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92" r:id="rId2"/>
    <p:sldId id="289" r:id="rId3"/>
    <p:sldId id="293" r:id="rId4"/>
    <p:sldId id="294" r:id="rId5"/>
    <p:sldId id="295" r:id="rId6"/>
    <p:sldId id="296" r:id="rId7"/>
    <p:sldId id="297" r:id="rId8"/>
  </p:sldIdLst>
  <p:sldSz cx="20104100" cy="11309350"/>
  <p:notesSz cx="9929813" cy="67976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Montserrat SemiBold" panose="020B0604020202020204" charset="-52"/>
      <p:regular r:id="rId18"/>
      <p:bold r:id="rId19"/>
      <p:italic r:id="rId20"/>
      <p:boldItalic r:id="rId21"/>
    </p:embeddedFont>
    <p:embeddedFont>
      <p:font typeface="Montserrat Medium" panose="020B0604020202020204" charset="-52"/>
      <p:regular r:id="rId22"/>
      <p:italic r:id="rId23"/>
    </p:embeddedFont>
  </p:embeddedFontLst>
  <p:defaultTextStyle>
    <a:defPPr>
      <a:defRPr lang="ru-RU"/>
    </a:defPPr>
    <a:lvl1pPr marL="0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79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69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357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446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624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715" algn="l" defTabSz="91417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6783" userDrawn="1">
          <p15:clr>
            <a:srgbClr val="A4A3A4"/>
          </p15:clr>
        </p15:guide>
        <p15:guide id="8" pos="12433" userDrawn="1">
          <p15:clr>
            <a:srgbClr val="A4A3A4"/>
          </p15:clr>
        </p15:guide>
        <p15:guide id="9" pos="390" userDrawn="1">
          <p15:clr>
            <a:srgbClr val="A4A3A4"/>
          </p15:clr>
        </p15:guide>
        <p15:guide id="11" pos="12183" userDrawn="1">
          <p15:clr>
            <a:srgbClr val="A4A3A4"/>
          </p15:clr>
        </p15:guide>
        <p15:guide id="12" orient="horz" pos="659" userDrawn="1">
          <p15:clr>
            <a:srgbClr val="A4A3A4"/>
          </p15:clr>
        </p15:guide>
        <p15:guide id="13" pos="1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B4E3"/>
    <a:srgbClr val="04307F"/>
    <a:srgbClr val="121354"/>
    <a:srgbClr val="A8C6EA"/>
    <a:srgbClr val="073480"/>
    <a:srgbClr val="DE4023"/>
    <a:srgbClr val="07317F"/>
    <a:srgbClr val="03468D"/>
    <a:srgbClr val="F2F2F2"/>
    <a:srgbClr val="072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1379" autoAdjust="0"/>
  </p:normalViewPr>
  <p:slideViewPr>
    <p:cSldViewPr snapToGrid="0">
      <p:cViewPr varScale="1">
        <p:scale>
          <a:sx n="62" d="100"/>
          <a:sy n="62" d="100"/>
        </p:scale>
        <p:origin x="456" y="90"/>
      </p:cViewPr>
      <p:guideLst>
        <p:guide orient="horz" pos="6783"/>
        <p:guide pos="12433"/>
        <p:guide pos="390"/>
        <p:guide pos="12183"/>
        <p:guide orient="horz" pos="659"/>
        <p:guide pos="11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14480355708922"/>
          <c:y val="2.5127408732826755E-2"/>
          <c:w val="0.55648124979715508"/>
          <c:h val="0.956047179812600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A6BD-427B-AF88-314AAFBD58F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6BD-427B-AF88-314AAFBD58F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6BD-427B-AF88-314AAFBD58F8}"/>
              </c:ext>
            </c:extLst>
          </c:dPt>
          <c:dLbls>
            <c:dLbl>
              <c:idx val="0"/>
              <c:layout>
                <c:manualLayout>
                  <c:x val="9.6019209459630613E-3"/>
                  <c:y val="6.1331741870824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/>
                      <a:t>71,7%</a:t>
                    </a:r>
                    <a:endParaRPr lang="en-US" sz="2000" baseline="0" dirty="0"/>
                  </a:p>
                </c:rich>
              </c:tx>
              <c:numFmt formatCode="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486518126941243E-2"/>
                      <c:h val="8.0818883724310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6BD-427B-AF88-314AAFBD58F8}"/>
                </c:ext>
              </c:extLst>
            </c:dLbl>
            <c:dLbl>
              <c:idx val="1"/>
              <c:layout>
                <c:manualLayout>
                  <c:x val="-3.1409785821667639E-2"/>
                  <c:y val="-2.762576025250437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27,7%</a:t>
                    </a:r>
                    <a:endParaRPr lang="en-US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BD-427B-AF88-314AAFBD58F8}"/>
                </c:ext>
              </c:extLst>
            </c:dLbl>
            <c:dLbl>
              <c:idx val="2"/>
              <c:layout>
                <c:manualLayout>
                  <c:x val="6.6761301320498118E-3"/>
                  <c:y val="3.14582387673019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BD-427B-AF88-314AAFBD58F8}"/>
                </c:ext>
              </c:extLst>
            </c:dLbl>
            <c:numFmt formatCode="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Лист1!$D$22:$D$24</c:f>
              <c:strCache>
                <c:ptCount val="3"/>
                <c:pt idx="0">
                  <c:v>Безопасные УТ</c:v>
                </c:pt>
                <c:pt idx="1">
                  <c:v>Вредные УТ</c:v>
                </c:pt>
                <c:pt idx="2">
                  <c:v>Опасные УТ</c:v>
                </c:pt>
              </c:strCache>
            </c:strRef>
          </c:cat>
          <c:val>
            <c:numRef>
              <c:f>Лист1!$F$22:$F$24</c:f>
              <c:numCache>
                <c:formatCode>#,#00</c:formatCode>
                <c:ptCount val="3"/>
                <c:pt idx="0">
                  <c:v>72.932183457467659</c:v>
                </c:pt>
                <c:pt idx="1">
                  <c:v>26.432570434922454</c:v>
                </c:pt>
                <c:pt idx="2">
                  <c:v>0.63524610760988653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BD-427B-AF88-314AAFBD58F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29679960383724"/>
          <c:y val="6.9734944509256519E-2"/>
          <c:w val="0.23703200396162749"/>
          <c:h val="0.88457885779469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33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B21AF891-C69C-452C-8DE4-A5B65775315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5113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70976"/>
            <a:ext cx="7944478" cy="2677467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33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6CF20D98-C96C-4D90-8BA8-6EB9DE529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9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9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9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7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46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4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15" algn="l" defTabSz="9141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74F7-7857-487D-9143-6D3DAB914C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3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74F7-7857-487D-9143-6D3DAB914C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3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74F7-7857-487D-9143-6D3DAB914C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9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74F7-7857-487D-9143-6D3DAB914C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8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474F7-7857-487D-9143-6D3DAB914CB1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83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474F7-7857-487D-9143-6D3DAB914CB1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0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20104100" cy="1435100"/>
          </a:xfrm>
          <a:custGeom>
            <a:avLst/>
            <a:gdLst/>
            <a:ahLst/>
            <a:cxnLst/>
            <a:rect l="l" t="t" r="r" b="b"/>
            <a:pathLst>
              <a:path w="20104100" h="1435100">
                <a:moveTo>
                  <a:pt x="20104099" y="0"/>
                </a:moveTo>
                <a:lnTo>
                  <a:pt x="0" y="0"/>
                </a:lnTo>
                <a:lnTo>
                  <a:pt x="0" y="1434511"/>
                </a:lnTo>
                <a:lnTo>
                  <a:pt x="20104099" y="14345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283592"/>
          </a:solidFill>
        </p:spPr>
        <p:txBody>
          <a:bodyPr wrap="square" lIns="0" tIns="0" rIns="0" bIns="0" rtlCol="0"/>
          <a:lstStyle/>
          <a:p>
            <a:endParaRPr sz="851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8899" y="332839"/>
            <a:ext cx="15606305" cy="60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49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ru-RU" spc="12" smtClean="0"/>
              <a:pPr marL="38098">
                <a:spcBef>
                  <a:spcPts val="45"/>
                </a:spcBef>
              </a:pPr>
              <a:t>‹#›</a:t>
            </a:fld>
            <a:endParaRPr lang="ru-RU" spc="12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2841" y="3805878"/>
            <a:ext cx="6858421" cy="761618"/>
          </a:xfrm>
        </p:spPr>
        <p:txBody>
          <a:bodyPr lIns="0" tIns="0" rIns="0" bIns="0"/>
          <a:lstStyle>
            <a:lvl1pPr>
              <a:defRPr sz="4949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6" y="2601151"/>
            <a:ext cx="8745283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1"/>
            <a:ext cx="8745283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49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ru-RU" spc="12" smtClean="0"/>
              <a:pPr marL="38098">
                <a:spcBef>
                  <a:spcPts val="45"/>
                </a:spcBef>
              </a:pPr>
              <a:t>‹#›</a:t>
            </a:fld>
            <a:endParaRPr lang="ru-RU" spc="12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7F0508-6A4C-D07F-9D61-FC70516B6FC9}"/>
              </a:ext>
            </a:extLst>
          </p:cNvPr>
          <p:cNvSpPr/>
          <p:nvPr userDrawn="1"/>
        </p:nvSpPr>
        <p:spPr>
          <a:xfrm flipH="1">
            <a:off x="0" y="0"/>
            <a:ext cx="20104100" cy="11309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sp>
        <p:nvSpPr>
          <p:cNvPr id="7" name="Полилиния 13">
            <a:extLst>
              <a:ext uri="{FF2B5EF4-FFF2-40B4-BE49-F238E27FC236}">
                <a16:creationId xmlns:a16="http://schemas.microsoft.com/office/drawing/2014/main" id="{4AF4209E-5FED-FBBE-EDC2-7F4B3BB9543C}"/>
              </a:ext>
            </a:extLst>
          </p:cNvPr>
          <p:cNvSpPr/>
          <p:nvPr userDrawn="1"/>
        </p:nvSpPr>
        <p:spPr>
          <a:xfrm flipH="1" flipV="1">
            <a:off x="2" y="3"/>
            <a:ext cx="16115796" cy="9214338"/>
          </a:xfrm>
          <a:custGeom>
            <a:avLst/>
            <a:gdLst>
              <a:gd name="connsiteX0" fmla="*/ 0 w 11957049"/>
              <a:gd name="connsiteY0" fmla="*/ 6721476 h 6721476"/>
              <a:gd name="connsiteX1" fmla="*/ 11957049 w 11957049"/>
              <a:gd name="connsiteY1" fmla="*/ 6721476 h 6721476"/>
              <a:gd name="connsiteX2" fmla="*/ 11957049 w 11957049"/>
              <a:gd name="connsiteY2" fmla="*/ 3721213 h 6721476"/>
              <a:gd name="connsiteX3" fmla="*/ 7696199 w 11957049"/>
              <a:gd name="connsiteY3" fmla="*/ 0 h 672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57049" h="6721476">
                <a:moveTo>
                  <a:pt x="0" y="6721476"/>
                </a:moveTo>
                <a:lnTo>
                  <a:pt x="11957049" y="6721476"/>
                </a:lnTo>
                <a:lnTo>
                  <a:pt x="11957049" y="3721213"/>
                </a:lnTo>
                <a:lnTo>
                  <a:pt x="7696199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sp>
        <p:nvSpPr>
          <p:cNvPr id="8" name="Полилиния 13">
            <a:extLst>
              <a:ext uri="{FF2B5EF4-FFF2-40B4-BE49-F238E27FC236}">
                <a16:creationId xmlns:a16="http://schemas.microsoft.com/office/drawing/2014/main" id="{05600180-0501-0F10-C6BC-4B4479845A16}"/>
              </a:ext>
            </a:extLst>
          </p:cNvPr>
          <p:cNvSpPr/>
          <p:nvPr userDrawn="1"/>
        </p:nvSpPr>
        <p:spPr>
          <a:xfrm flipV="1">
            <a:off x="8253050" y="2"/>
            <a:ext cx="11851055" cy="6775937"/>
          </a:xfrm>
          <a:custGeom>
            <a:avLst/>
            <a:gdLst>
              <a:gd name="connsiteX0" fmla="*/ 0 w 11957049"/>
              <a:gd name="connsiteY0" fmla="*/ 6721476 h 6721476"/>
              <a:gd name="connsiteX1" fmla="*/ 11957049 w 11957049"/>
              <a:gd name="connsiteY1" fmla="*/ 6721476 h 6721476"/>
              <a:gd name="connsiteX2" fmla="*/ 11957049 w 11957049"/>
              <a:gd name="connsiteY2" fmla="*/ 3721213 h 6721476"/>
              <a:gd name="connsiteX3" fmla="*/ 7696199 w 11957049"/>
              <a:gd name="connsiteY3" fmla="*/ 0 h 672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57049" h="6721476">
                <a:moveTo>
                  <a:pt x="0" y="6721476"/>
                </a:moveTo>
                <a:lnTo>
                  <a:pt x="11957049" y="6721476"/>
                </a:lnTo>
                <a:lnTo>
                  <a:pt x="11957049" y="3721213"/>
                </a:lnTo>
                <a:lnTo>
                  <a:pt x="7696199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BFB047-3A5A-D783-E6A6-03963F1507FD}"/>
              </a:ext>
            </a:extLst>
          </p:cNvPr>
          <p:cNvGrpSpPr/>
          <p:nvPr userDrawn="1"/>
        </p:nvGrpSpPr>
        <p:grpSpPr>
          <a:xfrm>
            <a:off x="3785578" y="3"/>
            <a:ext cx="11225768" cy="6166338"/>
            <a:chOff x="7085678" y="515815"/>
            <a:chExt cx="11225768" cy="6166339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80DB906F-FDCD-D6B0-F54A-D01BDCBC76D7}"/>
                </a:ext>
              </a:extLst>
            </p:cNvPr>
            <p:cNvSpPr/>
            <p:nvPr/>
          </p:nvSpPr>
          <p:spPr>
            <a:xfrm>
              <a:off x="11371385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98CB870-C42C-654E-C0FC-2BBBCF0C81E0}"/>
                </a:ext>
              </a:extLst>
            </p:cNvPr>
            <p:cNvSpPr/>
            <p:nvPr/>
          </p:nvSpPr>
          <p:spPr>
            <a:xfrm>
              <a:off x="1119995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17EC54C-00B2-B595-E6D8-80CEF83D5044}"/>
                </a:ext>
              </a:extLst>
            </p:cNvPr>
            <p:cNvSpPr/>
            <p:nvPr/>
          </p:nvSpPr>
          <p:spPr>
            <a:xfrm>
              <a:off x="1102852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01BB404-C0B1-E0CA-EFD8-53B36031F672}"/>
                </a:ext>
              </a:extLst>
            </p:cNvPr>
            <p:cNvSpPr/>
            <p:nvPr/>
          </p:nvSpPr>
          <p:spPr>
            <a:xfrm>
              <a:off x="1085709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04EF5BB-5C90-8DEA-565A-20B2241EBC6E}"/>
                </a:ext>
              </a:extLst>
            </p:cNvPr>
            <p:cNvSpPr/>
            <p:nvPr/>
          </p:nvSpPr>
          <p:spPr>
            <a:xfrm>
              <a:off x="1068566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FD8A589-F327-1FF1-3271-2378B62CC74D}"/>
                </a:ext>
              </a:extLst>
            </p:cNvPr>
            <p:cNvSpPr/>
            <p:nvPr/>
          </p:nvSpPr>
          <p:spPr>
            <a:xfrm>
              <a:off x="1051423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F61B4D9-589C-B154-41BF-0C5FCA0C3681}"/>
                </a:ext>
              </a:extLst>
            </p:cNvPr>
            <p:cNvSpPr/>
            <p:nvPr/>
          </p:nvSpPr>
          <p:spPr>
            <a:xfrm>
              <a:off x="1034281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35E3ABF-9EE0-B40E-F339-0B249E716713}"/>
                </a:ext>
              </a:extLst>
            </p:cNvPr>
            <p:cNvSpPr/>
            <p:nvPr/>
          </p:nvSpPr>
          <p:spPr>
            <a:xfrm>
              <a:off x="1017138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FA4EF8B6-BB79-2A01-62EF-E2895DDDCF18}"/>
                </a:ext>
              </a:extLst>
            </p:cNvPr>
            <p:cNvSpPr/>
            <p:nvPr/>
          </p:nvSpPr>
          <p:spPr>
            <a:xfrm>
              <a:off x="999995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8184DA95-B4E2-8023-7EBB-F34D77B8AA09}"/>
                </a:ext>
              </a:extLst>
            </p:cNvPr>
            <p:cNvSpPr/>
            <p:nvPr/>
          </p:nvSpPr>
          <p:spPr>
            <a:xfrm>
              <a:off x="982852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5F80C4D-AAD0-FC3F-DF0F-C22B72E1843A}"/>
                </a:ext>
              </a:extLst>
            </p:cNvPr>
            <p:cNvSpPr/>
            <p:nvPr/>
          </p:nvSpPr>
          <p:spPr>
            <a:xfrm>
              <a:off x="965709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942BD76-2289-BD3D-A4C4-BBD8F38B0377}"/>
                </a:ext>
              </a:extLst>
            </p:cNvPr>
            <p:cNvSpPr/>
            <p:nvPr/>
          </p:nvSpPr>
          <p:spPr>
            <a:xfrm>
              <a:off x="948567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04B4CA2-58B4-7433-50D3-707415DC18B9}"/>
                </a:ext>
              </a:extLst>
            </p:cNvPr>
            <p:cNvSpPr/>
            <p:nvPr/>
          </p:nvSpPr>
          <p:spPr>
            <a:xfrm>
              <a:off x="931424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A7E5541-B5AC-1562-E7A5-1DD3AC3179EA}"/>
                </a:ext>
              </a:extLst>
            </p:cNvPr>
            <p:cNvSpPr/>
            <p:nvPr/>
          </p:nvSpPr>
          <p:spPr>
            <a:xfrm>
              <a:off x="914281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6860F2DE-5D84-3829-0ED9-091D8317EFD7}"/>
                </a:ext>
              </a:extLst>
            </p:cNvPr>
            <p:cNvSpPr/>
            <p:nvPr/>
          </p:nvSpPr>
          <p:spPr>
            <a:xfrm>
              <a:off x="897138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FEAEBE36-7023-FDF9-19AE-644AA38E233A}"/>
                </a:ext>
              </a:extLst>
            </p:cNvPr>
            <p:cNvSpPr/>
            <p:nvPr/>
          </p:nvSpPr>
          <p:spPr>
            <a:xfrm>
              <a:off x="879995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4078EA6D-1199-DC45-5D8A-6160CA62A2A7}"/>
                </a:ext>
              </a:extLst>
            </p:cNvPr>
            <p:cNvSpPr/>
            <p:nvPr/>
          </p:nvSpPr>
          <p:spPr>
            <a:xfrm>
              <a:off x="862853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EBDE73A6-3736-5014-5051-201E363FC066}"/>
                </a:ext>
              </a:extLst>
            </p:cNvPr>
            <p:cNvSpPr/>
            <p:nvPr/>
          </p:nvSpPr>
          <p:spPr>
            <a:xfrm>
              <a:off x="845710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2230EF0C-635B-CBC4-D256-8C84D192EE3F}"/>
                </a:ext>
              </a:extLst>
            </p:cNvPr>
            <p:cNvSpPr/>
            <p:nvPr/>
          </p:nvSpPr>
          <p:spPr>
            <a:xfrm>
              <a:off x="828567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F48767C-2709-DC2F-C2FD-BDDBE984029E}"/>
                </a:ext>
              </a:extLst>
            </p:cNvPr>
            <p:cNvSpPr/>
            <p:nvPr/>
          </p:nvSpPr>
          <p:spPr>
            <a:xfrm>
              <a:off x="811424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1F7EE476-CEF6-27DE-D7AC-AC70507CD336}"/>
                </a:ext>
              </a:extLst>
            </p:cNvPr>
            <p:cNvSpPr/>
            <p:nvPr/>
          </p:nvSpPr>
          <p:spPr>
            <a:xfrm>
              <a:off x="794281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D940736B-C642-387D-B0BB-9C6E9191CE09}"/>
                </a:ext>
              </a:extLst>
            </p:cNvPr>
            <p:cNvSpPr/>
            <p:nvPr/>
          </p:nvSpPr>
          <p:spPr>
            <a:xfrm>
              <a:off x="777139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778DFA94-B377-6BE3-51DA-B82081540F66}"/>
                </a:ext>
              </a:extLst>
            </p:cNvPr>
            <p:cNvSpPr/>
            <p:nvPr/>
          </p:nvSpPr>
          <p:spPr>
            <a:xfrm>
              <a:off x="759996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F0B939D4-1ADA-DDF7-3EEE-AB0F0201D112}"/>
                </a:ext>
              </a:extLst>
            </p:cNvPr>
            <p:cNvSpPr/>
            <p:nvPr/>
          </p:nvSpPr>
          <p:spPr>
            <a:xfrm>
              <a:off x="742853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5EA97426-7BAE-92DF-168E-93CC6573182D}"/>
                </a:ext>
              </a:extLst>
            </p:cNvPr>
            <p:cNvSpPr/>
            <p:nvPr/>
          </p:nvSpPr>
          <p:spPr>
            <a:xfrm>
              <a:off x="725710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A1AC1175-C23E-CC4B-FA8E-300AE7FA17D0}"/>
                </a:ext>
              </a:extLst>
            </p:cNvPr>
            <p:cNvSpPr/>
            <p:nvPr/>
          </p:nvSpPr>
          <p:spPr>
            <a:xfrm>
              <a:off x="708567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F2F2F2"/>
                  </a:gs>
                  <a:gs pos="48000">
                    <a:srgbClr val="E9E9E9">
                      <a:lumMod val="93000"/>
                    </a:srgbClr>
                  </a:gs>
                  <a:gs pos="88000">
                    <a:srgbClr val="F2F2F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</p:grp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F483F34E-DB57-8360-C5F7-8D73D641F6F3}"/>
              </a:ext>
            </a:extLst>
          </p:cNvPr>
          <p:cNvSpPr/>
          <p:nvPr userDrawn="1"/>
        </p:nvSpPr>
        <p:spPr>
          <a:xfrm flipH="1" flipV="1">
            <a:off x="4" y="2"/>
            <a:ext cx="20104098" cy="968946"/>
          </a:xfrm>
          <a:custGeom>
            <a:avLst/>
            <a:gdLst>
              <a:gd name="connsiteX0" fmla="*/ 9436316 w 20104098"/>
              <a:gd name="connsiteY0" fmla="*/ 159443 h 968948"/>
              <a:gd name="connsiteX1" fmla="*/ 9507758 w 20104098"/>
              <a:gd name="connsiteY1" fmla="*/ 229297 h 968948"/>
              <a:gd name="connsiteX2" fmla="*/ 9575498 w 20104098"/>
              <a:gd name="connsiteY2" fmla="*/ 306486 h 968948"/>
              <a:gd name="connsiteX3" fmla="*/ 9460323 w 20104098"/>
              <a:gd name="connsiteY3" fmla="*/ 428124 h 968948"/>
              <a:gd name="connsiteX4" fmla="*/ 9436316 w 20104098"/>
              <a:gd name="connsiteY4" fmla="*/ 447423 h 968948"/>
              <a:gd name="connsiteX5" fmla="*/ 9412308 w 20104098"/>
              <a:gd name="connsiteY5" fmla="*/ 428124 h 968948"/>
              <a:gd name="connsiteX6" fmla="*/ 9297132 w 20104098"/>
              <a:gd name="connsiteY6" fmla="*/ 306486 h 968948"/>
              <a:gd name="connsiteX7" fmla="*/ 9364871 w 20104098"/>
              <a:gd name="connsiteY7" fmla="*/ 229297 h 968948"/>
              <a:gd name="connsiteX8" fmla="*/ 14459567 w 20104098"/>
              <a:gd name="connsiteY8" fmla="*/ 0 h 968948"/>
              <a:gd name="connsiteX9" fmla="*/ 14309647 w 20104098"/>
              <a:gd name="connsiteY9" fmla="*/ 150940 h 968948"/>
              <a:gd name="connsiteX10" fmla="*/ 14158434 w 20104098"/>
              <a:gd name="connsiteY10" fmla="*/ 3288 h 968948"/>
              <a:gd name="connsiteX11" fmla="*/ 14003758 w 20104098"/>
              <a:gd name="connsiteY11" fmla="*/ 152043 h 968948"/>
              <a:gd name="connsiteX12" fmla="*/ 14154107 w 20104098"/>
              <a:gd name="connsiteY12" fmla="*/ 303935 h 968948"/>
              <a:gd name="connsiteX13" fmla="*/ 14004406 w 20104098"/>
              <a:gd name="connsiteY13" fmla="*/ 456148 h 968948"/>
              <a:gd name="connsiteX14" fmla="*/ 13852981 w 20104098"/>
              <a:gd name="connsiteY14" fmla="*/ 307740 h 968948"/>
              <a:gd name="connsiteX15" fmla="*/ 14000944 w 20104098"/>
              <a:gd name="connsiteY15" fmla="*/ 154982 h 968948"/>
              <a:gd name="connsiteX16" fmla="*/ 13853411 w 20104098"/>
              <a:gd name="connsiteY16" fmla="*/ 3093 h 968948"/>
              <a:gd name="connsiteX17" fmla="*/ 13699383 w 20104098"/>
              <a:gd name="connsiteY17" fmla="*/ 151113 h 968948"/>
              <a:gd name="connsiteX18" fmla="*/ 13548168 w 20104098"/>
              <a:gd name="connsiteY18" fmla="*/ 3179 h 968948"/>
              <a:gd name="connsiteX19" fmla="*/ 13394358 w 20104098"/>
              <a:gd name="connsiteY19" fmla="*/ 151588 h 968948"/>
              <a:gd name="connsiteX20" fmla="*/ 13620423 w 20104098"/>
              <a:gd name="connsiteY20" fmla="*/ 379587 h 968948"/>
              <a:gd name="connsiteX21" fmla="*/ 13846489 w 20104098"/>
              <a:gd name="connsiteY21" fmla="*/ 611675 h 968948"/>
              <a:gd name="connsiteX22" fmla="*/ 13698517 w 20104098"/>
              <a:gd name="connsiteY22" fmla="*/ 760840 h 968948"/>
              <a:gd name="connsiteX23" fmla="*/ 13548598 w 20104098"/>
              <a:gd name="connsiteY23" fmla="*/ 613252 h 968948"/>
              <a:gd name="connsiteX24" fmla="*/ 13393276 w 20104098"/>
              <a:gd name="connsiteY24" fmla="*/ 760817 h 968948"/>
              <a:gd name="connsiteX25" fmla="*/ 13242281 w 20104098"/>
              <a:gd name="connsiteY25" fmla="*/ 612021 h 968948"/>
              <a:gd name="connsiteX26" fmla="*/ 13388948 w 20104098"/>
              <a:gd name="connsiteY26" fmla="*/ 459068 h 968948"/>
              <a:gd name="connsiteX27" fmla="*/ 13243793 w 20104098"/>
              <a:gd name="connsiteY27" fmla="*/ 307720 h 968948"/>
              <a:gd name="connsiteX28" fmla="*/ 13089118 w 20104098"/>
              <a:gd name="connsiteY28" fmla="*/ 456734 h 968948"/>
              <a:gd name="connsiteX29" fmla="*/ 13239685 w 20104098"/>
              <a:gd name="connsiteY29" fmla="*/ 609079 h 968948"/>
              <a:gd name="connsiteX30" fmla="*/ 13088252 w 20104098"/>
              <a:gd name="connsiteY30" fmla="*/ 760990 h 968948"/>
              <a:gd name="connsiteX31" fmla="*/ 12938768 w 20104098"/>
              <a:gd name="connsiteY31" fmla="*/ 612906 h 968948"/>
              <a:gd name="connsiteX32" fmla="*/ 12782799 w 20104098"/>
              <a:gd name="connsiteY32" fmla="*/ 760711 h 968948"/>
              <a:gd name="connsiteX33" fmla="*/ 12633310 w 20104098"/>
              <a:gd name="connsiteY33" fmla="*/ 612367 h 968948"/>
              <a:gd name="connsiteX34" fmla="*/ 13085657 w 20104098"/>
              <a:gd name="connsiteY34" fmla="*/ 155632 h 968948"/>
              <a:gd name="connsiteX35" fmla="*/ 12938338 w 20104098"/>
              <a:gd name="connsiteY35" fmla="*/ 2811 h 968948"/>
              <a:gd name="connsiteX36" fmla="*/ 12784306 w 20104098"/>
              <a:gd name="connsiteY36" fmla="*/ 151460 h 968948"/>
              <a:gd name="connsiteX37" fmla="*/ 12632881 w 20104098"/>
              <a:gd name="connsiteY37" fmla="*/ 2833 h 968948"/>
              <a:gd name="connsiteX38" fmla="*/ 12479718 w 20104098"/>
              <a:gd name="connsiteY38" fmla="*/ 153880 h 968948"/>
              <a:gd name="connsiteX39" fmla="*/ 12626176 w 20104098"/>
              <a:gd name="connsiteY39" fmla="*/ 306486 h 968948"/>
              <a:gd name="connsiteX40" fmla="*/ 12479070 w 20104098"/>
              <a:gd name="connsiteY40" fmla="*/ 456734 h 968948"/>
              <a:gd name="connsiteX41" fmla="*/ 12328068 w 20104098"/>
              <a:gd name="connsiteY41" fmla="*/ 307198 h 968948"/>
              <a:gd name="connsiteX42" fmla="*/ 12475826 w 20104098"/>
              <a:gd name="connsiteY42" fmla="*/ 155610 h 968948"/>
              <a:gd name="connsiteX43" fmla="*/ 12327856 w 20104098"/>
              <a:gd name="connsiteY43" fmla="*/ 2942 h 968948"/>
              <a:gd name="connsiteX44" fmla="*/ 12174258 w 20104098"/>
              <a:gd name="connsiteY44" fmla="*/ 151739 h 968948"/>
              <a:gd name="connsiteX45" fmla="*/ 12023051 w 20104098"/>
              <a:gd name="connsiteY45" fmla="*/ 2574 h 968948"/>
              <a:gd name="connsiteX46" fmla="*/ 11869670 w 20104098"/>
              <a:gd name="connsiteY46" fmla="*/ 152152 h 968948"/>
              <a:gd name="connsiteX47" fmla="*/ 12321146 w 20104098"/>
              <a:gd name="connsiteY47" fmla="*/ 611675 h 968948"/>
              <a:gd name="connsiteX48" fmla="*/ 12172317 w 20104098"/>
              <a:gd name="connsiteY48" fmla="*/ 760602 h 968948"/>
              <a:gd name="connsiteX49" fmla="*/ 12023698 w 20104098"/>
              <a:gd name="connsiteY49" fmla="*/ 612646 h 968948"/>
              <a:gd name="connsiteX50" fmla="*/ 11867075 w 20104098"/>
              <a:gd name="connsiteY50" fmla="*/ 760538 h 968948"/>
              <a:gd name="connsiteX51" fmla="*/ 11717163 w 20104098"/>
              <a:gd name="connsiteY51" fmla="*/ 611220 h 968948"/>
              <a:gd name="connsiteX52" fmla="*/ 11863615 w 20104098"/>
              <a:gd name="connsiteY52" fmla="*/ 459068 h 968948"/>
              <a:gd name="connsiteX53" fmla="*/ 11717811 w 20104098"/>
              <a:gd name="connsiteY53" fmla="*/ 308044 h 968948"/>
              <a:gd name="connsiteX54" fmla="*/ 11564430 w 20104098"/>
              <a:gd name="connsiteY54" fmla="*/ 457273 h 968948"/>
              <a:gd name="connsiteX55" fmla="*/ 11711316 w 20104098"/>
              <a:gd name="connsiteY55" fmla="*/ 611675 h 968948"/>
              <a:gd name="connsiteX56" fmla="*/ 11562046 w 20104098"/>
              <a:gd name="connsiteY56" fmla="*/ 760644 h 968948"/>
              <a:gd name="connsiteX57" fmla="*/ 11413650 w 20104098"/>
              <a:gd name="connsiteY57" fmla="*/ 612386 h 968948"/>
              <a:gd name="connsiteX58" fmla="*/ 11260488 w 20104098"/>
              <a:gd name="connsiteY58" fmla="*/ 760471 h 968948"/>
              <a:gd name="connsiteX59" fmla="*/ 11108410 w 20104098"/>
              <a:gd name="connsiteY59" fmla="*/ 611848 h 968948"/>
              <a:gd name="connsiteX60" fmla="*/ 11560750 w 20104098"/>
              <a:gd name="connsiteY60" fmla="*/ 156129 h 968948"/>
              <a:gd name="connsiteX61" fmla="*/ 11412351 w 20104098"/>
              <a:gd name="connsiteY61" fmla="*/ 3157 h 968948"/>
              <a:gd name="connsiteX62" fmla="*/ 11257888 w 20104098"/>
              <a:gd name="connsiteY62" fmla="*/ 150873 h 968948"/>
              <a:gd name="connsiteX63" fmla="*/ 11107974 w 20104098"/>
              <a:gd name="connsiteY63" fmla="*/ 2292 h 968948"/>
              <a:gd name="connsiteX64" fmla="*/ 10954600 w 20104098"/>
              <a:gd name="connsiteY64" fmla="*/ 152194 h 968948"/>
              <a:gd name="connsiteX65" fmla="*/ 11100834 w 20104098"/>
              <a:gd name="connsiteY65" fmla="*/ 306486 h 968948"/>
              <a:gd name="connsiteX66" fmla="*/ 10952434 w 20104098"/>
              <a:gd name="connsiteY66" fmla="*/ 455760 h 968948"/>
              <a:gd name="connsiteX67" fmla="*/ 10803381 w 20104098"/>
              <a:gd name="connsiteY67" fmla="*/ 306724 h 968948"/>
              <a:gd name="connsiteX68" fmla="*/ 10950486 w 20104098"/>
              <a:gd name="connsiteY68" fmla="*/ 155956 h 968948"/>
              <a:gd name="connsiteX69" fmla="*/ 10878448 w 20104098"/>
              <a:gd name="connsiteY69" fmla="*/ 76670 h 968948"/>
              <a:gd name="connsiteX70" fmla="*/ 10801868 w 20104098"/>
              <a:gd name="connsiteY70" fmla="*/ 3417 h 968948"/>
              <a:gd name="connsiteX71" fmla="*/ 10647410 w 20104098"/>
              <a:gd name="connsiteY71" fmla="*/ 150636 h 968948"/>
              <a:gd name="connsiteX72" fmla="*/ 10489274 w 20104098"/>
              <a:gd name="connsiteY72" fmla="*/ 3503 h 968948"/>
              <a:gd name="connsiteX73" fmla="*/ 10344764 w 20104098"/>
              <a:gd name="connsiteY73" fmla="*/ 152777 h 968948"/>
              <a:gd name="connsiteX74" fmla="*/ 10683970 w 20104098"/>
              <a:gd name="connsiteY74" fmla="*/ 492267 h 968948"/>
              <a:gd name="connsiteX75" fmla="*/ 10795811 w 20104098"/>
              <a:gd name="connsiteY75" fmla="*/ 611675 h 968948"/>
              <a:gd name="connsiteX76" fmla="*/ 10650654 w 20104098"/>
              <a:gd name="connsiteY76" fmla="*/ 761164 h 968948"/>
              <a:gd name="connsiteX77" fmla="*/ 10498792 w 20104098"/>
              <a:gd name="connsiteY77" fmla="*/ 612149 h 968948"/>
              <a:gd name="connsiteX78" fmla="*/ 10345201 w 20104098"/>
              <a:gd name="connsiteY78" fmla="*/ 761122 h 968948"/>
              <a:gd name="connsiteX79" fmla="*/ 10208312 w 20104098"/>
              <a:gd name="connsiteY79" fmla="*/ 626471 h 968948"/>
              <a:gd name="connsiteX80" fmla="*/ 10208312 w 20104098"/>
              <a:gd name="connsiteY80" fmla="*/ 614896 h 968948"/>
              <a:gd name="connsiteX81" fmla="*/ 10202566 w 20104098"/>
              <a:gd name="connsiteY81" fmla="*/ 620822 h 968948"/>
              <a:gd name="connsiteX82" fmla="*/ 10193334 w 20104098"/>
              <a:gd name="connsiteY82" fmla="*/ 611739 h 968948"/>
              <a:gd name="connsiteX83" fmla="*/ 10340438 w 20104098"/>
              <a:gd name="connsiteY83" fmla="*/ 461385 h 968948"/>
              <a:gd name="connsiteX84" fmla="*/ 10190520 w 20104098"/>
              <a:gd name="connsiteY84" fmla="*/ 309685 h 968948"/>
              <a:gd name="connsiteX85" fmla="*/ 10039524 w 20104098"/>
              <a:gd name="connsiteY85" fmla="*/ 457770 h 968948"/>
              <a:gd name="connsiteX86" fmla="*/ 10185764 w 20104098"/>
              <a:gd name="connsiteY86" fmla="*/ 611675 h 968948"/>
              <a:gd name="connsiteX87" fmla="*/ 10048788 w 20104098"/>
              <a:gd name="connsiteY87" fmla="*/ 752977 h 968948"/>
              <a:gd name="connsiteX88" fmla="*/ 9978948 w 20104098"/>
              <a:gd name="connsiteY88" fmla="*/ 691019 h 968948"/>
              <a:gd name="connsiteX89" fmla="*/ 9903070 w 20104098"/>
              <a:gd name="connsiteY89" fmla="*/ 614617 h 968948"/>
              <a:gd name="connsiteX90" fmla="*/ 9894415 w 20104098"/>
              <a:gd name="connsiteY90" fmla="*/ 623652 h 968948"/>
              <a:gd name="connsiteX91" fmla="*/ 9885278 w 20104098"/>
              <a:gd name="connsiteY91" fmla="*/ 614767 h 968948"/>
              <a:gd name="connsiteX92" fmla="*/ 9743310 w 20104098"/>
              <a:gd name="connsiteY92" fmla="*/ 753636 h 968948"/>
              <a:gd name="connsiteX93" fmla="*/ 9717788 w 20104098"/>
              <a:gd name="connsiteY93" fmla="*/ 733460 h 968948"/>
              <a:gd name="connsiteX94" fmla="*/ 9602158 w 20104098"/>
              <a:gd name="connsiteY94" fmla="*/ 611675 h 968948"/>
              <a:gd name="connsiteX95" fmla="*/ 9832330 w 20104098"/>
              <a:gd name="connsiteY95" fmla="*/ 380647 h 968948"/>
              <a:gd name="connsiteX96" fmla="*/ 10052770 w 20104098"/>
              <a:gd name="connsiteY96" fmla="*/ 153210 h 968948"/>
              <a:gd name="connsiteX97" fmla="*/ 9909130 w 20104098"/>
              <a:gd name="connsiteY97" fmla="*/ 4237 h 968948"/>
              <a:gd name="connsiteX98" fmla="*/ 9899996 w 20104098"/>
              <a:gd name="connsiteY98" fmla="*/ 11042 h 968948"/>
              <a:gd name="connsiteX99" fmla="*/ 9894584 w 20104098"/>
              <a:gd name="connsiteY99" fmla="*/ 5516 h 968948"/>
              <a:gd name="connsiteX100" fmla="*/ 9777518 w 20104098"/>
              <a:gd name="connsiteY100" fmla="*/ 112594 h 968948"/>
              <a:gd name="connsiteX101" fmla="*/ 9741874 w 20104098"/>
              <a:gd name="connsiteY101" fmla="*/ 141966 h 968948"/>
              <a:gd name="connsiteX102" fmla="*/ 9673112 w 20104098"/>
              <a:gd name="connsiteY102" fmla="*/ 80855 h 968948"/>
              <a:gd name="connsiteX103" fmla="*/ 9597832 w 20104098"/>
              <a:gd name="connsiteY103" fmla="*/ 4737 h 968948"/>
              <a:gd name="connsiteX104" fmla="*/ 9591214 w 20104098"/>
              <a:gd name="connsiteY104" fmla="*/ 10437 h 968948"/>
              <a:gd name="connsiteX105" fmla="*/ 9582638 w 20104098"/>
              <a:gd name="connsiteY105" fmla="*/ 2013 h 968948"/>
              <a:gd name="connsiteX106" fmla="*/ 9436316 w 20104098"/>
              <a:gd name="connsiteY106" fmla="*/ 146028 h 968948"/>
              <a:gd name="connsiteX107" fmla="*/ 9289994 w 20104098"/>
              <a:gd name="connsiteY107" fmla="*/ 2013 h 968948"/>
              <a:gd name="connsiteX108" fmla="*/ 9281416 w 20104098"/>
              <a:gd name="connsiteY108" fmla="*/ 10439 h 968948"/>
              <a:gd name="connsiteX109" fmla="*/ 9274796 w 20104098"/>
              <a:gd name="connsiteY109" fmla="*/ 4737 h 968948"/>
              <a:gd name="connsiteX110" fmla="*/ 9199517 w 20104098"/>
              <a:gd name="connsiteY110" fmla="*/ 80855 h 968948"/>
              <a:gd name="connsiteX111" fmla="*/ 9130756 w 20104098"/>
              <a:gd name="connsiteY111" fmla="*/ 141966 h 968948"/>
              <a:gd name="connsiteX112" fmla="*/ 9095108 w 20104098"/>
              <a:gd name="connsiteY112" fmla="*/ 112594 h 968948"/>
              <a:gd name="connsiteX113" fmla="*/ 8978046 w 20104098"/>
              <a:gd name="connsiteY113" fmla="*/ 5516 h 968948"/>
              <a:gd name="connsiteX114" fmla="*/ 8972634 w 20104098"/>
              <a:gd name="connsiteY114" fmla="*/ 11042 h 968948"/>
              <a:gd name="connsiteX115" fmla="*/ 8963504 w 20104098"/>
              <a:gd name="connsiteY115" fmla="*/ 4237 h 968948"/>
              <a:gd name="connsiteX116" fmla="*/ 8819860 w 20104098"/>
              <a:gd name="connsiteY116" fmla="*/ 153210 h 968948"/>
              <a:gd name="connsiteX117" fmla="*/ 9040297 w 20104098"/>
              <a:gd name="connsiteY117" fmla="*/ 380647 h 968948"/>
              <a:gd name="connsiteX118" fmla="*/ 9270474 w 20104098"/>
              <a:gd name="connsiteY118" fmla="*/ 611675 h 968948"/>
              <a:gd name="connsiteX119" fmla="*/ 9154838 w 20104098"/>
              <a:gd name="connsiteY119" fmla="*/ 733460 h 968948"/>
              <a:gd name="connsiteX120" fmla="*/ 9129320 w 20104098"/>
              <a:gd name="connsiteY120" fmla="*/ 753636 h 968948"/>
              <a:gd name="connsiteX121" fmla="*/ 8987348 w 20104098"/>
              <a:gd name="connsiteY121" fmla="*/ 614767 h 968948"/>
              <a:gd name="connsiteX122" fmla="*/ 8978214 w 20104098"/>
              <a:gd name="connsiteY122" fmla="*/ 623652 h 968948"/>
              <a:gd name="connsiteX123" fmla="*/ 8969560 w 20104098"/>
              <a:gd name="connsiteY123" fmla="*/ 614617 h 968948"/>
              <a:gd name="connsiteX124" fmla="*/ 8893682 w 20104098"/>
              <a:gd name="connsiteY124" fmla="*/ 691019 h 968948"/>
              <a:gd name="connsiteX125" fmla="*/ 8823841 w 20104098"/>
              <a:gd name="connsiteY125" fmla="*/ 752974 h 968948"/>
              <a:gd name="connsiteX126" fmla="*/ 8686866 w 20104098"/>
              <a:gd name="connsiteY126" fmla="*/ 611675 h 968948"/>
              <a:gd name="connsiteX127" fmla="*/ 8833106 w 20104098"/>
              <a:gd name="connsiteY127" fmla="*/ 457770 h 968948"/>
              <a:gd name="connsiteX128" fmla="*/ 8682108 w 20104098"/>
              <a:gd name="connsiteY128" fmla="*/ 309685 h 968948"/>
              <a:gd name="connsiteX129" fmla="*/ 8532192 w 20104098"/>
              <a:gd name="connsiteY129" fmla="*/ 461385 h 968948"/>
              <a:gd name="connsiteX130" fmla="*/ 8679296 w 20104098"/>
              <a:gd name="connsiteY130" fmla="*/ 611739 h 968948"/>
              <a:gd name="connsiteX131" fmla="*/ 8670064 w 20104098"/>
              <a:gd name="connsiteY131" fmla="*/ 620822 h 968948"/>
              <a:gd name="connsiteX132" fmla="*/ 8664318 w 20104098"/>
              <a:gd name="connsiteY132" fmla="*/ 614896 h 968948"/>
              <a:gd name="connsiteX133" fmla="*/ 8664318 w 20104098"/>
              <a:gd name="connsiteY133" fmla="*/ 626471 h 968948"/>
              <a:gd name="connsiteX134" fmla="*/ 8527432 w 20104098"/>
              <a:gd name="connsiteY134" fmla="*/ 761122 h 968948"/>
              <a:gd name="connsiteX135" fmla="*/ 8373838 w 20104098"/>
              <a:gd name="connsiteY135" fmla="*/ 612149 h 968948"/>
              <a:gd name="connsiteX136" fmla="*/ 8221976 w 20104098"/>
              <a:gd name="connsiteY136" fmla="*/ 761164 h 968948"/>
              <a:gd name="connsiteX137" fmla="*/ 8076821 w 20104098"/>
              <a:gd name="connsiteY137" fmla="*/ 611675 h 968948"/>
              <a:gd name="connsiteX138" fmla="*/ 8188662 w 20104098"/>
              <a:gd name="connsiteY138" fmla="*/ 492267 h 968948"/>
              <a:gd name="connsiteX139" fmla="*/ 8527866 w 20104098"/>
              <a:gd name="connsiteY139" fmla="*/ 152777 h 968948"/>
              <a:gd name="connsiteX140" fmla="*/ 8383358 w 20104098"/>
              <a:gd name="connsiteY140" fmla="*/ 3503 h 968948"/>
              <a:gd name="connsiteX141" fmla="*/ 8225220 w 20104098"/>
              <a:gd name="connsiteY141" fmla="*/ 150636 h 968948"/>
              <a:gd name="connsiteX142" fmla="*/ 8070762 w 20104098"/>
              <a:gd name="connsiteY142" fmla="*/ 3417 h 968948"/>
              <a:gd name="connsiteX143" fmla="*/ 7994182 w 20104098"/>
              <a:gd name="connsiteY143" fmla="*/ 76670 h 968948"/>
              <a:gd name="connsiteX144" fmla="*/ 7922144 w 20104098"/>
              <a:gd name="connsiteY144" fmla="*/ 155956 h 968948"/>
              <a:gd name="connsiteX145" fmla="*/ 8069246 w 20104098"/>
              <a:gd name="connsiteY145" fmla="*/ 306724 h 968948"/>
              <a:gd name="connsiteX146" fmla="*/ 7920196 w 20104098"/>
              <a:gd name="connsiteY146" fmla="*/ 455760 h 968948"/>
              <a:gd name="connsiteX147" fmla="*/ 7771796 w 20104098"/>
              <a:gd name="connsiteY147" fmla="*/ 306486 h 968948"/>
              <a:gd name="connsiteX148" fmla="*/ 7918034 w 20104098"/>
              <a:gd name="connsiteY148" fmla="*/ 152194 h 968948"/>
              <a:gd name="connsiteX149" fmla="*/ 7764656 w 20104098"/>
              <a:gd name="connsiteY149" fmla="*/ 2292 h 968948"/>
              <a:gd name="connsiteX150" fmla="*/ 7614740 w 20104098"/>
              <a:gd name="connsiteY150" fmla="*/ 150873 h 968948"/>
              <a:gd name="connsiteX151" fmla="*/ 7460281 w 20104098"/>
              <a:gd name="connsiteY151" fmla="*/ 3157 h 968948"/>
              <a:gd name="connsiteX152" fmla="*/ 7311880 w 20104098"/>
              <a:gd name="connsiteY152" fmla="*/ 156129 h 968948"/>
              <a:gd name="connsiteX153" fmla="*/ 7764225 w 20104098"/>
              <a:gd name="connsiteY153" fmla="*/ 611848 h 968948"/>
              <a:gd name="connsiteX154" fmla="*/ 7612144 w 20104098"/>
              <a:gd name="connsiteY154" fmla="*/ 760471 h 968948"/>
              <a:gd name="connsiteX155" fmla="*/ 7458982 w 20104098"/>
              <a:gd name="connsiteY155" fmla="*/ 612386 h 968948"/>
              <a:gd name="connsiteX156" fmla="*/ 7310582 w 20104098"/>
              <a:gd name="connsiteY156" fmla="*/ 760644 h 968948"/>
              <a:gd name="connsiteX157" fmla="*/ 7161314 w 20104098"/>
              <a:gd name="connsiteY157" fmla="*/ 611675 h 968948"/>
              <a:gd name="connsiteX158" fmla="*/ 7308200 w 20104098"/>
              <a:gd name="connsiteY158" fmla="*/ 457273 h 968948"/>
              <a:gd name="connsiteX159" fmla="*/ 7154825 w 20104098"/>
              <a:gd name="connsiteY159" fmla="*/ 308044 h 968948"/>
              <a:gd name="connsiteX160" fmla="*/ 7009016 w 20104098"/>
              <a:gd name="connsiteY160" fmla="*/ 459068 h 968948"/>
              <a:gd name="connsiteX161" fmla="*/ 7155472 w 20104098"/>
              <a:gd name="connsiteY161" fmla="*/ 611220 h 968948"/>
              <a:gd name="connsiteX162" fmla="*/ 7005557 w 20104098"/>
              <a:gd name="connsiteY162" fmla="*/ 760538 h 968948"/>
              <a:gd name="connsiteX163" fmla="*/ 6848934 w 20104098"/>
              <a:gd name="connsiteY163" fmla="*/ 612646 h 968948"/>
              <a:gd name="connsiteX164" fmla="*/ 6700316 w 20104098"/>
              <a:gd name="connsiteY164" fmla="*/ 760602 h 968948"/>
              <a:gd name="connsiteX165" fmla="*/ 6551482 w 20104098"/>
              <a:gd name="connsiteY165" fmla="*/ 611675 h 968948"/>
              <a:gd name="connsiteX166" fmla="*/ 7002960 w 20104098"/>
              <a:gd name="connsiteY166" fmla="*/ 152152 h 968948"/>
              <a:gd name="connsiteX167" fmla="*/ 6849582 w 20104098"/>
              <a:gd name="connsiteY167" fmla="*/ 2574 h 968948"/>
              <a:gd name="connsiteX168" fmla="*/ 6698368 w 20104098"/>
              <a:gd name="connsiteY168" fmla="*/ 151739 h 968948"/>
              <a:gd name="connsiteX169" fmla="*/ 6544774 w 20104098"/>
              <a:gd name="connsiteY169" fmla="*/ 2942 h 968948"/>
              <a:gd name="connsiteX170" fmla="*/ 6396806 w 20104098"/>
              <a:gd name="connsiteY170" fmla="*/ 155610 h 968948"/>
              <a:gd name="connsiteX171" fmla="*/ 6544559 w 20104098"/>
              <a:gd name="connsiteY171" fmla="*/ 307198 h 968948"/>
              <a:gd name="connsiteX172" fmla="*/ 6393560 w 20104098"/>
              <a:gd name="connsiteY172" fmla="*/ 456734 h 968948"/>
              <a:gd name="connsiteX173" fmla="*/ 6246458 w 20104098"/>
              <a:gd name="connsiteY173" fmla="*/ 306486 h 968948"/>
              <a:gd name="connsiteX174" fmla="*/ 6392912 w 20104098"/>
              <a:gd name="connsiteY174" fmla="*/ 153880 h 968948"/>
              <a:gd name="connsiteX175" fmla="*/ 6239750 w 20104098"/>
              <a:gd name="connsiteY175" fmla="*/ 2833 h 968948"/>
              <a:gd name="connsiteX176" fmla="*/ 6088323 w 20104098"/>
              <a:gd name="connsiteY176" fmla="*/ 151460 h 968948"/>
              <a:gd name="connsiteX177" fmla="*/ 5934294 w 20104098"/>
              <a:gd name="connsiteY177" fmla="*/ 2811 h 968948"/>
              <a:gd name="connsiteX178" fmla="*/ 5786975 w 20104098"/>
              <a:gd name="connsiteY178" fmla="*/ 155632 h 968948"/>
              <a:gd name="connsiteX179" fmla="*/ 6239318 w 20104098"/>
              <a:gd name="connsiteY179" fmla="*/ 612367 h 968948"/>
              <a:gd name="connsiteX180" fmla="*/ 6089834 w 20104098"/>
              <a:gd name="connsiteY180" fmla="*/ 760711 h 968948"/>
              <a:gd name="connsiteX181" fmla="*/ 5933862 w 20104098"/>
              <a:gd name="connsiteY181" fmla="*/ 612906 h 968948"/>
              <a:gd name="connsiteX182" fmla="*/ 5784379 w 20104098"/>
              <a:gd name="connsiteY182" fmla="*/ 760990 h 968948"/>
              <a:gd name="connsiteX183" fmla="*/ 5632946 w 20104098"/>
              <a:gd name="connsiteY183" fmla="*/ 609079 h 968948"/>
              <a:gd name="connsiteX184" fmla="*/ 5783512 w 20104098"/>
              <a:gd name="connsiteY184" fmla="*/ 456734 h 968948"/>
              <a:gd name="connsiteX185" fmla="*/ 5628838 w 20104098"/>
              <a:gd name="connsiteY185" fmla="*/ 307720 h 968948"/>
              <a:gd name="connsiteX186" fmla="*/ 5483682 w 20104098"/>
              <a:gd name="connsiteY186" fmla="*/ 459068 h 968948"/>
              <a:gd name="connsiteX187" fmla="*/ 5630350 w 20104098"/>
              <a:gd name="connsiteY187" fmla="*/ 612021 h 968948"/>
              <a:gd name="connsiteX188" fmla="*/ 5479354 w 20104098"/>
              <a:gd name="connsiteY188" fmla="*/ 760817 h 968948"/>
              <a:gd name="connsiteX189" fmla="*/ 5324030 w 20104098"/>
              <a:gd name="connsiteY189" fmla="*/ 613252 h 968948"/>
              <a:gd name="connsiteX190" fmla="*/ 5174114 w 20104098"/>
              <a:gd name="connsiteY190" fmla="*/ 760840 h 968948"/>
              <a:gd name="connsiteX191" fmla="*/ 5026142 w 20104098"/>
              <a:gd name="connsiteY191" fmla="*/ 611675 h 968948"/>
              <a:gd name="connsiteX192" fmla="*/ 5252208 w 20104098"/>
              <a:gd name="connsiteY192" fmla="*/ 379587 h 968948"/>
              <a:gd name="connsiteX193" fmla="*/ 5478272 w 20104098"/>
              <a:gd name="connsiteY193" fmla="*/ 151588 h 968948"/>
              <a:gd name="connsiteX194" fmla="*/ 5324462 w 20104098"/>
              <a:gd name="connsiteY194" fmla="*/ 3179 h 968948"/>
              <a:gd name="connsiteX195" fmla="*/ 5173248 w 20104098"/>
              <a:gd name="connsiteY195" fmla="*/ 151113 h 968948"/>
              <a:gd name="connsiteX196" fmla="*/ 5019220 w 20104098"/>
              <a:gd name="connsiteY196" fmla="*/ 3093 h 968948"/>
              <a:gd name="connsiteX197" fmla="*/ 4871686 w 20104098"/>
              <a:gd name="connsiteY197" fmla="*/ 154982 h 968948"/>
              <a:gd name="connsiteX198" fmla="*/ 5019655 w 20104098"/>
              <a:gd name="connsiteY198" fmla="*/ 307740 h 968948"/>
              <a:gd name="connsiteX199" fmla="*/ 4868224 w 20104098"/>
              <a:gd name="connsiteY199" fmla="*/ 456148 h 968948"/>
              <a:gd name="connsiteX200" fmla="*/ 4718525 w 20104098"/>
              <a:gd name="connsiteY200" fmla="*/ 303935 h 968948"/>
              <a:gd name="connsiteX201" fmla="*/ 4868872 w 20104098"/>
              <a:gd name="connsiteY201" fmla="*/ 152043 h 968948"/>
              <a:gd name="connsiteX202" fmla="*/ 4714198 w 20104098"/>
              <a:gd name="connsiteY202" fmla="*/ 3288 h 968948"/>
              <a:gd name="connsiteX203" fmla="*/ 4562984 w 20104098"/>
              <a:gd name="connsiteY203" fmla="*/ 150940 h 968948"/>
              <a:gd name="connsiteX204" fmla="*/ 4413068 w 20104098"/>
              <a:gd name="connsiteY204" fmla="*/ 0 h 968948"/>
              <a:gd name="connsiteX205" fmla="*/ 4262068 w 20104098"/>
              <a:gd name="connsiteY205" fmla="*/ 155136 h 968948"/>
              <a:gd name="connsiteX206" fmla="*/ 4714630 w 20104098"/>
              <a:gd name="connsiteY206" fmla="*/ 612886 h 968948"/>
              <a:gd name="connsiteX207" fmla="*/ 4563848 w 20104098"/>
              <a:gd name="connsiteY207" fmla="*/ 760882 h 968948"/>
              <a:gd name="connsiteX208" fmla="*/ 4408956 w 20104098"/>
              <a:gd name="connsiteY208" fmla="*/ 613534 h 968948"/>
              <a:gd name="connsiteX209" fmla="*/ 4259906 w 20104098"/>
              <a:gd name="connsiteY209" fmla="*/ 761878 h 968948"/>
              <a:gd name="connsiteX210" fmla="*/ 4107608 w 20104098"/>
              <a:gd name="connsiteY210" fmla="*/ 609534 h 968948"/>
              <a:gd name="connsiteX211" fmla="*/ 4258174 w 20104098"/>
              <a:gd name="connsiteY211" fmla="*/ 456539 h 968948"/>
              <a:gd name="connsiteX212" fmla="*/ 4108040 w 20104098"/>
              <a:gd name="connsiteY212" fmla="*/ 305080 h 968948"/>
              <a:gd name="connsiteX213" fmla="*/ 3957479 w 20104098"/>
              <a:gd name="connsiteY213" fmla="*/ 459978 h 968948"/>
              <a:gd name="connsiteX214" fmla="*/ 4105012 w 20104098"/>
              <a:gd name="connsiteY214" fmla="*/ 612540 h 968948"/>
              <a:gd name="connsiteX215" fmla="*/ 3954448 w 20104098"/>
              <a:gd name="connsiteY215" fmla="*/ 761596 h 968948"/>
              <a:gd name="connsiteX216" fmla="*/ 3805830 w 20104098"/>
              <a:gd name="connsiteY216" fmla="*/ 612800 h 968948"/>
              <a:gd name="connsiteX217" fmla="*/ 3649208 w 20104098"/>
              <a:gd name="connsiteY217" fmla="*/ 761596 h 968948"/>
              <a:gd name="connsiteX218" fmla="*/ 3498208 w 20104098"/>
              <a:gd name="connsiteY218" fmla="*/ 609207 h 968948"/>
              <a:gd name="connsiteX219" fmla="*/ 3952934 w 20104098"/>
              <a:gd name="connsiteY219" fmla="*/ 151437 h 968948"/>
              <a:gd name="connsiteX220" fmla="*/ 3803018 w 20104098"/>
              <a:gd name="connsiteY220" fmla="*/ 606 h 968948"/>
              <a:gd name="connsiteX221" fmla="*/ 3650072 w 20104098"/>
              <a:gd name="connsiteY221" fmla="*/ 152476 h 968948"/>
              <a:gd name="connsiteX222" fmla="*/ 3497994 w 20104098"/>
              <a:gd name="connsiteY222" fmla="*/ 433 h 968948"/>
              <a:gd name="connsiteX223" fmla="*/ 3346349 w 20104098"/>
              <a:gd name="connsiteY223" fmla="*/ 154293 h 968948"/>
              <a:gd name="connsiteX224" fmla="*/ 3494748 w 20104098"/>
              <a:gd name="connsiteY224" fmla="*/ 308172 h 968948"/>
              <a:gd name="connsiteX225" fmla="*/ 3344832 w 20104098"/>
              <a:gd name="connsiteY225" fmla="*/ 457360 h 968948"/>
              <a:gd name="connsiteX226" fmla="*/ 3193620 w 20104098"/>
              <a:gd name="connsiteY226" fmla="*/ 304496 h 968948"/>
              <a:gd name="connsiteX227" fmla="*/ 3343535 w 20104098"/>
              <a:gd name="connsiteY227" fmla="*/ 151479 h 968948"/>
              <a:gd name="connsiteX228" fmla="*/ 3192752 w 20104098"/>
              <a:gd name="connsiteY228" fmla="*/ 583 h 968948"/>
              <a:gd name="connsiteX229" fmla="*/ 3039806 w 20104098"/>
              <a:gd name="connsiteY229" fmla="*/ 152325 h 968948"/>
              <a:gd name="connsiteX230" fmla="*/ 2887728 w 20104098"/>
              <a:gd name="connsiteY230" fmla="*/ 929 h 968948"/>
              <a:gd name="connsiteX231" fmla="*/ 2738028 w 20104098"/>
              <a:gd name="connsiteY231" fmla="*/ 153880 h 968948"/>
              <a:gd name="connsiteX232" fmla="*/ 2965608 w 20104098"/>
              <a:gd name="connsiteY232" fmla="*/ 383112 h 968948"/>
              <a:gd name="connsiteX233" fmla="*/ 3187996 w 20104098"/>
              <a:gd name="connsiteY233" fmla="*/ 611675 h 968948"/>
              <a:gd name="connsiteX234" fmla="*/ 3039158 w 20104098"/>
              <a:gd name="connsiteY234" fmla="*/ 761164 h 968948"/>
              <a:gd name="connsiteX235" fmla="*/ 2890324 w 20104098"/>
              <a:gd name="connsiteY235" fmla="*/ 612886 h 968948"/>
              <a:gd name="connsiteX236" fmla="*/ 2734352 w 20104098"/>
              <a:gd name="connsiteY236" fmla="*/ 761099 h 968948"/>
              <a:gd name="connsiteX237" fmla="*/ 2584004 w 20104098"/>
              <a:gd name="connsiteY237" fmla="*/ 611675 h 968948"/>
              <a:gd name="connsiteX238" fmla="*/ 2730240 w 20104098"/>
              <a:gd name="connsiteY238" fmla="*/ 459068 h 968948"/>
              <a:gd name="connsiteX239" fmla="*/ 2582708 w 20104098"/>
              <a:gd name="connsiteY239" fmla="*/ 305772 h 968948"/>
              <a:gd name="connsiteX240" fmla="*/ 2433004 w 20104098"/>
              <a:gd name="connsiteY240" fmla="*/ 459068 h 968948"/>
              <a:gd name="connsiteX241" fmla="*/ 2578164 w 20104098"/>
              <a:gd name="connsiteY241" fmla="*/ 611675 h 968948"/>
              <a:gd name="connsiteX242" fmla="*/ 2429110 w 20104098"/>
              <a:gd name="connsiteY242" fmla="*/ 760817 h 968948"/>
              <a:gd name="connsiteX243" fmla="*/ 2280060 w 20104098"/>
              <a:gd name="connsiteY243" fmla="*/ 612992 h 968948"/>
              <a:gd name="connsiteX244" fmla="*/ 2123870 w 20104098"/>
              <a:gd name="connsiteY244" fmla="*/ 760753 h 968948"/>
              <a:gd name="connsiteX245" fmla="*/ 1973304 w 20104098"/>
              <a:gd name="connsiteY245" fmla="*/ 609749 h 968948"/>
              <a:gd name="connsiteX246" fmla="*/ 2425218 w 20104098"/>
              <a:gd name="connsiteY246" fmla="*/ 153880 h 968948"/>
              <a:gd name="connsiteX247" fmla="*/ 2277680 w 20104098"/>
              <a:gd name="connsiteY247" fmla="*/ 1016 h 968948"/>
              <a:gd name="connsiteX248" fmla="*/ 2124736 w 20104098"/>
              <a:gd name="connsiteY248" fmla="*/ 151652 h 968948"/>
              <a:gd name="connsiteX249" fmla="*/ 1974388 w 20104098"/>
              <a:gd name="connsiteY249" fmla="*/ 3006 h 968948"/>
              <a:gd name="connsiteX250" fmla="*/ 1820792 w 20104098"/>
              <a:gd name="connsiteY250" fmla="*/ 153880 h 968948"/>
              <a:gd name="connsiteX251" fmla="*/ 1967464 w 20104098"/>
              <a:gd name="connsiteY251" fmla="*/ 306486 h 968948"/>
              <a:gd name="connsiteX252" fmla="*/ 1819280 w 20104098"/>
              <a:gd name="connsiteY252" fmla="*/ 456494 h 968948"/>
              <a:gd name="connsiteX253" fmla="*/ 1668712 w 20104098"/>
              <a:gd name="connsiteY253" fmla="*/ 304971 h 968948"/>
              <a:gd name="connsiteX254" fmla="*/ 1815384 w 20104098"/>
              <a:gd name="connsiteY254" fmla="*/ 153880 h 968948"/>
              <a:gd name="connsiteX255" fmla="*/ 1669146 w 20104098"/>
              <a:gd name="connsiteY255" fmla="*/ 3070 h 968948"/>
              <a:gd name="connsiteX256" fmla="*/ 1514472 w 20104098"/>
              <a:gd name="connsiteY256" fmla="*/ 151437 h 968948"/>
              <a:gd name="connsiteX257" fmla="*/ 1362174 w 20104098"/>
              <a:gd name="connsiteY257" fmla="*/ 1795 h 968948"/>
              <a:gd name="connsiteX258" fmla="*/ 1212692 w 20104098"/>
              <a:gd name="connsiteY258" fmla="*/ 153880 h 968948"/>
              <a:gd name="connsiteX259" fmla="*/ 1440272 w 20104098"/>
              <a:gd name="connsiteY259" fmla="*/ 382118 h 968948"/>
              <a:gd name="connsiteX260" fmla="*/ 1662438 w 20104098"/>
              <a:gd name="connsiteY260" fmla="*/ 611675 h 968948"/>
              <a:gd name="connsiteX261" fmla="*/ 1513824 w 20104098"/>
              <a:gd name="connsiteY261" fmla="*/ 760279 h 968948"/>
              <a:gd name="connsiteX262" fmla="*/ 1364334 w 20104098"/>
              <a:gd name="connsiteY262" fmla="*/ 613252 h 968948"/>
              <a:gd name="connsiteX263" fmla="*/ 1208580 w 20104098"/>
              <a:gd name="connsiteY263" fmla="*/ 760321 h 968948"/>
              <a:gd name="connsiteX264" fmla="*/ 1057800 w 20104098"/>
              <a:gd name="connsiteY264" fmla="*/ 611675 h 968948"/>
              <a:gd name="connsiteX265" fmla="*/ 1204904 w 20104098"/>
              <a:gd name="connsiteY265" fmla="*/ 459068 h 968948"/>
              <a:gd name="connsiteX266" fmla="*/ 1057150 w 20104098"/>
              <a:gd name="connsiteY266" fmla="*/ 306701 h 968948"/>
              <a:gd name="connsiteX267" fmla="*/ 907452 w 20104098"/>
              <a:gd name="connsiteY267" fmla="*/ 459068 h 968948"/>
              <a:gd name="connsiteX268" fmla="*/ 982518 w 20104098"/>
              <a:gd name="connsiteY268" fmla="*/ 534527 h 968948"/>
              <a:gd name="connsiteX269" fmla="*/ 1054554 w 20104098"/>
              <a:gd name="connsiteY269" fmla="*/ 613642 h 968948"/>
              <a:gd name="connsiteX270" fmla="*/ 903992 w 20104098"/>
              <a:gd name="connsiteY270" fmla="*/ 760321 h 968948"/>
              <a:gd name="connsiteX271" fmla="*/ 752342 w 20104098"/>
              <a:gd name="connsiteY271" fmla="*/ 611761 h 968948"/>
              <a:gd name="connsiteX272" fmla="*/ 598750 w 20104098"/>
              <a:gd name="connsiteY272" fmla="*/ 760385 h 968948"/>
              <a:gd name="connsiteX273" fmla="*/ 448400 w 20104098"/>
              <a:gd name="connsiteY273" fmla="*/ 610246 h 968948"/>
              <a:gd name="connsiteX274" fmla="*/ 899880 w 20104098"/>
              <a:gd name="connsiteY274" fmla="*/ 153880 h 968948"/>
              <a:gd name="connsiteX275" fmla="*/ 753424 w 20104098"/>
              <a:gd name="connsiteY275" fmla="*/ 3352 h 968948"/>
              <a:gd name="connsiteX276" fmla="*/ 598962 w 20104098"/>
              <a:gd name="connsiteY276" fmla="*/ 150809 h 968948"/>
              <a:gd name="connsiteX277" fmla="*/ 446884 w 20104098"/>
              <a:gd name="connsiteY277" fmla="*/ 2400 h 968948"/>
              <a:gd name="connsiteX278" fmla="*/ 297620 w 20104098"/>
              <a:gd name="connsiteY278" fmla="*/ 153880 h 968948"/>
              <a:gd name="connsiteX279" fmla="*/ 442126 w 20104098"/>
              <a:gd name="connsiteY279" fmla="*/ 306486 h 968948"/>
              <a:gd name="connsiteX280" fmla="*/ 293724 w 20104098"/>
              <a:gd name="connsiteY280" fmla="*/ 455456 h 968948"/>
              <a:gd name="connsiteX281" fmla="*/ 143808 w 20104098"/>
              <a:gd name="connsiteY281" fmla="*/ 305426 h 968948"/>
              <a:gd name="connsiteX282" fmla="*/ 289830 w 20104098"/>
              <a:gd name="connsiteY282" fmla="*/ 153880 h 968948"/>
              <a:gd name="connsiteX283" fmla="*/ 140996 w 20104098"/>
              <a:gd name="connsiteY283" fmla="*/ 3330 h 968948"/>
              <a:gd name="connsiteX284" fmla="*/ 0 w 20104098"/>
              <a:gd name="connsiteY284" fmla="*/ 139501 h 968948"/>
              <a:gd name="connsiteX285" fmla="*/ 0 w 20104098"/>
              <a:gd name="connsiteY285" fmla="*/ 466244 h 968948"/>
              <a:gd name="connsiteX286" fmla="*/ 86698 w 20104098"/>
              <a:gd name="connsiteY286" fmla="*/ 552804 h 968948"/>
              <a:gd name="connsiteX287" fmla="*/ 139264 w 20104098"/>
              <a:gd name="connsiteY287" fmla="*/ 613966 h 968948"/>
              <a:gd name="connsiteX288" fmla="*/ 0 w 20104098"/>
              <a:gd name="connsiteY288" fmla="*/ 748992 h 968948"/>
              <a:gd name="connsiteX289" fmla="*/ 0 w 20104098"/>
              <a:gd name="connsiteY289" fmla="*/ 968948 h 968948"/>
              <a:gd name="connsiteX290" fmla="*/ 8664318 w 20104098"/>
              <a:gd name="connsiteY290" fmla="*/ 968948 h 968948"/>
              <a:gd name="connsiteX291" fmla="*/ 10208312 w 20104098"/>
              <a:gd name="connsiteY291" fmla="*/ 968948 h 968948"/>
              <a:gd name="connsiteX292" fmla="*/ 20104098 w 20104098"/>
              <a:gd name="connsiteY292" fmla="*/ 968948 h 968948"/>
              <a:gd name="connsiteX293" fmla="*/ 20104098 w 20104098"/>
              <a:gd name="connsiteY293" fmla="*/ 454523 h 968948"/>
              <a:gd name="connsiteX294" fmla="*/ 20104027 w 20104098"/>
              <a:gd name="connsiteY294" fmla="*/ 454571 h 968948"/>
              <a:gd name="connsiteX295" fmla="*/ 19955843 w 20104098"/>
              <a:gd name="connsiteY295" fmla="*/ 306486 h 968948"/>
              <a:gd name="connsiteX296" fmla="*/ 20103811 w 20104098"/>
              <a:gd name="connsiteY296" fmla="*/ 156930 h 968948"/>
              <a:gd name="connsiteX297" fmla="*/ 20104098 w 20104098"/>
              <a:gd name="connsiteY297" fmla="*/ 157215 h 968948"/>
              <a:gd name="connsiteX298" fmla="*/ 20104098 w 20104098"/>
              <a:gd name="connsiteY298" fmla="*/ 149509 h 968948"/>
              <a:gd name="connsiteX299" fmla="*/ 20104027 w 20104098"/>
              <a:gd name="connsiteY299" fmla="*/ 149556 h 968948"/>
              <a:gd name="connsiteX300" fmla="*/ 19951515 w 20104098"/>
              <a:gd name="connsiteY300" fmla="*/ 4606 h 968948"/>
              <a:gd name="connsiteX301" fmla="*/ 19798787 w 20104098"/>
              <a:gd name="connsiteY301" fmla="*/ 149492 h 968948"/>
              <a:gd name="connsiteX302" fmla="*/ 19646275 w 20104098"/>
              <a:gd name="connsiteY302" fmla="*/ 4628 h 968948"/>
              <a:gd name="connsiteX303" fmla="*/ 19571856 w 20104098"/>
              <a:gd name="connsiteY303" fmla="*/ 72020 h 968948"/>
              <a:gd name="connsiteX304" fmla="*/ 19498087 w 20104098"/>
              <a:gd name="connsiteY304" fmla="*/ 153880 h 968948"/>
              <a:gd name="connsiteX305" fmla="*/ 19836211 w 20104098"/>
              <a:gd name="connsiteY305" fmla="*/ 497911 h 968948"/>
              <a:gd name="connsiteX306" fmla="*/ 19948056 w 20104098"/>
              <a:gd name="connsiteY306" fmla="*/ 611675 h 968948"/>
              <a:gd name="connsiteX307" fmla="*/ 19798787 w 20104098"/>
              <a:gd name="connsiteY307" fmla="*/ 759132 h 968948"/>
              <a:gd name="connsiteX308" fmla="*/ 19647140 w 20104098"/>
              <a:gd name="connsiteY308" fmla="*/ 613598 h 968948"/>
              <a:gd name="connsiteX309" fmla="*/ 19493544 w 20104098"/>
              <a:gd name="connsiteY309" fmla="*/ 759132 h 968948"/>
              <a:gd name="connsiteX310" fmla="*/ 19343198 w 20104098"/>
              <a:gd name="connsiteY310" fmla="*/ 614184 h 968948"/>
              <a:gd name="connsiteX311" fmla="*/ 19490515 w 20104098"/>
              <a:gd name="connsiteY311" fmla="*/ 459068 h 968948"/>
              <a:gd name="connsiteX312" fmla="*/ 19342115 w 20104098"/>
              <a:gd name="connsiteY312" fmla="*/ 308409 h 968948"/>
              <a:gd name="connsiteX313" fmla="*/ 19193065 w 20104098"/>
              <a:gd name="connsiteY313" fmla="*/ 459068 h 968948"/>
              <a:gd name="connsiteX314" fmla="*/ 19339088 w 20104098"/>
              <a:gd name="connsiteY314" fmla="*/ 610419 h 968948"/>
              <a:gd name="connsiteX315" fmla="*/ 19188953 w 20104098"/>
              <a:gd name="connsiteY315" fmla="*/ 759910 h 968948"/>
              <a:gd name="connsiteX316" fmla="*/ 19036875 w 20104098"/>
              <a:gd name="connsiteY316" fmla="*/ 613489 h 968948"/>
              <a:gd name="connsiteX317" fmla="*/ 18883713 w 20104098"/>
              <a:gd name="connsiteY317" fmla="*/ 759737 h 968948"/>
              <a:gd name="connsiteX318" fmla="*/ 18733364 w 20104098"/>
              <a:gd name="connsiteY318" fmla="*/ 613966 h 968948"/>
              <a:gd name="connsiteX319" fmla="*/ 18785931 w 20104098"/>
              <a:gd name="connsiteY319" fmla="*/ 552804 h 968948"/>
              <a:gd name="connsiteX320" fmla="*/ 19185494 w 20104098"/>
              <a:gd name="connsiteY320" fmla="*/ 153880 h 968948"/>
              <a:gd name="connsiteX321" fmla="*/ 19037089 w 20104098"/>
              <a:gd name="connsiteY321" fmla="*/ 3330 h 968948"/>
              <a:gd name="connsiteX322" fmla="*/ 18883713 w 20104098"/>
              <a:gd name="connsiteY322" fmla="*/ 150203 h 968948"/>
              <a:gd name="connsiteX323" fmla="*/ 18731633 w 20104098"/>
              <a:gd name="connsiteY323" fmla="*/ 3330 h 968948"/>
              <a:gd name="connsiteX324" fmla="*/ 18582801 w 20104098"/>
              <a:gd name="connsiteY324" fmla="*/ 153880 h 968948"/>
              <a:gd name="connsiteX325" fmla="*/ 18728823 w 20104098"/>
              <a:gd name="connsiteY325" fmla="*/ 305426 h 968948"/>
              <a:gd name="connsiteX326" fmla="*/ 18578908 w 20104098"/>
              <a:gd name="connsiteY326" fmla="*/ 455456 h 968948"/>
              <a:gd name="connsiteX327" fmla="*/ 18430504 w 20104098"/>
              <a:gd name="connsiteY327" fmla="*/ 306486 h 968948"/>
              <a:gd name="connsiteX328" fmla="*/ 18575011 w 20104098"/>
              <a:gd name="connsiteY328" fmla="*/ 153880 h 968948"/>
              <a:gd name="connsiteX329" fmla="*/ 18425746 w 20104098"/>
              <a:gd name="connsiteY329" fmla="*/ 2400 h 968948"/>
              <a:gd name="connsiteX330" fmla="*/ 18273671 w 20104098"/>
              <a:gd name="connsiteY330" fmla="*/ 150809 h 968948"/>
              <a:gd name="connsiteX331" fmla="*/ 18119206 w 20104098"/>
              <a:gd name="connsiteY331" fmla="*/ 3352 h 968948"/>
              <a:gd name="connsiteX332" fmla="*/ 17972748 w 20104098"/>
              <a:gd name="connsiteY332" fmla="*/ 153880 h 968948"/>
              <a:gd name="connsiteX333" fmla="*/ 18424230 w 20104098"/>
              <a:gd name="connsiteY333" fmla="*/ 610246 h 968948"/>
              <a:gd name="connsiteX334" fmla="*/ 18273882 w 20104098"/>
              <a:gd name="connsiteY334" fmla="*/ 760385 h 968948"/>
              <a:gd name="connsiteX335" fmla="*/ 18120290 w 20104098"/>
              <a:gd name="connsiteY335" fmla="*/ 611761 h 968948"/>
              <a:gd name="connsiteX336" fmla="*/ 17968640 w 20104098"/>
              <a:gd name="connsiteY336" fmla="*/ 760321 h 968948"/>
              <a:gd name="connsiteX337" fmla="*/ 17818081 w 20104098"/>
              <a:gd name="connsiteY337" fmla="*/ 613642 h 968948"/>
              <a:gd name="connsiteX338" fmla="*/ 17890116 w 20104098"/>
              <a:gd name="connsiteY338" fmla="*/ 534527 h 968948"/>
              <a:gd name="connsiteX339" fmla="*/ 17965179 w 20104098"/>
              <a:gd name="connsiteY339" fmla="*/ 459068 h 968948"/>
              <a:gd name="connsiteX340" fmla="*/ 17815479 w 20104098"/>
              <a:gd name="connsiteY340" fmla="*/ 306701 h 968948"/>
              <a:gd name="connsiteX341" fmla="*/ 17667730 w 20104098"/>
              <a:gd name="connsiteY341" fmla="*/ 459068 h 968948"/>
              <a:gd name="connsiteX342" fmla="*/ 17814830 w 20104098"/>
              <a:gd name="connsiteY342" fmla="*/ 611675 h 968948"/>
              <a:gd name="connsiteX343" fmla="*/ 17664046 w 20104098"/>
              <a:gd name="connsiteY343" fmla="*/ 760321 h 968948"/>
              <a:gd name="connsiteX344" fmla="*/ 17508294 w 20104098"/>
              <a:gd name="connsiteY344" fmla="*/ 613252 h 968948"/>
              <a:gd name="connsiteX345" fmla="*/ 17358806 w 20104098"/>
              <a:gd name="connsiteY345" fmla="*/ 760279 h 968948"/>
              <a:gd name="connsiteX346" fmla="*/ 17210189 w 20104098"/>
              <a:gd name="connsiteY346" fmla="*/ 611675 h 968948"/>
              <a:gd name="connsiteX347" fmla="*/ 17432360 w 20104098"/>
              <a:gd name="connsiteY347" fmla="*/ 382118 h 968948"/>
              <a:gd name="connsiteX348" fmla="*/ 17659939 w 20104098"/>
              <a:gd name="connsiteY348" fmla="*/ 153880 h 968948"/>
              <a:gd name="connsiteX349" fmla="*/ 17510460 w 20104098"/>
              <a:gd name="connsiteY349" fmla="*/ 1795 h 968948"/>
              <a:gd name="connsiteX350" fmla="*/ 17358159 w 20104098"/>
              <a:gd name="connsiteY350" fmla="*/ 151437 h 968948"/>
              <a:gd name="connsiteX351" fmla="*/ 17203488 w 20104098"/>
              <a:gd name="connsiteY351" fmla="*/ 3070 h 968948"/>
              <a:gd name="connsiteX352" fmla="*/ 17057249 w 20104098"/>
              <a:gd name="connsiteY352" fmla="*/ 153880 h 968948"/>
              <a:gd name="connsiteX353" fmla="*/ 17203918 w 20104098"/>
              <a:gd name="connsiteY353" fmla="*/ 304971 h 968948"/>
              <a:gd name="connsiteX354" fmla="*/ 17053352 w 20104098"/>
              <a:gd name="connsiteY354" fmla="*/ 456494 h 968948"/>
              <a:gd name="connsiteX355" fmla="*/ 16905170 w 20104098"/>
              <a:gd name="connsiteY355" fmla="*/ 306486 h 968948"/>
              <a:gd name="connsiteX356" fmla="*/ 17051838 w 20104098"/>
              <a:gd name="connsiteY356" fmla="*/ 153880 h 968948"/>
              <a:gd name="connsiteX357" fmla="*/ 16898247 w 20104098"/>
              <a:gd name="connsiteY357" fmla="*/ 3006 h 968948"/>
              <a:gd name="connsiteX358" fmla="*/ 16747898 w 20104098"/>
              <a:gd name="connsiteY358" fmla="*/ 151652 h 968948"/>
              <a:gd name="connsiteX359" fmla="*/ 16594948 w 20104098"/>
              <a:gd name="connsiteY359" fmla="*/ 1016 h 968948"/>
              <a:gd name="connsiteX360" fmla="*/ 16447415 w 20104098"/>
              <a:gd name="connsiteY360" fmla="*/ 153880 h 968948"/>
              <a:gd name="connsiteX361" fmla="*/ 16899331 w 20104098"/>
              <a:gd name="connsiteY361" fmla="*/ 609749 h 968948"/>
              <a:gd name="connsiteX362" fmla="*/ 16748758 w 20104098"/>
              <a:gd name="connsiteY362" fmla="*/ 760753 h 968948"/>
              <a:gd name="connsiteX363" fmla="*/ 16592570 w 20104098"/>
              <a:gd name="connsiteY363" fmla="*/ 612992 h 968948"/>
              <a:gd name="connsiteX364" fmla="*/ 16443517 w 20104098"/>
              <a:gd name="connsiteY364" fmla="*/ 760817 h 968948"/>
              <a:gd name="connsiteX365" fmla="*/ 16294468 w 20104098"/>
              <a:gd name="connsiteY365" fmla="*/ 611675 h 968948"/>
              <a:gd name="connsiteX366" fmla="*/ 16439626 w 20104098"/>
              <a:gd name="connsiteY366" fmla="*/ 459068 h 968948"/>
              <a:gd name="connsiteX367" fmla="*/ 16289925 w 20104098"/>
              <a:gd name="connsiteY367" fmla="*/ 305772 h 968948"/>
              <a:gd name="connsiteX368" fmla="*/ 16142390 w 20104098"/>
              <a:gd name="connsiteY368" fmla="*/ 459068 h 968948"/>
              <a:gd name="connsiteX369" fmla="*/ 16288625 w 20104098"/>
              <a:gd name="connsiteY369" fmla="*/ 611675 h 968948"/>
              <a:gd name="connsiteX370" fmla="*/ 16138276 w 20104098"/>
              <a:gd name="connsiteY370" fmla="*/ 761099 h 968948"/>
              <a:gd name="connsiteX371" fmla="*/ 15982306 w 20104098"/>
              <a:gd name="connsiteY371" fmla="*/ 612886 h 968948"/>
              <a:gd name="connsiteX372" fmla="*/ 15833471 w 20104098"/>
              <a:gd name="connsiteY372" fmla="*/ 761164 h 968948"/>
              <a:gd name="connsiteX373" fmla="*/ 15684640 w 20104098"/>
              <a:gd name="connsiteY373" fmla="*/ 611675 h 968948"/>
              <a:gd name="connsiteX374" fmla="*/ 15907024 w 20104098"/>
              <a:gd name="connsiteY374" fmla="*/ 383112 h 968948"/>
              <a:gd name="connsiteX375" fmla="*/ 16134603 w 20104098"/>
              <a:gd name="connsiteY375" fmla="*/ 153880 h 968948"/>
              <a:gd name="connsiteX376" fmla="*/ 15984902 w 20104098"/>
              <a:gd name="connsiteY376" fmla="*/ 929 h 968948"/>
              <a:gd name="connsiteX377" fmla="*/ 15832823 w 20104098"/>
              <a:gd name="connsiteY377" fmla="*/ 152325 h 968948"/>
              <a:gd name="connsiteX378" fmla="*/ 15679879 w 20104098"/>
              <a:gd name="connsiteY378" fmla="*/ 583 h 968948"/>
              <a:gd name="connsiteX379" fmla="*/ 15529101 w 20104098"/>
              <a:gd name="connsiteY379" fmla="*/ 151479 h 968948"/>
              <a:gd name="connsiteX380" fmla="*/ 15679012 w 20104098"/>
              <a:gd name="connsiteY380" fmla="*/ 304496 h 968948"/>
              <a:gd name="connsiteX381" fmla="*/ 15527798 w 20104098"/>
              <a:gd name="connsiteY381" fmla="*/ 457360 h 968948"/>
              <a:gd name="connsiteX382" fmla="*/ 15377881 w 20104098"/>
              <a:gd name="connsiteY382" fmla="*/ 308172 h 968948"/>
              <a:gd name="connsiteX383" fmla="*/ 15526286 w 20104098"/>
              <a:gd name="connsiteY383" fmla="*/ 154293 h 968948"/>
              <a:gd name="connsiteX384" fmla="*/ 15374637 w 20104098"/>
              <a:gd name="connsiteY384" fmla="*/ 433 h 968948"/>
              <a:gd name="connsiteX385" fmla="*/ 15222559 w 20104098"/>
              <a:gd name="connsiteY385" fmla="*/ 152476 h 968948"/>
              <a:gd name="connsiteX386" fmla="*/ 15069612 w 20104098"/>
              <a:gd name="connsiteY386" fmla="*/ 606 h 968948"/>
              <a:gd name="connsiteX387" fmla="*/ 14919701 w 20104098"/>
              <a:gd name="connsiteY387" fmla="*/ 151437 h 968948"/>
              <a:gd name="connsiteX388" fmla="*/ 15374418 w 20104098"/>
              <a:gd name="connsiteY388" fmla="*/ 609207 h 968948"/>
              <a:gd name="connsiteX389" fmla="*/ 15223422 w 20104098"/>
              <a:gd name="connsiteY389" fmla="*/ 761596 h 968948"/>
              <a:gd name="connsiteX390" fmla="*/ 15066800 w 20104098"/>
              <a:gd name="connsiteY390" fmla="*/ 612800 h 968948"/>
              <a:gd name="connsiteX391" fmla="*/ 14918182 w 20104098"/>
              <a:gd name="connsiteY391" fmla="*/ 761596 h 968948"/>
              <a:gd name="connsiteX392" fmla="*/ 14767621 w 20104098"/>
              <a:gd name="connsiteY392" fmla="*/ 612540 h 968948"/>
              <a:gd name="connsiteX393" fmla="*/ 14915156 w 20104098"/>
              <a:gd name="connsiteY393" fmla="*/ 459978 h 968948"/>
              <a:gd name="connsiteX394" fmla="*/ 14764590 w 20104098"/>
              <a:gd name="connsiteY394" fmla="*/ 305080 h 968948"/>
              <a:gd name="connsiteX395" fmla="*/ 14614459 w 20104098"/>
              <a:gd name="connsiteY395" fmla="*/ 456539 h 968948"/>
              <a:gd name="connsiteX396" fmla="*/ 14765019 w 20104098"/>
              <a:gd name="connsiteY396" fmla="*/ 609534 h 968948"/>
              <a:gd name="connsiteX397" fmla="*/ 14612729 w 20104098"/>
              <a:gd name="connsiteY397" fmla="*/ 761878 h 968948"/>
              <a:gd name="connsiteX398" fmla="*/ 14463675 w 20104098"/>
              <a:gd name="connsiteY398" fmla="*/ 613534 h 968948"/>
              <a:gd name="connsiteX399" fmla="*/ 14308783 w 20104098"/>
              <a:gd name="connsiteY399" fmla="*/ 760882 h 968948"/>
              <a:gd name="connsiteX400" fmla="*/ 14157998 w 20104098"/>
              <a:gd name="connsiteY400" fmla="*/ 612886 h 968948"/>
              <a:gd name="connsiteX401" fmla="*/ 14610562 w 20104098"/>
              <a:gd name="connsiteY401" fmla="*/ 155136 h 9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20104098" h="968948">
                <a:moveTo>
                  <a:pt x="9436316" y="159443"/>
                </a:moveTo>
                <a:lnTo>
                  <a:pt x="9507758" y="229297"/>
                </a:lnTo>
                <a:cubicBezTo>
                  <a:pt x="9538450" y="259387"/>
                  <a:pt x="9567385" y="289585"/>
                  <a:pt x="9575498" y="306486"/>
                </a:cubicBezTo>
                <a:cubicBezTo>
                  <a:pt x="9562354" y="328255"/>
                  <a:pt x="9501878" y="390863"/>
                  <a:pt x="9460323" y="428124"/>
                </a:cubicBezTo>
                <a:lnTo>
                  <a:pt x="9436316" y="447423"/>
                </a:lnTo>
                <a:lnTo>
                  <a:pt x="9412308" y="428124"/>
                </a:lnTo>
                <a:cubicBezTo>
                  <a:pt x="9370752" y="390863"/>
                  <a:pt x="9310276" y="328255"/>
                  <a:pt x="9297132" y="306486"/>
                </a:cubicBezTo>
                <a:cubicBezTo>
                  <a:pt x="9305247" y="289585"/>
                  <a:pt x="9334180" y="259387"/>
                  <a:pt x="9364871" y="229297"/>
                </a:cubicBezTo>
                <a:close/>
                <a:moveTo>
                  <a:pt x="14459567" y="0"/>
                </a:moveTo>
                <a:lnTo>
                  <a:pt x="14309647" y="150940"/>
                </a:lnTo>
                <a:lnTo>
                  <a:pt x="14158434" y="3288"/>
                </a:lnTo>
                <a:lnTo>
                  <a:pt x="14003758" y="152043"/>
                </a:lnTo>
                <a:lnTo>
                  <a:pt x="14154107" y="303935"/>
                </a:lnTo>
                <a:lnTo>
                  <a:pt x="14004406" y="456148"/>
                </a:lnTo>
                <a:lnTo>
                  <a:pt x="13852981" y="307740"/>
                </a:lnTo>
                <a:lnTo>
                  <a:pt x="14000944" y="154982"/>
                </a:lnTo>
                <a:lnTo>
                  <a:pt x="13853411" y="3093"/>
                </a:lnTo>
                <a:lnTo>
                  <a:pt x="13699383" y="151113"/>
                </a:lnTo>
                <a:lnTo>
                  <a:pt x="13548168" y="3179"/>
                </a:lnTo>
                <a:lnTo>
                  <a:pt x="13394358" y="151588"/>
                </a:lnTo>
                <a:lnTo>
                  <a:pt x="13620423" y="379587"/>
                </a:lnTo>
                <a:cubicBezTo>
                  <a:pt x="13663041" y="422366"/>
                  <a:pt x="13827234" y="575492"/>
                  <a:pt x="13846489" y="611675"/>
                </a:cubicBezTo>
                <a:cubicBezTo>
                  <a:pt x="13814254" y="653284"/>
                  <a:pt x="13738539" y="724310"/>
                  <a:pt x="13698517" y="760840"/>
                </a:cubicBezTo>
                <a:lnTo>
                  <a:pt x="13548598" y="613252"/>
                </a:lnTo>
                <a:cubicBezTo>
                  <a:pt x="13511827" y="633366"/>
                  <a:pt x="13433515" y="726365"/>
                  <a:pt x="13393276" y="760817"/>
                </a:cubicBezTo>
                <a:lnTo>
                  <a:pt x="13242281" y="612021"/>
                </a:lnTo>
                <a:cubicBezTo>
                  <a:pt x="13281653" y="554772"/>
                  <a:pt x="13346551" y="516253"/>
                  <a:pt x="13388948" y="459068"/>
                </a:cubicBezTo>
                <a:cubicBezTo>
                  <a:pt x="13367747" y="419750"/>
                  <a:pt x="13279275" y="345263"/>
                  <a:pt x="13243793" y="307720"/>
                </a:cubicBezTo>
                <a:lnTo>
                  <a:pt x="13089118" y="456734"/>
                </a:lnTo>
                <a:lnTo>
                  <a:pt x="13239685" y="609079"/>
                </a:lnTo>
                <a:cubicBezTo>
                  <a:pt x="13204424" y="652745"/>
                  <a:pt x="13128056" y="726083"/>
                  <a:pt x="13088252" y="760990"/>
                </a:cubicBezTo>
                <a:lnTo>
                  <a:pt x="12938768" y="612906"/>
                </a:lnTo>
                <a:cubicBezTo>
                  <a:pt x="12898749" y="635054"/>
                  <a:pt x="12826065" y="725285"/>
                  <a:pt x="12782799" y="760711"/>
                </a:cubicBezTo>
                <a:lnTo>
                  <a:pt x="12633310" y="612367"/>
                </a:lnTo>
                <a:lnTo>
                  <a:pt x="13085657" y="155632"/>
                </a:lnTo>
                <a:cubicBezTo>
                  <a:pt x="13062507" y="115687"/>
                  <a:pt x="12973598" y="38129"/>
                  <a:pt x="12938338" y="2811"/>
                </a:cubicBezTo>
                <a:lnTo>
                  <a:pt x="12784306" y="151460"/>
                </a:lnTo>
                <a:lnTo>
                  <a:pt x="12632881" y="2833"/>
                </a:lnTo>
                <a:cubicBezTo>
                  <a:pt x="12604760" y="21325"/>
                  <a:pt x="12501786" y="126282"/>
                  <a:pt x="12479718" y="153880"/>
                </a:cubicBezTo>
                <a:cubicBezTo>
                  <a:pt x="12514764" y="189047"/>
                  <a:pt x="12606704" y="269502"/>
                  <a:pt x="12626176" y="306486"/>
                </a:cubicBezTo>
                <a:lnTo>
                  <a:pt x="12479070" y="456734"/>
                </a:lnTo>
                <a:lnTo>
                  <a:pt x="12328068" y="307198"/>
                </a:lnTo>
                <a:lnTo>
                  <a:pt x="12475826" y="155610"/>
                </a:lnTo>
                <a:cubicBezTo>
                  <a:pt x="12453107" y="116485"/>
                  <a:pt x="12363335" y="35058"/>
                  <a:pt x="12327856" y="2942"/>
                </a:cubicBezTo>
                <a:lnTo>
                  <a:pt x="12174258" y="151739"/>
                </a:lnTo>
                <a:lnTo>
                  <a:pt x="12023051" y="2574"/>
                </a:lnTo>
                <a:lnTo>
                  <a:pt x="11869670" y="152152"/>
                </a:lnTo>
                <a:cubicBezTo>
                  <a:pt x="11921371" y="210458"/>
                  <a:pt x="12299297" y="569284"/>
                  <a:pt x="12321146" y="611675"/>
                </a:cubicBezTo>
                <a:cubicBezTo>
                  <a:pt x="12301250" y="639442"/>
                  <a:pt x="12199570" y="740402"/>
                  <a:pt x="12172317" y="760602"/>
                </a:cubicBezTo>
                <a:lnTo>
                  <a:pt x="12023698" y="612646"/>
                </a:lnTo>
                <a:cubicBezTo>
                  <a:pt x="11972641" y="644288"/>
                  <a:pt x="11919429" y="724375"/>
                  <a:pt x="11867075" y="760538"/>
                </a:cubicBezTo>
                <a:lnTo>
                  <a:pt x="11717163" y="611220"/>
                </a:lnTo>
                <a:cubicBezTo>
                  <a:pt x="11759344" y="558124"/>
                  <a:pt x="11823375" y="517919"/>
                  <a:pt x="11863615" y="459068"/>
                </a:cubicBezTo>
                <a:cubicBezTo>
                  <a:pt x="11847169" y="426583"/>
                  <a:pt x="11749391" y="334949"/>
                  <a:pt x="11717811" y="308044"/>
                </a:cubicBezTo>
                <a:lnTo>
                  <a:pt x="11564430" y="457273"/>
                </a:lnTo>
                <a:cubicBezTo>
                  <a:pt x="11592119" y="487422"/>
                  <a:pt x="11695742" y="581373"/>
                  <a:pt x="11711316" y="611675"/>
                </a:cubicBezTo>
                <a:cubicBezTo>
                  <a:pt x="11692062" y="638753"/>
                  <a:pt x="11588228" y="742456"/>
                  <a:pt x="11562046" y="760644"/>
                </a:cubicBezTo>
                <a:lnTo>
                  <a:pt x="11413650" y="612386"/>
                </a:lnTo>
                <a:lnTo>
                  <a:pt x="11260488" y="760471"/>
                </a:lnTo>
                <a:lnTo>
                  <a:pt x="11108410" y="611848"/>
                </a:lnTo>
                <a:lnTo>
                  <a:pt x="11560750" y="156129"/>
                </a:lnTo>
                <a:cubicBezTo>
                  <a:pt x="11542362" y="122587"/>
                  <a:pt x="11443070" y="27703"/>
                  <a:pt x="11412351" y="3157"/>
                </a:cubicBezTo>
                <a:cubicBezTo>
                  <a:pt x="11360214" y="39058"/>
                  <a:pt x="11310677" y="112594"/>
                  <a:pt x="11257888" y="150873"/>
                </a:cubicBezTo>
                <a:lnTo>
                  <a:pt x="11107974" y="2292"/>
                </a:lnTo>
                <a:lnTo>
                  <a:pt x="10954600" y="152194"/>
                </a:lnTo>
                <a:cubicBezTo>
                  <a:pt x="10998076" y="201744"/>
                  <a:pt x="11078336" y="260788"/>
                  <a:pt x="11100834" y="306486"/>
                </a:cubicBezTo>
                <a:cubicBezTo>
                  <a:pt x="11083528" y="333391"/>
                  <a:pt x="10978611" y="437960"/>
                  <a:pt x="10952434" y="455760"/>
                </a:cubicBezTo>
                <a:lnTo>
                  <a:pt x="10803381" y="306724"/>
                </a:lnTo>
                <a:lnTo>
                  <a:pt x="10950486" y="155956"/>
                </a:lnTo>
                <a:cubicBezTo>
                  <a:pt x="10932962" y="122975"/>
                  <a:pt x="10903760" y="102040"/>
                  <a:pt x="10878448" y="76670"/>
                </a:cubicBezTo>
                <a:cubicBezTo>
                  <a:pt x="10853568" y="51756"/>
                  <a:pt x="10828692" y="22405"/>
                  <a:pt x="10801868" y="3417"/>
                </a:cubicBezTo>
                <a:cubicBezTo>
                  <a:pt x="10750598" y="40443"/>
                  <a:pt x="10697814" y="118389"/>
                  <a:pt x="10647410" y="150636"/>
                </a:cubicBezTo>
                <a:cubicBezTo>
                  <a:pt x="10618639" y="121936"/>
                  <a:pt x="10521721" y="12826"/>
                  <a:pt x="10489274" y="3503"/>
                </a:cubicBezTo>
                <a:lnTo>
                  <a:pt x="10344764" y="152777"/>
                </a:lnTo>
                <a:lnTo>
                  <a:pt x="10683970" y="492267"/>
                </a:lnTo>
                <a:cubicBezTo>
                  <a:pt x="10709064" y="517246"/>
                  <a:pt x="10781318" y="581373"/>
                  <a:pt x="10795811" y="611675"/>
                </a:cubicBezTo>
                <a:lnTo>
                  <a:pt x="10650654" y="761164"/>
                </a:lnTo>
                <a:lnTo>
                  <a:pt x="10498792" y="612149"/>
                </a:lnTo>
                <a:lnTo>
                  <a:pt x="10345201" y="761122"/>
                </a:lnTo>
                <a:lnTo>
                  <a:pt x="10208312" y="626471"/>
                </a:lnTo>
                <a:lnTo>
                  <a:pt x="10208312" y="614896"/>
                </a:lnTo>
                <a:lnTo>
                  <a:pt x="10202566" y="620822"/>
                </a:lnTo>
                <a:lnTo>
                  <a:pt x="10193334" y="611739"/>
                </a:lnTo>
                <a:lnTo>
                  <a:pt x="10340438" y="461385"/>
                </a:lnTo>
                <a:cubicBezTo>
                  <a:pt x="10325728" y="432035"/>
                  <a:pt x="10217996" y="327357"/>
                  <a:pt x="10190520" y="309685"/>
                </a:cubicBezTo>
                <a:lnTo>
                  <a:pt x="10039524" y="457770"/>
                </a:lnTo>
                <a:lnTo>
                  <a:pt x="10185764" y="611675"/>
                </a:lnTo>
                <a:lnTo>
                  <a:pt x="10048788" y="752977"/>
                </a:lnTo>
                <a:lnTo>
                  <a:pt x="9978948" y="691019"/>
                </a:lnTo>
                <a:cubicBezTo>
                  <a:pt x="9952338" y="662769"/>
                  <a:pt x="9925892" y="633151"/>
                  <a:pt x="9903070" y="614617"/>
                </a:cubicBezTo>
                <a:lnTo>
                  <a:pt x="9894415" y="623652"/>
                </a:lnTo>
                <a:lnTo>
                  <a:pt x="9885278" y="614767"/>
                </a:lnTo>
                <a:lnTo>
                  <a:pt x="9743310" y="753636"/>
                </a:lnTo>
                <a:lnTo>
                  <a:pt x="9717788" y="733460"/>
                </a:lnTo>
                <a:cubicBezTo>
                  <a:pt x="9676265" y="696423"/>
                  <a:pt x="9615300" y="633070"/>
                  <a:pt x="9602158" y="611675"/>
                </a:cubicBezTo>
                <a:lnTo>
                  <a:pt x="9832330" y="380647"/>
                </a:lnTo>
                <a:cubicBezTo>
                  <a:pt x="9876464" y="336289"/>
                  <a:pt x="10026380" y="198370"/>
                  <a:pt x="10052770" y="153210"/>
                </a:cubicBezTo>
                <a:lnTo>
                  <a:pt x="9909130" y="4237"/>
                </a:lnTo>
                <a:lnTo>
                  <a:pt x="9899996" y="11042"/>
                </a:lnTo>
                <a:lnTo>
                  <a:pt x="9894584" y="5516"/>
                </a:lnTo>
                <a:cubicBezTo>
                  <a:pt x="9865052" y="10414"/>
                  <a:pt x="9822139" y="68537"/>
                  <a:pt x="9777518" y="112594"/>
                </a:cubicBezTo>
                <a:lnTo>
                  <a:pt x="9741874" y="141966"/>
                </a:lnTo>
                <a:lnTo>
                  <a:pt x="9673112" y="80855"/>
                </a:lnTo>
                <a:cubicBezTo>
                  <a:pt x="9647044" y="52939"/>
                  <a:pt x="9621304" y="23782"/>
                  <a:pt x="9597832" y="4737"/>
                </a:cubicBezTo>
                <a:lnTo>
                  <a:pt x="9591214" y="10437"/>
                </a:lnTo>
                <a:lnTo>
                  <a:pt x="9582638" y="2013"/>
                </a:lnTo>
                <a:lnTo>
                  <a:pt x="9436316" y="146028"/>
                </a:lnTo>
                <a:lnTo>
                  <a:pt x="9289994" y="2013"/>
                </a:lnTo>
                <a:lnTo>
                  <a:pt x="9281416" y="10439"/>
                </a:lnTo>
                <a:lnTo>
                  <a:pt x="9274796" y="4737"/>
                </a:lnTo>
                <a:cubicBezTo>
                  <a:pt x="9251326" y="23782"/>
                  <a:pt x="9225584" y="52939"/>
                  <a:pt x="9199517" y="80855"/>
                </a:cubicBezTo>
                <a:lnTo>
                  <a:pt x="9130756" y="141966"/>
                </a:lnTo>
                <a:lnTo>
                  <a:pt x="9095108" y="112594"/>
                </a:lnTo>
                <a:cubicBezTo>
                  <a:pt x="9050490" y="68537"/>
                  <a:pt x="9007574" y="10414"/>
                  <a:pt x="8978046" y="5516"/>
                </a:cubicBezTo>
                <a:lnTo>
                  <a:pt x="8972634" y="11042"/>
                </a:lnTo>
                <a:lnTo>
                  <a:pt x="8963504" y="4237"/>
                </a:lnTo>
                <a:lnTo>
                  <a:pt x="8819860" y="153210"/>
                </a:lnTo>
                <a:cubicBezTo>
                  <a:pt x="8846249" y="198370"/>
                  <a:pt x="8996166" y="336289"/>
                  <a:pt x="9040297" y="380647"/>
                </a:cubicBezTo>
                <a:lnTo>
                  <a:pt x="9270474" y="611675"/>
                </a:lnTo>
                <a:cubicBezTo>
                  <a:pt x="9257330" y="633070"/>
                  <a:pt x="9196364" y="696423"/>
                  <a:pt x="9154838" y="733460"/>
                </a:cubicBezTo>
                <a:lnTo>
                  <a:pt x="9129320" y="753636"/>
                </a:lnTo>
                <a:lnTo>
                  <a:pt x="8987348" y="614767"/>
                </a:lnTo>
                <a:lnTo>
                  <a:pt x="8978214" y="623652"/>
                </a:lnTo>
                <a:lnTo>
                  <a:pt x="8969560" y="614617"/>
                </a:lnTo>
                <a:cubicBezTo>
                  <a:pt x="8946736" y="633151"/>
                  <a:pt x="8920292" y="662769"/>
                  <a:pt x="8893682" y="691019"/>
                </a:cubicBezTo>
                <a:lnTo>
                  <a:pt x="8823841" y="752974"/>
                </a:lnTo>
                <a:lnTo>
                  <a:pt x="8686866" y="611675"/>
                </a:lnTo>
                <a:lnTo>
                  <a:pt x="8833106" y="457770"/>
                </a:lnTo>
                <a:lnTo>
                  <a:pt x="8682108" y="309685"/>
                </a:lnTo>
                <a:cubicBezTo>
                  <a:pt x="8654634" y="327357"/>
                  <a:pt x="8546902" y="432035"/>
                  <a:pt x="8532192" y="461385"/>
                </a:cubicBezTo>
                <a:lnTo>
                  <a:pt x="8679296" y="611739"/>
                </a:lnTo>
                <a:lnTo>
                  <a:pt x="8670064" y="620822"/>
                </a:lnTo>
                <a:lnTo>
                  <a:pt x="8664318" y="614896"/>
                </a:lnTo>
                <a:lnTo>
                  <a:pt x="8664318" y="626471"/>
                </a:lnTo>
                <a:lnTo>
                  <a:pt x="8527432" y="761122"/>
                </a:lnTo>
                <a:lnTo>
                  <a:pt x="8373838" y="612149"/>
                </a:lnTo>
                <a:lnTo>
                  <a:pt x="8221976" y="761164"/>
                </a:lnTo>
                <a:lnTo>
                  <a:pt x="8076821" y="611675"/>
                </a:lnTo>
                <a:cubicBezTo>
                  <a:pt x="8091312" y="581373"/>
                  <a:pt x="8163566" y="517246"/>
                  <a:pt x="8188662" y="492267"/>
                </a:cubicBezTo>
                <a:lnTo>
                  <a:pt x="8527866" y="152777"/>
                </a:lnTo>
                <a:lnTo>
                  <a:pt x="8383358" y="3503"/>
                </a:lnTo>
                <a:cubicBezTo>
                  <a:pt x="8350908" y="12826"/>
                  <a:pt x="8253993" y="121936"/>
                  <a:pt x="8225220" y="150636"/>
                </a:cubicBezTo>
                <a:cubicBezTo>
                  <a:pt x="8174816" y="118389"/>
                  <a:pt x="8122032" y="40443"/>
                  <a:pt x="8070762" y="3417"/>
                </a:cubicBezTo>
                <a:cubicBezTo>
                  <a:pt x="8043936" y="22405"/>
                  <a:pt x="8019060" y="51756"/>
                  <a:pt x="7994182" y="76670"/>
                </a:cubicBezTo>
                <a:cubicBezTo>
                  <a:pt x="7968870" y="102040"/>
                  <a:pt x="7939667" y="122975"/>
                  <a:pt x="7922144" y="155956"/>
                </a:cubicBezTo>
                <a:lnTo>
                  <a:pt x="8069246" y="306724"/>
                </a:lnTo>
                <a:lnTo>
                  <a:pt x="7920196" y="455760"/>
                </a:lnTo>
                <a:cubicBezTo>
                  <a:pt x="7894020" y="437960"/>
                  <a:pt x="7789102" y="333391"/>
                  <a:pt x="7771796" y="306486"/>
                </a:cubicBezTo>
                <a:cubicBezTo>
                  <a:pt x="7794294" y="260788"/>
                  <a:pt x="7874551" y="201744"/>
                  <a:pt x="7918034" y="152194"/>
                </a:cubicBezTo>
                <a:lnTo>
                  <a:pt x="7764656" y="2292"/>
                </a:lnTo>
                <a:lnTo>
                  <a:pt x="7614740" y="150873"/>
                </a:lnTo>
                <a:cubicBezTo>
                  <a:pt x="7561955" y="112594"/>
                  <a:pt x="7512416" y="39058"/>
                  <a:pt x="7460281" y="3157"/>
                </a:cubicBezTo>
                <a:cubicBezTo>
                  <a:pt x="7429562" y="27703"/>
                  <a:pt x="7330267" y="122587"/>
                  <a:pt x="7311880" y="156129"/>
                </a:cubicBezTo>
                <a:lnTo>
                  <a:pt x="7764225" y="611848"/>
                </a:lnTo>
                <a:lnTo>
                  <a:pt x="7612144" y="760471"/>
                </a:lnTo>
                <a:lnTo>
                  <a:pt x="7458982" y="612386"/>
                </a:lnTo>
                <a:lnTo>
                  <a:pt x="7310582" y="760644"/>
                </a:lnTo>
                <a:cubicBezTo>
                  <a:pt x="7284406" y="742456"/>
                  <a:pt x="7180568" y="638753"/>
                  <a:pt x="7161314" y="611675"/>
                </a:cubicBezTo>
                <a:cubicBezTo>
                  <a:pt x="7176888" y="581373"/>
                  <a:pt x="7280513" y="487422"/>
                  <a:pt x="7308200" y="457273"/>
                </a:cubicBezTo>
                <a:lnTo>
                  <a:pt x="7154825" y="308044"/>
                </a:lnTo>
                <a:cubicBezTo>
                  <a:pt x="7123241" y="334949"/>
                  <a:pt x="7025460" y="426583"/>
                  <a:pt x="7009016" y="459068"/>
                </a:cubicBezTo>
                <a:cubicBezTo>
                  <a:pt x="7049256" y="517919"/>
                  <a:pt x="7113290" y="558124"/>
                  <a:pt x="7155472" y="611220"/>
                </a:cubicBezTo>
                <a:lnTo>
                  <a:pt x="7005557" y="760538"/>
                </a:lnTo>
                <a:cubicBezTo>
                  <a:pt x="6953206" y="724375"/>
                  <a:pt x="6899988" y="644288"/>
                  <a:pt x="6848934" y="612646"/>
                </a:cubicBezTo>
                <a:lnTo>
                  <a:pt x="6700316" y="760602"/>
                </a:lnTo>
                <a:cubicBezTo>
                  <a:pt x="6673058" y="740402"/>
                  <a:pt x="6571382" y="639442"/>
                  <a:pt x="6551482" y="611675"/>
                </a:cubicBezTo>
                <a:cubicBezTo>
                  <a:pt x="6573332" y="569284"/>
                  <a:pt x="6951256" y="210458"/>
                  <a:pt x="7002960" y="152152"/>
                </a:cubicBezTo>
                <a:lnTo>
                  <a:pt x="6849582" y="2574"/>
                </a:lnTo>
                <a:lnTo>
                  <a:pt x="6698368" y="151739"/>
                </a:lnTo>
                <a:lnTo>
                  <a:pt x="6544774" y="2942"/>
                </a:lnTo>
                <a:cubicBezTo>
                  <a:pt x="6509297" y="35058"/>
                  <a:pt x="6419522" y="116485"/>
                  <a:pt x="6396806" y="155610"/>
                </a:cubicBezTo>
                <a:lnTo>
                  <a:pt x="6544559" y="307198"/>
                </a:lnTo>
                <a:lnTo>
                  <a:pt x="6393560" y="456734"/>
                </a:lnTo>
                <a:lnTo>
                  <a:pt x="6246458" y="306486"/>
                </a:lnTo>
                <a:cubicBezTo>
                  <a:pt x="6265926" y="269502"/>
                  <a:pt x="6357866" y="189047"/>
                  <a:pt x="6392912" y="153880"/>
                </a:cubicBezTo>
                <a:cubicBezTo>
                  <a:pt x="6370848" y="126282"/>
                  <a:pt x="6267872" y="21325"/>
                  <a:pt x="6239750" y="2833"/>
                </a:cubicBezTo>
                <a:lnTo>
                  <a:pt x="6088323" y="151460"/>
                </a:lnTo>
                <a:lnTo>
                  <a:pt x="5934294" y="2811"/>
                </a:lnTo>
                <a:cubicBezTo>
                  <a:pt x="5899032" y="38129"/>
                  <a:pt x="5810122" y="115687"/>
                  <a:pt x="5786975" y="155632"/>
                </a:cubicBezTo>
                <a:lnTo>
                  <a:pt x="6239318" y="612367"/>
                </a:lnTo>
                <a:lnTo>
                  <a:pt x="6089834" y="760711"/>
                </a:lnTo>
                <a:cubicBezTo>
                  <a:pt x="6046570" y="725285"/>
                  <a:pt x="5973883" y="635054"/>
                  <a:pt x="5933862" y="612906"/>
                </a:cubicBezTo>
                <a:lnTo>
                  <a:pt x="5784379" y="760990"/>
                </a:lnTo>
                <a:cubicBezTo>
                  <a:pt x="5744573" y="726083"/>
                  <a:pt x="5668209" y="652745"/>
                  <a:pt x="5632946" y="609079"/>
                </a:cubicBezTo>
                <a:lnTo>
                  <a:pt x="5783512" y="456734"/>
                </a:lnTo>
                <a:lnTo>
                  <a:pt x="5628838" y="307720"/>
                </a:lnTo>
                <a:cubicBezTo>
                  <a:pt x="5593358" y="345263"/>
                  <a:pt x="5504880" y="419750"/>
                  <a:pt x="5483682" y="459068"/>
                </a:cubicBezTo>
                <a:cubicBezTo>
                  <a:pt x="5526081" y="516253"/>
                  <a:pt x="5590980" y="554772"/>
                  <a:pt x="5630350" y="612021"/>
                </a:cubicBezTo>
                <a:lnTo>
                  <a:pt x="5479354" y="760817"/>
                </a:lnTo>
                <a:cubicBezTo>
                  <a:pt x="5439116" y="726365"/>
                  <a:pt x="5360804" y="633366"/>
                  <a:pt x="5324030" y="613252"/>
                </a:cubicBezTo>
                <a:lnTo>
                  <a:pt x="5174114" y="760840"/>
                </a:lnTo>
                <a:cubicBezTo>
                  <a:pt x="5134092" y="724310"/>
                  <a:pt x="5058376" y="653284"/>
                  <a:pt x="5026142" y="611675"/>
                </a:cubicBezTo>
                <a:cubicBezTo>
                  <a:pt x="5045398" y="575492"/>
                  <a:pt x="5209590" y="422366"/>
                  <a:pt x="5252208" y="379587"/>
                </a:cubicBezTo>
                <a:lnTo>
                  <a:pt x="5478272" y="151588"/>
                </a:lnTo>
                <a:lnTo>
                  <a:pt x="5324462" y="3179"/>
                </a:lnTo>
                <a:lnTo>
                  <a:pt x="5173248" y="151113"/>
                </a:lnTo>
                <a:lnTo>
                  <a:pt x="5019220" y="3093"/>
                </a:lnTo>
                <a:lnTo>
                  <a:pt x="4871686" y="154982"/>
                </a:lnTo>
                <a:lnTo>
                  <a:pt x="5019655" y="307740"/>
                </a:lnTo>
                <a:lnTo>
                  <a:pt x="4868224" y="456148"/>
                </a:lnTo>
                <a:lnTo>
                  <a:pt x="4718525" y="303935"/>
                </a:lnTo>
                <a:lnTo>
                  <a:pt x="4868872" y="152043"/>
                </a:lnTo>
                <a:lnTo>
                  <a:pt x="4714198" y="3288"/>
                </a:lnTo>
                <a:lnTo>
                  <a:pt x="4562984" y="150940"/>
                </a:lnTo>
                <a:lnTo>
                  <a:pt x="4413068" y="0"/>
                </a:lnTo>
                <a:lnTo>
                  <a:pt x="4262068" y="155136"/>
                </a:lnTo>
                <a:lnTo>
                  <a:pt x="4714630" y="612886"/>
                </a:lnTo>
                <a:lnTo>
                  <a:pt x="4563848" y="760882"/>
                </a:lnTo>
                <a:cubicBezTo>
                  <a:pt x="4531182" y="730063"/>
                  <a:pt x="4439240" y="628696"/>
                  <a:pt x="4408956" y="613534"/>
                </a:cubicBezTo>
                <a:lnTo>
                  <a:pt x="4259906" y="761878"/>
                </a:lnTo>
                <a:lnTo>
                  <a:pt x="4107608" y="609534"/>
                </a:lnTo>
                <a:lnTo>
                  <a:pt x="4258174" y="456539"/>
                </a:lnTo>
                <a:lnTo>
                  <a:pt x="4108040" y="305080"/>
                </a:lnTo>
                <a:lnTo>
                  <a:pt x="3957479" y="459978"/>
                </a:lnTo>
                <a:lnTo>
                  <a:pt x="4105012" y="612540"/>
                </a:lnTo>
                <a:lnTo>
                  <a:pt x="3954448" y="761596"/>
                </a:lnTo>
                <a:lnTo>
                  <a:pt x="3805830" y="612800"/>
                </a:lnTo>
                <a:cubicBezTo>
                  <a:pt x="3772732" y="630555"/>
                  <a:pt x="3685768" y="728570"/>
                  <a:pt x="3649208" y="761596"/>
                </a:cubicBezTo>
                <a:lnTo>
                  <a:pt x="3498208" y="609207"/>
                </a:lnTo>
                <a:lnTo>
                  <a:pt x="3952934" y="151437"/>
                </a:lnTo>
                <a:lnTo>
                  <a:pt x="3803018" y="606"/>
                </a:lnTo>
                <a:lnTo>
                  <a:pt x="3650072" y="152476"/>
                </a:lnTo>
                <a:lnTo>
                  <a:pt x="3497994" y="433"/>
                </a:lnTo>
                <a:lnTo>
                  <a:pt x="3346349" y="154293"/>
                </a:lnTo>
                <a:lnTo>
                  <a:pt x="3494748" y="308172"/>
                </a:lnTo>
                <a:lnTo>
                  <a:pt x="3344832" y="457360"/>
                </a:lnTo>
                <a:lnTo>
                  <a:pt x="3193620" y="304496"/>
                </a:lnTo>
                <a:lnTo>
                  <a:pt x="3343535" y="151479"/>
                </a:lnTo>
                <a:lnTo>
                  <a:pt x="3192752" y="583"/>
                </a:lnTo>
                <a:lnTo>
                  <a:pt x="3039806" y="152325"/>
                </a:lnTo>
                <a:lnTo>
                  <a:pt x="2887728" y="929"/>
                </a:lnTo>
                <a:lnTo>
                  <a:pt x="2738028" y="153880"/>
                </a:lnTo>
                <a:cubicBezTo>
                  <a:pt x="2798816" y="227133"/>
                  <a:pt x="2894868" y="312303"/>
                  <a:pt x="2965608" y="383112"/>
                </a:cubicBezTo>
                <a:cubicBezTo>
                  <a:pt x="3009092" y="426564"/>
                  <a:pt x="3167660" y="573178"/>
                  <a:pt x="3187996" y="611675"/>
                </a:cubicBezTo>
                <a:cubicBezTo>
                  <a:pt x="3163980" y="644720"/>
                  <a:pt x="3072256" y="733653"/>
                  <a:pt x="3039158" y="761164"/>
                </a:cubicBezTo>
                <a:lnTo>
                  <a:pt x="2890324" y="612886"/>
                </a:lnTo>
                <a:cubicBezTo>
                  <a:pt x="2850736" y="635506"/>
                  <a:pt x="2776752" y="725262"/>
                  <a:pt x="2734352" y="761099"/>
                </a:cubicBezTo>
                <a:lnTo>
                  <a:pt x="2584004" y="611675"/>
                </a:lnTo>
                <a:cubicBezTo>
                  <a:pt x="2623376" y="555355"/>
                  <a:pt x="2688708" y="516881"/>
                  <a:pt x="2730240" y="459068"/>
                </a:cubicBezTo>
                <a:cubicBezTo>
                  <a:pt x="2711636" y="423904"/>
                  <a:pt x="2618184" y="340269"/>
                  <a:pt x="2582708" y="305772"/>
                </a:cubicBezTo>
                <a:lnTo>
                  <a:pt x="2433004" y="459068"/>
                </a:lnTo>
                <a:cubicBezTo>
                  <a:pt x="2470864" y="501459"/>
                  <a:pt x="2555232" y="567944"/>
                  <a:pt x="2578164" y="611675"/>
                </a:cubicBezTo>
                <a:cubicBezTo>
                  <a:pt x="2551986" y="645887"/>
                  <a:pt x="2462642" y="733893"/>
                  <a:pt x="2429110" y="760817"/>
                </a:cubicBezTo>
                <a:lnTo>
                  <a:pt x="2280060" y="612992"/>
                </a:lnTo>
                <a:cubicBezTo>
                  <a:pt x="2232036" y="641823"/>
                  <a:pt x="2174492" y="723359"/>
                  <a:pt x="2123870" y="760753"/>
                </a:cubicBezTo>
                <a:lnTo>
                  <a:pt x="1973304" y="609749"/>
                </a:lnTo>
                <a:lnTo>
                  <a:pt x="2425218" y="153880"/>
                </a:lnTo>
                <a:cubicBezTo>
                  <a:pt x="2406180" y="118844"/>
                  <a:pt x="2312728" y="34280"/>
                  <a:pt x="2277680" y="1016"/>
                </a:cubicBezTo>
                <a:lnTo>
                  <a:pt x="2124736" y="151652"/>
                </a:lnTo>
                <a:lnTo>
                  <a:pt x="1974388" y="3006"/>
                </a:lnTo>
                <a:cubicBezTo>
                  <a:pt x="1944102" y="23056"/>
                  <a:pt x="1845456" y="124359"/>
                  <a:pt x="1820792" y="153880"/>
                </a:cubicBezTo>
                <a:cubicBezTo>
                  <a:pt x="1856054" y="187534"/>
                  <a:pt x="1948428" y="269092"/>
                  <a:pt x="1967464" y="306486"/>
                </a:cubicBezTo>
                <a:cubicBezTo>
                  <a:pt x="1947130" y="336593"/>
                  <a:pt x="1849564" y="431169"/>
                  <a:pt x="1819280" y="456494"/>
                </a:cubicBezTo>
                <a:lnTo>
                  <a:pt x="1668712" y="304971"/>
                </a:lnTo>
                <a:lnTo>
                  <a:pt x="1815384" y="153880"/>
                </a:lnTo>
                <a:cubicBezTo>
                  <a:pt x="1796996" y="119818"/>
                  <a:pt x="1702030" y="30991"/>
                  <a:pt x="1669146" y="3070"/>
                </a:cubicBezTo>
                <a:cubicBezTo>
                  <a:pt x="1620040" y="35750"/>
                  <a:pt x="1565092" y="110992"/>
                  <a:pt x="1514472" y="151437"/>
                </a:cubicBezTo>
                <a:lnTo>
                  <a:pt x="1362174" y="1795"/>
                </a:lnTo>
                <a:lnTo>
                  <a:pt x="1212692" y="153880"/>
                </a:lnTo>
                <a:cubicBezTo>
                  <a:pt x="1284944" y="231784"/>
                  <a:pt x="1363904" y="305599"/>
                  <a:pt x="1440272" y="382118"/>
                </a:cubicBezTo>
                <a:cubicBezTo>
                  <a:pt x="1478994" y="420939"/>
                  <a:pt x="1646646" y="578863"/>
                  <a:pt x="1662438" y="611675"/>
                </a:cubicBezTo>
                <a:cubicBezTo>
                  <a:pt x="1643836" y="638362"/>
                  <a:pt x="1539564" y="742197"/>
                  <a:pt x="1513824" y="760279"/>
                </a:cubicBezTo>
                <a:lnTo>
                  <a:pt x="1364334" y="613252"/>
                </a:lnTo>
                <a:cubicBezTo>
                  <a:pt x="1312636" y="646320"/>
                  <a:pt x="1261364" y="725154"/>
                  <a:pt x="1208580" y="760321"/>
                </a:cubicBezTo>
                <a:lnTo>
                  <a:pt x="1057800" y="611675"/>
                </a:lnTo>
                <a:cubicBezTo>
                  <a:pt x="1099336" y="561714"/>
                  <a:pt x="1168776" y="514003"/>
                  <a:pt x="1204904" y="459068"/>
                </a:cubicBezTo>
                <a:cubicBezTo>
                  <a:pt x="1188680" y="426324"/>
                  <a:pt x="1090466" y="332699"/>
                  <a:pt x="1057150" y="306701"/>
                </a:cubicBezTo>
                <a:lnTo>
                  <a:pt x="907452" y="459068"/>
                </a:lnTo>
                <a:cubicBezTo>
                  <a:pt x="932760" y="485563"/>
                  <a:pt x="955908" y="507840"/>
                  <a:pt x="982518" y="534527"/>
                </a:cubicBezTo>
                <a:cubicBezTo>
                  <a:pt x="1006310" y="558166"/>
                  <a:pt x="1039412" y="585722"/>
                  <a:pt x="1054554" y="613642"/>
                </a:cubicBezTo>
                <a:lnTo>
                  <a:pt x="903992" y="760321"/>
                </a:lnTo>
                <a:lnTo>
                  <a:pt x="752342" y="611761"/>
                </a:lnTo>
                <a:lnTo>
                  <a:pt x="598750" y="760385"/>
                </a:lnTo>
                <a:lnTo>
                  <a:pt x="448400" y="610246"/>
                </a:lnTo>
                <a:lnTo>
                  <a:pt x="899880" y="153880"/>
                </a:lnTo>
                <a:cubicBezTo>
                  <a:pt x="883440" y="121481"/>
                  <a:pt x="784792" y="26581"/>
                  <a:pt x="753424" y="3352"/>
                </a:cubicBezTo>
                <a:cubicBezTo>
                  <a:pt x="701072" y="40487"/>
                  <a:pt x="651532" y="114648"/>
                  <a:pt x="598962" y="150809"/>
                </a:cubicBezTo>
                <a:cubicBezTo>
                  <a:pt x="560026" y="112700"/>
                  <a:pt x="487988" y="31145"/>
                  <a:pt x="446884" y="2400"/>
                </a:cubicBezTo>
                <a:lnTo>
                  <a:pt x="297620" y="153880"/>
                </a:lnTo>
                <a:cubicBezTo>
                  <a:pt x="338720" y="199600"/>
                  <a:pt x="421142" y="262409"/>
                  <a:pt x="442126" y="306486"/>
                </a:cubicBezTo>
                <a:cubicBezTo>
                  <a:pt x="424820" y="333888"/>
                  <a:pt x="320116" y="438544"/>
                  <a:pt x="293724" y="455456"/>
                </a:cubicBezTo>
                <a:lnTo>
                  <a:pt x="143808" y="305426"/>
                </a:lnTo>
                <a:lnTo>
                  <a:pt x="289830" y="153880"/>
                </a:lnTo>
                <a:cubicBezTo>
                  <a:pt x="276204" y="126109"/>
                  <a:pt x="168904" y="22017"/>
                  <a:pt x="140996" y="3330"/>
                </a:cubicBezTo>
                <a:lnTo>
                  <a:pt x="0" y="139501"/>
                </a:lnTo>
                <a:lnTo>
                  <a:pt x="0" y="466244"/>
                </a:lnTo>
                <a:lnTo>
                  <a:pt x="86698" y="552804"/>
                </a:lnTo>
                <a:cubicBezTo>
                  <a:pt x="107464" y="573437"/>
                  <a:pt x="125636" y="586347"/>
                  <a:pt x="139264" y="613966"/>
                </a:cubicBezTo>
                <a:lnTo>
                  <a:pt x="0" y="748992"/>
                </a:lnTo>
                <a:lnTo>
                  <a:pt x="0" y="968948"/>
                </a:lnTo>
                <a:lnTo>
                  <a:pt x="8664318" y="968948"/>
                </a:lnTo>
                <a:lnTo>
                  <a:pt x="10208312" y="968948"/>
                </a:lnTo>
                <a:lnTo>
                  <a:pt x="20104098" y="968948"/>
                </a:lnTo>
                <a:lnTo>
                  <a:pt x="20104098" y="454523"/>
                </a:lnTo>
                <a:lnTo>
                  <a:pt x="20104027" y="454571"/>
                </a:lnTo>
                <a:cubicBezTo>
                  <a:pt x="20073091" y="436880"/>
                  <a:pt x="19973795" y="337542"/>
                  <a:pt x="19955843" y="306486"/>
                </a:cubicBezTo>
                <a:lnTo>
                  <a:pt x="20103811" y="156930"/>
                </a:lnTo>
                <a:lnTo>
                  <a:pt x="20104098" y="157215"/>
                </a:lnTo>
                <a:lnTo>
                  <a:pt x="20104098" y="149509"/>
                </a:lnTo>
                <a:lnTo>
                  <a:pt x="20104027" y="149556"/>
                </a:lnTo>
                <a:cubicBezTo>
                  <a:pt x="20054488" y="122109"/>
                  <a:pt x="19998243" y="42542"/>
                  <a:pt x="19951515" y="4606"/>
                </a:cubicBezTo>
                <a:cubicBezTo>
                  <a:pt x="19901327" y="33783"/>
                  <a:pt x="19847892" y="107835"/>
                  <a:pt x="19798787" y="149492"/>
                </a:cubicBezTo>
                <a:cubicBezTo>
                  <a:pt x="19749032" y="120423"/>
                  <a:pt x="19693867" y="42606"/>
                  <a:pt x="19646275" y="4628"/>
                </a:cubicBezTo>
                <a:cubicBezTo>
                  <a:pt x="19614475" y="23402"/>
                  <a:pt x="19595435" y="48576"/>
                  <a:pt x="19571856" y="72020"/>
                </a:cubicBezTo>
                <a:cubicBezTo>
                  <a:pt x="19545247" y="98601"/>
                  <a:pt x="19513883" y="120465"/>
                  <a:pt x="19498087" y="153880"/>
                </a:cubicBezTo>
                <a:cubicBezTo>
                  <a:pt x="19518422" y="188851"/>
                  <a:pt x="19773043" y="434630"/>
                  <a:pt x="19836211" y="497911"/>
                </a:cubicBezTo>
                <a:cubicBezTo>
                  <a:pt x="19870391" y="531953"/>
                  <a:pt x="19921880" y="577761"/>
                  <a:pt x="19948056" y="611675"/>
                </a:cubicBezTo>
                <a:cubicBezTo>
                  <a:pt x="19931611" y="638426"/>
                  <a:pt x="19827127" y="746024"/>
                  <a:pt x="19798787" y="759132"/>
                </a:cubicBezTo>
                <a:lnTo>
                  <a:pt x="19647140" y="613598"/>
                </a:lnTo>
                <a:cubicBezTo>
                  <a:pt x="19616635" y="644829"/>
                  <a:pt x="19524047" y="745312"/>
                  <a:pt x="19493544" y="759132"/>
                </a:cubicBezTo>
                <a:lnTo>
                  <a:pt x="19343198" y="614184"/>
                </a:lnTo>
                <a:cubicBezTo>
                  <a:pt x="19360287" y="580661"/>
                  <a:pt x="19462828" y="485021"/>
                  <a:pt x="19490515" y="459068"/>
                </a:cubicBezTo>
                <a:lnTo>
                  <a:pt x="19342115" y="308409"/>
                </a:lnTo>
                <a:cubicBezTo>
                  <a:pt x="19313992" y="325994"/>
                  <a:pt x="19206260" y="430519"/>
                  <a:pt x="19193065" y="459068"/>
                </a:cubicBezTo>
                <a:lnTo>
                  <a:pt x="19339088" y="610419"/>
                </a:lnTo>
                <a:lnTo>
                  <a:pt x="19188953" y="759910"/>
                </a:lnTo>
                <a:lnTo>
                  <a:pt x="19036875" y="613489"/>
                </a:lnTo>
                <a:lnTo>
                  <a:pt x="18883713" y="759737"/>
                </a:lnTo>
                <a:lnTo>
                  <a:pt x="18733364" y="613966"/>
                </a:lnTo>
                <a:cubicBezTo>
                  <a:pt x="18746993" y="586347"/>
                  <a:pt x="18765165" y="573437"/>
                  <a:pt x="18785931" y="552804"/>
                </a:cubicBezTo>
                <a:lnTo>
                  <a:pt x="19185494" y="153880"/>
                </a:lnTo>
                <a:lnTo>
                  <a:pt x="19037089" y="3330"/>
                </a:lnTo>
                <a:lnTo>
                  <a:pt x="18883713" y="150203"/>
                </a:lnTo>
                <a:lnTo>
                  <a:pt x="18731633" y="3330"/>
                </a:lnTo>
                <a:cubicBezTo>
                  <a:pt x="18703727" y="22017"/>
                  <a:pt x="18596427" y="126109"/>
                  <a:pt x="18582801" y="153880"/>
                </a:cubicBezTo>
                <a:lnTo>
                  <a:pt x="18728823" y="305426"/>
                </a:lnTo>
                <a:lnTo>
                  <a:pt x="18578908" y="455456"/>
                </a:lnTo>
                <a:cubicBezTo>
                  <a:pt x="18552514" y="438544"/>
                  <a:pt x="18447810" y="333888"/>
                  <a:pt x="18430504" y="306486"/>
                </a:cubicBezTo>
                <a:cubicBezTo>
                  <a:pt x="18451491" y="262409"/>
                  <a:pt x="18533910" y="199600"/>
                  <a:pt x="18575011" y="153880"/>
                </a:cubicBezTo>
                <a:lnTo>
                  <a:pt x="18425746" y="2400"/>
                </a:lnTo>
                <a:cubicBezTo>
                  <a:pt x="18384643" y="31145"/>
                  <a:pt x="18312603" y="112700"/>
                  <a:pt x="18273671" y="150809"/>
                </a:cubicBezTo>
                <a:cubicBezTo>
                  <a:pt x="18221098" y="114648"/>
                  <a:pt x="18171560" y="40487"/>
                  <a:pt x="18119206" y="3352"/>
                </a:cubicBezTo>
                <a:cubicBezTo>
                  <a:pt x="18087838" y="26581"/>
                  <a:pt x="17989194" y="121481"/>
                  <a:pt x="17972748" y="153880"/>
                </a:cubicBezTo>
                <a:lnTo>
                  <a:pt x="18424230" y="610246"/>
                </a:lnTo>
                <a:lnTo>
                  <a:pt x="18273882" y="760385"/>
                </a:lnTo>
                <a:lnTo>
                  <a:pt x="18120290" y="611761"/>
                </a:lnTo>
                <a:lnTo>
                  <a:pt x="17968640" y="760321"/>
                </a:lnTo>
                <a:lnTo>
                  <a:pt x="17818081" y="613642"/>
                </a:lnTo>
                <a:cubicBezTo>
                  <a:pt x="17833220" y="585722"/>
                  <a:pt x="17866318" y="558166"/>
                  <a:pt x="17890116" y="534527"/>
                </a:cubicBezTo>
                <a:cubicBezTo>
                  <a:pt x="17916722" y="507840"/>
                  <a:pt x="17939869" y="485563"/>
                  <a:pt x="17965179" y="459068"/>
                </a:cubicBezTo>
                <a:lnTo>
                  <a:pt x="17815479" y="306701"/>
                </a:lnTo>
                <a:cubicBezTo>
                  <a:pt x="17782163" y="332699"/>
                  <a:pt x="17683954" y="426324"/>
                  <a:pt x="17667730" y="459068"/>
                </a:cubicBezTo>
                <a:cubicBezTo>
                  <a:pt x="17703857" y="514003"/>
                  <a:pt x="17773296" y="561714"/>
                  <a:pt x="17814830" y="611675"/>
                </a:cubicBezTo>
                <a:lnTo>
                  <a:pt x="17664046" y="760321"/>
                </a:lnTo>
                <a:cubicBezTo>
                  <a:pt x="17611270" y="725154"/>
                  <a:pt x="17560001" y="646320"/>
                  <a:pt x="17508294" y="613252"/>
                </a:cubicBezTo>
                <a:lnTo>
                  <a:pt x="17358806" y="760279"/>
                </a:lnTo>
                <a:cubicBezTo>
                  <a:pt x="17333071" y="742197"/>
                  <a:pt x="17228801" y="638362"/>
                  <a:pt x="17210189" y="611675"/>
                </a:cubicBezTo>
                <a:cubicBezTo>
                  <a:pt x="17225987" y="578863"/>
                  <a:pt x="17393640" y="420939"/>
                  <a:pt x="17432360" y="382118"/>
                </a:cubicBezTo>
                <a:cubicBezTo>
                  <a:pt x="17508731" y="305599"/>
                  <a:pt x="17587688" y="231784"/>
                  <a:pt x="17659939" y="153880"/>
                </a:cubicBezTo>
                <a:lnTo>
                  <a:pt x="17510460" y="1795"/>
                </a:lnTo>
                <a:lnTo>
                  <a:pt x="17358159" y="151437"/>
                </a:lnTo>
                <a:cubicBezTo>
                  <a:pt x="17307536" y="110992"/>
                  <a:pt x="17252592" y="35750"/>
                  <a:pt x="17203488" y="3070"/>
                </a:cubicBezTo>
                <a:cubicBezTo>
                  <a:pt x="17170602" y="30991"/>
                  <a:pt x="17075638" y="119818"/>
                  <a:pt x="17057249" y="153880"/>
                </a:cubicBezTo>
                <a:lnTo>
                  <a:pt x="17203918" y="304971"/>
                </a:lnTo>
                <a:lnTo>
                  <a:pt x="17053352" y="456494"/>
                </a:lnTo>
                <a:cubicBezTo>
                  <a:pt x="17023066" y="431169"/>
                  <a:pt x="16925500" y="336593"/>
                  <a:pt x="16905170" y="306486"/>
                </a:cubicBezTo>
                <a:cubicBezTo>
                  <a:pt x="16924206" y="269092"/>
                  <a:pt x="17016574" y="187534"/>
                  <a:pt x="17051838" y="153880"/>
                </a:cubicBezTo>
                <a:cubicBezTo>
                  <a:pt x="17027176" y="124359"/>
                  <a:pt x="16928527" y="23056"/>
                  <a:pt x="16898247" y="3006"/>
                </a:cubicBezTo>
                <a:lnTo>
                  <a:pt x="16747898" y="151652"/>
                </a:lnTo>
                <a:lnTo>
                  <a:pt x="16594948" y="1016"/>
                </a:lnTo>
                <a:cubicBezTo>
                  <a:pt x="16559902" y="34280"/>
                  <a:pt x="16466450" y="118844"/>
                  <a:pt x="16447415" y="153880"/>
                </a:cubicBezTo>
                <a:lnTo>
                  <a:pt x="16899331" y="609749"/>
                </a:lnTo>
                <a:lnTo>
                  <a:pt x="16748758" y="760753"/>
                </a:lnTo>
                <a:cubicBezTo>
                  <a:pt x="16698136" y="723359"/>
                  <a:pt x="16640596" y="641823"/>
                  <a:pt x="16592570" y="612992"/>
                </a:cubicBezTo>
                <a:lnTo>
                  <a:pt x="16443517" y="760817"/>
                </a:lnTo>
                <a:cubicBezTo>
                  <a:pt x="16409988" y="733893"/>
                  <a:pt x="16320646" y="645887"/>
                  <a:pt x="16294468" y="611675"/>
                </a:cubicBezTo>
                <a:cubicBezTo>
                  <a:pt x="16317395" y="567944"/>
                  <a:pt x="16401770" y="501459"/>
                  <a:pt x="16439626" y="459068"/>
                </a:cubicBezTo>
                <a:lnTo>
                  <a:pt x="16289925" y="305772"/>
                </a:lnTo>
                <a:cubicBezTo>
                  <a:pt x="16254448" y="340269"/>
                  <a:pt x="16160996" y="423904"/>
                  <a:pt x="16142390" y="459068"/>
                </a:cubicBezTo>
                <a:cubicBezTo>
                  <a:pt x="16183925" y="516881"/>
                  <a:pt x="16249257" y="555355"/>
                  <a:pt x="16288625" y="611675"/>
                </a:cubicBezTo>
                <a:lnTo>
                  <a:pt x="16138276" y="761099"/>
                </a:lnTo>
                <a:cubicBezTo>
                  <a:pt x="16095883" y="725262"/>
                  <a:pt x="16021891" y="635506"/>
                  <a:pt x="15982306" y="612886"/>
                </a:cubicBezTo>
                <a:lnTo>
                  <a:pt x="15833471" y="761164"/>
                </a:lnTo>
                <a:cubicBezTo>
                  <a:pt x="15800377" y="733653"/>
                  <a:pt x="15708651" y="644720"/>
                  <a:pt x="15684640" y="611675"/>
                </a:cubicBezTo>
                <a:cubicBezTo>
                  <a:pt x="15704970" y="573178"/>
                  <a:pt x="15863538" y="426564"/>
                  <a:pt x="15907024" y="383112"/>
                </a:cubicBezTo>
                <a:cubicBezTo>
                  <a:pt x="15977766" y="312303"/>
                  <a:pt x="16073815" y="227133"/>
                  <a:pt x="16134603" y="153880"/>
                </a:cubicBezTo>
                <a:lnTo>
                  <a:pt x="15984902" y="929"/>
                </a:lnTo>
                <a:lnTo>
                  <a:pt x="15832823" y="152325"/>
                </a:lnTo>
                <a:lnTo>
                  <a:pt x="15679879" y="583"/>
                </a:lnTo>
                <a:lnTo>
                  <a:pt x="15529101" y="151479"/>
                </a:lnTo>
                <a:lnTo>
                  <a:pt x="15679012" y="304496"/>
                </a:lnTo>
                <a:lnTo>
                  <a:pt x="15527798" y="457360"/>
                </a:lnTo>
                <a:lnTo>
                  <a:pt x="15377881" y="308172"/>
                </a:lnTo>
                <a:lnTo>
                  <a:pt x="15526286" y="154293"/>
                </a:lnTo>
                <a:lnTo>
                  <a:pt x="15374637" y="433"/>
                </a:lnTo>
                <a:lnTo>
                  <a:pt x="15222559" y="152476"/>
                </a:lnTo>
                <a:lnTo>
                  <a:pt x="15069612" y="606"/>
                </a:lnTo>
                <a:lnTo>
                  <a:pt x="14919701" y="151437"/>
                </a:lnTo>
                <a:lnTo>
                  <a:pt x="15374418" y="609207"/>
                </a:lnTo>
                <a:lnTo>
                  <a:pt x="15223422" y="761596"/>
                </a:lnTo>
                <a:cubicBezTo>
                  <a:pt x="15186863" y="728570"/>
                  <a:pt x="15099899" y="630555"/>
                  <a:pt x="15066800" y="612800"/>
                </a:cubicBezTo>
                <a:lnTo>
                  <a:pt x="14918182" y="761596"/>
                </a:lnTo>
                <a:lnTo>
                  <a:pt x="14767621" y="612540"/>
                </a:lnTo>
                <a:lnTo>
                  <a:pt x="14915156" y="459978"/>
                </a:lnTo>
                <a:lnTo>
                  <a:pt x="14764590" y="305080"/>
                </a:lnTo>
                <a:lnTo>
                  <a:pt x="14614459" y="456539"/>
                </a:lnTo>
                <a:lnTo>
                  <a:pt x="14765019" y="609534"/>
                </a:lnTo>
                <a:lnTo>
                  <a:pt x="14612729" y="761878"/>
                </a:lnTo>
                <a:lnTo>
                  <a:pt x="14463675" y="613534"/>
                </a:lnTo>
                <a:cubicBezTo>
                  <a:pt x="14433390" y="628696"/>
                  <a:pt x="14341450" y="730063"/>
                  <a:pt x="14308783" y="760882"/>
                </a:cubicBezTo>
                <a:lnTo>
                  <a:pt x="14157998" y="612886"/>
                </a:lnTo>
                <a:lnTo>
                  <a:pt x="14610562" y="155136"/>
                </a:lnTo>
                <a:close/>
              </a:path>
            </a:pathLst>
          </a:custGeom>
          <a:gradFill>
            <a:gsLst>
              <a:gs pos="0">
                <a:schemeClr val="bg1">
                  <a:alpha val="82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51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2C553899-29CB-91F9-E369-AE7AB06F3434}"/>
              </a:ext>
            </a:extLst>
          </p:cNvPr>
          <p:cNvSpPr/>
          <p:nvPr userDrawn="1"/>
        </p:nvSpPr>
        <p:spPr>
          <a:xfrm>
            <a:off x="18663540" y="399058"/>
            <a:ext cx="470130" cy="466812"/>
          </a:xfrm>
          <a:custGeom>
            <a:avLst/>
            <a:gdLst>
              <a:gd name="connsiteX0" fmla="*/ 2614465 w 6331249"/>
              <a:gd name="connsiteY0" fmla="*/ 1721770 h 6286576"/>
              <a:gd name="connsiteX1" fmla="*/ 2607491 w 6331249"/>
              <a:gd name="connsiteY1" fmla="*/ 1640401 h 6286576"/>
              <a:gd name="connsiteX2" fmla="*/ 2824375 w 6331249"/>
              <a:gd name="connsiteY2" fmla="*/ 1728280 h 6286576"/>
              <a:gd name="connsiteX3" fmla="*/ 2819726 w 6331249"/>
              <a:gd name="connsiteY3" fmla="*/ 1631102 h 6286576"/>
              <a:gd name="connsiteX4" fmla="*/ 3088681 w 6331249"/>
              <a:gd name="connsiteY4" fmla="*/ 1561357 h 6286576"/>
              <a:gd name="connsiteX5" fmla="*/ 3129826 w 6331249"/>
              <a:gd name="connsiteY5" fmla="*/ 1527414 h 6286576"/>
              <a:gd name="connsiteX6" fmla="*/ 3156326 w 6331249"/>
              <a:gd name="connsiteY6" fmla="*/ 1483010 h 6286576"/>
              <a:gd name="connsiteX7" fmla="*/ 3156326 w 6331249"/>
              <a:gd name="connsiteY7" fmla="*/ 1483010 h 6286576"/>
              <a:gd name="connsiteX8" fmla="*/ 3122155 w 6331249"/>
              <a:gd name="connsiteY8" fmla="*/ 1397456 h 6286576"/>
              <a:gd name="connsiteX9" fmla="*/ 3017548 w 6331249"/>
              <a:gd name="connsiteY9" fmla="*/ 1393271 h 6286576"/>
              <a:gd name="connsiteX10" fmla="*/ 2966873 w 6331249"/>
              <a:gd name="connsiteY10" fmla="*/ 1394899 h 6286576"/>
              <a:gd name="connsiteX11" fmla="*/ 2966873 w 6331249"/>
              <a:gd name="connsiteY11" fmla="*/ 1394899 h 6286576"/>
              <a:gd name="connsiteX12" fmla="*/ 2870402 w 6331249"/>
              <a:gd name="connsiteY12" fmla="*/ 1397456 h 6286576"/>
              <a:gd name="connsiteX13" fmla="*/ 2794388 w 6331249"/>
              <a:gd name="connsiteY13" fmla="*/ 1401176 h 6286576"/>
              <a:gd name="connsiteX14" fmla="*/ 2716514 w 6331249"/>
              <a:gd name="connsiteY14" fmla="*/ 1395131 h 6286576"/>
              <a:gd name="connsiteX15" fmla="*/ 2604469 w 6331249"/>
              <a:gd name="connsiteY15" fmla="*/ 1385367 h 6286576"/>
              <a:gd name="connsiteX16" fmla="*/ 2440121 w 6331249"/>
              <a:gd name="connsiteY16" fmla="*/ 1393039 h 6286576"/>
              <a:gd name="connsiteX17" fmla="*/ 2198364 w 6331249"/>
              <a:gd name="connsiteY17" fmla="*/ 1396759 h 6286576"/>
              <a:gd name="connsiteX18" fmla="*/ 2198364 w 6331249"/>
              <a:gd name="connsiteY18" fmla="*/ 1396759 h 6286576"/>
              <a:gd name="connsiteX19" fmla="*/ 2149082 w 6331249"/>
              <a:gd name="connsiteY19" fmla="*/ 1388622 h 6286576"/>
              <a:gd name="connsiteX20" fmla="*/ 2444537 w 6331249"/>
              <a:gd name="connsiteY20" fmla="*/ 1293304 h 6286576"/>
              <a:gd name="connsiteX21" fmla="*/ 2689317 w 6331249"/>
              <a:gd name="connsiteY21" fmla="*/ 1339800 h 6286576"/>
              <a:gd name="connsiteX22" fmla="*/ 2694663 w 6331249"/>
              <a:gd name="connsiteY22" fmla="*/ 1344218 h 6286576"/>
              <a:gd name="connsiteX23" fmla="*/ 2697685 w 6331249"/>
              <a:gd name="connsiteY23" fmla="*/ 1337941 h 6286576"/>
              <a:gd name="connsiteX24" fmla="*/ 2799037 w 6331249"/>
              <a:gd name="connsiteY24" fmla="*/ 1068028 h 6286576"/>
              <a:gd name="connsiteX25" fmla="*/ 2804849 w 6331249"/>
              <a:gd name="connsiteY25" fmla="*/ 1049661 h 6286576"/>
              <a:gd name="connsiteX26" fmla="*/ 2807638 w 6331249"/>
              <a:gd name="connsiteY26" fmla="*/ 1059426 h 6286576"/>
              <a:gd name="connsiteX27" fmla="*/ 2817634 w 6331249"/>
              <a:gd name="connsiteY27" fmla="*/ 1104295 h 6286576"/>
              <a:gd name="connsiteX28" fmla="*/ 2834138 w 6331249"/>
              <a:gd name="connsiteY28" fmla="*/ 1232161 h 6286576"/>
              <a:gd name="connsiteX29" fmla="*/ 2837393 w 6331249"/>
              <a:gd name="connsiteY29" fmla="*/ 1264941 h 6286576"/>
              <a:gd name="connsiteX30" fmla="*/ 2837393 w 6331249"/>
              <a:gd name="connsiteY30" fmla="*/ 1264941 h 6286576"/>
              <a:gd name="connsiteX31" fmla="*/ 2838555 w 6331249"/>
              <a:gd name="connsiteY31" fmla="*/ 1288189 h 6286576"/>
              <a:gd name="connsiteX32" fmla="*/ 2839718 w 6331249"/>
              <a:gd name="connsiteY32" fmla="*/ 1314460 h 6286576"/>
              <a:gd name="connsiteX33" fmla="*/ 2849016 w 6331249"/>
              <a:gd name="connsiteY33" fmla="*/ 1289817 h 6286576"/>
              <a:gd name="connsiteX34" fmla="*/ 2928749 w 6331249"/>
              <a:gd name="connsiteY34" fmla="*/ 1080582 h 6286576"/>
              <a:gd name="connsiteX35" fmla="*/ 2944556 w 6331249"/>
              <a:gd name="connsiteY35" fmla="*/ 1136145 h 6286576"/>
              <a:gd name="connsiteX36" fmla="*/ 2947346 w 6331249"/>
              <a:gd name="connsiteY36" fmla="*/ 1148699 h 6286576"/>
              <a:gd name="connsiteX37" fmla="*/ 2953390 w 6331249"/>
              <a:gd name="connsiteY37" fmla="*/ 1185897 h 6286576"/>
              <a:gd name="connsiteX38" fmla="*/ 2960829 w 6331249"/>
              <a:gd name="connsiteY38" fmla="*/ 1310507 h 6286576"/>
              <a:gd name="connsiteX39" fmla="*/ 2960829 w 6331249"/>
              <a:gd name="connsiteY39" fmla="*/ 1320504 h 6286576"/>
              <a:gd name="connsiteX40" fmla="*/ 2969430 w 6331249"/>
              <a:gd name="connsiteY40" fmla="*/ 1315157 h 6286576"/>
              <a:gd name="connsiteX41" fmla="*/ 3045211 w 6331249"/>
              <a:gd name="connsiteY41" fmla="*/ 1222164 h 6286576"/>
              <a:gd name="connsiteX42" fmla="*/ 3070549 w 6331249"/>
              <a:gd name="connsiteY42" fmla="*/ 1135215 h 6286576"/>
              <a:gd name="connsiteX43" fmla="*/ 3165857 w 6331249"/>
              <a:gd name="connsiteY43" fmla="*/ 1362119 h 6286576"/>
              <a:gd name="connsiteX44" fmla="*/ 3261166 w 6331249"/>
              <a:gd name="connsiteY44" fmla="*/ 1135215 h 6286576"/>
              <a:gd name="connsiteX45" fmla="*/ 3286503 w 6331249"/>
              <a:gd name="connsiteY45" fmla="*/ 1222164 h 6286576"/>
              <a:gd name="connsiteX46" fmla="*/ 3362285 w 6331249"/>
              <a:gd name="connsiteY46" fmla="*/ 1315157 h 6286576"/>
              <a:gd name="connsiteX47" fmla="*/ 3370886 w 6331249"/>
              <a:gd name="connsiteY47" fmla="*/ 1320504 h 6286576"/>
              <a:gd name="connsiteX48" fmla="*/ 3370886 w 6331249"/>
              <a:gd name="connsiteY48" fmla="*/ 1310507 h 6286576"/>
              <a:gd name="connsiteX49" fmla="*/ 3378325 w 6331249"/>
              <a:gd name="connsiteY49" fmla="*/ 1185897 h 6286576"/>
              <a:gd name="connsiteX50" fmla="*/ 3384369 w 6331249"/>
              <a:gd name="connsiteY50" fmla="*/ 1148699 h 6286576"/>
              <a:gd name="connsiteX51" fmla="*/ 3387158 w 6331249"/>
              <a:gd name="connsiteY51" fmla="*/ 1136145 h 6286576"/>
              <a:gd name="connsiteX52" fmla="*/ 3402965 w 6331249"/>
              <a:gd name="connsiteY52" fmla="*/ 1080582 h 6286576"/>
              <a:gd name="connsiteX53" fmla="*/ 3482699 w 6331249"/>
              <a:gd name="connsiteY53" fmla="*/ 1289817 h 6286576"/>
              <a:gd name="connsiteX54" fmla="*/ 3491997 w 6331249"/>
              <a:gd name="connsiteY54" fmla="*/ 1314460 h 6286576"/>
              <a:gd name="connsiteX55" fmla="*/ 3492694 w 6331249"/>
              <a:gd name="connsiteY55" fmla="*/ 1288189 h 6286576"/>
              <a:gd name="connsiteX56" fmla="*/ 3493857 w 6331249"/>
              <a:gd name="connsiteY56" fmla="*/ 1264941 h 6286576"/>
              <a:gd name="connsiteX57" fmla="*/ 3493857 w 6331249"/>
              <a:gd name="connsiteY57" fmla="*/ 1264941 h 6286576"/>
              <a:gd name="connsiteX58" fmla="*/ 3496646 w 6331249"/>
              <a:gd name="connsiteY58" fmla="*/ 1233091 h 6286576"/>
              <a:gd name="connsiteX59" fmla="*/ 3513151 w 6331249"/>
              <a:gd name="connsiteY59" fmla="*/ 1105225 h 6286576"/>
              <a:gd name="connsiteX60" fmla="*/ 3523146 w 6331249"/>
              <a:gd name="connsiteY60" fmla="*/ 1060356 h 6286576"/>
              <a:gd name="connsiteX61" fmla="*/ 3525936 w 6331249"/>
              <a:gd name="connsiteY61" fmla="*/ 1050591 h 6286576"/>
              <a:gd name="connsiteX62" fmla="*/ 3531748 w 6331249"/>
              <a:gd name="connsiteY62" fmla="*/ 1068958 h 6286576"/>
              <a:gd name="connsiteX63" fmla="*/ 3633100 w 6331249"/>
              <a:gd name="connsiteY63" fmla="*/ 1338870 h 6286576"/>
              <a:gd name="connsiteX64" fmla="*/ 3636121 w 6331249"/>
              <a:gd name="connsiteY64" fmla="*/ 1345147 h 6286576"/>
              <a:gd name="connsiteX65" fmla="*/ 3641468 w 6331249"/>
              <a:gd name="connsiteY65" fmla="*/ 1340730 h 6286576"/>
              <a:gd name="connsiteX66" fmla="*/ 3886247 w 6331249"/>
              <a:gd name="connsiteY66" fmla="*/ 1294234 h 6286576"/>
              <a:gd name="connsiteX67" fmla="*/ 4181470 w 6331249"/>
              <a:gd name="connsiteY67" fmla="*/ 1389319 h 6286576"/>
              <a:gd name="connsiteX68" fmla="*/ 4132189 w 6331249"/>
              <a:gd name="connsiteY68" fmla="*/ 1397456 h 6286576"/>
              <a:gd name="connsiteX69" fmla="*/ 4132189 w 6331249"/>
              <a:gd name="connsiteY69" fmla="*/ 1397456 h 6286576"/>
              <a:gd name="connsiteX70" fmla="*/ 3890432 w 6331249"/>
              <a:gd name="connsiteY70" fmla="*/ 1393736 h 6286576"/>
              <a:gd name="connsiteX71" fmla="*/ 3726083 w 6331249"/>
              <a:gd name="connsiteY71" fmla="*/ 1386065 h 6286576"/>
              <a:gd name="connsiteX72" fmla="*/ 3614038 w 6331249"/>
              <a:gd name="connsiteY72" fmla="*/ 1395829 h 6286576"/>
              <a:gd name="connsiteX73" fmla="*/ 3536164 w 6331249"/>
              <a:gd name="connsiteY73" fmla="*/ 1401873 h 6286576"/>
              <a:gd name="connsiteX74" fmla="*/ 3460150 w 6331249"/>
              <a:gd name="connsiteY74" fmla="*/ 1398154 h 6286576"/>
              <a:gd name="connsiteX75" fmla="*/ 3363680 w 6331249"/>
              <a:gd name="connsiteY75" fmla="*/ 1395596 h 6286576"/>
              <a:gd name="connsiteX76" fmla="*/ 3363680 w 6331249"/>
              <a:gd name="connsiteY76" fmla="*/ 1395596 h 6286576"/>
              <a:gd name="connsiteX77" fmla="*/ 3313004 w 6331249"/>
              <a:gd name="connsiteY77" fmla="*/ 1393969 h 6286576"/>
              <a:gd name="connsiteX78" fmla="*/ 3208397 w 6331249"/>
              <a:gd name="connsiteY78" fmla="*/ 1398154 h 6286576"/>
              <a:gd name="connsiteX79" fmla="*/ 3174226 w 6331249"/>
              <a:gd name="connsiteY79" fmla="*/ 1483708 h 6286576"/>
              <a:gd name="connsiteX80" fmla="*/ 3174226 w 6331249"/>
              <a:gd name="connsiteY80" fmla="*/ 1483708 h 6286576"/>
              <a:gd name="connsiteX81" fmla="*/ 3200726 w 6331249"/>
              <a:gd name="connsiteY81" fmla="*/ 1528112 h 6286576"/>
              <a:gd name="connsiteX82" fmla="*/ 3241871 w 6331249"/>
              <a:gd name="connsiteY82" fmla="*/ 1562054 h 6286576"/>
              <a:gd name="connsiteX83" fmla="*/ 3510826 w 6331249"/>
              <a:gd name="connsiteY83" fmla="*/ 1631799 h 6286576"/>
              <a:gd name="connsiteX84" fmla="*/ 3506177 w 6331249"/>
              <a:gd name="connsiteY84" fmla="*/ 1728977 h 6286576"/>
              <a:gd name="connsiteX85" fmla="*/ 3723061 w 6331249"/>
              <a:gd name="connsiteY85" fmla="*/ 1641099 h 6286576"/>
              <a:gd name="connsiteX86" fmla="*/ 3716087 w 6331249"/>
              <a:gd name="connsiteY86" fmla="*/ 1722468 h 6286576"/>
              <a:gd name="connsiteX87" fmla="*/ 3956217 w 6331249"/>
              <a:gd name="connsiteY87" fmla="*/ 1608551 h 6286576"/>
              <a:gd name="connsiteX88" fmla="*/ 3965516 w 6331249"/>
              <a:gd name="connsiteY88" fmla="*/ 1778729 h 6286576"/>
              <a:gd name="connsiteX89" fmla="*/ 3877182 w 6331249"/>
              <a:gd name="connsiteY89" fmla="*/ 1660860 h 6286576"/>
              <a:gd name="connsiteX90" fmla="*/ 3877182 w 6331249"/>
              <a:gd name="connsiteY90" fmla="*/ 1801512 h 6286576"/>
              <a:gd name="connsiteX91" fmla="*/ 3765601 w 6331249"/>
              <a:gd name="connsiteY91" fmla="*/ 1741764 h 6286576"/>
              <a:gd name="connsiteX92" fmla="*/ 3781408 w 6331249"/>
              <a:gd name="connsiteY92" fmla="*/ 1838477 h 6286576"/>
              <a:gd name="connsiteX93" fmla="*/ 3777224 w 6331249"/>
              <a:gd name="connsiteY93" fmla="*/ 1768732 h 6286576"/>
              <a:gd name="connsiteX94" fmla="*/ 3911818 w 6331249"/>
              <a:gd name="connsiteY94" fmla="*/ 1838477 h 6286576"/>
              <a:gd name="connsiteX95" fmla="*/ 3899497 w 6331249"/>
              <a:gd name="connsiteY95" fmla="*/ 1734324 h 6286576"/>
              <a:gd name="connsiteX96" fmla="*/ 4008288 w 6331249"/>
              <a:gd name="connsiteY96" fmla="*/ 1848473 h 6286576"/>
              <a:gd name="connsiteX97" fmla="*/ 3992249 w 6331249"/>
              <a:gd name="connsiteY97" fmla="*/ 1567401 h 6286576"/>
              <a:gd name="connsiteX98" fmla="*/ 3749561 w 6331249"/>
              <a:gd name="connsiteY98" fmla="*/ 1669462 h 6286576"/>
              <a:gd name="connsiteX99" fmla="*/ 3764672 w 6331249"/>
              <a:gd name="connsiteY99" fmla="*/ 1590417 h 6286576"/>
              <a:gd name="connsiteX100" fmla="*/ 3539651 w 6331249"/>
              <a:gd name="connsiteY100" fmla="*/ 1683410 h 6286576"/>
              <a:gd name="connsiteX101" fmla="*/ 3552204 w 6331249"/>
              <a:gd name="connsiteY101" fmla="*/ 1595764 h 6286576"/>
              <a:gd name="connsiteX102" fmla="*/ 3260701 w 6331249"/>
              <a:gd name="connsiteY102" fmla="*/ 1530902 h 6286576"/>
              <a:gd name="connsiteX103" fmla="*/ 3228389 w 6331249"/>
              <a:gd name="connsiteY103" fmla="*/ 1503933 h 6286576"/>
              <a:gd name="connsiteX104" fmla="*/ 3209327 w 6331249"/>
              <a:gd name="connsiteY104" fmla="*/ 1472083 h 6286576"/>
              <a:gd name="connsiteX105" fmla="*/ 3209327 w 6331249"/>
              <a:gd name="connsiteY105" fmla="*/ 1472083 h 6286576"/>
              <a:gd name="connsiteX106" fmla="*/ 3220718 w 6331249"/>
              <a:gd name="connsiteY106" fmla="*/ 1432794 h 6286576"/>
              <a:gd name="connsiteX107" fmla="*/ 3311144 w 6331249"/>
              <a:gd name="connsiteY107" fmla="*/ 1430469 h 6286576"/>
              <a:gd name="connsiteX108" fmla="*/ 3367399 w 6331249"/>
              <a:gd name="connsiteY108" fmla="*/ 1432096 h 6286576"/>
              <a:gd name="connsiteX109" fmla="*/ 3367399 w 6331249"/>
              <a:gd name="connsiteY109" fmla="*/ 1432096 h 6286576"/>
              <a:gd name="connsiteX110" fmla="*/ 3457826 w 6331249"/>
              <a:gd name="connsiteY110" fmla="*/ 1434654 h 6286576"/>
              <a:gd name="connsiteX111" fmla="*/ 3537791 w 6331249"/>
              <a:gd name="connsiteY111" fmla="*/ 1438373 h 6286576"/>
              <a:gd name="connsiteX112" fmla="*/ 3618687 w 6331249"/>
              <a:gd name="connsiteY112" fmla="*/ 1432096 h 6286576"/>
              <a:gd name="connsiteX113" fmla="*/ 3728873 w 6331249"/>
              <a:gd name="connsiteY113" fmla="*/ 1422564 h 6286576"/>
              <a:gd name="connsiteX114" fmla="*/ 3887874 w 6331249"/>
              <a:gd name="connsiteY114" fmla="*/ 1430236 h 6286576"/>
              <a:gd name="connsiteX115" fmla="*/ 4138930 w 6331249"/>
              <a:gd name="connsiteY115" fmla="*/ 1433259 h 6286576"/>
              <a:gd name="connsiteX116" fmla="*/ 4138930 w 6331249"/>
              <a:gd name="connsiteY116" fmla="*/ 1433259 h 6286576"/>
              <a:gd name="connsiteX117" fmla="*/ 4299559 w 6331249"/>
              <a:gd name="connsiteY117" fmla="*/ 1414195 h 6286576"/>
              <a:gd name="connsiteX118" fmla="*/ 4502961 w 6331249"/>
              <a:gd name="connsiteY118" fmla="*/ 1434189 h 6286576"/>
              <a:gd name="connsiteX119" fmla="*/ 4517373 w 6331249"/>
              <a:gd name="connsiteY119" fmla="*/ 1439071 h 6286576"/>
              <a:gd name="connsiteX120" fmla="*/ 4531786 w 6331249"/>
              <a:gd name="connsiteY120" fmla="*/ 1443488 h 6286576"/>
              <a:gd name="connsiteX121" fmla="*/ 4546431 w 6331249"/>
              <a:gd name="connsiteY121" fmla="*/ 1447673 h 6286576"/>
              <a:gd name="connsiteX122" fmla="*/ 4561076 w 6331249"/>
              <a:gd name="connsiteY122" fmla="*/ 1450927 h 6286576"/>
              <a:gd name="connsiteX123" fmla="*/ 4576650 w 6331249"/>
              <a:gd name="connsiteY123" fmla="*/ 1455112 h 6286576"/>
              <a:gd name="connsiteX124" fmla="*/ 4591295 w 6331249"/>
              <a:gd name="connsiteY124" fmla="*/ 1458367 h 6286576"/>
              <a:gd name="connsiteX125" fmla="*/ 4606173 w 6331249"/>
              <a:gd name="connsiteY125" fmla="*/ 1461622 h 6286576"/>
              <a:gd name="connsiteX126" fmla="*/ 4621050 w 6331249"/>
              <a:gd name="connsiteY126" fmla="*/ 1464644 h 6286576"/>
              <a:gd name="connsiteX127" fmla="*/ 4635927 w 6331249"/>
              <a:gd name="connsiteY127" fmla="*/ 1467434 h 6286576"/>
              <a:gd name="connsiteX128" fmla="*/ 4650805 w 6331249"/>
              <a:gd name="connsiteY128" fmla="*/ 1469991 h 6286576"/>
              <a:gd name="connsiteX129" fmla="*/ 4665682 w 6331249"/>
              <a:gd name="connsiteY129" fmla="*/ 1472548 h 6286576"/>
              <a:gd name="connsiteX130" fmla="*/ 4680559 w 6331249"/>
              <a:gd name="connsiteY130" fmla="*/ 1474873 h 6286576"/>
              <a:gd name="connsiteX131" fmla="*/ 4695437 w 6331249"/>
              <a:gd name="connsiteY131" fmla="*/ 1477198 h 6286576"/>
              <a:gd name="connsiteX132" fmla="*/ 4710082 w 6331249"/>
              <a:gd name="connsiteY132" fmla="*/ 1479523 h 6286576"/>
              <a:gd name="connsiteX133" fmla="*/ 4724726 w 6331249"/>
              <a:gd name="connsiteY133" fmla="*/ 1481848 h 6286576"/>
              <a:gd name="connsiteX134" fmla="*/ 4739371 w 6331249"/>
              <a:gd name="connsiteY134" fmla="*/ 1484172 h 6286576"/>
              <a:gd name="connsiteX135" fmla="*/ 4754017 w 6331249"/>
              <a:gd name="connsiteY135" fmla="*/ 1486497 h 6286576"/>
              <a:gd name="connsiteX136" fmla="*/ 4768429 w 6331249"/>
              <a:gd name="connsiteY136" fmla="*/ 1488822 h 6286576"/>
              <a:gd name="connsiteX137" fmla="*/ 4782841 w 6331249"/>
              <a:gd name="connsiteY137" fmla="*/ 1491147 h 6286576"/>
              <a:gd name="connsiteX138" fmla="*/ 4797021 w 6331249"/>
              <a:gd name="connsiteY138" fmla="*/ 1493472 h 6286576"/>
              <a:gd name="connsiteX139" fmla="*/ 4809109 w 6331249"/>
              <a:gd name="connsiteY139" fmla="*/ 1495797 h 6286576"/>
              <a:gd name="connsiteX140" fmla="*/ 4823057 w 6331249"/>
              <a:gd name="connsiteY140" fmla="*/ 1498354 h 6286576"/>
              <a:gd name="connsiteX141" fmla="*/ 4837004 w 6331249"/>
              <a:gd name="connsiteY141" fmla="*/ 1501144 h 6286576"/>
              <a:gd name="connsiteX142" fmla="*/ 4850719 w 6331249"/>
              <a:gd name="connsiteY142" fmla="*/ 1504166 h 6286576"/>
              <a:gd name="connsiteX143" fmla="*/ 4864202 w 6331249"/>
              <a:gd name="connsiteY143" fmla="*/ 1507188 h 6286576"/>
              <a:gd name="connsiteX144" fmla="*/ 4878847 w 6331249"/>
              <a:gd name="connsiteY144" fmla="*/ 1510443 h 6286576"/>
              <a:gd name="connsiteX145" fmla="*/ 4892097 w 6331249"/>
              <a:gd name="connsiteY145" fmla="*/ 1513930 h 6286576"/>
              <a:gd name="connsiteX146" fmla="*/ 4905115 w 6331249"/>
              <a:gd name="connsiteY146" fmla="*/ 1517650 h 6286576"/>
              <a:gd name="connsiteX147" fmla="*/ 4917900 w 6331249"/>
              <a:gd name="connsiteY147" fmla="*/ 1521602 h 6286576"/>
              <a:gd name="connsiteX148" fmla="*/ 4930453 w 6331249"/>
              <a:gd name="connsiteY148" fmla="*/ 1525787 h 6286576"/>
              <a:gd name="connsiteX149" fmla="*/ 4942773 w 6331249"/>
              <a:gd name="connsiteY149" fmla="*/ 1530437 h 6286576"/>
              <a:gd name="connsiteX150" fmla="*/ 4959278 w 6331249"/>
              <a:gd name="connsiteY150" fmla="*/ 1536946 h 6286576"/>
              <a:gd name="connsiteX151" fmla="*/ 4976479 w 6331249"/>
              <a:gd name="connsiteY151" fmla="*/ 1543921 h 6286576"/>
              <a:gd name="connsiteX152" fmla="*/ 4993914 w 6331249"/>
              <a:gd name="connsiteY152" fmla="*/ 1551128 h 6286576"/>
              <a:gd name="connsiteX153" fmla="*/ 5011813 w 6331249"/>
              <a:gd name="connsiteY153" fmla="*/ 1558799 h 6286576"/>
              <a:gd name="connsiteX154" fmla="*/ 5029945 w 6331249"/>
              <a:gd name="connsiteY154" fmla="*/ 1566704 h 6286576"/>
              <a:gd name="connsiteX155" fmla="*/ 5048309 w 6331249"/>
              <a:gd name="connsiteY155" fmla="*/ 1574841 h 6286576"/>
              <a:gd name="connsiteX156" fmla="*/ 5066674 w 6331249"/>
              <a:gd name="connsiteY156" fmla="*/ 1583443 h 6286576"/>
              <a:gd name="connsiteX157" fmla="*/ 5085270 w 6331249"/>
              <a:gd name="connsiteY157" fmla="*/ 1592045 h 6286576"/>
              <a:gd name="connsiteX158" fmla="*/ 5103867 w 6331249"/>
              <a:gd name="connsiteY158" fmla="*/ 1600879 h 6286576"/>
              <a:gd name="connsiteX159" fmla="*/ 5122464 w 6331249"/>
              <a:gd name="connsiteY159" fmla="*/ 1609946 h 6286576"/>
              <a:gd name="connsiteX160" fmla="*/ 5141060 w 6331249"/>
              <a:gd name="connsiteY160" fmla="*/ 1619245 h 6286576"/>
              <a:gd name="connsiteX161" fmla="*/ 5159657 w 6331249"/>
              <a:gd name="connsiteY161" fmla="*/ 1628544 h 6286576"/>
              <a:gd name="connsiteX162" fmla="*/ 5178021 w 6331249"/>
              <a:gd name="connsiteY162" fmla="*/ 1637844 h 6286576"/>
              <a:gd name="connsiteX163" fmla="*/ 5196153 w 6331249"/>
              <a:gd name="connsiteY163" fmla="*/ 1647143 h 6286576"/>
              <a:gd name="connsiteX164" fmla="*/ 5214052 w 6331249"/>
              <a:gd name="connsiteY164" fmla="*/ 1656442 h 6286576"/>
              <a:gd name="connsiteX165" fmla="*/ 5231719 w 6331249"/>
              <a:gd name="connsiteY165" fmla="*/ 1665742 h 6286576"/>
              <a:gd name="connsiteX166" fmla="*/ 5248921 w 6331249"/>
              <a:gd name="connsiteY166" fmla="*/ 1675041 h 6286576"/>
              <a:gd name="connsiteX167" fmla="*/ 5265891 w 6331249"/>
              <a:gd name="connsiteY167" fmla="*/ 1684340 h 6286576"/>
              <a:gd name="connsiteX168" fmla="*/ 5282395 w 6331249"/>
              <a:gd name="connsiteY168" fmla="*/ 1693407 h 6286576"/>
              <a:gd name="connsiteX169" fmla="*/ 5298435 w 6331249"/>
              <a:gd name="connsiteY169" fmla="*/ 1702474 h 6286576"/>
              <a:gd name="connsiteX170" fmla="*/ 5313778 w 6331249"/>
              <a:gd name="connsiteY170" fmla="*/ 1711308 h 6286576"/>
              <a:gd name="connsiteX171" fmla="*/ 5328422 w 6331249"/>
              <a:gd name="connsiteY171" fmla="*/ 1719910 h 6286576"/>
              <a:gd name="connsiteX172" fmla="*/ 5342602 w 6331249"/>
              <a:gd name="connsiteY172" fmla="*/ 1728280 h 6286576"/>
              <a:gd name="connsiteX173" fmla="*/ 5356085 w 6331249"/>
              <a:gd name="connsiteY173" fmla="*/ 1736417 h 6286576"/>
              <a:gd name="connsiteX174" fmla="*/ 5368638 w 6331249"/>
              <a:gd name="connsiteY174" fmla="*/ 1744089 h 6286576"/>
              <a:gd name="connsiteX175" fmla="*/ 5380493 w 6331249"/>
              <a:gd name="connsiteY175" fmla="*/ 1751528 h 6286576"/>
              <a:gd name="connsiteX176" fmla="*/ 5391418 w 6331249"/>
              <a:gd name="connsiteY176" fmla="*/ 1758503 h 6286576"/>
              <a:gd name="connsiteX177" fmla="*/ 5401415 w 6331249"/>
              <a:gd name="connsiteY177" fmla="*/ 1765012 h 6286576"/>
              <a:gd name="connsiteX178" fmla="*/ 5410247 w 6331249"/>
              <a:gd name="connsiteY178" fmla="*/ 1771057 h 6286576"/>
              <a:gd name="connsiteX179" fmla="*/ 5417919 w 6331249"/>
              <a:gd name="connsiteY179" fmla="*/ 1776636 h 6286576"/>
              <a:gd name="connsiteX180" fmla="*/ 5424428 w 6331249"/>
              <a:gd name="connsiteY180" fmla="*/ 1781518 h 6286576"/>
              <a:gd name="connsiteX181" fmla="*/ 5429775 w 6331249"/>
              <a:gd name="connsiteY181" fmla="*/ 1785703 h 6286576"/>
              <a:gd name="connsiteX182" fmla="*/ 5434423 w 6331249"/>
              <a:gd name="connsiteY182" fmla="*/ 1789655 h 6286576"/>
              <a:gd name="connsiteX183" fmla="*/ 5438840 w 6331249"/>
              <a:gd name="connsiteY183" fmla="*/ 1793607 h 6286576"/>
              <a:gd name="connsiteX184" fmla="*/ 5442792 w 6331249"/>
              <a:gd name="connsiteY184" fmla="*/ 1797327 h 6286576"/>
              <a:gd name="connsiteX185" fmla="*/ 5446512 w 6331249"/>
              <a:gd name="connsiteY185" fmla="*/ 1801047 h 6286576"/>
              <a:gd name="connsiteX186" fmla="*/ 5449766 w 6331249"/>
              <a:gd name="connsiteY186" fmla="*/ 1804534 h 6286576"/>
              <a:gd name="connsiteX187" fmla="*/ 5452555 w 6331249"/>
              <a:gd name="connsiteY187" fmla="*/ 1807789 h 6286576"/>
              <a:gd name="connsiteX188" fmla="*/ 5455113 w 6331249"/>
              <a:gd name="connsiteY188" fmla="*/ 1811044 h 6286576"/>
              <a:gd name="connsiteX189" fmla="*/ 5457437 w 6331249"/>
              <a:gd name="connsiteY189" fmla="*/ 1814066 h 6286576"/>
              <a:gd name="connsiteX190" fmla="*/ 5459297 w 6331249"/>
              <a:gd name="connsiteY190" fmla="*/ 1816856 h 6286576"/>
              <a:gd name="connsiteX191" fmla="*/ 5460924 w 6331249"/>
              <a:gd name="connsiteY191" fmla="*/ 1819413 h 6286576"/>
              <a:gd name="connsiteX192" fmla="*/ 5459994 w 6331249"/>
              <a:gd name="connsiteY192" fmla="*/ 1822900 h 6286576"/>
              <a:gd name="connsiteX193" fmla="*/ 5459994 w 6331249"/>
              <a:gd name="connsiteY193" fmla="*/ 1825225 h 6286576"/>
              <a:gd name="connsiteX194" fmla="*/ 5459994 w 6331249"/>
              <a:gd name="connsiteY194" fmla="*/ 1827318 h 6286576"/>
              <a:gd name="connsiteX195" fmla="*/ 5459994 w 6331249"/>
              <a:gd name="connsiteY195" fmla="*/ 1829177 h 6286576"/>
              <a:gd name="connsiteX196" fmla="*/ 5459994 w 6331249"/>
              <a:gd name="connsiteY196" fmla="*/ 1831037 h 6286576"/>
              <a:gd name="connsiteX197" fmla="*/ 5459994 w 6331249"/>
              <a:gd name="connsiteY197" fmla="*/ 1832665 h 6286576"/>
              <a:gd name="connsiteX198" fmla="*/ 5459994 w 6331249"/>
              <a:gd name="connsiteY198" fmla="*/ 1844521 h 6286576"/>
              <a:gd name="connsiteX199" fmla="*/ 5459994 w 6331249"/>
              <a:gd name="connsiteY199" fmla="*/ 1846614 h 6286576"/>
              <a:gd name="connsiteX200" fmla="*/ 5459994 w 6331249"/>
              <a:gd name="connsiteY200" fmla="*/ 1848706 h 6286576"/>
              <a:gd name="connsiteX201" fmla="*/ 5459994 w 6331249"/>
              <a:gd name="connsiteY201" fmla="*/ 1851031 h 6286576"/>
              <a:gd name="connsiteX202" fmla="*/ 5459994 w 6331249"/>
              <a:gd name="connsiteY202" fmla="*/ 1853588 h 6286576"/>
              <a:gd name="connsiteX203" fmla="*/ 5459994 w 6331249"/>
              <a:gd name="connsiteY203" fmla="*/ 1856145 h 6286576"/>
              <a:gd name="connsiteX204" fmla="*/ 5459994 w 6331249"/>
              <a:gd name="connsiteY204" fmla="*/ 1858935 h 6286576"/>
              <a:gd name="connsiteX205" fmla="*/ 5458599 w 6331249"/>
              <a:gd name="connsiteY205" fmla="*/ 1861725 h 6286576"/>
              <a:gd name="connsiteX206" fmla="*/ 5457205 w 6331249"/>
              <a:gd name="connsiteY206" fmla="*/ 1864747 h 6286576"/>
              <a:gd name="connsiteX207" fmla="*/ 5455577 w 6331249"/>
              <a:gd name="connsiteY207" fmla="*/ 1867770 h 6286576"/>
              <a:gd name="connsiteX208" fmla="*/ 5453950 w 6331249"/>
              <a:gd name="connsiteY208" fmla="*/ 1870792 h 6286576"/>
              <a:gd name="connsiteX209" fmla="*/ 5452323 w 6331249"/>
              <a:gd name="connsiteY209" fmla="*/ 1873582 h 6286576"/>
              <a:gd name="connsiteX210" fmla="*/ 5450696 w 6331249"/>
              <a:gd name="connsiteY210" fmla="*/ 1876372 h 6286576"/>
              <a:gd name="connsiteX211" fmla="*/ 5448836 w 6331249"/>
              <a:gd name="connsiteY211" fmla="*/ 1879161 h 6286576"/>
              <a:gd name="connsiteX212" fmla="*/ 5446976 w 6331249"/>
              <a:gd name="connsiteY212" fmla="*/ 1881951 h 6286576"/>
              <a:gd name="connsiteX213" fmla="*/ 5445116 w 6331249"/>
              <a:gd name="connsiteY213" fmla="*/ 1884741 h 6286576"/>
              <a:gd name="connsiteX214" fmla="*/ 5443024 w 6331249"/>
              <a:gd name="connsiteY214" fmla="*/ 1887531 h 6286576"/>
              <a:gd name="connsiteX215" fmla="*/ 5440932 w 6331249"/>
              <a:gd name="connsiteY215" fmla="*/ 1890320 h 6286576"/>
              <a:gd name="connsiteX216" fmla="*/ 5438840 w 6331249"/>
              <a:gd name="connsiteY216" fmla="*/ 1893110 h 6286576"/>
              <a:gd name="connsiteX217" fmla="*/ 5436515 w 6331249"/>
              <a:gd name="connsiteY217" fmla="*/ 1895900 h 6286576"/>
              <a:gd name="connsiteX218" fmla="*/ 5434191 w 6331249"/>
              <a:gd name="connsiteY218" fmla="*/ 1898690 h 6286576"/>
              <a:gd name="connsiteX219" fmla="*/ 5431867 w 6331249"/>
              <a:gd name="connsiteY219" fmla="*/ 1901480 h 6286576"/>
              <a:gd name="connsiteX220" fmla="*/ 5429309 w 6331249"/>
              <a:gd name="connsiteY220" fmla="*/ 1904269 h 6286576"/>
              <a:gd name="connsiteX221" fmla="*/ 5426753 w 6331249"/>
              <a:gd name="connsiteY221" fmla="*/ 1907059 h 6286576"/>
              <a:gd name="connsiteX222" fmla="*/ 5424195 w 6331249"/>
              <a:gd name="connsiteY222" fmla="*/ 1910082 h 6286576"/>
              <a:gd name="connsiteX223" fmla="*/ 5421406 w 6331249"/>
              <a:gd name="connsiteY223" fmla="*/ 1913104 h 6286576"/>
              <a:gd name="connsiteX224" fmla="*/ 5418616 w 6331249"/>
              <a:gd name="connsiteY224" fmla="*/ 1916358 h 6286576"/>
              <a:gd name="connsiteX225" fmla="*/ 5415827 w 6331249"/>
              <a:gd name="connsiteY225" fmla="*/ 1919613 h 6286576"/>
              <a:gd name="connsiteX226" fmla="*/ 5413038 w 6331249"/>
              <a:gd name="connsiteY226" fmla="*/ 1922868 h 6286576"/>
              <a:gd name="connsiteX227" fmla="*/ 5410247 w 6331249"/>
              <a:gd name="connsiteY227" fmla="*/ 1926355 h 6286576"/>
              <a:gd name="connsiteX228" fmla="*/ 5407226 w 6331249"/>
              <a:gd name="connsiteY228" fmla="*/ 1929843 h 6286576"/>
              <a:gd name="connsiteX229" fmla="*/ 5404204 w 6331249"/>
              <a:gd name="connsiteY229" fmla="*/ 1933562 h 6286576"/>
              <a:gd name="connsiteX230" fmla="*/ 5401182 w 6331249"/>
              <a:gd name="connsiteY230" fmla="*/ 1937515 h 6286576"/>
              <a:gd name="connsiteX231" fmla="*/ 5398160 w 6331249"/>
              <a:gd name="connsiteY231" fmla="*/ 1941467 h 6286576"/>
              <a:gd name="connsiteX232" fmla="*/ 5395370 w 6331249"/>
              <a:gd name="connsiteY232" fmla="*/ 1945651 h 6286576"/>
              <a:gd name="connsiteX233" fmla="*/ 5392581 w 6331249"/>
              <a:gd name="connsiteY233" fmla="*/ 1950069 h 6286576"/>
              <a:gd name="connsiteX234" fmla="*/ 5389792 w 6331249"/>
              <a:gd name="connsiteY234" fmla="*/ 1954718 h 6286576"/>
              <a:gd name="connsiteX235" fmla="*/ 5387002 w 6331249"/>
              <a:gd name="connsiteY235" fmla="*/ 1959368 h 6286576"/>
              <a:gd name="connsiteX236" fmla="*/ 5384910 w 6331249"/>
              <a:gd name="connsiteY236" fmla="*/ 1963320 h 6286576"/>
              <a:gd name="connsiteX237" fmla="*/ 5361664 w 6331249"/>
              <a:gd name="connsiteY237" fmla="*/ 1977037 h 6286576"/>
              <a:gd name="connsiteX238" fmla="*/ 5281001 w 6331249"/>
              <a:gd name="connsiteY238" fmla="*/ 2008887 h 6286576"/>
              <a:gd name="connsiteX239" fmla="*/ 5212658 w 6331249"/>
              <a:gd name="connsiteY239" fmla="*/ 2008887 h 6286576"/>
              <a:gd name="connsiteX240" fmla="*/ 5142920 w 6331249"/>
              <a:gd name="connsiteY240" fmla="*/ 1976572 h 6286576"/>
              <a:gd name="connsiteX241" fmla="*/ 5142920 w 6331249"/>
              <a:gd name="connsiteY241" fmla="*/ 1976572 h 6286576"/>
              <a:gd name="connsiteX242" fmla="*/ 5064814 w 6331249"/>
              <a:gd name="connsiteY242" fmla="*/ 1915894 h 6286576"/>
              <a:gd name="connsiteX243" fmla="*/ 4934172 w 6331249"/>
              <a:gd name="connsiteY243" fmla="*/ 1825458 h 6286576"/>
              <a:gd name="connsiteX244" fmla="*/ 4694507 w 6331249"/>
              <a:gd name="connsiteY244" fmla="*/ 1830805 h 6286576"/>
              <a:gd name="connsiteX245" fmla="*/ 4920457 w 6331249"/>
              <a:gd name="connsiteY245" fmla="*/ 1859400 h 6286576"/>
              <a:gd name="connsiteX246" fmla="*/ 5041103 w 6331249"/>
              <a:gd name="connsiteY246" fmla="*/ 1943792 h 6286576"/>
              <a:gd name="connsiteX247" fmla="*/ 5124091 w 6331249"/>
              <a:gd name="connsiteY247" fmla="*/ 2006330 h 6286576"/>
              <a:gd name="connsiteX248" fmla="*/ 5124091 w 6331249"/>
              <a:gd name="connsiteY248" fmla="*/ 2006330 h 6286576"/>
              <a:gd name="connsiteX249" fmla="*/ 5202430 w 6331249"/>
              <a:gd name="connsiteY249" fmla="*/ 2041899 h 6286576"/>
              <a:gd name="connsiteX250" fmla="*/ 5287510 w 6331249"/>
              <a:gd name="connsiteY250" fmla="*/ 2043759 h 6286576"/>
              <a:gd name="connsiteX251" fmla="*/ 5366778 w 6331249"/>
              <a:gd name="connsiteY251" fmla="*/ 2014234 h 6286576"/>
              <a:gd name="connsiteX252" fmla="*/ 5353760 w 6331249"/>
              <a:gd name="connsiteY252" fmla="*/ 2029113 h 6286576"/>
              <a:gd name="connsiteX253" fmla="*/ 5245202 w 6331249"/>
              <a:gd name="connsiteY253" fmla="*/ 2116294 h 6286576"/>
              <a:gd name="connsiteX254" fmla="*/ 5107586 w 6331249"/>
              <a:gd name="connsiteY254" fmla="*/ 2088861 h 6286576"/>
              <a:gd name="connsiteX255" fmla="*/ 5072253 w 6331249"/>
              <a:gd name="connsiteY255" fmla="*/ 2074447 h 6286576"/>
              <a:gd name="connsiteX256" fmla="*/ 5072253 w 6331249"/>
              <a:gd name="connsiteY256" fmla="*/ 2074447 h 6286576"/>
              <a:gd name="connsiteX257" fmla="*/ 4941843 w 6331249"/>
              <a:gd name="connsiteY257" fmla="*/ 1993775 h 6286576"/>
              <a:gd name="connsiteX258" fmla="*/ 4815850 w 6331249"/>
              <a:gd name="connsiteY258" fmla="*/ 1914731 h 6286576"/>
              <a:gd name="connsiteX259" fmla="*/ 4815850 w 6331249"/>
              <a:gd name="connsiteY259" fmla="*/ 1914731 h 6286576"/>
              <a:gd name="connsiteX260" fmla="*/ 4616633 w 6331249"/>
              <a:gd name="connsiteY260" fmla="*/ 1921706 h 6286576"/>
              <a:gd name="connsiteX261" fmla="*/ 4548523 w 6331249"/>
              <a:gd name="connsiteY261" fmla="*/ 1935887 h 6286576"/>
              <a:gd name="connsiteX262" fmla="*/ 4495987 w 6331249"/>
              <a:gd name="connsiteY262" fmla="*/ 1919381 h 6286576"/>
              <a:gd name="connsiteX263" fmla="*/ 4440429 w 6331249"/>
              <a:gd name="connsiteY263" fmla="*/ 1903339 h 6286576"/>
              <a:gd name="connsiteX264" fmla="*/ 4214247 w 6331249"/>
              <a:gd name="connsiteY264" fmla="*/ 1858935 h 6286576"/>
              <a:gd name="connsiteX265" fmla="*/ 4214247 w 6331249"/>
              <a:gd name="connsiteY265" fmla="*/ 1858935 h 6286576"/>
              <a:gd name="connsiteX266" fmla="*/ 4024560 w 6331249"/>
              <a:gd name="connsiteY266" fmla="*/ 1864050 h 6286576"/>
              <a:gd name="connsiteX267" fmla="*/ 3905542 w 6331249"/>
              <a:gd name="connsiteY267" fmla="*/ 1867537 h 6286576"/>
              <a:gd name="connsiteX268" fmla="*/ 3905542 w 6331249"/>
              <a:gd name="connsiteY268" fmla="*/ 1867537 h 6286576"/>
              <a:gd name="connsiteX269" fmla="*/ 3791404 w 6331249"/>
              <a:gd name="connsiteY269" fmla="*/ 1862190 h 6286576"/>
              <a:gd name="connsiteX270" fmla="*/ 3694236 w 6331249"/>
              <a:gd name="connsiteY270" fmla="*/ 1841267 h 6286576"/>
              <a:gd name="connsiteX271" fmla="*/ 3690284 w 6331249"/>
              <a:gd name="connsiteY271" fmla="*/ 1821970 h 6286576"/>
              <a:gd name="connsiteX272" fmla="*/ 3447365 w 6331249"/>
              <a:gd name="connsiteY272" fmla="*/ 1659232 h 6286576"/>
              <a:gd name="connsiteX273" fmla="*/ 3165625 w 6331249"/>
              <a:gd name="connsiteY273" fmla="*/ 1605064 h 6286576"/>
              <a:gd name="connsiteX274" fmla="*/ 2883885 w 6331249"/>
              <a:gd name="connsiteY274" fmla="*/ 1659232 h 6286576"/>
              <a:gd name="connsiteX275" fmla="*/ 2640965 w 6331249"/>
              <a:gd name="connsiteY275" fmla="*/ 1821970 h 6286576"/>
              <a:gd name="connsiteX276" fmla="*/ 2637013 w 6331249"/>
              <a:gd name="connsiteY276" fmla="*/ 1841267 h 6286576"/>
              <a:gd name="connsiteX277" fmla="*/ 2539846 w 6331249"/>
              <a:gd name="connsiteY277" fmla="*/ 1862190 h 6286576"/>
              <a:gd name="connsiteX278" fmla="*/ 2425708 w 6331249"/>
              <a:gd name="connsiteY278" fmla="*/ 1867537 h 6286576"/>
              <a:gd name="connsiteX279" fmla="*/ 2425708 w 6331249"/>
              <a:gd name="connsiteY279" fmla="*/ 1867537 h 6286576"/>
              <a:gd name="connsiteX280" fmla="*/ 2306689 w 6331249"/>
              <a:gd name="connsiteY280" fmla="*/ 1864050 h 6286576"/>
              <a:gd name="connsiteX281" fmla="*/ 2117003 w 6331249"/>
              <a:gd name="connsiteY281" fmla="*/ 1858935 h 6286576"/>
              <a:gd name="connsiteX282" fmla="*/ 2117003 w 6331249"/>
              <a:gd name="connsiteY282" fmla="*/ 1858935 h 6286576"/>
              <a:gd name="connsiteX283" fmla="*/ 1890820 w 6331249"/>
              <a:gd name="connsiteY283" fmla="*/ 1903339 h 6286576"/>
              <a:gd name="connsiteX284" fmla="*/ 1835263 w 6331249"/>
              <a:gd name="connsiteY284" fmla="*/ 1919381 h 6286576"/>
              <a:gd name="connsiteX285" fmla="*/ 1782727 w 6331249"/>
              <a:gd name="connsiteY285" fmla="*/ 1935887 h 6286576"/>
              <a:gd name="connsiteX286" fmla="*/ 1714617 w 6331249"/>
              <a:gd name="connsiteY286" fmla="*/ 1921706 h 6286576"/>
              <a:gd name="connsiteX287" fmla="*/ 1515399 w 6331249"/>
              <a:gd name="connsiteY287" fmla="*/ 1914731 h 6286576"/>
              <a:gd name="connsiteX288" fmla="*/ 1515399 w 6331249"/>
              <a:gd name="connsiteY288" fmla="*/ 1914731 h 6286576"/>
              <a:gd name="connsiteX289" fmla="*/ 1389407 w 6331249"/>
              <a:gd name="connsiteY289" fmla="*/ 1993775 h 6286576"/>
              <a:gd name="connsiteX290" fmla="*/ 1258997 w 6331249"/>
              <a:gd name="connsiteY290" fmla="*/ 2074447 h 6286576"/>
              <a:gd name="connsiteX291" fmla="*/ 1258997 w 6331249"/>
              <a:gd name="connsiteY291" fmla="*/ 2074447 h 6286576"/>
              <a:gd name="connsiteX292" fmla="*/ 1223664 w 6331249"/>
              <a:gd name="connsiteY292" fmla="*/ 2088861 h 6286576"/>
              <a:gd name="connsiteX293" fmla="*/ 1086048 w 6331249"/>
              <a:gd name="connsiteY293" fmla="*/ 2116294 h 6286576"/>
              <a:gd name="connsiteX294" fmla="*/ 977489 w 6331249"/>
              <a:gd name="connsiteY294" fmla="*/ 2029113 h 6286576"/>
              <a:gd name="connsiteX295" fmla="*/ 964472 w 6331249"/>
              <a:gd name="connsiteY295" fmla="*/ 2014234 h 6286576"/>
              <a:gd name="connsiteX296" fmla="*/ 1043275 w 6331249"/>
              <a:gd name="connsiteY296" fmla="*/ 2044689 h 6286576"/>
              <a:gd name="connsiteX297" fmla="*/ 1128355 w 6331249"/>
              <a:gd name="connsiteY297" fmla="*/ 2042829 h 6286576"/>
              <a:gd name="connsiteX298" fmla="*/ 1205997 w 6331249"/>
              <a:gd name="connsiteY298" fmla="*/ 2007259 h 6286576"/>
              <a:gd name="connsiteX299" fmla="*/ 1205997 w 6331249"/>
              <a:gd name="connsiteY299" fmla="*/ 2007259 h 6286576"/>
              <a:gd name="connsiteX300" fmla="*/ 1288984 w 6331249"/>
              <a:gd name="connsiteY300" fmla="*/ 1944721 h 6286576"/>
              <a:gd name="connsiteX301" fmla="*/ 1409631 w 6331249"/>
              <a:gd name="connsiteY301" fmla="*/ 1860330 h 6286576"/>
              <a:gd name="connsiteX302" fmla="*/ 1635581 w 6331249"/>
              <a:gd name="connsiteY302" fmla="*/ 1831735 h 6286576"/>
              <a:gd name="connsiteX303" fmla="*/ 1395915 w 6331249"/>
              <a:gd name="connsiteY303" fmla="*/ 1826388 h 6286576"/>
              <a:gd name="connsiteX304" fmla="*/ 1266436 w 6331249"/>
              <a:gd name="connsiteY304" fmla="*/ 1915894 h 6286576"/>
              <a:gd name="connsiteX305" fmla="*/ 1189260 w 6331249"/>
              <a:gd name="connsiteY305" fmla="*/ 1974479 h 6286576"/>
              <a:gd name="connsiteX306" fmla="*/ 1189260 w 6331249"/>
              <a:gd name="connsiteY306" fmla="*/ 1974479 h 6286576"/>
              <a:gd name="connsiteX307" fmla="*/ 1119522 w 6331249"/>
              <a:gd name="connsiteY307" fmla="*/ 2006795 h 6286576"/>
              <a:gd name="connsiteX308" fmla="*/ 1051179 w 6331249"/>
              <a:gd name="connsiteY308" fmla="*/ 2006795 h 6286576"/>
              <a:gd name="connsiteX309" fmla="*/ 969353 w 6331249"/>
              <a:gd name="connsiteY309" fmla="*/ 1974014 h 6286576"/>
              <a:gd name="connsiteX310" fmla="*/ 946108 w 6331249"/>
              <a:gd name="connsiteY310" fmla="*/ 1960298 h 6286576"/>
              <a:gd name="connsiteX311" fmla="*/ 944016 w 6331249"/>
              <a:gd name="connsiteY311" fmla="*/ 1956346 h 6286576"/>
              <a:gd name="connsiteX312" fmla="*/ 941226 w 6331249"/>
              <a:gd name="connsiteY312" fmla="*/ 1951696 h 6286576"/>
              <a:gd name="connsiteX313" fmla="*/ 938436 w 6331249"/>
              <a:gd name="connsiteY313" fmla="*/ 1947046 h 6286576"/>
              <a:gd name="connsiteX314" fmla="*/ 935647 w 6331249"/>
              <a:gd name="connsiteY314" fmla="*/ 1942629 h 6286576"/>
              <a:gd name="connsiteX315" fmla="*/ 932857 w 6331249"/>
              <a:gd name="connsiteY315" fmla="*/ 1938444 h 6286576"/>
              <a:gd name="connsiteX316" fmla="*/ 929836 w 6331249"/>
              <a:gd name="connsiteY316" fmla="*/ 1934492 h 6286576"/>
              <a:gd name="connsiteX317" fmla="*/ 927046 w 6331249"/>
              <a:gd name="connsiteY317" fmla="*/ 1932632 h 6286576"/>
              <a:gd name="connsiteX318" fmla="*/ 924024 w 6331249"/>
              <a:gd name="connsiteY318" fmla="*/ 1928913 h 6286576"/>
              <a:gd name="connsiteX319" fmla="*/ 921002 w 6331249"/>
              <a:gd name="connsiteY319" fmla="*/ 1925425 h 6286576"/>
              <a:gd name="connsiteX320" fmla="*/ 918213 w 6331249"/>
              <a:gd name="connsiteY320" fmla="*/ 1921938 h 6286576"/>
              <a:gd name="connsiteX321" fmla="*/ 915423 w 6331249"/>
              <a:gd name="connsiteY321" fmla="*/ 1918683 h 6286576"/>
              <a:gd name="connsiteX322" fmla="*/ 912633 w 6331249"/>
              <a:gd name="connsiteY322" fmla="*/ 1915894 h 6286576"/>
              <a:gd name="connsiteX323" fmla="*/ 909844 w 6331249"/>
              <a:gd name="connsiteY323" fmla="*/ 1912639 h 6286576"/>
              <a:gd name="connsiteX324" fmla="*/ 907054 w 6331249"/>
              <a:gd name="connsiteY324" fmla="*/ 1909617 h 6286576"/>
              <a:gd name="connsiteX325" fmla="*/ 903800 w 6331249"/>
              <a:gd name="connsiteY325" fmla="*/ 1905897 h 6286576"/>
              <a:gd name="connsiteX326" fmla="*/ 901243 w 6331249"/>
              <a:gd name="connsiteY326" fmla="*/ 1903107 h 6286576"/>
              <a:gd name="connsiteX327" fmla="*/ 898686 w 6331249"/>
              <a:gd name="connsiteY327" fmla="*/ 1900317 h 6286576"/>
              <a:gd name="connsiteX328" fmla="*/ 896361 w 6331249"/>
              <a:gd name="connsiteY328" fmla="*/ 1897527 h 6286576"/>
              <a:gd name="connsiteX329" fmla="*/ 894037 w 6331249"/>
              <a:gd name="connsiteY329" fmla="*/ 1894738 h 6286576"/>
              <a:gd name="connsiteX330" fmla="*/ 891712 w 6331249"/>
              <a:gd name="connsiteY330" fmla="*/ 1891948 h 6286576"/>
              <a:gd name="connsiteX331" fmla="*/ 889620 w 6331249"/>
              <a:gd name="connsiteY331" fmla="*/ 1889158 h 6286576"/>
              <a:gd name="connsiteX332" fmla="*/ 887528 w 6331249"/>
              <a:gd name="connsiteY332" fmla="*/ 1886368 h 6286576"/>
              <a:gd name="connsiteX333" fmla="*/ 885436 w 6331249"/>
              <a:gd name="connsiteY333" fmla="*/ 1883578 h 6286576"/>
              <a:gd name="connsiteX334" fmla="*/ 883576 w 6331249"/>
              <a:gd name="connsiteY334" fmla="*/ 1880789 h 6286576"/>
              <a:gd name="connsiteX335" fmla="*/ 881717 w 6331249"/>
              <a:gd name="connsiteY335" fmla="*/ 1877999 h 6286576"/>
              <a:gd name="connsiteX336" fmla="*/ 880554 w 6331249"/>
              <a:gd name="connsiteY336" fmla="*/ 1875906 h 6286576"/>
              <a:gd name="connsiteX337" fmla="*/ 878927 w 6331249"/>
              <a:gd name="connsiteY337" fmla="*/ 1873117 h 6286576"/>
              <a:gd name="connsiteX338" fmla="*/ 877300 w 6331249"/>
              <a:gd name="connsiteY338" fmla="*/ 1869397 h 6286576"/>
              <a:gd name="connsiteX339" fmla="*/ 875673 w 6331249"/>
              <a:gd name="connsiteY339" fmla="*/ 1866375 h 6286576"/>
              <a:gd name="connsiteX340" fmla="*/ 874045 w 6331249"/>
              <a:gd name="connsiteY340" fmla="*/ 1863352 h 6286576"/>
              <a:gd name="connsiteX341" fmla="*/ 872651 w 6331249"/>
              <a:gd name="connsiteY341" fmla="*/ 1860330 h 6286576"/>
              <a:gd name="connsiteX342" fmla="*/ 871256 w 6331249"/>
              <a:gd name="connsiteY342" fmla="*/ 1857540 h 6286576"/>
              <a:gd name="connsiteX343" fmla="*/ 871256 w 6331249"/>
              <a:gd name="connsiteY343" fmla="*/ 1854751 h 6286576"/>
              <a:gd name="connsiteX344" fmla="*/ 871256 w 6331249"/>
              <a:gd name="connsiteY344" fmla="*/ 1852193 h 6286576"/>
              <a:gd name="connsiteX345" fmla="*/ 871256 w 6331249"/>
              <a:gd name="connsiteY345" fmla="*/ 1849636 h 6286576"/>
              <a:gd name="connsiteX346" fmla="*/ 871256 w 6331249"/>
              <a:gd name="connsiteY346" fmla="*/ 1847311 h 6286576"/>
              <a:gd name="connsiteX347" fmla="*/ 871256 w 6331249"/>
              <a:gd name="connsiteY347" fmla="*/ 1845219 h 6286576"/>
              <a:gd name="connsiteX348" fmla="*/ 871256 w 6331249"/>
              <a:gd name="connsiteY348" fmla="*/ 1843126 h 6286576"/>
              <a:gd name="connsiteX349" fmla="*/ 871256 w 6331249"/>
              <a:gd name="connsiteY349" fmla="*/ 1831270 h 6286576"/>
              <a:gd name="connsiteX350" fmla="*/ 871256 w 6331249"/>
              <a:gd name="connsiteY350" fmla="*/ 1829642 h 6286576"/>
              <a:gd name="connsiteX351" fmla="*/ 871256 w 6331249"/>
              <a:gd name="connsiteY351" fmla="*/ 1827782 h 6286576"/>
              <a:gd name="connsiteX352" fmla="*/ 871256 w 6331249"/>
              <a:gd name="connsiteY352" fmla="*/ 1825923 h 6286576"/>
              <a:gd name="connsiteX353" fmla="*/ 871256 w 6331249"/>
              <a:gd name="connsiteY353" fmla="*/ 1823830 h 6286576"/>
              <a:gd name="connsiteX354" fmla="*/ 871256 w 6331249"/>
              <a:gd name="connsiteY354" fmla="*/ 1821506 h 6286576"/>
              <a:gd name="connsiteX355" fmla="*/ 872651 w 6331249"/>
              <a:gd name="connsiteY355" fmla="*/ 1818948 h 6286576"/>
              <a:gd name="connsiteX356" fmla="*/ 874278 w 6331249"/>
              <a:gd name="connsiteY356" fmla="*/ 1816391 h 6286576"/>
              <a:gd name="connsiteX357" fmla="*/ 876137 w 6331249"/>
              <a:gd name="connsiteY357" fmla="*/ 1813601 h 6286576"/>
              <a:gd name="connsiteX358" fmla="*/ 878462 w 6331249"/>
              <a:gd name="connsiteY358" fmla="*/ 1810579 h 6286576"/>
              <a:gd name="connsiteX359" fmla="*/ 881019 w 6331249"/>
              <a:gd name="connsiteY359" fmla="*/ 1807324 h 6286576"/>
              <a:gd name="connsiteX360" fmla="*/ 883809 w 6331249"/>
              <a:gd name="connsiteY360" fmla="*/ 1804069 h 6286576"/>
              <a:gd name="connsiteX361" fmla="*/ 887063 w 6331249"/>
              <a:gd name="connsiteY361" fmla="*/ 1800582 h 6286576"/>
              <a:gd name="connsiteX362" fmla="*/ 890782 w 6331249"/>
              <a:gd name="connsiteY362" fmla="*/ 1796862 h 6286576"/>
              <a:gd name="connsiteX363" fmla="*/ 894734 w 6331249"/>
              <a:gd name="connsiteY363" fmla="*/ 1793143 h 6286576"/>
              <a:gd name="connsiteX364" fmla="*/ 899151 w 6331249"/>
              <a:gd name="connsiteY364" fmla="*/ 1789190 h 6286576"/>
              <a:gd name="connsiteX365" fmla="*/ 903800 w 6331249"/>
              <a:gd name="connsiteY365" fmla="*/ 1785238 h 6286576"/>
              <a:gd name="connsiteX366" fmla="*/ 909147 w 6331249"/>
              <a:gd name="connsiteY366" fmla="*/ 1781053 h 6286576"/>
              <a:gd name="connsiteX367" fmla="*/ 915656 w 6331249"/>
              <a:gd name="connsiteY367" fmla="*/ 1776171 h 6286576"/>
              <a:gd name="connsiteX368" fmla="*/ 923327 w 6331249"/>
              <a:gd name="connsiteY368" fmla="*/ 1770592 h 6286576"/>
              <a:gd name="connsiteX369" fmla="*/ 932160 w 6331249"/>
              <a:gd name="connsiteY369" fmla="*/ 1764547 h 6286576"/>
              <a:gd name="connsiteX370" fmla="*/ 942156 w 6331249"/>
              <a:gd name="connsiteY370" fmla="*/ 1758038 h 6286576"/>
              <a:gd name="connsiteX371" fmla="*/ 953081 w 6331249"/>
              <a:gd name="connsiteY371" fmla="*/ 1751063 h 6286576"/>
              <a:gd name="connsiteX372" fmla="*/ 964937 w 6331249"/>
              <a:gd name="connsiteY372" fmla="*/ 1743624 h 6286576"/>
              <a:gd name="connsiteX373" fmla="*/ 977489 w 6331249"/>
              <a:gd name="connsiteY373" fmla="*/ 1735952 h 6286576"/>
              <a:gd name="connsiteX374" fmla="*/ 990972 w 6331249"/>
              <a:gd name="connsiteY374" fmla="*/ 1727815 h 6286576"/>
              <a:gd name="connsiteX375" fmla="*/ 1005152 w 6331249"/>
              <a:gd name="connsiteY375" fmla="*/ 1719445 h 6286576"/>
              <a:gd name="connsiteX376" fmla="*/ 1019797 w 6331249"/>
              <a:gd name="connsiteY376" fmla="*/ 1710843 h 6286576"/>
              <a:gd name="connsiteX377" fmla="*/ 1035139 w 6331249"/>
              <a:gd name="connsiteY377" fmla="*/ 1702009 h 6286576"/>
              <a:gd name="connsiteX378" fmla="*/ 1051179 w 6331249"/>
              <a:gd name="connsiteY378" fmla="*/ 1692942 h 6286576"/>
              <a:gd name="connsiteX379" fmla="*/ 1067684 w 6331249"/>
              <a:gd name="connsiteY379" fmla="*/ 1683875 h 6286576"/>
              <a:gd name="connsiteX380" fmla="*/ 1084653 w 6331249"/>
              <a:gd name="connsiteY380" fmla="*/ 1674576 h 6286576"/>
              <a:gd name="connsiteX381" fmla="*/ 1101855 w 6331249"/>
              <a:gd name="connsiteY381" fmla="*/ 1665277 h 6286576"/>
              <a:gd name="connsiteX382" fmla="*/ 1119522 w 6331249"/>
              <a:gd name="connsiteY382" fmla="*/ 1655977 h 6286576"/>
              <a:gd name="connsiteX383" fmla="*/ 1137421 w 6331249"/>
              <a:gd name="connsiteY383" fmla="*/ 1646678 h 6286576"/>
              <a:gd name="connsiteX384" fmla="*/ 1155553 w 6331249"/>
              <a:gd name="connsiteY384" fmla="*/ 1637379 h 6286576"/>
              <a:gd name="connsiteX385" fmla="*/ 1173917 w 6331249"/>
              <a:gd name="connsiteY385" fmla="*/ 1628080 h 6286576"/>
              <a:gd name="connsiteX386" fmla="*/ 1192514 w 6331249"/>
              <a:gd name="connsiteY386" fmla="*/ 1618780 h 6286576"/>
              <a:gd name="connsiteX387" fmla="*/ 1211111 w 6331249"/>
              <a:gd name="connsiteY387" fmla="*/ 1609481 h 6286576"/>
              <a:gd name="connsiteX388" fmla="*/ 1229707 w 6331249"/>
              <a:gd name="connsiteY388" fmla="*/ 1600414 h 6286576"/>
              <a:gd name="connsiteX389" fmla="*/ 1248304 w 6331249"/>
              <a:gd name="connsiteY389" fmla="*/ 1591580 h 6286576"/>
              <a:gd name="connsiteX390" fmla="*/ 1266901 w 6331249"/>
              <a:gd name="connsiteY390" fmla="*/ 1582978 h 6286576"/>
              <a:gd name="connsiteX391" fmla="*/ 1285265 w 6331249"/>
              <a:gd name="connsiteY391" fmla="*/ 1574376 h 6286576"/>
              <a:gd name="connsiteX392" fmla="*/ 1303629 w 6331249"/>
              <a:gd name="connsiteY392" fmla="*/ 1566239 h 6286576"/>
              <a:gd name="connsiteX393" fmla="*/ 1321761 w 6331249"/>
              <a:gd name="connsiteY393" fmla="*/ 1558335 h 6286576"/>
              <a:gd name="connsiteX394" fmla="*/ 1339660 w 6331249"/>
              <a:gd name="connsiteY394" fmla="*/ 1550663 h 6286576"/>
              <a:gd name="connsiteX395" fmla="*/ 1357095 w 6331249"/>
              <a:gd name="connsiteY395" fmla="*/ 1543456 h 6286576"/>
              <a:gd name="connsiteX396" fmla="*/ 1374297 w 6331249"/>
              <a:gd name="connsiteY396" fmla="*/ 1536481 h 6286576"/>
              <a:gd name="connsiteX397" fmla="*/ 1390801 w 6331249"/>
              <a:gd name="connsiteY397" fmla="*/ 1529972 h 6286576"/>
              <a:gd name="connsiteX398" fmla="*/ 1403122 w 6331249"/>
              <a:gd name="connsiteY398" fmla="*/ 1525322 h 6286576"/>
              <a:gd name="connsiteX399" fmla="*/ 1415210 w 6331249"/>
              <a:gd name="connsiteY399" fmla="*/ 1520672 h 6286576"/>
              <a:gd name="connsiteX400" fmla="*/ 1427995 w 6331249"/>
              <a:gd name="connsiteY400" fmla="*/ 1516720 h 6286576"/>
              <a:gd name="connsiteX401" fmla="*/ 1441013 w 6331249"/>
              <a:gd name="connsiteY401" fmla="*/ 1513000 h 6286576"/>
              <a:gd name="connsiteX402" fmla="*/ 1454263 w 6331249"/>
              <a:gd name="connsiteY402" fmla="*/ 1509513 h 6286576"/>
              <a:gd name="connsiteX403" fmla="*/ 1467513 w 6331249"/>
              <a:gd name="connsiteY403" fmla="*/ 1506258 h 6286576"/>
              <a:gd name="connsiteX404" fmla="*/ 1480995 w 6331249"/>
              <a:gd name="connsiteY404" fmla="*/ 1503236 h 6286576"/>
              <a:gd name="connsiteX405" fmla="*/ 1494710 w 6331249"/>
              <a:gd name="connsiteY405" fmla="*/ 1500214 h 6286576"/>
              <a:gd name="connsiteX406" fmla="*/ 1508193 w 6331249"/>
              <a:gd name="connsiteY406" fmla="*/ 1497424 h 6286576"/>
              <a:gd name="connsiteX407" fmla="*/ 1522141 w 6331249"/>
              <a:gd name="connsiteY407" fmla="*/ 1494867 h 6286576"/>
              <a:gd name="connsiteX408" fmla="*/ 1536321 w 6331249"/>
              <a:gd name="connsiteY408" fmla="*/ 1492309 h 6286576"/>
              <a:gd name="connsiteX409" fmla="*/ 1550501 w 6331249"/>
              <a:gd name="connsiteY409" fmla="*/ 1489984 h 6286576"/>
              <a:gd name="connsiteX410" fmla="*/ 1564913 w 6331249"/>
              <a:gd name="connsiteY410" fmla="*/ 1487660 h 6286576"/>
              <a:gd name="connsiteX411" fmla="*/ 1579325 w 6331249"/>
              <a:gd name="connsiteY411" fmla="*/ 1485335 h 6286576"/>
              <a:gd name="connsiteX412" fmla="*/ 1593971 w 6331249"/>
              <a:gd name="connsiteY412" fmla="*/ 1483010 h 6286576"/>
              <a:gd name="connsiteX413" fmla="*/ 1608615 w 6331249"/>
              <a:gd name="connsiteY413" fmla="*/ 1480685 h 6286576"/>
              <a:gd name="connsiteX414" fmla="*/ 1623260 w 6331249"/>
              <a:gd name="connsiteY414" fmla="*/ 1478360 h 6286576"/>
              <a:gd name="connsiteX415" fmla="*/ 1637905 w 6331249"/>
              <a:gd name="connsiteY415" fmla="*/ 1476036 h 6286576"/>
              <a:gd name="connsiteX416" fmla="*/ 1652783 w 6331249"/>
              <a:gd name="connsiteY416" fmla="*/ 1473711 h 6286576"/>
              <a:gd name="connsiteX417" fmla="*/ 1667660 w 6331249"/>
              <a:gd name="connsiteY417" fmla="*/ 1471386 h 6286576"/>
              <a:gd name="connsiteX418" fmla="*/ 1682537 w 6331249"/>
              <a:gd name="connsiteY418" fmla="*/ 1468828 h 6286576"/>
              <a:gd name="connsiteX419" fmla="*/ 1697415 w 6331249"/>
              <a:gd name="connsiteY419" fmla="*/ 1466271 h 6286576"/>
              <a:gd name="connsiteX420" fmla="*/ 1712292 w 6331249"/>
              <a:gd name="connsiteY420" fmla="*/ 1463481 h 6286576"/>
              <a:gd name="connsiteX421" fmla="*/ 1727169 w 6331249"/>
              <a:gd name="connsiteY421" fmla="*/ 1460459 h 6286576"/>
              <a:gd name="connsiteX422" fmla="*/ 1742047 w 6331249"/>
              <a:gd name="connsiteY422" fmla="*/ 1457204 h 6286576"/>
              <a:gd name="connsiteX423" fmla="*/ 1756692 w 6331249"/>
              <a:gd name="connsiteY423" fmla="*/ 1453950 h 6286576"/>
              <a:gd name="connsiteX424" fmla="*/ 1771337 w 6331249"/>
              <a:gd name="connsiteY424" fmla="*/ 1450230 h 6286576"/>
              <a:gd name="connsiteX425" fmla="*/ 1785981 w 6331249"/>
              <a:gd name="connsiteY425" fmla="*/ 1446278 h 6286576"/>
              <a:gd name="connsiteX426" fmla="*/ 1800626 w 6331249"/>
              <a:gd name="connsiteY426" fmla="*/ 1442093 h 6286576"/>
              <a:gd name="connsiteX427" fmla="*/ 1815039 w 6331249"/>
              <a:gd name="connsiteY427" fmla="*/ 1437676 h 6286576"/>
              <a:gd name="connsiteX428" fmla="*/ 1829451 w 6331249"/>
              <a:gd name="connsiteY428" fmla="*/ 1432794 h 6286576"/>
              <a:gd name="connsiteX429" fmla="*/ 2032853 w 6331249"/>
              <a:gd name="connsiteY429" fmla="*/ 1412800 h 6286576"/>
              <a:gd name="connsiteX430" fmla="*/ 2193482 w 6331249"/>
              <a:gd name="connsiteY430" fmla="*/ 1431864 h 6286576"/>
              <a:gd name="connsiteX431" fmla="*/ 2193482 w 6331249"/>
              <a:gd name="connsiteY431" fmla="*/ 1431864 h 6286576"/>
              <a:gd name="connsiteX432" fmla="*/ 2444537 w 6331249"/>
              <a:gd name="connsiteY432" fmla="*/ 1428841 h 6286576"/>
              <a:gd name="connsiteX433" fmla="*/ 2603539 w 6331249"/>
              <a:gd name="connsiteY433" fmla="*/ 1421170 h 6286576"/>
              <a:gd name="connsiteX434" fmla="*/ 2713725 w 6331249"/>
              <a:gd name="connsiteY434" fmla="*/ 1430701 h 6286576"/>
              <a:gd name="connsiteX435" fmla="*/ 2794620 w 6331249"/>
              <a:gd name="connsiteY435" fmla="*/ 1436978 h 6286576"/>
              <a:gd name="connsiteX436" fmla="*/ 2874586 w 6331249"/>
              <a:gd name="connsiteY436" fmla="*/ 1433259 h 6286576"/>
              <a:gd name="connsiteX437" fmla="*/ 2965013 w 6331249"/>
              <a:gd name="connsiteY437" fmla="*/ 1430701 h 6286576"/>
              <a:gd name="connsiteX438" fmla="*/ 2965013 w 6331249"/>
              <a:gd name="connsiteY438" fmla="*/ 1430701 h 6286576"/>
              <a:gd name="connsiteX439" fmla="*/ 3021268 w 6331249"/>
              <a:gd name="connsiteY439" fmla="*/ 1429074 h 6286576"/>
              <a:gd name="connsiteX440" fmla="*/ 3111694 w 6331249"/>
              <a:gd name="connsiteY440" fmla="*/ 1431399 h 6286576"/>
              <a:gd name="connsiteX441" fmla="*/ 3123085 w 6331249"/>
              <a:gd name="connsiteY441" fmla="*/ 1470688 h 6286576"/>
              <a:gd name="connsiteX442" fmla="*/ 3123085 w 6331249"/>
              <a:gd name="connsiteY442" fmla="*/ 1470688 h 6286576"/>
              <a:gd name="connsiteX443" fmla="*/ 3104023 w 6331249"/>
              <a:gd name="connsiteY443" fmla="*/ 1502539 h 6286576"/>
              <a:gd name="connsiteX444" fmla="*/ 3070549 w 6331249"/>
              <a:gd name="connsiteY444" fmla="*/ 1529972 h 6286576"/>
              <a:gd name="connsiteX445" fmla="*/ 2779046 w 6331249"/>
              <a:gd name="connsiteY445" fmla="*/ 1594834 h 6286576"/>
              <a:gd name="connsiteX446" fmla="*/ 2791599 w 6331249"/>
              <a:gd name="connsiteY446" fmla="*/ 1682481 h 6286576"/>
              <a:gd name="connsiteX447" fmla="*/ 2566578 w 6331249"/>
              <a:gd name="connsiteY447" fmla="*/ 1589487 h 6286576"/>
              <a:gd name="connsiteX448" fmla="*/ 2581688 w 6331249"/>
              <a:gd name="connsiteY448" fmla="*/ 1668532 h 6286576"/>
              <a:gd name="connsiteX449" fmla="*/ 2339001 w 6331249"/>
              <a:gd name="connsiteY449" fmla="*/ 1566471 h 6286576"/>
              <a:gd name="connsiteX450" fmla="*/ 2322962 w 6331249"/>
              <a:gd name="connsiteY450" fmla="*/ 1847544 h 6286576"/>
              <a:gd name="connsiteX451" fmla="*/ 2431752 w 6331249"/>
              <a:gd name="connsiteY451" fmla="*/ 1733394 h 6286576"/>
              <a:gd name="connsiteX452" fmla="*/ 2419432 w 6331249"/>
              <a:gd name="connsiteY452" fmla="*/ 1837547 h 6286576"/>
              <a:gd name="connsiteX453" fmla="*/ 2554026 w 6331249"/>
              <a:gd name="connsiteY453" fmla="*/ 1767802 h 6286576"/>
              <a:gd name="connsiteX454" fmla="*/ 2549841 w 6331249"/>
              <a:gd name="connsiteY454" fmla="*/ 1837547 h 6286576"/>
              <a:gd name="connsiteX455" fmla="*/ 2565649 w 6331249"/>
              <a:gd name="connsiteY455" fmla="*/ 1740834 h 6286576"/>
              <a:gd name="connsiteX456" fmla="*/ 2454068 w 6331249"/>
              <a:gd name="connsiteY456" fmla="*/ 1800582 h 6286576"/>
              <a:gd name="connsiteX457" fmla="*/ 2454068 w 6331249"/>
              <a:gd name="connsiteY457" fmla="*/ 1659930 h 6286576"/>
              <a:gd name="connsiteX458" fmla="*/ 2365734 w 6331249"/>
              <a:gd name="connsiteY458" fmla="*/ 1777799 h 6286576"/>
              <a:gd name="connsiteX459" fmla="*/ 2375032 w 6331249"/>
              <a:gd name="connsiteY459" fmla="*/ 1607621 h 6286576"/>
              <a:gd name="connsiteX460" fmla="*/ 2615162 w 6331249"/>
              <a:gd name="connsiteY460" fmla="*/ 1721538 h 6286576"/>
              <a:gd name="connsiteX461" fmla="*/ 2615162 w 6331249"/>
              <a:gd name="connsiteY461" fmla="*/ 1721538 h 6286576"/>
              <a:gd name="connsiteX462" fmla="*/ 3165625 w 6331249"/>
              <a:gd name="connsiteY462" fmla="*/ 1283074 h 6286576"/>
              <a:gd name="connsiteX463" fmla="*/ 3253494 w 6331249"/>
              <a:gd name="connsiteY463" fmla="*/ 1080814 h 6286576"/>
              <a:gd name="connsiteX464" fmla="*/ 3253494 w 6331249"/>
              <a:gd name="connsiteY464" fmla="*/ 1080814 h 6286576"/>
              <a:gd name="connsiteX465" fmla="*/ 3259306 w 6331249"/>
              <a:gd name="connsiteY465" fmla="*/ 1032458 h 6286576"/>
              <a:gd name="connsiteX466" fmla="*/ 3327416 w 6331249"/>
              <a:gd name="connsiteY466" fmla="*/ 1212167 h 6286576"/>
              <a:gd name="connsiteX467" fmla="*/ 3346246 w 6331249"/>
              <a:gd name="connsiteY467" fmla="*/ 1228441 h 6286576"/>
              <a:gd name="connsiteX468" fmla="*/ 3357404 w 6331249"/>
              <a:gd name="connsiteY468" fmla="*/ 1236345 h 6286576"/>
              <a:gd name="connsiteX469" fmla="*/ 3372513 w 6331249"/>
              <a:gd name="connsiteY469" fmla="*/ 1131496 h 6286576"/>
              <a:gd name="connsiteX470" fmla="*/ 3408777 w 6331249"/>
              <a:gd name="connsiteY470" fmla="*/ 1027110 h 6286576"/>
              <a:gd name="connsiteX471" fmla="*/ 3416216 w 6331249"/>
              <a:gd name="connsiteY471" fmla="*/ 1012232 h 6286576"/>
              <a:gd name="connsiteX472" fmla="*/ 3422027 w 6331249"/>
              <a:gd name="connsiteY472" fmla="*/ 1027808 h 6286576"/>
              <a:gd name="connsiteX473" fmla="*/ 3485721 w 6331249"/>
              <a:gd name="connsiteY473" fmla="*/ 1198916 h 6286576"/>
              <a:gd name="connsiteX474" fmla="*/ 3501993 w 6331249"/>
              <a:gd name="connsiteY474" fmla="*/ 1087789 h 6286576"/>
              <a:gd name="connsiteX475" fmla="*/ 3540116 w 6331249"/>
              <a:gd name="connsiteY475" fmla="*/ 976662 h 6286576"/>
              <a:gd name="connsiteX476" fmla="*/ 3549647 w 6331249"/>
              <a:gd name="connsiteY476" fmla="*/ 959923 h 6286576"/>
              <a:gd name="connsiteX477" fmla="*/ 3553831 w 6331249"/>
              <a:gd name="connsiteY477" fmla="*/ 978986 h 6286576"/>
              <a:gd name="connsiteX478" fmla="*/ 3668201 w 6331249"/>
              <a:gd name="connsiteY478" fmla="*/ 1299581 h 6286576"/>
              <a:gd name="connsiteX479" fmla="*/ 3671223 w 6331249"/>
              <a:gd name="connsiteY479" fmla="*/ 1306555 h 6286576"/>
              <a:gd name="connsiteX480" fmla="*/ 3888572 w 6331249"/>
              <a:gd name="connsiteY480" fmla="*/ 1283307 h 6286576"/>
              <a:gd name="connsiteX481" fmla="*/ 4203089 w 6331249"/>
              <a:gd name="connsiteY481" fmla="*/ 1386530 h 6286576"/>
              <a:gd name="connsiteX482" fmla="*/ 4298165 w 6331249"/>
              <a:gd name="connsiteY482" fmla="*/ 1377928 h 6286576"/>
              <a:gd name="connsiteX483" fmla="*/ 4347214 w 6331249"/>
              <a:gd name="connsiteY483" fmla="*/ 1376533 h 6286576"/>
              <a:gd name="connsiteX484" fmla="*/ 4325595 w 6331249"/>
              <a:gd name="connsiteY484" fmla="*/ 1369326 h 6286576"/>
              <a:gd name="connsiteX485" fmla="*/ 4302349 w 6331249"/>
              <a:gd name="connsiteY485" fmla="*/ 1362119 h 6286576"/>
              <a:gd name="connsiteX486" fmla="*/ 4279103 w 6331249"/>
              <a:gd name="connsiteY486" fmla="*/ 1354912 h 6286576"/>
              <a:gd name="connsiteX487" fmla="*/ 4255857 w 6331249"/>
              <a:gd name="connsiteY487" fmla="*/ 1347705 h 6286576"/>
              <a:gd name="connsiteX488" fmla="*/ 4232611 w 6331249"/>
              <a:gd name="connsiteY488" fmla="*/ 1340730 h 6286576"/>
              <a:gd name="connsiteX489" fmla="*/ 4209365 w 6331249"/>
              <a:gd name="connsiteY489" fmla="*/ 1333756 h 6286576"/>
              <a:gd name="connsiteX490" fmla="*/ 4186119 w 6331249"/>
              <a:gd name="connsiteY490" fmla="*/ 1326781 h 6286576"/>
              <a:gd name="connsiteX491" fmla="*/ 4162873 w 6331249"/>
              <a:gd name="connsiteY491" fmla="*/ 1320039 h 6286576"/>
              <a:gd name="connsiteX492" fmla="*/ 4139627 w 6331249"/>
              <a:gd name="connsiteY492" fmla="*/ 1313297 h 6286576"/>
              <a:gd name="connsiteX493" fmla="*/ 4116382 w 6331249"/>
              <a:gd name="connsiteY493" fmla="*/ 1306788 h 6286576"/>
              <a:gd name="connsiteX494" fmla="*/ 4093136 w 6331249"/>
              <a:gd name="connsiteY494" fmla="*/ 1300511 h 6286576"/>
              <a:gd name="connsiteX495" fmla="*/ 4069890 w 6331249"/>
              <a:gd name="connsiteY495" fmla="*/ 1294234 h 6286576"/>
              <a:gd name="connsiteX496" fmla="*/ 4055245 w 6331249"/>
              <a:gd name="connsiteY496" fmla="*/ 1288189 h 6286576"/>
              <a:gd name="connsiteX497" fmla="*/ 4033394 w 6331249"/>
              <a:gd name="connsiteY497" fmla="*/ 1282377 h 6286576"/>
              <a:gd name="connsiteX498" fmla="*/ 4012008 w 6331249"/>
              <a:gd name="connsiteY498" fmla="*/ 1276798 h 6286576"/>
              <a:gd name="connsiteX499" fmla="*/ 3990854 w 6331249"/>
              <a:gd name="connsiteY499" fmla="*/ 1271450 h 6286576"/>
              <a:gd name="connsiteX500" fmla="*/ 3970397 w 6331249"/>
              <a:gd name="connsiteY500" fmla="*/ 1264941 h 6286576"/>
              <a:gd name="connsiteX501" fmla="*/ 3950174 w 6331249"/>
              <a:gd name="connsiteY501" fmla="*/ 1259826 h 6286576"/>
              <a:gd name="connsiteX502" fmla="*/ 3930414 w 6331249"/>
              <a:gd name="connsiteY502" fmla="*/ 1254944 h 6286576"/>
              <a:gd name="connsiteX503" fmla="*/ 3911353 w 6331249"/>
              <a:gd name="connsiteY503" fmla="*/ 1250294 h 6286576"/>
              <a:gd name="connsiteX504" fmla="*/ 3892989 w 6331249"/>
              <a:gd name="connsiteY504" fmla="*/ 1245877 h 6286576"/>
              <a:gd name="connsiteX505" fmla="*/ 3875089 w 6331249"/>
              <a:gd name="connsiteY505" fmla="*/ 1241693 h 6286576"/>
              <a:gd name="connsiteX506" fmla="*/ 3857887 w 6331249"/>
              <a:gd name="connsiteY506" fmla="*/ 1237973 h 6286576"/>
              <a:gd name="connsiteX507" fmla="*/ 3841615 w 6331249"/>
              <a:gd name="connsiteY507" fmla="*/ 1234486 h 6286576"/>
              <a:gd name="connsiteX508" fmla="*/ 3826041 w 6331249"/>
              <a:gd name="connsiteY508" fmla="*/ 1231231 h 6286576"/>
              <a:gd name="connsiteX509" fmla="*/ 3810931 w 6331249"/>
              <a:gd name="connsiteY509" fmla="*/ 1227976 h 6286576"/>
              <a:gd name="connsiteX510" fmla="*/ 3796751 w 6331249"/>
              <a:gd name="connsiteY510" fmla="*/ 1224721 h 6286576"/>
              <a:gd name="connsiteX511" fmla="*/ 3783501 w 6331249"/>
              <a:gd name="connsiteY511" fmla="*/ 1221466 h 6286576"/>
              <a:gd name="connsiteX512" fmla="*/ 3771180 w 6331249"/>
              <a:gd name="connsiteY512" fmla="*/ 1218444 h 6286576"/>
              <a:gd name="connsiteX513" fmla="*/ 3759557 w 6331249"/>
              <a:gd name="connsiteY513" fmla="*/ 1215189 h 6286576"/>
              <a:gd name="connsiteX514" fmla="*/ 3748632 w 6331249"/>
              <a:gd name="connsiteY514" fmla="*/ 1211935 h 6286576"/>
              <a:gd name="connsiteX515" fmla="*/ 3739798 w 6331249"/>
              <a:gd name="connsiteY515" fmla="*/ 1209377 h 6286576"/>
              <a:gd name="connsiteX516" fmla="*/ 3730267 w 6331249"/>
              <a:gd name="connsiteY516" fmla="*/ 1205658 h 6286576"/>
              <a:gd name="connsiteX517" fmla="*/ 3721201 w 6331249"/>
              <a:gd name="connsiteY517" fmla="*/ 1201705 h 6286576"/>
              <a:gd name="connsiteX518" fmla="*/ 3712601 w 6331249"/>
              <a:gd name="connsiteY518" fmla="*/ 1197288 h 6286576"/>
              <a:gd name="connsiteX519" fmla="*/ 3704464 w 6331249"/>
              <a:gd name="connsiteY519" fmla="*/ 1192639 h 6286576"/>
              <a:gd name="connsiteX520" fmla="*/ 3696793 w 6331249"/>
              <a:gd name="connsiteY520" fmla="*/ 1187524 h 6286576"/>
              <a:gd name="connsiteX521" fmla="*/ 3689587 w 6331249"/>
              <a:gd name="connsiteY521" fmla="*/ 1181712 h 6286576"/>
              <a:gd name="connsiteX522" fmla="*/ 3682846 w 6331249"/>
              <a:gd name="connsiteY522" fmla="*/ 1175435 h 6286576"/>
              <a:gd name="connsiteX523" fmla="*/ 3676802 w 6331249"/>
              <a:gd name="connsiteY523" fmla="*/ 1168693 h 6286576"/>
              <a:gd name="connsiteX524" fmla="*/ 3671455 w 6331249"/>
              <a:gd name="connsiteY524" fmla="*/ 1161718 h 6286576"/>
              <a:gd name="connsiteX525" fmla="*/ 3666806 w 6331249"/>
              <a:gd name="connsiteY525" fmla="*/ 1154511 h 6286576"/>
              <a:gd name="connsiteX526" fmla="*/ 3662854 w 6331249"/>
              <a:gd name="connsiteY526" fmla="*/ 1147072 h 6286576"/>
              <a:gd name="connsiteX527" fmla="*/ 3659600 w 6331249"/>
              <a:gd name="connsiteY527" fmla="*/ 1139632 h 6286576"/>
              <a:gd name="connsiteX528" fmla="*/ 3656810 w 6331249"/>
              <a:gd name="connsiteY528" fmla="*/ 1132193 h 6286576"/>
              <a:gd name="connsiteX529" fmla="*/ 3653091 w 6331249"/>
              <a:gd name="connsiteY529" fmla="*/ 1125451 h 6286576"/>
              <a:gd name="connsiteX530" fmla="*/ 3650999 w 6331249"/>
              <a:gd name="connsiteY530" fmla="*/ 1118011 h 6286576"/>
              <a:gd name="connsiteX531" fmla="*/ 3648907 w 6331249"/>
              <a:gd name="connsiteY531" fmla="*/ 1110572 h 6286576"/>
              <a:gd name="connsiteX532" fmla="*/ 3646815 w 6331249"/>
              <a:gd name="connsiteY532" fmla="*/ 1102203 h 6286576"/>
              <a:gd name="connsiteX533" fmla="*/ 3644955 w 6331249"/>
              <a:gd name="connsiteY533" fmla="*/ 1094531 h 6286576"/>
              <a:gd name="connsiteX534" fmla="*/ 3643095 w 6331249"/>
              <a:gd name="connsiteY534" fmla="*/ 1086626 h 6286576"/>
              <a:gd name="connsiteX535" fmla="*/ 3641468 w 6331249"/>
              <a:gd name="connsiteY535" fmla="*/ 1078954 h 6286576"/>
              <a:gd name="connsiteX536" fmla="*/ 3639376 w 6331249"/>
              <a:gd name="connsiteY536" fmla="*/ 1070352 h 6286576"/>
              <a:gd name="connsiteX537" fmla="*/ 3637051 w 6331249"/>
              <a:gd name="connsiteY537" fmla="*/ 1061286 h 6286576"/>
              <a:gd name="connsiteX538" fmla="*/ 3634494 w 6331249"/>
              <a:gd name="connsiteY538" fmla="*/ 1051754 h 6286576"/>
              <a:gd name="connsiteX539" fmla="*/ 3631705 w 6331249"/>
              <a:gd name="connsiteY539" fmla="*/ 1041757 h 6286576"/>
              <a:gd name="connsiteX540" fmla="*/ 3628451 w 6331249"/>
              <a:gd name="connsiteY540" fmla="*/ 1030830 h 6286576"/>
              <a:gd name="connsiteX541" fmla="*/ 3624964 w 6331249"/>
              <a:gd name="connsiteY541" fmla="*/ 1018276 h 6286576"/>
              <a:gd name="connsiteX542" fmla="*/ 3621477 w 6331249"/>
              <a:gd name="connsiteY542" fmla="*/ 1005025 h 6286576"/>
              <a:gd name="connsiteX543" fmla="*/ 3618455 w 6331249"/>
              <a:gd name="connsiteY543" fmla="*/ 991308 h 6286576"/>
              <a:gd name="connsiteX544" fmla="*/ 3615665 w 6331249"/>
              <a:gd name="connsiteY544" fmla="*/ 977359 h 6286576"/>
              <a:gd name="connsiteX545" fmla="*/ 3613341 w 6331249"/>
              <a:gd name="connsiteY545" fmla="*/ 963178 h 6286576"/>
              <a:gd name="connsiteX546" fmla="*/ 3611249 w 6331249"/>
              <a:gd name="connsiteY546" fmla="*/ 948764 h 6286576"/>
              <a:gd name="connsiteX547" fmla="*/ 3609389 w 6331249"/>
              <a:gd name="connsiteY547" fmla="*/ 934117 h 6286576"/>
              <a:gd name="connsiteX548" fmla="*/ 3607762 w 6331249"/>
              <a:gd name="connsiteY548" fmla="*/ 919006 h 6286576"/>
              <a:gd name="connsiteX549" fmla="*/ 3606134 w 6331249"/>
              <a:gd name="connsiteY549" fmla="*/ 903662 h 6286576"/>
              <a:gd name="connsiteX550" fmla="*/ 3604740 w 6331249"/>
              <a:gd name="connsiteY550" fmla="*/ 888086 h 6286576"/>
              <a:gd name="connsiteX551" fmla="*/ 3603577 w 6331249"/>
              <a:gd name="connsiteY551" fmla="*/ 872277 h 6286576"/>
              <a:gd name="connsiteX552" fmla="*/ 3603577 w 6331249"/>
              <a:gd name="connsiteY552" fmla="*/ 856235 h 6286576"/>
              <a:gd name="connsiteX553" fmla="*/ 3603577 w 6331249"/>
              <a:gd name="connsiteY553" fmla="*/ 839962 h 6286576"/>
              <a:gd name="connsiteX554" fmla="*/ 3603577 w 6331249"/>
              <a:gd name="connsiteY554" fmla="*/ 823455 h 6286576"/>
              <a:gd name="connsiteX555" fmla="*/ 3603577 w 6331249"/>
              <a:gd name="connsiteY555" fmla="*/ 806949 h 6286576"/>
              <a:gd name="connsiteX556" fmla="*/ 3603577 w 6331249"/>
              <a:gd name="connsiteY556" fmla="*/ 790210 h 6286576"/>
              <a:gd name="connsiteX557" fmla="*/ 3603577 w 6331249"/>
              <a:gd name="connsiteY557" fmla="*/ 773239 h 6286576"/>
              <a:gd name="connsiteX558" fmla="*/ 3603577 w 6331249"/>
              <a:gd name="connsiteY558" fmla="*/ 756035 h 6286576"/>
              <a:gd name="connsiteX559" fmla="*/ 3603577 w 6331249"/>
              <a:gd name="connsiteY559" fmla="*/ 738832 h 6286576"/>
              <a:gd name="connsiteX560" fmla="*/ 3603577 w 6331249"/>
              <a:gd name="connsiteY560" fmla="*/ 721395 h 6286576"/>
              <a:gd name="connsiteX561" fmla="*/ 3603577 w 6331249"/>
              <a:gd name="connsiteY561" fmla="*/ 703959 h 6286576"/>
              <a:gd name="connsiteX562" fmla="*/ 3603577 w 6331249"/>
              <a:gd name="connsiteY562" fmla="*/ 686290 h 6286576"/>
              <a:gd name="connsiteX563" fmla="*/ 3603577 w 6331249"/>
              <a:gd name="connsiteY563" fmla="*/ 668621 h 6286576"/>
              <a:gd name="connsiteX564" fmla="*/ 3603577 w 6331249"/>
              <a:gd name="connsiteY564" fmla="*/ 650720 h 6286576"/>
              <a:gd name="connsiteX565" fmla="*/ 3603577 w 6331249"/>
              <a:gd name="connsiteY565" fmla="*/ 632819 h 6286576"/>
              <a:gd name="connsiteX566" fmla="*/ 3603577 w 6331249"/>
              <a:gd name="connsiteY566" fmla="*/ 614918 h 6286576"/>
              <a:gd name="connsiteX567" fmla="*/ 3602415 w 6331249"/>
              <a:gd name="connsiteY567" fmla="*/ 597017 h 6286576"/>
              <a:gd name="connsiteX568" fmla="*/ 3601020 w 6331249"/>
              <a:gd name="connsiteY568" fmla="*/ 579116 h 6286576"/>
              <a:gd name="connsiteX569" fmla="*/ 3599393 w 6331249"/>
              <a:gd name="connsiteY569" fmla="*/ 561214 h 6286576"/>
              <a:gd name="connsiteX570" fmla="*/ 3483164 w 6331249"/>
              <a:gd name="connsiteY570" fmla="*/ 494027 h 6286576"/>
              <a:gd name="connsiteX571" fmla="*/ 3375070 w 6331249"/>
              <a:gd name="connsiteY571" fmla="*/ 672109 h 6286576"/>
              <a:gd name="connsiteX572" fmla="*/ 3371584 w 6331249"/>
              <a:gd name="connsiteY572" fmla="*/ 680478 h 6286576"/>
              <a:gd name="connsiteX573" fmla="*/ 3360890 w 6331249"/>
              <a:gd name="connsiteY573" fmla="*/ 693962 h 6286576"/>
              <a:gd name="connsiteX574" fmla="*/ 3298126 w 6331249"/>
              <a:gd name="connsiteY574" fmla="*/ 798347 h 6286576"/>
              <a:gd name="connsiteX575" fmla="*/ 3302311 w 6331249"/>
              <a:gd name="connsiteY575" fmla="*/ 799975 h 6286576"/>
              <a:gd name="connsiteX576" fmla="*/ 3376698 w 6331249"/>
              <a:gd name="connsiteY576" fmla="*/ 984566 h 6286576"/>
              <a:gd name="connsiteX577" fmla="*/ 3332530 w 6331249"/>
              <a:gd name="connsiteY577" fmla="*/ 860885 h 6286576"/>
              <a:gd name="connsiteX578" fmla="*/ 3332530 w 6331249"/>
              <a:gd name="connsiteY578" fmla="*/ 860885 h 6286576"/>
              <a:gd name="connsiteX579" fmla="*/ 3291153 w 6331249"/>
              <a:gd name="connsiteY579" fmla="*/ 834614 h 6286576"/>
              <a:gd name="connsiteX580" fmla="*/ 3281389 w 6331249"/>
              <a:gd name="connsiteY580" fmla="*/ 831360 h 6286576"/>
              <a:gd name="connsiteX581" fmla="*/ 3181897 w 6331249"/>
              <a:gd name="connsiteY581" fmla="*/ 1036177 h 6286576"/>
              <a:gd name="connsiteX582" fmla="*/ 3167485 w 6331249"/>
              <a:gd name="connsiteY582" fmla="*/ 1065935 h 6286576"/>
              <a:gd name="connsiteX583" fmla="*/ 3165392 w 6331249"/>
              <a:gd name="connsiteY583" fmla="*/ 1062681 h 6286576"/>
              <a:gd name="connsiteX584" fmla="*/ 3163300 w 6331249"/>
              <a:gd name="connsiteY584" fmla="*/ 1065935 h 6286576"/>
              <a:gd name="connsiteX585" fmla="*/ 3148888 w 6331249"/>
              <a:gd name="connsiteY585" fmla="*/ 1036177 h 6286576"/>
              <a:gd name="connsiteX586" fmla="*/ 3049628 w 6331249"/>
              <a:gd name="connsiteY586" fmla="*/ 831360 h 6286576"/>
              <a:gd name="connsiteX587" fmla="*/ 3039865 w 6331249"/>
              <a:gd name="connsiteY587" fmla="*/ 834614 h 6286576"/>
              <a:gd name="connsiteX588" fmla="*/ 2998487 w 6331249"/>
              <a:gd name="connsiteY588" fmla="*/ 860885 h 6286576"/>
              <a:gd name="connsiteX589" fmla="*/ 2998487 w 6331249"/>
              <a:gd name="connsiteY589" fmla="*/ 860885 h 6286576"/>
              <a:gd name="connsiteX590" fmla="*/ 2954320 w 6331249"/>
              <a:gd name="connsiteY590" fmla="*/ 984566 h 6286576"/>
              <a:gd name="connsiteX591" fmla="*/ 3028707 w 6331249"/>
              <a:gd name="connsiteY591" fmla="*/ 799975 h 6286576"/>
              <a:gd name="connsiteX592" fmla="*/ 3033588 w 6331249"/>
              <a:gd name="connsiteY592" fmla="*/ 798347 h 6286576"/>
              <a:gd name="connsiteX593" fmla="*/ 2982912 w 6331249"/>
              <a:gd name="connsiteY593" fmla="*/ 693962 h 6286576"/>
              <a:gd name="connsiteX594" fmla="*/ 2972219 w 6331249"/>
              <a:gd name="connsiteY594" fmla="*/ 680478 h 6286576"/>
              <a:gd name="connsiteX595" fmla="*/ 2968732 w 6331249"/>
              <a:gd name="connsiteY595" fmla="*/ 672109 h 6286576"/>
              <a:gd name="connsiteX596" fmla="*/ 2860639 w 6331249"/>
              <a:gd name="connsiteY596" fmla="*/ 494027 h 6286576"/>
              <a:gd name="connsiteX597" fmla="*/ 2744409 w 6331249"/>
              <a:gd name="connsiteY597" fmla="*/ 561214 h 6286576"/>
              <a:gd name="connsiteX598" fmla="*/ 2742782 w 6331249"/>
              <a:gd name="connsiteY598" fmla="*/ 579116 h 6286576"/>
              <a:gd name="connsiteX599" fmla="*/ 2741388 w 6331249"/>
              <a:gd name="connsiteY599" fmla="*/ 597017 h 6286576"/>
              <a:gd name="connsiteX600" fmla="*/ 2740225 w 6331249"/>
              <a:gd name="connsiteY600" fmla="*/ 613988 h 6286576"/>
              <a:gd name="connsiteX601" fmla="*/ 2740225 w 6331249"/>
              <a:gd name="connsiteY601" fmla="*/ 631889 h 6286576"/>
              <a:gd name="connsiteX602" fmla="*/ 2740225 w 6331249"/>
              <a:gd name="connsiteY602" fmla="*/ 649790 h 6286576"/>
              <a:gd name="connsiteX603" fmla="*/ 2740225 w 6331249"/>
              <a:gd name="connsiteY603" fmla="*/ 667692 h 6286576"/>
              <a:gd name="connsiteX604" fmla="*/ 2740225 w 6331249"/>
              <a:gd name="connsiteY604" fmla="*/ 685360 h 6286576"/>
              <a:gd name="connsiteX605" fmla="*/ 2740225 w 6331249"/>
              <a:gd name="connsiteY605" fmla="*/ 703029 h 6286576"/>
              <a:gd name="connsiteX606" fmla="*/ 2740225 w 6331249"/>
              <a:gd name="connsiteY606" fmla="*/ 720465 h 6286576"/>
              <a:gd name="connsiteX607" fmla="*/ 2740225 w 6331249"/>
              <a:gd name="connsiteY607" fmla="*/ 737902 h 6286576"/>
              <a:gd name="connsiteX608" fmla="*/ 2740225 w 6331249"/>
              <a:gd name="connsiteY608" fmla="*/ 755105 h 6286576"/>
              <a:gd name="connsiteX609" fmla="*/ 2740225 w 6331249"/>
              <a:gd name="connsiteY609" fmla="*/ 772309 h 6286576"/>
              <a:gd name="connsiteX610" fmla="*/ 2740225 w 6331249"/>
              <a:gd name="connsiteY610" fmla="*/ 789280 h 6286576"/>
              <a:gd name="connsiteX611" fmla="*/ 2740225 w 6331249"/>
              <a:gd name="connsiteY611" fmla="*/ 806019 h 6286576"/>
              <a:gd name="connsiteX612" fmla="*/ 2740225 w 6331249"/>
              <a:gd name="connsiteY612" fmla="*/ 822525 h 6286576"/>
              <a:gd name="connsiteX613" fmla="*/ 2740225 w 6331249"/>
              <a:gd name="connsiteY613" fmla="*/ 839032 h 6286576"/>
              <a:gd name="connsiteX614" fmla="*/ 2740225 w 6331249"/>
              <a:gd name="connsiteY614" fmla="*/ 855305 h 6286576"/>
              <a:gd name="connsiteX615" fmla="*/ 2740225 w 6331249"/>
              <a:gd name="connsiteY615" fmla="*/ 871347 h 6286576"/>
              <a:gd name="connsiteX616" fmla="*/ 2739063 w 6331249"/>
              <a:gd name="connsiteY616" fmla="*/ 887156 h 6286576"/>
              <a:gd name="connsiteX617" fmla="*/ 2737668 w 6331249"/>
              <a:gd name="connsiteY617" fmla="*/ 902732 h 6286576"/>
              <a:gd name="connsiteX618" fmla="*/ 2736041 w 6331249"/>
              <a:gd name="connsiteY618" fmla="*/ 918076 h 6286576"/>
              <a:gd name="connsiteX619" fmla="*/ 2734414 w 6331249"/>
              <a:gd name="connsiteY619" fmla="*/ 933187 h 6286576"/>
              <a:gd name="connsiteX620" fmla="*/ 2732554 w 6331249"/>
              <a:gd name="connsiteY620" fmla="*/ 947834 h 6286576"/>
              <a:gd name="connsiteX621" fmla="*/ 2716979 w 6331249"/>
              <a:gd name="connsiteY621" fmla="*/ 962713 h 6286576"/>
              <a:gd name="connsiteX622" fmla="*/ 2714655 w 6331249"/>
              <a:gd name="connsiteY622" fmla="*/ 976894 h 6286576"/>
              <a:gd name="connsiteX623" fmla="*/ 2711865 w 6331249"/>
              <a:gd name="connsiteY623" fmla="*/ 990843 h 6286576"/>
              <a:gd name="connsiteX624" fmla="*/ 2708843 w 6331249"/>
              <a:gd name="connsiteY624" fmla="*/ 1004560 h 6286576"/>
              <a:gd name="connsiteX625" fmla="*/ 2705356 w 6331249"/>
              <a:gd name="connsiteY625" fmla="*/ 1017811 h 6286576"/>
              <a:gd name="connsiteX626" fmla="*/ 2701637 w 6331249"/>
              <a:gd name="connsiteY626" fmla="*/ 1030365 h 6286576"/>
              <a:gd name="connsiteX627" fmla="*/ 2698382 w 6331249"/>
              <a:gd name="connsiteY627" fmla="*/ 1041292 h 6286576"/>
              <a:gd name="connsiteX628" fmla="*/ 2695593 w 6331249"/>
              <a:gd name="connsiteY628" fmla="*/ 1051289 h 6286576"/>
              <a:gd name="connsiteX629" fmla="*/ 2693036 w 6331249"/>
              <a:gd name="connsiteY629" fmla="*/ 1060821 h 6286576"/>
              <a:gd name="connsiteX630" fmla="*/ 2690711 w 6331249"/>
              <a:gd name="connsiteY630" fmla="*/ 1069887 h 6286576"/>
              <a:gd name="connsiteX631" fmla="*/ 2688619 w 6331249"/>
              <a:gd name="connsiteY631" fmla="*/ 1078489 h 6286576"/>
              <a:gd name="connsiteX632" fmla="*/ 2686760 w 6331249"/>
              <a:gd name="connsiteY632" fmla="*/ 1086859 h 6286576"/>
              <a:gd name="connsiteX633" fmla="*/ 2684900 w 6331249"/>
              <a:gd name="connsiteY633" fmla="*/ 1094763 h 6286576"/>
              <a:gd name="connsiteX634" fmla="*/ 2684435 w 6331249"/>
              <a:gd name="connsiteY634" fmla="*/ 1102203 h 6286576"/>
              <a:gd name="connsiteX635" fmla="*/ 2682575 w 6331249"/>
              <a:gd name="connsiteY635" fmla="*/ 1109875 h 6286576"/>
              <a:gd name="connsiteX636" fmla="*/ 2680483 w 6331249"/>
              <a:gd name="connsiteY636" fmla="*/ 1117314 h 6286576"/>
              <a:gd name="connsiteX637" fmla="*/ 2678391 w 6331249"/>
              <a:gd name="connsiteY637" fmla="*/ 1124754 h 6286576"/>
              <a:gd name="connsiteX638" fmla="*/ 2675834 w 6331249"/>
              <a:gd name="connsiteY638" fmla="*/ 1132193 h 6286576"/>
              <a:gd name="connsiteX639" fmla="*/ 2673045 w 6331249"/>
              <a:gd name="connsiteY639" fmla="*/ 1139632 h 6286576"/>
              <a:gd name="connsiteX640" fmla="*/ 2669790 w 6331249"/>
              <a:gd name="connsiteY640" fmla="*/ 1147072 h 6286576"/>
              <a:gd name="connsiteX641" fmla="*/ 2665838 w 6331249"/>
              <a:gd name="connsiteY641" fmla="*/ 1154511 h 6286576"/>
              <a:gd name="connsiteX642" fmla="*/ 2661189 w 6331249"/>
              <a:gd name="connsiteY642" fmla="*/ 1161718 h 6286576"/>
              <a:gd name="connsiteX643" fmla="*/ 2655842 w 6331249"/>
              <a:gd name="connsiteY643" fmla="*/ 1168693 h 6286576"/>
              <a:gd name="connsiteX644" fmla="*/ 2649799 w 6331249"/>
              <a:gd name="connsiteY644" fmla="*/ 1175435 h 6286576"/>
              <a:gd name="connsiteX645" fmla="*/ 2643058 w 6331249"/>
              <a:gd name="connsiteY645" fmla="*/ 1181712 h 6286576"/>
              <a:gd name="connsiteX646" fmla="*/ 2635851 w 6331249"/>
              <a:gd name="connsiteY646" fmla="*/ 1187524 h 6286576"/>
              <a:gd name="connsiteX647" fmla="*/ 2628180 w 6331249"/>
              <a:gd name="connsiteY647" fmla="*/ 1192639 h 6286576"/>
              <a:gd name="connsiteX648" fmla="*/ 2620044 w 6331249"/>
              <a:gd name="connsiteY648" fmla="*/ 1197288 h 6286576"/>
              <a:gd name="connsiteX649" fmla="*/ 2611443 w 6331249"/>
              <a:gd name="connsiteY649" fmla="*/ 1201705 h 6286576"/>
              <a:gd name="connsiteX650" fmla="*/ 2602377 w 6331249"/>
              <a:gd name="connsiteY650" fmla="*/ 1205658 h 6286576"/>
              <a:gd name="connsiteX651" fmla="*/ 2592846 w 6331249"/>
              <a:gd name="connsiteY651" fmla="*/ 1209377 h 6286576"/>
              <a:gd name="connsiteX652" fmla="*/ 2582618 w 6331249"/>
              <a:gd name="connsiteY652" fmla="*/ 1212865 h 6286576"/>
              <a:gd name="connsiteX653" fmla="*/ 2571692 w 6331249"/>
              <a:gd name="connsiteY653" fmla="*/ 1216119 h 6286576"/>
              <a:gd name="connsiteX654" fmla="*/ 2560070 w 6331249"/>
              <a:gd name="connsiteY654" fmla="*/ 1219374 h 6286576"/>
              <a:gd name="connsiteX655" fmla="*/ 2547749 w 6331249"/>
              <a:gd name="connsiteY655" fmla="*/ 1222629 h 6286576"/>
              <a:gd name="connsiteX656" fmla="*/ 2534499 w 6331249"/>
              <a:gd name="connsiteY656" fmla="*/ 1225884 h 6286576"/>
              <a:gd name="connsiteX657" fmla="*/ 2520319 w 6331249"/>
              <a:gd name="connsiteY657" fmla="*/ 1229138 h 6286576"/>
              <a:gd name="connsiteX658" fmla="*/ 2505209 w 6331249"/>
              <a:gd name="connsiteY658" fmla="*/ 1232393 h 6286576"/>
              <a:gd name="connsiteX659" fmla="*/ 2489635 w 6331249"/>
              <a:gd name="connsiteY659" fmla="*/ 1235648 h 6286576"/>
              <a:gd name="connsiteX660" fmla="*/ 2473362 w 6331249"/>
              <a:gd name="connsiteY660" fmla="*/ 1239135 h 6286576"/>
              <a:gd name="connsiteX661" fmla="*/ 2456160 w 6331249"/>
              <a:gd name="connsiteY661" fmla="*/ 1242855 h 6286576"/>
              <a:gd name="connsiteX662" fmla="*/ 2438261 w 6331249"/>
              <a:gd name="connsiteY662" fmla="*/ 1247040 h 6286576"/>
              <a:gd name="connsiteX663" fmla="*/ 2419897 w 6331249"/>
              <a:gd name="connsiteY663" fmla="*/ 1251457 h 6286576"/>
              <a:gd name="connsiteX664" fmla="*/ 2400835 w 6331249"/>
              <a:gd name="connsiteY664" fmla="*/ 1256107 h 6286576"/>
              <a:gd name="connsiteX665" fmla="*/ 2381076 w 6331249"/>
              <a:gd name="connsiteY665" fmla="*/ 1260989 h 6286576"/>
              <a:gd name="connsiteX666" fmla="*/ 2360852 w 6331249"/>
              <a:gd name="connsiteY666" fmla="*/ 1266103 h 6286576"/>
              <a:gd name="connsiteX667" fmla="*/ 2340163 w 6331249"/>
              <a:gd name="connsiteY667" fmla="*/ 1271450 h 6286576"/>
              <a:gd name="connsiteX668" fmla="*/ 2319010 w 6331249"/>
              <a:gd name="connsiteY668" fmla="*/ 1276798 h 6286576"/>
              <a:gd name="connsiteX669" fmla="*/ 2297623 w 6331249"/>
              <a:gd name="connsiteY669" fmla="*/ 1282377 h 6286576"/>
              <a:gd name="connsiteX670" fmla="*/ 2275307 w 6331249"/>
              <a:gd name="connsiteY670" fmla="*/ 1288189 h 6286576"/>
              <a:gd name="connsiteX671" fmla="*/ 2253224 w 6331249"/>
              <a:gd name="connsiteY671" fmla="*/ 1294234 h 6286576"/>
              <a:gd name="connsiteX672" fmla="*/ 2229978 w 6331249"/>
              <a:gd name="connsiteY672" fmla="*/ 1300511 h 6286576"/>
              <a:gd name="connsiteX673" fmla="*/ 2206732 w 6331249"/>
              <a:gd name="connsiteY673" fmla="*/ 1306788 h 6286576"/>
              <a:gd name="connsiteX674" fmla="*/ 2183486 w 6331249"/>
              <a:gd name="connsiteY674" fmla="*/ 1313297 h 6286576"/>
              <a:gd name="connsiteX675" fmla="*/ 2160240 w 6331249"/>
              <a:gd name="connsiteY675" fmla="*/ 1320039 h 6286576"/>
              <a:gd name="connsiteX676" fmla="*/ 2136994 w 6331249"/>
              <a:gd name="connsiteY676" fmla="*/ 1326781 h 6286576"/>
              <a:gd name="connsiteX677" fmla="*/ 2113749 w 6331249"/>
              <a:gd name="connsiteY677" fmla="*/ 1333756 h 6286576"/>
              <a:gd name="connsiteX678" fmla="*/ 2090503 w 6331249"/>
              <a:gd name="connsiteY678" fmla="*/ 1340730 h 6286576"/>
              <a:gd name="connsiteX679" fmla="*/ 2067257 w 6331249"/>
              <a:gd name="connsiteY679" fmla="*/ 1347705 h 6286576"/>
              <a:gd name="connsiteX680" fmla="*/ 2044011 w 6331249"/>
              <a:gd name="connsiteY680" fmla="*/ 1354912 h 6286576"/>
              <a:gd name="connsiteX681" fmla="*/ 2020765 w 6331249"/>
              <a:gd name="connsiteY681" fmla="*/ 1362119 h 6286576"/>
              <a:gd name="connsiteX682" fmla="*/ 1997519 w 6331249"/>
              <a:gd name="connsiteY682" fmla="*/ 1369326 h 6286576"/>
              <a:gd name="connsiteX683" fmla="*/ 1975900 w 6331249"/>
              <a:gd name="connsiteY683" fmla="*/ 1376533 h 6286576"/>
              <a:gd name="connsiteX684" fmla="*/ 2024949 w 6331249"/>
              <a:gd name="connsiteY684" fmla="*/ 1377928 h 6286576"/>
              <a:gd name="connsiteX685" fmla="*/ 2120025 w 6331249"/>
              <a:gd name="connsiteY685" fmla="*/ 1386762 h 6286576"/>
              <a:gd name="connsiteX686" fmla="*/ 2434542 w 6331249"/>
              <a:gd name="connsiteY686" fmla="*/ 1283540 h 6286576"/>
              <a:gd name="connsiteX687" fmla="*/ 2651891 w 6331249"/>
              <a:gd name="connsiteY687" fmla="*/ 1306788 h 6286576"/>
              <a:gd name="connsiteX688" fmla="*/ 2654913 w 6331249"/>
              <a:gd name="connsiteY688" fmla="*/ 1299813 h 6286576"/>
              <a:gd name="connsiteX689" fmla="*/ 2769283 w 6331249"/>
              <a:gd name="connsiteY689" fmla="*/ 979219 h 6286576"/>
              <a:gd name="connsiteX690" fmla="*/ 2773234 w 6331249"/>
              <a:gd name="connsiteY690" fmla="*/ 960388 h 6286576"/>
              <a:gd name="connsiteX691" fmla="*/ 2782765 w 6331249"/>
              <a:gd name="connsiteY691" fmla="*/ 977127 h 6286576"/>
              <a:gd name="connsiteX692" fmla="*/ 2820888 w 6331249"/>
              <a:gd name="connsiteY692" fmla="*/ 1088254 h 6286576"/>
              <a:gd name="connsiteX693" fmla="*/ 2837160 w 6331249"/>
              <a:gd name="connsiteY693" fmla="*/ 1199381 h 6286576"/>
              <a:gd name="connsiteX694" fmla="*/ 2900854 w 6331249"/>
              <a:gd name="connsiteY694" fmla="*/ 1028273 h 6286576"/>
              <a:gd name="connsiteX695" fmla="*/ 2906666 w 6331249"/>
              <a:gd name="connsiteY695" fmla="*/ 1012697 h 6286576"/>
              <a:gd name="connsiteX696" fmla="*/ 2914104 w 6331249"/>
              <a:gd name="connsiteY696" fmla="*/ 1027576 h 6286576"/>
              <a:gd name="connsiteX697" fmla="*/ 2950368 w 6331249"/>
              <a:gd name="connsiteY697" fmla="*/ 1131960 h 6286576"/>
              <a:gd name="connsiteX698" fmla="*/ 2965478 w 6331249"/>
              <a:gd name="connsiteY698" fmla="*/ 1236810 h 6286576"/>
              <a:gd name="connsiteX699" fmla="*/ 2976636 w 6331249"/>
              <a:gd name="connsiteY699" fmla="*/ 1228906 h 6286576"/>
              <a:gd name="connsiteX700" fmla="*/ 2995465 w 6331249"/>
              <a:gd name="connsiteY700" fmla="*/ 1212632 h 6286576"/>
              <a:gd name="connsiteX701" fmla="*/ 3063576 w 6331249"/>
              <a:gd name="connsiteY701" fmla="*/ 1032923 h 6286576"/>
              <a:gd name="connsiteX702" fmla="*/ 3069387 w 6331249"/>
              <a:gd name="connsiteY702" fmla="*/ 1080582 h 6286576"/>
              <a:gd name="connsiteX703" fmla="*/ 3069387 w 6331249"/>
              <a:gd name="connsiteY703" fmla="*/ 1080582 h 6286576"/>
              <a:gd name="connsiteX704" fmla="*/ 3157256 w 6331249"/>
              <a:gd name="connsiteY704" fmla="*/ 1282842 h 6286576"/>
              <a:gd name="connsiteX705" fmla="*/ 3157256 w 6331249"/>
              <a:gd name="connsiteY705" fmla="*/ 1282842 h 6286576"/>
              <a:gd name="connsiteX706" fmla="*/ 3165625 w 6331249"/>
              <a:gd name="connsiteY706" fmla="*/ 972709 h 6286576"/>
              <a:gd name="connsiteX707" fmla="*/ 3193752 w 6331249"/>
              <a:gd name="connsiteY707" fmla="*/ 954808 h 6286576"/>
              <a:gd name="connsiteX708" fmla="*/ 3322767 w 6331249"/>
              <a:gd name="connsiteY708" fmla="*/ 662577 h 6286576"/>
              <a:gd name="connsiteX709" fmla="*/ 3329741 w 6331249"/>
              <a:gd name="connsiteY709" fmla="*/ 617940 h 6286576"/>
              <a:gd name="connsiteX710" fmla="*/ 3298126 w 6331249"/>
              <a:gd name="connsiteY710" fmla="*/ 539361 h 6286576"/>
              <a:gd name="connsiteX711" fmla="*/ 3228389 w 6331249"/>
              <a:gd name="connsiteY711" fmla="*/ 478915 h 6286576"/>
              <a:gd name="connsiteX712" fmla="*/ 3103093 w 6331249"/>
              <a:gd name="connsiteY712" fmla="*/ 478915 h 6286576"/>
              <a:gd name="connsiteX713" fmla="*/ 3033356 w 6331249"/>
              <a:gd name="connsiteY713" fmla="*/ 539361 h 6286576"/>
              <a:gd name="connsiteX714" fmla="*/ 3001974 w 6331249"/>
              <a:gd name="connsiteY714" fmla="*/ 617940 h 6286576"/>
              <a:gd name="connsiteX715" fmla="*/ 3008948 w 6331249"/>
              <a:gd name="connsiteY715" fmla="*/ 662577 h 6286576"/>
              <a:gd name="connsiteX716" fmla="*/ 3137962 w 6331249"/>
              <a:gd name="connsiteY716" fmla="*/ 954808 h 6286576"/>
              <a:gd name="connsiteX717" fmla="*/ 3165857 w 6331249"/>
              <a:gd name="connsiteY717" fmla="*/ 972709 h 6286576"/>
              <a:gd name="connsiteX718" fmla="*/ 3165857 w 6331249"/>
              <a:gd name="connsiteY718" fmla="*/ 972709 h 6286576"/>
              <a:gd name="connsiteX719" fmla="*/ 3165625 w 6331249"/>
              <a:gd name="connsiteY719" fmla="*/ 833220 h 6286576"/>
              <a:gd name="connsiteX720" fmla="*/ 3216766 w 6331249"/>
              <a:gd name="connsiteY720" fmla="*/ 720930 h 6286576"/>
              <a:gd name="connsiteX721" fmla="*/ 3221648 w 6331249"/>
              <a:gd name="connsiteY721" fmla="*/ 694427 h 6286576"/>
              <a:gd name="connsiteX722" fmla="*/ 3221648 w 6331249"/>
              <a:gd name="connsiteY722" fmla="*/ 694427 h 6286576"/>
              <a:gd name="connsiteX723" fmla="*/ 3221648 w 6331249"/>
              <a:gd name="connsiteY723" fmla="*/ 694427 h 6286576"/>
              <a:gd name="connsiteX724" fmla="*/ 3236990 w 6331249"/>
              <a:gd name="connsiteY724" fmla="*/ 661647 h 6286576"/>
              <a:gd name="connsiteX725" fmla="*/ 3249078 w 6331249"/>
              <a:gd name="connsiteY725" fmla="*/ 657230 h 6286576"/>
              <a:gd name="connsiteX726" fmla="*/ 3260003 w 6331249"/>
              <a:gd name="connsiteY726" fmla="*/ 661880 h 6286576"/>
              <a:gd name="connsiteX727" fmla="*/ 3271858 w 6331249"/>
              <a:gd name="connsiteY727" fmla="*/ 685128 h 6286576"/>
              <a:gd name="connsiteX728" fmla="*/ 3259771 w 6331249"/>
              <a:gd name="connsiteY728" fmla="*/ 734182 h 6286576"/>
              <a:gd name="connsiteX729" fmla="*/ 3236525 w 6331249"/>
              <a:gd name="connsiteY729" fmla="*/ 782538 h 6286576"/>
              <a:gd name="connsiteX730" fmla="*/ 3250937 w 6331249"/>
              <a:gd name="connsiteY730" fmla="*/ 729765 h 6286576"/>
              <a:gd name="connsiteX731" fmla="*/ 3262328 w 6331249"/>
              <a:gd name="connsiteY731" fmla="*/ 686755 h 6286576"/>
              <a:gd name="connsiteX732" fmla="*/ 3254424 w 6331249"/>
              <a:gd name="connsiteY732" fmla="*/ 670714 h 6286576"/>
              <a:gd name="connsiteX733" fmla="*/ 3250007 w 6331249"/>
              <a:gd name="connsiteY733" fmla="*/ 668621 h 6286576"/>
              <a:gd name="connsiteX734" fmla="*/ 3245358 w 6331249"/>
              <a:gd name="connsiteY734" fmla="*/ 670481 h 6286576"/>
              <a:gd name="connsiteX735" fmla="*/ 3233735 w 6331249"/>
              <a:gd name="connsiteY735" fmla="*/ 697217 h 6286576"/>
              <a:gd name="connsiteX736" fmla="*/ 3233735 w 6331249"/>
              <a:gd name="connsiteY736" fmla="*/ 697217 h 6286576"/>
              <a:gd name="connsiteX737" fmla="*/ 3233735 w 6331249"/>
              <a:gd name="connsiteY737" fmla="*/ 697217 h 6286576"/>
              <a:gd name="connsiteX738" fmla="*/ 3228854 w 6331249"/>
              <a:gd name="connsiteY738" fmla="*/ 723488 h 6286576"/>
              <a:gd name="connsiteX739" fmla="*/ 3167020 w 6331249"/>
              <a:gd name="connsiteY739" fmla="*/ 844611 h 6286576"/>
              <a:gd name="connsiteX740" fmla="*/ 3105186 w 6331249"/>
              <a:gd name="connsiteY740" fmla="*/ 723488 h 6286576"/>
              <a:gd name="connsiteX741" fmla="*/ 3100304 w 6331249"/>
              <a:gd name="connsiteY741" fmla="*/ 697217 h 6286576"/>
              <a:gd name="connsiteX742" fmla="*/ 3100304 w 6331249"/>
              <a:gd name="connsiteY742" fmla="*/ 697217 h 6286576"/>
              <a:gd name="connsiteX743" fmla="*/ 3100304 w 6331249"/>
              <a:gd name="connsiteY743" fmla="*/ 697217 h 6286576"/>
              <a:gd name="connsiteX744" fmla="*/ 3088681 w 6331249"/>
              <a:gd name="connsiteY744" fmla="*/ 670481 h 6286576"/>
              <a:gd name="connsiteX745" fmla="*/ 3084032 w 6331249"/>
              <a:gd name="connsiteY745" fmla="*/ 668621 h 6286576"/>
              <a:gd name="connsiteX746" fmla="*/ 3079615 w 6331249"/>
              <a:gd name="connsiteY746" fmla="*/ 670714 h 6286576"/>
              <a:gd name="connsiteX747" fmla="*/ 3071711 w 6331249"/>
              <a:gd name="connsiteY747" fmla="*/ 686755 h 6286576"/>
              <a:gd name="connsiteX748" fmla="*/ 3083102 w 6331249"/>
              <a:gd name="connsiteY748" fmla="*/ 729765 h 6286576"/>
              <a:gd name="connsiteX749" fmla="*/ 3097514 w 6331249"/>
              <a:gd name="connsiteY749" fmla="*/ 782538 h 6286576"/>
              <a:gd name="connsiteX750" fmla="*/ 3074268 w 6331249"/>
              <a:gd name="connsiteY750" fmla="*/ 734182 h 6286576"/>
              <a:gd name="connsiteX751" fmla="*/ 3062181 w 6331249"/>
              <a:gd name="connsiteY751" fmla="*/ 685128 h 6286576"/>
              <a:gd name="connsiteX752" fmla="*/ 3074036 w 6331249"/>
              <a:gd name="connsiteY752" fmla="*/ 661880 h 6286576"/>
              <a:gd name="connsiteX753" fmla="*/ 3084962 w 6331249"/>
              <a:gd name="connsiteY753" fmla="*/ 657230 h 6286576"/>
              <a:gd name="connsiteX754" fmla="*/ 3097050 w 6331249"/>
              <a:gd name="connsiteY754" fmla="*/ 661647 h 6286576"/>
              <a:gd name="connsiteX755" fmla="*/ 3112392 w 6331249"/>
              <a:gd name="connsiteY755" fmla="*/ 694427 h 6286576"/>
              <a:gd name="connsiteX756" fmla="*/ 3112392 w 6331249"/>
              <a:gd name="connsiteY756" fmla="*/ 694427 h 6286576"/>
              <a:gd name="connsiteX757" fmla="*/ 3112392 w 6331249"/>
              <a:gd name="connsiteY757" fmla="*/ 694427 h 6286576"/>
              <a:gd name="connsiteX758" fmla="*/ 3117273 w 6331249"/>
              <a:gd name="connsiteY758" fmla="*/ 720930 h 6286576"/>
              <a:gd name="connsiteX759" fmla="*/ 3168414 w 6331249"/>
              <a:gd name="connsiteY759" fmla="*/ 833220 h 6286576"/>
              <a:gd name="connsiteX760" fmla="*/ 3168414 w 6331249"/>
              <a:gd name="connsiteY760" fmla="*/ 833220 h 6286576"/>
              <a:gd name="connsiteX761" fmla="*/ 3165625 w 6331249"/>
              <a:gd name="connsiteY761" fmla="*/ 437998 h 6286576"/>
              <a:gd name="connsiteX762" fmla="*/ 3216068 w 6331249"/>
              <a:gd name="connsiteY762" fmla="*/ 439858 h 6286576"/>
              <a:gd name="connsiteX763" fmla="*/ 3296267 w 6331249"/>
              <a:gd name="connsiteY763" fmla="*/ 223649 h 6286576"/>
              <a:gd name="connsiteX764" fmla="*/ 3249775 w 6331249"/>
              <a:gd name="connsiteY764" fmla="*/ 448460 h 6286576"/>
              <a:gd name="connsiteX765" fmla="*/ 3307657 w 6331249"/>
              <a:gd name="connsiteY765" fmla="*/ 494957 h 6286576"/>
              <a:gd name="connsiteX766" fmla="*/ 3325324 w 6331249"/>
              <a:gd name="connsiteY766" fmla="*/ 461014 h 6286576"/>
              <a:gd name="connsiteX767" fmla="*/ 3329044 w 6331249"/>
              <a:gd name="connsiteY767" fmla="*/ 408938 h 6286576"/>
              <a:gd name="connsiteX768" fmla="*/ 3362053 w 6331249"/>
              <a:gd name="connsiteY768" fmla="*/ 295719 h 6286576"/>
              <a:gd name="connsiteX769" fmla="*/ 3460848 w 6331249"/>
              <a:gd name="connsiteY769" fmla="*/ 274563 h 6286576"/>
              <a:gd name="connsiteX770" fmla="*/ 3166090 w 6331249"/>
              <a:gd name="connsiteY770" fmla="*/ 53936 h 6286576"/>
              <a:gd name="connsiteX771" fmla="*/ 2871332 w 6331249"/>
              <a:gd name="connsiteY771" fmla="*/ 274563 h 6286576"/>
              <a:gd name="connsiteX772" fmla="*/ 2970824 w 6331249"/>
              <a:gd name="connsiteY772" fmla="*/ 295719 h 6286576"/>
              <a:gd name="connsiteX773" fmla="*/ 3003833 w 6331249"/>
              <a:gd name="connsiteY773" fmla="*/ 408938 h 6286576"/>
              <a:gd name="connsiteX774" fmla="*/ 3007553 w 6331249"/>
              <a:gd name="connsiteY774" fmla="*/ 461014 h 6286576"/>
              <a:gd name="connsiteX775" fmla="*/ 3025220 w 6331249"/>
              <a:gd name="connsiteY775" fmla="*/ 494957 h 6286576"/>
              <a:gd name="connsiteX776" fmla="*/ 3083102 w 6331249"/>
              <a:gd name="connsiteY776" fmla="*/ 448460 h 6286576"/>
              <a:gd name="connsiteX777" fmla="*/ 3036610 w 6331249"/>
              <a:gd name="connsiteY777" fmla="*/ 223649 h 6286576"/>
              <a:gd name="connsiteX778" fmla="*/ 3116808 w 6331249"/>
              <a:gd name="connsiteY778" fmla="*/ 439858 h 6286576"/>
              <a:gd name="connsiteX779" fmla="*/ 3167252 w 6331249"/>
              <a:gd name="connsiteY779" fmla="*/ 437998 h 6286576"/>
              <a:gd name="connsiteX780" fmla="*/ 3167252 w 6331249"/>
              <a:gd name="connsiteY780" fmla="*/ 437998 h 6286576"/>
              <a:gd name="connsiteX781" fmla="*/ 3165625 w 6331249"/>
              <a:gd name="connsiteY781" fmla="*/ 39057 h 6286576"/>
              <a:gd name="connsiteX782" fmla="*/ 3475725 w 6331249"/>
              <a:gd name="connsiteY782" fmla="*/ 275957 h 6286576"/>
              <a:gd name="connsiteX783" fmla="*/ 3486651 w 6331249"/>
              <a:gd name="connsiteY783" fmla="*/ 277120 h 6286576"/>
              <a:gd name="connsiteX784" fmla="*/ 3520357 w 6331249"/>
              <a:gd name="connsiteY784" fmla="*/ 280142 h 6286576"/>
              <a:gd name="connsiteX785" fmla="*/ 3520357 w 6331249"/>
              <a:gd name="connsiteY785" fmla="*/ 273168 h 6286576"/>
              <a:gd name="connsiteX786" fmla="*/ 3516173 w 6331249"/>
              <a:gd name="connsiteY786" fmla="*/ 253174 h 6286576"/>
              <a:gd name="connsiteX787" fmla="*/ 3511291 w 6331249"/>
              <a:gd name="connsiteY787" fmla="*/ 234111 h 6286576"/>
              <a:gd name="connsiteX788" fmla="*/ 3505712 w 6331249"/>
              <a:gd name="connsiteY788" fmla="*/ 215977 h 6286576"/>
              <a:gd name="connsiteX789" fmla="*/ 3499436 w 6331249"/>
              <a:gd name="connsiteY789" fmla="*/ 198773 h 6286576"/>
              <a:gd name="connsiteX790" fmla="*/ 3492462 w 6331249"/>
              <a:gd name="connsiteY790" fmla="*/ 182499 h 6286576"/>
              <a:gd name="connsiteX791" fmla="*/ 3484094 w 6331249"/>
              <a:gd name="connsiteY791" fmla="*/ 167388 h 6286576"/>
              <a:gd name="connsiteX792" fmla="*/ 3475957 w 6331249"/>
              <a:gd name="connsiteY792" fmla="*/ 152974 h 6286576"/>
              <a:gd name="connsiteX793" fmla="*/ 3467356 w 6331249"/>
              <a:gd name="connsiteY793" fmla="*/ 139257 h 6286576"/>
              <a:gd name="connsiteX794" fmla="*/ 3458058 w 6331249"/>
              <a:gd name="connsiteY794" fmla="*/ 126238 h 6286576"/>
              <a:gd name="connsiteX795" fmla="*/ 3448295 w 6331249"/>
              <a:gd name="connsiteY795" fmla="*/ 113917 h 6286576"/>
              <a:gd name="connsiteX796" fmla="*/ 3437602 w 6331249"/>
              <a:gd name="connsiteY796" fmla="*/ 102525 h 6286576"/>
              <a:gd name="connsiteX797" fmla="*/ 3426908 w 6331249"/>
              <a:gd name="connsiteY797" fmla="*/ 91831 h 6286576"/>
              <a:gd name="connsiteX798" fmla="*/ 3415751 w 6331249"/>
              <a:gd name="connsiteY798" fmla="*/ 81602 h 6286576"/>
              <a:gd name="connsiteX799" fmla="*/ 3404128 w 6331249"/>
              <a:gd name="connsiteY799" fmla="*/ 72070 h 6286576"/>
              <a:gd name="connsiteX800" fmla="*/ 3392272 w 6331249"/>
              <a:gd name="connsiteY800" fmla="*/ 63235 h 6286576"/>
              <a:gd name="connsiteX801" fmla="*/ 3380649 w 6331249"/>
              <a:gd name="connsiteY801" fmla="*/ 56028 h 6286576"/>
              <a:gd name="connsiteX802" fmla="*/ 3367864 w 6331249"/>
              <a:gd name="connsiteY802" fmla="*/ 47427 h 6286576"/>
              <a:gd name="connsiteX803" fmla="*/ 3354846 w 6331249"/>
              <a:gd name="connsiteY803" fmla="*/ 40452 h 6286576"/>
              <a:gd name="connsiteX804" fmla="*/ 3341596 w 6331249"/>
              <a:gd name="connsiteY804" fmla="*/ 32780 h 6286576"/>
              <a:gd name="connsiteX805" fmla="*/ 3327881 w 6331249"/>
              <a:gd name="connsiteY805" fmla="*/ 26968 h 6286576"/>
              <a:gd name="connsiteX806" fmla="*/ 3313933 w 6331249"/>
              <a:gd name="connsiteY806" fmla="*/ 21621 h 6286576"/>
              <a:gd name="connsiteX807" fmla="*/ 3299754 w 6331249"/>
              <a:gd name="connsiteY807" fmla="*/ 16971 h 6286576"/>
              <a:gd name="connsiteX808" fmla="*/ 3285341 w 6331249"/>
              <a:gd name="connsiteY808" fmla="*/ 12787 h 6286576"/>
              <a:gd name="connsiteX809" fmla="*/ 3270464 w 6331249"/>
              <a:gd name="connsiteY809" fmla="*/ 9532 h 6286576"/>
              <a:gd name="connsiteX810" fmla="*/ 3255586 w 6331249"/>
              <a:gd name="connsiteY810" fmla="*/ 6277 h 6286576"/>
              <a:gd name="connsiteX811" fmla="*/ 3240709 w 6331249"/>
              <a:gd name="connsiteY811" fmla="*/ 3720 h 6286576"/>
              <a:gd name="connsiteX812" fmla="*/ 3225832 w 6331249"/>
              <a:gd name="connsiteY812" fmla="*/ 1627 h 6286576"/>
              <a:gd name="connsiteX813" fmla="*/ 3210722 w 6331249"/>
              <a:gd name="connsiteY813" fmla="*/ 0 h 6286576"/>
              <a:gd name="connsiteX814" fmla="*/ 3195612 w 6331249"/>
              <a:gd name="connsiteY814" fmla="*/ 0 h 6286576"/>
              <a:gd name="connsiteX815" fmla="*/ 3180502 w 6331249"/>
              <a:gd name="connsiteY815" fmla="*/ 0 h 6286576"/>
              <a:gd name="connsiteX816" fmla="*/ 3150515 w 6331249"/>
              <a:gd name="connsiteY816" fmla="*/ 0 h 6286576"/>
              <a:gd name="connsiteX817" fmla="*/ 3135405 w 6331249"/>
              <a:gd name="connsiteY817" fmla="*/ 0 h 6286576"/>
              <a:gd name="connsiteX818" fmla="*/ 3120296 w 6331249"/>
              <a:gd name="connsiteY818" fmla="*/ 0 h 6286576"/>
              <a:gd name="connsiteX819" fmla="*/ 3105186 w 6331249"/>
              <a:gd name="connsiteY819" fmla="*/ 1627 h 6286576"/>
              <a:gd name="connsiteX820" fmla="*/ 3090308 w 6331249"/>
              <a:gd name="connsiteY820" fmla="*/ 3720 h 6286576"/>
              <a:gd name="connsiteX821" fmla="*/ 3075431 w 6331249"/>
              <a:gd name="connsiteY821" fmla="*/ 6277 h 6286576"/>
              <a:gd name="connsiteX822" fmla="*/ 3060553 w 6331249"/>
              <a:gd name="connsiteY822" fmla="*/ 9532 h 6286576"/>
              <a:gd name="connsiteX823" fmla="*/ 3045908 w 6331249"/>
              <a:gd name="connsiteY823" fmla="*/ 13252 h 6286576"/>
              <a:gd name="connsiteX824" fmla="*/ 3031496 w 6331249"/>
              <a:gd name="connsiteY824" fmla="*/ 17436 h 6286576"/>
              <a:gd name="connsiteX825" fmla="*/ 3017316 w 6331249"/>
              <a:gd name="connsiteY825" fmla="*/ 22086 h 6286576"/>
              <a:gd name="connsiteX826" fmla="*/ 3003369 w 6331249"/>
              <a:gd name="connsiteY826" fmla="*/ 27433 h 6286576"/>
              <a:gd name="connsiteX827" fmla="*/ 2989653 w 6331249"/>
              <a:gd name="connsiteY827" fmla="*/ 33245 h 6286576"/>
              <a:gd name="connsiteX828" fmla="*/ 2976171 w 6331249"/>
              <a:gd name="connsiteY828" fmla="*/ 39755 h 6286576"/>
              <a:gd name="connsiteX829" fmla="*/ 2963153 w 6331249"/>
              <a:gd name="connsiteY829" fmla="*/ 46729 h 6286576"/>
              <a:gd name="connsiteX830" fmla="*/ 2950368 w 6331249"/>
              <a:gd name="connsiteY830" fmla="*/ 54401 h 6286576"/>
              <a:gd name="connsiteX831" fmla="*/ 2938048 w 6331249"/>
              <a:gd name="connsiteY831" fmla="*/ 62538 h 6286576"/>
              <a:gd name="connsiteX832" fmla="*/ 2926192 w 6331249"/>
              <a:gd name="connsiteY832" fmla="*/ 71372 h 6286576"/>
              <a:gd name="connsiteX833" fmla="*/ 2914569 w 6331249"/>
              <a:gd name="connsiteY833" fmla="*/ 80904 h 6286576"/>
              <a:gd name="connsiteX834" fmla="*/ 2903411 w 6331249"/>
              <a:gd name="connsiteY834" fmla="*/ 91133 h 6286576"/>
              <a:gd name="connsiteX835" fmla="*/ 2892718 w 6331249"/>
              <a:gd name="connsiteY835" fmla="*/ 101828 h 6286576"/>
              <a:gd name="connsiteX836" fmla="*/ 2882490 w 6331249"/>
              <a:gd name="connsiteY836" fmla="*/ 113219 h 6286576"/>
              <a:gd name="connsiteX837" fmla="*/ 2872727 w 6331249"/>
              <a:gd name="connsiteY837" fmla="*/ 125541 h 6286576"/>
              <a:gd name="connsiteX838" fmla="*/ 2863428 w 6331249"/>
              <a:gd name="connsiteY838" fmla="*/ 138560 h 6286576"/>
              <a:gd name="connsiteX839" fmla="*/ 2854827 w 6331249"/>
              <a:gd name="connsiteY839" fmla="*/ 152276 h 6286576"/>
              <a:gd name="connsiteX840" fmla="*/ 2846691 w 6331249"/>
              <a:gd name="connsiteY840" fmla="*/ 166690 h 6286576"/>
              <a:gd name="connsiteX841" fmla="*/ 2839253 w 6331249"/>
              <a:gd name="connsiteY841" fmla="*/ 182034 h 6286576"/>
              <a:gd name="connsiteX842" fmla="*/ 2832279 w 6331249"/>
              <a:gd name="connsiteY842" fmla="*/ 198308 h 6286576"/>
              <a:gd name="connsiteX843" fmla="*/ 2826003 w 6331249"/>
              <a:gd name="connsiteY843" fmla="*/ 215512 h 6286576"/>
              <a:gd name="connsiteX844" fmla="*/ 2820423 w 6331249"/>
              <a:gd name="connsiteY844" fmla="*/ 233646 h 6286576"/>
              <a:gd name="connsiteX845" fmla="*/ 2815542 w 6331249"/>
              <a:gd name="connsiteY845" fmla="*/ 252709 h 6286576"/>
              <a:gd name="connsiteX846" fmla="*/ 2811358 w 6331249"/>
              <a:gd name="connsiteY846" fmla="*/ 272703 h 6286576"/>
              <a:gd name="connsiteX847" fmla="*/ 2811358 w 6331249"/>
              <a:gd name="connsiteY847" fmla="*/ 279677 h 6286576"/>
              <a:gd name="connsiteX848" fmla="*/ 2845064 w 6331249"/>
              <a:gd name="connsiteY848" fmla="*/ 276655 h 6286576"/>
              <a:gd name="connsiteX849" fmla="*/ 2855990 w 6331249"/>
              <a:gd name="connsiteY849" fmla="*/ 275492 h 6286576"/>
              <a:gd name="connsiteX850" fmla="*/ 3166090 w 6331249"/>
              <a:gd name="connsiteY850" fmla="*/ 38592 h 6286576"/>
              <a:gd name="connsiteX851" fmla="*/ 3166090 w 6331249"/>
              <a:gd name="connsiteY851" fmla="*/ 38592 h 6286576"/>
              <a:gd name="connsiteX852" fmla="*/ 3358798 w 6331249"/>
              <a:gd name="connsiteY852" fmla="*/ 1472316 h 6286576"/>
              <a:gd name="connsiteX853" fmla="*/ 3356706 w 6331249"/>
              <a:gd name="connsiteY853" fmla="*/ 1472316 h 6286576"/>
              <a:gd name="connsiteX854" fmla="*/ 3354846 w 6331249"/>
              <a:gd name="connsiteY854" fmla="*/ 1472316 h 6286576"/>
              <a:gd name="connsiteX855" fmla="*/ 3352987 w 6331249"/>
              <a:gd name="connsiteY855" fmla="*/ 1472316 h 6286576"/>
              <a:gd name="connsiteX856" fmla="*/ 3309052 w 6331249"/>
              <a:gd name="connsiteY856" fmla="*/ 1487427 h 6286576"/>
              <a:gd name="connsiteX857" fmla="*/ 3307192 w 6331249"/>
              <a:gd name="connsiteY857" fmla="*/ 1487427 h 6286576"/>
              <a:gd name="connsiteX858" fmla="*/ 3305565 w 6331249"/>
              <a:gd name="connsiteY858" fmla="*/ 1487427 h 6286576"/>
              <a:gd name="connsiteX859" fmla="*/ 3304170 w 6331249"/>
              <a:gd name="connsiteY859" fmla="*/ 1487427 h 6286576"/>
              <a:gd name="connsiteX860" fmla="*/ 3303008 w 6331249"/>
              <a:gd name="connsiteY860" fmla="*/ 1487427 h 6286576"/>
              <a:gd name="connsiteX861" fmla="*/ 3303008 w 6331249"/>
              <a:gd name="connsiteY861" fmla="*/ 1487427 h 6286576"/>
              <a:gd name="connsiteX862" fmla="*/ 3303008 w 6331249"/>
              <a:gd name="connsiteY862" fmla="*/ 1487427 h 6286576"/>
              <a:gd name="connsiteX863" fmla="*/ 3303008 w 6331249"/>
              <a:gd name="connsiteY863" fmla="*/ 1487427 h 6286576"/>
              <a:gd name="connsiteX864" fmla="*/ 3303008 w 6331249"/>
              <a:gd name="connsiteY864" fmla="*/ 1487427 h 6286576"/>
              <a:gd name="connsiteX865" fmla="*/ 3303008 w 6331249"/>
              <a:gd name="connsiteY865" fmla="*/ 1487427 h 6286576"/>
              <a:gd name="connsiteX866" fmla="*/ 3303008 w 6331249"/>
              <a:gd name="connsiteY866" fmla="*/ 1487427 h 6286576"/>
              <a:gd name="connsiteX867" fmla="*/ 3303008 w 6331249"/>
              <a:gd name="connsiteY867" fmla="*/ 1487427 h 6286576"/>
              <a:gd name="connsiteX868" fmla="*/ 3303008 w 6331249"/>
              <a:gd name="connsiteY868" fmla="*/ 1487427 h 6286576"/>
              <a:gd name="connsiteX869" fmla="*/ 3303008 w 6331249"/>
              <a:gd name="connsiteY869" fmla="*/ 1487427 h 6286576"/>
              <a:gd name="connsiteX870" fmla="*/ 3303008 w 6331249"/>
              <a:gd name="connsiteY870" fmla="*/ 1487427 h 6286576"/>
              <a:gd name="connsiteX871" fmla="*/ 3303008 w 6331249"/>
              <a:gd name="connsiteY871" fmla="*/ 1487427 h 6286576"/>
              <a:gd name="connsiteX872" fmla="*/ 3303008 w 6331249"/>
              <a:gd name="connsiteY872" fmla="*/ 1487427 h 6286576"/>
              <a:gd name="connsiteX873" fmla="*/ 3303008 w 6331249"/>
              <a:gd name="connsiteY873" fmla="*/ 1487427 h 6286576"/>
              <a:gd name="connsiteX874" fmla="*/ 3304170 w 6331249"/>
              <a:gd name="connsiteY874" fmla="*/ 1487427 h 6286576"/>
              <a:gd name="connsiteX875" fmla="*/ 3305565 w 6331249"/>
              <a:gd name="connsiteY875" fmla="*/ 1487427 h 6286576"/>
              <a:gd name="connsiteX876" fmla="*/ 3307192 w 6331249"/>
              <a:gd name="connsiteY876" fmla="*/ 1487427 h 6286576"/>
              <a:gd name="connsiteX877" fmla="*/ 3346943 w 6331249"/>
              <a:gd name="connsiteY877" fmla="*/ 1510675 h 6286576"/>
              <a:gd name="connsiteX878" fmla="*/ 3348802 w 6331249"/>
              <a:gd name="connsiteY878" fmla="*/ 1510675 h 6286576"/>
              <a:gd name="connsiteX879" fmla="*/ 3350662 w 6331249"/>
              <a:gd name="connsiteY879" fmla="*/ 1510675 h 6286576"/>
              <a:gd name="connsiteX880" fmla="*/ 3352522 w 6331249"/>
              <a:gd name="connsiteY880" fmla="*/ 1510675 h 6286576"/>
              <a:gd name="connsiteX881" fmla="*/ 3354614 w 6331249"/>
              <a:gd name="connsiteY881" fmla="*/ 1510675 h 6286576"/>
              <a:gd name="connsiteX882" fmla="*/ 3356706 w 6331249"/>
              <a:gd name="connsiteY882" fmla="*/ 1510675 h 6286576"/>
              <a:gd name="connsiteX883" fmla="*/ 3358798 w 6331249"/>
              <a:gd name="connsiteY883" fmla="*/ 1510675 h 6286576"/>
              <a:gd name="connsiteX884" fmla="*/ 3361123 w 6331249"/>
              <a:gd name="connsiteY884" fmla="*/ 1510675 h 6286576"/>
              <a:gd name="connsiteX885" fmla="*/ 3363447 w 6331249"/>
              <a:gd name="connsiteY885" fmla="*/ 1510675 h 6286576"/>
              <a:gd name="connsiteX886" fmla="*/ 3365772 w 6331249"/>
              <a:gd name="connsiteY886" fmla="*/ 1510675 h 6286576"/>
              <a:gd name="connsiteX887" fmla="*/ 3368096 w 6331249"/>
              <a:gd name="connsiteY887" fmla="*/ 1510675 h 6286576"/>
              <a:gd name="connsiteX888" fmla="*/ 3370653 w 6331249"/>
              <a:gd name="connsiteY888" fmla="*/ 1510675 h 6286576"/>
              <a:gd name="connsiteX889" fmla="*/ 3373211 w 6331249"/>
              <a:gd name="connsiteY889" fmla="*/ 1510675 h 6286576"/>
              <a:gd name="connsiteX890" fmla="*/ 3375768 w 6331249"/>
              <a:gd name="connsiteY890" fmla="*/ 1510675 h 6286576"/>
              <a:gd name="connsiteX891" fmla="*/ 3378325 w 6331249"/>
              <a:gd name="connsiteY891" fmla="*/ 1510675 h 6286576"/>
              <a:gd name="connsiteX892" fmla="*/ 3380882 w 6331249"/>
              <a:gd name="connsiteY892" fmla="*/ 1510675 h 6286576"/>
              <a:gd name="connsiteX893" fmla="*/ 3410869 w 6331249"/>
              <a:gd name="connsiteY893" fmla="*/ 1510675 h 6286576"/>
              <a:gd name="connsiteX894" fmla="*/ 3412961 w 6331249"/>
              <a:gd name="connsiteY894" fmla="*/ 1510675 h 6286576"/>
              <a:gd name="connsiteX895" fmla="*/ 3415053 w 6331249"/>
              <a:gd name="connsiteY895" fmla="*/ 1510675 h 6286576"/>
              <a:gd name="connsiteX896" fmla="*/ 3417145 w 6331249"/>
              <a:gd name="connsiteY896" fmla="*/ 1510675 h 6286576"/>
              <a:gd name="connsiteX897" fmla="*/ 3419005 w 6331249"/>
              <a:gd name="connsiteY897" fmla="*/ 1510675 h 6286576"/>
              <a:gd name="connsiteX898" fmla="*/ 3420865 w 6331249"/>
              <a:gd name="connsiteY898" fmla="*/ 1510675 h 6286576"/>
              <a:gd name="connsiteX899" fmla="*/ 3464799 w 6331249"/>
              <a:gd name="connsiteY899" fmla="*/ 1495564 h 6286576"/>
              <a:gd name="connsiteX900" fmla="*/ 3466659 w 6331249"/>
              <a:gd name="connsiteY900" fmla="*/ 1495564 h 6286576"/>
              <a:gd name="connsiteX901" fmla="*/ 3468286 w 6331249"/>
              <a:gd name="connsiteY901" fmla="*/ 1495564 h 6286576"/>
              <a:gd name="connsiteX902" fmla="*/ 3469681 w 6331249"/>
              <a:gd name="connsiteY902" fmla="*/ 1495564 h 6286576"/>
              <a:gd name="connsiteX903" fmla="*/ 3470843 w 6331249"/>
              <a:gd name="connsiteY903" fmla="*/ 1495564 h 6286576"/>
              <a:gd name="connsiteX904" fmla="*/ 3470843 w 6331249"/>
              <a:gd name="connsiteY904" fmla="*/ 1495564 h 6286576"/>
              <a:gd name="connsiteX905" fmla="*/ 3470843 w 6331249"/>
              <a:gd name="connsiteY905" fmla="*/ 1495564 h 6286576"/>
              <a:gd name="connsiteX906" fmla="*/ 3470843 w 6331249"/>
              <a:gd name="connsiteY906" fmla="*/ 1495564 h 6286576"/>
              <a:gd name="connsiteX907" fmla="*/ 3470843 w 6331249"/>
              <a:gd name="connsiteY907" fmla="*/ 1495564 h 6286576"/>
              <a:gd name="connsiteX908" fmla="*/ 3470843 w 6331249"/>
              <a:gd name="connsiteY908" fmla="*/ 1495564 h 6286576"/>
              <a:gd name="connsiteX909" fmla="*/ 3470843 w 6331249"/>
              <a:gd name="connsiteY909" fmla="*/ 1495564 h 6286576"/>
              <a:gd name="connsiteX910" fmla="*/ 3470843 w 6331249"/>
              <a:gd name="connsiteY910" fmla="*/ 1495564 h 6286576"/>
              <a:gd name="connsiteX911" fmla="*/ 3470843 w 6331249"/>
              <a:gd name="connsiteY911" fmla="*/ 1495564 h 6286576"/>
              <a:gd name="connsiteX912" fmla="*/ 3470843 w 6331249"/>
              <a:gd name="connsiteY912" fmla="*/ 1495564 h 6286576"/>
              <a:gd name="connsiteX913" fmla="*/ 3470843 w 6331249"/>
              <a:gd name="connsiteY913" fmla="*/ 1495564 h 6286576"/>
              <a:gd name="connsiteX914" fmla="*/ 3470843 w 6331249"/>
              <a:gd name="connsiteY914" fmla="*/ 1495564 h 6286576"/>
              <a:gd name="connsiteX915" fmla="*/ 3470843 w 6331249"/>
              <a:gd name="connsiteY915" fmla="*/ 1495564 h 6286576"/>
              <a:gd name="connsiteX916" fmla="*/ 3469681 w 6331249"/>
              <a:gd name="connsiteY916" fmla="*/ 1495564 h 6286576"/>
              <a:gd name="connsiteX917" fmla="*/ 3468286 w 6331249"/>
              <a:gd name="connsiteY917" fmla="*/ 1495564 h 6286576"/>
              <a:gd name="connsiteX918" fmla="*/ 3466659 w 6331249"/>
              <a:gd name="connsiteY918" fmla="*/ 1495564 h 6286576"/>
              <a:gd name="connsiteX919" fmla="*/ 3426908 w 6331249"/>
              <a:gd name="connsiteY919" fmla="*/ 1472316 h 6286576"/>
              <a:gd name="connsiteX920" fmla="*/ 3425049 w 6331249"/>
              <a:gd name="connsiteY920" fmla="*/ 1472316 h 6286576"/>
              <a:gd name="connsiteX921" fmla="*/ 3423189 w 6331249"/>
              <a:gd name="connsiteY921" fmla="*/ 1472316 h 6286576"/>
              <a:gd name="connsiteX922" fmla="*/ 3421330 w 6331249"/>
              <a:gd name="connsiteY922" fmla="*/ 1472316 h 6286576"/>
              <a:gd name="connsiteX923" fmla="*/ 3419238 w 6331249"/>
              <a:gd name="connsiteY923" fmla="*/ 1472316 h 6286576"/>
              <a:gd name="connsiteX924" fmla="*/ 3417145 w 6331249"/>
              <a:gd name="connsiteY924" fmla="*/ 1472316 h 6286576"/>
              <a:gd name="connsiteX925" fmla="*/ 3415053 w 6331249"/>
              <a:gd name="connsiteY925" fmla="*/ 1472316 h 6286576"/>
              <a:gd name="connsiteX926" fmla="*/ 3412728 w 6331249"/>
              <a:gd name="connsiteY926" fmla="*/ 1472316 h 6286576"/>
              <a:gd name="connsiteX927" fmla="*/ 3410404 w 6331249"/>
              <a:gd name="connsiteY927" fmla="*/ 1472316 h 6286576"/>
              <a:gd name="connsiteX928" fmla="*/ 3408079 w 6331249"/>
              <a:gd name="connsiteY928" fmla="*/ 1472316 h 6286576"/>
              <a:gd name="connsiteX929" fmla="*/ 3405755 w 6331249"/>
              <a:gd name="connsiteY929" fmla="*/ 1472316 h 6286576"/>
              <a:gd name="connsiteX930" fmla="*/ 3403198 w 6331249"/>
              <a:gd name="connsiteY930" fmla="*/ 1472316 h 6286576"/>
              <a:gd name="connsiteX931" fmla="*/ 3400641 w 6331249"/>
              <a:gd name="connsiteY931" fmla="*/ 1472316 h 6286576"/>
              <a:gd name="connsiteX932" fmla="*/ 3398084 w 6331249"/>
              <a:gd name="connsiteY932" fmla="*/ 1472316 h 6286576"/>
              <a:gd name="connsiteX933" fmla="*/ 3395527 w 6331249"/>
              <a:gd name="connsiteY933" fmla="*/ 1472316 h 6286576"/>
              <a:gd name="connsiteX934" fmla="*/ 3392970 w 6331249"/>
              <a:gd name="connsiteY934" fmla="*/ 1472316 h 6286576"/>
              <a:gd name="connsiteX935" fmla="*/ 3363215 w 6331249"/>
              <a:gd name="connsiteY935" fmla="*/ 1472316 h 6286576"/>
              <a:gd name="connsiteX936" fmla="*/ 3361123 w 6331249"/>
              <a:gd name="connsiteY936" fmla="*/ 1472316 h 6286576"/>
              <a:gd name="connsiteX937" fmla="*/ 3359031 w 6331249"/>
              <a:gd name="connsiteY937" fmla="*/ 1472316 h 6286576"/>
              <a:gd name="connsiteX938" fmla="*/ 3359031 w 6331249"/>
              <a:gd name="connsiteY938" fmla="*/ 1472316 h 6286576"/>
              <a:gd name="connsiteX939" fmla="*/ 3174923 w 6331249"/>
              <a:gd name="connsiteY939" fmla="*/ 6075482 h 6286576"/>
              <a:gd name="connsiteX940" fmla="*/ 3202818 w 6331249"/>
              <a:gd name="connsiteY940" fmla="*/ 6022476 h 6286576"/>
              <a:gd name="connsiteX941" fmla="*/ 3203981 w 6331249"/>
              <a:gd name="connsiteY941" fmla="*/ 6019919 h 6286576"/>
              <a:gd name="connsiteX942" fmla="*/ 3203981 w 6331249"/>
              <a:gd name="connsiteY942" fmla="*/ 6017362 h 6286576"/>
              <a:gd name="connsiteX943" fmla="*/ 3203981 w 6331249"/>
              <a:gd name="connsiteY943" fmla="*/ 6014804 h 6286576"/>
              <a:gd name="connsiteX944" fmla="*/ 3203981 w 6331249"/>
              <a:gd name="connsiteY944" fmla="*/ 6012014 h 6286576"/>
              <a:gd name="connsiteX945" fmla="*/ 3203981 w 6331249"/>
              <a:gd name="connsiteY945" fmla="*/ 6009225 h 6286576"/>
              <a:gd name="connsiteX946" fmla="*/ 3203981 w 6331249"/>
              <a:gd name="connsiteY946" fmla="*/ 6006435 h 6286576"/>
              <a:gd name="connsiteX947" fmla="*/ 3203981 w 6331249"/>
              <a:gd name="connsiteY947" fmla="*/ 6003412 h 6286576"/>
              <a:gd name="connsiteX948" fmla="*/ 3203981 w 6331249"/>
              <a:gd name="connsiteY948" fmla="*/ 6000390 h 6286576"/>
              <a:gd name="connsiteX949" fmla="*/ 3203981 w 6331249"/>
              <a:gd name="connsiteY949" fmla="*/ 5997368 h 6286576"/>
              <a:gd name="connsiteX950" fmla="*/ 3203981 w 6331249"/>
              <a:gd name="connsiteY950" fmla="*/ 5994113 h 6286576"/>
              <a:gd name="connsiteX951" fmla="*/ 3203981 w 6331249"/>
              <a:gd name="connsiteY951" fmla="*/ 5990858 h 6286576"/>
              <a:gd name="connsiteX952" fmla="*/ 3203981 w 6331249"/>
              <a:gd name="connsiteY952" fmla="*/ 5987604 h 6286576"/>
              <a:gd name="connsiteX953" fmla="*/ 3203981 w 6331249"/>
              <a:gd name="connsiteY953" fmla="*/ 5984349 h 6286576"/>
              <a:gd name="connsiteX954" fmla="*/ 3203981 w 6331249"/>
              <a:gd name="connsiteY954" fmla="*/ 5957613 h 6286576"/>
              <a:gd name="connsiteX955" fmla="*/ 3203981 w 6331249"/>
              <a:gd name="connsiteY955" fmla="*/ 5954358 h 6286576"/>
              <a:gd name="connsiteX956" fmla="*/ 3203981 w 6331249"/>
              <a:gd name="connsiteY956" fmla="*/ 5951104 h 6286576"/>
              <a:gd name="connsiteX957" fmla="*/ 3203981 w 6331249"/>
              <a:gd name="connsiteY957" fmla="*/ 5947849 h 6286576"/>
              <a:gd name="connsiteX958" fmla="*/ 3203981 w 6331249"/>
              <a:gd name="connsiteY958" fmla="*/ 5944826 h 6286576"/>
              <a:gd name="connsiteX959" fmla="*/ 3203981 w 6331249"/>
              <a:gd name="connsiteY959" fmla="*/ 5941805 h 6286576"/>
              <a:gd name="connsiteX960" fmla="*/ 3203981 w 6331249"/>
              <a:gd name="connsiteY960" fmla="*/ 5938782 h 6286576"/>
              <a:gd name="connsiteX961" fmla="*/ 3203981 w 6331249"/>
              <a:gd name="connsiteY961" fmla="*/ 5935993 h 6286576"/>
              <a:gd name="connsiteX962" fmla="*/ 3203981 w 6331249"/>
              <a:gd name="connsiteY962" fmla="*/ 5933202 h 6286576"/>
              <a:gd name="connsiteX963" fmla="*/ 3203981 w 6331249"/>
              <a:gd name="connsiteY963" fmla="*/ 5930645 h 6286576"/>
              <a:gd name="connsiteX964" fmla="*/ 3203981 w 6331249"/>
              <a:gd name="connsiteY964" fmla="*/ 5928087 h 6286576"/>
              <a:gd name="connsiteX965" fmla="*/ 3203981 w 6331249"/>
              <a:gd name="connsiteY965" fmla="*/ 5925531 h 6286576"/>
              <a:gd name="connsiteX966" fmla="*/ 3178643 w 6331249"/>
              <a:gd name="connsiteY966" fmla="*/ 5871594 h 6286576"/>
              <a:gd name="connsiteX967" fmla="*/ 3178643 w 6331249"/>
              <a:gd name="connsiteY967" fmla="*/ 5869269 h 6286576"/>
              <a:gd name="connsiteX968" fmla="*/ 3178643 w 6331249"/>
              <a:gd name="connsiteY968" fmla="*/ 5867177 h 6286576"/>
              <a:gd name="connsiteX969" fmla="*/ 3178643 w 6331249"/>
              <a:gd name="connsiteY969" fmla="*/ 5865317 h 6286576"/>
              <a:gd name="connsiteX970" fmla="*/ 3178643 w 6331249"/>
              <a:gd name="connsiteY970" fmla="*/ 5863690 h 6286576"/>
              <a:gd name="connsiteX971" fmla="*/ 3178643 w 6331249"/>
              <a:gd name="connsiteY971" fmla="*/ 5862295 h 6286576"/>
              <a:gd name="connsiteX972" fmla="*/ 3178643 w 6331249"/>
              <a:gd name="connsiteY972" fmla="*/ 5861133 h 6286576"/>
              <a:gd name="connsiteX973" fmla="*/ 3178643 w 6331249"/>
              <a:gd name="connsiteY973" fmla="*/ 5861133 h 6286576"/>
              <a:gd name="connsiteX974" fmla="*/ 3178643 w 6331249"/>
              <a:gd name="connsiteY974" fmla="*/ 5861133 h 6286576"/>
              <a:gd name="connsiteX975" fmla="*/ 3178643 w 6331249"/>
              <a:gd name="connsiteY975" fmla="*/ 5861133 h 6286576"/>
              <a:gd name="connsiteX976" fmla="*/ 3178643 w 6331249"/>
              <a:gd name="connsiteY976" fmla="*/ 5861133 h 6286576"/>
              <a:gd name="connsiteX977" fmla="*/ 3178643 w 6331249"/>
              <a:gd name="connsiteY977" fmla="*/ 5861133 h 6286576"/>
              <a:gd name="connsiteX978" fmla="*/ 3173296 w 6331249"/>
              <a:gd name="connsiteY978" fmla="*/ 5861133 h 6286576"/>
              <a:gd name="connsiteX979" fmla="*/ 3173296 w 6331249"/>
              <a:gd name="connsiteY979" fmla="*/ 5861133 h 6286576"/>
              <a:gd name="connsiteX980" fmla="*/ 3173296 w 6331249"/>
              <a:gd name="connsiteY980" fmla="*/ 5861133 h 6286576"/>
              <a:gd name="connsiteX981" fmla="*/ 3173296 w 6331249"/>
              <a:gd name="connsiteY981" fmla="*/ 5861133 h 6286576"/>
              <a:gd name="connsiteX982" fmla="*/ 3173296 w 6331249"/>
              <a:gd name="connsiteY982" fmla="*/ 5861133 h 6286576"/>
              <a:gd name="connsiteX983" fmla="*/ 3173296 w 6331249"/>
              <a:gd name="connsiteY983" fmla="*/ 5861133 h 6286576"/>
              <a:gd name="connsiteX984" fmla="*/ 3173296 w 6331249"/>
              <a:gd name="connsiteY984" fmla="*/ 5862295 h 6286576"/>
              <a:gd name="connsiteX985" fmla="*/ 3173296 w 6331249"/>
              <a:gd name="connsiteY985" fmla="*/ 5863690 h 6286576"/>
              <a:gd name="connsiteX986" fmla="*/ 3173296 w 6331249"/>
              <a:gd name="connsiteY986" fmla="*/ 5865317 h 6286576"/>
              <a:gd name="connsiteX987" fmla="*/ 3173296 w 6331249"/>
              <a:gd name="connsiteY987" fmla="*/ 5867177 h 6286576"/>
              <a:gd name="connsiteX988" fmla="*/ 3173296 w 6331249"/>
              <a:gd name="connsiteY988" fmla="*/ 5869269 h 6286576"/>
              <a:gd name="connsiteX989" fmla="*/ 3173296 w 6331249"/>
              <a:gd name="connsiteY989" fmla="*/ 5871594 h 6286576"/>
              <a:gd name="connsiteX990" fmla="*/ 3147958 w 6331249"/>
              <a:gd name="connsiteY990" fmla="*/ 5925531 h 6286576"/>
              <a:gd name="connsiteX991" fmla="*/ 3147958 w 6331249"/>
              <a:gd name="connsiteY991" fmla="*/ 5928087 h 6286576"/>
              <a:gd name="connsiteX992" fmla="*/ 3147958 w 6331249"/>
              <a:gd name="connsiteY992" fmla="*/ 5930645 h 6286576"/>
              <a:gd name="connsiteX993" fmla="*/ 3147958 w 6331249"/>
              <a:gd name="connsiteY993" fmla="*/ 5933202 h 6286576"/>
              <a:gd name="connsiteX994" fmla="*/ 3147958 w 6331249"/>
              <a:gd name="connsiteY994" fmla="*/ 5935993 h 6286576"/>
              <a:gd name="connsiteX995" fmla="*/ 3147958 w 6331249"/>
              <a:gd name="connsiteY995" fmla="*/ 5938782 h 6286576"/>
              <a:gd name="connsiteX996" fmla="*/ 3147958 w 6331249"/>
              <a:gd name="connsiteY996" fmla="*/ 5941805 h 6286576"/>
              <a:gd name="connsiteX997" fmla="*/ 3147958 w 6331249"/>
              <a:gd name="connsiteY997" fmla="*/ 5944826 h 6286576"/>
              <a:gd name="connsiteX998" fmla="*/ 3147958 w 6331249"/>
              <a:gd name="connsiteY998" fmla="*/ 5947849 h 6286576"/>
              <a:gd name="connsiteX999" fmla="*/ 3147958 w 6331249"/>
              <a:gd name="connsiteY999" fmla="*/ 5951104 h 6286576"/>
              <a:gd name="connsiteX1000" fmla="*/ 3147958 w 6331249"/>
              <a:gd name="connsiteY1000" fmla="*/ 5954358 h 6286576"/>
              <a:gd name="connsiteX1001" fmla="*/ 3147958 w 6331249"/>
              <a:gd name="connsiteY1001" fmla="*/ 5957613 h 6286576"/>
              <a:gd name="connsiteX1002" fmla="*/ 3147958 w 6331249"/>
              <a:gd name="connsiteY1002" fmla="*/ 5984349 h 6286576"/>
              <a:gd name="connsiteX1003" fmla="*/ 3147958 w 6331249"/>
              <a:gd name="connsiteY1003" fmla="*/ 5987604 h 6286576"/>
              <a:gd name="connsiteX1004" fmla="*/ 3147958 w 6331249"/>
              <a:gd name="connsiteY1004" fmla="*/ 5990858 h 6286576"/>
              <a:gd name="connsiteX1005" fmla="*/ 3147958 w 6331249"/>
              <a:gd name="connsiteY1005" fmla="*/ 5994113 h 6286576"/>
              <a:gd name="connsiteX1006" fmla="*/ 3147958 w 6331249"/>
              <a:gd name="connsiteY1006" fmla="*/ 5997368 h 6286576"/>
              <a:gd name="connsiteX1007" fmla="*/ 3147958 w 6331249"/>
              <a:gd name="connsiteY1007" fmla="*/ 6000390 h 6286576"/>
              <a:gd name="connsiteX1008" fmla="*/ 3147958 w 6331249"/>
              <a:gd name="connsiteY1008" fmla="*/ 6003412 h 6286576"/>
              <a:gd name="connsiteX1009" fmla="*/ 3147958 w 6331249"/>
              <a:gd name="connsiteY1009" fmla="*/ 6006435 h 6286576"/>
              <a:gd name="connsiteX1010" fmla="*/ 3147958 w 6331249"/>
              <a:gd name="connsiteY1010" fmla="*/ 6009225 h 6286576"/>
              <a:gd name="connsiteX1011" fmla="*/ 3147958 w 6331249"/>
              <a:gd name="connsiteY1011" fmla="*/ 6012014 h 6286576"/>
              <a:gd name="connsiteX1012" fmla="*/ 3147958 w 6331249"/>
              <a:gd name="connsiteY1012" fmla="*/ 6014804 h 6286576"/>
              <a:gd name="connsiteX1013" fmla="*/ 3147958 w 6331249"/>
              <a:gd name="connsiteY1013" fmla="*/ 6017362 h 6286576"/>
              <a:gd name="connsiteX1014" fmla="*/ 3147958 w 6331249"/>
              <a:gd name="connsiteY1014" fmla="*/ 6019919 h 6286576"/>
              <a:gd name="connsiteX1015" fmla="*/ 3149120 w 6331249"/>
              <a:gd name="connsiteY1015" fmla="*/ 6022476 h 6286576"/>
              <a:gd name="connsiteX1016" fmla="*/ 3177015 w 6331249"/>
              <a:gd name="connsiteY1016" fmla="*/ 6075482 h 6286576"/>
              <a:gd name="connsiteX1017" fmla="*/ 3158651 w 6331249"/>
              <a:gd name="connsiteY1017" fmla="*/ 6077342 h 6286576"/>
              <a:gd name="connsiteX1018" fmla="*/ 3159813 w 6331249"/>
              <a:gd name="connsiteY1018" fmla="*/ 6079202 h 6286576"/>
              <a:gd name="connsiteX1019" fmla="*/ 3160976 w 6331249"/>
              <a:gd name="connsiteY1019" fmla="*/ 6081062 h 6286576"/>
              <a:gd name="connsiteX1020" fmla="*/ 3162138 w 6331249"/>
              <a:gd name="connsiteY1020" fmla="*/ 6082689 h 6286576"/>
              <a:gd name="connsiteX1021" fmla="*/ 3162138 w 6331249"/>
              <a:gd name="connsiteY1021" fmla="*/ 6084084 h 6286576"/>
              <a:gd name="connsiteX1022" fmla="*/ 3162138 w 6331249"/>
              <a:gd name="connsiteY1022" fmla="*/ 6085246 h 6286576"/>
              <a:gd name="connsiteX1023" fmla="*/ 3162138 w 6331249"/>
              <a:gd name="connsiteY1023" fmla="*/ 6085246 h 6286576"/>
              <a:gd name="connsiteX1024" fmla="*/ 3162138 w 6331249"/>
              <a:gd name="connsiteY1024" fmla="*/ 6085246 h 6286576"/>
              <a:gd name="connsiteX1025" fmla="*/ 3162138 w 6331249"/>
              <a:gd name="connsiteY1025" fmla="*/ 6085246 h 6286576"/>
              <a:gd name="connsiteX1026" fmla="*/ 3162138 w 6331249"/>
              <a:gd name="connsiteY1026" fmla="*/ 6085246 h 6286576"/>
              <a:gd name="connsiteX1027" fmla="*/ 3162138 w 6331249"/>
              <a:gd name="connsiteY1027" fmla="*/ 6085246 h 6286576"/>
              <a:gd name="connsiteX1028" fmla="*/ 3162138 w 6331249"/>
              <a:gd name="connsiteY1028" fmla="*/ 6084084 h 6286576"/>
              <a:gd name="connsiteX1029" fmla="*/ 3162138 w 6331249"/>
              <a:gd name="connsiteY1029" fmla="*/ 6082689 h 6286576"/>
              <a:gd name="connsiteX1030" fmla="*/ 3163300 w 6331249"/>
              <a:gd name="connsiteY1030" fmla="*/ 6081062 h 6286576"/>
              <a:gd name="connsiteX1031" fmla="*/ 3164463 w 6331249"/>
              <a:gd name="connsiteY1031" fmla="*/ 6079202 h 6286576"/>
              <a:gd name="connsiteX1032" fmla="*/ 3165625 w 6331249"/>
              <a:gd name="connsiteY1032" fmla="*/ 6077342 h 6286576"/>
              <a:gd name="connsiteX1033" fmla="*/ 3166787 w 6331249"/>
              <a:gd name="connsiteY1033" fmla="*/ 6075017 h 6286576"/>
              <a:gd name="connsiteX1034" fmla="*/ 3166787 w 6331249"/>
              <a:gd name="connsiteY1034" fmla="*/ 6075017 h 6286576"/>
              <a:gd name="connsiteX1035" fmla="*/ 3174923 w 6331249"/>
              <a:gd name="connsiteY1035" fmla="*/ 5726758 h 6286576"/>
              <a:gd name="connsiteX1036" fmla="*/ 3202818 w 6331249"/>
              <a:gd name="connsiteY1036" fmla="*/ 5673752 h 6286576"/>
              <a:gd name="connsiteX1037" fmla="*/ 3203981 w 6331249"/>
              <a:gd name="connsiteY1037" fmla="*/ 5671194 h 6286576"/>
              <a:gd name="connsiteX1038" fmla="*/ 3203981 w 6331249"/>
              <a:gd name="connsiteY1038" fmla="*/ 5668637 h 6286576"/>
              <a:gd name="connsiteX1039" fmla="*/ 3203981 w 6331249"/>
              <a:gd name="connsiteY1039" fmla="*/ 5666079 h 6286576"/>
              <a:gd name="connsiteX1040" fmla="*/ 3203981 w 6331249"/>
              <a:gd name="connsiteY1040" fmla="*/ 5663290 h 6286576"/>
              <a:gd name="connsiteX1041" fmla="*/ 3203981 w 6331249"/>
              <a:gd name="connsiteY1041" fmla="*/ 5660500 h 6286576"/>
              <a:gd name="connsiteX1042" fmla="*/ 3203981 w 6331249"/>
              <a:gd name="connsiteY1042" fmla="*/ 5657710 h 6286576"/>
              <a:gd name="connsiteX1043" fmla="*/ 3203981 w 6331249"/>
              <a:gd name="connsiteY1043" fmla="*/ 5654688 h 6286576"/>
              <a:gd name="connsiteX1044" fmla="*/ 3203981 w 6331249"/>
              <a:gd name="connsiteY1044" fmla="*/ 5651665 h 6286576"/>
              <a:gd name="connsiteX1045" fmla="*/ 3203981 w 6331249"/>
              <a:gd name="connsiteY1045" fmla="*/ 5648643 h 6286576"/>
              <a:gd name="connsiteX1046" fmla="*/ 3203981 w 6331249"/>
              <a:gd name="connsiteY1046" fmla="*/ 5645389 h 6286576"/>
              <a:gd name="connsiteX1047" fmla="*/ 3203981 w 6331249"/>
              <a:gd name="connsiteY1047" fmla="*/ 5642134 h 6286576"/>
              <a:gd name="connsiteX1048" fmla="*/ 3203981 w 6331249"/>
              <a:gd name="connsiteY1048" fmla="*/ 5638879 h 6286576"/>
              <a:gd name="connsiteX1049" fmla="*/ 3203981 w 6331249"/>
              <a:gd name="connsiteY1049" fmla="*/ 5635624 h 6286576"/>
              <a:gd name="connsiteX1050" fmla="*/ 3203981 w 6331249"/>
              <a:gd name="connsiteY1050" fmla="*/ 5608889 h 6286576"/>
              <a:gd name="connsiteX1051" fmla="*/ 3203981 w 6331249"/>
              <a:gd name="connsiteY1051" fmla="*/ 5605633 h 6286576"/>
              <a:gd name="connsiteX1052" fmla="*/ 3203981 w 6331249"/>
              <a:gd name="connsiteY1052" fmla="*/ 5602379 h 6286576"/>
              <a:gd name="connsiteX1053" fmla="*/ 3203981 w 6331249"/>
              <a:gd name="connsiteY1053" fmla="*/ 5599124 h 6286576"/>
              <a:gd name="connsiteX1054" fmla="*/ 3203981 w 6331249"/>
              <a:gd name="connsiteY1054" fmla="*/ 5596102 h 6286576"/>
              <a:gd name="connsiteX1055" fmla="*/ 3203981 w 6331249"/>
              <a:gd name="connsiteY1055" fmla="*/ 5593080 h 6286576"/>
              <a:gd name="connsiteX1056" fmla="*/ 3203981 w 6331249"/>
              <a:gd name="connsiteY1056" fmla="*/ 5590058 h 6286576"/>
              <a:gd name="connsiteX1057" fmla="*/ 3203981 w 6331249"/>
              <a:gd name="connsiteY1057" fmla="*/ 5587268 h 6286576"/>
              <a:gd name="connsiteX1058" fmla="*/ 3203981 w 6331249"/>
              <a:gd name="connsiteY1058" fmla="*/ 5584477 h 6286576"/>
              <a:gd name="connsiteX1059" fmla="*/ 3203981 w 6331249"/>
              <a:gd name="connsiteY1059" fmla="*/ 5581920 h 6286576"/>
              <a:gd name="connsiteX1060" fmla="*/ 3203981 w 6331249"/>
              <a:gd name="connsiteY1060" fmla="*/ 5579363 h 6286576"/>
              <a:gd name="connsiteX1061" fmla="*/ 3203981 w 6331249"/>
              <a:gd name="connsiteY1061" fmla="*/ 5576806 h 6286576"/>
              <a:gd name="connsiteX1062" fmla="*/ 3178643 w 6331249"/>
              <a:gd name="connsiteY1062" fmla="*/ 5522638 h 6286576"/>
              <a:gd name="connsiteX1063" fmla="*/ 3178643 w 6331249"/>
              <a:gd name="connsiteY1063" fmla="*/ 5520313 h 6286576"/>
              <a:gd name="connsiteX1064" fmla="*/ 3178643 w 6331249"/>
              <a:gd name="connsiteY1064" fmla="*/ 5518220 h 6286576"/>
              <a:gd name="connsiteX1065" fmla="*/ 3178643 w 6331249"/>
              <a:gd name="connsiteY1065" fmla="*/ 5516360 h 6286576"/>
              <a:gd name="connsiteX1066" fmla="*/ 3178643 w 6331249"/>
              <a:gd name="connsiteY1066" fmla="*/ 5514732 h 6286576"/>
              <a:gd name="connsiteX1067" fmla="*/ 3178643 w 6331249"/>
              <a:gd name="connsiteY1067" fmla="*/ 5513338 h 6286576"/>
              <a:gd name="connsiteX1068" fmla="*/ 3178643 w 6331249"/>
              <a:gd name="connsiteY1068" fmla="*/ 5512176 h 6286576"/>
              <a:gd name="connsiteX1069" fmla="*/ 3178643 w 6331249"/>
              <a:gd name="connsiteY1069" fmla="*/ 5512176 h 6286576"/>
              <a:gd name="connsiteX1070" fmla="*/ 3178643 w 6331249"/>
              <a:gd name="connsiteY1070" fmla="*/ 5512176 h 6286576"/>
              <a:gd name="connsiteX1071" fmla="*/ 3178643 w 6331249"/>
              <a:gd name="connsiteY1071" fmla="*/ 5512176 h 6286576"/>
              <a:gd name="connsiteX1072" fmla="*/ 3178643 w 6331249"/>
              <a:gd name="connsiteY1072" fmla="*/ 5512176 h 6286576"/>
              <a:gd name="connsiteX1073" fmla="*/ 3178643 w 6331249"/>
              <a:gd name="connsiteY1073" fmla="*/ 5512176 h 6286576"/>
              <a:gd name="connsiteX1074" fmla="*/ 3173296 w 6331249"/>
              <a:gd name="connsiteY1074" fmla="*/ 5512176 h 6286576"/>
              <a:gd name="connsiteX1075" fmla="*/ 3173296 w 6331249"/>
              <a:gd name="connsiteY1075" fmla="*/ 5512176 h 6286576"/>
              <a:gd name="connsiteX1076" fmla="*/ 3173296 w 6331249"/>
              <a:gd name="connsiteY1076" fmla="*/ 5512176 h 6286576"/>
              <a:gd name="connsiteX1077" fmla="*/ 3173296 w 6331249"/>
              <a:gd name="connsiteY1077" fmla="*/ 5512176 h 6286576"/>
              <a:gd name="connsiteX1078" fmla="*/ 3173296 w 6331249"/>
              <a:gd name="connsiteY1078" fmla="*/ 5512176 h 6286576"/>
              <a:gd name="connsiteX1079" fmla="*/ 3173296 w 6331249"/>
              <a:gd name="connsiteY1079" fmla="*/ 5512176 h 6286576"/>
              <a:gd name="connsiteX1080" fmla="*/ 3173296 w 6331249"/>
              <a:gd name="connsiteY1080" fmla="*/ 5513338 h 6286576"/>
              <a:gd name="connsiteX1081" fmla="*/ 3173296 w 6331249"/>
              <a:gd name="connsiteY1081" fmla="*/ 5514732 h 6286576"/>
              <a:gd name="connsiteX1082" fmla="*/ 3173296 w 6331249"/>
              <a:gd name="connsiteY1082" fmla="*/ 5516360 h 6286576"/>
              <a:gd name="connsiteX1083" fmla="*/ 3173296 w 6331249"/>
              <a:gd name="connsiteY1083" fmla="*/ 5518220 h 6286576"/>
              <a:gd name="connsiteX1084" fmla="*/ 3173296 w 6331249"/>
              <a:gd name="connsiteY1084" fmla="*/ 5520313 h 6286576"/>
              <a:gd name="connsiteX1085" fmla="*/ 3173296 w 6331249"/>
              <a:gd name="connsiteY1085" fmla="*/ 5522638 h 6286576"/>
              <a:gd name="connsiteX1086" fmla="*/ 3147958 w 6331249"/>
              <a:gd name="connsiteY1086" fmla="*/ 5576806 h 6286576"/>
              <a:gd name="connsiteX1087" fmla="*/ 3147958 w 6331249"/>
              <a:gd name="connsiteY1087" fmla="*/ 5579363 h 6286576"/>
              <a:gd name="connsiteX1088" fmla="*/ 3147958 w 6331249"/>
              <a:gd name="connsiteY1088" fmla="*/ 5581920 h 6286576"/>
              <a:gd name="connsiteX1089" fmla="*/ 3147958 w 6331249"/>
              <a:gd name="connsiteY1089" fmla="*/ 5584477 h 6286576"/>
              <a:gd name="connsiteX1090" fmla="*/ 3147958 w 6331249"/>
              <a:gd name="connsiteY1090" fmla="*/ 5587268 h 6286576"/>
              <a:gd name="connsiteX1091" fmla="*/ 3147958 w 6331249"/>
              <a:gd name="connsiteY1091" fmla="*/ 5590058 h 6286576"/>
              <a:gd name="connsiteX1092" fmla="*/ 3147958 w 6331249"/>
              <a:gd name="connsiteY1092" fmla="*/ 5593080 h 6286576"/>
              <a:gd name="connsiteX1093" fmla="*/ 3147958 w 6331249"/>
              <a:gd name="connsiteY1093" fmla="*/ 5596102 h 6286576"/>
              <a:gd name="connsiteX1094" fmla="*/ 3147958 w 6331249"/>
              <a:gd name="connsiteY1094" fmla="*/ 5599124 h 6286576"/>
              <a:gd name="connsiteX1095" fmla="*/ 3147958 w 6331249"/>
              <a:gd name="connsiteY1095" fmla="*/ 5602379 h 6286576"/>
              <a:gd name="connsiteX1096" fmla="*/ 3147958 w 6331249"/>
              <a:gd name="connsiteY1096" fmla="*/ 5605633 h 6286576"/>
              <a:gd name="connsiteX1097" fmla="*/ 3147958 w 6331249"/>
              <a:gd name="connsiteY1097" fmla="*/ 5608889 h 6286576"/>
              <a:gd name="connsiteX1098" fmla="*/ 3147958 w 6331249"/>
              <a:gd name="connsiteY1098" fmla="*/ 5635624 h 6286576"/>
              <a:gd name="connsiteX1099" fmla="*/ 3147958 w 6331249"/>
              <a:gd name="connsiteY1099" fmla="*/ 5638879 h 6286576"/>
              <a:gd name="connsiteX1100" fmla="*/ 3147958 w 6331249"/>
              <a:gd name="connsiteY1100" fmla="*/ 5642134 h 6286576"/>
              <a:gd name="connsiteX1101" fmla="*/ 3147958 w 6331249"/>
              <a:gd name="connsiteY1101" fmla="*/ 5645389 h 6286576"/>
              <a:gd name="connsiteX1102" fmla="*/ 3147958 w 6331249"/>
              <a:gd name="connsiteY1102" fmla="*/ 5648643 h 6286576"/>
              <a:gd name="connsiteX1103" fmla="*/ 3147958 w 6331249"/>
              <a:gd name="connsiteY1103" fmla="*/ 5651665 h 6286576"/>
              <a:gd name="connsiteX1104" fmla="*/ 3147958 w 6331249"/>
              <a:gd name="connsiteY1104" fmla="*/ 5654688 h 6286576"/>
              <a:gd name="connsiteX1105" fmla="*/ 3147958 w 6331249"/>
              <a:gd name="connsiteY1105" fmla="*/ 5657710 h 6286576"/>
              <a:gd name="connsiteX1106" fmla="*/ 3147958 w 6331249"/>
              <a:gd name="connsiteY1106" fmla="*/ 5660500 h 6286576"/>
              <a:gd name="connsiteX1107" fmla="*/ 3147958 w 6331249"/>
              <a:gd name="connsiteY1107" fmla="*/ 5663290 h 6286576"/>
              <a:gd name="connsiteX1108" fmla="*/ 3147958 w 6331249"/>
              <a:gd name="connsiteY1108" fmla="*/ 5666079 h 6286576"/>
              <a:gd name="connsiteX1109" fmla="*/ 3147958 w 6331249"/>
              <a:gd name="connsiteY1109" fmla="*/ 5668637 h 6286576"/>
              <a:gd name="connsiteX1110" fmla="*/ 3147958 w 6331249"/>
              <a:gd name="connsiteY1110" fmla="*/ 5671194 h 6286576"/>
              <a:gd name="connsiteX1111" fmla="*/ 3149120 w 6331249"/>
              <a:gd name="connsiteY1111" fmla="*/ 5673752 h 6286576"/>
              <a:gd name="connsiteX1112" fmla="*/ 3177015 w 6331249"/>
              <a:gd name="connsiteY1112" fmla="*/ 5726758 h 6286576"/>
              <a:gd name="connsiteX1113" fmla="*/ 3158651 w 6331249"/>
              <a:gd name="connsiteY1113" fmla="*/ 5728617 h 6286576"/>
              <a:gd name="connsiteX1114" fmla="*/ 3159813 w 6331249"/>
              <a:gd name="connsiteY1114" fmla="*/ 5730710 h 6286576"/>
              <a:gd name="connsiteX1115" fmla="*/ 3160976 w 6331249"/>
              <a:gd name="connsiteY1115" fmla="*/ 5732570 h 6286576"/>
              <a:gd name="connsiteX1116" fmla="*/ 3162138 w 6331249"/>
              <a:gd name="connsiteY1116" fmla="*/ 5734197 h 6286576"/>
              <a:gd name="connsiteX1117" fmla="*/ 3162138 w 6331249"/>
              <a:gd name="connsiteY1117" fmla="*/ 5735591 h 6286576"/>
              <a:gd name="connsiteX1118" fmla="*/ 3162138 w 6331249"/>
              <a:gd name="connsiteY1118" fmla="*/ 5736754 h 6286576"/>
              <a:gd name="connsiteX1119" fmla="*/ 3162138 w 6331249"/>
              <a:gd name="connsiteY1119" fmla="*/ 5736754 h 6286576"/>
              <a:gd name="connsiteX1120" fmla="*/ 3162138 w 6331249"/>
              <a:gd name="connsiteY1120" fmla="*/ 5736754 h 6286576"/>
              <a:gd name="connsiteX1121" fmla="*/ 3162138 w 6331249"/>
              <a:gd name="connsiteY1121" fmla="*/ 5736754 h 6286576"/>
              <a:gd name="connsiteX1122" fmla="*/ 3162138 w 6331249"/>
              <a:gd name="connsiteY1122" fmla="*/ 5736754 h 6286576"/>
              <a:gd name="connsiteX1123" fmla="*/ 3162138 w 6331249"/>
              <a:gd name="connsiteY1123" fmla="*/ 5736754 h 6286576"/>
              <a:gd name="connsiteX1124" fmla="*/ 3162138 w 6331249"/>
              <a:gd name="connsiteY1124" fmla="*/ 5735591 h 6286576"/>
              <a:gd name="connsiteX1125" fmla="*/ 3162138 w 6331249"/>
              <a:gd name="connsiteY1125" fmla="*/ 5734197 h 6286576"/>
              <a:gd name="connsiteX1126" fmla="*/ 3163300 w 6331249"/>
              <a:gd name="connsiteY1126" fmla="*/ 5732570 h 6286576"/>
              <a:gd name="connsiteX1127" fmla="*/ 3164463 w 6331249"/>
              <a:gd name="connsiteY1127" fmla="*/ 5730710 h 6286576"/>
              <a:gd name="connsiteX1128" fmla="*/ 3165625 w 6331249"/>
              <a:gd name="connsiteY1128" fmla="*/ 5728617 h 6286576"/>
              <a:gd name="connsiteX1129" fmla="*/ 3166787 w 6331249"/>
              <a:gd name="connsiteY1129" fmla="*/ 5726292 h 6286576"/>
              <a:gd name="connsiteX1130" fmla="*/ 3166787 w 6331249"/>
              <a:gd name="connsiteY1130" fmla="*/ 5726292 h 6286576"/>
              <a:gd name="connsiteX1131" fmla="*/ 3174923 w 6331249"/>
              <a:gd name="connsiteY1131" fmla="*/ 5382682 h 6286576"/>
              <a:gd name="connsiteX1132" fmla="*/ 3202818 w 6331249"/>
              <a:gd name="connsiteY1132" fmla="*/ 5329676 h 6286576"/>
              <a:gd name="connsiteX1133" fmla="*/ 3203981 w 6331249"/>
              <a:gd name="connsiteY1133" fmla="*/ 5327119 h 6286576"/>
              <a:gd name="connsiteX1134" fmla="*/ 3203981 w 6331249"/>
              <a:gd name="connsiteY1134" fmla="*/ 5324561 h 6286576"/>
              <a:gd name="connsiteX1135" fmla="*/ 3203981 w 6331249"/>
              <a:gd name="connsiteY1135" fmla="*/ 5322004 h 6286576"/>
              <a:gd name="connsiteX1136" fmla="*/ 3203981 w 6331249"/>
              <a:gd name="connsiteY1136" fmla="*/ 5319215 h 6286576"/>
              <a:gd name="connsiteX1137" fmla="*/ 3203981 w 6331249"/>
              <a:gd name="connsiteY1137" fmla="*/ 5316424 h 6286576"/>
              <a:gd name="connsiteX1138" fmla="*/ 3203981 w 6331249"/>
              <a:gd name="connsiteY1138" fmla="*/ 5313635 h 6286576"/>
              <a:gd name="connsiteX1139" fmla="*/ 3203981 w 6331249"/>
              <a:gd name="connsiteY1139" fmla="*/ 5310612 h 6286576"/>
              <a:gd name="connsiteX1140" fmla="*/ 3203981 w 6331249"/>
              <a:gd name="connsiteY1140" fmla="*/ 5307591 h 6286576"/>
              <a:gd name="connsiteX1141" fmla="*/ 3203981 w 6331249"/>
              <a:gd name="connsiteY1141" fmla="*/ 5304568 h 6286576"/>
              <a:gd name="connsiteX1142" fmla="*/ 3203981 w 6331249"/>
              <a:gd name="connsiteY1142" fmla="*/ 5301313 h 6286576"/>
              <a:gd name="connsiteX1143" fmla="*/ 3203981 w 6331249"/>
              <a:gd name="connsiteY1143" fmla="*/ 5298059 h 6286576"/>
              <a:gd name="connsiteX1144" fmla="*/ 3203981 w 6331249"/>
              <a:gd name="connsiteY1144" fmla="*/ 5294804 h 6286576"/>
              <a:gd name="connsiteX1145" fmla="*/ 3203981 w 6331249"/>
              <a:gd name="connsiteY1145" fmla="*/ 5291549 h 6286576"/>
              <a:gd name="connsiteX1146" fmla="*/ 3203981 w 6331249"/>
              <a:gd name="connsiteY1146" fmla="*/ 5263651 h 6286576"/>
              <a:gd name="connsiteX1147" fmla="*/ 3203981 w 6331249"/>
              <a:gd name="connsiteY1147" fmla="*/ 5260396 h 6286576"/>
              <a:gd name="connsiteX1148" fmla="*/ 3203981 w 6331249"/>
              <a:gd name="connsiteY1148" fmla="*/ 5257141 h 6286576"/>
              <a:gd name="connsiteX1149" fmla="*/ 3203981 w 6331249"/>
              <a:gd name="connsiteY1149" fmla="*/ 5253886 h 6286576"/>
              <a:gd name="connsiteX1150" fmla="*/ 3203981 w 6331249"/>
              <a:gd name="connsiteY1150" fmla="*/ 5250865 h 6286576"/>
              <a:gd name="connsiteX1151" fmla="*/ 3203981 w 6331249"/>
              <a:gd name="connsiteY1151" fmla="*/ 5247842 h 6286576"/>
              <a:gd name="connsiteX1152" fmla="*/ 3203981 w 6331249"/>
              <a:gd name="connsiteY1152" fmla="*/ 5244820 h 6286576"/>
              <a:gd name="connsiteX1153" fmla="*/ 3203981 w 6331249"/>
              <a:gd name="connsiteY1153" fmla="*/ 5242030 h 6286576"/>
              <a:gd name="connsiteX1154" fmla="*/ 3203981 w 6331249"/>
              <a:gd name="connsiteY1154" fmla="*/ 5239241 h 6286576"/>
              <a:gd name="connsiteX1155" fmla="*/ 3203981 w 6331249"/>
              <a:gd name="connsiteY1155" fmla="*/ 5236683 h 6286576"/>
              <a:gd name="connsiteX1156" fmla="*/ 3203981 w 6331249"/>
              <a:gd name="connsiteY1156" fmla="*/ 5234126 h 6286576"/>
              <a:gd name="connsiteX1157" fmla="*/ 3203981 w 6331249"/>
              <a:gd name="connsiteY1157" fmla="*/ 5231568 h 6286576"/>
              <a:gd name="connsiteX1158" fmla="*/ 3178643 w 6331249"/>
              <a:gd name="connsiteY1158" fmla="*/ 5177400 h 6286576"/>
              <a:gd name="connsiteX1159" fmla="*/ 3178643 w 6331249"/>
              <a:gd name="connsiteY1159" fmla="*/ 5175075 h 6286576"/>
              <a:gd name="connsiteX1160" fmla="*/ 3178643 w 6331249"/>
              <a:gd name="connsiteY1160" fmla="*/ 5172983 h 6286576"/>
              <a:gd name="connsiteX1161" fmla="*/ 3178643 w 6331249"/>
              <a:gd name="connsiteY1161" fmla="*/ 5171122 h 6286576"/>
              <a:gd name="connsiteX1162" fmla="*/ 3178643 w 6331249"/>
              <a:gd name="connsiteY1162" fmla="*/ 5169496 h 6286576"/>
              <a:gd name="connsiteX1163" fmla="*/ 3178643 w 6331249"/>
              <a:gd name="connsiteY1163" fmla="*/ 5168101 h 6286576"/>
              <a:gd name="connsiteX1164" fmla="*/ 3178643 w 6331249"/>
              <a:gd name="connsiteY1164" fmla="*/ 5166938 h 6286576"/>
              <a:gd name="connsiteX1165" fmla="*/ 3178643 w 6331249"/>
              <a:gd name="connsiteY1165" fmla="*/ 5166938 h 6286576"/>
              <a:gd name="connsiteX1166" fmla="*/ 3178643 w 6331249"/>
              <a:gd name="connsiteY1166" fmla="*/ 5166938 h 6286576"/>
              <a:gd name="connsiteX1167" fmla="*/ 3178643 w 6331249"/>
              <a:gd name="connsiteY1167" fmla="*/ 5166938 h 6286576"/>
              <a:gd name="connsiteX1168" fmla="*/ 3178643 w 6331249"/>
              <a:gd name="connsiteY1168" fmla="*/ 5166938 h 6286576"/>
              <a:gd name="connsiteX1169" fmla="*/ 3178643 w 6331249"/>
              <a:gd name="connsiteY1169" fmla="*/ 5166938 h 6286576"/>
              <a:gd name="connsiteX1170" fmla="*/ 3173296 w 6331249"/>
              <a:gd name="connsiteY1170" fmla="*/ 5166938 h 6286576"/>
              <a:gd name="connsiteX1171" fmla="*/ 3173296 w 6331249"/>
              <a:gd name="connsiteY1171" fmla="*/ 5166938 h 6286576"/>
              <a:gd name="connsiteX1172" fmla="*/ 3173296 w 6331249"/>
              <a:gd name="connsiteY1172" fmla="*/ 5166938 h 6286576"/>
              <a:gd name="connsiteX1173" fmla="*/ 3173296 w 6331249"/>
              <a:gd name="connsiteY1173" fmla="*/ 5166938 h 6286576"/>
              <a:gd name="connsiteX1174" fmla="*/ 3173296 w 6331249"/>
              <a:gd name="connsiteY1174" fmla="*/ 5166938 h 6286576"/>
              <a:gd name="connsiteX1175" fmla="*/ 3173296 w 6331249"/>
              <a:gd name="connsiteY1175" fmla="*/ 5166938 h 6286576"/>
              <a:gd name="connsiteX1176" fmla="*/ 3173296 w 6331249"/>
              <a:gd name="connsiteY1176" fmla="*/ 5168101 h 6286576"/>
              <a:gd name="connsiteX1177" fmla="*/ 3173296 w 6331249"/>
              <a:gd name="connsiteY1177" fmla="*/ 5169496 h 6286576"/>
              <a:gd name="connsiteX1178" fmla="*/ 3173296 w 6331249"/>
              <a:gd name="connsiteY1178" fmla="*/ 5171122 h 6286576"/>
              <a:gd name="connsiteX1179" fmla="*/ 3173296 w 6331249"/>
              <a:gd name="connsiteY1179" fmla="*/ 5172983 h 6286576"/>
              <a:gd name="connsiteX1180" fmla="*/ 3173296 w 6331249"/>
              <a:gd name="connsiteY1180" fmla="*/ 5175075 h 6286576"/>
              <a:gd name="connsiteX1181" fmla="*/ 3173296 w 6331249"/>
              <a:gd name="connsiteY1181" fmla="*/ 5177400 h 6286576"/>
              <a:gd name="connsiteX1182" fmla="*/ 3147958 w 6331249"/>
              <a:gd name="connsiteY1182" fmla="*/ 5231568 h 6286576"/>
              <a:gd name="connsiteX1183" fmla="*/ 3147958 w 6331249"/>
              <a:gd name="connsiteY1183" fmla="*/ 5234126 h 6286576"/>
              <a:gd name="connsiteX1184" fmla="*/ 3147958 w 6331249"/>
              <a:gd name="connsiteY1184" fmla="*/ 5236683 h 6286576"/>
              <a:gd name="connsiteX1185" fmla="*/ 3147958 w 6331249"/>
              <a:gd name="connsiteY1185" fmla="*/ 5239241 h 6286576"/>
              <a:gd name="connsiteX1186" fmla="*/ 3147958 w 6331249"/>
              <a:gd name="connsiteY1186" fmla="*/ 5242030 h 6286576"/>
              <a:gd name="connsiteX1187" fmla="*/ 3147958 w 6331249"/>
              <a:gd name="connsiteY1187" fmla="*/ 5244820 h 6286576"/>
              <a:gd name="connsiteX1188" fmla="*/ 3147958 w 6331249"/>
              <a:gd name="connsiteY1188" fmla="*/ 5247842 h 6286576"/>
              <a:gd name="connsiteX1189" fmla="*/ 3147958 w 6331249"/>
              <a:gd name="connsiteY1189" fmla="*/ 5250865 h 6286576"/>
              <a:gd name="connsiteX1190" fmla="*/ 3147958 w 6331249"/>
              <a:gd name="connsiteY1190" fmla="*/ 5253886 h 6286576"/>
              <a:gd name="connsiteX1191" fmla="*/ 3147958 w 6331249"/>
              <a:gd name="connsiteY1191" fmla="*/ 5257141 h 6286576"/>
              <a:gd name="connsiteX1192" fmla="*/ 3147958 w 6331249"/>
              <a:gd name="connsiteY1192" fmla="*/ 5260396 h 6286576"/>
              <a:gd name="connsiteX1193" fmla="*/ 3147958 w 6331249"/>
              <a:gd name="connsiteY1193" fmla="*/ 5263651 h 6286576"/>
              <a:gd name="connsiteX1194" fmla="*/ 3147958 w 6331249"/>
              <a:gd name="connsiteY1194" fmla="*/ 5290386 h 6286576"/>
              <a:gd name="connsiteX1195" fmla="*/ 3147958 w 6331249"/>
              <a:gd name="connsiteY1195" fmla="*/ 5293642 h 6286576"/>
              <a:gd name="connsiteX1196" fmla="*/ 3147958 w 6331249"/>
              <a:gd name="connsiteY1196" fmla="*/ 5296896 h 6286576"/>
              <a:gd name="connsiteX1197" fmla="*/ 3147958 w 6331249"/>
              <a:gd name="connsiteY1197" fmla="*/ 5300151 h 6286576"/>
              <a:gd name="connsiteX1198" fmla="*/ 3147958 w 6331249"/>
              <a:gd name="connsiteY1198" fmla="*/ 5303405 h 6286576"/>
              <a:gd name="connsiteX1199" fmla="*/ 3147958 w 6331249"/>
              <a:gd name="connsiteY1199" fmla="*/ 5306428 h 6286576"/>
              <a:gd name="connsiteX1200" fmla="*/ 3147958 w 6331249"/>
              <a:gd name="connsiteY1200" fmla="*/ 5309450 h 6286576"/>
              <a:gd name="connsiteX1201" fmla="*/ 3147958 w 6331249"/>
              <a:gd name="connsiteY1201" fmla="*/ 5312473 h 6286576"/>
              <a:gd name="connsiteX1202" fmla="*/ 3147958 w 6331249"/>
              <a:gd name="connsiteY1202" fmla="*/ 5315262 h 6286576"/>
              <a:gd name="connsiteX1203" fmla="*/ 3147958 w 6331249"/>
              <a:gd name="connsiteY1203" fmla="*/ 5318052 h 6286576"/>
              <a:gd name="connsiteX1204" fmla="*/ 3147958 w 6331249"/>
              <a:gd name="connsiteY1204" fmla="*/ 5320842 h 6286576"/>
              <a:gd name="connsiteX1205" fmla="*/ 3147958 w 6331249"/>
              <a:gd name="connsiteY1205" fmla="*/ 5323399 h 6286576"/>
              <a:gd name="connsiteX1206" fmla="*/ 3147958 w 6331249"/>
              <a:gd name="connsiteY1206" fmla="*/ 5325956 h 6286576"/>
              <a:gd name="connsiteX1207" fmla="*/ 3149120 w 6331249"/>
              <a:gd name="connsiteY1207" fmla="*/ 5328514 h 6286576"/>
              <a:gd name="connsiteX1208" fmla="*/ 3177015 w 6331249"/>
              <a:gd name="connsiteY1208" fmla="*/ 5381520 h 6286576"/>
              <a:gd name="connsiteX1209" fmla="*/ 3178178 w 6331249"/>
              <a:gd name="connsiteY1209" fmla="*/ 5383845 h 6286576"/>
              <a:gd name="connsiteX1210" fmla="*/ 3179340 w 6331249"/>
              <a:gd name="connsiteY1210" fmla="*/ 5385937 h 6286576"/>
              <a:gd name="connsiteX1211" fmla="*/ 3180502 w 6331249"/>
              <a:gd name="connsiteY1211" fmla="*/ 5387797 h 6286576"/>
              <a:gd name="connsiteX1212" fmla="*/ 3181665 w 6331249"/>
              <a:gd name="connsiteY1212" fmla="*/ 5389424 h 6286576"/>
              <a:gd name="connsiteX1213" fmla="*/ 3181665 w 6331249"/>
              <a:gd name="connsiteY1213" fmla="*/ 5390819 h 6286576"/>
              <a:gd name="connsiteX1214" fmla="*/ 3181665 w 6331249"/>
              <a:gd name="connsiteY1214" fmla="*/ 5391981 h 6286576"/>
              <a:gd name="connsiteX1215" fmla="*/ 3181665 w 6331249"/>
              <a:gd name="connsiteY1215" fmla="*/ 5391981 h 6286576"/>
              <a:gd name="connsiteX1216" fmla="*/ 3181665 w 6331249"/>
              <a:gd name="connsiteY1216" fmla="*/ 5391981 h 6286576"/>
              <a:gd name="connsiteX1217" fmla="*/ 3181665 w 6331249"/>
              <a:gd name="connsiteY1217" fmla="*/ 5391981 h 6286576"/>
              <a:gd name="connsiteX1218" fmla="*/ 3181665 w 6331249"/>
              <a:gd name="connsiteY1218" fmla="*/ 5391981 h 6286576"/>
              <a:gd name="connsiteX1219" fmla="*/ 3181665 w 6331249"/>
              <a:gd name="connsiteY1219" fmla="*/ 5391981 h 6286576"/>
              <a:gd name="connsiteX1220" fmla="*/ 3181665 w 6331249"/>
              <a:gd name="connsiteY1220" fmla="*/ 5390819 h 6286576"/>
              <a:gd name="connsiteX1221" fmla="*/ 3181665 w 6331249"/>
              <a:gd name="connsiteY1221" fmla="*/ 5389424 h 6286576"/>
              <a:gd name="connsiteX1222" fmla="*/ 3182827 w 6331249"/>
              <a:gd name="connsiteY1222" fmla="*/ 5387797 h 6286576"/>
              <a:gd name="connsiteX1223" fmla="*/ 3183989 w 6331249"/>
              <a:gd name="connsiteY1223" fmla="*/ 5385937 h 6286576"/>
              <a:gd name="connsiteX1224" fmla="*/ 3185151 w 6331249"/>
              <a:gd name="connsiteY1224" fmla="*/ 5383845 h 6286576"/>
              <a:gd name="connsiteX1225" fmla="*/ 3186314 w 6331249"/>
              <a:gd name="connsiteY1225" fmla="*/ 5381520 h 6286576"/>
              <a:gd name="connsiteX1226" fmla="*/ 3186314 w 6331249"/>
              <a:gd name="connsiteY1226" fmla="*/ 5381520 h 6286576"/>
              <a:gd name="connsiteX1227" fmla="*/ 3174923 w 6331249"/>
              <a:gd name="connsiteY1227" fmla="*/ 5013034 h 6286576"/>
              <a:gd name="connsiteX1228" fmla="*/ 3202818 w 6331249"/>
              <a:gd name="connsiteY1228" fmla="*/ 4960028 h 6286576"/>
              <a:gd name="connsiteX1229" fmla="*/ 3203981 w 6331249"/>
              <a:gd name="connsiteY1229" fmla="*/ 4957471 h 6286576"/>
              <a:gd name="connsiteX1230" fmla="*/ 3203981 w 6331249"/>
              <a:gd name="connsiteY1230" fmla="*/ 4954913 h 6286576"/>
              <a:gd name="connsiteX1231" fmla="*/ 3203981 w 6331249"/>
              <a:gd name="connsiteY1231" fmla="*/ 4952356 h 6286576"/>
              <a:gd name="connsiteX1232" fmla="*/ 3203981 w 6331249"/>
              <a:gd name="connsiteY1232" fmla="*/ 4949566 h 6286576"/>
              <a:gd name="connsiteX1233" fmla="*/ 3203981 w 6331249"/>
              <a:gd name="connsiteY1233" fmla="*/ 4946776 h 6286576"/>
              <a:gd name="connsiteX1234" fmla="*/ 3203981 w 6331249"/>
              <a:gd name="connsiteY1234" fmla="*/ 4943987 h 6286576"/>
              <a:gd name="connsiteX1235" fmla="*/ 3203981 w 6331249"/>
              <a:gd name="connsiteY1235" fmla="*/ 4940964 h 6286576"/>
              <a:gd name="connsiteX1236" fmla="*/ 3203981 w 6331249"/>
              <a:gd name="connsiteY1236" fmla="*/ 4937942 h 6286576"/>
              <a:gd name="connsiteX1237" fmla="*/ 3203981 w 6331249"/>
              <a:gd name="connsiteY1237" fmla="*/ 4934920 h 6286576"/>
              <a:gd name="connsiteX1238" fmla="*/ 3203981 w 6331249"/>
              <a:gd name="connsiteY1238" fmla="*/ 4931665 h 6286576"/>
              <a:gd name="connsiteX1239" fmla="*/ 3203981 w 6331249"/>
              <a:gd name="connsiteY1239" fmla="*/ 4928410 h 6286576"/>
              <a:gd name="connsiteX1240" fmla="*/ 3203981 w 6331249"/>
              <a:gd name="connsiteY1240" fmla="*/ 4925156 h 6286576"/>
              <a:gd name="connsiteX1241" fmla="*/ 3203981 w 6331249"/>
              <a:gd name="connsiteY1241" fmla="*/ 4921901 h 6286576"/>
              <a:gd name="connsiteX1242" fmla="*/ 3203981 w 6331249"/>
              <a:gd name="connsiteY1242" fmla="*/ 4895165 h 6286576"/>
              <a:gd name="connsiteX1243" fmla="*/ 3203981 w 6331249"/>
              <a:gd name="connsiteY1243" fmla="*/ 4891910 h 6286576"/>
              <a:gd name="connsiteX1244" fmla="*/ 3203981 w 6331249"/>
              <a:gd name="connsiteY1244" fmla="*/ 4888656 h 6286576"/>
              <a:gd name="connsiteX1245" fmla="*/ 3203981 w 6331249"/>
              <a:gd name="connsiteY1245" fmla="*/ 4885401 h 6286576"/>
              <a:gd name="connsiteX1246" fmla="*/ 3203981 w 6331249"/>
              <a:gd name="connsiteY1246" fmla="*/ 4882379 h 6286576"/>
              <a:gd name="connsiteX1247" fmla="*/ 3203981 w 6331249"/>
              <a:gd name="connsiteY1247" fmla="*/ 4879356 h 6286576"/>
              <a:gd name="connsiteX1248" fmla="*/ 3203981 w 6331249"/>
              <a:gd name="connsiteY1248" fmla="*/ 4876334 h 6286576"/>
              <a:gd name="connsiteX1249" fmla="*/ 3203981 w 6331249"/>
              <a:gd name="connsiteY1249" fmla="*/ 4873544 h 6286576"/>
              <a:gd name="connsiteX1250" fmla="*/ 3203981 w 6331249"/>
              <a:gd name="connsiteY1250" fmla="*/ 4870755 h 6286576"/>
              <a:gd name="connsiteX1251" fmla="*/ 3203981 w 6331249"/>
              <a:gd name="connsiteY1251" fmla="*/ 4868197 h 6286576"/>
              <a:gd name="connsiteX1252" fmla="*/ 3203981 w 6331249"/>
              <a:gd name="connsiteY1252" fmla="*/ 4865640 h 6286576"/>
              <a:gd name="connsiteX1253" fmla="*/ 3203981 w 6331249"/>
              <a:gd name="connsiteY1253" fmla="*/ 4863083 h 6286576"/>
              <a:gd name="connsiteX1254" fmla="*/ 3178643 w 6331249"/>
              <a:gd name="connsiteY1254" fmla="*/ 4809146 h 6286576"/>
              <a:gd name="connsiteX1255" fmla="*/ 3178643 w 6331249"/>
              <a:gd name="connsiteY1255" fmla="*/ 4806822 h 6286576"/>
              <a:gd name="connsiteX1256" fmla="*/ 3178643 w 6331249"/>
              <a:gd name="connsiteY1256" fmla="*/ 4804729 h 6286576"/>
              <a:gd name="connsiteX1257" fmla="*/ 3178643 w 6331249"/>
              <a:gd name="connsiteY1257" fmla="*/ 4802869 h 6286576"/>
              <a:gd name="connsiteX1258" fmla="*/ 3178643 w 6331249"/>
              <a:gd name="connsiteY1258" fmla="*/ 4801242 h 6286576"/>
              <a:gd name="connsiteX1259" fmla="*/ 3178643 w 6331249"/>
              <a:gd name="connsiteY1259" fmla="*/ 4799847 h 6286576"/>
              <a:gd name="connsiteX1260" fmla="*/ 3178643 w 6331249"/>
              <a:gd name="connsiteY1260" fmla="*/ 4798685 h 6286576"/>
              <a:gd name="connsiteX1261" fmla="*/ 3178643 w 6331249"/>
              <a:gd name="connsiteY1261" fmla="*/ 4798685 h 6286576"/>
              <a:gd name="connsiteX1262" fmla="*/ 3178643 w 6331249"/>
              <a:gd name="connsiteY1262" fmla="*/ 4798685 h 6286576"/>
              <a:gd name="connsiteX1263" fmla="*/ 3178643 w 6331249"/>
              <a:gd name="connsiteY1263" fmla="*/ 4798685 h 6286576"/>
              <a:gd name="connsiteX1264" fmla="*/ 3178643 w 6331249"/>
              <a:gd name="connsiteY1264" fmla="*/ 4798685 h 6286576"/>
              <a:gd name="connsiteX1265" fmla="*/ 3178643 w 6331249"/>
              <a:gd name="connsiteY1265" fmla="*/ 4798685 h 6286576"/>
              <a:gd name="connsiteX1266" fmla="*/ 3173296 w 6331249"/>
              <a:gd name="connsiteY1266" fmla="*/ 4798685 h 6286576"/>
              <a:gd name="connsiteX1267" fmla="*/ 3173296 w 6331249"/>
              <a:gd name="connsiteY1267" fmla="*/ 4798685 h 6286576"/>
              <a:gd name="connsiteX1268" fmla="*/ 3173296 w 6331249"/>
              <a:gd name="connsiteY1268" fmla="*/ 4798685 h 6286576"/>
              <a:gd name="connsiteX1269" fmla="*/ 3173296 w 6331249"/>
              <a:gd name="connsiteY1269" fmla="*/ 4798685 h 6286576"/>
              <a:gd name="connsiteX1270" fmla="*/ 3173296 w 6331249"/>
              <a:gd name="connsiteY1270" fmla="*/ 4798685 h 6286576"/>
              <a:gd name="connsiteX1271" fmla="*/ 3173296 w 6331249"/>
              <a:gd name="connsiteY1271" fmla="*/ 4798685 h 6286576"/>
              <a:gd name="connsiteX1272" fmla="*/ 3173296 w 6331249"/>
              <a:gd name="connsiteY1272" fmla="*/ 4799847 h 6286576"/>
              <a:gd name="connsiteX1273" fmla="*/ 3173296 w 6331249"/>
              <a:gd name="connsiteY1273" fmla="*/ 4801242 h 6286576"/>
              <a:gd name="connsiteX1274" fmla="*/ 3173296 w 6331249"/>
              <a:gd name="connsiteY1274" fmla="*/ 4802869 h 6286576"/>
              <a:gd name="connsiteX1275" fmla="*/ 3173296 w 6331249"/>
              <a:gd name="connsiteY1275" fmla="*/ 4804729 h 6286576"/>
              <a:gd name="connsiteX1276" fmla="*/ 3173296 w 6331249"/>
              <a:gd name="connsiteY1276" fmla="*/ 4806822 h 6286576"/>
              <a:gd name="connsiteX1277" fmla="*/ 3173296 w 6331249"/>
              <a:gd name="connsiteY1277" fmla="*/ 4809146 h 6286576"/>
              <a:gd name="connsiteX1278" fmla="*/ 3147958 w 6331249"/>
              <a:gd name="connsiteY1278" fmla="*/ 4863083 h 6286576"/>
              <a:gd name="connsiteX1279" fmla="*/ 3147958 w 6331249"/>
              <a:gd name="connsiteY1279" fmla="*/ 4865640 h 6286576"/>
              <a:gd name="connsiteX1280" fmla="*/ 3147958 w 6331249"/>
              <a:gd name="connsiteY1280" fmla="*/ 4868197 h 6286576"/>
              <a:gd name="connsiteX1281" fmla="*/ 3147958 w 6331249"/>
              <a:gd name="connsiteY1281" fmla="*/ 4870755 h 6286576"/>
              <a:gd name="connsiteX1282" fmla="*/ 3147958 w 6331249"/>
              <a:gd name="connsiteY1282" fmla="*/ 4873544 h 6286576"/>
              <a:gd name="connsiteX1283" fmla="*/ 3147958 w 6331249"/>
              <a:gd name="connsiteY1283" fmla="*/ 4876334 h 6286576"/>
              <a:gd name="connsiteX1284" fmla="*/ 3147958 w 6331249"/>
              <a:gd name="connsiteY1284" fmla="*/ 4879356 h 6286576"/>
              <a:gd name="connsiteX1285" fmla="*/ 3147958 w 6331249"/>
              <a:gd name="connsiteY1285" fmla="*/ 4882379 h 6286576"/>
              <a:gd name="connsiteX1286" fmla="*/ 3147958 w 6331249"/>
              <a:gd name="connsiteY1286" fmla="*/ 4885401 h 6286576"/>
              <a:gd name="connsiteX1287" fmla="*/ 3147958 w 6331249"/>
              <a:gd name="connsiteY1287" fmla="*/ 4888656 h 6286576"/>
              <a:gd name="connsiteX1288" fmla="*/ 3147958 w 6331249"/>
              <a:gd name="connsiteY1288" fmla="*/ 4891910 h 6286576"/>
              <a:gd name="connsiteX1289" fmla="*/ 3147958 w 6331249"/>
              <a:gd name="connsiteY1289" fmla="*/ 4895165 h 6286576"/>
              <a:gd name="connsiteX1290" fmla="*/ 3147958 w 6331249"/>
              <a:gd name="connsiteY1290" fmla="*/ 4921901 h 6286576"/>
              <a:gd name="connsiteX1291" fmla="*/ 3147958 w 6331249"/>
              <a:gd name="connsiteY1291" fmla="*/ 4925156 h 6286576"/>
              <a:gd name="connsiteX1292" fmla="*/ 3147958 w 6331249"/>
              <a:gd name="connsiteY1292" fmla="*/ 4928410 h 6286576"/>
              <a:gd name="connsiteX1293" fmla="*/ 3147958 w 6331249"/>
              <a:gd name="connsiteY1293" fmla="*/ 4931665 h 6286576"/>
              <a:gd name="connsiteX1294" fmla="*/ 3147958 w 6331249"/>
              <a:gd name="connsiteY1294" fmla="*/ 4934920 h 6286576"/>
              <a:gd name="connsiteX1295" fmla="*/ 3147958 w 6331249"/>
              <a:gd name="connsiteY1295" fmla="*/ 4937942 h 6286576"/>
              <a:gd name="connsiteX1296" fmla="*/ 3147958 w 6331249"/>
              <a:gd name="connsiteY1296" fmla="*/ 4940964 h 6286576"/>
              <a:gd name="connsiteX1297" fmla="*/ 3147958 w 6331249"/>
              <a:gd name="connsiteY1297" fmla="*/ 4943987 h 6286576"/>
              <a:gd name="connsiteX1298" fmla="*/ 3147958 w 6331249"/>
              <a:gd name="connsiteY1298" fmla="*/ 4946776 h 6286576"/>
              <a:gd name="connsiteX1299" fmla="*/ 3147958 w 6331249"/>
              <a:gd name="connsiteY1299" fmla="*/ 4949566 h 6286576"/>
              <a:gd name="connsiteX1300" fmla="*/ 3147958 w 6331249"/>
              <a:gd name="connsiteY1300" fmla="*/ 4952356 h 6286576"/>
              <a:gd name="connsiteX1301" fmla="*/ 3147958 w 6331249"/>
              <a:gd name="connsiteY1301" fmla="*/ 4954913 h 6286576"/>
              <a:gd name="connsiteX1302" fmla="*/ 3147958 w 6331249"/>
              <a:gd name="connsiteY1302" fmla="*/ 4957471 h 6286576"/>
              <a:gd name="connsiteX1303" fmla="*/ 3149120 w 6331249"/>
              <a:gd name="connsiteY1303" fmla="*/ 4960028 h 6286576"/>
              <a:gd name="connsiteX1304" fmla="*/ 3177015 w 6331249"/>
              <a:gd name="connsiteY1304" fmla="*/ 5013034 h 6286576"/>
              <a:gd name="connsiteX1305" fmla="*/ 3178178 w 6331249"/>
              <a:gd name="connsiteY1305" fmla="*/ 5015359 h 6286576"/>
              <a:gd name="connsiteX1306" fmla="*/ 3179340 w 6331249"/>
              <a:gd name="connsiteY1306" fmla="*/ 5017219 h 6286576"/>
              <a:gd name="connsiteX1307" fmla="*/ 3180502 w 6331249"/>
              <a:gd name="connsiteY1307" fmla="*/ 5019079 h 6286576"/>
              <a:gd name="connsiteX1308" fmla="*/ 3181665 w 6331249"/>
              <a:gd name="connsiteY1308" fmla="*/ 5020706 h 6286576"/>
              <a:gd name="connsiteX1309" fmla="*/ 3181665 w 6331249"/>
              <a:gd name="connsiteY1309" fmla="*/ 5022101 h 6286576"/>
              <a:gd name="connsiteX1310" fmla="*/ 3181665 w 6331249"/>
              <a:gd name="connsiteY1310" fmla="*/ 5023264 h 6286576"/>
              <a:gd name="connsiteX1311" fmla="*/ 3181665 w 6331249"/>
              <a:gd name="connsiteY1311" fmla="*/ 5023264 h 6286576"/>
              <a:gd name="connsiteX1312" fmla="*/ 3181665 w 6331249"/>
              <a:gd name="connsiteY1312" fmla="*/ 5023264 h 6286576"/>
              <a:gd name="connsiteX1313" fmla="*/ 3181665 w 6331249"/>
              <a:gd name="connsiteY1313" fmla="*/ 5023264 h 6286576"/>
              <a:gd name="connsiteX1314" fmla="*/ 3181665 w 6331249"/>
              <a:gd name="connsiteY1314" fmla="*/ 5023264 h 6286576"/>
              <a:gd name="connsiteX1315" fmla="*/ 3181665 w 6331249"/>
              <a:gd name="connsiteY1315" fmla="*/ 5023264 h 6286576"/>
              <a:gd name="connsiteX1316" fmla="*/ 3181665 w 6331249"/>
              <a:gd name="connsiteY1316" fmla="*/ 5022101 h 6286576"/>
              <a:gd name="connsiteX1317" fmla="*/ 3181665 w 6331249"/>
              <a:gd name="connsiteY1317" fmla="*/ 5020706 h 6286576"/>
              <a:gd name="connsiteX1318" fmla="*/ 3182827 w 6331249"/>
              <a:gd name="connsiteY1318" fmla="*/ 5019079 h 6286576"/>
              <a:gd name="connsiteX1319" fmla="*/ 3183989 w 6331249"/>
              <a:gd name="connsiteY1319" fmla="*/ 5017219 h 6286576"/>
              <a:gd name="connsiteX1320" fmla="*/ 3185151 w 6331249"/>
              <a:gd name="connsiteY1320" fmla="*/ 5015359 h 6286576"/>
              <a:gd name="connsiteX1321" fmla="*/ 3186314 w 6331249"/>
              <a:gd name="connsiteY1321" fmla="*/ 5013034 h 6286576"/>
              <a:gd name="connsiteX1322" fmla="*/ 3186314 w 6331249"/>
              <a:gd name="connsiteY1322" fmla="*/ 5013034 h 6286576"/>
              <a:gd name="connsiteX1323" fmla="*/ 3174923 w 6331249"/>
              <a:gd name="connsiteY1323" fmla="*/ 4707551 h 6286576"/>
              <a:gd name="connsiteX1324" fmla="*/ 3202818 w 6331249"/>
              <a:gd name="connsiteY1324" fmla="*/ 4654545 h 6286576"/>
              <a:gd name="connsiteX1325" fmla="*/ 3203981 w 6331249"/>
              <a:gd name="connsiteY1325" fmla="*/ 4651988 h 6286576"/>
              <a:gd name="connsiteX1326" fmla="*/ 3203981 w 6331249"/>
              <a:gd name="connsiteY1326" fmla="*/ 4649431 h 6286576"/>
              <a:gd name="connsiteX1327" fmla="*/ 3203981 w 6331249"/>
              <a:gd name="connsiteY1327" fmla="*/ 4646873 h 6286576"/>
              <a:gd name="connsiteX1328" fmla="*/ 3203981 w 6331249"/>
              <a:gd name="connsiteY1328" fmla="*/ 4644084 h 6286576"/>
              <a:gd name="connsiteX1329" fmla="*/ 3203981 w 6331249"/>
              <a:gd name="connsiteY1329" fmla="*/ 4641294 h 6286576"/>
              <a:gd name="connsiteX1330" fmla="*/ 3203981 w 6331249"/>
              <a:gd name="connsiteY1330" fmla="*/ 4638504 h 6286576"/>
              <a:gd name="connsiteX1331" fmla="*/ 3203981 w 6331249"/>
              <a:gd name="connsiteY1331" fmla="*/ 4635481 h 6286576"/>
              <a:gd name="connsiteX1332" fmla="*/ 3203981 w 6331249"/>
              <a:gd name="connsiteY1332" fmla="*/ 4632459 h 6286576"/>
              <a:gd name="connsiteX1333" fmla="*/ 3203981 w 6331249"/>
              <a:gd name="connsiteY1333" fmla="*/ 4629437 h 6286576"/>
              <a:gd name="connsiteX1334" fmla="*/ 3203981 w 6331249"/>
              <a:gd name="connsiteY1334" fmla="*/ 4626182 h 6286576"/>
              <a:gd name="connsiteX1335" fmla="*/ 3203981 w 6331249"/>
              <a:gd name="connsiteY1335" fmla="*/ 4622928 h 6286576"/>
              <a:gd name="connsiteX1336" fmla="*/ 3203981 w 6331249"/>
              <a:gd name="connsiteY1336" fmla="*/ 4619673 h 6286576"/>
              <a:gd name="connsiteX1337" fmla="*/ 3203981 w 6331249"/>
              <a:gd name="connsiteY1337" fmla="*/ 4616418 h 6286576"/>
              <a:gd name="connsiteX1338" fmla="*/ 3203981 w 6331249"/>
              <a:gd name="connsiteY1338" fmla="*/ 4589450 h 6286576"/>
              <a:gd name="connsiteX1339" fmla="*/ 3203981 w 6331249"/>
              <a:gd name="connsiteY1339" fmla="*/ 4586195 h 6286576"/>
              <a:gd name="connsiteX1340" fmla="*/ 3203981 w 6331249"/>
              <a:gd name="connsiteY1340" fmla="*/ 4582940 h 6286576"/>
              <a:gd name="connsiteX1341" fmla="*/ 3203981 w 6331249"/>
              <a:gd name="connsiteY1341" fmla="*/ 4579686 h 6286576"/>
              <a:gd name="connsiteX1342" fmla="*/ 3203981 w 6331249"/>
              <a:gd name="connsiteY1342" fmla="*/ 4576663 h 6286576"/>
              <a:gd name="connsiteX1343" fmla="*/ 3203981 w 6331249"/>
              <a:gd name="connsiteY1343" fmla="*/ 4573641 h 6286576"/>
              <a:gd name="connsiteX1344" fmla="*/ 3203981 w 6331249"/>
              <a:gd name="connsiteY1344" fmla="*/ 4570619 h 6286576"/>
              <a:gd name="connsiteX1345" fmla="*/ 3203981 w 6331249"/>
              <a:gd name="connsiteY1345" fmla="*/ 4567829 h 6286576"/>
              <a:gd name="connsiteX1346" fmla="*/ 3203981 w 6331249"/>
              <a:gd name="connsiteY1346" fmla="*/ 4565039 h 6286576"/>
              <a:gd name="connsiteX1347" fmla="*/ 3203981 w 6331249"/>
              <a:gd name="connsiteY1347" fmla="*/ 4562482 h 6286576"/>
              <a:gd name="connsiteX1348" fmla="*/ 3203981 w 6331249"/>
              <a:gd name="connsiteY1348" fmla="*/ 4559924 h 6286576"/>
              <a:gd name="connsiteX1349" fmla="*/ 3203981 w 6331249"/>
              <a:gd name="connsiteY1349" fmla="*/ 4557367 h 6286576"/>
              <a:gd name="connsiteX1350" fmla="*/ 3178643 w 6331249"/>
              <a:gd name="connsiteY1350" fmla="*/ 4503431 h 6286576"/>
              <a:gd name="connsiteX1351" fmla="*/ 3178643 w 6331249"/>
              <a:gd name="connsiteY1351" fmla="*/ 4501106 h 6286576"/>
              <a:gd name="connsiteX1352" fmla="*/ 3178643 w 6331249"/>
              <a:gd name="connsiteY1352" fmla="*/ 4499014 h 6286576"/>
              <a:gd name="connsiteX1353" fmla="*/ 3178643 w 6331249"/>
              <a:gd name="connsiteY1353" fmla="*/ 4497154 h 6286576"/>
              <a:gd name="connsiteX1354" fmla="*/ 3178643 w 6331249"/>
              <a:gd name="connsiteY1354" fmla="*/ 4495527 h 6286576"/>
              <a:gd name="connsiteX1355" fmla="*/ 3178643 w 6331249"/>
              <a:gd name="connsiteY1355" fmla="*/ 4494132 h 6286576"/>
              <a:gd name="connsiteX1356" fmla="*/ 3178643 w 6331249"/>
              <a:gd name="connsiteY1356" fmla="*/ 4492970 h 6286576"/>
              <a:gd name="connsiteX1357" fmla="*/ 3178643 w 6331249"/>
              <a:gd name="connsiteY1357" fmla="*/ 4492970 h 6286576"/>
              <a:gd name="connsiteX1358" fmla="*/ 3178643 w 6331249"/>
              <a:gd name="connsiteY1358" fmla="*/ 4492970 h 6286576"/>
              <a:gd name="connsiteX1359" fmla="*/ 3178643 w 6331249"/>
              <a:gd name="connsiteY1359" fmla="*/ 4492970 h 6286576"/>
              <a:gd name="connsiteX1360" fmla="*/ 3178643 w 6331249"/>
              <a:gd name="connsiteY1360" fmla="*/ 4492970 h 6286576"/>
              <a:gd name="connsiteX1361" fmla="*/ 3178643 w 6331249"/>
              <a:gd name="connsiteY1361" fmla="*/ 4492970 h 6286576"/>
              <a:gd name="connsiteX1362" fmla="*/ 3173296 w 6331249"/>
              <a:gd name="connsiteY1362" fmla="*/ 4492970 h 6286576"/>
              <a:gd name="connsiteX1363" fmla="*/ 3173296 w 6331249"/>
              <a:gd name="connsiteY1363" fmla="*/ 4492970 h 6286576"/>
              <a:gd name="connsiteX1364" fmla="*/ 3173296 w 6331249"/>
              <a:gd name="connsiteY1364" fmla="*/ 4492970 h 6286576"/>
              <a:gd name="connsiteX1365" fmla="*/ 3173296 w 6331249"/>
              <a:gd name="connsiteY1365" fmla="*/ 4492970 h 6286576"/>
              <a:gd name="connsiteX1366" fmla="*/ 3173296 w 6331249"/>
              <a:gd name="connsiteY1366" fmla="*/ 4492970 h 6286576"/>
              <a:gd name="connsiteX1367" fmla="*/ 3173296 w 6331249"/>
              <a:gd name="connsiteY1367" fmla="*/ 4492970 h 6286576"/>
              <a:gd name="connsiteX1368" fmla="*/ 3173296 w 6331249"/>
              <a:gd name="connsiteY1368" fmla="*/ 4494132 h 6286576"/>
              <a:gd name="connsiteX1369" fmla="*/ 3173296 w 6331249"/>
              <a:gd name="connsiteY1369" fmla="*/ 4495527 h 6286576"/>
              <a:gd name="connsiteX1370" fmla="*/ 3173296 w 6331249"/>
              <a:gd name="connsiteY1370" fmla="*/ 4497154 h 6286576"/>
              <a:gd name="connsiteX1371" fmla="*/ 3173296 w 6331249"/>
              <a:gd name="connsiteY1371" fmla="*/ 4499014 h 6286576"/>
              <a:gd name="connsiteX1372" fmla="*/ 3173296 w 6331249"/>
              <a:gd name="connsiteY1372" fmla="*/ 4501106 h 6286576"/>
              <a:gd name="connsiteX1373" fmla="*/ 3173296 w 6331249"/>
              <a:gd name="connsiteY1373" fmla="*/ 4503431 h 6286576"/>
              <a:gd name="connsiteX1374" fmla="*/ 3147958 w 6331249"/>
              <a:gd name="connsiteY1374" fmla="*/ 4557367 h 6286576"/>
              <a:gd name="connsiteX1375" fmla="*/ 3147958 w 6331249"/>
              <a:gd name="connsiteY1375" fmla="*/ 4559924 h 6286576"/>
              <a:gd name="connsiteX1376" fmla="*/ 3147958 w 6331249"/>
              <a:gd name="connsiteY1376" fmla="*/ 4562482 h 6286576"/>
              <a:gd name="connsiteX1377" fmla="*/ 3147958 w 6331249"/>
              <a:gd name="connsiteY1377" fmla="*/ 4565039 h 6286576"/>
              <a:gd name="connsiteX1378" fmla="*/ 3147958 w 6331249"/>
              <a:gd name="connsiteY1378" fmla="*/ 4567829 h 6286576"/>
              <a:gd name="connsiteX1379" fmla="*/ 3147958 w 6331249"/>
              <a:gd name="connsiteY1379" fmla="*/ 4570619 h 6286576"/>
              <a:gd name="connsiteX1380" fmla="*/ 3147958 w 6331249"/>
              <a:gd name="connsiteY1380" fmla="*/ 4573641 h 6286576"/>
              <a:gd name="connsiteX1381" fmla="*/ 3147958 w 6331249"/>
              <a:gd name="connsiteY1381" fmla="*/ 4576663 h 6286576"/>
              <a:gd name="connsiteX1382" fmla="*/ 3147958 w 6331249"/>
              <a:gd name="connsiteY1382" fmla="*/ 4579686 h 6286576"/>
              <a:gd name="connsiteX1383" fmla="*/ 3147958 w 6331249"/>
              <a:gd name="connsiteY1383" fmla="*/ 4582940 h 6286576"/>
              <a:gd name="connsiteX1384" fmla="*/ 3147958 w 6331249"/>
              <a:gd name="connsiteY1384" fmla="*/ 4586195 h 6286576"/>
              <a:gd name="connsiteX1385" fmla="*/ 3147958 w 6331249"/>
              <a:gd name="connsiteY1385" fmla="*/ 4589450 h 6286576"/>
              <a:gd name="connsiteX1386" fmla="*/ 3147958 w 6331249"/>
              <a:gd name="connsiteY1386" fmla="*/ 4616185 h 6286576"/>
              <a:gd name="connsiteX1387" fmla="*/ 3147958 w 6331249"/>
              <a:gd name="connsiteY1387" fmla="*/ 4619440 h 6286576"/>
              <a:gd name="connsiteX1388" fmla="*/ 3147958 w 6331249"/>
              <a:gd name="connsiteY1388" fmla="*/ 4622695 h 6286576"/>
              <a:gd name="connsiteX1389" fmla="*/ 3147958 w 6331249"/>
              <a:gd name="connsiteY1389" fmla="*/ 4625950 h 6286576"/>
              <a:gd name="connsiteX1390" fmla="*/ 3147958 w 6331249"/>
              <a:gd name="connsiteY1390" fmla="*/ 4629205 h 6286576"/>
              <a:gd name="connsiteX1391" fmla="*/ 3147958 w 6331249"/>
              <a:gd name="connsiteY1391" fmla="*/ 4632227 h 6286576"/>
              <a:gd name="connsiteX1392" fmla="*/ 3147958 w 6331249"/>
              <a:gd name="connsiteY1392" fmla="*/ 4635249 h 6286576"/>
              <a:gd name="connsiteX1393" fmla="*/ 3147958 w 6331249"/>
              <a:gd name="connsiteY1393" fmla="*/ 4638271 h 6286576"/>
              <a:gd name="connsiteX1394" fmla="*/ 3147958 w 6331249"/>
              <a:gd name="connsiteY1394" fmla="*/ 4641061 h 6286576"/>
              <a:gd name="connsiteX1395" fmla="*/ 3147958 w 6331249"/>
              <a:gd name="connsiteY1395" fmla="*/ 4643851 h 6286576"/>
              <a:gd name="connsiteX1396" fmla="*/ 3147958 w 6331249"/>
              <a:gd name="connsiteY1396" fmla="*/ 4646641 h 6286576"/>
              <a:gd name="connsiteX1397" fmla="*/ 3147958 w 6331249"/>
              <a:gd name="connsiteY1397" fmla="*/ 4649198 h 6286576"/>
              <a:gd name="connsiteX1398" fmla="*/ 3147958 w 6331249"/>
              <a:gd name="connsiteY1398" fmla="*/ 4651755 h 6286576"/>
              <a:gd name="connsiteX1399" fmla="*/ 3149120 w 6331249"/>
              <a:gd name="connsiteY1399" fmla="*/ 4654313 h 6286576"/>
              <a:gd name="connsiteX1400" fmla="*/ 3177015 w 6331249"/>
              <a:gd name="connsiteY1400" fmla="*/ 4707319 h 6286576"/>
              <a:gd name="connsiteX1401" fmla="*/ 3178178 w 6331249"/>
              <a:gd name="connsiteY1401" fmla="*/ 4709644 h 6286576"/>
              <a:gd name="connsiteX1402" fmla="*/ 3179340 w 6331249"/>
              <a:gd name="connsiteY1402" fmla="*/ 4711504 h 6286576"/>
              <a:gd name="connsiteX1403" fmla="*/ 3180502 w 6331249"/>
              <a:gd name="connsiteY1403" fmla="*/ 4713363 h 6286576"/>
              <a:gd name="connsiteX1404" fmla="*/ 3181665 w 6331249"/>
              <a:gd name="connsiteY1404" fmla="*/ 4714991 h 6286576"/>
              <a:gd name="connsiteX1405" fmla="*/ 3181665 w 6331249"/>
              <a:gd name="connsiteY1405" fmla="*/ 4716386 h 6286576"/>
              <a:gd name="connsiteX1406" fmla="*/ 3181665 w 6331249"/>
              <a:gd name="connsiteY1406" fmla="*/ 4717548 h 6286576"/>
              <a:gd name="connsiteX1407" fmla="*/ 3181665 w 6331249"/>
              <a:gd name="connsiteY1407" fmla="*/ 4717548 h 6286576"/>
              <a:gd name="connsiteX1408" fmla="*/ 3181665 w 6331249"/>
              <a:gd name="connsiteY1408" fmla="*/ 4717548 h 6286576"/>
              <a:gd name="connsiteX1409" fmla="*/ 3181665 w 6331249"/>
              <a:gd name="connsiteY1409" fmla="*/ 4717548 h 6286576"/>
              <a:gd name="connsiteX1410" fmla="*/ 3181665 w 6331249"/>
              <a:gd name="connsiteY1410" fmla="*/ 4717548 h 6286576"/>
              <a:gd name="connsiteX1411" fmla="*/ 3181665 w 6331249"/>
              <a:gd name="connsiteY1411" fmla="*/ 4717548 h 6286576"/>
              <a:gd name="connsiteX1412" fmla="*/ 3181665 w 6331249"/>
              <a:gd name="connsiteY1412" fmla="*/ 4716386 h 6286576"/>
              <a:gd name="connsiteX1413" fmla="*/ 3181665 w 6331249"/>
              <a:gd name="connsiteY1413" fmla="*/ 4714991 h 6286576"/>
              <a:gd name="connsiteX1414" fmla="*/ 3182827 w 6331249"/>
              <a:gd name="connsiteY1414" fmla="*/ 4713363 h 6286576"/>
              <a:gd name="connsiteX1415" fmla="*/ 3183989 w 6331249"/>
              <a:gd name="connsiteY1415" fmla="*/ 4711504 h 6286576"/>
              <a:gd name="connsiteX1416" fmla="*/ 3185151 w 6331249"/>
              <a:gd name="connsiteY1416" fmla="*/ 4709644 h 6286576"/>
              <a:gd name="connsiteX1417" fmla="*/ 3186314 w 6331249"/>
              <a:gd name="connsiteY1417" fmla="*/ 4707319 h 6286576"/>
              <a:gd name="connsiteX1418" fmla="*/ 3186314 w 6331249"/>
              <a:gd name="connsiteY1418" fmla="*/ 4707319 h 6286576"/>
              <a:gd name="connsiteX1419" fmla="*/ 4166593 w 6331249"/>
              <a:gd name="connsiteY1419" fmla="*/ 5910651 h 6286576"/>
              <a:gd name="connsiteX1420" fmla="*/ 4182865 w 6331249"/>
              <a:gd name="connsiteY1420" fmla="*/ 5844161 h 6286576"/>
              <a:gd name="connsiteX1421" fmla="*/ 4182865 w 6331249"/>
              <a:gd name="connsiteY1421" fmla="*/ 5840906 h 6286576"/>
              <a:gd name="connsiteX1422" fmla="*/ 4182865 w 6331249"/>
              <a:gd name="connsiteY1422" fmla="*/ 5837652 h 6286576"/>
              <a:gd name="connsiteX1423" fmla="*/ 4182865 w 6331249"/>
              <a:gd name="connsiteY1423" fmla="*/ 5834397 h 6286576"/>
              <a:gd name="connsiteX1424" fmla="*/ 4182865 w 6331249"/>
              <a:gd name="connsiteY1424" fmla="*/ 5830910 h 6286576"/>
              <a:gd name="connsiteX1425" fmla="*/ 4182865 w 6331249"/>
              <a:gd name="connsiteY1425" fmla="*/ 5805104 h 6286576"/>
              <a:gd name="connsiteX1426" fmla="*/ 4182865 w 6331249"/>
              <a:gd name="connsiteY1426" fmla="*/ 5801152 h 6286576"/>
              <a:gd name="connsiteX1427" fmla="*/ 4182865 w 6331249"/>
              <a:gd name="connsiteY1427" fmla="*/ 5797200 h 6286576"/>
              <a:gd name="connsiteX1428" fmla="*/ 4182865 w 6331249"/>
              <a:gd name="connsiteY1428" fmla="*/ 5793248 h 6286576"/>
              <a:gd name="connsiteX1429" fmla="*/ 4182865 w 6331249"/>
              <a:gd name="connsiteY1429" fmla="*/ 5789295 h 6286576"/>
              <a:gd name="connsiteX1430" fmla="*/ 4182865 w 6331249"/>
              <a:gd name="connsiteY1430" fmla="*/ 5785343 h 6286576"/>
              <a:gd name="connsiteX1431" fmla="*/ 4182865 w 6331249"/>
              <a:gd name="connsiteY1431" fmla="*/ 5781391 h 6286576"/>
              <a:gd name="connsiteX1432" fmla="*/ 4182865 w 6331249"/>
              <a:gd name="connsiteY1432" fmla="*/ 5777439 h 6286576"/>
              <a:gd name="connsiteX1433" fmla="*/ 4182865 w 6331249"/>
              <a:gd name="connsiteY1433" fmla="*/ 5773719 h 6286576"/>
              <a:gd name="connsiteX1434" fmla="*/ 4182865 w 6331249"/>
              <a:gd name="connsiteY1434" fmla="*/ 5769999 h 6286576"/>
              <a:gd name="connsiteX1435" fmla="*/ 4182865 w 6331249"/>
              <a:gd name="connsiteY1435" fmla="*/ 5766279 h 6286576"/>
              <a:gd name="connsiteX1436" fmla="*/ 4181702 w 6331249"/>
              <a:gd name="connsiteY1436" fmla="*/ 5762560 h 6286576"/>
              <a:gd name="connsiteX1437" fmla="*/ 4180308 w 6331249"/>
              <a:gd name="connsiteY1437" fmla="*/ 5759072 h 6286576"/>
              <a:gd name="connsiteX1438" fmla="*/ 4178913 w 6331249"/>
              <a:gd name="connsiteY1438" fmla="*/ 5755585 h 6286576"/>
              <a:gd name="connsiteX1439" fmla="*/ 4172172 w 6331249"/>
              <a:gd name="connsiteY1439" fmla="*/ 5751866 h 6286576"/>
              <a:gd name="connsiteX1440" fmla="*/ 4170777 w 6331249"/>
              <a:gd name="connsiteY1440" fmla="*/ 5748610 h 6286576"/>
              <a:gd name="connsiteX1441" fmla="*/ 4169150 w 6331249"/>
              <a:gd name="connsiteY1441" fmla="*/ 5745356 h 6286576"/>
              <a:gd name="connsiteX1442" fmla="*/ 4167522 w 6331249"/>
              <a:gd name="connsiteY1442" fmla="*/ 5742334 h 6286576"/>
              <a:gd name="connsiteX1443" fmla="*/ 4165895 w 6331249"/>
              <a:gd name="connsiteY1443" fmla="*/ 5739311 h 6286576"/>
              <a:gd name="connsiteX1444" fmla="*/ 4164268 w 6331249"/>
              <a:gd name="connsiteY1444" fmla="*/ 5736522 h 6286576"/>
              <a:gd name="connsiteX1445" fmla="*/ 4162408 w 6331249"/>
              <a:gd name="connsiteY1445" fmla="*/ 5733732 h 6286576"/>
              <a:gd name="connsiteX1446" fmla="*/ 4160549 w 6331249"/>
              <a:gd name="connsiteY1446" fmla="*/ 5731174 h 6286576"/>
              <a:gd name="connsiteX1447" fmla="*/ 4120101 w 6331249"/>
              <a:gd name="connsiteY1447" fmla="*/ 5676076 h 6286576"/>
              <a:gd name="connsiteX1448" fmla="*/ 4118241 w 6331249"/>
              <a:gd name="connsiteY1448" fmla="*/ 5673752 h 6286576"/>
              <a:gd name="connsiteX1449" fmla="*/ 4116382 w 6331249"/>
              <a:gd name="connsiteY1449" fmla="*/ 5671659 h 6286576"/>
              <a:gd name="connsiteX1450" fmla="*/ 4114755 w 6331249"/>
              <a:gd name="connsiteY1450" fmla="*/ 5669799 h 6286576"/>
              <a:gd name="connsiteX1451" fmla="*/ 4113127 w 6331249"/>
              <a:gd name="connsiteY1451" fmla="*/ 5668171 h 6286576"/>
              <a:gd name="connsiteX1452" fmla="*/ 4111500 w 6331249"/>
              <a:gd name="connsiteY1452" fmla="*/ 5666777 h 6286576"/>
              <a:gd name="connsiteX1453" fmla="*/ 4109873 w 6331249"/>
              <a:gd name="connsiteY1453" fmla="*/ 5665615 h 6286576"/>
              <a:gd name="connsiteX1454" fmla="*/ 4108478 w 6331249"/>
              <a:gd name="connsiteY1454" fmla="*/ 5665615 h 6286576"/>
              <a:gd name="connsiteX1455" fmla="*/ 4107083 w 6331249"/>
              <a:gd name="connsiteY1455" fmla="*/ 5665615 h 6286576"/>
              <a:gd name="connsiteX1456" fmla="*/ 4105921 w 6331249"/>
              <a:gd name="connsiteY1456" fmla="*/ 5665615 h 6286576"/>
              <a:gd name="connsiteX1457" fmla="*/ 4105921 w 6331249"/>
              <a:gd name="connsiteY1457" fmla="*/ 5665615 h 6286576"/>
              <a:gd name="connsiteX1458" fmla="*/ 4099877 w 6331249"/>
              <a:gd name="connsiteY1458" fmla="*/ 5665615 h 6286576"/>
              <a:gd name="connsiteX1459" fmla="*/ 4099877 w 6331249"/>
              <a:gd name="connsiteY1459" fmla="*/ 5665615 h 6286576"/>
              <a:gd name="connsiteX1460" fmla="*/ 4099877 w 6331249"/>
              <a:gd name="connsiteY1460" fmla="*/ 5665615 h 6286576"/>
              <a:gd name="connsiteX1461" fmla="*/ 4099877 w 6331249"/>
              <a:gd name="connsiteY1461" fmla="*/ 5665615 h 6286576"/>
              <a:gd name="connsiteX1462" fmla="*/ 4099877 w 6331249"/>
              <a:gd name="connsiteY1462" fmla="*/ 5665615 h 6286576"/>
              <a:gd name="connsiteX1463" fmla="*/ 4099877 w 6331249"/>
              <a:gd name="connsiteY1463" fmla="*/ 5665615 h 6286576"/>
              <a:gd name="connsiteX1464" fmla="*/ 4099877 w 6331249"/>
              <a:gd name="connsiteY1464" fmla="*/ 5666777 h 6286576"/>
              <a:gd name="connsiteX1465" fmla="*/ 4099877 w 6331249"/>
              <a:gd name="connsiteY1465" fmla="*/ 5668171 h 6286576"/>
              <a:gd name="connsiteX1466" fmla="*/ 4099877 w 6331249"/>
              <a:gd name="connsiteY1466" fmla="*/ 5669799 h 6286576"/>
              <a:gd name="connsiteX1467" fmla="*/ 4099877 w 6331249"/>
              <a:gd name="connsiteY1467" fmla="*/ 5671659 h 6286576"/>
              <a:gd name="connsiteX1468" fmla="*/ 4099877 w 6331249"/>
              <a:gd name="connsiteY1468" fmla="*/ 5673752 h 6286576"/>
              <a:gd name="connsiteX1469" fmla="*/ 4099877 w 6331249"/>
              <a:gd name="connsiteY1469" fmla="*/ 5676076 h 6286576"/>
              <a:gd name="connsiteX1470" fmla="*/ 4099877 w 6331249"/>
              <a:gd name="connsiteY1470" fmla="*/ 5678634 h 6286576"/>
              <a:gd name="connsiteX1471" fmla="*/ 4099877 w 6331249"/>
              <a:gd name="connsiteY1471" fmla="*/ 5681656 h 6286576"/>
              <a:gd name="connsiteX1472" fmla="*/ 4083605 w 6331249"/>
              <a:gd name="connsiteY1472" fmla="*/ 5748146 h 6286576"/>
              <a:gd name="connsiteX1473" fmla="*/ 4083605 w 6331249"/>
              <a:gd name="connsiteY1473" fmla="*/ 5751401 h 6286576"/>
              <a:gd name="connsiteX1474" fmla="*/ 4083605 w 6331249"/>
              <a:gd name="connsiteY1474" fmla="*/ 5754655 h 6286576"/>
              <a:gd name="connsiteX1475" fmla="*/ 4083605 w 6331249"/>
              <a:gd name="connsiteY1475" fmla="*/ 5757910 h 6286576"/>
              <a:gd name="connsiteX1476" fmla="*/ 4083605 w 6331249"/>
              <a:gd name="connsiteY1476" fmla="*/ 5761397 h 6286576"/>
              <a:gd name="connsiteX1477" fmla="*/ 4083605 w 6331249"/>
              <a:gd name="connsiteY1477" fmla="*/ 5787203 h 6286576"/>
              <a:gd name="connsiteX1478" fmla="*/ 4083605 w 6331249"/>
              <a:gd name="connsiteY1478" fmla="*/ 5791155 h 6286576"/>
              <a:gd name="connsiteX1479" fmla="*/ 4083605 w 6331249"/>
              <a:gd name="connsiteY1479" fmla="*/ 5795107 h 6286576"/>
              <a:gd name="connsiteX1480" fmla="*/ 4083605 w 6331249"/>
              <a:gd name="connsiteY1480" fmla="*/ 5799060 h 6286576"/>
              <a:gd name="connsiteX1481" fmla="*/ 4083605 w 6331249"/>
              <a:gd name="connsiteY1481" fmla="*/ 5803012 h 6286576"/>
              <a:gd name="connsiteX1482" fmla="*/ 4083605 w 6331249"/>
              <a:gd name="connsiteY1482" fmla="*/ 5806964 h 6286576"/>
              <a:gd name="connsiteX1483" fmla="*/ 4083605 w 6331249"/>
              <a:gd name="connsiteY1483" fmla="*/ 5810916 h 6286576"/>
              <a:gd name="connsiteX1484" fmla="*/ 4083605 w 6331249"/>
              <a:gd name="connsiteY1484" fmla="*/ 5814868 h 6286576"/>
              <a:gd name="connsiteX1485" fmla="*/ 4083605 w 6331249"/>
              <a:gd name="connsiteY1485" fmla="*/ 5818588 h 6286576"/>
              <a:gd name="connsiteX1486" fmla="*/ 4083605 w 6331249"/>
              <a:gd name="connsiteY1486" fmla="*/ 5822308 h 6286576"/>
              <a:gd name="connsiteX1487" fmla="*/ 4083605 w 6331249"/>
              <a:gd name="connsiteY1487" fmla="*/ 5826028 h 6286576"/>
              <a:gd name="connsiteX1488" fmla="*/ 4084767 w 6331249"/>
              <a:gd name="connsiteY1488" fmla="*/ 5829748 h 6286576"/>
              <a:gd name="connsiteX1489" fmla="*/ 4086162 w 6331249"/>
              <a:gd name="connsiteY1489" fmla="*/ 5833235 h 6286576"/>
              <a:gd name="connsiteX1490" fmla="*/ 4087557 w 6331249"/>
              <a:gd name="connsiteY1490" fmla="*/ 5836722 h 6286576"/>
              <a:gd name="connsiteX1491" fmla="*/ 4088952 w 6331249"/>
              <a:gd name="connsiteY1491" fmla="*/ 5840209 h 6286576"/>
              <a:gd name="connsiteX1492" fmla="*/ 4083837 w 6331249"/>
              <a:gd name="connsiteY1492" fmla="*/ 5844859 h 6286576"/>
              <a:gd name="connsiteX1493" fmla="*/ 4085464 w 6331249"/>
              <a:gd name="connsiteY1493" fmla="*/ 5848114 h 6286576"/>
              <a:gd name="connsiteX1494" fmla="*/ 4087092 w 6331249"/>
              <a:gd name="connsiteY1494" fmla="*/ 5851136 h 6286576"/>
              <a:gd name="connsiteX1495" fmla="*/ 4088719 w 6331249"/>
              <a:gd name="connsiteY1495" fmla="*/ 5854158 h 6286576"/>
              <a:gd name="connsiteX1496" fmla="*/ 4090346 w 6331249"/>
              <a:gd name="connsiteY1496" fmla="*/ 5856948 h 6286576"/>
              <a:gd name="connsiteX1497" fmla="*/ 4092206 w 6331249"/>
              <a:gd name="connsiteY1497" fmla="*/ 5859738 h 6286576"/>
              <a:gd name="connsiteX1498" fmla="*/ 4094066 w 6331249"/>
              <a:gd name="connsiteY1498" fmla="*/ 5862295 h 6286576"/>
              <a:gd name="connsiteX1499" fmla="*/ 4134513 w 6331249"/>
              <a:gd name="connsiteY1499" fmla="*/ 5917393 h 6286576"/>
              <a:gd name="connsiteX1500" fmla="*/ 4136373 w 6331249"/>
              <a:gd name="connsiteY1500" fmla="*/ 5919951 h 6286576"/>
              <a:gd name="connsiteX1501" fmla="*/ 4138233 w 6331249"/>
              <a:gd name="connsiteY1501" fmla="*/ 5922043 h 6286576"/>
              <a:gd name="connsiteX1502" fmla="*/ 4139860 w 6331249"/>
              <a:gd name="connsiteY1502" fmla="*/ 5923903 h 6286576"/>
              <a:gd name="connsiteX1503" fmla="*/ 4141487 w 6331249"/>
              <a:gd name="connsiteY1503" fmla="*/ 5925531 h 6286576"/>
              <a:gd name="connsiteX1504" fmla="*/ 4143115 w 6331249"/>
              <a:gd name="connsiteY1504" fmla="*/ 5926925 h 6286576"/>
              <a:gd name="connsiteX1505" fmla="*/ 4144742 w 6331249"/>
              <a:gd name="connsiteY1505" fmla="*/ 5928087 h 6286576"/>
              <a:gd name="connsiteX1506" fmla="*/ 4146136 w 6331249"/>
              <a:gd name="connsiteY1506" fmla="*/ 5928087 h 6286576"/>
              <a:gd name="connsiteX1507" fmla="*/ 4147531 w 6331249"/>
              <a:gd name="connsiteY1507" fmla="*/ 5928087 h 6286576"/>
              <a:gd name="connsiteX1508" fmla="*/ 4148693 w 6331249"/>
              <a:gd name="connsiteY1508" fmla="*/ 5928087 h 6286576"/>
              <a:gd name="connsiteX1509" fmla="*/ 4148693 w 6331249"/>
              <a:gd name="connsiteY1509" fmla="*/ 5928087 h 6286576"/>
              <a:gd name="connsiteX1510" fmla="*/ 4154737 w 6331249"/>
              <a:gd name="connsiteY1510" fmla="*/ 5928087 h 6286576"/>
              <a:gd name="connsiteX1511" fmla="*/ 4154737 w 6331249"/>
              <a:gd name="connsiteY1511" fmla="*/ 5928087 h 6286576"/>
              <a:gd name="connsiteX1512" fmla="*/ 4154737 w 6331249"/>
              <a:gd name="connsiteY1512" fmla="*/ 5928087 h 6286576"/>
              <a:gd name="connsiteX1513" fmla="*/ 4154737 w 6331249"/>
              <a:gd name="connsiteY1513" fmla="*/ 5928087 h 6286576"/>
              <a:gd name="connsiteX1514" fmla="*/ 4154737 w 6331249"/>
              <a:gd name="connsiteY1514" fmla="*/ 5928087 h 6286576"/>
              <a:gd name="connsiteX1515" fmla="*/ 4154737 w 6331249"/>
              <a:gd name="connsiteY1515" fmla="*/ 5928087 h 6286576"/>
              <a:gd name="connsiteX1516" fmla="*/ 4154737 w 6331249"/>
              <a:gd name="connsiteY1516" fmla="*/ 5926925 h 6286576"/>
              <a:gd name="connsiteX1517" fmla="*/ 4154737 w 6331249"/>
              <a:gd name="connsiteY1517" fmla="*/ 5925531 h 6286576"/>
              <a:gd name="connsiteX1518" fmla="*/ 4154737 w 6331249"/>
              <a:gd name="connsiteY1518" fmla="*/ 5923903 h 6286576"/>
              <a:gd name="connsiteX1519" fmla="*/ 4154737 w 6331249"/>
              <a:gd name="connsiteY1519" fmla="*/ 5922043 h 6286576"/>
              <a:gd name="connsiteX1520" fmla="*/ 4154737 w 6331249"/>
              <a:gd name="connsiteY1520" fmla="*/ 5919951 h 6286576"/>
              <a:gd name="connsiteX1521" fmla="*/ 4154737 w 6331249"/>
              <a:gd name="connsiteY1521" fmla="*/ 5917626 h 6286576"/>
              <a:gd name="connsiteX1522" fmla="*/ 4154737 w 6331249"/>
              <a:gd name="connsiteY1522" fmla="*/ 5915068 h 6286576"/>
              <a:gd name="connsiteX1523" fmla="*/ 4154737 w 6331249"/>
              <a:gd name="connsiteY1523" fmla="*/ 5912047 h 6286576"/>
              <a:gd name="connsiteX1524" fmla="*/ 4154737 w 6331249"/>
              <a:gd name="connsiteY1524" fmla="*/ 5912047 h 6286576"/>
              <a:gd name="connsiteX1525" fmla="*/ 4108246 w 6331249"/>
              <a:gd name="connsiteY1525" fmla="*/ 5554022 h 6286576"/>
              <a:gd name="connsiteX1526" fmla="*/ 4124518 w 6331249"/>
              <a:gd name="connsiteY1526" fmla="*/ 5487532 h 6286576"/>
              <a:gd name="connsiteX1527" fmla="*/ 4124518 w 6331249"/>
              <a:gd name="connsiteY1527" fmla="*/ 5484277 h 6286576"/>
              <a:gd name="connsiteX1528" fmla="*/ 4124518 w 6331249"/>
              <a:gd name="connsiteY1528" fmla="*/ 5481023 h 6286576"/>
              <a:gd name="connsiteX1529" fmla="*/ 4124518 w 6331249"/>
              <a:gd name="connsiteY1529" fmla="*/ 5477768 h 6286576"/>
              <a:gd name="connsiteX1530" fmla="*/ 4124518 w 6331249"/>
              <a:gd name="connsiteY1530" fmla="*/ 5474281 h 6286576"/>
              <a:gd name="connsiteX1531" fmla="*/ 4124518 w 6331249"/>
              <a:gd name="connsiteY1531" fmla="*/ 5448475 h 6286576"/>
              <a:gd name="connsiteX1532" fmla="*/ 4124518 w 6331249"/>
              <a:gd name="connsiteY1532" fmla="*/ 5444523 h 6286576"/>
              <a:gd name="connsiteX1533" fmla="*/ 4124518 w 6331249"/>
              <a:gd name="connsiteY1533" fmla="*/ 5440570 h 6286576"/>
              <a:gd name="connsiteX1534" fmla="*/ 4124518 w 6331249"/>
              <a:gd name="connsiteY1534" fmla="*/ 5436618 h 6286576"/>
              <a:gd name="connsiteX1535" fmla="*/ 4124518 w 6331249"/>
              <a:gd name="connsiteY1535" fmla="*/ 5432666 h 6286576"/>
              <a:gd name="connsiteX1536" fmla="*/ 4124518 w 6331249"/>
              <a:gd name="connsiteY1536" fmla="*/ 5428714 h 6286576"/>
              <a:gd name="connsiteX1537" fmla="*/ 4124518 w 6331249"/>
              <a:gd name="connsiteY1537" fmla="*/ 5424762 h 6286576"/>
              <a:gd name="connsiteX1538" fmla="*/ 4124518 w 6331249"/>
              <a:gd name="connsiteY1538" fmla="*/ 5420810 h 6286576"/>
              <a:gd name="connsiteX1539" fmla="*/ 4124518 w 6331249"/>
              <a:gd name="connsiteY1539" fmla="*/ 5416857 h 6286576"/>
              <a:gd name="connsiteX1540" fmla="*/ 4124518 w 6331249"/>
              <a:gd name="connsiteY1540" fmla="*/ 5413137 h 6286576"/>
              <a:gd name="connsiteX1541" fmla="*/ 4124518 w 6331249"/>
              <a:gd name="connsiteY1541" fmla="*/ 5409418 h 6286576"/>
              <a:gd name="connsiteX1542" fmla="*/ 4123355 w 6331249"/>
              <a:gd name="connsiteY1542" fmla="*/ 5405698 h 6286576"/>
              <a:gd name="connsiteX1543" fmla="*/ 4116382 w 6331249"/>
              <a:gd name="connsiteY1543" fmla="*/ 5403141 h 6286576"/>
              <a:gd name="connsiteX1544" fmla="*/ 4114987 w 6331249"/>
              <a:gd name="connsiteY1544" fmla="*/ 5399654 h 6286576"/>
              <a:gd name="connsiteX1545" fmla="*/ 4113592 w 6331249"/>
              <a:gd name="connsiteY1545" fmla="*/ 5396167 h 6286576"/>
              <a:gd name="connsiteX1546" fmla="*/ 4112197 w 6331249"/>
              <a:gd name="connsiteY1546" fmla="*/ 5392912 h 6286576"/>
              <a:gd name="connsiteX1547" fmla="*/ 4110570 w 6331249"/>
              <a:gd name="connsiteY1547" fmla="*/ 5389657 h 6286576"/>
              <a:gd name="connsiteX1548" fmla="*/ 4108943 w 6331249"/>
              <a:gd name="connsiteY1548" fmla="*/ 5386635 h 6286576"/>
              <a:gd name="connsiteX1549" fmla="*/ 4107316 w 6331249"/>
              <a:gd name="connsiteY1549" fmla="*/ 5383612 h 6286576"/>
              <a:gd name="connsiteX1550" fmla="*/ 4105689 w 6331249"/>
              <a:gd name="connsiteY1550" fmla="*/ 5380823 h 6286576"/>
              <a:gd name="connsiteX1551" fmla="*/ 4103829 w 6331249"/>
              <a:gd name="connsiteY1551" fmla="*/ 5378033 h 6286576"/>
              <a:gd name="connsiteX1552" fmla="*/ 4101969 w 6331249"/>
              <a:gd name="connsiteY1552" fmla="*/ 5375475 h 6286576"/>
              <a:gd name="connsiteX1553" fmla="*/ 4061521 w 6331249"/>
              <a:gd name="connsiteY1553" fmla="*/ 5320377 h 6286576"/>
              <a:gd name="connsiteX1554" fmla="*/ 4059662 w 6331249"/>
              <a:gd name="connsiteY1554" fmla="*/ 5317819 h 6286576"/>
              <a:gd name="connsiteX1555" fmla="*/ 4057802 w 6331249"/>
              <a:gd name="connsiteY1555" fmla="*/ 5315727 h 6286576"/>
              <a:gd name="connsiteX1556" fmla="*/ 4056175 w 6331249"/>
              <a:gd name="connsiteY1556" fmla="*/ 5313867 h 6286576"/>
              <a:gd name="connsiteX1557" fmla="*/ 4054547 w 6331249"/>
              <a:gd name="connsiteY1557" fmla="*/ 5312240 h 6286576"/>
              <a:gd name="connsiteX1558" fmla="*/ 4052920 w 6331249"/>
              <a:gd name="connsiteY1558" fmla="*/ 5310845 h 6286576"/>
              <a:gd name="connsiteX1559" fmla="*/ 4051293 w 6331249"/>
              <a:gd name="connsiteY1559" fmla="*/ 5309683 h 6286576"/>
              <a:gd name="connsiteX1560" fmla="*/ 4049898 w 6331249"/>
              <a:gd name="connsiteY1560" fmla="*/ 5309683 h 6286576"/>
              <a:gd name="connsiteX1561" fmla="*/ 4048504 w 6331249"/>
              <a:gd name="connsiteY1561" fmla="*/ 5309683 h 6286576"/>
              <a:gd name="connsiteX1562" fmla="*/ 4047341 w 6331249"/>
              <a:gd name="connsiteY1562" fmla="*/ 5309683 h 6286576"/>
              <a:gd name="connsiteX1563" fmla="*/ 4047341 w 6331249"/>
              <a:gd name="connsiteY1563" fmla="*/ 5309683 h 6286576"/>
              <a:gd name="connsiteX1564" fmla="*/ 4041297 w 6331249"/>
              <a:gd name="connsiteY1564" fmla="*/ 5309683 h 6286576"/>
              <a:gd name="connsiteX1565" fmla="*/ 4041297 w 6331249"/>
              <a:gd name="connsiteY1565" fmla="*/ 5309683 h 6286576"/>
              <a:gd name="connsiteX1566" fmla="*/ 4041297 w 6331249"/>
              <a:gd name="connsiteY1566" fmla="*/ 5309683 h 6286576"/>
              <a:gd name="connsiteX1567" fmla="*/ 4041297 w 6331249"/>
              <a:gd name="connsiteY1567" fmla="*/ 5309683 h 6286576"/>
              <a:gd name="connsiteX1568" fmla="*/ 4041297 w 6331249"/>
              <a:gd name="connsiteY1568" fmla="*/ 5309683 h 6286576"/>
              <a:gd name="connsiteX1569" fmla="*/ 4041297 w 6331249"/>
              <a:gd name="connsiteY1569" fmla="*/ 5309683 h 6286576"/>
              <a:gd name="connsiteX1570" fmla="*/ 4041297 w 6331249"/>
              <a:gd name="connsiteY1570" fmla="*/ 5310845 h 6286576"/>
              <a:gd name="connsiteX1571" fmla="*/ 4041297 w 6331249"/>
              <a:gd name="connsiteY1571" fmla="*/ 5312240 h 6286576"/>
              <a:gd name="connsiteX1572" fmla="*/ 4041297 w 6331249"/>
              <a:gd name="connsiteY1572" fmla="*/ 5313867 h 6286576"/>
              <a:gd name="connsiteX1573" fmla="*/ 4041297 w 6331249"/>
              <a:gd name="connsiteY1573" fmla="*/ 5315727 h 6286576"/>
              <a:gd name="connsiteX1574" fmla="*/ 4041297 w 6331249"/>
              <a:gd name="connsiteY1574" fmla="*/ 5317819 h 6286576"/>
              <a:gd name="connsiteX1575" fmla="*/ 4041297 w 6331249"/>
              <a:gd name="connsiteY1575" fmla="*/ 5320144 h 6286576"/>
              <a:gd name="connsiteX1576" fmla="*/ 4041297 w 6331249"/>
              <a:gd name="connsiteY1576" fmla="*/ 5322702 h 6286576"/>
              <a:gd name="connsiteX1577" fmla="*/ 4041297 w 6331249"/>
              <a:gd name="connsiteY1577" fmla="*/ 5325724 h 6286576"/>
              <a:gd name="connsiteX1578" fmla="*/ 4025025 w 6331249"/>
              <a:gd name="connsiteY1578" fmla="*/ 5392214 h 6286576"/>
              <a:gd name="connsiteX1579" fmla="*/ 4025025 w 6331249"/>
              <a:gd name="connsiteY1579" fmla="*/ 5395469 h 6286576"/>
              <a:gd name="connsiteX1580" fmla="*/ 4025025 w 6331249"/>
              <a:gd name="connsiteY1580" fmla="*/ 5398724 h 6286576"/>
              <a:gd name="connsiteX1581" fmla="*/ 4025025 w 6331249"/>
              <a:gd name="connsiteY1581" fmla="*/ 5401979 h 6286576"/>
              <a:gd name="connsiteX1582" fmla="*/ 4025025 w 6331249"/>
              <a:gd name="connsiteY1582" fmla="*/ 5405466 h 6286576"/>
              <a:gd name="connsiteX1583" fmla="*/ 4025025 w 6331249"/>
              <a:gd name="connsiteY1583" fmla="*/ 5431271 h 6286576"/>
              <a:gd name="connsiteX1584" fmla="*/ 4025025 w 6331249"/>
              <a:gd name="connsiteY1584" fmla="*/ 5435224 h 6286576"/>
              <a:gd name="connsiteX1585" fmla="*/ 4025025 w 6331249"/>
              <a:gd name="connsiteY1585" fmla="*/ 5439175 h 6286576"/>
              <a:gd name="connsiteX1586" fmla="*/ 4025025 w 6331249"/>
              <a:gd name="connsiteY1586" fmla="*/ 5443128 h 6286576"/>
              <a:gd name="connsiteX1587" fmla="*/ 4025025 w 6331249"/>
              <a:gd name="connsiteY1587" fmla="*/ 5447081 h 6286576"/>
              <a:gd name="connsiteX1588" fmla="*/ 4025025 w 6331249"/>
              <a:gd name="connsiteY1588" fmla="*/ 5451032 h 6286576"/>
              <a:gd name="connsiteX1589" fmla="*/ 4025025 w 6331249"/>
              <a:gd name="connsiteY1589" fmla="*/ 5454985 h 6286576"/>
              <a:gd name="connsiteX1590" fmla="*/ 4025025 w 6331249"/>
              <a:gd name="connsiteY1590" fmla="*/ 5458937 h 6286576"/>
              <a:gd name="connsiteX1591" fmla="*/ 4025025 w 6331249"/>
              <a:gd name="connsiteY1591" fmla="*/ 5462656 h 6286576"/>
              <a:gd name="connsiteX1592" fmla="*/ 4025025 w 6331249"/>
              <a:gd name="connsiteY1592" fmla="*/ 5466376 h 6286576"/>
              <a:gd name="connsiteX1593" fmla="*/ 4025025 w 6331249"/>
              <a:gd name="connsiteY1593" fmla="*/ 5470096 h 6286576"/>
              <a:gd name="connsiteX1594" fmla="*/ 4018749 w 6331249"/>
              <a:gd name="connsiteY1594" fmla="*/ 5472886 h 6286576"/>
              <a:gd name="connsiteX1595" fmla="*/ 4020144 w 6331249"/>
              <a:gd name="connsiteY1595" fmla="*/ 5476373 h 6286576"/>
              <a:gd name="connsiteX1596" fmla="*/ 4021538 w 6331249"/>
              <a:gd name="connsiteY1596" fmla="*/ 5479860 h 6286576"/>
              <a:gd name="connsiteX1597" fmla="*/ 4022933 w 6331249"/>
              <a:gd name="connsiteY1597" fmla="*/ 5483348 h 6286576"/>
              <a:gd name="connsiteX1598" fmla="*/ 4024328 w 6331249"/>
              <a:gd name="connsiteY1598" fmla="*/ 5486602 h 6286576"/>
              <a:gd name="connsiteX1599" fmla="*/ 4025955 w 6331249"/>
              <a:gd name="connsiteY1599" fmla="*/ 5489857 h 6286576"/>
              <a:gd name="connsiteX1600" fmla="*/ 4027582 w 6331249"/>
              <a:gd name="connsiteY1600" fmla="*/ 5492879 h 6286576"/>
              <a:gd name="connsiteX1601" fmla="*/ 4029209 w 6331249"/>
              <a:gd name="connsiteY1601" fmla="*/ 5495901 h 6286576"/>
              <a:gd name="connsiteX1602" fmla="*/ 4030837 w 6331249"/>
              <a:gd name="connsiteY1602" fmla="*/ 5498691 h 6286576"/>
              <a:gd name="connsiteX1603" fmla="*/ 4032697 w 6331249"/>
              <a:gd name="connsiteY1603" fmla="*/ 5501481 h 6286576"/>
              <a:gd name="connsiteX1604" fmla="*/ 4034556 w 6331249"/>
              <a:gd name="connsiteY1604" fmla="*/ 5504038 h 6286576"/>
              <a:gd name="connsiteX1605" fmla="*/ 4075004 w 6331249"/>
              <a:gd name="connsiteY1605" fmla="*/ 5559137 h 6286576"/>
              <a:gd name="connsiteX1606" fmla="*/ 4076864 w 6331249"/>
              <a:gd name="connsiteY1606" fmla="*/ 5561462 h 6286576"/>
              <a:gd name="connsiteX1607" fmla="*/ 4078723 w 6331249"/>
              <a:gd name="connsiteY1607" fmla="*/ 5563554 h 6286576"/>
              <a:gd name="connsiteX1608" fmla="*/ 4080350 w 6331249"/>
              <a:gd name="connsiteY1608" fmla="*/ 5565414 h 6286576"/>
              <a:gd name="connsiteX1609" fmla="*/ 4081978 w 6331249"/>
              <a:gd name="connsiteY1609" fmla="*/ 5567041 h 6286576"/>
              <a:gd name="connsiteX1610" fmla="*/ 4083605 w 6331249"/>
              <a:gd name="connsiteY1610" fmla="*/ 5568436 h 6286576"/>
              <a:gd name="connsiteX1611" fmla="*/ 4085232 w 6331249"/>
              <a:gd name="connsiteY1611" fmla="*/ 5569599 h 6286576"/>
              <a:gd name="connsiteX1612" fmla="*/ 4086627 w 6331249"/>
              <a:gd name="connsiteY1612" fmla="*/ 5569599 h 6286576"/>
              <a:gd name="connsiteX1613" fmla="*/ 4088022 w 6331249"/>
              <a:gd name="connsiteY1613" fmla="*/ 5569599 h 6286576"/>
              <a:gd name="connsiteX1614" fmla="*/ 4089184 w 6331249"/>
              <a:gd name="connsiteY1614" fmla="*/ 5569599 h 6286576"/>
              <a:gd name="connsiteX1615" fmla="*/ 4089184 w 6331249"/>
              <a:gd name="connsiteY1615" fmla="*/ 5569599 h 6286576"/>
              <a:gd name="connsiteX1616" fmla="*/ 4095228 w 6331249"/>
              <a:gd name="connsiteY1616" fmla="*/ 5569599 h 6286576"/>
              <a:gd name="connsiteX1617" fmla="*/ 4095228 w 6331249"/>
              <a:gd name="connsiteY1617" fmla="*/ 5569599 h 6286576"/>
              <a:gd name="connsiteX1618" fmla="*/ 4095228 w 6331249"/>
              <a:gd name="connsiteY1618" fmla="*/ 5569599 h 6286576"/>
              <a:gd name="connsiteX1619" fmla="*/ 4095228 w 6331249"/>
              <a:gd name="connsiteY1619" fmla="*/ 5569599 h 6286576"/>
              <a:gd name="connsiteX1620" fmla="*/ 4095228 w 6331249"/>
              <a:gd name="connsiteY1620" fmla="*/ 5569599 h 6286576"/>
              <a:gd name="connsiteX1621" fmla="*/ 4095228 w 6331249"/>
              <a:gd name="connsiteY1621" fmla="*/ 5569599 h 6286576"/>
              <a:gd name="connsiteX1622" fmla="*/ 4095228 w 6331249"/>
              <a:gd name="connsiteY1622" fmla="*/ 5568436 h 6286576"/>
              <a:gd name="connsiteX1623" fmla="*/ 4095228 w 6331249"/>
              <a:gd name="connsiteY1623" fmla="*/ 5567041 h 6286576"/>
              <a:gd name="connsiteX1624" fmla="*/ 4095228 w 6331249"/>
              <a:gd name="connsiteY1624" fmla="*/ 5565414 h 6286576"/>
              <a:gd name="connsiteX1625" fmla="*/ 4095228 w 6331249"/>
              <a:gd name="connsiteY1625" fmla="*/ 5563554 h 6286576"/>
              <a:gd name="connsiteX1626" fmla="*/ 4095228 w 6331249"/>
              <a:gd name="connsiteY1626" fmla="*/ 5561462 h 6286576"/>
              <a:gd name="connsiteX1627" fmla="*/ 4095228 w 6331249"/>
              <a:gd name="connsiteY1627" fmla="*/ 5559137 h 6286576"/>
              <a:gd name="connsiteX1628" fmla="*/ 4095228 w 6331249"/>
              <a:gd name="connsiteY1628" fmla="*/ 5556580 h 6286576"/>
              <a:gd name="connsiteX1629" fmla="*/ 4095228 w 6331249"/>
              <a:gd name="connsiteY1629" fmla="*/ 5553557 h 6286576"/>
              <a:gd name="connsiteX1630" fmla="*/ 4095228 w 6331249"/>
              <a:gd name="connsiteY1630" fmla="*/ 5553557 h 6286576"/>
              <a:gd name="connsiteX1631" fmla="*/ 4038508 w 6331249"/>
              <a:gd name="connsiteY1631" fmla="*/ 5191581 h 6286576"/>
              <a:gd name="connsiteX1632" fmla="*/ 4054780 w 6331249"/>
              <a:gd name="connsiteY1632" fmla="*/ 5125091 h 6286576"/>
              <a:gd name="connsiteX1633" fmla="*/ 4054780 w 6331249"/>
              <a:gd name="connsiteY1633" fmla="*/ 5121836 h 6286576"/>
              <a:gd name="connsiteX1634" fmla="*/ 4054780 w 6331249"/>
              <a:gd name="connsiteY1634" fmla="*/ 5118581 h 6286576"/>
              <a:gd name="connsiteX1635" fmla="*/ 4054780 w 6331249"/>
              <a:gd name="connsiteY1635" fmla="*/ 5115327 h 6286576"/>
              <a:gd name="connsiteX1636" fmla="*/ 4054780 w 6331249"/>
              <a:gd name="connsiteY1636" fmla="*/ 5111840 h 6286576"/>
              <a:gd name="connsiteX1637" fmla="*/ 4054780 w 6331249"/>
              <a:gd name="connsiteY1637" fmla="*/ 5086034 h 6286576"/>
              <a:gd name="connsiteX1638" fmla="*/ 4054780 w 6331249"/>
              <a:gd name="connsiteY1638" fmla="*/ 5082082 h 6286576"/>
              <a:gd name="connsiteX1639" fmla="*/ 4054780 w 6331249"/>
              <a:gd name="connsiteY1639" fmla="*/ 5078130 h 6286576"/>
              <a:gd name="connsiteX1640" fmla="*/ 4054780 w 6331249"/>
              <a:gd name="connsiteY1640" fmla="*/ 5074177 h 6286576"/>
              <a:gd name="connsiteX1641" fmla="*/ 4054780 w 6331249"/>
              <a:gd name="connsiteY1641" fmla="*/ 5070225 h 6286576"/>
              <a:gd name="connsiteX1642" fmla="*/ 4054780 w 6331249"/>
              <a:gd name="connsiteY1642" fmla="*/ 5066273 h 6286576"/>
              <a:gd name="connsiteX1643" fmla="*/ 4054780 w 6331249"/>
              <a:gd name="connsiteY1643" fmla="*/ 5062320 h 6286576"/>
              <a:gd name="connsiteX1644" fmla="*/ 4054780 w 6331249"/>
              <a:gd name="connsiteY1644" fmla="*/ 5058368 h 6286576"/>
              <a:gd name="connsiteX1645" fmla="*/ 4054780 w 6331249"/>
              <a:gd name="connsiteY1645" fmla="*/ 5054649 h 6286576"/>
              <a:gd name="connsiteX1646" fmla="*/ 4054780 w 6331249"/>
              <a:gd name="connsiteY1646" fmla="*/ 5050929 h 6286576"/>
              <a:gd name="connsiteX1647" fmla="*/ 4054780 w 6331249"/>
              <a:gd name="connsiteY1647" fmla="*/ 5047209 h 6286576"/>
              <a:gd name="connsiteX1648" fmla="*/ 4053618 w 6331249"/>
              <a:gd name="connsiteY1648" fmla="*/ 5043489 h 6286576"/>
              <a:gd name="connsiteX1649" fmla="*/ 4052223 w 6331249"/>
              <a:gd name="connsiteY1649" fmla="*/ 5040002 h 6286576"/>
              <a:gd name="connsiteX1650" fmla="*/ 4050828 w 6331249"/>
              <a:gd name="connsiteY1650" fmla="*/ 5036515 h 6286576"/>
              <a:gd name="connsiteX1651" fmla="*/ 4049434 w 6331249"/>
              <a:gd name="connsiteY1651" fmla="*/ 5033028 h 6286576"/>
              <a:gd name="connsiteX1652" fmla="*/ 4048039 w 6331249"/>
              <a:gd name="connsiteY1652" fmla="*/ 5029773 h 6286576"/>
              <a:gd name="connsiteX1653" fmla="*/ 4046412 w 6331249"/>
              <a:gd name="connsiteY1653" fmla="*/ 5026518 h 6286576"/>
              <a:gd name="connsiteX1654" fmla="*/ 4044784 w 6331249"/>
              <a:gd name="connsiteY1654" fmla="*/ 5023496 h 6286576"/>
              <a:gd name="connsiteX1655" fmla="*/ 4043157 w 6331249"/>
              <a:gd name="connsiteY1655" fmla="*/ 5020473 h 6286576"/>
              <a:gd name="connsiteX1656" fmla="*/ 4041530 w 6331249"/>
              <a:gd name="connsiteY1656" fmla="*/ 5017684 h 6286576"/>
              <a:gd name="connsiteX1657" fmla="*/ 4039670 w 6331249"/>
              <a:gd name="connsiteY1657" fmla="*/ 5014894 h 6286576"/>
              <a:gd name="connsiteX1658" fmla="*/ 4037811 w 6331249"/>
              <a:gd name="connsiteY1658" fmla="*/ 5012337 h 6286576"/>
              <a:gd name="connsiteX1659" fmla="*/ 3997363 w 6331249"/>
              <a:gd name="connsiteY1659" fmla="*/ 4957238 h 6286576"/>
              <a:gd name="connsiteX1660" fmla="*/ 3995503 w 6331249"/>
              <a:gd name="connsiteY1660" fmla="*/ 4954681 h 6286576"/>
              <a:gd name="connsiteX1661" fmla="*/ 3993643 w 6331249"/>
              <a:gd name="connsiteY1661" fmla="*/ 4952588 h 6286576"/>
              <a:gd name="connsiteX1662" fmla="*/ 3992016 w 6331249"/>
              <a:gd name="connsiteY1662" fmla="*/ 4950729 h 6286576"/>
              <a:gd name="connsiteX1663" fmla="*/ 3990389 w 6331249"/>
              <a:gd name="connsiteY1663" fmla="*/ 4949101 h 6286576"/>
              <a:gd name="connsiteX1664" fmla="*/ 3988762 w 6331249"/>
              <a:gd name="connsiteY1664" fmla="*/ 4947706 h 6286576"/>
              <a:gd name="connsiteX1665" fmla="*/ 3987134 w 6331249"/>
              <a:gd name="connsiteY1665" fmla="*/ 4946544 h 6286576"/>
              <a:gd name="connsiteX1666" fmla="*/ 3985740 w 6331249"/>
              <a:gd name="connsiteY1666" fmla="*/ 4946544 h 6286576"/>
              <a:gd name="connsiteX1667" fmla="*/ 3984345 w 6331249"/>
              <a:gd name="connsiteY1667" fmla="*/ 4946544 h 6286576"/>
              <a:gd name="connsiteX1668" fmla="*/ 3983183 w 6331249"/>
              <a:gd name="connsiteY1668" fmla="*/ 4946544 h 6286576"/>
              <a:gd name="connsiteX1669" fmla="*/ 3983183 w 6331249"/>
              <a:gd name="connsiteY1669" fmla="*/ 4946544 h 6286576"/>
              <a:gd name="connsiteX1670" fmla="*/ 3977139 w 6331249"/>
              <a:gd name="connsiteY1670" fmla="*/ 4946544 h 6286576"/>
              <a:gd name="connsiteX1671" fmla="*/ 3977139 w 6331249"/>
              <a:gd name="connsiteY1671" fmla="*/ 4946544 h 6286576"/>
              <a:gd name="connsiteX1672" fmla="*/ 3977139 w 6331249"/>
              <a:gd name="connsiteY1672" fmla="*/ 4946544 h 6286576"/>
              <a:gd name="connsiteX1673" fmla="*/ 3977139 w 6331249"/>
              <a:gd name="connsiteY1673" fmla="*/ 4946544 h 6286576"/>
              <a:gd name="connsiteX1674" fmla="*/ 3977139 w 6331249"/>
              <a:gd name="connsiteY1674" fmla="*/ 4946544 h 6286576"/>
              <a:gd name="connsiteX1675" fmla="*/ 3977139 w 6331249"/>
              <a:gd name="connsiteY1675" fmla="*/ 4946544 h 6286576"/>
              <a:gd name="connsiteX1676" fmla="*/ 3977139 w 6331249"/>
              <a:gd name="connsiteY1676" fmla="*/ 4947706 h 6286576"/>
              <a:gd name="connsiteX1677" fmla="*/ 3977139 w 6331249"/>
              <a:gd name="connsiteY1677" fmla="*/ 4949101 h 6286576"/>
              <a:gd name="connsiteX1678" fmla="*/ 3977139 w 6331249"/>
              <a:gd name="connsiteY1678" fmla="*/ 4950729 h 6286576"/>
              <a:gd name="connsiteX1679" fmla="*/ 3977139 w 6331249"/>
              <a:gd name="connsiteY1679" fmla="*/ 4952588 h 6286576"/>
              <a:gd name="connsiteX1680" fmla="*/ 3977139 w 6331249"/>
              <a:gd name="connsiteY1680" fmla="*/ 4954681 h 6286576"/>
              <a:gd name="connsiteX1681" fmla="*/ 3977139 w 6331249"/>
              <a:gd name="connsiteY1681" fmla="*/ 4957006 h 6286576"/>
              <a:gd name="connsiteX1682" fmla="*/ 3977139 w 6331249"/>
              <a:gd name="connsiteY1682" fmla="*/ 4959563 h 6286576"/>
              <a:gd name="connsiteX1683" fmla="*/ 3977139 w 6331249"/>
              <a:gd name="connsiteY1683" fmla="*/ 4962585 h 6286576"/>
              <a:gd name="connsiteX1684" fmla="*/ 3960867 w 6331249"/>
              <a:gd name="connsiteY1684" fmla="*/ 5029076 h 6286576"/>
              <a:gd name="connsiteX1685" fmla="*/ 3960867 w 6331249"/>
              <a:gd name="connsiteY1685" fmla="*/ 5032330 h 6286576"/>
              <a:gd name="connsiteX1686" fmla="*/ 3960867 w 6331249"/>
              <a:gd name="connsiteY1686" fmla="*/ 5035585 h 6286576"/>
              <a:gd name="connsiteX1687" fmla="*/ 3960867 w 6331249"/>
              <a:gd name="connsiteY1687" fmla="*/ 5038840 h 6286576"/>
              <a:gd name="connsiteX1688" fmla="*/ 3960867 w 6331249"/>
              <a:gd name="connsiteY1688" fmla="*/ 5042327 h 6286576"/>
              <a:gd name="connsiteX1689" fmla="*/ 3960867 w 6331249"/>
              <a:gd name="connsiteY1689" fmla="*/ 5068133 h 6286576"/>
              <a:gd name="connsiteX1690" fmla="*/ 3960867 w 6331249"/>
              <a:gd name="connsiteY1690" fmla="*/ 5072085 h 6286576"/>
              <a:gd name="connsiteX1691" fmla="*/ 3960867 w 6331249"/>
              <a:gd name="connsiteY1691" fmla="*/ 5076037 h 6286576"/>
              <a:gd name="connsiteX1692" fmla="*/ 3960867 w 6331249"/>
              <a:gd name="connsiteY1692" fmla="*/ 5079989 h 6286576"/>
              <a:gd name="connsiteX1693" fmla="*/ 3960867 w 6331249"/>
              <a:gd name="connsiteY1693" fmla="*/ 5083942 h 6286576"/>
              <a:gd name="connsiteX1694" fmla="*/ 3960867 w 6331249"/>
              <a:gd name="connsiteY1694" fmla="*/ 5087894 h 6286576"/>
              <a:gd name="connsiteX1695" fmla="*/ 3960867 w 6331249"/>
              <a:gd name="connsiteY1695" fmla="*/ 5091846 h 6286576"/>
              <a:gd name="connsiteX1696" fmla="*/ 3960867 w 6331249"/>
              <a:gd name="connsiteY1696" fmla="*/ 5095798 h 6286576"/>
              <a:gd name="connsiteX1697" fmla="*/ 3960867 w 6331249"/>
              <a:gd name="connsiteY1697" fmla="*/ 5099518 h 6286576"/>
              <a:gd name="connsiteX1698" fmla="*/ 3960867 w 6331249"/>
              <a:gd name="connsiteY1698" fmla="*/ 5103238 h 6286576"/>
              <a:gd name="connsiteX1699" fmla="*/ 3960867 w 6331249"/>
              <a:gd name="connsiteY1699" fmla="*/ 5106957 h 6286576"/>
              <a:gd name="connsiteX1700" fmla="*/ 3962029 w 6331249"/>
              <a:gd name="connsiteY1700" fmla="*/ 5110677 h 6286576"/>
              <a:gd name="connsiteX1701" fmla="*/ 3963424 w 6331249"/>
              <a:gd name="connsiteY1701" fmla="*/ 5114164 h 6286576"/>
              <a:gd name="connsiteX1702" fmla="*/ 3964818 w 6331249"/>
              <a:gd name="connsiteY1702" fmla="*/ 5117652 h 6286576"/>
              <a:gd name="connsiteX1703" fmla="*/ 3966213 w 6331249"/>
              <a:gd name="connsiteY1703" fmla="*/ 5121139 h 6286576"/>
              <a:gd name="connsiteX1704" fmla="*/ 3967608 w 6331249"/>
              <a:gd name="connsiteY1704" fmla="*/ 5124393 h 6286576"/>
              <a:gd name="connsiteX1705" fmla="*/ 3969235 w 6331249"/>
              <a:gd name="connsiteY1705" fmla="*/ 5127648 h 6286576"/>
              <a:gd name="connsiteX1706" fmla="*/ 3970862 w 6331249"/>
              <a:gd name="connsiteY1706" fmla="*/ 5130671 h 6286576"/>
              <a:gd name="connsiteX1707" fmla="*/ 3972489 w 6331249"/>
              <a:gd name="connsiteY1707" fmla="*/ 5133693 h 6286576"/>
              <a:gd name="connsiteX1708" fmla="*/ 3974117 w 6331249"/>
              <a:gd name="connsiteY1708" fmla="*/ 5136483 h 6286576"/>
              <a:gd name="connsiteX1709" fmla="*/ 3975977 w 6331249"/>
              <a:gd name="connsiteY1709" fmla="*/ 5139272 h 6286576"/>
              <a:gd name="connsiteX1710" fmla="*/ 3977836 w 6331249"/>
              <a:gd name="connsiteY1710" fmla="*/ 5141830 h 6286576"/>
              <a:gd name="connsiteX1711" fmla="*/ 4018284 w 6331249"/>
              <a:gd name="connsiteY1711" fmla="*/ 5196928 h 6286576"/>
              <a:gd name="connsiteX1712" fmla="*/ 4020144 w 6331249"/>
              <a:gd name="connsiteY1712" fmla="*/ 5199485 h 6286576"/>
              <a:gd name="connsiteX1713" fmla="*/ 4022003 w 6331249"/>
              <a:gd name="connsiteY1713" fmla="*/ 5201578 h 6286576"/>
              <a:gd name="connsiteX1714" fmla="*/ 4023631 w 6331249"/>
              <a:gd name="connsiteY1714" fmla="*/ 5203438 h 6286576"/>
              <a:gd name="connsiteX1715" fmla="*/ 4025258 w 6331249"/>
              <a:gd name="connsiteY1715" fmla="*/ 5205065 h 6286576"/>
              <a:gd name="connsiteX1716" fmla="*/ 4026885 w 6331249"/>
              <a:gd name="connsiteY1716" fmla="*/ 5206460 h 6286576"/>
              <a:gd name="connsiteX1717" fmla="*/ 4028512 w 6331249"/>
              <a:gd name="connsiteY1717" fmla="*/ 5207622 h 6286576"/>
              <a:gd name="connsiteX1718" fmla="*/ 4029907 w 6331249"/>
              <a:gd name="connsiteY1718" fmla="*/ 5207622 h 6286576"/>
              <a:gd name="connsiteX1719" fmla="*/ 4031302 w 6331249"/>
              <a:gd name="connsiteY1719" fmla="*/ 5207622 h 6286576"/>
              <a:gd name="connsiteX1720" fmla="*/ 4032464 w 6331249"/>
              <a:gd name="connsiteY1720" fmla="*/ 5207622 h 6286576"/>
              <a:gd name="connsiteX1721" fmla="*/ 4032464 w 6331249"/>
              <a:gd name="connsiteY1721" fmla="*/ 5207622 h 6286576"/>
              <a:gd name="connsiteX1722" fmla="*/ 4038508 w 6331249"/>
              <a:gd name="connsiteY1722" fmla="*/ 5207622 h 6286576"/>
              <a:gd name="connsiteX1723" fmla="*/ 4038508 w 6331249"/>
              <a:gd name="connsiteY1723" fmla="*/ 5207622 h 6286576"/>
              <a:gd name="connsiteX1724" fmla="*/ 4038508 w 6331249"/>
              <a:gd name="connsiteY1724" fmla="*/ 5207622 h 6286576"/>
              <a:gd name="connsiteX1725" fmla="*/ 4038508 w 6331249"/>
              <a:gd name="connsiteY1725" fmla="*/ 5207622 h 6286576"/>
              <a:gd name="connsiteX1726" fmla="*/ 4038508 w 6331249"/>
              <a:gd name="connsiteY1726" fmla="*/ 5207622 h 6286576"/>
              <a:gd name="connsiteX1727" fmla="*/ 4038508 w 6331249"/>
              <a:gd name="connsiteY1727" fmla="*/ 5207622 h 6286576"/>
              <a:gd name="connsiteX1728" fmla="*/ 4038508 w 6331249"/>
              <a:gd name="connsiteY1728" fmla="*/ 5206460 h 6286576"/>
              <a:gd name="connsiteX1729" fmla="*/ 4038508 w 6331249"/>
              <a:gd name="connsiteY1729" fmla="*/ 5205065 h 6286576"/>
              <a:gd name="connsiteX1730" fmla="*/ 4038508 w 6331249"/>
              <a:gd name="connsiteY1730" fmla="*/ 5203438 h 6286576"/>
              <a:gd name="connsiteX1731" fmla="*/ 4038508 w 6331249"/>
              <a:gd name="connsiteY1731" fmla="*/ 5201578 h 6286576"/>
              <a:gd name="connsiteX1732" fmla="*/ 4038508 w 6331249"/>
              <a:gd name="connsiteY1732" fmla="*/ 5199485 h 6286576"/>
              <a:gd name="connsiteX1733" fmla="*/ 4038508 w 6331249"/>
              <a:gd name="connsiteY1733" fmla="*/ 5197161 h 6286576"/>
              <a:gd name="connsiteX1734" fmla="*/ 4038508 w 6331249"/>
              <a:gd name="connsiteY1734" fmla="*/ 5194603 h 6286576"/>
              <a:gd name="connsiteX1735" fmla="*/ 4038508 w 6331249"/>
              <a:gd name="connsiteY1735" fmla="*/ 5191581 h 6286576"/>
              <a:gd name="connsiteX1736" fmla="*/ 4038508 w 6331249"/>
              <a:gd name="connsiteY1736" fmla="*/ 5191581 h 6286576"/>
              <a:gd name="connsiteX1737" fmla="*/ 3997130 w 6331249"/>
              <a:gd name="connsiteY1737" fmla="*/ 4845181 h 6286576"/>
              <a:gd name="connsiteX1738" fmla="*/ 4013402 w 6331249"/>
              <a:gd name="connsiteY1738" fmla="*/ 4778691 h 6286576"/>
              <a:gd name="connsiteX1739" fmla="*/ 4013402 w 6331249"/>
              <a:gd name="connsiteY1739" fmla="*/ 4775436 h 6286576"/>
              <a:gd name="connsiteX1740" fmla="*/ 4013402 w 6331249"/>
              <a:gd name="connsiteY1740" fmla="*/ 4772182 h 6286576"/>
              <a:gd name="connsiteX1741" fmla="*/ 4013402 w 6331249"/>
              <a:gd name="connsiteY1741" fmla="*/ 4768927 h 6286576"/>
              <a:gd name="connsiteX1742" fmla="*/ 4013402 w 6331249"/>
              <a:gd name="connsiteY1742" fmla="*/ 4765440 h 6286576"/>
              <a:gd name="connsiteX1743" fmla="*/ 4013402 w 6331249"/>
              <a:gd name="connsiteY1743" fmla="*/ 4739634 h 6286576"/>
              <a:gd name="connsiteX1744" fmla="*/ 4013402 w 6331249"/>
              <a:gd name="connsiteY1744" fmla="*/ 4735682 h 6286576"/>
              <a:gd name="connsiteX1745" fmla="*/ 4013402 w 6331249"/>
              <a:gd name="connsiteY1745" fmla="*/ 4731729 h 6286576"/>
              <a:gd name="connsiteX1746" fmla="*/ 4013402 w 6331249"/>
              <a:gd name="connsiteY1746" fmla="*/ 4727777 h 6286576"/>
              <a:gd name="connsiteX1747" fmla="*/ 4013402 w 6331249"/>
              <a:gd name="connsiteY1747" fmla="*/ 4723825 h 6286576"/>
              <a:gd name="connsiteX1748" fmla="*/ 4013402 w 6331249"/>
              <a:gd name="connsiteY1748" fmla="*/ 4719873 h 6286576"/>
              <a:gd name="connsiteX1749" fmla="*/ 4013402 w 6331249"/>
              <a:gd name="connsiteY1749" fmla="*/ 4715921 h 6286576"/>
              <a:gd name="connsiteX1750" fmla="*/ 4013402 w 6331249"/>
              <a:gd name="connsiteY1750" fmla="*/ 4711969 h 6286576"/>
              <a:gd name="connsiteX1751" fmla="*/ 4013402 w 6331249"/>
              <a:gd name="connsiteY1751" fmla="*/ 4708249 h 6286576"/>
              <a:gd name="connsiteX1752" fmla="*/ 4013402 w 6331249"/>
              <a:gd name="connsiteY1752" fmla="*/ 4704529 h 6286576"/>
              <a:gd name="connsiteX1753" fmla="*/ 4013402 w 6331249"/>
              <a:gd name="connsiteY1753" fmla="*/ 4700809 h 6286576"/>
              <a:gd name="connsiteX1754" fmla="*/ 4012240 w 6331249"/>
              <a:gd name="connsiteY1754" fmla="*/ 4697090 h 6286576"/>
              <a:gd name="connsiteX1755" fmla="*/ 4010845 w 6331249"/>
              <a:gd name="connsiteY1755" fmla="*/ 4693602 h 6286576"/>
              <a:gd name="connsiteX1756" fmla="*/ 4009451 w 6331249"/>
              <a:gd name="connsiteY1756" fmla="*/ 4690115 h 6286576"/>
              <a:gd name="connsiteX1757" fmla="*/ 4008056 w 6331249"/>
              <a:gd name="connsiteY1757" fmla="*/ 4686628 h 6286576"/>
              <a:gd name="connsiteX1758" fmla="*/ 4006661 w 6331249"/>
              <a:gd name="connsiteY1758" fmla="*/ 4683373 h 6286576"/>
              <a:gd name="connsiteX1759" fmla="*/ 4005034 w 6331249"/>
              <a:gd name="connsiteY1759" fmla="*/ 4680118 h 6286576"/>
              <a:gd name="connsiteX1760" fmla="*/ 4003407 w 6331249"/>
              <a:gd name="connsiteY1760" fmla="*/ 4677096 h 6286576"/>
              <a:gd name="connsiteX1761" fmla="*/ 3995503 w 6331249"/>
              <a:gd name="connsiteY1761" fmla="*/ 4675469 h 6286576"/>
              <a:gd name="connsiteX1762" fmla="*/ 3993876 w 6331249"/>
              <a:gd name="connsiteY1762" fmla="*/ 4672679 h 6286576"/>
              <a:gd name="connsiteX1763" fmla="*/ 3992016 w 6331249"/>
              <a:gd name="connsiteY1763" fmla="*/ 4669889 h 6286576"/>
              <a:gd name="connsiteX1764" fmla="*/ 3990157 w 6331249"/>
              <a:gd name="connsiteY1764" fmla="*/ 4667332 h 6286576"/>
              <a:gd name="connsiteX1765" fmla="*/ 3950406 w 6331249"/>
              <a:gd name="connsiteY1765" fmla="*/ 4612698 h 6286576"/>
              <a:gd name="connsiteX1766" fmla="*/ 3948546 w 6331249"/>
              <a:gd name="connsiteY1766" fmla="*/ 4610373 h 6286576"/>
              <a:gd name="connsiteX1767" fmla="*/ 3946687 w 6331249"/>
              <a:gd name="connsiteY1767" fmla="*/ 4608281 h 6286576"/>
              <a:gd name="connsiteX1768" fmla="*/ 3945059 w 6331249"/>
              <a:gd name="connsiteY1768" fmla="*/ 4606421 h 6286576"/>
              <a:gd name="connsiteX1769" fmla="*/ 3943432 w 6331249"/>
              <a:gd name="connsiteY1769" fmla="*/ 4604794 h 6286576"/>
              <a:gd name="connsiteX1770" fmla="*/ 3941805 w 6331249"/>
              <a:gd name="connsiteY1770" fmla="*/ 4603399 h 6286576"/>
              <a:gd name="connsiteX1771" fmla="*/ 3940178 w 6331249"/>
              <a:gd name="connsiteY1771" fmla="*/ 4602237 h 6286576"/>
              <a:gd name="connsiteX1772" fmla="*/ 3938783 w 6331249"/>
              <a:gd name="connsiteY1772" fmla="*/ 4602237 h 6286576"/>
              <a:gd name="connsiteX1773" fmla="*/ 3937388 w 6331249"/>
              <a:gd name="connsiteY1773" fmla="*/ 4602237 h 6286576"/>
              <a:gd name="connsiteX1774" fmla="*/ 3936226 w 6331249"/>
              <a:gd name="connsiteY1774" fmla="*/ 4602237 h 6286576"/>
              <a:gd name="connsiteX1775" fmla="*/ 3936226 w 6331249"/>
              <a:gd name="connsiteY1775" fmla="*/ 4602237 h 6286576"/>
              <a:gd name="connsiteX1776" fmla="*/ 3930182 w 6331249"/>
              <a:gd name="connsiteY1776" fmla="*/ 4602237 h 6286576"/>
              <a:gd name="connsiteX1777" fmla="*/ 3930182 w 6331249"/>
              <a:gd name="connsiteY1777" fmla="*/ 4602237 h 6286576"/>
              <a:gd name="connsiteX1778" fmla="*/ 3930182 w 6331249"/>
              <a:gd name="connsiteY1778" fmla="*/ 4602237 h 6286576"/>
              <a:gd name="connsiteX1779" fmla="*/ 3930182 w 6331249"/>
              <a:gd name="connsiteY1779" fmla="*/ 4602237 h 6286576"/>
              <a:gd name="connsiteX1780" fmla="*/ 3930182 w 6331249"/>
              <a:gd name="connsiteY1780" fmla="*/ 4602237 h 6286576"/>
              <a:gd name="connsiteX1781" fmla="*/ 3930182 w 6331249"/>
              <a:gd name="connsiteY1781" fmla="*/ 4602237 h 6286576"/>
              <a:gd name="connsiteX1782" fmla="*/ 3930182 w 6331249"/>
              <a:gd name="connsiteY1782" fmla="*/ 4603399 h 6286576"/>
              <a:gd name="connsiteX1783" fmla="*/ 3930182 w 6331249"/>
              <a:gd name="connsiteY1783" fmla="*/ 4604794 h 6286576"/>
              <a:gd name="connsiteX1784" fmla="*/ 3930182 w 6331249"/>
              <a:gd name="connsiteY1784" fmla="*/ 4606421 h 6286576"/>
              <a:gd name="connsiteX1785" fmla="*/ 3930182 w 6331249"/>
              <a:gd name="connsiteY1785" fmla="*/ 4608281 h 6286576"/>
              <a:gd name="connsiteX1786" fmla="*/ 3930182 w 6331249"/>
              <a:gd name="connsiteY1786" fmla="*/ 4610373 h 6286576"/>
              <a:gd name="connsiteX1787" fmla="*/ 3930182 w 6331249"/>
              <a:gd name="connsiteY1787" fmla="*/ 4612698 h 6286576"/>
              <a:gd name="connsiteX1788" fmla="*/ 3930182 w 6331249"/>
              <a:gd name="connsiteY1788" fmla="*/ 4615256 h 6286576"/>
              <a:gd name="connsiteX1789" fmla="*/ 3930182 w 6331249"/>
              <a:gd name="connsiteY1789" fmla="*/ 4618278 h 6286576"/>
              <a:gd name="connsiteX1790" fmla="*/ 3913910 w 6331249"/>
              <a:gd name="connsiteY1790" fmla="*/ 4684768 h 6286576"/>
              <a:gd name="connsiteX1791" fmla="*/ 3913910 w 6331249"/>
              <a:gd name="connsiteY1791" fmla="*/ 4688023 h 6286576"/>
              <a:gd name="connsiteX1792" fmla="*/ 3913910 w 6331249"/>
              <a:gd name="connsiteY1792" fmla="*/ 4691278 h 6286576"/>
              <a:gd name="connsiteX1793" fmla="*/ 3913910 w 6331249"/>
              <a:gd name="connsiteY1793" fmla="*/ 4694532 h 6286576"/>
              <a:gd name="connsiteX1794" fmla="*/ 3913910 w 6331249"/>
              <a:gd name="connsiteY1794" fmla="*/ 4698019 h 6286576"/>
              <a:gd name="connsiteX1795" fmla="*/ 3913910 w 6331249"/>
              <a:gd name="connsiteY1795" fmla="*/ 4723825 h 6286576"/>
              <a:gd name="connsiteX1796" fmla="*/ 3913910 w 6331249"/>
              <a:gd name="connsiteY1796" fmla="*/ 4727777 h 6286576"/>
              <a:gd name="connsiteX1797" fmla="*/ 3913910 w 6331249"/>
              <a:gd name="connsiteY1797" fmla="*/ 4731729 h 6286576"/>
              <a:gd name="connsiteX1798" fmla="*/ 3913910 w 6331249"/>
              <a:gd name="connsiteY1798" fmla="*/ 4735682 h 6286576"/>
              <a:gd name="connsiteX1799" fmla="*/ 3913910 w 6331249"/>
              <a:gd name="connsiteY1799" fmla="*/ 4739634 h 6286576"/>
              <a:gd name="connsiteX1800" fmla="*/ 3913910 w 6331249"/>
              <a:gd name="connsiteY1800" fmla="*/ 4743586 h 6286576"/>
              <a:gd name="connsiteX1801" fmla="*/ 3913910 w 6331249"/>
              <a:gd name="connsiteY1801" fmla="*/ 4747538 h 6286576"/>
              <a:gd name="connsiteX1802" fmla="*/ 3913910 w 6331249"/>
              <a:gd name="connsiteY1802" fmla="*/ 4751491 h 6286576"/>
              <a:gd name="connsiteX1803" fmla="*/ 3913910 w 6331249"/>
              <a:gd name="connsiteY1803" fmla="*/ 4755210 h 6286576"/>
              <a:gd name="connsiteX1804" fmla="*/ 3913910 w 6331249"/>
              <a:gd name="connsiteY1804" fmla="*/ 4758930 h 6286576"/>
              <a:gd name="connsiteX1805" fmla="*/ 3913910 w 6331249"/>
              <a:gd name="connsiteY1805" fmla="*/ 4762650 h 6286576"/>
              <a:gd name="connsiteX1806" fmla="*/ 3915072 w 6331249"/>
              <a:gd name="connsiteY1806" fmla="*/ 4766370 h 6286576"/>
              <a:gd name="connsiteX1807" fmla="*/ 3916467 w 6331249"/>
              <a:gd name="connsiteY1807" fmla="*/ 4769857 h 6286576"/>
              <a:gd name="connsiteX1808" fmla="*/ 3917862 w 6331249"/>
              <a:gd name="connsiteY1808" fmla="*/ 4773344 h 6286576"/>
              <a:gd name="connsiteX1809" fmla="*/ 3919257 w 6331249"/>
              <a:gd name="connsiteY1809" fmla="*/ 4776831 h 6286576"/>
              <a:gd name="connsiteX1810" fmla="*/ 3920651 w 6331249"/>
              <a:gd name="connsiteY1810" fmla="*/ 4780086 h 6286576"/>
              <a:gd name="connsiteX1811" fmla="*/ 3922279 w 6331249"/>
              <a:gd name="connsiteY1811" fmla="*/ 4783341 h 6286576"/>
              <a:gd name="connsiteX1812" fmla="*/ 3923906 w 6331249"/>
              <a:gd name="connsiteY1812" fmla="*/ 4786363 h 6286576"/>
              <a:gd name="connsiteX1813" fmla="*/ 3925533 w 6331249"/>
              <a:gd name="connsiteY1813" fmla="*/ 4789386 h 6286576"/>
              <a:gd name="connsiteX1814" fmla="*/ 3927160 w 6331249"/>
              <a:gd name="connsiteY1814" fmla="*/ 4792175 h 6286576"/>
              <a:gd name="connsiteX1815" fmla="*/ 3929020 w 6331249"/>
              <a:gd name="connsiteY1815" fmla="*/ 4794965 h 6286576"/>
              <a:gd name="connsiteX1816" fmla="*/ 3930879 w 6331249"/>
              <a:gd name="connsiteY1816" fmla="*/ 4797522 h 6286576"/>
              <a:gd name="connsiteX1817" fmla="*/ 3971327 w 6331249"/>
              <a:gd name="connsiteY1817" fmla="*/ 4852621 h 6286576"/>
              <a:gd name="connsiteX1818" fmla="*/ 3973187 w 6331249"/>
              <a:gd name="connsiteY1818" fmla="*/ 4855178 h 6286576"/>
              <a:gd name="connsiteX1819" fmla="*/ 3975047 w 6331249"/>
              <a:gd name="connsiteY1819" fmla="*/ 4857271 h 6286576"/>
              <a:gd name="connsiteX1820" fmla="*/ 3976674 w 6331249"/>
              <a:gd name="connsiteY1820" fmla="*/ 4859130 h 6286576"/>
              <a:gd name="connsiteX1821" fmla="*/ 3978301 w 6331249"/>
              <a:gd name="connsiteY1821" fmla="*/ 4860758 h 6286576"/>
              <a:gd name="connsiteX1822" fmla="*/ 3979928 w 6331249"/>
              <a:gd name="connsiteY1822" fmla="*/ 4862153 h 6286576"/>
              <a:gd name="connsiteX1823" fmla="*/ 3981555 w 6331249"/>
              <a:gd name="connsiteY1823" fmla="*/ 4863315 h 6286576"/>
              <a:gd name="connsiteX1824" fmla="*/ 3982950 w 6331249"/>
              <a:gd name="connsiteY1824" fmla="*/ 4863315 h 6286576"/>
              <a:gd name="connsiteX1825" fmla="*/ 3984345 w 6331249"/>
              <a:gd name="connsiteY1825" fmla="*/ 4863315 h 6286576"/>
              <a:gd name="connsiteX1826" fmla="*/ 3985507 w 6331249"/>
              <a:gd name="connsiteY1826" fmla="*/ 4863315 h 6286576"/>
              <a:gd name="connsiteX1827" fmla="*/ 3985507 w 6331249"/>
              <a:gd name="connsiteY1827" fmla="*/ 4863315 h 6286576"/>
              <a:gd name="connsiteX1828" fmla="*/ 3991551 w 6331249"/>
              <a:gd name="connsiteY1828" fmla="*/ 4863315 h 6286576"/>
              <a:gd name="connsiteX1829" fmla="*/ 3991551 w 6331249"/>
              <a:gd name="connsiteY1829" fmla="*/ 4863315 h 6286576"/>
              <a:gd name="connsiteX1830" fmla="*/ 3991551 w 6331249"/>
              <a:gd name="connsiteY1830" fmla="*/ 4863315 h 6286576"/>
              <a:gd name="connsiteX1831" fmla="*/ 3991551 w 6331249"/>
              <a:gd name="connsiteY1831" fmla="*/ 4863315 h 6286576"/>
              <a:gd name="connsiteX1832" fmla="*/ 3991551 w 6331249"/>
              <a:gd name="connsiteY1832" fmla="*/ 4863315 h 6286576"/>
              <a:gd name="connsiteX1833" fmla="*/ 3991551 w 6331249"/>
              <a:gd name="connsiteY1833" fmla="*/ 4863315 h 6286576"/>
              <a:gd name="connsiteX1834" fmla="*/ 3991551 w 6331249"/>
              <a:gd name="connsiteY1834" fmla="*/ 4862153 h 6286576"/>
              <a:gd name="connsiteX1835" fmla="*/ 3991551 w 6331249"/>
              <a:gd name="connsiteY1835" fmla="*/ 4860758 h 6286576"/>
              <a:gd name="connsiteX1836" fmla="*/ 3991551 w 6331249"/>
              <a:gd name="connsiteY1836" fmla="*/ 4859130 h 6286576"/>
              <a:gd name="connsiteX1837" fmla="*/ 3991551 w 6331249"/>
              <a:gd name="connsiteY1837" fmla="*/ 4857271 h 6286576"/>
              <a:gd name="connsiteX1838" fmla="*/ 3991551 w 6331249"/>
              <a:gd name="connsiteY1838" fmla="*/ 4855178 h 6286576"/>
              <a:gd name="connsiteX1839" fmla="*/ 3991551 w 6331249"/>
              <a:gd name="connsiteY1839" fmla="*/ 4852853 h 6286576"/>
              <a:gd name="connsiteX1840" fmla="*/ 3991551 w 6331249"/>
              <a:gd name="connsiteY1840" fmla="*/ 4850296 h 6286576"/>
              <a:gd name="connsiteX1841" fmla="*/ 3991551 w 6331249"/>
              <a:gd name="connsiteY1841" fmla="*/ 4847274 h 6286576"/>
              <a:gd name="connsiteX1842" fmla="*/ 3991551 w 6331249"/>
              <a:gd name="connsiteY1842" fmla="*/ 4847274 h 6286576"/>
              <a:gd name="connsiteX1843" fmla="*/ 3938783 w 6331249"/>
              <a:gd name="connsiteY1843" fmla="*/ 4496457 h 6286576"/>
              <a:gd name="connsiteX1844" fmla="*/ 3955055 w 6331249"/>
              <a:gd name="connsiteY1844" fmla="*/ 4429966 h 6286576"/>
              <a:gd name="connsiteX1845" fmla="*/ 3955055 w 6331249"/>
              <a:gd name="connsiteY1845" fmla="*/ 4426712 h 6286576"/>
              <a:gd name="connsiteX1846" fmla="*/ 3955055 w 6331249"/>
              <a:gd name="connsiteY1846" fmla="*/ 4423457 h 6286576"/>
              <a:gd name="connsiteX1847" fmla="*/ 3955055 w 6331249"/>
              <a:gd name="connsiteY1847" fmla="*/ 4420202 h 6286576"/>
              <a:gd name="connsiteX1848" fmla="*/ 3955055 w 6331249"/>
              <a:gd name="connsiteY1848" fmla="*/ 4416715 h 6286576"/>
              <a:gd name="connsiteX1849" fmla="*/ 3955055 w 6331249"/>
              <a:gd name="connsiteY1849" fmla="*/ 4390909 h 6286576"/>
              <a:gd name="connsiteX1850" fmla="*/ 3955055 w 6331249"/>
              <a:gd name="connsiteY1850" fmla="*/ 4386957 h 6286576"/>
              <a:gd name="connsiteX1851" fmla="*/ 3955055 w 6331249"/>
              <a:gd name="connsiteY1851" fmla="*/ 4383005 h 6286576"/>
              <a:gd name="connsiteX1852" fmla="*/ 3955055 w 6331249"/>
              <a:gd name="connsiteY1852" fmla="*/ 4379053 h 6286576"/>
              <a:gd name="connsiteX1853" fmla="*/ 3955055 w 6331249"/>
              <a:gd name="connsiteY1853" fmla="*/ 4375100 h 6286576"/>
              <a:gd name="connsiteX1854" fmla="*/ 3955055 w 6331249"/>
              <a:gd name="connsiteY1854" fmla="*/ 4371148 h 6286576"/>
              <a:gd name="connsiteX1855" fmla="*/ 3955055 w 6331249"/>
              <a:gd name="connsiteY1855" fmla="*/ 4367196 h 6286576"/>
              <a:gd name="connsiteX1856" fmla="*/ 3955055 w 6331249"/>
              <a:gd name="connsiteY1856" fmla="*/ 4363244 h 6286576"/>
              <a:gd name="connsiteX1857" fmla="*/ 3955055 w 6331249"/>
              <a:gd name="connsiteY1857" fmla="*/ 4359524 h 6286576"/>
              <a:gd name="connsiteX1858" fmla="*/ 3955055 w 6331249"/>
              <a:gd name="connsiteY1858" fmla="*/ 4355804 h 6286576"/>
              <a:gd name="connsiteX1859" fmla="*/ 3955055 w 6331249"/>
              <a:gd name="connsiteY1859" fmla="*/ 4352084 h 6286576"/>
              <a:gd name="connsiteX1860" fmla="*/ 3953893 w 6331249"/>
              <a:gd name="connsiteY1860" fmla="*/ 4348365 h 6286576"/>
              <a:gd name="connsiteX1861" fmla="*/ 3952498 w 6331249"/>
              <a:gd name="connsiteY1861" fmla="*/ 4344878 h 6286576"/>
              <a:gd name="connsiteX1862" fmla="*/ 3951103 w 6331249"/>
              <a:gd name="connsiteY1862" fmla="*/ 4341390 h 6286576"/>
              <a:gd name="connsiteX1863" fmla="*/ 3949709 w 6331249"/>
              <a:gd name="connsiteY1863" fmla="*/ 4337903 h 6286576"/>
              <a:gd name="connsiteX1864" fmla="*/ 3948314 w 6331249"/>
              <a:gd name="connsiteY1864" fmla="*/ 4334648 h 6286576"/>
              <a:gd name="connsiteX1865" fmla="*/ 3946687 w 6331249"/>
              <a:gd name="connsiteY1865" fmla="*/ 4331393 h 6286576"/>
              <a:gd name="connsiteX1866" fmla="*/ 3945059 w 6331249"/>
              <a:gd name="connsiteY1866" fmla="*/ 4328371 h 6286576"/>
              <a:gd name="connsiteX1867" fmla="*/ 3943432 w 6331249"/>
              <a:gd name="connsiteY1867" fmla="*/ 4325349 h 6286576"/>
              <a:gd name="connsiteX1868" fmla="*/ 3941805 w 6331249"/>
              <a:gd name="connsiteY1868" fmla="*/ 4322559 h 6286576"/>
              <a:gd name="connsiteX1869" fmla="*/ 3939945 w 6331249"/>
              <a:gd name="connsiteY1869" fmla="*/ 4319769 h 6286576"/>
              <a:gd name="connsiteX1870" fmla="*/ 3938086 w 6331249"/>
              <a:gd name="connsiteY1870" fmla="*/ 4317212 h 6286576"/>
              <a:gd name="connsiteX1871" fmla="*/ 3897638 w 6331249"/>
              <a:gd name="connsiteY1871" fmla="*/ 4262114 h 6286576"/>
              <a:gd name="connsiteX1872" fmla="*/ 3895778 w 6331249"/>
              <a:gd name="connsiteY1872" fmla="*/ 4259556 h 6286576"/>
              <a:gd name="connsiteX1873" fmla="*/ 3893919 w 6331249"/>
              <a:gd name="connsiteY1873" fmla="*/ 4257464 h 6286576"/>
              <a:gd name="connsiteX1874" fmla="*/ 3892291 w 6331249"/>
              <a:gd name="connsiteY1874" fmla="*/ 4255604 h 6286576"/>
              <a:gd name="connsiteX1875" fmla="*/ 3890664 w 6331249"/>
              <a:gd name="connsiteY1875" fmla="*/ 4253977 h 6286576"/>
              <a:gd name="connsiteX1876" fmla="*/ 3889037 w 6331249"/>
              <a:gd name="connsiteY1876" fmla="*/ 4252582 h 6286576"/>
              <a:gd name="connsiteX1877" fmla="*/ 3887410 w 6331249"/>
              <a:gd name="connsiteY1877" fmla="*/ 4251420 h 6286576"/>
              <a:gd name="connsiteX1878" fmla="*/ 3886015 w 6331249"/>
              <a:gd name="connsiteY1878" fmla="*/ 4251420 h 6286576"/>
              <a:gd name="connsiteX1879" fmla="*/ 3884620 w 6331249"/>
              <a:gd name="connsiteY1879" fmla="*/ 4251420 h 6286576"/>
              <a:gd name="connsiteX1880" fmla="*/ 3883458 w 6331249"/>
              <a:gd name="connsiteY1880" fmla="*/ 4251420 h 6286576"/>
              <a:gd name="connsiteX1881" fmla="*/ 3883458 w 6331249"/>
              <a:gd name="connsiteY1881" fmla="*/ 4251420 h 6286576"/>
              <a:gd name="connsiteX1882" fmla="*/ 3877414 w 6331249"/>
              <a:gd name="connsiteY1882" fmla="*/ 4251420 h 6286576"/>
              <a:gd name="connsiteX1883" fmla="*/ 3877414 w 6331249"/>
              <a:gd name="connsiteY1883" fmla="*/ 4251420 h 6286576"/>
              <a:gd name="connsiteX1884" fmla="*/ 3877414 w 6331249"/>
              <a:gd name="connsiteY1884" fmla="*/ 4251420 h 6286576"/>
              <a:gd name="connsiteX1885" fmla="*/ 3877414 w 6331249"/>
              <a:gd name="connsiteY1885" fmla="*/ 4251420 h 6286576"/>
              <a:gd name="connsiteX1886" fmla="*/ 3877414 w 6331249"/>
              <a:gd name="connsiteY1886" fmla="*/ 4251420 h 6286576"/>
              <a:gd name="connsiteX1887" fmla="*/ 3877414 w 6331249"/>
              <a:gd name="connsiteY1887" fmla="*/ 4251420 h 6286576"/>
              <a:gd name="connsiteX1888" fmla="*/ 3877414 w 6331249"/>
              <a:gd name="connsiteY1888" fmla="*/ 4252582 h 6286576"/>
              <a:gd name="connsiteX1889" fmla="*/ 3877414 w 6331249"/>
              <a:gd name="connsiteY1889" fmla="*/ 4253977 h 6286576"/>
              <a:gd name="connsiteX1890" fmla="*/ 3877414 w 6331249"/>
              <a:gd name="connsiteY1890" fmla="*/ 4255604 h 6286576"/>
              <a:gd name="connsiteX1891" fmla="*/ 3877414 w 6331249"/>
              <a:gd name="connsiteY1891" fmla="*/ 4257464 h 6286576"/>
              <a:gd name="connsiteX1892" fmla="*/ 3877414 w 6331249"/>
              <a:gd name="connsiteY1892" fmla="*/ 4259556 h 6286576"/>
              <a:gd name="connsiteX1893" fmla="*/ 3877414 w 6331249"/>
              <a:gd name="connsiteY1893" fmla="*/ 4261881 h 6286576"/>
              <a:gd name="connsiteX1894" fmla="*/ 3877414 w 6331249"/>
              <a:gd name="connsiteY1894" fmla="*/ 4264439 h 6286576"/>
              <a:gd name="connsiteX1895" fmla="*/ 3877414 w 6331249"/>
              <a:gd name="connsiteY1895" fmla="*/ 4267461 h 6286576"/>
              <a:gd name="connsiteX1896" fmla="*/ 3861142 w 6331249"/>
              <a:gd name="connsiteY1896" fmla="*/ 4333951 h 6286576"/>
              <a:gd name="connsiteX1897" fmla="*/ 3861142 w 6331249"/>
              <a:gd name="connsiteY1897" fmla="*/ 4337206 h 6286576"/>
              <a:gd name="connsiteX1898" fmla="*/ 3861142 w 6331249"/>
              <a:gd name="connsiteY1898" fmla="*/ 4340460 h 6286576"/>
              <a:gd name="connsiteX1899" fmla="*/ 3861142 w 6331249"/>
              <a:gd name="connsiteY1899" fmla="*/ 4343715 h 6286576"/>
              <a:gd name="connsiteX1900" fmla="*/ 3861142 w 6331249"/>
              <a:gd name="connsiteY1900" fmla="*/ 4347202 h 6286576"/>
              <a:gd name="connsiteX1901" fmla="*/ 3861142 w 6331249"/>
              <a:gd name="connsiteY1901" fmla="*/ 4373008 h 6286576"/>
              <a:gd name="connsiteX1902" fmla="*/ 3861142 w 6331249"/>
              <a:gd name="connsiteY1902" fmla="*/ 4376960 h 6286576"/>
              <a:gd name="connsiteX1903" fmla="*/ 3861142 w 6331249"/>
              <a:gd name="connsiteY1903" fmla="*/ 4380912 h 6286576"/>
              <a:gd name="connsiteX1904" fmla="*/ 3861142 w 6331249"/>
              <a:gd name="connsiteY1904" fmla="*/ 4384865 h 6286576"/>
              <a:gd name="connsiteX1905" fmla="*/ 3861142 w 6331249"/>
              <a:gd name="connsiteY1905" fmla="*/ 4388817 h 6286576"/>
              <a:gd name="connsiteX1906" fmla="*/ 3861142 w 6331249"/>
              <a:gd name="connsiteY1906" fmla="*/ 4392769 h 6286576"/>
              <a:gd name="connsiteX1907" fmla="*/ 3861142 w 6331249"/>
              <a:gd name="connsiteY1907" fmla="*/ 4396722 h 6286576"/>
              <a:gd name="connsiteX1908" fmla="*/ 3861142 w 6331249"/>
              <a:gd name="connsiteY1908" fmla="*/ 4400674 h 6286576"/>
              <a:gd name="connsiteX1909" fmla="*/ 3861142 w 6331249"/>
              <a:gd name="connsiteY1909" fmla="*/ 4404626 h 6286576"/>
              <a:gd name="connsiteX1910" fmla="*/ 3861142 w 6331249"/>
              <a:gd name="connsiteY1910" fmla="*/ 4408346 h 6286576"/>
              <a:gd name="connsiteX1911" fmla="*/ 3861142 w 6331249"/>
              <a:gd name="connsiteY1911" fmla="*/ 4412065 h 6286576"/>
              <a:gd name="connsiteX1912" fmla="*/ 3862304 w 6331249"/>
              <a:gd name="connsiteY1912" fmla="*/ 4415785 h 6286576"/>
              <a:gd name="connsiteX1913" fmla="*/ 3863699 w 6331249"/>
              <a:gd name="connsiteY1913" fmla="*/ 4419272 h 6286576"/>
              <a:gd name="connsiteX1914" fmla="*/ 3865094 w 6331249"/>
              <a:gd name="connsiteY1914" fmla="*/ 4422760 h 6286576"/>
              <a:gd name="connsiteX1915" fmla="*/ 3866488 w 6331249"/>
              <a:gd name="connsiteY1915" fmla="*/ 4426247 h 6286576"/>
              <a:gd name="connsiteX1916" fmla="*/ 3867883 w 6331249"/>
              <a:gd name="connsiteY1916" fmla="*/ 4429501 h 6286576"/>
              <a:gd name="connsiteX1917" fmla="*/ 3869510 w 6331249"/>
              <a:gd name="connsiteY1917" fmla="*/ 4432756 h 6286576"/>
              <a:gd name="connsiteX1918" fmla="*/ 3871137 w 6331249"/>
              <a:gd name="connsiteY1918" fmla="*/ 4435779 h 6286576"/>
              <a:gd name="connsiteX1919" fmla="*/ 3872765 w 6331249"/>
              <a:gd name="connsiteY1919" fmla="*/ 4438801 h 6286576"/>
              <a:gd name="connsiteX1920" fmla="*/ 3874392 w 6331249"/>
              <a:gd name="connsiteY1920" fmla="*/ 4441591 h 6286576"/>
              <a:gd name="connsiteX1921" fmla="*/ 3876252 w 6331249"/>
              <a:gd name="connsiteY1921" fmla="*/ 4444380 h 6286576"/>
              <a:gd name="connsiteX1922" fmla="*/ 3878111 w 6331249"/>
              <a:gd name="connsiteY1922" fmla="*/ 4446938 h 6286576"/>
              <a:gd name="connsiteX1923" fmla="*/ 3918559 w 6331249"/>
              <a:gd name="connsiteY1923" fmla="*/ 4502036 h 6286576"/>
              <a:gd name="connsiteX1924" fmla="*/ 3920419 w 6331249"/>
              <a:gd name="connsiteY1924" fmla="*/ 4504361 h 6286576"/>
              <a:gd name="connsiteX1925" fmla="*/ 3922279 w 6331249"/>
              <a:gd name="connsiteY1925" fmla="*/ 4506453 h 6286576"/>
              <a:gd name="connsiteX1926" fmla="*/ 3923906 w 6331249"/>
              <a:gd name="connsiteY1926" fmla="*/ 4508313 h 6286576"/>
              <a:gd name="connsiteX1927" fmla="*/ 3925533 w 6331249"/>
              <a:gd name="connsiteY1927" fmla="*/ 4509941 h 6286576"/>
              <a:gd name="connsiteX1928" fmla="*/ 3927160 w 6331249"/>
              <a:gd name="connsiteY1928" fmla="*/ 4511336 h 6286576"/>
              <a:gd name="connsiteX1929" fmla="*/ 3928787 w 6331249"/>
              <a:gd name="connsiteY1929" fmla="*/ 4512498 h 6286576"/>
              <a:gd name="connsiteX1930" fmla="*/ 3930182 w 6331249"/>
              <a:gd name="connsiteY1930" fmla="*/ 4512498 h 6286576"/>
              <a:gd name="connsiteX1931" fmla="*/ 3931577 w 6331249"/>
              <a:gd name="connsiteY1931" fmla="*/ 4512498 h 6286576"/>
              <a:gd name="connsiteX1932" fmla="*/ 3932739 w 6331249"/>
              <a:gd name="connsiteY1932" fmla="*/ 4512498 h 6286576"/>
              <a:gd name="connsiteX1933" fmla="*/ 3932739 w 6331249"/>
              <a:gd name="connsiteY1933" fmla="*/ 4512498 h 6286576"/>
              <a:gd name="connsiteX1934" fmla="*/ 3938783 w 6331249"/>
              <a:gd name="connsiteY1934" fmla="*/ 4512498 h 6286576"/>
              <a:gd name="connsiteX1935" fmla="*/ 3938783 w 6331249"/>
              <a:gd name="connsiteY1935" fmla="*/ 4512498 h 6286576"/>
              <a:gd name="connsiteX1936" fmla="*/ 3938783 w 6331249"/>
              <a:gd name="connsiteY1936" fmla="*/ 4512498 h 6286576"/>
              <a:gd name="connsiteX1937" fmla="*/ 3938783 w 6331249"/>
              <a:gd name="connsiteY1937" fmla="*/ 4512498 h 6286576"/>
              <a:gd name="connsiteX1938" fmla="*/ 3938783 w 6331249"/>
              <a:gd name="connsiteY1938" fmla="*/ 4512498 h 6286576"/>
              <a:gd name="connsiteX1939" fmla="*/ 3938783 w 6331249"/>
              <a:gd name="connsiteY1939" fmla="*/ 4512498 h 6286576"/>
              <a:gd name="connsiteX1940" fmla="*/ 3938783 w 6331249"/>
              <a:gd name="connsiteY1940" fmla="*/ 4511336 h 6286576"/>
              <a:gd name="connsiteX1941" fmla="*/ 3938783 w 6331249"/>
              <a:gd name="connsiteY1941" fmla="*/ 4509941 h 6286576"/>
              <a:gd name="connsiteX1942" fmla="*/ 3938783 w 6331249"/>
              <a:gd name="connsiteY1942" fmla="*/ 4508313 h 6286576"/>
              <a:gd name="connsiteX1943" fmla="*/ 3938783 w 6331249"/>
              <a:gd name="connsiteY1943" fmla="*/ 4506453 h 6286576"/>
              <a:gd name="connsiteX1944" fmla="*/ 3938783 w 6331249"/>
              <a:gd name="connsiteY1944" fmla="*/ 4504361 h 6286576"/>
              <a:gd name="connsiteX1945" fmla="*/ 3938783 w 6331249"/>
              <a:gd name="connsiteY1945" fmla="*/ 4502036 h 6286576"/>
              <a:gd name="connsiteX1946" fmla="*/ 3938783 w 6331249"/>
              <a:gd name="connsiteY1946" fmla="*/ 4499479 h 6286576"/>
              <a:gd name="connsiteX1947" fmla="*/ 3938783 w 6331249"/>
              <a:gd name="connsiteY1947" fmla="*/ 4496457 h 6286576"/>
              <a:gd name="connsiteX1948" fmla="*/ 3938783 w 6331249"/>
              <a:gd name="connsiteY1948" fmla="*/ 4496457 h 6286576"/>
              <a:gd name="connsiteX1949" fmla="*/ 5552978 w 6331249"/>
              <a:gd name="connsiteY1949" fmla="*/ 2423869 h 6286576"/>
              <a:gd name="connsiteX1950" fmla="*/ 5529732 w 6331249"/>
              <a:gd name="connsiteY1950" fmla="*/ 2371328 h 6286576"/>
              <a:gd name="connsiteX1951" fmla="*/ 5529732 w 6331249"/>
              <a:gd name="connsiteY1951" fmla="*/ 2369003 h 6286576"/>
              <a:gd name="connsiteX1952" fmla="*/ 5528570 w 6331249"/>
              <a:gd name="connsiteY1952" fmla="*/ 2366678 h 6286576"/>
              <a:gd name="connsiteX1953" fmla="*/ 5527175 w 6331249"/>
              <a:gd name="connsiteY1953" fmla="*/ 2364353 h 6286576"/>
              <a:gd name="connsiteX1954" fmla="*/ 5525780 w 6331249"/>
              <a:gd name="connsiteY1954" fmla="*/ 2362029 h 6286576"/>
              <a:gd name="connsiteX1955" fmla="*/ 5524153 w 6331249"/>
              <a:gd name="connsiteY1955" fmla="*/ 2359704 h 6286576"/>
              <a:gd name="connsiteX1956" fmla="*/ 5522525 w 6331249"/>
              <a:gd name="connsiteY1956" fmla="*/ 2357379 h 6286576"/>
              <a:gd name="connsiteX1957" fmla="*/ 5520665 w 6331249"/>
              <a:gd name="connsiteY1957" fmla="*/ 2355054 h 6286576"/>
              <a:gd name="connsiteX1958" fmla="*/ 5518806 w 6331249"/>
              <a:gd name="connsiteY1958" fmla="*/ 2352729 h 6286576"/>
              <a:gd name="connsiteX1959" fmla="*/ 5516947 w 6331249"/>
              <a:gd name="connsiteY1959" fmla="*/ 2350405 h 6286576"/>
              <a:gd name="connsiteX1960" fmla="*/ 5514854 w 6331249"/>
              <a:gd name="connsiteY1960" fmla="*/ 2348080 h 6286576"/>
              <a:gd name="connsiteX1961" fmla="*/ 5512762 w 6331249"/>
              <a:gd name="connsiteY1961" fmla="*/ 2345755 h 6286576"/>
              <a:gd name="connsiteX1962" fmla="*/ 5510670 w 6331249"/>
              <a:gd name="connsiteY1962" fmla="*/ 2343430 h 6286576"/>
              <a:gd name="connsiteX1963" fmla="*/ 5508345 w 6331249"/>
              <a:gd name="connsiteY1963" fmla="*/ 2341105 h 6286576"/>
              <a:gd name="connsiteX1964" fmla="*/ 5506021 w 6331249"/>
              <a:gd name="connsiteY1964" fmla="*/ 2338781 h 6286576"/>
              <a:gd name="connsiteX1965" fmla="*/ 5503696 w 6331249"/>
              <a:gd name="connsiteY1965" fmla="*/ 2336456 h 6286576"/>
              <a:gd name="connsiteX1966" fmla="*/ 5501372 w 6331249"/>
              <a:gd name="connsiteY1966" fmla="*/ 2334363 h 6286576"/>
              <a:gd name="connsiteX1967" fmla="*/ 5498815 w 6331249"/>
              <a:gd name="connsiteY1967" fmla="*/ 2332271 h 6286576"/>
              <a:gd name="connsiteX1968" fmla="*/ 5496257 w 6331249"/>
              <a:gd name="connsiteY1968" fmla="*/ 2330179 h 6286576"/>
              <a:gd name="connsiteX1969" fmla="*/ 5493701 w 6331249"/>
              <a:gd name="connsiteY1969" fmla="*/ 2328086 h 6286576"/>
              <a:gd name="connsiteX1970" fmla="*/ 5491143 w 6331249"/>
              <a:gd name="connsiteY1970" fmla="*/ 2326226 h 6286576"/>
              <a:gd name="connsiteX1971" fmla="*/ 5488587 w 6331249"/>
              <a:gd name="connsiteY1971" fmla="*/ 2324367 h 6286576"/>
              <a:gd name="connsiteX1972" fmla="*/ 5486029 w 6331249"/>
              <a:gd name="connsiteY1972" fmla="*/ 2322507 h 6286576"/>
              <a:gd name="connsiteX1973" fmla="*/ 5483473 w 6331249"/>
              <a:gd name="connsiteY1973" fmla="*/ 2320879 h 6286576"/>
              <a:gd name="connsiteX1974" fmla="*/ 5480915 w 6331249"/>
              <a:gd name="connsiteY1974" fmla="*/ 2319252 h 6286576"/>
              <a:gd name="connsiteX1975" fmla="*/ 5478358 w 6331249"/>
              <a:gd name="connsiteY1975" fmla="*/ 2317624 h 6286576"/>
              <a:gd name="connsiteX1976" fmla="*/ 5475801 w 6331249"/>
              <a:gd name="connsiteY1976" fmla="*/ 2316230 h 6286576"/>
              <a:gd name="connsiteX1977" fmla="*/ 5473244 w 6331249"/>
              <a:gd name="connsiteY1977" fmla="*/ 2314835 h 6286576"/>
              <a:gd name="connsiteX1978" fmla="*/ 5470687 w 6331249"/>
              <a:gd name="connsiteY1978" fmla="*/ 2313672 h 6286576"/>
              <a:gd name="connsiteX1979" fmla="*/ 5468130 w 6331249"/>
              <a:gd name="connsiteY1979" fmla="*/ 2313672 h 6286576"/>
              <a:gd name="connsiteX1980" fmla="*/ 5465573 w 6331249"/>
              <a:gd name="connsiteY1980" fmla="*/ 2313672 h 6286576"/>
              <a:gd name="connsiteX1981" fmla="*/ 5463016 w 6331249"/>
              <a:gd name="connsiteY1981" fmla="*/ 2313672 h 6286576"/>
              <a:gd name="connsiteX1982" fmla="*/ 5460459 w 6331249"/>
              <a:gd name="connsiteY1982" fmla="*/ 2313672 h 6286576"/>
              <a:gd name="connsiteX1983" fmla="*/ 5405599 w 6331249"/>
              <a:gd name="connsiteY1983" fmla="*/ 2297631 h 6286576"/>
              <a:gd name="connsiteX1984" fmla="*/ 5403274 w 6331249"/>
              <a:gd name="connsiteY1984" fmla="*/ 2297631 h 6286576"/>
              <a:gd name="connsiteX1985" fmla="*/ 5401182 w 6331249"/>
              <a:gd name="connsiteY1985" fmla="*/ 2297631 h 6286576"/>
              <a:gd name="connsiteX1986" fmla="*/ 5399090 w 6331249"/>
              <a:gd name="connsiteY1986" fmla="*/ 2297631 h 6286576"/>
              <a:gd name="connsiteX1987" fmla="*/ 5387467 w 6331249"/>
              <a:gd name="connsiteY1987" fmla="*/ 2297631 h 6286576"/>
              <a:gd name="connsiteX1988" fmla="*/ 5387467 w 6331249"/>
              <a:gd name="connsiteY1988" fmla="*/ 2306698 h 6286576"/>
              <a:gd name="connsiteX1989" fmla="*/ 5387467 w 6331249"/>
              <a:gd name="connsiteY1989" fmla="*/ 2308558 h 6286576"/>
              <a:gd name="connsiteX1990" fmla="*/ 5387467 w 6331249"/>
              <a:gd name="connsiteY1990" fmla="*/ 2310418 h 6286576"/>
              <a:gd name="connsiteX1991" fmla="*/ 5387467 w 6331249"/>
              <a:gd name="connsiteY1991" fmla="*/ 2312510 h 6286576"/>
              <a:gd name="connsiteX1992" fmla="*/ 5387467 w 6331249"/>
              <a:gd name="connsiteY1992" fmla="*/ 2314835 h 6286576"/>
              <a:gd name="connsiteX1993" fmla="*/ 5410713 w 6331249"/>
              <a:gd name="connsiteY1993" fmla="*/ 2367376 h 6286576"/>
              <a:gd name="connsiteX1994" fmla="*/ 5410713 w 6331249"/>
              <a:gd name="connsiteY1994" fmla="*/ 2369701 h 6286576"/>
              <a:gd name="connsiteX1995" fmla="*/ 5411875 w 6331249"/>
              <a:gd name="connsiteY1995" fmla="*/ 2372025 h 6286576"/>
              <a:gd name="connsiteX1996" fmla="*/ 5413270 w 6331249"/>
              <a:gd name="connsiteY1996" fmla="*/ 2374350 h 6286576"/>
              <a:gd name="connsiteX1997" fmla="*/ 5414664 w 6331249"/>
              <a:gd name="connsiteY1997" fmla="*/ 2376675 h 6286576"/>
              <a:gd name="connsiteX1998" fmla="*/ 5416292 w 6331249"/>
              <a:gd name="connsiteY1998" fmla="*/ 2379000 h 6286576"/>
              <a:gd name="connsiteX1999" fmla="*/ 5417919 w 6331249"/>
              <a:gd name="connsiteY1999" fmla="*/ 2381325 h 6286576"/>
              <a:gd name="connsiteX2000" fmla="*/ 5419778 w 6331249"/>
              <a:gd name="connsiteY2000" fmla="*/ 2383650 h 6286576"/>
              <a:gd name="connsiteX2001" fmla="*/ 5421638 w 6331249"/>
              <a:gd name="connsiteY2001" fmla="*/ 2385975 h 6286576"/>
              <a:gd name="connsiteX2002" fmla="*/ 5423498 w 6331249"/>
              <a:gd name="connsiteY2002" fmla="*/ 2388300 h 6286576"/>
              <a:gd name="connsiteX2003" fmla="*/ 5425590 w 6331249"/>
              <a:gd name="connsiteY2003" fmla="*/ 2390624 h 6286576"/>
              <a:gd name="connsiteX2004" fmla="*/ 5427682 w 6331249"/>
              <a:gd name="connsiteY2004" fmla="*/ 2392949 h 6286576"/>
              <a:gd name="connsiteX2005" fmla="*/ 5429775 w 6331249"/>
              <a:gd name="connsiteY2005" fmla="*/ 2395274 h 6286576"/>
              <a:gd name="connsiteX2006" fmla="*/ 5432099 w 6331249"/>
              <a:gd name="connsiteY2006" fmla="*/ 2397599 h 6286576"/>
              <a:gd name="connsiteX2007" fmla="*/ 5434423 w 6331249"/>
              <a:gd name="connsiteY2007" fmla="*/ 2399924 h 6286576"/>
              <a:gd name="connsiteX2008" fmla="*/ 5436748 w 6331249"/>
              <a:gd name="connsiteY2008" fmla="*/ 2402248 h 6286576"/>
              <a:gd name="connsiteX2009" fmla="*/ 5439305 w 6331249"/>
              <a:gd name="connsiteY2009" fmla="*/ 2404341 h 6286576"/>
              <a:gd name="connsiteX2010" fmla="*/ 5441862 w 6331249"/>
              <a:gd name="connsiteY2010" fmla="*/ 2406433 h 6286576"/>
              <a:gd name="connsiteX2011" fmla="*/ 5444419 w 6331249"/>
              <a:gd name="connsiteY2011" fmla="*/ 2408525 h 6286576"/>
              <a:gd name="connsiteX2012" fmla="*/ 5446976 w 6331249"/>
              <a:gd name="connsiteY2012" fmla="*/ 2410618 h 6286576"/>
              <a:gd name="connsiteX2013" fmla="*/ 5449533 w 6331249"/>
              <a:gd name="connsiteY2013" fmla="*/ 2412478 h 6286576"/>
              <a:gd name="connsiteX2014" fmla="*/ 5452090 w 6331249"/>
              <a:gd name="connsiteY2014" fmla="*/ 2414338 h 6286576"/>
              <a:gd name="connsiteX2015" fmla="*/ 5454647 w 6331249"/>
              <a:gd name="connsiteY2015" fmla="*/ 2416197 h 6286576"/>
              <a:gd name="connsiteX2016" fmla="*/ 5457205 w 6331249"/>
              <a:gd name="connsiteY2016" fmla="*/ 2417825 h 6286576"/>
              <a:gd name="connsiteX2017" fmla="*/ 5459761 w 6331249"/>
              <a:gd name="connsiteY2017" fmla="*/ 2419452 h 6286576"/>
              <a:gd name="connsiteX2018" fmla="*/ 5462319 w 6331249"/>
              <a:gd name="connsiteY2018" fmla="*/ 2421079 h 6286576"/>
              <a:gd name="connsiteX2019" fmla="*/ 5464875 w 6331249"/>
              <a:gd name="connsiteY2019" fmla="*/ 2422474 h 6286576"/>
              <a:gd name="connsiteX2020" fmla="*/ 5467433 w 6331249"/>
              <a:gd name="connsiteY2020" fmla="*/ 2423869 h 6286576"/>
              <a:gd name="connsiteX2021" fmla="*/ 5469990 w 6331249"/>
              <a:gd name="connsiteY2021" fmla="*/ 2425032 h 6286576"/>
              <a:gd name="connsiteX2022" fmla="*/ 5472547 w 6331249"/>
              <a:gd name="connsiteY2022" fmla="*/ 2425032 h 6286576"/>
              <a:gd name="connsiteX2023" fmla="*/ 5475104 w 6331249"/>
              <a:gd name="connsiteY2023" fmla="*/ 2425032 h 6286576"/>
              <a:gd name="connsiteX2024" fmla="*/ 5477661 w 6331249"/>
              <a:gd name="connsiteY2024" fmla="*/ 2425032 h 6286576"/>
              <a:gd name="connsiteX2025" fmla="*/ 5480218 w 6331249"/>
              <a:gd name="connsiteY2025" fmla="*/ 2425032 h 6286576"/>
              <a:gd name="connsiteX2026" fmla="*/ 5535078 w 6331249"/>
              <a:gd name="connsiteY2026" fmla="*/ 2441073 h 6286576"/>
              <a:gd name="connsiteX2027" fmla="*/ 5537402 w 6331249"/>
              <a:gd name="connsiteY2027" fmla="*/ 2441073 h 6286576"/>
              <a:gd name="connsiteX2028" fmla="*/ 5539495 w 6331249"/>
              <a:gd name="connsiteY2028" fmla="*/ 2441073 h 6286576"/>
              <a:gd name="connsiteX2029" fmla="*/ 5541587 w 6331249"/>
              <a:gd name="connsiteY2029" fmla="*/ 2441073 h 6286576"/>
              <a:gd name="connsiteX2030" fmla="*/ 5553210 w 6331249"/>
              <a:gd name="connsiteY2030" fmla="*/ 2441073 h 6286576"/>
              <a:gd name="connsiteX2031" fmla="*/ 5553210 w 6331249"/>
              <a:gd name="connsiteY2031" fmla="*/ 2432006 h 6286576"/>
              <a:gd name="connsiteX2032" fmla="*/ 5553210 w 6331249"/>
              <a:gd name="connsiteY2032" fmla="*/ 2430146 h 6286576"/>
              <a:gd name="connsiteX2033" fmla="*/ 5553210 w 6331249"/>
              <a:gd name="connsiteY2033" fmla="*/ 2428286 h 6286576"/>
              <a:gd name="connsiteX2034" fmla="*/ 5553210 w 6331249"/>
              <a:gd name="connsiteY2034" fmla="*/ 2426194 h 6286576"/>
              <a:gd name="connsiteX2035" fmla="*/ 5553210 w 6331249"/>
              <a:gd name="connsiteY2035" fmla="*/ 2423869 h 6286576"/>
              <a:gd name="connsiteX2036" fmla="*/ 5553210 w 6331249"/>
              <a:gd name="connsiteY2036" fmla="*/ 2423869 h 6286576"/>
              <a:gd name="connsiteX2037" fmla="*/ 4442289 w 6331249"/>
              <a:gd name="connsiteY2037" fmla="*/ 3477948 h 6286576"/>
              <a:gd name="connsiteX2038" fmla="*/ 4424855 w 6331249"/>
              <a:gd name="connsiteY2038" fmla="*/ 3423314 h 6286576"/>
              <a:gd name="connsiteX2039" fmla="*/ 4424855 w 6331249"/>
              <a:gd name="connsiteY2039" fmla="*/ 3420757 h 6286576"/>
              <a:gd name="connsiteX2040" fmla="*/ 4424855 w 6331249"/>
              <a:gd name="connsiteY2040" fmla="*/ 3418432 h 6286576"/>
              <a:gd name="connsiteX2041" fmla="*/ 4424855 w 6331249"/>
              <a:gd name="connsiteY2041" fmla="*/ 3415875 h 6286576"/>
              <a:gd name="connsiteX2042" fmla="*/ 4423692 w 6331249"/>
              <a:gd name="connsiteY2042" fmla="*/ 3413318 h 6286576"/>
              <a:gd name="connsiteX2043" fmla="*/ 4422530 w 6331249"/>
              <a:gd name="connsiteY2043" fmla="*/ 3410760 h 6286576"/>
              <a:gd name="connsiteX2044" fmla="*/ 4421135 w 6331249"/>
              <a:gd name="connsiteY2044" fmla="*/ 3408203 h 6286576"/>
              <a:gd name="connsiteX2045" fmla="*/ 4419741 w 6331249"/>
              <a:gd name="connsiteY2045" fmla="*/ 3405646 h 6286576"/>
              <a:gd name="connsiteX2046" fmla="*/ 4418113 w 6331249"/>
              <a:gd name="connsiteY2046" fmla="*/ 3403088 h 6286576"/>
              <a:gd name="connsiteX2047" fmla="*/ 4416486 w 6331249"/>
              <a:gd name="connsiteY2047" fmla="*/ 3400531 h 6286576"/>
              <a:gd name="connsiteX2048" fmla="*/ 4414626 w 6331249"/>
              <a:gd name="connsiteY2048" fmla="*/ 3397974 h 6286576"/>
              <a:gd name="connsiteX2049" fmla="*/ 4412767 w 6331249"/>
              <a:gd name="connsiteY2049" fmla="*/ 3395416 h 6286576"/>
              <a:gd name="connsiteX2050" fmla="*/ 4410907 w 6331249"/>
              <a:gd name="connsiteY2050" fmla="*/ 3392859 h 6286576"/>
              <a:gd name="connsiteX2051" fmla="*/ 4408815 w 6331249"/>
              <a:gd name="connsiteY2051" fmla="*/ 3390302 h 6286576"/>
              <a:gd name="connsiteX2052" fmla="*/ 4406723 w 6331249"/>
              <a:gd name="connsiteY2052" fmla="*/ 3387744 h 6286576"/>
              <a:gd name="connsiteX2053" fmla="*/ 4404631 w 6331249"/>
              <a:gd name="connsiteY2053" fmla="*/ 3385187 h 6286576"/>
              <a:gd name="connsiteX2054" fmla="*/ 4402538 w 6331249"/>
              <a:gd name="connsiteY2054" fmla="*/ 3382862 h 6286576"/>
              <a:gd name="connsiteX2055" fmla="*/ 4400214 w 6331249"/>
              <a:gd name="connsiteY2055" fmla="*/ 3380537 h 6286576"/>
              <a:gd name="connsiteX2056" fmla="*/ 4397889 w 6331249"/>
              <a:gd name="connsiteY2056" fmla="*/ 3378212 h 6286576"/>
              <a:gd name="connsiteX2057" fmla="*/ 4395565 w 6331249"/>
              <a:gd name="connsiteY2057" fmla="*/ 3375888 h 6286576"/>
              <a:gd name="connsiteX2058" fmla="*/ 4393240 w 6331249"/>
              <a:gd name="connsiteY2058" fmla="*/ 3373796 h 6286576"/>
              <a:gd name="connsiteX2059" fmla="*/ 4390916 w 6331249"/>
              <a:gd name="connsiteY2059" fmla="*/ 3371703 h 6286576"/>
              <a:gd name="connsiteX2060" fmla="*/ 4388358 w 6331249"/>
              <a:gd name="connsiteY2060" fmla="*/ 3369611 h 6286576"/>
              <a:gd name="connsiteX2061" fmla="*/ 4385801 w 6331249"/>
              <a:gd name="connsiteY2061" fmla="*/ 3367751 h 6286576"/>
              <a:gd name="connsiteX2062" fmla="*/ 4383244 w 6331249"/>
              <a:gd name="connsiteY2062" fmla="*/ 3365891 h 6286576"/>
              <a:gd name="connsiteX2063" fmla="*/ 4380688 w 6331249"/>
              <a:gd name="connsiteY2063" fmla="*/ 3364031 h 6286576"/>
              <a:gd name="connsiteX2064" fmla="*/ 4378131 w 6331249"/>
              <a:gd name="connsiteY2064" fmla="*/ 3362404 h 6286576"/>
              <a:gd name="connsiteX2065" fmla="*/ 4375574 w 6331249"/>
              <a:gd name="connsiteY2065" fmla="*/ 3360776 h 6286576"/>
              <a:gd name="connsiteX2066" fmla="*/ 4373016 w 6331249"/>
              <a:gd name="connsiteY2066" fmla="*/ 3359381 h 6286576"/>
              <a:gd name="connsiteX2067" fmla="*/ 4367437 w 6331249"/>
              <a:gd name="connsiteY2067" fmla="*/ 3357289 h 6286576"/>
              <a:gd name="connsiteX2068" fmla="*/ 4365113 w 6331249"/>
              <a:gd name="connsiteY2068" fmla="*/ 3356127 h 6286576"/>
              <a:gd name="connsiteX2069" fmla="*/ 4362788 w 6331249"/>
              <a:gd name="connsiteY2069" fmla="*/ 3356127 h 6286576"/>
              <a:gd name="connsiteX2070" fmla="*/ 4360463 w 6331249"/>
              <a:gd name="connsiteY2070" fmla="*/ 3356127 h 6286576"/>
              <a:gd name="connsiteX2071" fmla="*/ 4307463 w 6331249"/>
              <a:gd name="connsiteY2071" fmla="*/ 3334506 h 6286576"/>
              <a:gd name="connsiteX2072" fmla="*/ 4305139 w 6331249"/>
              <a:gd name="connsiteY2072" fmla="*/ 3334506 h 6286576"/>
              <a:gd name="connsiteX2073" fmla="*/ 4303046 w 6331249"/>
              <a:gd name="connsiteY2073" fmla="*/ 3334506 h 6286576"/>
              <a:gd name="connsiteX2074" fmla="*/ 4301186 w 6331249"/>
              <a:gd name="connsiteY2074" fmla="*/ 3334506 h 6286576"/>
              <a:gd name="connsiteX2075" fmla="*/ 4299327 w 6331249"/>
              <a:gd name="connsiteY2075" fmla="*/ 3334506 h 6286576"/>
              <a:gd name="connsiteX2076" fmla="*/ 4289331 w 6331249"/>
              <a:gd name="connsiteY2076" fmla="*/ 3334506 h 6286576"/>
              <a:gd name="connsiteX2077" fmla="*/ 4289331 w 6331249"/>
              <a:gd name="connsiteY2077" fmla="*/ 3345200 h 6286576"/>
              <a:gd name="connsiteX2078" fmla="*/ 4289331 w 6331249"/>
              <a:gd name="connsiteY2078" fmla="*/ 3347293 h 6286576"/>
              <a:gd name="connsiteX2079" fmla="*/ 4289331 w 6331249"/>
              <a:gd name="connsiteY2079" fmla="*/ 3349385 h 6286576"/>
              <a:gd name="connsiteX2080" fmla="*/ 4289331 w 6331249"/>
              <a:gd name="connsiteY2080" fmla="*/ 3351709 h 6286576"/>
              <a:gd name="connsiteX2081" fmla="*/ 4306998 w 6331249"/>
              <a:gd name="connsiteY2081" fmla="*/ 3406343 h 6286576"/>
              <a:gd name="connsiteX2082" fmla="*/ 4306998 w 6331249"/>
              <a:gd name="connsiteY2082" fmla="*/ 3408900 h 6286576"/>
              <a:gd name="connsiteX2083" fmla="*/ 4306998 w 6331249"/>
              <a:gd name="connsiteY2083" fmla="*/ 3411225 h 6286576"/>
              <a:gd name="connsiteX2084" fmla="*/ 4306998 w 6331249"/>
              <a:gd name="connsiteY2084" fmla="*/ 3413782 h 6286576"/>
              <a:gd name="connsiteX2085" fmla="*/ 4308160 w 6331249"/>
              <a:gd name="connsiteY2085" fmla="*/ 3416340 h 6286576"/>
              <a:gd name="connsiteX2086" fmla="*/ 4309555 w 6331249"/>
              <a:gd name="connsiteY2086" fmla="*/ 3418897 h 6286576"/>
              <a:gd name="connsiteX2087" fmla="*/ 4310950 w 6331249"/>
              <a:gd name="connsiteY2087" fmla="*/ 3421454 h 6286576"/>
              <a:gd name="connsiteX2088" fmla="*/ 4312345 w 6331249"/>
              <a:gd name="connsiteY2088" fmla="*/ 3424012 h 6286576"/>
              <a:gd name="connsiteX2089" fmla="*/ 4313972 w 6331249"/>
              <a:gd name="connsiteY2089" fmla="*/ 3426569 h 6286576"/>
              <a:gd name="connsiteX2090" fmla="*/ 4320946 w 6331249"/>
              <a:gd name="connsiteY2090" fmla="*/ 3427034 h 6286576"/>
              <a:gd name="connsiteX2091" fmla="*/ 4322805 w 6331249"/>
              <a:gd name="connsiteY2091" fmla="*/ 3429591 h 6286576"/>
              <a:gd name="connsiteX2092" fmla="*/ 4324665 w 6331249"/>
              <a:gd name="connsiteY2092" fmla="*/ 3432149 h 6286576"/>
              <a:gd name="connsiteX2093" fmla="*/ 4326525 w 6331249"/>
              <a:gd name="connsiteY2093" fmla="*/ 3434706 h 6286576"/>
              <a:gd name="connsiteX2094" fmla="*/ 4328617 w 6331249"/>
              <a:gd name="connsiteY2094" fmla="*/ 3437263 h 6286576"/>
              <a:gd name="connsiteX2095" fmla="*/ 4330709 w 6331249"/>
              <a:gd name="connsiteY2095" fmla="*/ 3439821 h 6286576"/>
              <a:gd name="connsiteX2096" fmla="*/ 4332801 w 6331249"/>
              <a:gd name="connsiteY2096" fmla="*/ 3442378 h 6286576"/>
              <a:gd name="connsiteX2097" fmla="*/ 4334893 w 6331249"/>
              <a:gd name="connsiteY2097" fmla="*/ 3444703 h 6286576"/>
              <a:gd name="connsiteX2098" fmla="*/ 4337218 w 6331249"/>
              <a:gd name="connsiteY2098" fmla="*/ 3447028 h 6286576"/>
              <a:gd name="connsiteX2099" fmla="*/ 4339542 w 6331249"/>
              <a:gd name="connsiteY2099" fmla="*/ 3449353 h 6286576"/>
              <a:gd name="connsiteX2100" fmla="*/ 4341867 w 6331249"/>
              <a:gd name="connsiteY2100" fmla="*/ 3451677 h 6286576"/>
              <a:gd name="connsiteX2101" fmla="*/ 4344191 w 6331249"/>
              <a:gd name="connsiteY2101" fmla="*/ 3453769 h 6286576"/>
              <a:gd name="connsiteX2102" fmla="*/ 4346516 w 6331249"/>
              <a:gd name="connsiteY2102" fmla="*/ 3455862 h 6286576"/>
              <a:gd name="connsiteX2103" fmla="*/ 4349073 w 6331249"/>
              <a:gd name="connsiteY2103" fmla="*/ 3457954 h 6286576"/>
              <a:gd name="connsiteX2104" fmla="*/ 4351630 w 6331249"/>
              <a:gd name="connsiteY2104" fmla="*/ 3459814 h 6286576"/>
              <a:gd name="connsiteX2105" fmla="*/ 4354187 w 6331249"/>
              <a:gd name="connsiteY2105" fmla="*/ 3461674 h 6286576"/>
              <a:gd name="connsiteX2106" fmla="*/ 4356744 w 6331249"/>
              <a:gd name="connsiteY2106" fmla="*/ 3463534 h 6286576"/>
              <a:gd name="connsiteX2107" fmla="*/ 4359301 w 6331249"/>
              <a:gd name="connsiteY2107" fmla="*/ 3465161 h 6286576"/>
              <a:gd name="connsiteX2108" fmla="*/ 4361858 w 6331249"/>
              <a:gd name="connsiteY2108" fmla="*/ 3466789 h 6286576"/>
              <a:gd name="connsiteX2109" fmla="*/ 4364415 w 6331249"/>
              <a:gd name="connsiteY2109" fmla="*/ 3468184 h 6286576"/>
              <a:gd name="connsiteX2110" fmla="*/ 4366740 w 6331249"/>
              <a:gd name="connsiteY2110" fmla="*/ 3469579 h 6286576"/>
              <a:gd name="connsiteX2111" fmla="*/ 4369065 w 6331249"/>
              <a:gd name="connsiteY2111" fmla="*/ 3470741 h 6286576"/>
              <a:gd name="connsiteX2112" fmla="*/ 4371389 w 6331249"/>
              <a:gd name="connsiteY2112" fmla="*/ 3470741 h 6286576"/>
              <a:gd name="connsiteX2113" fmla="*/ 4373714 w 6331249"/>
              <a:gd name="connsiteY2113" fmla="*/ 3470741 h 6286576"/>
              <a:gd name="connsiteX2114" fmla="*/ 4426714 w 6331249"/>
              <a:gd name="connsiteY2114" fmla="*/ 3492362 h 6286576"/>
              <a:gd name="connsiteX2115" fmla="*/ 4429039 w 6331249"/>
              <a:gd name="connsiteY2115" fmla="*/ 3492362 h 6286576"/>
              <a:gd name="connsiteX2116" fmla="*/ 4431131 w 6331249"/>
              <a:gd name="connsiteY2116" fmla="*/ 3492362 h 6286576"/>
              <a:gd name="connsiteX2117" fmla="*/ 4432991 w 6331249"/>
              <a:gd name="connsiteY2117" fmla="*/ 3492362 h 6286576"/>
              <a:gd name="connsiteX2118" fmla="*/ 4434850 w 6331249"/>
              <a:gd name="connsiteY2118" fmla="*/ 3492362 h 6286576"/>
              <a:gd name="connsiteX2119" fmla="*/ 4444846 w 6331249"/>
              <a:gd name="connsiteY2119" fmla="*/ 3492362 h 6286576"/>
              <a:gd name="connsiteX2120" fmla="*/ 4444846 w 6331249"/>
              <a:gd name="connsiteY2120" fmla="*/ 3481668 h 6286576"/>
              <a:gd name="connsiteX2121" fmla="*/ 4444846 w 6331249"/>
              <a:gd name="connsiteY2121" fmla="*/ 3479575 h 6286576"/>
              <a:gd name="connsiteX2122" fmla="*/ 4444846 w 6331249"/>
              <a:gd name="connsiteY2122" fmla="*/ 3477483 h 6286576"/>
              <a:gd name="connsiteX2123" fmla="*/ 4444846 w 6331249"/>
              <a:gd name="connsiteY2123" fmla="*/ 3475158 h 6286576"/>
              <a:gd name="connsiteX2124" fmla="*/ 4444846 w 6331249"/>
              <a:gd name="connsiteY2124" fmla="*/ 3475158 h 6286576"/>
              <a:gd name="connsiteX2125" fmla="*/ 4635230 w 6331249"/>
              <a:gd name="connsiteY2125" fmla="*/ 3722288 h 6286576"/>
              <a:gd name="connsiteX2126" fmla="*/ 4617796 w 6331249"/>
              <a:gd name="connsiteY2126" fmla="*/ 3667654 h 6286576"/>
              <a:gd name="connsiteX2127" fmla="*/ 4617796 w 6331249"/>
              <a:gd name="connsiteY2127" fmla="*/ 3665097 h 6286576"/>
              <a:gd name="connsiteX2128" fmla="*/ 4617796 w 6331249"/>
              <a:gd name="connsiteY2128" fmla="*/ 3662772 h 6286576"/>
              <a:gd name="connsiteX2129" fmla="*/ 4617796 w 6331249"/>
              <a:gd name="connsiteY2129" fmla="*/ 3660215 h 6286576"/>
              <a:gd name="connsiteX2130" fmla="*/ 4616633 w 6331249"/>
              <a:gd name="connsiteY2130" fmla="*/ 3657657 h 6286576"/>
              <a:gd name="connsiteX2131" fmla="*/ 4615471 w 6331249"/>
              <a:gd name="connsiteY2131" fmla="*/ 3655100 h 6286576"/>
              <a:gd name="connsiteX2132" fmla="*/ 4614076 w 6331249"/>
              <a:gd name="connsiteY2132" fmla="*/ 3652543 h 6286576"/>
              <a:gd name="connsiteX2133" fmla="*/ 4612681 w 6331249"/>
              <a:gd name="connsiteY2133" fmla="*/ 3649985 h 6286576"/>
              <a:gd name="connsiteX2134" fmla="*/ 4611054 w 6331249"/>
              <a:gd name="connsiteY2134" fmla="*/ 3647428 h 6286576"/>
              <a:gd name="connsiteX2135" fmla="*/ 4609427 w 6331249"/>
              <a:gd name="connsiteY2135" fmla="*/ 3644871 h 6286576"/>
              <a:gd name="connsiteX2136" fmla="*/ 4607567 w 6331249"/>
              <a:gd name="connsiteY2136" fmla="*/ 3642313 h 6286576"/>
              <a:gd name="connsiteX2137" fmla="*/ 4605708 w 6331249"/>
              <a:gd name="connsiteY2137" fmla="*/ 3639756 h 6286576"/>
              <a:gd name="connsiteX2138" fmla="*/ 4599896 w 6331249"/>
              <a:gd name="connsiteY2138" fmla="*/ 3636269 h 6286576"/>
              <a:gd name="connsiteX2139" fmla="*/ 4597804 w 6331249"/>
              <a:gd name="connsiteY2139" fmla="*/ 3633712 h 6286576"/>
              <a:gd name="connsiteX2140" fmla="*/ 4595712 w 6331249"/>
              <a:gd name="connsiteY2140" fmla="*/ 3631154 h 6286576"/>
              <a:gd name="connsiteX2141" fmla="*/ 4593620 w 6331249"/>
              <a:gd name="connsiteY2141" fmla="*/ 3628597 h 6286576"/>
              <a:gd name="connsiteX2142" fmla="*/ 4591528 w 6331249"/>
              <a:gd name="connsiteY2142" fmla="*/ 3626272 h 6286576"/>
              <a:gd name="connsiteX2143" fmla="*/ 4589203 w 6331249"/>
              <a:gd name="connsiteY2143" fmla="*/ 3623947 h 6286576"/>
              <a:gd name="connsiteX2144" fmla="*/ 4586879 w 6331249"/>
              <a:gd name="connsiteY2144" fmla="*/ 3621622 h 6286576"/>
              <a:gd name="connsiteX2145" fmla="*/ 4584554 w 6331249"/>
              <a:gd name="connsiteY2145" fmla="*/ 3619298 h 6286576"/>
              <a:gd name="connsiteX2146" fmla="*/ 4582229 w 6331249"/>
              <a:gd name="connsiteY2146" fmla="*/ 3617205 h 6286576"/>
              <a:gd name="connsiteX2147" fmla="*/ 4579905 w 6331249"/>
              <a:gd name="connsiteY2147" fmla="*/ 3615113 h 6286576"/>
              <a:gd name="connsiteX2148" fmla="*/ 4577580 w 6331249"/>
              <a:gd name="connsiteY2148" fmla="*/ 3613021 h 6286576"/>
              <a:gd name="connsiteX2149" fmla="*/ 4576650 w 6331249"/>
              <a:gd name="connsiteY2149" fmla="*/ 3613021 h 6286576"/>
              <a:gd name="connsiteX2150" fmla="*/ 4574093 w 6331249"/>
              <a:gd name="connsiteY2150" fmla="*/ 3611161 h 6286576"/>
              <a:gd name="connsiteX2151" fmla="*/ 4571536 w 6331249"/>
              <a:gd name="connsiteY2151" fmla="*/ 3609301 h 6286576"/>
              <a:gd name="connsiteX2152" fmla="*/ 4568979 w 6331249"/>
              <a:gd name="connsiteY2152" fmla="*/ 3607674 h 6286576"/>
              <a:gd name="connsiteX2153" fmla="*/ 4566422 w 6331249"/>
              <a:gd name="connsiteY2153" fmla="*/ 3606046 h 6286576"/>
              <a:gd name="connsiteX2154" fmla="*/ 4563865 w 6331249"/>
              <a:gd name="connsiteY2154" fmla="*/ 3604651 h 6286576"/>
              <a:gd name="connsiteX2155" fmla="*/ 4561541 w 6331249"/>
              <a:gd name="connsiteY2155" fmla="*/ 3603256 h 6286576"/>
              <a:gd name="connsiteX2156" fmla="*/ 4559216 w 6331249"/>
              <a:gd name="connsiteY2156" fmla="*/ 3602094 h 6286576"/>
              <a:gd name="connsiteX2157" fmla="*/ 4556891 w 6331249"/>
              <a:gd name="connsiteY2157" fmla="*/ 3602094 h 6286576"/>
              <a:gd name="connsiteX2158" fmla="*/ 4554567 w 6331249"/>
              <a:gd name="connsiteY2158" fmla="*/ 3602094 h 6286576"/>
              <a:gd name="connsiteX2159" fmla="*/ 4501566 w 6331249"/>
              <a:gd name="connsiteY2159" fmla="*/ 3580473 h 6286576"/>
              <a:gd name="connsiteX2160" fmla="*/ 4499241 w 6331249"/>
              <a:gd name="connsiteY2160" fmla="*/ 3580473 h 6286576"/>
              <a:gd name="connsiteX2161" fmla="*/ 4497149 w 6331249"/>
              <a:gd name="connsiteY2161" fmla="*/ 3580473 h 6286576"/>
              <a:gd name="connsiteX2162" fmla="*/ 4495290 w 6331249"/>
              <a:gd name="connsiteY2162" fmla="*/ 3580473 h 6286576"/>
              <a:gd name="connsiteX2163" fmla="*/ 4493430 w 6331249"/>
              <a:gd name="connsiteY2163" fmla="*/ 3580473 h 6286576"/>
              <a:gd name="connsiteX2164" fmla="*/ 4483667 w 6331249"/>
              <a:gd name="connsiteY2164" fmla="*/ 3580473 h 6286576"/>
              <a:gd name="connsiteX2165" fmla="*/ 4483667 w 6331249"/>
              <a:gd name="connsiteY2165" fmla="*/ 3591167 h 6286576"/>
              <a:gd name="connsiteX2166" fmla="*/ 4483667 w 6331249"/>
              <a:gd name="connsiteY2166" fmla="*/ 3593259 h 6286576"/>
              <a:gd name="connsiteX2167" fmla="*/ 4483667 w 6331249"/>
              <a:gd name="connsiteY2167" fmla="*/ 3595352 h 6286576"/>
              <a:gd name="connsiteX2168" fmla="*/ 4483667 w 6331249"/>
              <a:gd name="connsiteY2168" fmla="*/ 3597677 h 6286576"/>
              <a:gd name="connsiteX2169" fmla="*/ 4501333 w 6331249"/>
              <a:gd name="connsiteY2169" fmla="*/ 3652310 h 6286576"/>
              <a:gd name="connsiteX2170" fmla="*/ 4501333 w 6331249"/>
              <a:gd name="connsiteY2170" fmla="*/ 3654868 h 6286576"/>
              <a:gd name="connsiteX2171" fmla="*/ 4501333 w 6331249"/>
              <a:gd name="connsiteY2171" fmla="*/ 3657192 h 6286576"/>
              <a:gd name="connsiteX2172" fmla="*/ 4501333 w 6331249"/>
              <a:gd name="connsiteY2172" fmla="*/ 3659750 h 6286576"/>
              <a:gd name="connsiteX2173" fmla="*/ 4502496 w 6331249"/>
              <a:gd name="connsiteY2173" fmla="*/ 3662307 h 6286576"/>
              <a:gd name="connsiteX2174" fmla="*/ 4506913 w 6331249"/>
              <a:gd name="connsiteY2174" fmla="*/ 3659517 h 6286576"/>
              <a:gd name="connsiteX2175" fmla="*/ 4508307 w 6331249"/>
              <a:gd name="connsiteY2175" fmla="*/ 3662075 h 6286576"/>
              <a:gd name="connsiteX2176" fmla="*/ 4509702 w 6331249"/>
              <a:gd name="connsiteY2176" fmla="*/ 3664632 h 6286576"/>
              <a:gd name="connsiteX2177" fmla="*/ 4511329 w 6331249"/>
              <a:gd name="connsiteY2177" fmla="*/ 3667189 h 6286576"/>
              <a:gd name="connsiteX2178" fmla="*/ 4512956 w 6331249"/>
              <a:gd name="connsiteY2178" fmla="*/ 3669747 h 6286576"/>
              <a:gd name="connsiteX2179" fmla="*/ 4514816 w 6331249"/>
              <a:gd name="connsiteY2179" fmla="*/ 3672304 h 6286576"/>
              <a:gd name="connsiteX2180" fmla="*/ 4516676 w 6331249"/>
              <a:gd name="connsiteY2180" fmla="*/ 3674861 h 6286576"/>
              <a:gd name="connsiteX2181" fmla="*/ 4518536 w 6331249"/>
              <a:gd name="connsiteY2181" fmla="*/ 3677419 h 6286576"/>
              <a:gd name="connsiteX2182" fmla="*/ 4520628 w 6331249"/>
              <a:gd name="connsiteY2182" fmla="*/ 3679976 h 6286576"/>
              <a:gd name="connsiteX2183" fmla="*/ 4522720 w 6331249"/>
              <a:gd name="connsiteY2183" fmla="*/ 3682533 h 6286576"/>
              <a:gd name="connsiteX2184" fmla="*/ 4524812 w 6331249"/>
              <a:gd name="connsiteY2184" fmla="*/ 3685090 h 6286576"/>
              <a:gd name="connsiteX2185" fmla="*/ 4526904 w 6331249"/>
              <a:gd name="connsiteY2185" fmla="*/ 3687415 h 6286576"/>
              <a:gd name="connsiteX2186" fmla="*/ 4529229 w 6331249"/>
              <a:gd name="connsiteY2186" fmla="*/ 3689740 h 6286576"/>
              <a:gd name="connsiteX2187" fmla="*/ 4531553 w 6331249"/>
              <a:gd name="connsiteY2187" fmla="*/ 3692065 h 6286576"/>
              <a:gd name="connsiteX2188" fmla="*/ 4533878 w 6331249"/>
              <a:gd name="connsiteY2188" fmla="*/ 3694390 h 6286576"/>
              <a:gd name="connsiteX2189" fmla="*/ 4536202 w 6331249"/>
              <a:gd name="connsiteY2189" fmla="*/ 3696482 h 6286576"/>
              <a:gd name="connsiteX2190" fmla="*/ 4538527 w 6331249"/>
              <a:gd name="connsiteY2190" fmla="*/ 3698574 h 6286576"/>
              <a:gd name="connsiteX2191" fmla="*/ 4541084 w 6331249"/>
              <a:gd name="connsiteY2191" fmla="*/ 3700667 h 6286576"/>
              <a:gd name="connsiteX2192" fmla="*/ 4543641 w 6331249"/>
              <a:gd name="connsiteY2192" fmla="*/ 3702527 h 6286576"/>
              <a:gd name="connsiteX2193" fmla="*/ 4546198 w 6331249"/>
              <a:gd name="connsiteY2193" fmla="*/ 3704386 h 6286576"/>
              <a:gd name="connsiteX2194" fmla="*/ 4548755 w 6331249"/>
              <a:gd name="connsiteY2194" fmla="*/ 3706246 h 6286576"/>
              <a:gd name="connsiteX2195" fmla="*/ 4551312 w 6331249"/>
              <a:gd name="connsiteY2195" fmla="*/ 3707874 h 6286576"/>
              <a:gd name="connsiteX2196" fmla="*/ 4553869 w 6331249"/>
              <a:gd name="connsiteY2196" fmla="*/ 3709501 h 6286576"/>
              <a:gd name="connsiteX2197" fmla="*/ 4556426 w 6331249"/>
              <a:gd name="connsiteY2197" fmla="*/ 3710896 h 6286576"/>
              <a:gd name="connsiteX2198" fmla="*/ 4558751 w 6331249"/>
              <a:gd name="connsiteY2198" fmla="*/ 3712291 h 6286576"/>
              <a:gd name="connsiteX2199" fmla="*/ 4561076 w 6331249"/>
              <a:gd name="connsiteY2199" fmla="*/ 3713453 h 6286576"/>
              <a:gd name="connsiteX2200" fmla="*/ 4563400 w 6331249"/>
              <a:gd name="connsiteY2200" fmla="*/ 3713453 h 6286576"/>
              <a:gd name="connsiteX2201" fmla="*/ 4565725 w 6331249"/>
              <a:gd name="connsiteY2201" fmla="*/ 3713453 h 6286576"/>
              <a:gd name="connsiteX2202" fmla="*/ 4618725 w 6331249"/>
              <a:gd name="connsiteY2202" fmla="*/ 3735074 h 6286576"/>
              <a:gd name="connsiteX2203" fmla="*/ 4621050 w 6331249"/>
              <a:gd name="connsiteY2203" fmla="*/ 3735074 h 6286576"/>
              <a:gd name="connsiteX2204" fmla="*/ 4623142 w 6331249"/>
              <a:gd name="connsiteY2204" fmla="*/ 3735074 h 6286576"/>
              <a:gd name="connsiteX2205" fmla="*/ 4625002 w 6331249"/>
              <a:gd name="connsiteY2205" fmla="*/ 3735074 h 6286576"/>
              <a:gd name="connsiteX2206" fmla="*/ 4626861 w 6331249"/>
              <a:gd name="connsiteY2206" fmla="*/ 3735074 h 6286576"/>
              <a:gd name="connsiteX2207" fmla="*/ 4636857 w 6331249"/>
              <a:gd name="connsiteY2207" fmla="*/ 3735074 h 6286576"/>
              <a:gd name="connsiteX2208" fmla="*/ 4636857 w 6331249"/>
              <a:gd name="connsiteY2208" fmla="*/ 3729262 h 6286576"/>
              <a:gd name="connsiteX2209" fmla="*/ 4636857 w 6331249"/>
              <a:gd name="connsiteY2209" fmla="*/ 3727170 h 6286576"/>
              <a:gd name="connsiteX2210" fmla="*/ 4636857 w 6331249"/>
              <a:gd name="connsiteY2210" fmla="*/ 3725078 h 6286576"/>
              <a:gd name="connsiteX2211" fmla="*/ 4636857 w 6331249"/>
              <a:gd name="connsiteY2211" fmla="*/ 3722753 h 6286576"/>
              <a:gd name="connsiteX2212" fmla="*/ 4636857 w 6331249"/>
              <a:gd name="connsiteY2212" fmla="*/ 3722753 h 6286576"/>
              <a:gd name="connsiteX2213" fmla="*/ 4815153 w 6331249"/>
              <a:gd name="connsiteY2213" fmla="*/ 3954771 h 6286576"/>
              <a:gd name="connsiteX2214" fmla="*/ 4797486 w 6331249"/>
              <a:gd name="connsiteY2214" fmla="*/ 3900137 h 6286576"/>
              <a:gd name="connsiteX2215" fmla="*/ 4797486 w 6331249"/>
              <a:gd name="connsiteY2215" fmla="*/ 3897580 h 6286576"/>
              <a:gd name="connsiteX2216" fmla="*/ 4797486 w 6331249"/>
              <a:gd name="connsiteY2216" fmla="*/ 3895255 h 6286576"/>
              <a:gd name="connsiteX2217" fmla="*/ 4797486 w 6331249"/>
              <a:gd name="connsiteY2217" fmla="*/ 3892698 h 6286576"/>
              <a:gd name="connsiteX2218" fmla="*/ 4796324 w 6331249"/>
              <a:gd name="connsiteY2218" fmla="*/ 3890140 h 6286576"/>
              <a:gd name="connsiteX2219" fmla="*/ 4795161 w 6331249"/>
              <a:gd name="connsiteY2219" fmla="*/ 3887583 h 6286576"/>
              <a:gd name="connsiteX2220" fmla="*/ 4793767 w 6331249"/>
              <a:gd name="connsiteY2220" fmla="*/ 3885026 h 6286576"/>
              <a:gd name="connsiteX2221" fmla="*/ 4792372 w 6331249"/>
              <a:gd name="connsiteY2221" fmla="*/ 3882468 h 6286576"/>
              <a:gd name="connsiteX2222" fmla="*/ 4790745 w 6331249"/>
              <a:gd name="connsiteY2222" fmla="*/ 3879911 h 6286576"/>
              <a:gd name="connsiteX2223" fmla="*/ 4789118 w 6331249"/>
              <a:gd name="connsiteY2223" fmla="*/ 3877354 h 6286576"/>
              <a:gd name="connsiteX2224" fmla="*/ 4787258 w 6331249"/>
              <a:gd name="connsiteY2224" fmla="*/ 3874796 h 6286576"/>
              <a:gd name="connsiteX2225" fmla="*/ 4785398 w 6331249"/>
              <a:gd name="connsiteY2225" fmla="*/ 3872239 h 6286576"/>
              <a:gd name="connsiteX2226" fmla="*/ 4783539 w 6331249"/>
              <a:gd name="connsiteY2226" fmla="*/ 3869682 h 6286576"/>
              <a:gd name="connsiteX2227" fmla="*/ 4781446 w 6331249"/>
              <a:gd name="connsiteY2227" fmla="*/ 3867124 h 6286576"/>
              <a:gd name="connsiteX2228" fmla="*/ 4779354 w 6331249"/>
              <a:gd name="connsiteY2228" fmla="*/ 3864567 h 6286576"/>
              <a:gd name="connsiteX2229" fmla="*/ 4777262 w 6331249"/>
              <a:gd name="connsiteY2229" fmla="*/ 3862010 h 6286576"/>
              <a:gd name="connsiteX2230" fmla="*/ 4775170 w 6331249"/>
              <a:gd name="connsiteY2230" fmla="*/ 3859685 h 6286576"/>
              <a:gd name="connsiteX2231" fmla="*/ 4772846 w 6331249"/>
              <a:gd name="connsiteY2231" fmla="*/ 3857360 h 6286576"/>
              <a:gd name="connsiteX2232" fmla="*/ 4770521 w 6331249"/>
              <a:gd name="connsiteY2232" fmla="*/ 3855036 h 6286576"/>
              <a:gd name="connsiteX2233" fmla="*/ 4768197 w 6331249"/>
              <a:gd name="connsiteY2233" fmla="*/ 3852711 h 6286576"/>
              <a:gd name="connsiteX2234" fmla="*/ 4765872 w 6331249"/>
              <a:gd name="connsiteY2234" fmla="*/ 3850618 h 6286576"/>
              <a:gd name="connsiteX2235" fmla="*/ 4763547 w 6331249"/>
              <a:gd name="connsiteY2235" fmla="*/ 3848526 h 6286576"/>
              <a:gd name="connsiteX2236" fmla="*/ 4761223 w 6331249"/>
              <a:gd name="connsiteY2236" fmla="*/ 3846433 h 6286576"/>
              <a:gd name="connsiteX2237" fmla="*/ 4758666 w 6331249"/>
              <a:gd name="connsiteY2237" fmla="*/ 3844574 h 6286576"/>
              <a:gd name="connsiteX2238" fmla="*/ 4756109 w 6331249"/>
              <a:gd name="connsiteY2238" fmla="*/ 3842714 h 6286576"/>
              <a:gd name="connsiteX2239" fmla="*/ 4753552 w 6331249"/>
              <a:gd name="connsiteY2239" fmla="*/ 3840854 h 6286576"/>
              <a:gd name="connsiteX2240" fmla="*/ 4750994 w 6331249"/>
              <a:gd name="connsiteY2240" fmla="*/ 3839227 h 6286576"/>
              <a:gd name="connsiteX2241" fmla="*/ 4748437 w 6331249"/>
              <a:gd name="connsiteY2241" fmla="*/ 3837599 h 6286576"/>
              <a:gd name="connsiteX2242" fmla="*/ 4745880 w 6331249"/>
              <a:gd name="connsiteY2242" fmla="*/ 3836205 h 6286576"/>
              <a:gd name="connsiteX2243" fmla="*/ 4743556 w 6331249"/>
              <a:gd name="connsiteY2243" fmla="*/ 3834809 h 6286576"/>
              <a:gd name="connsiteX2244" fmla="*/ 4741231 w 6331249"/>
              <a:gd name="connsiteY2244" fmla="*/ 3833647 h 6286576"/>
              <a:gd name="connsiteX2245" fmla="*/ 4738906 w 6331249"/>
              <a:gd name="connsiteY2245" fmla="*/ 3833647 h 6286576"/>
              <a:gd name="connsiteX2246" fmla="*/ 4736582 w 6331249"/>
              <a:gd name="connsiteY2246" fmla="*/ 3833647 h 6286576"/>
              <a:gd name="connsiteX2247" fmla="*/ 4683582 w 6331249"/>
              <a:gd name="connsiteY2247" fmla="*/ 3812026 h 6286576"/>
              <a:gd name="connsiteX2248" fmla="*/ 4681257 w 6331249"/>
              <a:gd name="connsiteY2248" fmla="*/ 3812026 h 6286576"/>
              <a:gd name="connsiteX2249" fmla="*/ 4679165 w 6331249"/>
              <a:gd name="connsiteY2249" fmla="*/ 3812026 h 6286576"/>
              <a:gd name="connsiteX2250" fmla="*/ 4677305 w 6331249"/>
              <a:gd name="connsiteY2250" fmla="*/ 3812026 h 6286576"/>
              <a:gd name="connsiteX2251" fmla="*/ 4675445 w 6331249"/>
              <a:gd name="connsiteY2251" fmla="*/ 3812026 h 6286576"/>
              <a:gd name="connsiteX2252" fmla="*/ 4662660 w 6331249"/>
              <a:gd name="connsiteY2252" fmla="*/ 3812026 h 6286576"/>
              <a:gd name="connsiteX2253" fmla="*/ 4662660 w 6331249"/>
              <a:gd name="connsiteY2253" fmla="*/ 3822720 h 6286576"/>
              <a:gd name="connsiteX2254" fmla="*/ 4662660 w 6331249"/>
              <a:gd name="connsiteY2254" fmla="*/ 3824813 h 6286576"/>
              <a:gd name="connsiteX2255" fmla="*/ 4662660 w 6331249"/>
              <a:gd name="connsiteY2255" fmla="*/ 3826905 h 6286576"/>
              <a:gd name="connsiteX2256" fmla="*/ 4662660 w 6331249"/>
              <a:gd name="connsiteY2256" fmla="*/ 3829230 h 6286576"/>
              <a:gd name="connsiteX2257" fmla="*/ 4680327 w 6331249"/>
              <a:gd name="connsiteY2257" fmla="*/ 3883863 h 6286576"/>
              <a:gd name="connsiteX2258" fmla="*/ 4680327 w 6331249"/>
              <a:gd name="connsiteY2258" fmla="*/ 3886421 h 6286576"/>
              <a:gd name="connsiteX2259" fmla="*/ 4680327 w 6331249"/>
              <a:gd name="connsiteY2259" fmla="*/ 3888746 h 6286576"/>
              <a:gd name="connsiteX2260" fmla="*/ 4680327 w 6331249"/>
              <a:gd name="connsiteY2260" fmla="*/ 3891303 h 6286576"/>
              <a:gd name="connsiteX2261" fmla="*/ 4681489 w 6331249"/>
              <a:gd name="connsiteY2261" fmla="*/ 3893860 h 6286576"/>
              <a:gd name="connsiteX2262" fmla="*/ 4682651 w 6331249"/>
              <a:gd name="connsiteY2262" fmla="*/ 3896418 h 6286576"/>
              <a:gd name="connsiteX2263" fmla="*/ 4684046 w 6331249"/>
              <a:gd name="connsiteY2263" fmla="*/ 3898975 h 6286576"/>
              <a:gd name="connsiteX2264" fmla="*/ 4685441 w 6331249"/>
              <a:gd name="connsiteY2264" fmla="*/ 3901532 h 6286576"/>
              <a:gd name="connsiteX2265" fmla="*/ 4687068 w 6331249"/>
              <a:gd name="connsiteY2265" fmla="*/ 3904090 h 6286576"/>
              <a:gd name="connsiteX2266" fmla="*/ 4688696 w 6331249"/>
              <a:gd name="connsiteY2266" fmla="*/ 3906647 h 6286576"/>
              <a:gd name="connsiteX2267" fmla="*/ 4690555 w 6331249"/>
              <a:gd name="connsiteY2267" fmla="*/ 3909204 h 6286576"/>
              <a:gd name="connsiteX2268" fmla="*/ 4692415 w 6331249"/>
              <a:gd name="connsiteY2268" fmla="*/ 3911762 h 6286576"/>
              <a:gd name="connsiteX2269" fmla="*/ 4694274 w 6331249"/>
              <a:gd name="connsiteY2269" fmla="*/ 3914319 h 6286576"/>
              <a:gd name="connsiteX2270" fmla="*/ 4696366 w 6331249"/>
              <a:gd name="connsiteY2270" fmla="*/ 3916876 h 6286576"/>
              <a:gd name="connsiteX2271" fmla="*/ 4698459 w 6331249"/>
              <a:gd name="connsiteY2271" fmla="*/ 3919433 h 6286576"/>
              <a:gd name="connsiteX2272" fmla="*/ 4700551 w 6331249"/>
              <a:gd name="connsiteY2272" fmla="*/ 3921991 h 6286576"/>
              <a:gd name="connsiteX2273" fmla="*/ 4702643 w 6331249"/>
              <a:gd name="connsiteY2273" fmla="*/ 3924315 h 6286576"/>
              <a:gd name="connsiteX2274" fmla="*/ 4704968 w 6331249"/>
              <a:gd name="connsiteY2274" fmla="*/ 3926640 h 6286576"/>
              <a:gd name="connsiteX2275" fmla="*/ 4707292 w 6331249"/>
              <a:gd name="connsiteY2275" fmla="*/ 3928965 h 6286576"/>
              <a:gd name="connsiteX2276" fmla="*/ 4709617 w 6331249"/>
              <a:gd name="connsiteY2276" fmla="*/ 3931290 h 6286576"/>
              <a:gd name="connsiteX2277" fmla="*/ 4711942 w 6331249"/>
              <a:gd name="connsiteY2277" fmla="*/ 3933382 h 6286576"/>
              <a:gd name="connsiteX2278" fmla="*/ 4714266 w 6331249"/>
              <a:gd name="connsiteY2278" fmla="*/ 3935475 h 6286576"/>
              <a:gd name="connsiteX2279" fmla="*/ 4716591 w 6331249"/>
              <a:gd name="connsiteY2279" fmla="*/ 3937567 h 6286576"/>
              <a:gd name="connsiteX2280" fmla="*/ 4719148 w 6331249"/>
              <a:gd name="connsiteY2280" fmla="*/ 3939427 h 6286576"/>
              <a:gd name="connsiteX2281" fmla="*/ 4721705 w 6331249"/>
              <a:gd name="connsiteY2281" fmla="*/ 3941287 h 6286576"/>
              <a:gd name="connsiteX2282" fmla="*/ 4724262 w 6331249"/>
              <a:gd name="connsiteY2282" fmla="*/ 3943147 h 6286576"/>
              <a:gd name="connsiteX2283" fmla="*/ 4726819 w 6331249"/>
              <a:gd name="connsiteY2283" fmla="*/ 3944774 h 6286576"/>
              <a:gd name="connsiteX2284" fmla="*/ 4729376 w 6331249"/>
              <a:gd name="connsiteY2284" fmla="*/ 3946401 h 6286576"/>
              <a:gd name="connsiteX2285" fmla="*/ 4731933 w 6331249"/>
              <a:gd name="connsiteY2285" fmla="*/ 3947796 h 6286576"/>
              <a:gd name="connsiteX2286" fmla="*/ 4734257 w 6331249"/>
              <a:gd name="connsiteY2286" fmla="*/ 3949191 h 6286576"/>
              <a:gd name="connsiteX2287" fmla="*/ 4736582 w 6331249"/>
              <a:gd name="connsiteY2287" fmla="*/ 3950353 h 6286576"/>
              <a:gd name="connsiteX2288" fmla="*/ 4738906 w 6331249"/>
              <a:gd name="connsiteY2288" fmla="*/ 3950353 h 6286576"/>
              <a:gd name="connsiteX2289" fmla="*/ 4741231 w 6331249"/>
              <a:gd name="connsiteY2289" fmla="*/ 3950353 h 6286576"/>
              <a:gd name="connsiteX2290" fmla="*/ 4794232 w 6331249"/>
              <a:gd name="connsiteY2290" fmla="*/ 3971975 h 6286576"/>
              <a:gd name="connsiteX2291" fmla="*/ 4796557 w 6331249"/>
              <a:gd name="connsiteY2291" fmla="*/ 3971975 h 6286576"/>
              <a:gd name="connsiteX2292" fmla="*/ 4798649 w 6331249"/>
              <a:gd name="connsiteY2292" fmla="*/ 3971975 h 6286576"/>
              <a:gd name="connsiteX2293" fmla="*/ 4800508 w 6331249"/>
              <a:gd name="connsiteY2293" fmla="*/ 3971975 h 6286576"/>
              <a:gd name="connsiteX2294" fmla="*/ 4802368 w 6331249"/>
              <a:gd name="connsiteY2294" fmla="*/ 3971975 h 6286576"/>
              <a:gd name="connsiteX2295" fmla="*/ 4812364 w 6331249"/>
              <a:gd name="connsiteY2295" fmla="*/ 3971975 h 6286576"/>
              <a:gd name="connsiteX2296" fmla="*/ 4812364 w 6331249"/>
              <a:gd name="connsiteY2296" fmla="*/ 3961280 h 6286576"/>
              <a:gd name="connsiteX2297" fmla="*/ 4812364 w 6331249"/>
              <a:gd name="connsiteY2297" fmla="*/ 3959420 h 6286576"/>
              <a:gd name="connsiteX2298" fmla="*/ 4812364 w 6331249"/>
              <a:gd name="connsiteY2298" fmla="*/ 3957328 h 6286576"/>
              <a:gd name="connsiteX2299" fmla="*/ 4812364 w 6331249"/>
              <a:gd name="connsiteY2299" fmla="*/ 3955003 h 6286576"/>
              <a:gd name="connsiteX2300" fmla="*/ 4812364 w 6331249"/>
              <a:gd name="connsiteY2300" fmla="*/ 3955003 h 6286576"/>
              <a:gd name="connsiteX2301" fmla="*/ 5012278 w 6331249"/>
              <a:gd name="connsiteY2301" fmla="*/ 4187254 h 6286576"/>
              <a:gd name="connsiteX2302" fmla="*/ 4995076 w 6331249"/>
              <a:gd name="connsiteY2302" fmla="*/ 4130761 h 6286576"/>
              <a:gd name="connsiteX2303" fmla="*/ 4995076 w 6331249"/>
              <a:gd name="connsiteY2303" fmla="*/ 4128203 h 6286576"/>
              <a:gd name="connsiteX2304" fmla="*/ 4995076 w 6331249"/>
              <a:gd name="connsiteY2304" fmla="*/ 4125878 h 6286576"/>
              <a:gd name="connsiteX2305" fmla="*/ 4995076 w 6331249"/>
              <a:gd name="connsiteY2305" fmla="*/ 4123321 h 6286576"/>
              <a:gd name="connsiteX2306" fmla="*/ 4993914 w 6331249"/>
              <a:gd name="connsiteY2306" fmla="*/ 4120764 h 6286576"/>
              <a:gd name="connsiteX2307" fmla="*/ 4992752 w 6331249"/>
              <a:gd name="connsiteY2307" fmla="*/ 4118206 h 6286576"/>
              <a:gd name="connsiteX2308" fmla="*/ 4991357 w 6331249"/>
              <a:gd name="connsiteY2308" fmla="*/ 4115649 h 6286576"/>
              <a:gd name="connsiteX2309" fmla="*/ 4989962 w 6331249"/>
              <a:gd name="connsiteY2309" fmla="*/ 4113092 h 6286576"/>
              <a:gd name="connsiteX2310" fmla="*/ 4988335 w 6331249"/>
              <a:gd name="connsiteY2310" fmla="*/ 4110534 h 6286576"/>
              <a:gd name="connsiteX2311" fmla="*/ 4986708 w 6331249"/>
              <a:gd name="connsiteY2311" fmla="*/ 4107977 h 6286576"/>
              <a:gd name="connsiteX2312" fmla="*/ 4984848 w 6331249"/>
              <a:gd name="connsiteY2312" fmla="*/ 4105420 h 6286576"/>
              <a:gd name="connsiteX2313" fmla="*/ 4982988 w 6331249"/>
              <a:gd name="connsiteY2313" fmla="*/ 4102863 h 6286576"/>
              <a:gd name="connsiteX2314" fmla="*/ 4981129 w 6331249"/>
              <a:gd name="connsiteY2314" fmla="*/ 4100305 h 6286576"/>
              <a:gd name="connsiteX2315" fmla="*/ 4979037 w 6331249"/>
              <a:gd name="connsiteY2315" fmla="*/ 4097748 h 6286576"/>
              <a:gd name="connsiteX2316" fmla="*/ 4976944 w 6331249"/>
              <a:gd name="connsiteY2316" fmla="*/ 4095191 h 6286576"/>
              <a:gd name="connsiteX2317" fmla="*/ 4974852 w 6331249"/>
              <a:gd name="connsiteY2317" fmla="*/ 4092633 h 6286576"/>
              <a:gd name="connsiteX2318" fmla="*/ 4972760 w 6331249"/>
              <a:gd name="connsiteY2318" fmla="*/ 4090308 h 6286576"/>
              <a:gd name="connsiteX2319" fmla="*/ 4970436 w 6331249"/>
              <a:gd name="connsiteY2319" fmla="*/ 4087983 h 6286576"/>
              <a:gd name="connsiteX2320" fmla="*/ 4968111 w 6331249"/>
              <a:gd name="connsiteY2320" fmla="*/ 4085659 h 6286576"/>
              <a:gd name="connsiteX2321" fmla="*/ 4965787 w 6331249"/>
              <a:gd name="connsiteY2321" fmla="*/ 4083334 h 6286576"/>
              <a:gd name="connsiteX2322" fmla="*/ 4963462 w 6331249"/>
              <a:gd name="connsiteY2322" fmla="*/ 4081242 h 6286576"/>
              <a:gd name="connsiteX2323" fmla="*/ 4961137 w 6331249"/>
              <a:gd name="connsiteY2323" fmla="*/ 4079149 h 6286576"/>
              <a:gd name="connsiteX2324" fmla="*/ 4958813 w 6331249"/>
              <a:gd name="connsiteY2324" fmla="*/ 4077057 h 6286576"/>
              <a:gd name="connsiteX2325" fmla="*/ 4956256 w 6331249"/>
              <a:gd name="connsiteY2325" fmla="*/ 4075197 h 6286576"/>
              <a:gd name="connsiteX2326" fmla="*/ 4953699 w 6331249"/>
              <a:gd name="connsiteY2326" fmla="*/ 4073337 h 6286576"/>
              <a:gd name="connsiteX2327" fmla="*/ 4951142 w 6331249"/>
              <a:gd name="connsiteY2327" fmla="*/ 4071477 h 6286576"/>
              <a:gd name="connsiteX2328" fmla="*/ 4948584 w 6331249"/>
              <a:gd name="connsiteY2328" fmla="*/ 4069850 h 6286576"/>
              <a:gd name="connsiteX2329" fmla="*/ 4946027 w 6331249"/>
              <a:gd name="connsiteY2329" fmla="*/ 4068223 h 6286576"/>
              <a:gd name="connsiteX2330" fmla="*/ 4943703 w 6331249"/>
              <a:gd name="connsiteY2330" fmla="*/ 4066828 h 6286576"/>
              <a:gd name="connsiteX2331" fmla="*/ 4941378 w 6331249"/>
              <a:gd name="connsiteY2331" fmla="*/ 4065433 h 6286576"/>
              <a:gd name="connsiteX2332" fmla="*/ 4939054 w 6331249"/>
              <a:gd name="connsiteY2332" fmla="*/ 4064270 h 6286576"/>
              <a:gd name="connsiteX2333" fmla="*/ 4936729 w 6331249"/>
              <a:gd name="connsiteY2333" fmla="*/ 4064270 h 6286576"/>
              <a:gd name="connsiteX2334" fmla="*/ 4934404 w 6331249"/>
              <a:gd name="connsiteY2334" fmla="*/ 4064270 h 6286576"/>
              <a:gd name="connsiteX2335" fmla="*/ 4881404 w 6331249"/>
              <a:gd name="connsiteY2335" fmla="*/ 4042649 h 6286576"/>
              <a:gd name="connsiteX2336" fmla="*/ 4879079 w 6331249"/>
              <a:gd name="connsiteY2336" fmla="*/ 4042649 h 6286576"/>
              <a:gd name="connsiteX2337" fmla="*/ 4876987 w 6331249"/>
              <a:gd name="connsiteY2337" fmla="*/ 4042649 h 6286576"/>
              <a:gd name="connsiteX2338" fmla="*/ 4875127 w 6331249"/>
              <a:gd name="connsiteY2338" fmla="*/ 4042649 h 6286576"/>
              <a:gd name="connsiteX2339" fmla="*/ 4873268 w 6331249"/>
              <a:gd name="connsiteY2339" fmla="*/ 4042649 h 6286576"/>
              <a:gd name="connsiteX2340" fmla="*/ 4863272 w 6331249"/>
              <a:gd name="connsiteY2340" fmla="*/ 4042649 h 6286576"/>
              <a:gd name="connsiteX2341" fmla="*/ 4863272 w 6331249"/>
              <a:gd name="connsiteY2341" fmla="*/ 4053344 h 6286576"/>
              <a:gd name="connsiteX2342" fmla="*/ 4863272 w 6331249"/>
              <a:gd name="connsiteY2342" fmla="*/ 4055436 h 6286576"/>
              <a:gd name="connsiteX2343" fmla="*/ 4863272 w 6331249"/>
              <a:gd name="connsiteY2343" fmla="*/ 4057528 h 6286576"/>
              <a:gd name="connsiteX2344" fmla="*/ 4863272 w 6331249"/>
              <a:gd name="connsiteY2344" fmla="*/ 4059853 h 6286576"/>
              <a:gd name="connsiteX2345" fmla="*/ 4878847 w 6331249"/>
              <a:gd name="connsiteY2345" fmla="*/ 4110534 h 6286576"/>
              <a:gd name="connsiteX2346" fmla="*/ 4878847 w 6331249"/>
              <a:gd name="connsiteY2346" fmla="*/ 4113092 h 6286576"/>
              <a:gd name="connsiteX2347" fmla="*/ 4878847 w 6331249"/>
              <a:gd name="connsiteY2347" fmla="*/ 4115417 h 6286576"/>
              <a:gd name="connsiteX2348" fmla="*/ 4878847 w 6331249"/>
              <a:gd name="connsiteY2348" fmla="*/ 4117974 h 6286576"/>
              <a:gd name="connsiteX2349" fmla="*/ 4880009 w 6331249"/>
              <a:gd name="connsiteY2349" fmla="*/ 4120531 h 6286576"/>
              <a:gd name="connsiteX2350" fmla="*/ 4881172 w 6331249"/>
              <a:gd name="connsiteY2350" fmla="*/ 4123089 h 6286576"/>
              <a:gd name="connsiteX2351" fmla="*/ 4882566 w 6331249"/>
              <a:gd name="connsiteY2351" fmla="*/ 4125646 h 6286576"/>
              <a:gd name="connsiteX2352" fmla="*/ 4883961 w 6331249"/>
              <a:gd name="connsiteY2352" fmla="*/ 4128203 h 6286576"/>
              <a:gd name="connsiteX2353" fmla="*/ 4885588 w 6331249"/>
              <a:gd name="connsiteY2353" fmla="*/ 4130761 h 6286576"/>
              <a:gd name="connsiteX2354" fmla="*/ 4887215 w 6331249"/>
              <a:gd name="connsiteY2354" fmla="*/ 4133318 h 6286576"/>
              <a:gd name="connsiteX2355" fmla="*/ 4889075 w 6331249"/>
              <a:gd name="connsiteY2355" fmla="*/ 4135875 h 6286576"/>
              <a:gd name="connsiteX2356" fmla="*/ 4890935 w 6331249"/>
              <a:gd name="connsiteY2356" fmla="*/ 4138433 h 6286576"/>
              <a:gd name="connsiteX2357" fmla="*/ 4892794 w 6331249"/>
              <a:gd name="connsiteY2357" fmla="*/ 4140990 h 6286576"/>
              <a:gd name="connsiteX2358" fmla="*/ 4894887 w 6331249"/>
              <a:gd name="connsiteY2358" fmla="*/ 4143547 h 6286576"/>
              <a:gd name="connsiteX2359" fmla="*/ 4896979 w 6331249"/>
              <a:gd name="connsiteY2359" fmla="*/ 4146104 h 6286576"/>
              <a:gd name="connsiteX2360" fmla="*/ 4902093 w 6331249"/>
              <a:gd name="connsiteY2360" fmla="*/ 4147732 h 6286576"/>
              <a:gd name="connsiteX2361" fmla="*/ 4904185 w 6331249"/>
              <a:gd name="connsiteY2361" fmla="*/ 4150057 h 6286576"/>
              <a:gd name="connsiteX2362" fmla="*/ 4906509 w 6331249"/>
              <a:gd name="connsiteY2362" fmla="*/ 4152381 h 6286576"/>
              <a:gd name="connsiteX2363" fmla="*/ 4908834 w 6331249"/>
              <a:gd name="connsiteY2363" fmla="*/ 4154706 h 6286576"/>
              <a:gd name="connsiteX2364" fmla="*/ 4911159 w 6331249"/>
              <a:gd name="connsiteY2364" fmla="*/ 4157031 h 6286576"/>
              <a:gd name="connsiteX2365" fmla="*/ 4913483 w 6331249"/>
              <a:gd name="connsiteY2365" fmla="*/ 4159124 h 6286576"/>
              <a:gd name="connsiteX2366" fmla="*/ 4915808 w 6331249"/>
              <a:gd name="connsiteY2366" fmla="*/ 4161216 h 6286576"/>
              <a:gd name="connsiteX2367" fmla="*/ 4918132 w 6331249"/>
              <a:gd name="connsiteY2367" fmla="*/ 4163308 h 6286576"/>
              <a:gd name="connsiteX2368" fmla="*/ 4920689 w 6331249"/>
              <a:gd name="connsiteY2368" fmla="*/ 4165168 h 6286576"/>
              <a:gd name="connsiteX2369" fmla="*/ 4923247 w 6331249"/>
              <a:gd name="connsiteY2369" fmla="*/ 4167028 h 6286576"/>
              <a:gd name="connsiteX2370" fmla="*/ 4925339 w 6331249"/>
              <a:gd name="connsiteY2370" fmla="*/ 4170980 h 6286576"/>
              <a:gd name="connsiteX2371" fmla="*/ 4927896 w 6331249"/>
              <a:gd name="connsiteY2371" fmla="*/ 4172608 h 6286576"/>
              <a:gd name="connsiteX2372" fmla="*/ 4930453 w 6331249"/>
              <a:gd name="connsiteY2372" fmla="*/ 4174235 h 6286576"/>
              <a:gd name="connsiteX2373" fmla="*/ 4933010 w 6331249"/>
              <a:gd name="connsiteY2373" fmla="*/ 4175630 h 6286576"/>
              <a:gd name="connsiteX2374" fmla="*/ 4935334 w 6331249"/>
              <a:gd name="connsiteY2374" fmla="*/ 4177025 h 6286576"/>
              <a:gd name="connsiteX2375" fmla="*/ 4937659 w 6331249"/>
              <a:gd name="connsiteY2375" fmla="*/ 4178187 h 6286576"/>
              <a:gd name="connsiteX2376" fmla="*/ 4939984 w 6331249"/>
              <a:gd name="connsiteY2376" fmla="*/ 4178187 h 6286576"/>
              <a:gd name="connsiteX2377" fmla="*/ 4942308 w 6331249"/>
              <a:gd name="connsiteY2377" fmla="*/ 4178187 h 6286576"/>
              <a:gd name="connsiteX2378" fmla="*/ 4995076 w 6331249"/>
              <a:gd name="connsiteY2378" fmla="*/ 4201203 h 6286576"/>
              <a:gd name="connsiteX2379" fmla="*/ 4997401 w 6331249"/>
              <a:gd name="connsiteY2379" fmla="*/ 4201203 h 6286576"/>
              <a:gd name="connsiteX2380" fmla="*/ 4999493 w 6331249"/>
              <a:gd name="connsiteY2380" fmla="*/ 4201203 h 6286576"/>
              <a:gd name="connsiteX2381" fmla="*/ 5001353 w 6331249"/>
              <a:gd name="connsiteY2381" fmla="*/ 4201203 h 6286576"/>
              <a:gd name="connsiteX2382" fmla="*/ 5003212 w 6331249"/>
              <a:gd name="connsiteY2382" fmla="*/ 4201203 h 6286576"/>
              <a:gd name="connsiteX2383" fmla="*/ 5013208 w 6331249"/>
              <a:gd name="connsiteY2383" fmla="*/ 4201203 h 6286576"/>
              <a:gd name="connsiteX2384" fmla="*/ 5013208 w 6331249"/>
              <a:gd name="connsiteY2384" fmla="*/ 4191903 h 6286576"/>
              <a:gd name="connsiteX2385" fmla="*/ 5013208 w 6331249"/>
              <a:gd name="connsiteY2385" fmla="*/ 4189811 h 6286576"/>
              <a:gd name="connsiteX2386" fmla="*/ 5013208 w 6331249"/>
              <a:gd name="connsiteY2386" fmla="*/ 4187719 h 6286576"/>
              <a:gd name="connsiteX2387" fmla="*/ 5013208 w 6331249"/>
              <a:gd name="connsiteY2387" fmla="*/ 4185394 h 6286576"/>
              <a:gd name="connsiteX2388" fmla="*/ 5013208 w 6331249"/>
              <a:gd name="connsiteY2388" fmla="*/ 4185394 h 6286576"/>
              <a:gd name="connsiteX2389" fmla="*/ 5259382 w 6331249"/>
              <a:gd name="connsiteY2389" fmla="*/ 4326744 h 6286576"/>
              <a:gd name="connsiteX2390" fmla="*/ 5222421 w 6331249"/>
              <a:gd name="connsiteY2390" fmla="*/ 4283037 h 6286576"/>
              <a:gd name="connsiteX2391" fmla="*/ 5220561 w 6331249"/>
              <a:gd name="connsiteY2391" fmla="*/ 4280945 h 6286576"/>
              <a:gd name="connsiteX2392" fmla="*/ 5218702 w 6331249"/>
              <a:gd name="connsiteY2392" fmla="*/ 4279085 h 6286576"/>
              <a:gd name="connsiteX2393" fmla="*/ 5216842 w 6331249"/>
              <a:gd name="connsiteY2393" fmla="*/ 4277225 h 6286576"/>
              <a:gd name="connsiteX2394" fmla="*/ 5214750 w 6331249"/>
              <a:gd name="connsiteY2394" fmla="*/ 4275365 h 6286576"/>
              <a:gd name="connsiteX2395" fmla="*/ 5212658 w 6331249"/>
              <a:gd name="connsiteY2395" fmla="*/ 4273505 h 6286576"/>
              <a:gd name="connsiteX2396" fmla="*/ 5210333 w 6331249"/>
              <a:gd name="connsiteY2396" fmla="*/ 4271645 h 6286576"/>
              <a:gd name="connsiteX2397" fmla="*/ 5208009 w 6331249"/>
              <a:gd name="connsiteY2397" fmla="*/ 4269786 h 6286576"/>
              <a:gd name="connsiteX2398" fmla="*/ 5205452 w 6331249"/>
              <a:gd name="connsiteY2398" fmla="*/ 4267926 h 6286576"/>
              <a:gd name="connsiteX2399" fmla="*/ 5204289 w 6331249"/>
              <a:gd name="connsiteY2399" fmla="*/ 4263973 h 6286576"/>
              <a:gd name="connsiteX2400" fmla="*/ 5201732 w 6331249"/>
              <a:gd name="connsiteY2400" fmla="*/ 4262346 h 6286576"/>
              <a:gd name="connsiteX2401" fmla="*/ 5198943 w 6331249"/>
              <a:gd name="connsiteY2401" fmla="*/ 4260719 h 6286576"/>
              <a:gd name="connsiteX2402" fmla="*/ 5196153 w 6331249"/>
              <a:gd name="connsiteY2402" fmla="*/ 4259091 h 6286576"/>
              <a:gd name="connsiteX2403" fmla="*/ 5193364 w 6331249"/>
              <a:gd name="connsiteY2403" fmla="*/ 4257464 h 6286576"/>
              <a:gd name="connsiteX2404" fmla="*/ 5190574 w 6331249"/>
              <a:gd name="connsiteY2404" fmla="*/ 4255836 h 6286576"/>
              <a:gd name="connsiteX2405" fmla="*/ 5187552 w 6331249"/>
              <a:gd name="connsiteY2405" fmla="*/ 4254442 h 6286576"/>
              <a:gd name="connsiteX2406" fmla="*/ 5184530 w 6331249"/>
              <a:gd name="connsiteY2406" fmla="*/ 4253047 h 6286576"/>
              <a:gd name="connsiteX2407" fmla="*/ 5181508 w 6331249"/>
              <a:gd name="connsiteY2407" fmla="*/ 4251652 h 6286576"/>
              <a:gd name="connsiteX2408" fmla="*/ 5178486 w 6331249"/>
              <a:gd name="connsiteY2408" fmla="*/ 4250489 h 6286576"/>
              <a:gd name="connsiteX2409" fmla="*/ 5175464 w 6331249"/>
              <a:gd name="connsiteY2409" fmla="*/ 4249327 h 6286576"/>
              <a:gd name="connsiteX2410" fmla="*/ 5172442 w 6331249"/>
              <a:gd name="connsiteY2410" fmla="*/ 4249327 h 6286576"/>
              <a:gd name="connsiteX2411" fmla="*/ 5169420 w 6331249"/>
              <a:gd name="connsiteY2411" fmla="*/ 4249327 h 6286576"/>
              <a:gd name="connsiteX2412" fmla="*/ 5166398 w 6331249"/>
              <a:gd name="connsiteY2412" fmla="*/ 4249327 h 6286576"/>
              <a:gd name="connsiteX2413" fmla="*/ 5163377 w 6331249"/>
              <a:gd name="connsiteY2413" fmla="*/ 4249327 h 6286576"/>
              <a:gd name="connsiteX2414" fmla="*/ 5160355 w 6331249"/>
              <a:gd name="connsiteY2414" fmla="*/ 4249327 h 6286576"/>
              <a:gd name="connsiteX2415" fmla="*/ 5157332 w 6331249"/>
              <a:gd name="connsiteY2415" fmla="*/ 4249327 h 6286576"/>
              <a:gd name="connsiteX2416" fmla="*/ 5154311 w 6331249"/>
              <a:gd name="connsiteY2416" fmla="*/ 4249327 h 6286576"/>
              <a:gd name="connsiteX2417" fmla="*/ 5151521 w 6331249"/>
              <a:gd name="connsiteY2417" fmla="*/ 4249327 h 6286576"/>
              <a:gd name="connsiteX2418" fmla="*/ 5148732 w 6331249"/>
              <a:gd name="connsiteY2418" fmla="*/ 4249327 h 6286576"/>
              <a:gd name="connsiteX2419" fmla="*/ 5138038 w 6331249"/>
              <a:gd name="connsiteY2419" fmla="*/ 4249327 h 6286576"/>
              <a:gd name="connsiteX2420" fmla="*/ 5080854 w 6331249"/>
              <a:gd name="connsiteY2420" fmla="*/ 4249327 h 6286576"/>
              <a:gd name="connsiteX2421" fmla="*/ 5072253 w 6331249"/>
              <a:gd name="connsiteY2421" fmla="*/ 4249327 h 6286576"/>
              <a:gd name="connsiteX2422" fmla="*/ 5070625 w 6331249"/>
              <a:gd name="connsiteY2422" fmla="*/ 4249327 h 6286576"/>
              <a:gd name="connsiteX2423" fmla="*/ 5069231 w 6331249"/>
              <a:gd name="connsiteY2423" fmla="*/ 4249327 h 6286576"/>
              <a:gd name="connsiteX2424" fmla="*/ 5068068 w 6331249"/>
              <a:gd name="connsiteY2424" fmla="*/ 4249327 h 6286576"/>
              <a:gd name="connsiteX2425" fmla="*/ 5068068 w 6331249"/>
              <a:gd name="connsiteY2425" fmla="*/ 4249327 h 6286576"/>
              <a:gd name="connsiteX2426" fmla="*/ 5068068 w 6331249"/>
              <a:gd name="connsiteY2426" fmla="*/ 4249327 h 6286576"/>
              <a:gd name="connsiteX2427" fmla="*/ 5068068 w 6331249"/>
              <a:gd name="connsiteY2427" fmla="*/ 4249327 h 6286576"/>
              <a:gd name="connsiteX2428" fmla="*/ 5068068 w 6331249"/>
              <a:gd name="connsiteY2428" fmla="*/ 4249327 h 6286576"/>
              <a:gd name="connsiteX2429" fmla="*/ 5068068 w 6331249"/>
              <a:gd name="connsiteY2429" fmla="*/ 4249327 h 6286576"/>
              <a:gd name="connsiteX2430" fmla="*/ 5068068 w 6331249"/>
              <a:gd name="connsiteY2430" fmla="*/ 4249327 h 6286576"/>
              <a:gd name="connsiteX2431" fmla="*/ 5068068 w 6331249"/>
              <a:gd name="connsiteY2431" fmla="*/ 4252814 h 6286576"/>
              <a:gd name="connsiteX2432" fmla="*/ 5068068 w 6331249"/>
              <a:gd name="connsiteY2432" fmla="*/ 4252814 h 6286576"/>
              <a:gd name="connsiteX2433" fmla="*/ 5068068 w 6331249"/>
              <a:gd name="connsiteY2433" fmla="*/ 4253977 h 6286576"/>
              <a:gd name="connsiteX2434" fmla="*/ 5068068 w 6331249"/>
              <a:gd name="connsiteY2434" fmla="*/ 4255372 h 6286576"/>
              <a:gd name="connsiteX2435" fmla="*/ 5068068 w 6331249"/>
              <a:gd name="connsiteY2435" fmla="*/ 4256767 h 6286576"/>
              <a:gd name="connsiteX2436" fmla="*/ 5068068 w 6331249"/>
              <a:gd name="connsiteY2436" fmla="*/ 4258394 h 6286576"/>
              <a:gd name="connsiteX2437" fmla="*/ 5068068 w 6331249"/>
              <a:gd name="connsiteY2437" fmla="*/ 4260021 h 6286576"/>
              <a:gd name="connsiteX2438" fmla="*/ 5069463 w 6331249"/>
              <a:gd name="connsiteY2438" fmla="*/ 4261881 h 6286576"/>
              <a:gd name="connsiteX2439" fmla="*/ 5071090 w 6331249"/>
              <a:gd name="connsiteY2439" fmla="*/ 4263741 h 6286576"/>
              <a:gd name="connsiteX2440" fmla="*/ 5108051 w 6331249"/>
              <a:gd name="connsiteY2440" fmla="*/ 4307448 h 6286576"/>
              <a:gd name="connsiteX2441" fmla="*/ 5109911 w 6331249"/>
              <a:gd name="connsiteY2441" fmla="*/ 4309540 h 6286576"/>
              <a:gd name="connsiteX2442" fmla="*/ 5111306 w 6331249"/>
              <a:gd name="connsiteY2442" fmla="*/ 4310470 h 6286576"/>
              <a:gd name="connsiteX2443" fmla="*/ 5113165 w 6331249"/>
              <a:gd name="connsiteY2443" fmla="*/ 4312330 h 6286576"/>
              <a:gd name="connsiteX2444" fmla="*/ 5115257 w 6331249"/>
              <a:gd name="connsiteY2444" fmla="*/ 4314190 h 6286576"/>
              <a:gd name="connsiteX2445" fmla="*/ 5117349 w 6331249"/>
              <a:gd name="connsiteY2445" fmla="*/ 4316050 h 6286576"/>
              <a:gd name="connsiteX2446" fmla="*/ 5119674 w 6331249"/>
              <a:gd name="connsiteY2446" fmla="*/ 4317910 h 6286576"/>
              <a:gd name="connsiteX2447" fmla="*/ 5121999 w 6331249"/>
              <a:gd name="connsiteY2447" fmla="*/ 4319769 h 6286576"/>
              <a:gd name="connsiteX2448" fmla="*/ 5124556 w 6331249"/>
              <a:gd name="connsiteY2448" fmla="*/ 4321629 h 6286576"/>
              <a:gd name="connsiteX2449" fmla="*/ 5127113 w 6331249"/>
              <a:gd name="connsiteY2449" fmla="*/ 4323489 h 6286576"/>
              <a:gd name="connsiteX2450" fmla="*/ 5129670 w 6331249"/>
              <a:gd name="connsiteY2450" fmla="*/ 4325117 h 6286576"/>
              <a:gd name="connsiteX2451" fmla="*/ 5132460 w 6331249"/>
              <a:gd name="connsiteY2451" fmla="*/ 4326744 h 6286576"/>
              <a:gd name="connsiteX2452" fmla="*/ 5135249 w 6331249"/>
              <a:gd name="connsiteY2452" fmla="*/ 4328371 h 6286576"/>
              <a:gd name="connsiteX2453" fmla="*/ 5138038 w 6331249"/>
              <a:gd name="connsiteY2453" fmla="*/ 4329999 h 6286576"/>
              <a:gd name="connsiteX2454" fmla="*/ 5140828 w 6331249"/>
              <a:gd name="connsiteY2454" fmla="*/ 4331626 h 6286576"/>
              <a:gd name="connsiteX2455" fmla="*/ 5143850 w 6331249"/>
              <a:gd name="connsiteY2455" fmla="*/ 4333021 h 6286576"/>
              <a:gd name="connsiteX2456" fmla="*/ 5146175 w 6331249"/>
              <a:gd name="connsiteY2456" fmla="*/ 4333718 h 6286576"/>
              <a:gd name="connsiteX2457" fmla="*/ 5149197 w 6331249"/>
              <a:gd name="connsiteY2457" fmla="*/ 4335113 h 6286576"/>
              <a:gd name="connsiteX2458" fmla="*/ 5152218 w 6331249"/>
              <a:gd name="connsiteY2458" fmla="*/ 4336276 h 6286576"/>
              <a:gd name="connsiteX2459" fmla="*/ 5155240 w 6331249"/>
              <a:gd name="connsiteY2459" fmla="*/ 4337438 h 6286576"/>
              <a:gd name="connsiteX2460" fmla="*/ 5158262 w 6331249"/>
              <a:gd name="connsiteY2460" fmla="*/ 4337438 h 6286576"/>
              <a:gd name="connsiteX2461" fmla="*/ 5161284 w 6331249"/>
              <a:gd name="connsiteY2461" fmla="*/ 4337438 h 6286576"/>
              <a:gd name="connsiteX2462" fmla="*/ 5164306 w 6331249"/>
              <a:gd name="connsiteY2462" fmla="*/ 4337438 h 6286576"/>
              <a:gd name="connsiteX2463" fmla="*/ 5167328 w 6331249"/>
              <a:gd name="connsiteY2463" fmla="*/ 4337438 h 6286576"/>
              <a:gd name="connsiteX2464" fmla="*/ 5170350 w 6331249"/>
              <a:gd name="connsiteY2464" fmla="*/ 4337438 h 6286576"/>
              <a:gd name="connsiteX2465" fmla="*/ 5173372 w 6331249"/>
              <a:gd name="connsiteY2465" fmla="*/ 4337438 h 6286576"/>
              <a:gd name="connsiteX2466" fmla="*/ 5176394 w 6331249"/>
              <a:gd name="connsiteY2466" fmla="*/ 4337438 h 6286576"/>
              <a:gd name="connsiteX2467" fmla="*/ 5179184 w 6331249"/>
              <a:gd name="connsiteY2467" fmla="*/ 4337438 h 6286576"/>
              <a:gd name="connsiteX2468" fmla="*/ 5181973 w 6331249"/>
              <a:gd name="connsiteY2468" fmla="*/ 4337438 h 6286576"/>
              <a:gd name="connsiteX2469" fmla="*/ 5192666 w 6331249"/>
              <a:gd name="connsiteY2469" fmla="*/ 4337438 h 6286576"/>
              <a:gd name="connsiteX2470" fmla="*/ 5249851 w 6331249"/>
              <a:gd name="connsiteY2470" fmla="*/ 4337438 h 6286576"/>
              <a:gd name="connsiteX2471" fmla="*/ 5258452 w 6331249"/>
              <a:gd name="connsiteY2471" fmla="*/ 4337438 h 6286576"/>
              <a:gd name="connsiteX2472" fmla="*/ 5260079 w 6331249"/>
              <a:gd name="connsiteY2472" fmla="*/ 4337438 h 6286576"/>
              <a:gd name="connsiteX2473" fmla="*/ 5261474 w 6331249"/>
              <a:gd name="connsiteY2473" fmla="*/ 4337438 h 6286576"/>
              <a:gd name="connsiteX2474" fmla="*/ 5262636 w 6331249"/>
              <a:gd name="connsiteY2474" fmla="*/ 4337438 h 6286576"/>
              <a:gd name="connsiteX2475" fmla="*/ 5262636 w 6331249"/>
              <a:gd name="connsiteY2475" fmla="*/ 4337438 h 6286576"/>
              <a:gd name="connsiteX2476" fmla="*/ 5262636 w 6331249"/>
              <a:gd name="connsiteY2476" fmla="*/ 4337438 h 6286576"/>
              <a:gd name="connsiteX2477" fmla="*/ 5262636 w 6331249"/>
              <a:gd name="connsiteY2477" fmla="*/ 4337438 h 6286576"/>
              <a:gd name="connsiteX2478" fmla="*/ 5262636 w 6331249"/>
              <a:gd name="connsiteY2478" fmla="*/ 4337438 h 6286576"/>
              <a:gd name="connsiteX2479" fmla="*/ 5264031 w 6331249"/>
              <a:gd name="connsiteY2479" fmla="*/ 4337438 h 6286576"/>
              <a:gd name="connsiteX2480" fmla="*/ 5264031 w 6331249"/>
              <a:gd name="connsiteY2480" fmla="*/ 4333951 h 6286576"/>
              <a:gd name="connsiteX2481" fmla="*/ 5264031 w 6331249"/>
              <a:gd name="connsiteY2481" fmla="*/ 4333951 h 6286576"/>
              <a:gd name="connsiteX2482" fmla="*/ 5264031 w 6331249"/>
              <a:gd name="connsiteY2482" fmla="*/ 4332789 h 6286576"/>
              <a:gd name="connsiteX2483" fmla="*/ 5264031 w 6331249"/>
              <a:gd name="connsiteY2483" fmla="*/ 4331393 h 6286576"/>
              <a:gd name="connsiteX2484" fmla="*/ 5264031 w 6331249"/>
              <a:gd name="connsiteY2484" fmla="*/ 4329999 h 6286576"/>
              <a:gd name="connsiteX2485" fmla="*/ 5264031 w 6331249"/>
              <a:gd name="connsiteY2485" fmla="*/ 4328371 h 6286576"/>
              <a:gd name="connsiteX2486" fmla="*/ 5264031 w 6331249"/>
              <a:gd name="connsiteY2486" fmla="*/ 4326744 h 6286576"/>
              <a:gd name="connsiteX2487" fmla="*/ 5262636 w 6331249"/>
              <a:gd name="connsiteY2487" fmla="*/ 4324884 h 6286576"/>
              <a:gd name="connsiteX2488" fmla="*/ 5261009 w 6331249"/>
              <a:gd name="connsiteY2488" fmla="*/ 4323024 h 6286576"/>
              <a:gd name="connsiteX2489" fmla="*/ 5261009 w 6331249"/>
              <a:gd name="connsiteY2489" fmla="*/ 4323024 h 6286576"/>
              <a:gd name="connsiteX2490" fmla="*/ 4829101 w 6331249"/>
              <a:gd name="connsiteY2490" fmla="*/ 3223379 h 6286576"/>
              <a:gd name="connsiteX2491" fmla="*/ 4813991 w 6331249"/>
              <a:gd name="connsiteY2491" fmla="*/ 3168048 h 6286576"/>
              <a:gd name="connsiteX2492" fmla="*/ 4813991 w 6331249"/>
              <a:gd name="connsiteY2492" fmla="*/ 3165491 h 6286576"/>
              <a:gd name="connsiteX2493" fmla="*/ 4813991 w 6331249"/>
              <a:gd name="connsiteY2493" fmla="*/ 3162933 h 6286576"/>
              <a:gd name="connsiteX2494" fmla="*/ 4813991 w 6331249"/>
              <a:gd name="connsiteY2494" fmla="*/ 3160376 h 6286576"/>
              <a:gd name="connsiteX2495" fmla="*/ 4813991 w 6331249"/>
              <a:gd name="connsiteY2495" fmla="*/ 3157819 h 6286576"/>
              <a:gd name="connsiteX2496" fmla="*/ 4812829 w 6331249"/>
              <a:gd name="connsiteY2496" fmla="*/ 3155261 h 6286576"/>
              <a:gd name="connsiteX2497" fmla="*/ 4811666 w 6331249"/>
              <a:gd name="connsiteY2497" fmla="*/ 3152704 h 6286576"/>
              <a:gd name="connsiteX2498" fmla="*/ 4806784 w 6331249"/>
              <a:gd name="connsiteY2498" fmla="*/ 3148054 h 6286576"/>
              <a:gd name="connsiteX2499" fmla="*/ 4805390 w 6331249"/>
              <a:gd name="connsiteY2499" fmla="*/ 3145497 h 6286576"/>
              <a:gd name="connsiteX2500" fmla="*/ 4803763 w 6331249"/>
              <a:gd name="connsiteY2500" fmla="*/ 3142707 h 6286576"/>
              <a:gd name="connsiteX2501" fmla="*/ 4802135 w 6331249"/>
              <a:gd name="connsiteY2501" fmla="*/ 3140150 h 6286576"/>
              <a:gd name="connsiteX2502" fmla="*/ 4800276 w 6331249"/>
              <a:gd name="connsiteY2502" fmla="*/ 3137593 h 6286576"/>
              <a:gd name="connsiteX2503" fmla="*/ 4798416 w 6331249"/>
              <a:gd name="connsiteY2503" fmla="*/ 3135035 h 6286576"/>
              <a:gd name="connsiteX2504" fmla="*/ 4796557 w 6331249"/>
              <a:gd name="connsiteY2504" fmla="*/ 3132478 h 6286576"/>
              <a:gd name="connsiteX2505" fmla="*/ 4794697 w 6331249"/>
              <a:gd name="connsiteY2505" fmla="*/ 3129921 h 6286576"/>
              <a:gd name="connsiteX2506" fmla="*/ 4792604 w 6331249"/>
              <a:gd name="connsiteY2506" fmla="*/ 3127363 h 6286576"/>
              <a:gd name="connsiteX2507" fmla="*/ 4790512 w 6331249"/>
              <a:gd name="connsiteY2507" fmla="*/ 3124806 h 6286576"/>
              <a:gd name="connsiteX2508" fmla="*/ 4788420 w 6331249"/>
              <a:gd name="connsiteY2508" fmla="*/ 3122249 h 6286576"/>
              <a:gd name="connsiteX2509" fmla="*/ 4786328 w 6331249"/>
              <a:gd name="connsiteY2509" fmla="*/ 3119924 h 6286576"/>
              <a:gd name="connsiteX2510" fmla="*/ 4784004 w 6331249"/>
              <a:gd name="connsiteY2510" fmla="*/ 3117599 h 6286576"/>
              <a:gd name="connsiteX2511" fmla="*/ 4781679 w 6331249"/>
              <a:gd name="connsiteY2511" fmla="*/ 3115274 h 6286576"/>
              <a:gd name="connsiteX2512" fmla="*/ 4779354 w 6331249"/>
              <a:gd name="connsiteY2512" fmla="*/ 3112949 h 6286576"/>
              <a:gd name="connsiteX2513" fmla="*/ 4777030 w 6331249"/>
              <a:gd name="connsiteY2513" fmla="*/ 3110857 h 6286576"/>
              <a:gd name="connsiteX2514" fmla="*/ 4774705 w 6331249"/>
              <a:gd name="connsiteY2514" fmla="*/ 3108765 h 6286576"/>
              <a:gd name="connsiteX2515" fmla="*/ 4772381 w 6331249"/>
              <a:gd name="connsiteY2515" fmla="*/ 3106672 h 6286576"/>
              <a:gd name="connsiteX2516" fmla="*/ 4770056 w 6331249"/>
              <a:gd name="connsiteY2516" fmla="*/ 3104812 h 6286576"/>
              <a:gd name="connsiteX2517" fmla="*/ 4767732 w 6331249"/>
              <a:gd name="connsiteY2517" fmla="*/ 3102953 h 6286576"/>
              <a:gd name="connsiteX2518" fmla="*/ 4765407 w 6331249"/>
              <a:gd name="connsiteY2518" fmla="*/ 3101325 h 6286576"/>
              <a:gd name="connsiteX2519" fmla="*/ 4763082 w 6331249"/>
              <a:gd name="connsiteY2519" fmla="*/ 3099698 h 6286576"/>
              <a:gd name="connsiteX2520" fmla="*/ 4760758 w 6331249"/>
              <a:gd name="connsiteY2520" fmla="*/ 3098303 h 6286576"/>
              <a:gd name="connsiteX2521" fmla="*/ 4758433 w 6331249"/>
              <a:gd name="connsiteY2521" fmla="*/ 3096908 h 6286576"/>
              <a:gd name="connsiteX2522" fmla="*/ 4756109 w 6331249"/>
              <a:gd name="connsiteY2522" fmla="*/ 3095746 h 6286576"/>
              <a:gd name="connsiteX2523" fmla="*/ 4753784 w 6331249"/>
              <a:gd name="connsiteY2523" fmla="*/ 3095746 h 6286576"/>
              <a:gd name="connsiteX2524" fmla="*/ 4701713 w 6331249"/>
              <a:gd name="connsiteY2524" fmla="*/ 3072497 h 6286576"/>
              <a:gd name="connsiteX2525" fmla="*/ 4699389 w 6331249"/>
              <a:gd name="connsiteY2525" fmla="*/ 3072497 h 6286576"/>
              <a:gd name="connsiteX2526" fmla="*/ 4697297 w 6331249"/>
              <a:gd name="connsiteY2526" fmla="*/ 3072497 h 6286576"/>
              <a:gd name="connsiteX2527" fmla="*/ 4695437 w 6331249"/>
              <a:gd name="connsiteY2527" fmla="*/ 3072497 h 6286576"/>
              <a:gd name="connsiteX2528" fmla="*/ 4693577 w 6331249"/>
              <a:gd name="connsiteY2528" fmla="*/ 3072497 h 6286576"/>
              <a:gd name="connsiteX2529" fmla="*/ 4691950 w 6331249"/>
              <a:gd name="connsiteY2529" fmla="*/ 3072497 h 6286576"/>
              <a:gd name="connsiteX2530" fmla="*/ 4683349 w 6331249"/>
              <a:gd name="connsiteY2530" fmla="*/ 3072497 h 6286576"/>
              <a:gd name="connsiteX2531" fmla="*/ 4683349 w 6331249"/>
              <a:gd name="connsiteY2531" fmla="*/ 3084819 h 6286576"/>
              <a:gd name="connsiteX2532" fmla="*/ 4683349 w 6331249"/>
              <a:gd name="connsiteY2532" fmla="*/ 3086911 h 6286576"/>
              <a:gd name="connsiteX2533" fmla="*/ 4683349 w 6331249"/>
              <a:gd name="connsiteY2533" fmla="*/ 3089236 h 6286576"/>
              <a:gd name="connsiteX2534" fmla="*/ 4698459 w 6331249"/>
              <a:gd name="connsiteY2534" fmla="*/ 3144567 h 6286576"/>
              <a:gd name="connsiteX2535" fmla="*/ 4698459 w 6331249"/>
              <a:gd name="connsiteY2535" fmla="*/ 3147125 h 6286576"/>
              <a:gd name="connsiteX2536" fmla="*/ 4698459 w 6331249"/>
              <a:gd name="connsiteY2536" fmla="*/ 3149682 h 6286576"/>
              <a:gd name="connsiteX2537" fmla="*/ 4698459 w 6331249"/>
              <a:gd name="connsiteY2537" fmla="*/ 3152239 h 6286576"/>
              <a:gd name="connsiteX2538" fmla="*/ 4698459 w 6331249"/>
              <a:gd name="connsiteY2538" fmla="*/ 3154796 h 6286576"/>
              <a:gd name="connsiteX2539" fmla="*/ 4698459 w 6331249"/>
              <a:gd name="connsiteY2539" fmla="*/ 3157353 h 6286576"/>
              <a:gd name="connsiteX2540" fmla="*/ 4699621 w 6331249"/>
              <a:gd name="connsiteY2540" fmla="*/ 3159911 h 6286576"/>
              <a:gd name="connsiteX2541" fmla="*/ 4701016 w 6331249"/>
              <a:gd name="connsiteY2541" fmla="*/ 3162468 h 6286576"/>
              <a:gd name="connsiteX2542" fmla="*/ 4702411 w 6331249"/>
              <a:gd name="connsiteY2542" fmla="*/ 3165025 h 6286576"/>
              <a:gd name="connsiteX2543" fmla="*/ 4704038 w 6331249"/>
              <a:gd name="connsiteY2543" fmla="*/ 3167816 h 6286576"/>
              <a:gd name="connsiteX2544" fmla="*/ 4705665 w 6331249"/>
              <a:gd name="connsiteY2544" fmla="*/ 3170373 h 6286576"/>
              <a:gd name="connsiteX2545" fmla="*/ 4707292 w 6331249"/>
              <a:gd name="connsiteY2545" fmla="*/ 3172930 h 6286576"/>
              <a:gd name="connsiteX2546" fmla="*/ 4709152 w 6331249"/>
              <a:gd name="connsiteY2546" fmla="*/ 3175487 h 6286576"/>
              <a:gd name="connsiteX2547" fmla="*/ 4711011 w 6331249"/>
              <a:gd name="connsiteY2547" fmla="*/ 3178044 h 6286576"/>
              <a:gd name="connsiteX2548" fmla="*/ 4712871 w 6331249"/>
              <a:gd name="connsiteY2548" fmla="*/ 3180602 h 6286576"/>
              <a:gd name="connsiteX2549" fmla="*/ 4714963 w 6331249"/>
              <a:gd name="connsiteY2549" fmla="*/ 3183159 h 6286576"/>
              <a:gd name="connsiteX2550" fmla="*/ 4717055 w 6331249"/>
              <a:gd name="connsiteY2550" fmla="*/ 3185716 h 6286576"/>
              <a:gd name="connsiteX2551" fmla="*/ 4719148 w 6331249"/>
              <a:gd name="connsiteY2551" fmla="*/ 3188274 h 6286576"/>
              <a:gd name="connsiteX2552" fmla="*/ 4721240 w 6331249"/>
              <a:gd name="connsiteY2552" fmla="*/ 3190599 h 6286576"/>
              <a:gd name="connsiteX2553" fmla="*/ 4723564 w 6331249"/>
              <a:gd name="connsiteY2553" fmla="*/ 3192923 h 6286576"/>
              <a:gd name="connsiteX2554" fmla="*/ 4725889 w 6331249"/>
              <a:gd name="connsiteY2554" fmla="*/ 3195248 h 6286576"/>
              <a:gd name="connsiteX2555" fmla="*/ 4728214 w 6331249"/>
              <a:gd name="connsiteY2555" fmla="*/ 3197573 h 6286576"/>
              <a:gd name="connsiteX2556" fmla="*/ 4730538 w 6331249"/>
              <a:gd name="connsiteY2556" fmla="*/ 3199666 h 6286576"/>
              <a:gd name="connsiteX2557" fmla="*/ 4732863 w 6331249"/>
              <a:gd name="connsiteY2557" fmla="*/ 3201758 h 6286576"/>
              <a:gd name="connsiteX2558" fmla="*/ 4735187 w 6331249"/>
              <a:gd name="connsiteY2558" fmla="*/ 3203850 h 6286576"/>
              <a:gd name="connsiteX2559" fmla="*/ 4737512 w 6331249"/>
              <a:gd name="connsiteY2559" fmla="*/ 3205710 h 6286576"/>
              <a:gd name="connsiteX2560" fmla="*/ 4739837 w 6331249"/>
              <a:gd name="connsiteY2560" fmla="*/ 3207570 h 6286576"/>
              <a:gd name="connsiteX2561" fmla="*/ 4742161 w 6331249"/>
              <a:gd name="connsiteY2561" fmla="*/ 3209197 h 6286576"/>
              <a:gd name="connsiteX2562" fmla="*/ 4744486 w 6331249"/>
              <a:gd name="connsiteY2562" fmla="*/ 3210825 h 6286576"/>
              <a:gd name="connsiteX2563" fmla="*/ 4746810 w 6331249"/>
              <a:gd name="connsiteY2563" fmla="*/ 3212220 h 6286576"/>
              <a:gd name="connsiteX2564" fmla="*/ 4749135 w 6331249"/>
              <a:gd name="connsiteY2564" fmla="*/ 3213615 h 6286576"/>
              <a:gd name="connsiteX2565" fmla="*/ 4751459 w 6331249"/>
              <a:gd name="connsiteY2565" fmla="*/ 3214777 h 6286576"/>
              <a:gd name="connsiteX2566" fmla="*/ 4753784 w 6331249"/>
              <a:gd name="connsiteY2566" fmla="*/ 3214777 h 6286576"/>
              <a:gd name="connsiteX2567" fmla="*/ 4805855 w 6331249"/>
              <a:gd name="connsiteY2567" fmla="*/ 3238025 h 6286576"/>
              <a:gd name="connsiteX2568" fmla="*/ 4808179 w 6331249"/>
              <a:gd name="connsiteY2568" fmla="*/ 3238025 h 6286576"/>
              <a:gd name="connsiteX2569" fmla="*/ 4810272 w 6331249"/>
              <a:gd name="connsiteY2569" fmla="*/ 3238025 h 6286576"/>
              <a:gd name="connsiteX2570" fmla="*/ 4812131 w 6331249"/>
              <a:gd name="connsiteY2570" fmla="*/ 3238025 h 6286576"/>
              <a:gd name="connsiteX2571" fmla="*/ 4813991 w 6331249"/>
              <a:gd name="connsiteY2571" fmla="*/ 3238025 h 6286576"/>
              <a:gd name="connsiteX2572" fmla="*/ 4815618 w 6331249"/>
              <a:gd name="connsiteY2572" fmla="*/ 3238025 h 6286576"/>
              <a:gd name="connsiteX2573" fmla="*/ 4823987 w 6331249"/>
              <a:gd name="connsiteY2573" fmla="*/ 3238025 h 6286576"/>
              <a:gd name="connsiteX2574" fmla="*/ 4823987 w 6331249"/>
              <a:gd name="connsiteY2574" fmla="*/ 3225239 h 6286576"/>
              <a:gd name="connsiteX2575" fmla="*/ 4823987 w 6331249"/>
              <a:gd name="connsiteY2575" fmla="*/ 3223146 h 6286576"/>
              <a:gd name="connsiteX2576" fmla="*/ 4823987 w 6331249"/>
              <a:gd name="connsiteY2576" fmla="*/ 3220822 h 6286576"/>
              <a:gd name="connsiteX2577" fmla="*/ 4823987 w 6331249"/>
              <a:gd name="connsiteY2577" fmla="*/ 3220822 h 6286576"/>
              <a:gd name="connsiteX2578" fmla="*/ 5026226 w 6331249"/>
              <a:gd name="connsiteY2578" fmla="*/ 3455862 h 6286576"/>
              <a:gd name="connsiteX2579" fmla="*/ 5011116 w 6331249"/>
              <a:gd name="connsiteY2579" fmla="*/ 3400531 h 6286576"/>
              <a:gd name="connsiteX2580" fmla="*/ 5011116 w 6331249"/>
              <a:gd name="connsiteY2580" fmla="*/ 3397974 h 6286576"/>
              <a:gd name="connsiteX2581" fmla="*/ 5011116 w 6331249"/>
              <a:gd name="connsiteY2581" fmla="*/ 3395416 h 6286576"/>
              <a:gd name="connsiteX2582" fmla="*/ 5011116 w 6331249"/>
              <a:gd name="connsiteY2582" fmla="*/ 3392859 h 6286576"/>
              <a:gd name="connsiteX2583" fmla="*/ 5011116 w 6331249"/>
              <a:gd name="connsiteY2583" fmla="*/ 3390302 h 6286576"/>
              <a:gd name="connsiteX2584" fmla="*/ 5009954 w 6331249"/>
              <a:gd name="connsiteY2584" fmla="*/ 3387744 h 6286576"/>
              <a:gd name="connsiteX2585" fmla="*/ 5008791 w 6331249"/>
              <a:gd name="connsiteY2585" fmla="*/ 3385187 h 6286576"/>
              <a:gd name="connsiteX2586" fmla="*/ 5007397 w 6331249"/>
              <a:gd name="connsiteY2586" fmla="*/ 3382630 h 6286576"/>
              <a:gd name="connsiteX2587" fmla="*/ 5006002 w 6331249"/>
              <a:gd name="connsiteY2587" fmla="*/ 3380072 h 6286576"/>
              <a:gd name="connsiteX2588" fmla="*/ 5004374 w 6331249"/>
              <a:gd name="connsiteY2588" fmla="*/ 3377515 h 6286576"/>
              <a:gd name="connsiteX2589" fmla="*/ 5002747 w 6331249"/>
              <a:gd name="connsiteY2589" fmla="*/ 3374725 h 6286576"/>
              <a:gd name="connsiteX2590" fmla="*/ 5000888 w 6331249"/>
              <a:gd name="connsiteY2590" fmla="*/ 3372168 h 6286576"/>
              <a:gd name="connsiteX2591" fmla="*/ 4999028 w 6331249"/>
              <a:gd name="connsiteY2591" fmla="*/ 3369611 h 6286576"/>
              <a:gd name="connsiteX2592" fmla="*/ 4997168 w 6331249"/>
              <a:gd name="connsiteY2592" fmla="*/ 3367053 h 6286576"/>
              <a:gd name="connsiteX2593" fmla="*/ 4995076 w 6331249"/>
              <a:gd name="connsiteY2593" fmla="*/ 3364496 h 6286576"/>
              <a:gd name="connsiteX2594" fmla="*/ 4992984 w 6331249"/>
              <a:gd name="connsiteY2594" fmla="*/ 3361939 h 6286576"/>
              <a:gd name="connsiteX2595" fmla="*/ 4990892 w 6331249"/>
              <a:gd name="connsiteY2595" fmla="*/ 3359381 h 6286576"/>
              <a:gd name="connsiteX2596" fmla="*/ 4988800 w 6331249"/>
              <a:gd name="connsiteY2596" fmla="*/ 3356824 h 6286576"/>
              <a:gd name="connsiteX2597" fmla="*/ 4986708 w 6331249"/>
              <a:gd name="connsiteY2597" fmla="*/ 3354499 h 6286576"/>
              <a:gd name="connsiteX2598" fmla="*/ 4984383 w 6331249"/>
              <a:gd name="connsiteY2598" fmla="*/ 3352174 h 6286576"/>
              <a:gd name="connsiteX2599" fmla="*/ 4982059 w 6331249"/>
              <a:gd name="connsiteY2599" fmla="*/ 3349849 h 6286576"/>
              <a:gd name="connsiteX2600" fmla="*/ 4979734 w 6331249"/>
              <a:gd name="connsiteY2600" fmla="*/ 3347525 h 6286576"/>
              <a:gd name="connsiteX2601" fmla="*/ 4977410 w 6331249"/>
              <a:gd name="connsiteY2601" fmla="*/ 3345433 h 6286576"/>
              <a:gd name="connsiteX2602" fmla="*/ 4975085 w 6331249"/>
              <a:gd name="connsiteY2602" fmla="*/ 3343340 h 6286576"/>
              <a:gd name="connsiteX2603" fmla="*/ 4972760 w 6331249"/>
              <a:gd name="connsiteY2603" fmla="*/ 3341248 h 6286576"/>
              <a:gd name="connsiteX2604" fmla="*/ 4970436 w 6331249"/>
              <a:gd name="connsiteY2604" fmla="*/ 3339388 h 6286576"/>
              <a:gd name="connsiteX2605" fmla="*/ 4968111 w 6331249"/>
              <a:gd name="connsiteY2605" fmla="*/ 3337528 h 6286576"/>
              <a:gd name="connsiteX2606" fmla="*/ 4965787 w 6331249"/>
              <a:gd name="connsiteY2606" fmla="*/ 3335901 h 6286576"/>
              <a:gd name="connsiteX2607" fmla="*/ 4963462 w 6331249"/>
              <a:gd name="connsiteY2607" fmla="*/ 3334273 h 6286576"/>
              <a:gd name="connsiteX2608" fmla="*/ 4961137 w 6331249"/>
              <a:gd name="connsiteY2608" fmla="*/ 3332878 h 6286576"/>
              <a:gd name="connsiteX2609" fmla="*/ 4958813 w 6331249"/>
              <a:gd name="connsiteY2609" fmla="*/ 3331483 h 6286576"/>
              <a:gd name="connsiteX2610" fmla="*/ 4956488 w 6331249"/>
              <a:gd name="connsiteY2610" fmla="*/ 3330321 h 6286576"/>
              <a:gd name="connsiteX2611" fmla="*/ 4954164 w 6331249"/>
              <a:gd name="connsiteY2611" fmla="*/ 3330321 h 6286576"/>
              <a:gd name="connsiteX2612" fmla="*/ 4902093 w 6331249"/>
              <a:gd name="connsiteY2612" fmla="*/ 3307073 h 6286576"/>
              <a:gd name="connsiteX2613" fmla="*/ 4899768 w 6331249"/>
              <a:gd name="connsiteY2613" fmla="*/ 3307073 h 6286576"/>
              <a:gd name="connsiteX2614" fmla="*/ 4897676 w 6331249"/>
              <a:gd name="connsiteY2614" fmla="*/ 3307073 h 6286576"/>
              <a:gd name="connsiteX2615" fmla="*/ 4895816 w 6331249"/>
              <a:gd name="connsiteY2615" fmla="*/ 3307073 h 6286576"/>
              <a:gd name="connsiteX2616" fmla="*/ 4893957 w 6331249"/>
              <a:gd name="connsiteY2616" fmla="*/ 3307073 h 6286576"/>
              <a:gd name="connsiteX2617" fmla="*/ 4892329 w 6331249"/>
              <a:gd name="connsiteY2617" fmla="*/ 3307073 h 6286576"/>
              <a:gd name="connsiteX2618" fmla="*/ 4883961 w 6331249"/>
              <a:gd name="connsiteY2618" fmla="*/ 3307073 h 6286576"/>
              <a:gd name="connsiteX2619" fmla="*/ 4883961 w 6331249"/>
              <a:gd name="connsiteY2619" fmla="*/ 3319859 h 6286576"/>
              <a:gd name="connsiteX2620" fmla="*/ 4883961 w 6331249"/>
              <a:gd name="connsiteY2620" fmla="*/ 3321952 h 6286576"/>
              <a:gd name="connsiteX2621" fmla="*/ 4883961 w 6331249"/>
              <a:gd name="connsiteY2621" fmla="*/ 3324277 h 6286576"/>
              <a:gd name="connsiteX2622" fmla="*/ 4899071 w 6331249"/>
              <a:gd name="connsiteY2622" fmla="*/ 3379608 h 6286576"/>
              <a:gd name="connsiteX2623" fmla="*/ 4899071 w 6331249"/>
              <a:gd name="connsiteY2623" fmla="*/ 3382165 h 6286576"/>
              <a:gd name="connsiteX2624" fmla="*/ 4899071 w 6331249"/>
              <a:gd name="connsiteY2624" fmla="*/ 3384722 h 6286576"/>
              <a:gd name="connsiteX2625" fmla="*/ 4899071 w 6331249"/>
              <a:gd name="connsiteY2625" fmla="*/ 3387279 h 6286576"/>
              <a:gd name="connsiteX2626" fmla="*/ 4899071 w 6331249"/>
              <a:gd name="connsiteY2626" fmla="*/ 3389837 h 6286576"/>
              <a:gd name="connsiteX2627" fmla="*/ 4900233 w 6331249"/>
              <a:gd name="connsiteY2627" fmla="*/ 3392394 h 6286576"/>
              <a:gd name="connsiteX2628" fmla="*/ 4902093 w 6331249"/>
              <a:gd name="connsiteY2628" fmla="*/ 3387512 h 6286576"/>
              <a:gd name="connsiteX2629" fmla="*/ 4903487 w 6331249"/>
              <a:gd name="connsiteY2629" fmla="*/ 3390069 h 6286576"/>
              <a:gd name="connsiteX2630" fmla="*/ 4904882 w 6331249"/>
              <a:gd name="connsiteY2630" fmla="*/ 3392627 h 6286576"/>
              <a:gd name="connsiteX2631" fmla="*/ 4906509 w 6331249"/>
              <a:gd name="connsiteY2631" fmla="*/ 3395416 h 6286576"/>
              <a:gd name="connsiteX2632" fmla="*/ 4908137 w 6331249"/>
              <a:gd name="connsiteY2632" fmla="*/ 3398206 h 6286576"/>
              <a:gd name="connsiteX2633" fmla="*/ 4909996 w 6331249"/>
              <a:gd name="connsiteY2633" fmla="*/ 3400763 h 6286576"/>
              <a:gd name="connsiteX2634" fmla="*/ 4911391 w 6331249"/>
              <a:gd name="connsiteY2634" fmla="*/ 3403786 h 6286576"/>
              <a:gd name="connsiteX2635" fmla="*/ 4913251 w 6331249"/>
              <a:gd name="connsiteY2635" fmla="*/ 3406343 h 6286576"/>
              <a:gd name="connsiteX2636" fmla="*/ 4915110 w 6331249"/>
              <a:gd name="connsiteY2636" fmla="*/ 3408900 h 6286576"/>
              <a:gd name="connsiteX2637" fmla="*/ 4917202 w 6331249"/>
              <a:gd name="connsiteY2637" fmla="*/ 3411458 h 6286576"/>
              <a:gd name="connsiteX2638" fmla="*/ 4919295 w 6331249"/>
              <a:gd name="connsiteY2638" fmla="*/ 3414015 h 6286576"/>
              <a:gd name="connsiteX2639" fmla="*/ 4921387 w 6331249"/>
              <a:gd name="connsiteY2639" fmla="*/ 3416572 h 6286576"/>
              <a:gd name="connsiteX2640" fmla="*/ 4923479 w 6331249"/>
              <a:gd name="connsiteY2640" fmla="*/ 3418897 h 6286576"/>
              <a:gd name="connsiteX2641" fmla="*/ 4925804 w 6331249"/>
              <a:gd name="connsiteY2641" fmla="*/ 3421222 h 6286576"/>
              <a:gd name="connsiteX2642" fmla="*/ 4928128 w 6331249"/>
              <a:gd name="connsiteY2642" fmla="*/ 3423547 h 6286576"/>
              <a:gd name="connsiteX2643" fmla="*/ 4930453 w 6331249"/>
              <a:gd name="connsiteY2643" fmla="*/ 3425872 h 6286576"/>
              <a:gd name="connsiteX2644" fmla="*/ 4932777 w 6331249"/>
              <a:gd name="connsiteY2644" fmla="*/ 3427964 h 6286576"/>
              <a:gd name="connsiteX2645" fmla="*/ 4935102 w 6331249"/>
              <a:gd name="connsiteY2645" fmla="*/ 3430056 h 6286576"/>
              <a:gd name="connsiteX2646" fmla="*/ 4937427 w 6331249"/>
              <a:gd name="connsiteY2646" fmla="*/ 3432149 h 6286576"/>
              <a:gd name="connsiteX2647" fmla="*/ 4939751 w 6331249"/>
              <a:gd name="connsiteY2647" fmla="*/ 3434009 h 6286576"/>
              <a:gd name="connsiteX2648" fmla="*/ 4942076 w 6331249"/>
              <a:gd name="connsiteY2648" fmla="*/ 3435869 h 6286576"/>
              <a:gd name="connsiteX2649" fmla="*/ 4944400 w 6331249"/>
              <a:gd name="connsiteY2649" fmla="*/ 3437496 h 6286576"/>
              <a:gd name="connsiteX2650" fmla="*/ 4946725 w 6331249"/>
              <a:gd name="connsiteY2650" fmla="*/ 3439123 h 6286576"/>
              <a:gd name="connsiteX2651" fmla="*/ 4949049 w 6331249"/>
              <a:gd name="connsiteY2651" fmla="*/ 3440518 h 6286576"/>
              <a:gd name="connsiteX2652" fmla="*/ 4951374 w 6331249"/>
              <a:gd name="connsiteY2652" fmla="*/ 3441913 h 6286576"/>
              <a:gd name="connsiteX2653" fmla="*/ 4953699 w 6331249"/>
              <a:gd name="connsiteY2653" fmla="*/ 3443075 h 6286576"/>
              <a:gd name="connsiteX2654" fmla="*/ 4956023 w 6331249"/>
              <a:gd name="connsiteY2654" fmla="*/ 3443075 h 6286576"/>
              <a:gd name="connsiteX2655" fmla="*/ 5008094 w 6331249"/>
              <a:gd name="connsiteY2655" fmla="*/ 3466324 h 6286576"/>
              <a:gd name="connsiteX2656" fmla="*/ 5010419 w 6331249"/>
              <a:gd name="connsiteY2656" fmla="*/ 3466324 h 6286576"/>
              <a:gd name="connsiteX2657" fmla="*/ 5012511 w 6331249"/>
              <a:gd name="connsiteY2657" fmla="*/ 3466324 h 6286576"/>
              <a:gd name="connsiteX2658" fmla="*/ 5014370 w 6331249"/>
              <a:gd name="connsiteY2658" fmla="*/ 3466324 h 6286576"/>
              <a:gd name="connsiteX2659" fmla="*/ 5016230 w 6331249"/>
              <a:gd name="connsiteY2659" fmla="*/ 3466324 h 6286576"/>
              <a:gd name="connsiteX2660" fmla="*/ 5017857 w 6331249"/>
              <a:gd name="connsiteY2660" fmla="*/ 3466324 h 6286576"/>
              <a:gd name="connsiteX2661" fmla="*/ 5026226 w 6331249"/>
              <a:gd name="connsiteY2661" fmla="*/ 3466324 h 6286576"/>
              <a:gd name="connsiteX2662" fmla="*/ 5026226 w 6331249"/>
              <a:gd name="connsiteY2662" fmla="*/ 3457257 h 6286576"/>
              <a:gd name="connsiteX2663" fmla="*/ 5026226 w 6331249"/>
              <a:gd name="connsiteY2663" fmla="*/ 3455165 h 6286576"/>
              <a:gd name="connsiteX2664" fmla="*/ 5026226 w 6331249"/>
              <a:gd name="connsiteY2664" fmla="*/ 3452840 h 6286576"/>
              <a:gd name="connsiteX2665" fmla="*/ 5026226 w 6331249"/>
              <a:gd name="connsiteY2665" fmla="*/ 3452840 h 6286576"/>
              <a:gd name="connsiteX2666" fmla="*/ 5223351 w 6331249"/>
              <a:gd name="connsiteY2666" fmla="*/ 3696017 h 6286576"/>
              <a:gd name="connsiteX2667" fmla="*/ 5208241 w 6331249"/>
              <a:gd name="connsiteY2667" fmla="*/ 3640686 h 6286576"/>
              <a:gd name="connsiteX2668" fmla="*/ 5208241 w 6331249"/>
              <a:gd name="connsiteY2668" fmla="*/ 3638129 h 6286576"/>
              <a:gd name="connsiteX2669" fmla="*/ 5208241 w 6331249"/>
              <a:gd name="connsiteY2669" fmla="*/ 3635571 h 6286576"/>
              <a:gd name="connsiteX2670" fmla="*/ 5208241 w 6331249"/>
              <a:gd name="connsiteY2670" fmla="*/ 3633014 h 6286576"/>
              <a:gd name="connsiteX2671" fmla="*/ 5208241 w 6331249"/>
              <a:gd name="connsiteY2671" fmla="*/ 3630457 h 6286576"/>
              <a:gd name="connsiteX2672" fmla="*/ 5207079 w 6331249"/>
              <a:gd name="connsiteY2672" fmla="*/ 3627899 h 6286576"/>
              <a:gd name="connsiteX2673" fmla="*/ 5205917 w 6331249"/>
              <a:gd name="connsiteY2673" fmla="*/ 3625342 h 6286576"/>
              <a:gd name="connsiteX2674" fmla="*/ 5204522 w 6331249"/>
              <a:gd name="connsiteY2674" fmla="*/ 3622785 h 6286576"/>
              <a:gd name="connsiteX2675" fmla="*/ 5203127 w 6331249"/>
              <a:gd name="connsiteY2675" fmla="*/ 3620227 h 6286576"/>
              <a:gd name="connsiteX2676" fmla="*/ 5201500 w 6331249"/>
              <a:gd name="connsiteY2676" fmla="*/ 3617670 h 6286576"/>
              <a:gd name="connsiteX2677" fmla="*/ 5199872 w 6331249"/>
              <a:gd name="connsiteY2677" fmla="*/ 3614880 h 6286576"/>
              <a:gd name="connsiteX2678" fmla="*/ 5198013 w 6331249"/>
              <a:gd name="connsiteY2678" fmla="*/ 3612323 h 6286576"/>
              <a:gd name="connsiteX2679" fmla="*/ 5196153 w 6331249"/>
              <a:gd name="connsiteY2679" fmla="*/ 3609766 h 6286576"/>
              <a:gd name="connsiteX2680" fmla="*/ 5194294 w 6331249"/>
              <a:gd name="connsiteY2680" fmla="*/ 3607208 h 6286576"/>
              <a:gd name="connsiteX2681" fmla="*/ 5192434 w 6331249"/>
              <a:gd name="connsiteY2681" fmla="*/ 3604651 h 6286576"/>
              <a:gd name="connsiteX2682" fmla="*/ 5190342 w 6331249"/>
              <a:gd name="connsiteY2682" fmla="*/ 3602094 h 6286576"/>
              <a:gd name="connsiteX2683" fmla="*/ 5188250 w 6331249"/>
              <a:gd name="connsiteY2683" fmla="*/ 3599537 h 6286576"/>
              <a:gd name="connsiteX2684" fmla="*/ 5186157 w 6331249"/>
              <a:gd name="connsiteY2684" fmla="*/ 3596979 h 6286576"/>
              <a:gd name="connsiteX2685" fmla="*/ 5184065 w 6331249"/>
              <a:gd name="connsiteY2685" fmla="*/ 3594655 h 6286576"/>
              <a:gd name="connsiteX2686" fmla="*/ 5181741 w 6331249"/>
              <a:gd name="connsiteY2686" fmla="*/ 3592330 h 6286576"/>
              <a:gd name="connsiteX2687" fmla="*/ 5179416 w 6331249"/>
              <a:gd name="connsiteY2687" fmla="*/ 3590005 h 6286576"/>
              <a:gd name="connsiteX2688" fmla="*/ 5177092 w 6331249"/>
              <a:gd name="connsiteY2688" fmla="*/ 3587680 h 6286576"/>
              <a:gd name="connsiteX2689" fmla="*/ 5174767 w 6331249"/>
              <a:gd name="connsiteY2689" fmla="*/ 3585588 h 6286576"/>
              <a:gd name="connsiteX2690" fmla="*/ 5172442 w 6331249"/>
              <a:gd name="connsiteY2690" fmla="*/ 3583495 h 6286576"/>
              <a:gd name="connsiteX2691" fmla="*/ 5170118 w 6331249"/>
              <a:gd name="connsiteY2691" fmla="*/ 3581403 h 6286576"/>
              <a:gd name="connsiteX2692" fmla="*/ 5167793 w 6331249"/>
              <a:gd name="connsiteY2692" fmla="*/ 3579543 h 6286576"/>
              <a:gd name="connsiteX2693" fmla="*/ 5165469 w 6331249"/>
              <a:gd name="connsiteY2693" fmla="*/ 3577683 h 6286576"/>
              <a:gd name="connsiteX2694" fmla="*/ 5163144 w 6331249"/>
              <a:gd name="connsiteY2694" fmla="*/ 3576056 h 6286576"/>
              <a:gd name="connsiteX2695" fmla="*/ 5160820 w 6331249"/>
              <a:gd name="connsiteY2695" fmla="*/ 3574428 h 6286576"/>
              <a:gd name="connsiteX2696" fmla="*/ 5158495 w 6331249"/>
              <a:gd name="connsiteY2696" fmla="*/ 3573033 h 6286576"/>
              <a:gd name="connsiteX2697" fmla="*/ 5156170 w 6331249"/>
              <a:gd name="connsiteY2697" fmla="*/ 3571639 h 6286576"/>
              <a:gd name="connsiteX2698" fmla="*/ 5153846 w 6331249"/>
              <a:gd name="connsiteY2698" fmla="*/ 3570476 h 6286576"/>
              <a:gd name="connsiteX2699" fmla="*/ 5151521 w 6331249"/>
              <a:gd name="connsiteY2699" fmla="*/ 3570476 h 6286576"/>
              <a:gd name="connsiteX2700" fmla="*/ 5099450 w 6331249"/>
              <a:gd name="connsiteY2700" fmla="*/ 3547228 h 6286576"/>
              <a:gd name="connsiteX2701" fmla="*/ 5097126 w 6331249"/>
              <a:gd name="connsiteY2701" fmla="*/ 3547228 h 6286576"/>
              <a:gd name="connsiteX2702" fmla="*/ 5095034 w 6331249"/>
              <a:gd name="connsiteY2702" fmla="*/ 3547228 h 6286576"/>
              <a:gd name="connsiteX2703" fmla="*/ 5093174 w 6331249"/>
              <a:gd name="connsiteY2703" fmla="*/ 3547228 h 6286576"/>
              <a:gd name="connsiteX2704" fmla="*/ 5091314 w 6331249"/>
              <a:gd name="connsiteY2704" fmla="*/ 3547228 h 6286576"/>
              <a:gd name="connsiteX2705" fmla="*/ 5089687 w 6331249"/>
              <a:gd name="connsiteY2705" fmla="*/ 3547228 h 6286576"/>
              <a:gd name="connsiteX2706" fmla="*/ 5081319 w 6331249"/>
              <a:gd name="connsiteY2706" fmla="*/ 3547228 h 6286576"/>
              <a:gd name="connsiteX2707" fmla="*/ 5081319 w 6331249"/>
              <a:gd name="connsiteY2707" fmla="*/ 3560014 h 6286576"/>
              <a:gd name="connsiteX2708" fmla="*/ 5081319 w 6331249"/>
              <a:gd name="connsiteY2708" fmla="*/ 3562107 h 6286576"/>
              <a:gd name="connsiteX2709" fmla="*/ 5081319 w 6331249"/>
              <a:gd name="connsiteY2709" fmla="*/ 3564432 h 6286576"/>
              <a:gd name="connsiteX2710" fmla="*/ 5096428 w 6331249"/>
              <a:gd name="connsiteY2710" fmla="*/ 3619762 h 6286576"/>
              <a:gd name="connsiteX2711" fmla="*/ 5096428 w 6331249"/>
              <a:gd name="connsiteY2711" fmla="*/ 3622320 h 6286576"/>
              <a:gd name="connsiteX2712" fmla="*/ 5096428 w 6331249"/>
              <a:gd name="connsiteY2712" fmla="*/ 3624877 h 6286576"/>
              <a:gd name="connsiteX2713" fmla="*/ 5096428 w 6331249"/>
              <a:gd name="connsiteY2713" fmla="*/ 3627434 h 6286576"/>
              <a:gd name="connsiteX2714" fmla="*/ 5096428 w 6331249"/>
              <a:gd name="connsiteY2714" fmla="*/ 3629992 h 6286576"/>
              <a:gd name="connsiteX2715" fmla="*/ 5097591 w 6331249"/>
              <a:gd name="connsiteY2715" fmla="*/ 3632549 h 6286576"/>
              <a:gd name="connsiteX2716" fmla="*/ 5098753 w 6331249"/>
              <a:gd name="connsiteY2716" fmla="*/ 3635106 h 6286576"/>
              <a:gd name="connsiteX2717" fmla="*/ 5100148 w 6331249"/>
              <a:gd name="connsiteY2717" fmla="*/ 3637664 h 6286576"/>
              <a:gd name="connsiteX2718" fmla="*/ 5101542 w 6331249"/>
              <a:gd name="connsiteY2718" fmla="*/ 3640221 h 6286576"/>
              <a:gd name="connsiteX2719" fmla="*/ 5103169 w 6331249"/>
              <a:gd name="connsiteY2719" fmla="*/ 3642778 h 6286576"/>
              <a:gd name="connsiteX2720" fmla="*/ 5104797 w 6331249"/>
              <a:gd name="connsiteY2720" fmla="*/ 3645568 h 6286576"/>
              <a:gd name="connsiteX2721" fmla="*/ 5106657 w 6331249"/>
              <a:gd name="connsiteY2721" fmla="*/ 3648125 h 6286576"/>
              <a:gd name="connsiteX2722" fmla="*/ 5108516 w 6331249"/>
              <a:gd name="connsiteY2722" fmla="*/ 3650683 h 6286576"/>
              <a:gd name="connsiteX2723" fmla="*/ 5110376 w 6331249"/>
              <a:gd name="connsiteY2723" fmla="*/ 3653240 h 6286576"/>
              <a:gd name="connsiteX2724" fmla="*/ 5112468 w 6331249"/>
              <a:gd name="connsiteY2724" fmla="*/ 3655797 h 6286576"/>
              <a:gd name="connsiteX2725" fmla="*/ 5114560 w 6331249"/>
              <a:gd name="connsiteY2725" fmla="*/ 3658355 h 6286576"/>
              <a:gd name="connsiteX2726" fmla="*/ 5116652 w 6331249"/>
              <a:gd name="connsiteY2726" fmla="*/ 3660912 h 6286576"/>
              <a:gd name="connsiteX2727" fmla="*/ 5118745 w 6331249"/>
              <a:gd name="connsiteY2727" fmla="*/ 3663469 h 6286576"/>
              <a:gd name="connsiteX2728" fmla="*/ 5120837 w 6331249"/>
              <a:gd name="connsiteY2728" fmla="*/ 3665794 h 6286576"/>
              <a:gd name="connsiteX2729" fmla="*/ 5123161 w 6331249"/>
              <a:gd name="connsiteY2729" fmla="*/ 3668119 h 6286576"/>
              <a:gd name="connsiteX2730" fmla="*/ 5125486 w 6331249"/>
              <a:gd name="connsiteY2730" fmla="*/ 3670444 h 6286576"/>
              <a:gd name="connsiteX2731" fmla="*/ 5127810 w 6331249"/>
              <a:gd name="connsiteY2731" fmla="*/ 3672769 h 6286576"/>
              <a:gd name="connsiteX2732" fmla="*/ 5130135 w 6331249"/>
              <a:gd name="connsiteY2732" fmla="*/ 3674861 h 6286576"/>
              <a:gd name="connsiteX2733" fmla="*/ 5132460 w 6331249"/>
              <a:gd name="connsiteY2733" fmla="*/ 3676953 h 6286576"/>
              <a:gd name="connsiteX2734" fmla="*/ 5134784 w 6331249"/>
              <a:gd name="connsiteY2734" fmla="*/ 3679046 h 6286576"/>
              <a:gd name="connsiteX2735" fmla="*/ 5137109 w 6331249"/>
              <a:gd name="connsiteY2735" fmla="*/ 3680906 h 6286576"/>
              <a:gd name="connsiteX2736" fmla="*/ 5139433 w 6331249"/>
              <a:gd name="connsiteY2736" fmla="*/ 3682766 h 6286576"/>
              <a:gd name="connsiteX2737" fmla="*/ 5141758 w 6331249"/>
              <a:gd name="connsiteY2737" fmla="*/ 3684393 h 6286576"/>
              <a:gd name="connsiteX2738" fmla="*/ 5144082 w 6331249"/>
              <a:gd name="connsiteY2738" fmla="*/ 3686020 h 6286576"/>
              <a:gd name="connsiteX2739" fmla="*/ 5146407 w 6331249"/>
              <a:gd name="connsiteY2739" fmla="*/ 3687415 h 6286576"/>
              <a:gd name="connsiteX2740" fmla="*/ 5148732 w 6331249"/>
              <a:gd name="connsiteY2740" fmla="*/ 3688810 h 6286576"/>
              <a:gd name="connsiteX2741" fmla="*/ 5151056 w 6331249"/>
              <a:gd name="connsiteY2741" fmla="*/ 3689972 h 6286576"/>
              <a:gd name="connsiteX2742" fmla="*/ 5153381 w 6331249"/>
              <a:gd name="connsiteY2742" fmla="*/ 3689972 h 6286576"/>
              <a:gd name="connsiteX2743" fmla="*/ 5205452 w 6331249"/>
              <a:gd name="connsiteY2743" fmla="*/ 3713221 h 6286576"/>
              <a:gd name="connsiteX2744" fmla="*/ 5207776 w 6331249"/>
              <a:gd name="connsiteY2744" fmla="*/ 3713221 h 6286576"/>
              <a:gd name="connsiteX2745" fmla="*/ 5209868 w 6331249"/>
              <a:gd name="connsiteY2745" fmla="*/ 3713221 h 6286576"/>
              <a:gd name="connsiteX2746" fmla="*/ 5211728 w 6331249"/>
              <a:gd name="connsiteY2746" fmla="*/ 3713221 h 6286576"/>
              <a:gd name="connsiteX2747" fmla="*/ 5213587 w 6331249"/>
              <a:gd name="connsiteY2747" fmla="*/ 3713221 h 6286576"/>
              <a:gd name="connsiteX2748" fmla="*/ 5215215 w 6331249"/>
              <a:gd name="connsiteY2748" fmla="*/ 3713221 h 6286576"/>
              <a:gd name="connsiteX2749" fmla="*/ 5223583 w 6331249"/>
              <a:gd name="connsiteY2749" fmla="*/ 3713221 h 6286576"/>
              <a:gd name="connsiteX2750" fmla="*/ 5223583 w 6331249"/>
              <a:gd name="connsiteY2750" fmla="*/ 3700434 h 6286576"/>
              <a:gd name="connsiteX2751" fmla="*/ 5223583 w 6331249"/>
              <a:gd name="connsiteY2751" fmla="*/ 3698342 h 6286576"/>
              <a:gd name="connsiteX2752" fmla="*/ 5223583 w 6331249"/>
              <a:gd name="connsiteY2752" fmla="*/ 3696017 h 6286576"/>
              <a:gd name="connsiteX2753" fmla="*/ 5223583 w 6331249"/>
              <a:gd name="connsiteY2753" fmla="*/ 3696017 h 6286576"/>
              <a:gd name="connsiteX2754" fmla="*/ 5421638 w 6331249"/>
              <a:gd name="connsiteY2754" fmla="*/ 3908972 h 6286576"/>
              <a:gd name="connsiteX2755" fmla="*/ 5399787 w 6331249"/>
              <a:gd name="connsiteY2755" fmla="*/ 3855965 h 6286576"/>
              <a:gd name="connsiteX2756" fmla="*/ 5399787 w 6331249"/>
              <a:gd name="connsiteY2756" fmla="*/ 3853641 h 6286576"/>
              <a:gd name="connsiteX2757" fmla="*/ 5399787 w 6331249"/>
              <a:gd name="connsiteY2757" fmla="*/ 3851316 h 6286576"/>
              <a:gd name="connsiteX2758" fmla="*/ 5398624 w 6331249"/>
              <a:gd name="connsiteY2758" fmla="*/ 3848991 h 6286576"/>
              <a:gd name="connsiteX2759" fmla="*/ 5397230 w 6331249"/>
              <a:gd name="connsiteY2759" fmla="*/ 3846666 h 6286576"/>
              <a:gd name="connsiteX2760" fmla="*/ 5395835 w 6331249"/>
              <a:gd name="connsiteY2760" fmla="*/ 3844341 h 6286576"/>
              <a:gd name="connsiteX2761" fmla="*/ 5394208 w 6331249"/>
              <a:gd name="connsiteY2761" fmla="*/ 3841784 h 6286576"/>
              <a:gd name="connsiteX2762" fmla="*/ 5390256 w 6331249"/>
              <a:gd name="connsiteY2762" fmla="*/ 3836205 h 6286576"/>
              <a:gd name="connsiteX2763" fmla="*/ 5388397 w 6331249"/>
              <a:gd name="connsiteY2763" fmla="*/ 3833647 h 6286576"/>
              <a:gd name="connsiteX2764" fmla="*/ 5386537 w 6331249"/>
              <a:gd name="connsiteY2764" fmla="*/ 3831090 h 6286576"/>
              <a:gd name="connsiteX2765" fmla="*/ 5384445 w 6331249"/>
              <a:gd name="connsiteY2765" fmla="*/ 3828765 h 6286576"/>
              <a:gd name="connsiteX2766" fmla="*/ 5382353 w 6331249"/>
              <a:gd name="connsiteY2766" fmla="*/ 3826440 h 6286576"/>
              <a:gd name="connsiteX2767" fmla="*/ 5380261 w 6331249"/>
              <a:gd name="connsiteY2767" fmla="*/ 3824115 h 6286576"/>
              <a:gd name="connsiteX2768" fmla="*/ 5377936 w 6331249"/>
              <a:gd name="connsiteY2768" fmla="*/ 3821790 h 6286576"/>
              <a:gd name="connsiteX2769" fmla="*/ 5375611 w 6331249"/>
              <a:gd name="connsiteY2769" fmla="*/ 3819466 h 6286576"/>
              <a:gd name="connsiteX2770" fmla="*/ 5373287 w 6331249"/>
              <a:gd name="connsiteY2770" fmla="*/ 3817141 h 6286576"/>
              <a:gd name="connsiteX2771" fmla="*/ 5370963 w 6331249"/>
              <a:gd name="connsiteY2771" fmla="*/ 3814816 h 6286576"/>
              <a:gd name="connsiteX2772" fmla="*/ 5368405 w 6331249"/>
              <a:gd name="connsiteY2772" fmla="*/ 3812724 h 6286576"/>
              <a:gd name="connsiteX2773" fmla="*/ 5365848 w 6331249"/>
              <a:gd name="connsiteY2773" fmla="*/ 3810631 h 6286576"/>
              <a:gd name="connsiteX2774" fmla="*/ 5363291 w 6331249"/>
              <a:gd name="connsiteY2774" fmla="*/ 3808539 h 6286576"/>
              <a:gd name="connsiteX2775" fmla="*/ 5360734 w 6331249"/>
              <a:gd name="connsiteY2775" fmla="*/ 3806447 h 6286576"/>
              <a:gd name="connsiteX2776" fmla="*/ 5358177 w 6331249"/>
              <a:gd name="connsiteY2776" fmla="*/ 3804587 h 6286576"/>
              <a:gd name="connsiteX2777" fmla="*/ 5355620 w 6331249"/>
              <a:gd name="connsiteY2777" fmla="*/ 3802727 h 6286576"/>
              <a:gd name="connsiteX2778" fmla="*/ 5353063 w 6331249"/>
              <a:gd name="connsiteY2778" fmla="*/ 3800867 h 6286576"/>
              <a:gd name="connsiteX2779" fmla="*/ 5350506 w 6331249"/>
              <a:gd name="connsiteY2779" fmla="*/ 3799239 h 6286576"/>
              <a:gd name="connsiteX2780" fmla="*/ 5347949 w 6331249"/>
              <a:gd name="connsiteY2780" fmla="*/ 3797612 h 6286576"/>
              <a:gd name="connsiteX2781" fmla="*/ 5345392 w 6331249"/>
              <a:gd name="connsiteY2781" fmla="*/ 3796217 h 6286576"/>
              <a:gd name="connsiteX2782" fmla="*/ 5342835 w 6331249"/>
              <a:gd name="connsiteY2782" fmla="*/ 3794823 h 6286576"/>
              <a:gd name="connsiteX2783" fmla="*/ 5340278 w 6331249"/>
              <a:gd name="connsiteY2783" fmla="*/ 3793660 h 6286576"/>
              <a:gd name="connsiteX2784" fmla="*/ 5337721 w 6331249"/>
              <a:gd name="connsiteY2784" fmla="*/ 3793660 h 6286576"/>
              <a:gd name="connsiteX2785" fmla="*/ 5335164 w 6331249"/>
              <a:gd name="connsiteY2785" fmla="*/ 3793660 h 6286576"/>
              <a:gd name="connsiteX2786" fmla="*/ 5332839 w 6331249"/>
              <a:gd name="connsiteY2786" fmla="*/ 3793660 h 6286576"/>
              <a:gd name="connsiteX2787" fmla="*/ 5330282 w 6331249"/>
              <a:gd name="connsiteY2787" fmla="*/ 3793660 h 6286576"/>
              <a:gd name="connsiteX2788" fmla="*/ 5275654 w 6331249"/>
              <a:gd name="connsiteY2788" fmla="*/ 3776456 h 6286576"/>
              <a:gd name="connsiteX2789" fmla="*/ 5273330 w 6331249"/>
              <a:gd name="connsiteY2789" fmla="*/ 3776456 h 6286576"/>
              <a:gd name="connsiteX2790" fmla="*/ 5271237 w 6331249"/>
              <a:gd name="connsiteY2790" fmla="*/ 3776456 h 6286576"/>
              <a:gd name="connsiteX2791" fmla="*/ 5269145 w 6331249"/>
              <a:gd name="connsiteY2791" fmla="*/ 3776456 h 6286576"/>
              <a:gd name="connsiteX2792" fmla="*/ 5257755 w 6331249"/>
              <a:gd name="connsiteY2792" fmla="*/ 3776456 h 6286576"/>
              <a:gd name="connsiteX2793" fmla="*/ 5257755 w 6331249"/>
              <a:gd name="connsiteY2793" fmla="*/ 3785523 h 6286576"/>
              <a:gd name="connsiteX2794" fmla="*/ 5257755 w 6331249"/>
              <a:gd name="connsiteY2794" fmla="*/ 3787383 h 6286576"/>
              <a:gd name="connsiteX2795" fmla="*/ 5257755 w 6331249"/>
              <a:gd name="connsiteY2795" fmla="*/ 3789243 h 6286576"/>
              <a:gd name="connsiteX2796" fmla="*/ 5257755 w 6331249"/>
              <a:gd name="connsiteY2796" fmla="*/ 3791335 h 6286576"/>
              <a:gd name="connsiteX2797" fmla="*/ 5257755 w 6331249"/>
              <a:gd name="connsiteY2797" fmla="*/ 3793660 h 6286576"/>
              <a:gd name="connsiteX2798" fmla="*/ 5279838 w 6331249"/>
              <a:gd name="connsiteY2798" fmla="*/ 3846666 h 6286576"/>
              <a:gd name="connsiteX2799" fmla="*/ 5279838 w 6331249"/>
              <a:gd name="connsiteY2799" fmla="*/ 3848991 h 6286576"/>
              <a:gd name="connsiteX2800" fmla="*/ 5279838 w 6331249"/>
              <a:gd name="connsiteY2800" fmla="*/ 3851316 h 6286576"/>
              <a:gd name="connsiteX2801" fmla="*/ 5281001 w 6331249"/>
              <a:gd name="connsiteY2801" fmla="*/ 3853641 h 6286576"/>
              <a:gd name="connsiteX2802" fmla="*/ 5282395 w 6331249"/>
              <a:gd name="connsiteY2802" fmla="*/ 3855965 h 6286576"/>
              <a:gd name="connsiteX2803" fmla="*/ 5283790 w 6331249"/>
              <a:gd name="connsiteY2803" fmla="*/ 3858290 h 6286576"/>
              <a:gd name="connsiteX2804" fmla="*/ 5285417 w 6331249"/>
              <a:gd name="connsiteY2804" fmla="*/ 3860848 h 6286576"/>
              <a:gd name="connsiteX2805" fmla="*/ 5287045 w 6331249"/>
              <a:gd name="connsiteY2805" fmla="*/ 3863405 h 6286576"/>
              <a:gd name="connsiteX2806" fmla="*/ 5288904 w 6331249"/>
              <a:gd name="connsiteY2806" fmla="*/ 3865962 h 6286576"/>
              <a:gd name="connsiteX2807" fmla="*/ 5290764 w 6331249"/>
              <a:gd name="connsiteY2807" fmla="*/ 3868520 h 6286576"/>
              <a:gd name="connsiteX2808" fmla="*/ 5292856 w 6331249"/>
              <a:gd name="connsiteY2808" fmla="*/ 3870844 h 6286576"/>
              <a:gd name="connsiteX2809" fmla="*/ 5294948 w 6331249"/>
              <a:gd name="connsiteY2809" fmla="*/ 3873169 h 6286576"/>
              <a:gd name="connsiteX2810" fmla="*/ 5297040 w 6331249"/>
              <a:gd name="connsiteY2810" fmla="*/ 3875494 h 6286576"/>
              <a:gd name="connsiteX2811" fmla="*/ 5299365 w 6331249"/>
              <a:gd name="connsiteY2811" fmla="*/ 3877819 h 6286576"/>
              <a:gd name="connsiteX2812" fmla="*/ 5301690 w 6331249"/>
              <a:gd name="connsiteY2812" fmla="*/ 3880144 h 6286576"/>
              <a:gd name="connsiteX2813" fmla="*/ 5304014 w 6331249"/>
              <a:gd name="connsiteY2813" fmla="*/ 3882468 h 6286576"/>
              <a:gd name="connsiteX2814" fmla="*/ 5306339 w 6331249"/>
              <a:gd name="connsiteY2814" fmla="*/ 3884793 h 6286576"/>
              <a:gd name="connsiteX2815" fmla="*/ 5308896 w 6331249"/>
              <a:gd name="connsiteY2815" fmla="*/ 3886886 h 6286576"/>
              <a:gd name="connsiteX2816" fmla="*/ 5311453 w 6331249"/>
              <a:gd name="connsiteY2816" fmla="*/ 3888978 h 6286576"/>
              <a:gd name="connsiteX2817" fmla="*/ 5314010 w 6331249"/>
              <a:gd name="connsiteY2817" fmla="*/ 3891071 h 6286576"/>
              <a:gd name="connsiteX2818" fmla="*/ 5316567 w 6331249"/>
              <a:gd name="connsiteY2818" fmla="*/ 3893163 h 6286576"/>
              <a:gd name="connsiteX2819" fmla="*/ 5319124 w 6331249"/>
              <a:gd name="connsiteY2819" fmla="*/ 3895023 h 6286576"/>
              <a:gd name="connsiteX2820" fmla="*/ 5321681 w 6331249"/>
              <a:gd name="connsiteY2820" fmla="*/ 3896883 h 6286576"/>
              <a:gd name="connsiteX2821" fmla="*/ 5324238 w 6331249"/>
              <a:gd name="connsiteY2821" fmla="*/ 3898742 h 6286576"/>
              <a:gd name="connsiteX2822" fmla="*/ 5326795 w 6331249"/>
              <a:gd name="connsiteY2822" fmla="*/ 3900370 h 6286576"/>
              <a:gd name="connsiteX2823" fmla="*/ 5329352 w 6331249"/>
              <a:gd name="connsiteY2823" fmla="*/ 3901997 h 6286576"/>
              <a:gd name="connsiteX2824" fmla="*/ 5331909 w 6331249"/>
              <a:gd name="connsiteY2824" fmla="*/ 3903392 h 6286576"/>
              <a:gd name="connsiteX2825" fmla="*/ 5334466 w 6331249"/>
              <a:gd name="connsiteY2825" fmla="*/ 3904787 h 6286576"/>
              <a:gd name="connsiteX2826" fmla="*/ 5337023 w 6331249"/>
              <a:gd name="connsiteY2826" fmla="*/ 3905949 h 6286576"/>
              <a:gd name="connsiteX2827" fmla="*/ 5339580 w 6331249"/>
              <a:gd name="connsiteY2827" fmla="*/ 3905949 h 6286576"/>
              <a:gd name="connsiteX2828" fmla="*/ 5342137 w 6331249"/>
              <a:gd name="connsiteY2828" fmla="*/ 3905949 h 6286576"/>
              <a:gd name="connsiteX2829" fmla="*/ 5344462 w 6331249"/>
              <a:gd name="connsiteY2829" fmla="*/ 3905949 h 6286576"/>
              <a:gd name="connsiteX2830" fmla="*/ 5347019 w 6331249"/>
              <a:gd name="connsiteY2830" fmla="*/ 3905949 h 6286576"/>
              <a:gd name="connsiteX2831" fmla="*/ 5401647 w 6331249"/>
              <a:gd name="connsiteY2831" fmla="*/ 3923153 h 6286576"/>
              <a:gd name="connsiteX2832" fmla="*/ 5403971 w 6331249"/>
              <a:gd name="connsiteY2832" fmla="*/ 3923153 h 6286576"/>
              <a:gd name="connsiteX2833" fmla="*/ 5406063 w 6331249"/>
              <a:gd name="connsiteY2833" fmla="*/ 3923153 h 6286576"/>
              <a:gd name="connsiteX2834" fmla="*/ 5408155 w 6331249"/>
              <a:gd name="connsiteY2834" fmla="*/ 3923153 h 6286576"/>
              <a:gd name="connsiteX2835" fmla="*/ 5420011 w 6331249"/>
              <a:gd name="connsiteY2835" fmla="*/ 3923153 h 6286576"/>
              <a:gd name="connsiteX2836" fmla="*/ 5420011 w 6331249"/>
              <a:gd name="connsiteY2836" fmla="*/ 3914086 h 6286576"/>
              <a:gd name="connsiteX2837" fmla="*/ 5420011 w 6331249"/>
              <a:gd name="connsiteY2837" fmla="*/ 3912226 h 6286576"/>
              <a:gd name="connsiteX2838" fmla="*/ 5420011 w 6331249"/>
              <a:gd name="connsiteY2838" fmla="*/ 3910366 h 6286576"/>
              <a:gd name="connsiteX2839" fmla="*/ 5420011 w 6331249"/>
              <a:gd name="connsiteY2839" fmla="*/ 3908274 h 6286576"/>
              <a:gd name="connsiteX2840" fmla="*/ 5420011 w 6331249"/>
              <a:gd name="connsiteY2840" fmla="*/ 3905949 h 6286576"/>
              <a:gd name="connsiteX2841" fmla="*/ 5420011 w 6331249"/>
              <a:gd name="connsiteY2841" fmla="*/ 3905949 h 6286576"/>
              <a:gd name="connsiteX2842" fmla="*/ 5656887 w 6331249"/>
              <a:gd name="connsiteY2842" fmla="*/ 4096353 h 6286576"/>
              <a:gd name="connsiteX2843" fmla="*/ 5625505 w 6331249"/>
              <a:gd name="connsiteY2843" fmla="*/ 4048461 h 6286576"/>
              <a:gd name="connsiteX2844" fmla="*/ 5624110 w 6331249"/>
              <a:gd name="connsiteY2844" fmla="*/ 4046369 h 6286576"/>
              <a:gd name="connsiteX2845" fmla="*/ 5622482 w 6331249"/>
              <a:gd name="connsiteY2845" fmla="*/ 4044277 h 6286576"/>
              <a:gd name="connsiteX2846" fmla="*/ 5620856 w 6331249"/>
              <a:gd name="connsiteY2846" fmla="*/ 4042185 h 6286576"/>
              <a:gd name="connsiteX2847" fmla="*/ 5618996 w 6331249"/>
              <a:gd name="connsiteY2847" fmla="*/ 4040092 h 6286576"/>
              <a:gd name="connsiteX2848" fmla="*/ 5617136 w 6331249"/>
              <a:gd name="connsiteY2848" fmla="*/ 4038000 h 6286576"/>
              <a:gd name="connsiteX2849" fmla="*/ 5615044 w 6331249"/>
              <a:gd name="connsiteY2849" fmla="*/ 4035907 h 6286576"/>
              <a:gd name="connsiteX2850" fmla="*/ 5613417 w 6331249"/>
              <a:gd name="connsiteY2850" fmla="*/ 4031490 h 6286576"/>
              <a:gd name="connsiteX2851" fmla="*/ 5611092 w 6331249"/>
              <a:gd name="connsiteY2851" fmla="*/ 4029398 h 6286576"/>
              <a:gd name="connsiteX2852" fmla="*/ 5608767 w 6331249"/>
              <a:gd name="connsiteY2852" fmla="*/ 4027306 h 6286576"/>
              <a:gd name="connsiteX2853" fmla="*/ 5606443 w 6331249"/>
              <a:gd name="connsiteY2853" fmla="*/ 4025213 h 6286576"/>
              <a:gd name="connsiteX2854" fmla="*/ 5603886 w 6331249"/>
              <a:gd name="connsiteY2854" fmla="*/ 4023121 h 6286576"/>
              <a:gd name="connsiteX2855" fmla="*/ 5601329 w 6331249"/>
              <a:gd name="connsiteY2855" fmla="*/ 4021261 h 6286576"/>
              <a:gd name="connsiteX2856" fmla="*/ 5598772 w 6331249"/>
              <a:gd name="connsiteY2856" fmla="*/ 4019401 h 6286576"/>
              <a:gd name="connsiteX2857" fmla="*/ 5596215 w 6331249"/>
              <a:gd name="connsiteY2857" fmla="*/ 4017541 h 6286576"/>
              <a:gd name="connsiteX2858" fmla="*/ 5593425 w 6331249"/>
              <a:gd name="connsiteY2858" fmla="*/ 4015682 h 6286576"/>
              <a:gd name="connsiteX2859" fmla="*/ 5590636 w 6331249"/>
              <a:gd name="connsiteY2859" fmla="*/ 4013822 h 6286576"/>
              <a:gd name="connsiteX2860" fmla="*/ 5587846 w 6331249"/>
              <a:gd name="connsiteY2860" fmla="*/ 4012194 h 6286576"/>
              <a:gd name="connsiteX2861" fmla="*/ 5585057 w 6331249"/>
              <a:gd name="connsiteY2861" fmla="*/ 4010567 h 6286576"/>
              <a:gd name="connsiteX2862" fmla="*/ 5582268 w 6331249"/>
              <a:gd name="connsiteY2862" fmla="*/ 4008939 h 6286576"/>
              <a:gd name="connsiteX2863" fmla="*/ 5579478 w 6331249"/>
              <a:gd name="connsiteY2863" fmla="*/ 4007544 h 6286576"/>
              <a:gd name="connsiteX2864" fmla="*/ 5576688 w 6331249"/>
              <a:gd name="connsiteY2864" fmla="*/ 4006150 h 6286576"/>
              <a:gd name="connsiteX2865" fmla="*/ 5573899 w 6331249"/>
              <a:gd name="connsiteY2865" fmla="*/ 4004755 h 6286576"/>
              <a:gd name="connsiteX2866" fmla="*/ 5571109 w 6331249"/>
              <a:gd name="connsiteY2866" fmla="*/ 4003592 h 6286576"/>
              <a:gd name="connsiteX2867" fmla="*/ 5568320 w 6331249"/>
              <a:gd name="connsiteY2867" fmla="*/ 4003592 h 6286576"/>
              <a:gd name="connsiteX2868" fmla="*/ 5565530 w 6331249"/>
              <a:gd name="connsiteY2868" fmla="*/ 4003592 h 6286576"/>
              <a:gd name="connsiteX2869" fmla="*/ 5562741 w 6331249"/>
              <a:gd name="connsiteY2869" fmla="*/ 4003592 h 6286576"/>
              <a:gd name="connsiteX2870" fmla="*/ 5559951 w 6331249"/>
              <a:gd name="connsiteY2870" fmla="*/ 4003592 h 6286576"/>
              <a:gd name="connsiteX2871" fmla="*/ 5557162 w 6331249"/>
              <a:gd name="connsiteY2871" fmla="*/ 4003592 h 6286576"/>
              <a:gd name="connsiteX2872" fmla="*/ 5554372 w 6331249"/>
              <a:gd name="connsiteY2872" fmla="*/ 4003592 h 6286576"/>
              <a:gd name="connsiteX2873" fmla="*/ 5551816 w 6331249"/>
              <a:gd name="connsiteY2873" fmla="*/ 4003592 h 6286576"/>
              <a:gd name="connsiteX2874" fmla="*/ 5549258 w 6331249"/>
              <a:gd name="connsiteY2874" fmla="*/ 4003592 h 6286576"/>
              <a:gd name="connsiteX2875" fmla="*/ 5546701 w 6331249"/>
              <a:gd name="connsiteY2875" fmla="*/ 4003592 h 6286576"/>
              <a:gd name="connsiteX2876" fmla="*/ 5489749 w 6331249"/>
              <a:gd name="connsiteY2876" fmla="*/ 3996850 h 6286576"/>
              <a:gd name="connsiteX2877" fmla="*/ 5471850 w 6331249"/>
              <a:gd name="connsiteY2877" fmla="*/ 3996850 h 6286576"/>
              <a:gd name="connsiteX2878" fmla="*/ 5471850 w 6331249"/>
              <a:gd name="connsiteY2878" fmla="*/ 4002662 h 6286576"/>
              <a:gd name="connsiteX2879" fmla="*/ 5471850 w 6331249"/>
              <a:gd name="connsiteY2879" fmla="*/ 4004057 h 6286576"/>
              <a:gd name="connsiteX2880" fmla="*/ 5471850 w 6331249"/>
              <a:gd name="connsiteY2880" fmla="*/ 4005685 h 6286576"/>
              <a:gd name="connsiteX2881" fmla="*/ 5471850 w 6331249"/>
              <a:gd name="connsiteY2881" fmla="*/ 4007312 h 6286576"/>
              <a:gd name="connsiteX2882" fmla="*/ 5471850 w 6331249"/>
              <a:gd name="connsiteY2882" fmla="*/ 4009172 h 6286576"/>
              <a:gd name="connsiteX2883" fmla="*/ 5471850 w 6331249"/>
              <a:gd name="connsiteY2883" fmla="*/ 4011032 h 6286576"/>
              <a:gd name="connsiteX2884" fmla="*/ 5473244 w 6331249"/>
              <a:gd name="connsiteY2884" fmla="*/ 4013124 h 6286576"/>
              <a:gd name="connsiteX2885" fmla="*/ 5504626 w 6331249"/>
              <a:gd name="connsiteY2885" fmla="*/ 4061016 h 6286576"/>
              <a:gd name="connsiteX2886" fmla="*/ 5506021 w 6331249"/>
              <a:gd name="connsiteY2886" fmla="*/ 4063108 h 6286576"/>
              <a:gd name="connsiteX2887" fmla="*/ 5507648 w 6331249"/>
              <a:gd name="connsiteY2887" fmla="*/ 4065200 h 6286576"/>
              <a:gd name="connsiteX2888" fmla="*/ 5509275 w 6331249"/>
              <a:gd name="connsiteY2888" fmla="*/ 4067292 h 6286576"/>
              <a:gd name="connsiteX2889" fmla="*/ 5511135 w 6331249"/>
              <a:gd name="connsiteY2889" fmla="*/ 4069385 h 6286576"/>
              <a:gd name="connsiteX2890" fmla="*/ 5512995 w 6331249"/>
              <a:gd name="connsiteY2890" fmla="*/ 4071477 h 6286576"/>
              <a:gd name="connsiteX2891" fmla="*/ 5515087 w 6331249"/>
              <a:gd name="connsiteY2891" fmla="*/ 4073570 h 6286576"/>
              <a:gd name="connsiteX2892" fmla="*/ 5517179 w 6331249"/>
              <a:gd name="connsiteY2892" fmla="*/ 4075662 h 6286576"/>
              <a:gd name="connsiteX2893" fmla="*/ 5519503 w 6331249"/>
              <a:gd name="connsiteY2893" fmla="*/ 4077754 h 6286576"/>
              <a:gd name="connsiteX2894" fmla="*/ 5521828 w 6331249"/>
              <a:gd name="connsiteY2894" fmla="*/ 4079847 h 6286576"/>
              <a:gd name="connsiteX2895" fmla="*/ 5524153 w 6331249"/>
              <a:gd name="connsiteY2895" fmla="*/ 4081939 h 6286576"/>
              <a:gd name="connsiteX2896" fmla="*/ 5526710 w 6331249"/>
              <a:gd name="connsiteY2896" fmla="*/ 4084031 h 6286576"/>
              <a:gd name="connsiteX2897" fmla="*/ 5529267 w 6331249"/>
              <a:gd name="connsiteY2897" fmla="*/ 4085891 h 6286576"/>
              <a:gd name="connsiteX2898" fmla="*/ 5531824 w 6331249"/>
              <a:gd name="connsiteY2898" fmla="*/ 4087751 h 6286576"/>
              <a:gd name="connsiteX2899" fmla="*/ 5534381 w 6331249"/>
              <a:gd name="connsiteY2899" fmla="*/ 4089611 h 6286576"/>
              <a:gd name="connsiteX2900" fmla="*/ 5537170 w 6331249"/>
              <a:gd name="connsiteY2900" fmla="*/ 4091471 h 6286576"/>
              <a:gd name="connsiteX2901" fmla="*/ 5539960 w 6331249"/>
              <a:gd name="connsiteY2901" fmla="*/ 4093331 h 6286576"/>
              <a:gd name="connsiteX2902" fmla="*/ 5542749 w 6331249"/>
              <a:gd name="connsiteY2902" fmla="*/ 4094958 h 6286576"/>
              <a:gd name="connsiteX2903" fmla="*/ 5545539 w 6331249"/>
              <a:gd name="connsiteY2903" fmla="*/ 4096586 h 6286576"/>
              <a:gd name="connsiteX2904" fmla="*/ 5548328 w 6331249"/>
              <a:gd name="connsiteY2904" fmla="*/ 4098213 h 6286576"/>
              <a:gd name="connsiteX2905" fmla="*/ 5551118 w 6331249"/>
              <a:gd name="connsiteY2905" fmla="*/ 4099608 h 6286576"/>
              <a:gd name="connsiteX2906" fmla="*/ 5553908 w 6331249"/>
              <a:gd name="connsiteY2906" fmla="*/ 4101003 h 6286576"/>
              <a:gd name="connsiteX2907" fmla="*/ 5556697 w 6331249"/>
              <a:gd name="connsiteY2907" fmla="*/ 4102398 h 6286576"/>
              <a:gd name="connsiteX2908" fmla="*/ 5559486 w 6331249"/>
              <a:gd name="connsiteY2908" fmla="*/ 4103560 h 6286576"/>
              <a:gd name="connsiteX2909" fmla="*/ 5562276 w 6331249"/>
              <a:gd name="connsiteY2909" fmla="*/ 4103560 h 6286576"/>
              <a:gd name="connsiteX2910" fmla="*/ 5565065 w 6331249"/>
              <a:gd name="connsiteY2910" fmla="*/ 4103560 h 6286576"/>
              <a:gd name="connsiteX2911" fmla="*/ 5567855 w 6331249"/>
              <a:gd name="connsiteY2911" fmla="*/ 4103560 h 6286576"/>
              <a:gd name="connsiteX2912" fmla="*/ 5570645 w 6331249"/>
              <a:gd name="connsiteY2912" fmla="*/ 4103560 h 6286576"/>
              <a:gd name="connsiteX2913" fmla="*/ 5573434 w 6331249"/>
              <a:gd name="connsiteY2913" fmla="*/ 4103560 h 6286576"/>
              <a:gd name="connsiteX2914" fmla="*/ 5576223 w 6331249"/>
              <a:gd name="connsiteY2914" fmla="*/ 4103560 h 6286576"/>
              <a:gd name="connsiteX2915" fmla="*/ 5578780 w 6331249"/>
              <a:gd name="connsiteY2915" fmla="*/ 4103560 h 6286576"/>
              <a:gd name="connsiteX2916" fmla="*/ 5581338 w 6331249"/>
              <a:gd name="connsiteY2916" fmla="*/ 4103560 h 6286576"/>
              <a:gd name="connsiteX2917" fmla="*/ 5583894 w 6331249"/>
              <a:gd name="connsiteY2917" fmla="*/ 4103560 h 6286576"/>
              <a:gd name="connsiteX2918" fmla="*/ 5640847 w 6331249"/>
              <a:gd name="connsiteY2918" fmla="*/ 4110302 h 6286576"/>
              <a:gd name="connsiteX2919" fmla="*/ 5658746 w 6331249"/>
              <a:gd name="connsiteY2919" fmla="*/ 4110302 h 6286576"/>
              <a:gd name="connsiteX2920" fmla="*/ 5658746 w 6331249"/>
              <a:gd name="connsiteY2920" fmla="*/ 4104490 h 6286576"/>
              <a:gd name="connsiteX2921" fmla="*/ 5658746 w 6331249"/>
              <a:gd name="connsiteY2921" fmla="*/ 4103095 h 6286576"/>
              <a:gd name="connsiteX2922" fmla="*/ 5658746 w 6331249"/>
              <a:gd name="connsiteY2922" fmla="*/ 4101468 h 6286576"/>
              <a:gd name="connsiteX2923" fmla="*/ 5658746 w 6331249"/>
              <a:gd name="connsiteY2923" fmla="*/ 4099840 h 6286576"/>
              <a:gd name="connsiteX2924" fmla="*/ 5658746 w 6331249"/>
              <a:gd name="connsiteY2924" fmla="*/ 4097980 h 6286576"/>
              <a:gd name="connsiteX2925" fmla="*/ 5658746 w 6331249"/>
              <a:gd name="connsiteY2925" fmla="*/ 4096121 h 6286576"/>
              <a:gd name="connsiteX2926" fmla="*/ 5657351 w 6331249"/>
              <a:gd name="connsiteY2926" fmla="*/ 4094028 h 6286576"/>
              <a:gd name="connsiteX2927" fmla="*/ 5657351 w 6331249"/>
              <a:gd name="connsiteY2927" fmla="*/ 4094028 h 6286576"/>
              <a:gd name="connsiteX2928" fmla="*/ 5220794 w 6331249"/>
              <a:gd name="connsiteY2928" fmla="*/ 2879304 h 6286576"/>
              <a:gd name="connsiteX2929" fmla="*/ 5197548 w 6331249"/>
              <a:gd name="connsiteY2929" fmla="*/ 2817928 h 6286576"/>
              <a:gd name="connsiteX2930" fmla="*/ 5197548 w 6331249"/>
              <a:gd name="connsiteY2930" fmla="*/ 2815138 h 6286576"/>
              <a:gd name="connsiteX2931" fmla="*/ 5196386 w 6331249"/>
              <a:gd name="connsiteY2931" fmla="*/ 2812349 h 6286576"/>
              <a:gd name="connsiteX2932" fmla="*/ 5194991 w 6331249"/>
              <a:gd name="connsiteY2932" fmla="*/ 2809559 h 6286576"/>
              <a:gd name="connsiteX2933" fmla="*/ 5193596 w 6331249"/>
              <a:gd name="connsiteY2933" fmla="*/ 2806769 h 6286576"/>
              <a:gd name="connsiteX2934" fmla="*/ 5191969 w 6331249"/>
              <a:gd name="connsiteY2934" fmla="*/ 2803979 h 6286576"/>
              <a:gd name="connsiteX2935" fmla="*/ 5190342 w 6331249"/>
              <a:gd name="connsiteY2935" fmla="*/ 2800957 h 6286576"/>
              <a:gd name="connsiteX2936" fmla="*/ 5188482 w 6331249"/>
              <a:gd name="connsiteY2936" fmla="*/ 2797935 h 6286576"/>
              <a:gd name="connsiteX2937" fmla="*/ 5186622 w 6331249"/>
              <a:gd name="connsiteY2937" fmla="*/ 2794912 h 6286576"/>
              <a:gd name="connsiteX2938" fmla="*/ 5184530 w 6331249"/>
              <a:gd name="connsiteY2938" fmla="*/ 2791890 h 6286576"/>
              <a:gd name="connsiteX2939" fmla="*/ 5182438 w 6331249"/>
              <a:gd name="connsiteY2939" fmla="*/ 2788868 h 6286576"/>
              <a:gd name="connsiteX2940" fmla="*/ 5180114 w 6331249"/>
              <a:gd name="connsiteY2940" fmla="*/ 2786078 h 6286576"/>
              <a:gd name="connsiteX2941" fmla="*/ 5177789 w 6331249"/>
              <a:gd name="connsiteY2941" fmla="*/ 2783288 h 6286576"/>
              <a:gd name="connsiteX2942" fmla="*/ 5175464 w 6331249"/>
              <a:gd name="connsiteY2942" fmla="*/ 2780499 h 6286576"/>
              <a:gd name="connsiteX2943" fmla="*/ 5172907 w 6331249"/>
              <a:gd name="connsiteY2943" fmla="*/ 2777709 h 6286576"/>
              <a:gd name="connsiteX2944" fmla="*/ 5170350 w 6331249"/>
              <a:gd name="connsiteY2944" fmla="*/ 2774919 h 6286576"/>
              <a:gd name="connsiteX2945" fmla="*/ 5167793 w 6331249"/>
              <a:gd name="connsiteY2945" fmla="*/ 2772129 h 6286576"/>
              <a:gd name="connsiteX2946" fmla="*/ 5165004 w 6331249"/>
              <a:gd name="connsiteY2946" fmla="*/ 2769572 h 6286576"/>
              <a:gd name="connsiteX2947" fmla="*/ 5162214 w 6331249"/>
              <a:gd name="connsiteY2947" fmla="*/ 2767014 h 6286576"/>
              <a:gd name="connsiteX2948" fmla="*/ 5159425 w 6331249"/>
              <a:gd name="connsiteY2948" fmla="*/ 2764457 h 6286576"/>
              <a:gd name="connsiteX2949" fmla="*/ 5156635 w 6331249"/>
              <a:gd name="connsiteY2949" fmla="*/ 2762132 h 6286576"/>
              <a:gd name="connsiteX2950" fmla="*/ 5153846 w 6331249"/>
              <a:gd name="connsiteY2950" fmla="*/ 2759808 h 6286576"/>
              <a:gd name="connsiteX2951" fmla="*/ 5151056 w 6331249"/>
              <a:gd name="connsiteY2951" fmla="*/ 2757483 h 6286576"/>
              <a:gd name="connsiteX2952" fmla="*/ 5148034 w 6331249"/>
              <a:gd name="connsiteY2952" fmla="*/ 2755390 h 6286576"/>
              <a:gd name="connsiteX2953" fmla="*/ 5145012 w 6331249"/>
              <a:gd name="connsiteY2953" fmla="*/ 2753298 h 6286576"/>
              <a:gd name="connsiteX2954" fmla="*/ 5141990 w 6331249"/>
              <a:gd name="connsiteY2954" fmla="*/ 2751438 h 6286576"/>
              <a:gd name="connsiteX2955" fmla="*/ 5138968 w 6331249"/>
              <a:gd name="connsiteY2955" fmla="*/ 2749578 h 6286576"/>
              <a:gd name="connsiteX2956" fmla="*/ 5135946 w 6331249"/>
              <a:gd name="connsiteY2956" fmla="*/ 2747951 h 6286576"/>
              <a:gd name="connsiteX2957" fmla="*/ 5133157 w 6331249"/>
              <a:gd name="connsiteY2957" fmla="*/ 2746323 h 6286576"/>
              <a:gd name="connsiteX2958" fmla="*/ 5130367 w 6331249"/>
              <a:gd name="connsiteY2958" fmla="*/ 2744929 h 6286576"/>
              <a:gd name="connsiteX2959" fmla="*/ 5127578 w 6331249"/>
              <a:gd name="connsiteY2959" fmla="*/ 2743534 h 6286576"/>
              <a:gd name="connsiteX2960" fmla="*/ 5124788 w 6331249"/>
              <a:gd name="connsiteY2960" fmla="*/ 2742371 h 6286576"/>
              <a:gd name="connsiteX2961" fmla="*/ 5121999 w 6331249"/>
              <a:gd name="connsiteY2961" fmla="*/ 2742371 h 6286576"/>
              <a:gd name="connsiteX2962" fmla="*/ 5060630 w 6331249"/>
              <a:gd name="connsiteY2962" fmla="*/ 2719123 h 6286576"/>
              <a:gd name="connsiteX2963" fmla="*/ 5057840 w 6331249"/>
              <a:gd name="connsiteY2963" fmla="*/ 2719123 h 6286576"/>
              <a:gd name="connsiteX2964" fmla="*/ 5055283 w 6331249"/>
              <a:gd name="connsiteY2964" fmla="*/ 2719123 h 6286576"/>
              <a:gd name="connsiteX2965" fmla="*/ 5052959 w 6331249"/>
              <a:gd name="connsiteY2965" fmla="*/ 2719123 h 6286576"/>
              <a:gd name="connsiteX2966" fmla="*/ 5050866 w 6331249"/>
              <a:gd name="connsiteY2966" fmla="*/ 2719123 h 6286576"/>
              <a:gd name="connsiteX2967" fmla="*/ 5037849 w 6331249"/>
              <a:gd name="connsiteY2967" fmla="*/ 2719123 h 6286576"/>
              <a:gd name="connsiteX2968" fmla="*/ 5037849 w 6331249"/>
              <a:gd name="connsiteY2968" fmla="*/ 2731445 h 6286576"/>
              <a:gd name="connsiteX2969" fmla="*/ 5037849 w 6331249"/>
              <a:gd name="connsiteY2969" fmla="*/ 2733537 h 6286576"/>
              <a:gd name="connsiteX2970" fmla="*/ 5037849 w 6331249"/>
              <a:gd name="connsiteY2970" fmla="*/ 2735862 h 6286576"/>
              <a:gd name="connsiteX2971" fmla="*/ 5037849 w 6331249"/>
              <a:gd name="connsiteY2971" fmla="*/ 2738419 h 6286576"/>
              <a:gd name="connsiteX2972" fmla="*/ 5037849 w 6331249"/>
              <a:gd name="connsiteY2972" fmla="*/ 2741209 h 6286576"/>
              <a:gd name="connsiteX2973" fmla="*/ 5061094 w 6331249"/>
              <a:gd name="connsiteY2973" fmla="*/ 2802584 h 6286576"/>
              <a:gd name="connsiteX2974" fmla="*/ 5061094 w 6331249"/>
              <a:gd name="connsiteY2974" fmla="*/ 2805374 h 6286576"/>
              <a:gd name="connsiteX2975" fmla="*/ 5062257 w 6331249"/>
              <a:gd name="connsiteY2975" fmla="*/ 2808164 h 6286576"/>
              <a:gd name="connsiteX2976" fmla="*/ 5063652 w 6331249"/>
              <a:gd name="connsiteY2976" fmla="*/ 2810954 h 6286576"/>
              <a:gd name="connsiteX2977" fmla="*/ 5065046 w 6331249"/>
              <a:gd name="connsiteY2977" fmla="*/ 2813743 h 6286576"/>
              <a:gd name="connsiteX2978" fmla="*/ 5066674 w 6331249"/>
              <a:gd name="connsiteY2978" fmla="*/ 2816533 h 6286576"/>
              <a:gd name="connsiteX2979" fmla="*/ 5068301 w 6331249"/>
              <a:gd name="connsiteY2979" fmla="*/ 2819556 h 6286576"/>
              <a:gd name="connsiteX2980" fmla="*/ 5070160 w 6331249"/>
              <a:gd name="connsiteY2980" fmla="*/ 2822578 h 6286576"/>
              <a:gd name="connsiteX2981" fmla="*/ 5072020 w 6331249"/>
              <a:gd name="connsiteY2981" fmla="*/ 2825600 h 6286576"/>
              <a:gd name="connsiteX2982" fmla="*/ 5074112 w 6331249"/>
              <a:gd name="connsiteY2982" fmla="*/ 2828622 h 6286576"/>
              <a:gd name="connsiteX2983" fmla="*/ 5076205 w 6331249"/>
              <a:gd name="connsiteY2983" fmla="*/ 2831645 h 6286576"/>
              <a:gd name="connsiteX2984" fmla="*/ 5078529 w 6331249"/>
              <a:gd name="connsiteY2984" fmla="*/ 2834434 h 6286576"/>
              <a:gd name="connsiteX2985" fmla="*/ 5080854 w 6331249"/>
              <a:gd name="connsiteY2985" fmla="*/ 2837224 h 6286576"/>
              <a:gd name="connsiteX2986" fmla="*/ 5083178 w 6331249"/>
              <a:gd name="connsiteY2986" fmla="*/ 2840014 h 6286576"/>
              <a:gd name="connsiteX2987" fmla="*/ 5085735 w 6331249"/>
              <a:gd name="connsiteY2987" fmla="*/ 2842804 h 6286576"/>
              <a:gd name="connsiteX2988" fmla="*/ 5088292 w 6331249"/>
              <a:gd name="connsiteY2988" fmla="*/ 2845594 h 6286576"/>
              <a:gd name="connsiteX2989" fmla="*/ 5090849 w 6331249"/>
              <a:gd name="connsiteY2989" fmla="*/ 2848384 h 6286576"/>
              <a:gd name="connsiteX2990" fmla="*/ 5093639 w 6331249"/>
              <a:gd name="connsiteY2990" fmla="*/ 2850941 h 6286576"/>
              <a:gd name="connsiteX2991" fmla="*/ 5096428 w 6331249"/>
              <a:gd name="connsiteY2991" fmla="*/ 2853498 h 6286576"/>
              <a:gd name="connsiteX2992" fmla="*/ 5099218 w 6331249"/>
              <a:gd name="connsiteY2992" fmla="*/ 2856056 h 6286576"/>
              <a:gd name="connsiteX2993" fmla="*/ 5102007 w 6331249"/>
              <a:gd name="connsiteY2993" fmla="*/ 2858380 h 6286576"/>
              <a:gd name="connsiteX2994" fmla="*/ 5104797 w 6331249"/>
              <a:gd name="connsiteY2994" fmla="*/ 2860705 h 6286576"/>
              <a:gd name="connsiteX2995" fmla="*/ 5107586 w 6331249"/>
              <a:gd name="connsiteY2995" fmla="*/ 2863030 h 6286576"/>
              <a:gd name="connsiteX2996" fmla="*/ 5110608 w 6331249"/>
              <a:gd name="connsiteY2996" fmla="*/ 2865122 h 6286576"/>
              <a:gd name="connsiteX2997" fmla="*/ 5113630 w 6331249"/>
              <a:gd name="connsiteY2997" fmla="*/ 2867215 h 6286576"/>
              <a:gd name="connsiteX2998" fmla="*/ 5116652 w 6331249"/>
              <a:gd name="connsiteY2998" fmla="*/ 2869075 h 6286576"/>
              <a:gd name="connsiteX2999" fmla="*/ 5119674 w 6331249"/>
              <a:gd name="connsiteY2999" fmla="*/ 2870934 h 6286576"/>
              <a:gd name="connsiteX3000" fmla="*/ 5122696 w 6331249"/>
              <a:gd name="connsiteY3000" fmla="*/ 2872562 h 6286576"/>
              <a:gd name="connsiteX3001" fmla="*/ 5125486 w 6331249"/>
              <a:gd name="connsiteY3001" fmla="*/ 2874189 h 6286576"/>
              <a:gd name="connsiteX3002" fmla="*/ 5128275 w 6331249"/>
              <a:gd name="connsiteY3002" fmla="*/ 2875584 h 6286576"/>
              <a:gd name="connsiteX3003" fmla="*/ 5131065 w 6331249"/>
              <a:gd name="connsiteY3003" fmla="*/ 2876979 h 6286576"/>
              <a:gd name="connsiteX3004" fmla="*/ 5133854 w 6331249"/>
              <a:gd name="connsiteY3004" fmla="*/ 2878141 h 6286576"/>
              <a:gd name="connsiteX3005" fmla="*/ 5136644 w 6331249"/>
              <a:gd name="connsiteY3005" fmla="*/ 2878141 h 6286576"/>
              <a:gd name="connsiteX3006" fmla="*/ 5198013 w 6331249"/>
              <a:gd name="connsiteY3006" fmla="*/ 2901390 h 6286576"/>
              <a:gd name="connsiteX3007" fmla="*/ 5200802 w 6331249"/>
              <a:gd name="connsiteY3007" fmla="*/ 2901390 h 6286576"/>
              <a:gd name="connsiteX3008" fmla="*/ 5203360 w 6331249"/>
              <a:gd name="connsiteY3008" fmla="*/ 2901390 h 6286576"/>
              <a:gd name="connsiteX3009" fmla="*/ 5205684 w 6331249"/>
              <a:gd name="connsiteY3009" fmla="*/ 2901390 h 6286576"/>
              <a:gd name="connsiteX3010" fmla="*/ 5207776 w 6331249"/>
              <a:gd name="connsiteY3010" fmla="*/ 2901390 h 6286576"/>
              <a:gd name="connsiteX3011" fmla="*/ 5220794 w 6331249"/>
              <a:gd name="connsiteY3011" fmla="*/ 2901390 h 6286576"/>
              <a:gd name="connsiteX3012" fmla="*/ 5220794 w 6331249"/>
              <a:gd name="connsiteY3012" fmla="*/ 2889068 h 6286576"/>
              <a:gd name="connsiteX3013" fmla="*/ 5220794 w 6331249"/>
              <a:gd name="connsiteY3013" fmla="*/ 2886976 h 6286576"/>
              <a:gd name="connsiteX3014" fmla="*/ 5220794 w 6331249"/>
              <a:gd name="connsiteY3014" fmla="*/ 2884651 h 6286576"/>
              <a:gd name="connsiteX3015" fmla="*/ 5220794 w 6331249"/>
              <a:gd name="connsiteY3015" fmla="*/ 2882094 h 6286576"/>
              <a:gd name="connsiteX3016" fmla="*/ 5220794 w 6331249"/>
              <a:gd name="connsiteY3016" fmla="*/ 2879304 h 6286576"/>
              <a:gd name="connsiteX3017" fmla="*/ 5220794 w 6331249"/>
              <a:gd name="connsiteY3017" fmla="*/ 2879304 h 6286576"/>
              <a:gd name="connsiteX3018" fmla="*/ 5420476 w 6331249"/>
              <a:gd name="connsiteY3018" fmla="*/ 3101558 h 6286576"/>
              <a:gd name="connsiteX3019" fmla="*/ 5404669 w 6331249"/>
              <a:gd name="connsiteY3019" fmla="*/ 3046459 h 6286576"/>
              <a:gd name="connsiteX3020" fmla="*/ 5404669 w 6331249"/>
              <a:gd name="connsiteY3020" fmla="*/ 3043902 h 6286576"/>
              <a:gd name="connsiteX3021" fmla="*/ 5404669 w 6331249"/>
              <a:gd name="connsiteY3021" fmla="*/ 3041345 h 6286576"/>
              <a:gd name="connsiteX3022" fmla="*/ 5404669 w 6331249"/>
              <a:gd name="connsiteY3022" fmla="*/ 3038787 h 6286576"/>
              <a:gd name="connsiteX3023" fmla="*/ 5404669 w 6331249"/>
              <a:gd name="connsiteY3023" fmla="*/ 3036230 h 6286576"/>
              <a:gd name="connsiteX3024" fmla="*/ 5403507 w 6331249"/>
              <a:gd name="connsiteY3024" fmla="*/ 3033673 h 6286576"/>
              <a:gd name="connsiteX3025" fmla="*/ 5402112 w 6331249"/>
              <a:gd name="connsiteY3025" fmla="*/ 3031115 h 6286576"/>
              <a:gd name="connsiteX3026" fmla="*/ 5400717 w 6331249"/>
              <a:gd name="connsiteY3026" fmla="*/ 3028558 h 6286576"/>
              <a:gd name="connsiteX3027" fmla="*/ 5399323 w 6331249"/>
              <a:gd name="connsiteY3027" fmla="*/ 3026001 h 6286576"/>
              <a:gd name="connsiteX3028" fmla="*/ 5397695 w 6331249"/>
              <a:gd name="connsiteY3028" fmla="*/ 3023443 h 6286576"/>
              <a:gd name="connsiteX3029" fmla="*/ 5396068 w 6331249"/>
              <a:gd name="connsiteY3029" fmla="*/ 3020886 h 6286576"/>
              <a:gd name="connsiteX3030" fmla="*/ 5394208 w 6331249"/>
              <a:gd name="connsiteY3030" fmla="*/ 3018329 h 6286576"/>
              <a:gd name="connsiteX3031" fmla="*/ 5392348 w 6331249"/>
              <a:gd name="connsiteY3031" fmla="*/ 3015771 h 6286576"/>
              <a:gd name="connsiteX3032" fmla="*/ 5390489 w 6331249"/>
              <a:gd name="connsiteY3032" fmla="*/ 3013214 h 6286576"/>
              <a:gd name="connsiteX3033" fmla="*/ 5388397 w 6331249"/>
              <a:gd name="connsiteY3033" fmla="*/ 3010657 h 6286576"/>
              <a:gd name="connsiteX3034" fmla="*/ 5386304 w 6331249"/>
              <a:gd name="connsiteY3034" fmla="*/ 3008099 h 6286576"/>
              <a:gd name="connsiteX3035" fmla="*/ 5384212 w 6331249"/>
              <a:gd name="connsiteY3035" fmla="*/ 3005542 h 6286576"/>
              <a:gd name="connsiteX3036" fmla="*/ 5382120 w 6331249"/>
              <a:gd name="connsiteY3036" fmla="*/ 3002985 h 6286576"/>
              <a:gd name="connsiteX3037" fmla="*/ 5379795 w 6331249"/>
              <a:gd name="connsiteY3037" fmla="*/ 3000660 h 6286576"/>
              <a:gd name="connsiteX3038" fmla="*/ 5377471 w 6331249"/>
              <a:gd name="connsiteY3038" fmla="*/ 2998335 h 6286576"/>
              <a:gd name="connsiteX3039" fmla="*/ 5375147 w 6331249"/>
              <a:gd name="connsiteY3039" fmla="*/ 2996010 h 6286576"/>
              <a:gd name="connsiteX3040" fmla="*/ 5372822 w 6331249"/>
              <a:gd name="connsiteY3040" fmla="*/ 2993918 h 6286576"/>
              <a:gd name="connsiteX3041" fmla="*/ 5370497 w 6331249"/>
              <a:gd name="connsiteY3041" fmla="*/ 2991826 h 6286576"/>
              <a:gd name="connsiteX3042" fmla="*/ 5368172 w 6331249"/>
              <a:gd name="connsiteY3042" fmla="*/ 2989733 h 6286576"/>
              <a:gd name="connsiteX3043" fmla="*/ 5365848 w 6331249"/>
              <a:gd name="connsiteY3043" fmla="*/ 2987873 h 6286576"/>
              <a:gd name="connsiteX3044" fmla="*/ 5363524 w 6331249"/>
              <a:gd name="connsiteY3044" fmla="*/ 2986014 h 6286576"/>
              <a:gd name="connsiteX3045" fmla="*/ 5361199 w 6331249"/>
              <a:gd name="connsiteY3045" fmla="*/ 2984154 h 6286576"/>
              <a:gd name="connsiteX3046" fmla="*/ 5358874 w 6331249"/>
              <a:gd name="connsiteY3046" fmla="*/ 2982526 h 6286576"/>
              <a:gd name="connsiteX3047" fmla="*/ 5356549 w 6331249"/>
              <a:gd name="connsiteY3047" fmla="*/ 2980899 h 6286576"/>
              <a:gd name="connsiteX3048" fmla="*/ 5354225 w 6331249"/>
              <a:gd name="connsiteY3048" fmla="*/ 2979504 h 6286576"/>
              <a:gd name="connsiteX3049" fmla="*/ 5351901 w 6331249"/>
              <a:gd name="connsiteY3049" fmla="*/ 2978109 h 6286576"/>
              <a:gd name="connsiteX3050" fmla="*/ 5349576 w 6331249"/>
              <a:gd name="connsiteY3050" fmla="*/ 2976947 h 6286576"/>
              <a:gd name="connsiteX3051" fmla="*/ 5347251 w 6331249"/>
              <a:gd name="connsiteY3051" fmla="*/ 2976947 h 6286576"/>
              <a:gd name="connsiteX3052" fmla="*/ 5294948 w 6331249"/>
              <a:gd name="connsiteY3052" fmla="*/ 2953698 h 6286576"/>
              <a:gd name="connsiteX3053" fmla="*/ 5292624 w 6331249"/>
              <a:gd name="connsiteY3053" fmla="*/ 2953698 h 6286576"/>
              <a:gd name="connsiteX3054" fmla="*/ 5290532 w 6331249"/>
              <a:gd name="connsiteY3054" fmla="*/ 2953698 h 6286576"/>
              <a:gd name="connsiteX3055" fmla="*/ 5288672 w 6331249"/>
              <a:gd name="connsiteY3055" fmla="*/ 2953698 h 6286576"/>
              <a:gd name="connsiteX3056" fmla="*/ 5286812 w 6331249"/>
              <a:gd name="connsiteY3056" fmla="*/ 2953698 h 6286576"/>
              <a:gd name="connsiteX3057" fmla="*/ 5276816 w 6331249"/>
              <a:gd name="connsiteY3057" fmla="*/ 2953698 h 6286576"/>
              <a:gd name="connsiteX3058" fmla="*/ 5276816 w 6331249"/>
              <a:gd name="connsiteY3058" fmla="*/ 2964393 h 6286576"/>
              <a:gd name="connsiteX3059" fmla="*/ 5276816 w 6331249"/>
              <a:gd name="connsiteY3059" fmla="*/ 2966485 h 6286576"/>
              <a:gd name="connsiteX3060" fmla="*/ 5276816 w 6331249"/>
              <a:gd name="connsiteY3060" fmla="*/ 2968577 h 6286576"/>
              <a:gd name="connsiteX3061" fmla="*/ 5276816 w 6331249"/>
              <a:gd name="connsiteY3061" fmla="*/ 2970902 h 6286576"/>
              <a:gd name="connsiteX3062" fmla="*/ 5292624 w 6331249"/>
              <a:gd name="connsiteY3062" fmla="*/ 3026001 h 6286576"/>
              <a:gd name="connsiteX3063" fmla="*/ 5292624 w 6331249"/>
              <a:gd name="connsiteY3063" fmla="*/ 3028558 h 6286576"/>
              <a:gd name="connsiteX3064" fmla="*/ 5292624 w 6331249"/>
              <a:gd name="connsiteY3064" fmla="*/ 3031115 h 6286576"/>
              <a:gd name="connsiteX3065" fmla="*/ 5292624 w 6331249"/>
              <a:gd name="connsiteY3065" fmla="*/ 3033673 h 6286576"/>
              <a:gd name="connsiteX3066" fmla="*/ 5292624 w 6331249"/>
              <a:gd name="connsiteY3066" fmla="*/ 3036230 h 6286576"/>
              <a:gd name="connsiteX3067" fmla="*/ 5293786 w 6331249"/>
              <a:gd name="connsiteY3067" fmla="*/ 3038787 h 6286576"/>
              <a:gd name="connsiteX3068" fmla="*/ 5295181 w 6331249"/>
              <a:gd name="connsiteY3068" fmla="*/ 3041345 h 6286576"/>
              <a:gd name="connsiteX3069" fmla="*/ 5296575 w 6331249"/>
              <a:gd name="connsiteY3069" fmla="*/ 3043902 h 6286576"/>
              <a:gd name="connsiteX3070" fmla="*/ 5297970 w 6331249"/>
              <a:gd name="connsiteY3070" fmla="*/ 3046459 h 6286576"/>
              <a:gd name="connsiteX3071" fmla="*/ 5299597 w 6331249"/>
              <a:gd name="connsiteY3071" fmla="*/ 3049017 h 6286576"/>
              <a:gd name="connsiteX3072" fmla="*/ 5301225 w 6331249"/>
              <a:gd name="connsiteY3072" fmla="*/ 3051574 h 6286576"/>
              <a:gd name="connsiteX3073" fmla="*/ 5303084 w 6331249"/>
              <a:gd name="connsiteY3073" fmla="*/ 3054131 h 6286576"/>
              <a:gd name="connsiteX3074" fmla="*/ 5304944 w 6331249"/>
              <a:gd name="connsiteY3074" fmla="*/ 3056689 h 6286576"/>
              <a:gd name="connsiteX3075" fmla="*/ 5306804 w 6331249"/>
              <a:gd name="connsiteY3075" fmla="*/ 3059246 h 6286576"/>
              <a:gd name="connsiteX3076" fmla="*/ 5308896 w 6331249"/>
              <a:gd name="connsiteY3076" fmla="*/ 3061803 h 6286576"/>
              <a:gd name="connsiteX3077" fmla="*/ 5310988 w 6331249"/>
              <a:gd name="connsiteY3077" fmla="*/ 3064360 h 6286576"/>
              <a:gd name="connsiteX3078" fmla="*/ 5313080 w 6331249"/>
              <a:gd name="connsiteY3078" fmla="*/ 3066918 h 6286576"/>
              <a:gd name="connsiteX3079" fmla="*/ 5315172 w 6331249"/>
              <a:gd name="connsiteY3079" fmla="*/ 3069475 h 6286576"/>
              <a:gd name="connsiteX3080" fmla="*/ 5317497 w 6331249"/>
              <a:gd name="connsiteY3080" fmla="*/ 3071800 h 6286576"/>
              <a:gd name="connsiteX3081" fmla="*/ 5319821 w 6331249"/>
              <a:gd name="connsiteY3081" fmla="*/ 3074125 h 6286576"/>
              <a:gd name="connsiteX3082" fmla="*/ 5322146 w 6331249"/>
              <a:gd name="connsiteY3082" fmla="*/ 3076449 h 6286576"/>
              <a:gd name="connsiteX3083" fmla="*/ 5324470 w 6331249"/>
              <a:gd name="connsiteY3083" fmla="*/ 3078542 h 6286576"/>
              <a:gd name="connsiteX3084" fmla="*/ 5326795 w 6331249"/>
              <a:gd name="connsiteY3084" fmla="*/ 3080634 h 6286576"/>
              <a:gd name="connsiteX3085" fmla="*/ 5329120 w 6331249"/>
              <a:gd name="connsiteY3085" fmla="*/ 3082727 h 6286576"/>
              <a:gd name="connsiteX3086" fmla="*/ 5331444 w 6331249"/>
              <a:gd name="connsiteY3086" fmla="*/ 3084586 h 6286576"/>
              <a:gd name="connsiteX3087" fmla="*/ 5333769 w 6331249"/>
              <a:gd name="connsiteY3087" fmla="*/ 3086446 h 6286576"/>
              <a:gd name="connsiteX3088" fmla="*/ 5336093 w 6331249"/>
              <a:gd name="connsiteY3088" fmla="*/ 3088306 h 6286576"/>
              <a:gd name="connsiteX3089" fmla="*/ 5338418 w 6331249"/>
              <a:gd name="connsiteY3089" fmla="*/ 3089934 h 6286576"/>
              <a:gd name="connsiteX3090" fmla="*/ 5340742 w 6331249"/>
              <a:gd name="connsiteY3090" fmla="*/ 3091561 h 6286576"/>
              <a:gd name="connsiteX3091" fmla="*/ 5343067 w 6331249"/>
              <a:gd name="connsiteY3091" fmla="*/ 3092956 h 6286576"/>
              <a:gd name="connsiteX3092" fmla="*/ 5345392 w 6331249"/>
              <a:gd name="connsiteY3092" fmla="*/ 3094351 h 6286576"/>
              <a:gd name="connsiteX3093" fmla="*/ 5347717 w 6331249"/>
              <a:gd name="connsiteY3093" fmla="*/ 3095513 h 6286576"/>
              <a:gd name="connsiteX3094" fmla="*/ 5350041 w 6331249"/>
              <a:gd name="connsiteY3094" fmla="*/ 3095513 h 6286576"/>
              <a:gd name="connsiteX3095" fmla="*/ 5402344 w 6331249"/>
              <a:gd name="connsiteY3095" fmla="*/ 3118762 h 6286576"/>
              <a:gd name="connsiteX3096" fmla="*/ 5404669 w 6331249"/>
              <a:gd name="connsiteY3096" fmla="*/ 3118762 h 6286576"/>
              <a:gd name="connsiteX3097" fmla="*/ 5406761 w 6331249"/>
              <a:gd name="connsiteY3097" fmla="*/ 3118762 h 6286576"/>
              <a:gd name="connsiteX3098" fmla="*/ 5408621 w 6331249"/>
              <a:gd name="connsiteY3098" fmla="*/ 3118762 h 6286576"/>
              <a:gd name="connsiteX3099" fmla="*/ 5410480 w 6331249"/>
              <a:gd name="connsiteY3099" fmla="*/ 3118762 h 6286576"/>
              <a:gd name="connsiteX3100" fmla="*/ 5412108 w 6331249"/>
              <a:gd name="connsiteY3100" fmla="*/ 3118762 h 6286576"/>
              <a:gd name="connsiteX3101" fmla="*/ 5420476 w 6331249"/>
              <a:gd name="connsiteY3101" fmla="*/ 3118762 h 6286576"/>
              <a:gd name="connsiteX3102" fmla="*/ 5420476 w 6331249"/>
              <a:gd name="connsiteY3102" fmla="*/ 3108067 h 6286576"/>
              <a:gd name="connsiteX3103" fmla="*/ 5420476 w 6331249"/>
              <a:gd name="connsiteY3103" fmla="*/ 3105975 h 6286576"/>
              <a:gd name="connsiteX3104" fmla="*/ 5420476 w 6331249"/>
              <a:gd name="connsiteY3104" fmla="*/ 3103883 h 6286576"/>
              <a:gd name="connsiteX3105" fmla="*/ 5420476 w 6331249"/>
              <a:gd name="connsiteY3105" fmla="*/ 3101558 h 6286576"/>
              <a:gd name="connsiteX3106" fmla="*/ 5420476 w 6331249"/>
              <a:gd name="connsiteY3106" fmla="*/ 3101558 h 6286576"/>
              <a:gd name="connsiteX3107" fmla="*/ 5617601 w 6331249"/>
              <a:gd name="connsiteY3107" fmla="*/ 3341713 h 6286576"/>
              <a:gd name="connsiteX3108" fmla="*/ 5601794 w 6331249"/>
              <a:gd name="connsiteY3108" fmla="*/ 3286614 h 6286576"/>
              <a:gd name="connsiteX3109" fmla="*/ 5601794 w 6331249"/>
              <a:gd name="connsiteY3109" fmla="*/ 3284057 h 6286576"/>
              <a:gd name="connsiteX3110" fmla="*/ 5601794 w 6331249"/>
              <a:gd name="connsiteY3110" fmla="*/ 3281500 h 6286576"/>
              <a:gd name="connsiteX3111" fmla="*/ 5601794 w 6331249"/>
              <a:gd name="connsiteY3111" fmla="*/ 3278942 h 6286576"/>
              <a:gd name="connsiteX3112" fmla="*/ 5601794 w 6331249"/>
              <a:gd name="connsiteY3112" fmla="*/ 3276385 h 6286576"/>
              <a:gd name="connsiteX3113" fmla="*/ 5600631 w 6331249"/>
              <a:gd name="connsiteY3113" fmla="*/ 3273828 h 6286576"/>
              <a:gd name="connsiteX3114" fmla="*/ 5599237 w 6331249"/>
              <a:gd name="connsiteY3114" fmla="*/ 3271270 h 6286576"/>
              <a:gd name="connsiteX3115" fmla="*/ 5597842 w 6331249"/>
              <a:gd name="connsiteY3115" fmla="*/ 3268713 h 6286576"/>
              <a:gd name="connsiteX3116" fmla="*/ 5596447 w 6331249"/>
              <a:gd name="connsiteY3116" fmla="*/ 3266156 h 6286576"/>
              <a:gd name="connsiteX3117" fmla="*/ 5594820 w 6331249"/>
              <a:gd name="connsiteY3117" fmla="*/ 3263598 h 6286576"/>
              <a:gd name="connsiteX3118" fmla="*/ 5593193 w 6331249"/>
              <a:gd name="connsiteY3118" fmla="*/ 3261041 h 6286576"/>
              <a:gd name="connsiteX3119" fmla="*/ 5591333 w 6331249"/>
              <a:gd name="connsiteY3119" fmla="*/ 3258484 h 6286576"/>
              <a:gd name="connsiteX3120" fmla="*/ 5589474 w 6331249"/>
              <a:gd name="connsiteY3120" fmla="*/ 3255926 h 6286576"/>
              <a:gd name="connsiteX3121" fmla="*/ 5587614 w 6331249"/>
              <a:gd name="connsiteY3121" fmla="*/ 3253369 h 6286576"/>
              <a:gd name="connsiteX3122" fmla="*/ 5585522 w 6331249"/>
              <a:gd name="connsiteY3122" fmla="*/ 3250812 h 6286576"/>
              <a:gd name="connsiteX3123" fmla="*/ 5583430 w 6331249"/>
              <a:gd name="connsiteY3123" fmla="*/ 3248254 h 6286576"/>
              <a:gd name="connsiteX3124" fmla="*/ 5581338 w 6331249"/>
              <a:gd name="connsiteY3124" fmla="*/ 3245697 h 6286576"/>
              <a:gd name="connsiteX3125" fmla="*/ 5579245 w 6331249"/>
              <a:gd name="connsiteY3125" fmla="*/ 3243140 h 6286576"/>
              <a:gd name="connsiteX3126" fmla="*/ 5576921 w 6331249"/>
              <a:gd name="connsiteY3126" fmla="*/ 3240815 h 6286576"/>
              <a:gd name="connsiteX3127" fmla="*/ 5574596 w 6331249"/>
              <a:gd name="connsiteY3127" fmla="*/ 3238490 h 6286576"/>
              <a:gd name="connsiteX3128" fmla="*/ 5572271 w 6331249"/>
              <a:gd name="connsiteY3128" fmla="*/ 3236165 h 6286576"/>
              <a:gd name="connsiteX3129" fmla="*/ 5569947 w 6331249"/>
              <a:gd name="connsiteY3129" fmla="*/ 3234073 h 6286576"/>
              <a:gd name="connsiteX3130" fmla="*/ 5567623 w 6331249"/>
              <a:gd name="connsiteY3130" fmla="*/ 3231981 h 6286576"/>
              <a:gd name="connsiteX3131" fmla="*/ 5565298 w 6331249"/>
              <a:gd name="connsiteY3131" fmla="*/ 3229888 h 6286576"/>
              <a:gd name="connsiteX3132" fmla="*/ 5562973 w 6331249"/>
              <a:gd name="connsiteY3132" fmla="*/ 3228029 h 6286576"/>
              <a:gd name="connsiteX3133" fmla="*/ 5560648 w 6331249"/>
              <a:gd name="connsiteY3133" fmla="*/ 3226169 h 6286576"/>
              <a:gd name="connsiteX3134" fmla="*/ 5558324 w 6331249"/>
              <a:gd name="connsiteY3134" fmla="*/ 3224309 h 6286576"/>
              <a:gd name="connsiteX3135" fmla="*/ 5556000 w 6331249"/>
              <a:gd name="connsiteY3135" fmla="*/ 3222682 h 6286576"/>
              <a:gd name="connsiteX3136" fmla="*/ 5553675 w 6331249"/>
              <a:gd name="connsiteY3136" fmla="*/ 3221054 h 6286576"/>
              <a:gd name="connsiteX3137" fmla="*/ 5551350 w 6331249"/>
              <a:gd name="connsiteY3137" fmla="*/ 3219659 h 6286576"/>
              <a:gd name="connsiteX3138" fmla="*/ 5549025 w 6331249"/>
              <a:gd name="connsiteY3138" fmla="*/ 3218264 h 6286576"/>
              <a:gd name="connsiteX3139" fmla="*/ 5546701 w 6331249"/>
              <a:gd name="connsiteY3139" fmla="*/ 3217102 h 6286576"/>
              <a:gd name="connsiteX3140" fmla="*/ 5544377 w 6331249"/>
              <a:gd name="connsiteY3140" fmla="*/ 3217102 h 6286576"/>
              <a:gd name="connsiteX3141" fmla="*/ 5492073 w 6331249"/>
              <a:gd name="connsiteY3141" fmla="*/ 3193854 h 6286576"/>
              <a:gd name="connsiteX3142" fmla="*/ 5489749 w 6331249"/>
              <a:gd name="connsiteY3142" fmla="*/ 3193854 h 6286576"/>
              <a:gd name="connsiteX3143" fmla="*/ 5487657 w 6331249"/>
              <a:gd name="connsiteY3143" fmla="*/ 3193854 h 6286576"/>
              <a:gd name="connsiteX3144" fmla="*/ 5485797 w 6331249"/>
              <a:gd name="connsiteY3144" fmla="*/ 3193854 h 6286576"/>
              <a:gd name="connsiteX3145" fmla="*/ 5483937 w 6331249"/>
              <a:gd name="connsiteY3145" fmla="*/ 3193854 h 6286576"/>
              <a:gd name="connsiteX3146" fmla="*/ 5482310 w 6331249"/>
              <a:gd name="connsiteY3146" fmla="*/ 3193854 h 6286576"/>
              <a:gd name="connsiteX3147" fmla="*/ 5473942 w 6331249"/>
              <a:gd name="connsiteY3147" fmla="*/ 3193854 h 6286576"/>
              <a:gd name="connsiteX3148" fmla="*/ 5473942 w 6331249"/>
              <a:gd name="connsiteY3148" fmla="*/ 3206640 h 6286576"/>
              <a:gd name="connsiteX3149" fmla="*/ 5473942 w 6331249"/>
              <a:gd name="connsiteY3149" fmla="*/ 3208732 h 6286576"/>
              <a:gd name="connsiteX3150" fmla="*/ 5473942 w 6331249"/>
              <a:gd name="connsiteY3150" fmla="*/ 3211057 h 6286576"/>
              <a:gd name="connsiteX3151" fmla="*/ 5489749 w 6331249"/>
              <a:gd name="connsiteY3151" fmla="*/ 3266156 h 6286576"/>
              <a:gd name="connsiteX3152" fmla="*/ 5489749 w 6331249"/>
              <a:gd name="connsiteY3152" fmla="*/ 3268713 h 6286576"/>
              <a:gd name="connsiteX3153" fmla="*/ 5489749 w 6331249"/>
              <a:gd name="connsiteY3153" fmla="*/ 3271270 h 6286576"/>
              <a:gd name="connsiteX3154" fmla="*/ 5489749 w 6331249"/>
              <a:gd name="connsiteY3154" fmla="*/ 3273828 h 6286576"/>
              <a:gd name="connsiteX3155" fmla="*/ 5489749 w 6331249"/>
              <a:gd name="connsiteY3155" fmla="*/ 3276385 h 6286576"/>
              <a:gd name="connsiteX3156" fmla="*/ 5490911 w 6331249"/>
              <a:gd name="connsiteY3156" fmla="*/ 3278942 h 6286576"/>
              <a:gd name="connsiteX3157" fmla="*/ 5492306 w 6331249"/>
              <a:gd name="connsiteY3157" fmla="*/ 3281500 h 6286576"/>
              <a:gd name="connsiteX3158" fmla="*/ 5493701 w 6331249"/>
              <a:gd name="connsiteY3158" fmla="*/ 3284057 h 6286576"/>
              <a:gd name="connsiteX3159" fmla="*/ 5495095 w 6331249"/>
              <a:gd name="connsiteY3159" fmla="*/ 3286614 h 6286576"/>
              <a:gd name="connsiteX3160" fmla="*/ 5496722 w 6331249"/>
              <a:gd name="connsiteY3160" fmla="*/ 3289172 h 6286576"/>
              <a:gd name="connsiteX3161" fmla="*/ 5498350 w 6331249"/>
              <a:gd name="connsiteY3161" fmla="*/ 3291729 h 6286576"/>
              <a:gd name="connsiteX3162" fmla="*/ 5500210 w 6331249"/>
              <a:gd name="connsiteY3162" fmla="*/ 3294286 h 6286576"/>
              <a:gd name="connsiteX3163" fmla="*/ 5502069 w 6331249"/>
              <a:gd name="connsiteY3163" fmla="*/ 3296843 h 6286576"/>
              <a:gd name="connsiteX3164" fmla="*/ 5503929 w 6331249"/>
              <a:gd name="connsiteY3164" fmla="*/ 3299401 h 6286576"/>
              <a:gd name="connsiteX3165" fmla="*/ 5506021 w 6331249"/>
              <a:gd name="connsiteY3165" fmla="*/ 3301958 h 6286576"/>
              <a:gd name="connsiteX3166" fmla="*/ 5508113 w 6331249"/>
              <a:gd name="connsiteY3166" fmla="*/ 3304515 h 6286576"/>
              <a:gd name="connsiteX3167" fmla="*/ 5510205 w 6331249"/>
              <a:gd name="connsiteY3167" fmla="*/ 3307073 h 6286576"/>
              <a:gd name="connsiteX3168" fmla="*/ 5512297 w 6331249"/>
              <a:gd name="connsiteY3168" fmla="*/ 3309630 h 6286576"/>
              <a:gd name="connsiteX3169" fmla="*/ 5514622 w 6331249"/>
              <a:gd name="connsiteY3169" fmla="*/ 3311955 h 6286576"/>
              <a:gd name="connsiteX3170" fmla="*/ 5516947 w 6331249"/>
              <a:gd name="connsiteY3170" fmla="*/ 3314280 h 6286576"/>
              <a:gd name="connsiteX3171" fmla="*/ 5519271 w 6331249"/>
              <a:gd name="connsiteY3171" fmla="*/ 3316605 h 6286576"/>
              <a:gd name="connsiteX3172" fmla="*/ 5521595 w 6331249"/>
              <a:gd name="connsiteY3172" fmla="*/ 3318697 h 6286576"/>
              <a:gd name="connsiteX3173" fmla="*/ 5523920 w 6331249"/>
              <a:gd name="connsiteY3173" fmla="*/ 3320789 h 6286576"/>
              <a:gd name="connsiteX3174" fmla="*/ 5526245 w 6331249"/>
              <a:gd name="connsiteY3174" fmla="*/ 3322882 h 6286576"/>
              <a:gd name="connsiteX3175" fmla="*/ 5528570 w 6331249"/>
              <a:gd name="connsiteY3175" fmla="*/ 3324742 h 6286576"/>
              <a:gd name="connsiteX3176" fmla="*/ 5530894 w 6331249"/>
              <a:gd name="connsiteY3176" fmla="*/ 3326601 h 6286576"/>
              <a:gd name="connsiteX3177" fmla="*/ 5533218 w 6331249"/>
              <a:gd name="connsiteY3177" fmla="*/ 3328461 h 6286576"/>
              <a:gd name="connsiteX3178" fmla="*/ 5535543 w 6331249"/>
              <a:gd name="connsiteY3178" fmla="*/ 3330089 h 6286576"/>
              <a:gd name="connsiteX3179" fmla="*/ 5537868 w 6331249"/>
              <a:gd name="connsiteY3179" fmla="*/ 3331716 h 6286576"/>
              <a:gd name="connsiteX3180" fmla="*/ 5540193 w 6331249"/>
              <a:gd name="connsiteY3180" fmla="*/ 3333111 h 6286576"/>
              <a:gd name="connsiteX3181" fmla="*/ 5542517 w 6331249"/>
              <a:gd name="connsiteY3181" fmla="*/ 3334506 h 6286576"/>
              <a:gd name="connsiteX3182" fmla="*/ 5544841 w 6331249"/>
              <a:gd name="connsiteY3182" fmla="*/ 3335668 h 6286576"/>
              <a:gd name="connsiteX3183" fmla="*/ 5547166 w 6331249"/>
              <a:gd name="connsiteY3183" fmla="*/ 3335668 h 6286576"/>
              <a:gd name="connsiteX3184" fmla="*/ 5599469 w 6331249"/>
              <a:gd name="connsiteY3184" fmla="*/ 3358917 h 6286576"/>
              <a:gd name="connsiteX3185" fmla="*/ 5601794 w 6331249"/>
              <a:gd name="connsiteY3185" fmla="*/ 3358917 h 6286576"/>
              <a:gd name="connsiteX3186" fmla="*/ 5603886 w 6331249"/>
              <a:gd name="connsiteY3186" fmla="*/ 3358917 h 6286576"/>
              <a:gd name="connsiteX3187" fmla="*/ 5605745 w 6331249"/>
              <a:gd name="connsiteY3187" fmla="*/ 3358917 h 6286576"/>
              <a:gd name="connsiteX3188" fmla="*/ 5607605 w 6331249"/>
              <a:gd name="connsiteY3188" fmla="*/ 3358917 h 6286576"/>
              <a:gd name="connsiteX3189" fmla="*/ 5609233 w 6331249"/>
              <a:gd name="connsiteY3189" fmla="*/ 3358917 h 6286576"/>
              <a:gd name="connsiteX3190" fmla="*/ 5617601 w 6331249"/>
              <a:gd name="connsiteY3190" fmla="*/ 3358917 h 6286576"/>
              <a:gd name="connsiteX3191" fmla="*/ 5617601 w 6331249"/>
              <a:gd name="connsiteY3191" fmla="*/ 3345665 h 6286576"/>
              <a:gd name="connsiteX3192" fmla="*/ 5617601 w 6331249"/>
              <a:gd name="connsiteY3192" fmla="*/ 3343573 h 6286576"/>
              <a:gd name="connsiteX3193" fmla="*/ 5617601 w 6331249"/>
              <a:gd name="connsiteY3193" fmla="*/ 3341248 h 6286576"/>
              <a:gd name="connsiteX3194" fmla="*/ 5617601 w 6331249"/>
              <a:gd name="connsiteY3194" fmla="*/ 3341248 h 6286576"/>
              <a:gd name="connsiteX3195" fmla="*/ 5801941 w 6331249"/>
              <a:gd name="connsiteY3195" fmla="*/ 3594655 h 6286576"/>
              <a:gd name="connsiteX3196" fmla="*/ 5785436 w 6331249"/>
              <a:gd name="connsiteY3196" fmla="*/ 3539091 h 6286576"/>
              <a:gd name="connsiteX3197" fmla="*/ 5785436 w 6331249"/>
              <a:gd name="connsiteY3197" fmla="*/ 3536534 h 6286576"/>
              <a:gd name="connsiteX3198" fmla="*/ 5785436 w 6331249"/>
              <a:gd name="connsiteY3198" fmla="*/ 3533976 h 6286576"/>
              <a:gd name="connsiteX3199" fmla="*/ 5785436 w 6331249"/>
              <a:gd name="connsiteY3199" fmla="*/ 3531419 h 6286576"/>
              <a:gd name="connsiteX3200" fmla="*/ 5785436 w 6331249"/>
              <a:gd name="connsiteY3200" fmla="*/ 3528862 h 6286576"/>
              <a:gd name="connsiteX3201" fmla="*/ 5784274 w 6331249"/>
              <a:gd name="connsiteY3201" fmla="*/ 3526304 h 6286576"/>
              <a:gd name="connsiteX3202" fmla="*/ 5782880 w 6331249"/>
              <a:gd name="connsiteY3202" fmla="*/ 3523747 h 6286576"/>
              <a:gd name="connsiteX3203" fmla="*/ 5781484 w 6331249"/>
              <a:gd name="connsiteY3203" fmla="*/ 3521190 h 6286576"/>
              <a:gd name="connsiteX3204" fmla="*/ 5780090 w 6331249"/>
              <a:gd name="connsiteY3204" fmla="*/ 3518632 h 6286576"/>
              <a:gd name="connsiteX3205" fmla="*/ 5778463 w 6331249"/>
              <a:gd name="connsiteY3205" fmla="*/ 3516075 h 6286576"/>
              <a:gd name="connsiteX3206" fmla="*/ 5776836 w 6331249"/>
              <a:gd name="connsiteY3206" fmla="*/ 3513518 h 6286576"/>
              <a:gd name="connsiteX3207" fmla="*/ 5774975 w 6331249"/>
              <a:gd name="connsiteY3207" fmla="*/ 3510960 h 6286576"/>
              <a:gd name="connsiteX3208" fmla="*/ 5773116 w 6331249"/>
              <a:gd name="connsiteY3208" fmla="*/ 3508403 h 6286576"/>
              <a:gd name="connsiteX3209" fmla="*/ 5771257 w 6331249"/>
              <a:gd name="connsiteY3209" fmla="*/ 3505846 h 6286576"/>
              <a:gd name="connsiteX3210" fmla="*/ 5769164 w 6331249"/>
              <a:gd name="connsiteY3210" fmla="*/ 3503289 h 6286576"/>
              <a:gd name="connsiteX3211" fmla="*/ 5767072 w 6331249"/>
              <a:gd name="connsiteY3211" fmla="*/ 3500731 h 6286576"/>
              <a:gd name="connsiteX3212" fmla="*/ 5762190 w 6331249"/>
              <a:gd name="connsiteY3212" fmla="*/ 3496779 h 6286576"/>
              <a:gd name="connsiteX3213" fmla="*/ 5760098 w 6331249"/>
              <a:gd name="connsiteY3213" fmla="*/ 3494222 h 6286576"/>
              <a:gd name="connsiteX3214" fmla="*/ 5757774 w 6331249"/>
              <a:gd name="connsiteY3214" fmla="*/ 3491897 h 6286576"/>
              <a:gd name="connsiteX3215" fmla="*/ 5755449 w 6331249"/>
              <a:gd name="connsiteY3215" fmla="*/ 3489572 h 6286576"/>
              <a:gd name="connsiteX3216" fmla="*/ 5753124 w 6331249"/>
              <a:gd name="connsiteY3216" fmla="*/ 3487247 h 6286576"/>
              <a:gd name="connsiteX3217" fmla="*/ 5750800 w 6331249"/>
              <a:gd name="connsiteY3217" fmla="*/ 3485155 h 6286576"/>
              <a:gd name="connsiteX3218" fmla="*/ 5748476 w 6331249"/>
              <a:gd name="connsiteY3218" fmla="*/ 3483063 h 6286576"/>
              <a:gd name="connsiteX3219" fmla="*/ 5746151 w 6331249"/>
              <a:gd name="connsiteY3219" fmla="*/ 3480970 h 6286576"/>
              <a:gd name="connsiteX3220" fmla="*/ 5743826 w 6331249"/>
              <a:gd name="connsiteY3220" fmla="*/ 3479110 h 6286576"/>
              <a:gd name="connsiteX3221" fmla="*/ 5741501 w 6331249"/>
              <a:gd name="connsiteY3221" fmla="*/ 3477251 h 6286576"/>
              <a:gd name="connsiteX3222" fmla="*/ 5739177 w 6331249"/>
              <a:gd name="connsiteY3222" fmla="*/ 3475391 h 6286576"/>
              <a:gd name="connsiteX3223" fmla="*/ 5736853 w 6331249"/>
              <a:gd name="connsiteY3223" fmla="*/ 3473763 h 6286576"/>
              <a:gd name="connsiteX3224" fmla="*/ 5734528 w 6331249"/>
              <a:gd name="connsiteY3224" fmla="*/ 3472136 h 6286576"/>
              <a:gd name="connsiteX3225" fmla="*/ 5732203 w 6331249"/>
              <a:gd name="connsiteY3225" fmla="*/ 3470741 h 6286576"/>
              <a:gd name="connsiteX3226" fmla="*/ 5729878 w 6331249"/>
              <a:gd name="connsiteY3226" fmla="*/ 3469346 h 6286576"/>
              <a:gd name="connsiteX3227" fmla="*/ 5727554 w 6331249"/>
              <a:gd name="connsiteY3227" fmla="*/ 3468184 h 6286576"/>
              <a:gd name="connsiteX3228" fmla="*/ 5725230 w 6331249"/>
              <a:gd name="connsiteY3228" fmla="*/ 3468184 h 6286576"/>
              <a:gd name="connsiteX3229" fmla="*/ 5672926 w 6331249"/>
              <a:gd name="connsiteY3229" fmla="*/ 3444935 h 6286576"/>
              <a:gd name="connsiteX3230" fmla="*/ 5670602 w 6331249"/>
              <a:gd name="connsiteY3230" fmla="*/ 3444935 h 6286576"/>
              <a:gd name="connsiteX3231" fmla="*/ 5668510 w 6331249"/>
              <a:gd name="connsiteY3231" fmla="*/ 3444935 h 6286576"/>
              <a:gd name="connsiteX3232" fmla="*/ 5666650 w 6331249"/>
              <a:gd name="connsiteY3232" fmla="*/ 3444935 h 6286576"/>
              <a:gd name="connsiteX3233" fmla="*/ 5664790 w 6331249"/>
              <a:gd name="connsiteY3233" fmla="*/ 3444935 h 6286576"/>
              <a:gd name="connsiteX3234" fmla="*/ 5663163 w 6331249"/>
              <a:gd name="connsiteY3234" fmla="*/ 3444935 h 6286576"/>
              <a:gd name="connsiteX3235" fmla="*/ 5654795 w 6331249"/>
              <a:gd name="connsiteY3235" fmla="*/ 3444935 h 6286576"/>
              <a:gd name="connsiteX3236" fmla="*/ 5654795 w 6331249"/>
              <a:gd name="connsiteY3236" fmla="*/ 3457722 h 6286576"/>
              <a:gd name="connsiteX3237" fmla="*/ 5654795 w 6331249"/>
              <a:gd name="connsiteY3237" fmla="*/ 3459814 h 6286576"/>
              <a:gd name="connsiteX3238" fmla="*/ 5654795 w 6331249"/>
              <a:gd name="connsiteY3238" fmla="*/ 3462139 h 6286576"/>
              <a:gd name="connsiteX3239" fmla="*/ 5670602 w 6331249"/>
              <a:gd name="connsiteY3239" fmla="*/ 3517238 h 6286576"/>
              <a:gd name="connsiteX3240" fmla="*/ 5670602 w 6331249"/>
              <a:gd name="connsiteY3240" fmla="*/ 3519795 h 6286576"/>
              <a:gd name="connsiteX3241" fmla="*/ 5670602 w 6331249"/>
              <a:gd name="connsiteY3241" fmla="*/ 3522352 h 6286576"/>
              <a:gd name="connsiteX3242" fmla="*/ 5670602 w 6331249"/>
              <a:gd name="connsiteY3242" fmla="*/ 3524910 h 6286576"/>
              <a:gd name="connsiteX3243" fmla="*/ 5670602 w 6331249"/>
              <a:gd name="connsiteY3243" fmla="*/ 3527467 h 6286576"/>
              <a:gd name="connsiteX3244" fmla="*/ 5671764 w 6331249"/>
              <a:gd name="connsiteY3244" fmla="*/ 3530024 h 6286576"/>
              <a:gd name="connsiteX3245" fmla="*/ 5673159 w 6331249"/>
              <a:gd name="connsiteY3245" fmla="*/ 3532581 h 6286576"/>
              <a:gd name="connsiteX3246" fmla="*/ 5674554 w 6331249"/>
              <a:gd name="connsiteY3246" fmla="*/ 3535139 h 6286576"/>
              <a:gd name="connsiteX3247" fmla="*/ 5675948 w 6331249"/>
              <a:gd name="connsiteY3247" fmla="*/ 3537696 h 6286576"/>
              <a:gd name="connsiteX3248" fmla="*/ 5677575 w 6331249"/>
              <a:gd name="connsiteY3248" fmla="*/ 3540253 h 6286576"/>
              <a:gd name="connsiteX3249" fmla="*/ 5679203 w 6331249"/>
              <a:gd name="connsiteY3249" fmla="*/ 3542811 h 6286576"/>
              <a:gd name="connsiteX3250" fmla="*/ 5681063 w 6331249"/>
              <a:gd name="connsiteY3250" fmla="*/ 3545368 h 6286576"/>
              <a:gd name="connsiteX3251" fmla="*/ 5682922 w 6331249"/>
              <a:gd name="connsiteY3251" fmla="*/ 3547925 h 6286576"/>
              <a:gd name="connsiteX3252" fmla="*/ 5684782 w 6331249"/>
              <a:gd name="connsiteY3252" fmla="*/ 3550483 h 6286576"/>
              <a:gd name="connsiteX3253" fmla="*/ 5686874 w 6331249"/>
              <a:gd name="connsiteY3253" fmla="*/ 3553040 h 6286576"/>
              <a:gd name="connsiteX3254" fmla="*/ 5688966 w 6331249"/>
              <a:gd name="connsiteY3254" fmla="*/ 3555597 h 6286576"/>
              <a:gd name="connsiteX3255" fmla="*/ 5691058 w 6331249"/>
              <a:gd name="connsiteY3255" fmla="*/ 3558155 h 6286576"/>
              <a:gd name="connsiteX3256" fmla="*/ 5693150 w 6331249"/>
              <a:gd name="connsiteY3256" fmla="*/ 3560712 h 6286576"/>
              <a:gd name="connsiteX3257" fmla="*/ 5695475 w 6331249"/>
              <a:gd name="connsiteY3257" fmla="*/ 3563037 h 6286576"/>
              <a:gd name="connsiteX3258" fmla="*/ 5697800 w 6331249"/>
              <a:gd name="connsiteY3258" fmla="*/ 3565361 h 6286576"/>
              <a:gd name="connsiteX3259" fmla="*/ 5700124 w 6331249"/>
              <a:gd name="connsiteY3259" fmla="*/ 3567686 h 6286576"/>
              <a:gd name="connsiteX3260" fmla="*/ 5702448 w 6331249"/>
              <a:gd name="connsiteY3260" fmla="*/ 3569779 h 6286576"/>
              <a:gd name="connsiteX3261" fmla="*/ 5704773 w 6331249"/>
              <a:gd name="connsiteY3261" fmla="*/ 3571871 h 6286576"/>
              <a:gd name="connsiteX3262" fmla="*/ 5707098 w 6331249"/>
              <a:gd name="connsiteY3262" fmla="*/ 3573964 h 6286576"/>
              <a:gd name="connsiteX3263" fmla="*/ 5709423 w 6331249"/>
              <a:gd name="connsiteY3263" fmla="*/ 3575823 h 6286576"/>
              <a:gd name="connsiteX3264" fmla="*/ 5711747 w 6331249"/>
              <a:gd name="connsiteY3264" fmla="*/ 3577683 h 6286576"/>
              <a:gd name="connsiteX3265" fmla="*/ 5714071 w 6331249"/>
              <a:gd name="connsiteY3265" fmla="*/ 3579543 h 6286576"/>
              <a:gd name="connsiteX3266" fmla="*/ 5716396 w 6331249"/>
              <a:gd name="connsiteY3266" fmla="*/ 3581170 h 6286576"/>
              <a:gd name="connsiteX3267" fmla="*/ 5718721 w 6331249"/>
              <a:gd name="connsiteY3267" fmla="*/ 3582798 h 6286576"/>
              <a:gd name="connsiteX3268" fmla="*/ 5721046 w 6331249"/>
              <a:gd name="connsiteY3268" fmla="*/ 3584193 h 6286576"/>
              <a:gd name="connsiteX3269" fmla="*/ 5723370 w 6331249"/>
              <a:gd name="connsiteY3269" fmla="*/ 3585588 h 6286576"/>
              <a:gd name="connsiteX3270" fmla="*/ 5725694 w 6331249"/>
              <a:gd name="connsiteY3270" fmla="*/ 3586750 h 6286576"/>
              <a:gd name="connsiteX3271" fmla="*/ 5728019 w 6331249"/>
              <a:gd name="connsiteY3271" fmla="*/ 3586750 h 6286576"/>
              <a:gd name="connsiteX3272" fmla="*/ 5780322 w 6331249"/>
              <a:gd name="connsiteY3272" fmla="*/ 3609998 h 6286576"/>
              <a:gd name="connsiteX3273" fmla="*/ 5782647 w 6331249"/>
              <a:gd name="connsiteY3273" fmla="*/ 3609998 h 6286576"/>
              <a:gd name="connsiteX3274" fmla="*/ 5784739 w 6331249"/>
              <a:gd name="connsiteY3274" fmla="*/ 3609998 h 6286576"/>
              <a:gd name="connsiteX3275" fmla="*/ 5786598 w 6331249"/>
              <a:gd name="connsiteY3275" fmla="*/ 3609998 h 6286576"/>
              <a:gd name="connsiteX3276" fmla="*/ 5788458 w 6331249"/>
              <a:gd name="connsiteY3276" fmla="*/ 3609998 h 6286576"/>
              <a:gd name="connsiteX3277" fmla="*/ 5790086 w 6331249"/>
              <a:gd name="connsiteY3277" fmla="*/ 3609998 h 6286576"/>
              <a:gd name="connsiteX3278" fmla="*/ 5798454 w 6331249"/>
              <a:gd name="connsiteY3278" fmla="*/ 3609998 h 6286576"/>
              <a:gd name="connsiteX3279" fmla="*/ 5798454 w 6331249"/>
              <a:gd name="connsiteY3279" fmla="*/ 3597212 h 6286576"/>
              <a:gd name="connsiteX3280" fmla="*/ 5798454 w 6331249"/>
              <a:gd name="connsiteY3280" fmla="*/ 3595119 h 6286576"/>
              <a:gd name="connsiteX3281" fmla="*/ 5798454 w 6331249"/>
              <a:gd name="connsiteY3281" fmla="*/ 3592795 h 6286576"/>
              <a:gd name="connsiteX3282" fmla="*/ 5798454 w 6331249"/>
              <a:gd name="connsiteY3282" fmla="*/ 3592795 h 6286576"/>
              <a:gd name="connsiteX3283" fmla="*/ 6019755 w 6331249"/>
              <a:gd name="connsiteY3283" fmla="*/ 3829927 h 6286576"/>
              <a:gd name="connsiteX3284" fmla="*/ 6001856 w 6331249"/>
              <a:gd name="connsiteY3284" fmla="*/ 3775759 h 6286576"/>
              <a:gd name="connsiteX3285" fmla="*/ 6001856 w 6331249"/>
              <a:gd name="connsiteY3285" fmla="*/ 3773201 h 6286576"/>
              <a:gd name="connsiteX3286" fmla="*/ 6001856 w 6331249"/>
              <a:gd name="connsiteY3286" fmla="*/ 3770876 h 6286576"/>
              <a:gd name="connsiteX3287" fmla="*/ 6001856 w 6331249"/>
              <a:gd name="connsiteY3287" fmla="*/ 3768319 h 6286576"/>
              <a:gd name="connsiteX3288" fmla="*/ 6000694 w 6331249"/>
              <a:gd name="connsiteY3288" fmla="*/ 3765762 h 6286576"/>
              <a:gd name="connsiteX3289" fmla="*/ 5999299 w 6331249"/>
              <a:gd name="connsiteY3289" fmla="*/ 3763205 h 6286576"/>
              <a:gd name="connsiteX3290" fmla="*/ 5997904 w 6331249"/>
              <a:gd name="connsiteY3290" fmla="*/ 3760648 h 6286576"/>
              <a:gd name="connsiteX3291" fmla="*/ 5996509 w 6331249"/>
              <a:gd name="connsiteY3291" fmla="*/ 3758090 h 6286576"/>
              <a:gd name="connsiteX3292" fmla="*/ 5994882 w 6331249"/>
              <a:gd name="connsiteY3292" fmla="*/ 3755533 h 6286576"/>
              <a:gd name="connsiteX3293" fmla="*/ 5993255 w 6331249"/>
              <a:gd name="connsiteY3293" fmla="*/ 3752976 h 6286576"/>
              <a:gd name="connsiteX3294" fmla="*/ 5991395 w 6331249"/>
              <a:gd name="connsiteY3294" fmla="*/ 3750418 h 6286576"/>
              <a:gd name="connsiteX3295" fmla="*/ 5989535 w 6331249"/>
              <a:gd name="connsiteY3295" fmla="*/ 3747861 h 6286576"/>
              <a:gd name="connsiteX3296" fmla="*/ 5987676 w 6331249"/>
              <a:gd name="connsiteY3296" fmla="*/ 3745304 h 6286576"/>
              <a:gd name="connsiteX3297" fmla="*/ 5985583 w 6331249"/>
              <a:gd name="connsiteY3297" fmla="*/ 3742746 h 6286576"/>
              <a:gd name="connsiteX3298" fmla="*/ 5983491 w 6331249"/>
              <a:gd name="connsiteY3298" fmla="*/ 3740189 h 6286576"/>
              <a:gd name="connsiteX3299" fmla="*/ 5981399 w 6331249"/>
              <a:gd name="connsiteY3299" fmla="*/ 3737632 h 6286576"/>
              <a:gd name="connsiteX3300" fmla="*/ 5979074 w 6331249"/>
              <a:gd name="connsiteY3300" fmla="*/ 3735307 h 6286576"/>
              <a:gd name="connsiteX3301" fmla="*/ 5976750 w 6331249"/>
              <a:gd name="connsiteY3301" fmla="*/ 3732982 h 6286576"/>
              <a:gd name="connsiteX3302" fmla="*/ 5971403 w 6331249"/>
              <a:gd name="connsiteY3302" fmla="*/ 3729262 h 6286576"/>
              <a:gd name="connsiteX3303" fmla="*/ 5969079 w 6331249"/>
              <a:gd name="connsiteY3303" fmla="*/ 3726937 h 6286576"/>
              <a:gd name="connsiteX3304" fmla="*/ 5966754 w 6331249"/>
              <a:gd name="connsiteY3304" fmla="*/ 3724845 h 6286576"/>
              <a:gd name="connsiteX3305" fmla="*/ 5964430 w 6331249"/>
              <a:gd name="connsiteY3305" fmla="*/ 3722753 h 6286576"/>
              <a:gd name="connsiteX3306" fmla="*/ 5961873 w 6331249"/>
              <a:gd name="connsiteY3306" fmla="*/ 3720660 h 6286576"/>
              <a:gd name="connsiteX3307" fmla="*/ 5959316 w 6331249"/>
              <a:gd name="connsiteY3307" fmla="*/ 3718800 h 6286576"/>
              <a:gd name="connsiteX3308" fmla="*/ 5956758 w 6331249"/>
              <a:gd name="connsiteY3308" fmla="*/ 3716941 h 6286576"/>
              <a:gd name="connsiteX3309" fmla="*/ 5954202 w 6331249"/>
              <a:gd name="connsiteY3309" fmla="*/ 3715081 h 6286576"/>
              <a:gd name="connsiteX3310" fmla="*/ 5951644 w 6331249"/>
              <a:gd name="connsiteY3310" fmla="*/ 3713453 h 6286576"/>
              <a:gd name="connsiteX3311" fmla="*/ 5949088 w 6331249"/>
              <a:gd name="connsiteY3311" fmla="*/ 3711826 h 6286576"/>
              <a:gd name="connsiteX3312" fmla="*/ 5946530 w 6331249"/>
              <a:gd name="connsiteY3312" fmla="*/ 3710431 h 6286576"/>
              <a:gd name="connsiteX3313" fmla="*/ 5944205 w 6331249"/>
              <a:gd name="connsiteY3313" fmla="*/ 3709036 h 6286576"/>
              <a:gd name="connsiteX3314" fmla="*/ 5941881 w 6331249"/>
              <a:gd name="connsiteY3314" fmla="*/ 3707874 h 6286576"/>
              <a:gd name="connsiteX3315" fmla="*/ 5939557 w 6331249"/>
              <a:gd name="connsiteY3315" fmla="*/ 3707874 h 6286576"/>
              <a:gd name="connsiteX3316" fmla="*/ 5937232 w 6331249"/>
              <a:gd name="connsiteY3316" fmla="*/ 3707874 h 6286576"/>
              <a:gd name="connsiteX3317" fmla="*/ 5883999 w 6331249"/>
              <a:gd name="connsiteY3317" fmla="*/ 3686485 h 6286576"/>
              <a:gd name="connsiteX3318" fmla="*/ 5881675 w 6331249"/>
              <a:gd name="connsiteY3318" fmla="*/ 3686485 h 6286576"/>
              <a:gd name="connsiteX3319" fmla="*/ 5879582 w 6331249"/>
              <a:gd name="connsiteY3319" fmla="*/ 3686485 h 6286576"/>
              <a:gd name="connsiteX3320" fmla="*/ 5878420 w 6331249"/>
              <a:gd name="connsiteY3320" fmla="*/ 3682766 h 6286576"/>
              <a:gd name="connsiteX3321" fmla="*/ 5876561 w 6331249"/>
              <a:gd name="connsiteY3321" fmla="*/ 3682766 h 6286576"/>
              <a:gd name="connsiteX3322" fmla="*/ 5866564 w 6331249"/>
              <a:gd name="connsiteY3322" fmla="*/ 3682766 h 6286576"/>
              <a:gd name="connsiteX3323" fmla="*/ 5866564 w 6331249"/>
              <a:gd name="connsiteY3323" fmla="*/ 3693460 h 6286576"/>
              <a:gd name="connsiteX3324" fmla="*/ 5866564 w 6331249"/>
              <a:gd name="connsiteY3324" fmla="*/ 3695552 h 6286576"/>
              <a:gd name="connsiteX3325" fmla="*/ 5866564 w 6331249"/>
              <a:gd name="connsiteY3325" fmla="*/ 3697644 h 6286576"/>
              <a:gd name="connsiteX3326" fmla="*/ 5866564 w 6331249"/>
              <a:gd name="connsiteY3326" fmla="*/ 3699969 h 6286576"/>
              <a:gd name="connsiteX3327" fmla="*/ 5884464 w 6331249"/>
              <a:gd name="connsiteY3327" fmla="*/ 3754370 h 6286576"/>
              <a:gd name="connsiteX3328" fmla="*/ 5884464 w 6331249"/>
              <a:gd name="connsiteY3328" fmla="*/ 3756928 h 6286576"/>
              <a:gd name="connsiteX3329" fmla="*/ 5884464 w 6331249"/>
              <a:gd name="connsiteY3329" fmla="*/ 3759252 h 6286576"/>
              <a:gd name="connsiteX3330" fmla="*/ 5884464 w 6331249"/>
              <a:gd name="connsiteY3330" fmla="*/ 3761810 h 6286576"/>
              <a:gd name="connsiteX3331" fmla="*/ 5885626 w 6331249"/>
              <a:gd name="connsiteY3331" fmla="*/ 3764367 h 6286576"/>
              <a:gd name="connsiteX3332" fmla="*/ 5887021 w 6331249"/>
              <a:gd name="connsiteY3332" fmla="*/ 3766924 h 6286576"/>
              <a:gd name="connsiteX3333" fmla="*/ 5888415 w 6331249"/>
              <a:gd name="connsiteY3333" fmla="*/ 3769482 h 6286576"/>
              <a:gd name="connsiteX3334" fmla="*/ 5889810 w 6331249"/>
              <a:gd name="connsiteY3334" fmla="*/ 3772039 h 6286576"/>
              <a:gd name="connsiteX3335" fmla="*/ 5891438 w 6331249"/>
              <a:gd name="connsiteY3335" fmla="*/ 3774596 h 6286576"/>
              <a:gd name="connsiteX3336" fmla="*/ 5893065 w 6331249"/>
              <a:gd name="connsiteY3336" fmla="*/ 3777154 h 6286576"/>
              <a:gd name="connsiteX3337" fmla="*/ 5894924 w 6331249"/>
              <a:gd name="connsiteY3337" fmla="*/ 3779711 h 6286576"/>
              <a:gd name="connsiteX3338" fmla="*/ 5896784 w 6331249"/>
              <a:gd name="connsiteY3338" fmla="*/ 3782268 h 6286576"/>
              <a:gd name="connsiteX3339" fmla="*/ 5898644 w 6331249"/>
              <a:gd name="connsiteY3339" fmla="*/ 3784826 h 6286576"/>
              <a:gd name="connsiteX3340" fmla="*/ 5900736 w 6331249"/>
              <a:gd name="connsiteY3340" fmla="*/ 3787383 h 6286576"/>
              <a:gd name="connsiteX3341" fmla="*/ 5902828 w 6331249"/>
              <a:gd name="connsiteY3341" fmla="*/ 3789940 h 6286576"/>
              <a:gd name="connsiteX3342" fmla="*/ 5904921 w 6331249"/>
              <a:gd name="connsiteY3342" fmla="*/ 3792498 h 6286576"/>
              <a:gd name="connsiteX3343" fmla="*/ 5907245 w 6331249"/>
              <a:gd name="connsiteY3343" fmla="*/ 3794823 h 6286576"/>
              <a:gd name="connsiteX3344" fmla="*/ 5909569 w 6331249"/>
              <a:gd name="connsiteY3344" fmla="*/ 3797147 h 6286576"/>
              <a:gd name="connsiteX3345" fmla="*/ 5911894 w 6331249"/>
              <a:gd name="connsiteY3345" fmla="*/ 3799472 h 6286576"/>
              <a:gd name="connsiteX3346" fmla="*/ 5914219 w 6331249"/>
              <a:gd name="connsiteY3346" fmla="*/ 3801797 h 6286576"/>
              <a:gd name="connsiteX3347" fmla="*/ 5916544 w 6331249"/>
              <a:gd name="connsiteY3347" fmla="*/ 3803889 h 6286576"/>
              <a:gd name="connsiteX3348" fmla="*/ 5918868 w 6331249"/>
              <a:gd name="connsiteY3348" fmla="*/ 3805982 h 6286576"/>
              <a:gd name="connsiteX3349" fmla="*/ 5921425 w 6331249"/>
              <a:gd name="connsiteY3349" fmla="*/ 3808074 h 6286576"/>
              <a:gd name="connsiteX3350" fmla="*/ 5923982 w 6331249"/>
              <a:gd name="connsiteY3350" fmla="*/ 3809934 h 6286576"/>
              <a:gd name="connsiteX3351" fmla="*/ 5926539 w 6331249"/>
              <a:gd name="connsiteY3351" fmla="*/ 3811794 h 6286576"/>
              <a:gd name="connsiteX3352" fmla="*/ 5929096 w 6331249"/>
              <a:gd name="connsiteY3352" fmla="*/ 3813654 h 6286576"/>
              <a:gd name="connsiteX3353" fmla="*/ 5931653 w 6331249"/>
              <a:gd name="connsiteY3353" fmla="*/ 3815281 h 6286576"/>
              <a:gd name="connsiteX3354" fmla="*/ 5934210 w 6331249"/>
              <a:gd name="connsiteY3354" fmla="*/ 3816908 h 6286576"/>
              <a:gd name="connsiteX3355" fmla="*/ 5936767 w 6331249"/>
              <a:gd name="connsiteY3355" fmla="*/ 3818303 h 6286576"/>
              <a:gd name="connsiteX3356" fmla="*/ 5939091 w 6331249"/>
              <a:gd name="connsiteY3356" fmla="*/ 3819698 h 6286576"/>
              <a:gd name="connsiteX3357" fmla="*/ 5941416 w 6331249"/>
              <a:gd name="connsiteY3357" fmla="*/ 3820861 h 6286576"/>
              <a:gd name="connsiteX3358" fmla="*/ 5943741 w 6331249"/>
              <a:gd name="connsiteY3358" fmla="*/ 3820861 h 6286576"/>
              <a:gd name="connsiteX3359" fmla="*/ 5946066 w 6331249"/>
              <a:gd name="connsiteY3359" fmla="*/ 3820861 h 6286576"/>
              <a:gd name="connsiteX3360" fmla="*/ 5999299 w 6331249"/>
              <a:gd name="connsiteY3360" fmla="*/ 3842249 h 6286576"/>
              <a:gd name="connsiteX3361" fmla="*/ 6001623 w 6331249"/>
              <a:gd name="connsiteY3361" fmla="*/ 3842249 h 6286576"/>
              <a:gd name="connsiteX3362" fmla="*/ 6003716 w 6331249"/>
              <a:gd name="connsiteY3362" fmla="*/ 3842249 h 6286576"/>
              <a:gd name="connsiteX3363" fmla="*/ 6005575 w 6331249"/>
              <a:gd name="connsiteY3363" fmla="*/ 3842249 h 6286576"/>
              <a:gd name="connsiteX3364" fmla="*/ 6007434 w 6331249"/>
              <a:gd name="connsiteY3364" fmla="*/ 3842249 h 6286576"/>
              <a:gd name="connsiteX3365" fmla="*/ 6017431 w 6331249"/>
              <a:gd name="connsiteY3365" fmla="*/ 3842249 h 6286576"/>
              <a:gd name="connsiteX3366" fmla="*/ 6017431 w 6331249"/>
              <a:gd name="connsiteY3366" fmla="*/ 3831555 h 6286576"/>
              <a:gd name="connsiteX3367" fmla="*/ 6017431 w 6331249"/>
              <a:gd name="connsiteY3367" fmla="*/ 3829462 h 6286576"/>
              <a:gd name="connsiteX3368" fmla="*/ 6017431 w 6331249"/>
              <a:gd name="connsiteY3368" fmla="*/ 3827370 h 6286576"/>
              <a:gd name="connsiteX3369" fmla="*/ 6017431 w 6331249"/>
              <a:gd name="connsiteY3369" fmla="*/ 3825045 h 6286576"/>
              <a:gd name="connsiteX3370" fmla="*/ 6017431 w 6331249"/>
              <a:gd name="connsiteY3370" fmla="*/ 3825045 h 6286576"/>
              <a:gd name="connsiteX3371" fmla="*/ 6230363 w 6331249"/>
              <a:gd name="connsiteY3371" fmla="*/ 3483760 h 6286576"/>
              <a:gd name="connsiteX3372" fmla="*/ 6232222 w 6331249"/>
              <a:gd name="connsiteY3372" fmla="*/ 3426569 h 6286576"/>
              <a:gd name="connsiteX3373" fmla="*/ 6232222 w 6331249"/>
              <a:gd name="connsiteY3373" fmla="*/ 3415410 h 6286576"/>
              <a:gd name="connsiteX3374" fmla="*/ 6232222 w 6331249"/>
              <a:gd name="connsiteY3374" fmla="*/ 3412620 h 6286576"/>
              <a:gd name="connsiteX3375" fmla="*/ 6232222 w 6331249"/>
              <a:gd name="connsiteY3375" fmla="*/ 3409830 h 6286576"/>
              <a:gd name="connsiteX3376" fmla="*/ 6232222 w 6331249"/>
              <a:gd name="connsiteY3376" fmla="*/ 3406808 h 6286576"/>
              <a:gd name="connsiteX3377" fmla="*/ 6232222 w 6331249"/>
              <a:gd name="connsiteY3377" fmla="*/ 3403786 h 6286576"/>
              <a:gd name="connsiteX3378" fmla="*/ 6232222 w 6331249"/>
              <a:gd name="connsiteY3378" fmla="*/ 3400763 h 6286576"/>
              <a:gd name="connsiteX3379" fmla="*/ 6232222 w 6331249"/>
              <a:gd name="connsiteY3379" fmla="*/ 3397741 h 6286576"/>
              <a:gd name="connsiteX3380" fmla="*/ 6232222 w 6331249"/>
              <a:gd name="connsiteY3380" fmla="*/ 3394719 h 6286576"/>
              <a:gd name="connsiteX3381" fmla="*/ 6232222 w 6331249"/>
              <a:gd name="connsiteY3381" fmla="*/ 3391697 h 6286576"/>
              <a:gd name="connsiteX3382" fmla="*/ 6232222 w 6331249"/>
              <a:gd name="connsiteY3382" fmla="*/ 3388674 h 6286576"/>
              <a:gd name="connsiteX3383" fmla="*/ 6232222 w 6331249"/>
              <a:gd name="connsiteY3383" fmla="*/ 3385652 h 6286576"/>
              <a:gd name="connsiteX3384" fmla="*/ 6231060 w 6331249"/>
              <a:gd name="connsiteY3384" fmla="*/ 3382630 h 6286576"/>
              <a:gd name="connsiteX3385" fmla="*/ 6229898 w 6331249"/>
              <a:gd name="connsiteY3385" fmla="*/ 3379608 h 6286576"/>
              <a:gd name="connsiteX3386" fmla="*/ 6228503 w 6331249"/>
              <a:gd name="connsiteY3386" fmla="*/ 3376585 h 6286576"/>
              <a:gd name="connsiteX3387" fmla="*/ 6227108 w 6331249"/>
              <a:gd name="connsiteY3387" fmla="*/ 3373563 h 6286576"/>
              <a:gd name="connsiteX3388" fmla="*/ 6225714 w 6331249"/>
              <a:gd name="connsiteY3388" fmla="*/ 3370541 h 6286576"/>
              <a:gd name="connsiteX3389" fmla="*/ 6224319 w 6331249"/>
              <a:gd name="connsiteY3389" fmla="*/ 3367751 h 6286576"/>
              <a:gd name="connsiteX3390" fmla="*/ 6222691 w 6331249"/>
              <a:gd name="connsiteY3390" fmla="*/ 3364961 h 6286576"/>
              <a:gd name="connsiteX3391" fmla="*/ 6221064 w 6331249"/>
              <a:gd name="connsiteY3391" fmla="*/ 3362171 h 6286576"/>
              <a:gd name="connsiteX3392" fmla="*/ 6219437 w 6331249"/>
              <a:gd name="connsiteY3392" fmla="*/ 3359381 h 6286576"/>
              <a:gd name="connsiteX3393" fmla="*/ 6217810 w 6331249"/>
              <a:gd name="connsiteY3393" fmla="*/ 3356824 h 6286576"/>
              <a:gd name="connsiteX3394" fmla="*/ 6216183 w 6331249"/>
              <a:gd name="connsiteY3394" fmla="*/ 3354267 h 6286576"/>
              <a:gd name="connsiteX3395" fmla="*/ 6214323 w 6331249"/>
              <a:gd name="connsiteY3395" fmla="*/ 3351942 h 6286576"/>
              <a:gd name="connsiteX3396" fmla="*/ 6212463 w 6331249"/>
              <a:gd name="connsiteY3396" fmla="*/ 3349617 h 6286576"/>
              <a:gd name="connsiteX3397" fmla="*/ 6210604 w 6331249"/>
              <a:gd name="connsiteY3397" fmla="*/ 3347525 h 6286576"/>
              <a:gd name="connsiteX3398" fmla="*/ 6208744 w 6331249"/>
              <a:gd name="connsiteY3398" fmla="*/ 3345433 h 6286576"/>
              <a:gd name="connsiteX3399" fmla="*/ 6206884 w 6331249"/>
              <a:gd name="connsiteY3399" fmla="*/ 3343573 h 6286576"/>
              <a:gd name="connsiteX3400" fmla="*/ 6205024 w 6331249"/>
              <a:gd name="connsiteY3400" fmla="*/ 3341713 h 6286576"/>
              <a:gd name="connsiteX3401" fmla="*/ 6203165 w 6331249"/>
              <a:gd name="connsiteY3401" fmla="*/ 3339853 h 6286576"/>
              <a:gd name="connsiteX3402" fmla="*/ 6160393 w 6331249"/>
              <a:gd name="connsiteY3402" fmla="*/ 3301726 h 6286576"/>
              <a:gd name="connsiteX3403" fmla="*/ 6158533 w 6331249"/>
              <a:gd name="connsiteY3403" fmla="*/ 3300098 h 6286576"/>
              <a:gd name="connsiteX3404" fmla="*/ 6156906 w 6331249"/>
              <a:gd name="connsiteY3404" fmla="*/ 3298703 h 6286576"/>
              <a:gd name="connsiteX3405" fmla="*/ 6155279 w 6331249"/>
              <a:gd name="connsiteY3405" fmla="*/ 3297541 h 6286576"/>
              <a:gd name="connsiteX3406" fmla="*/ 6153651 w 6331249"/>
              <a:gd name="connsiteY3406" fmla="*/ 3297541 h 6286576"/>
              <a:gd name="connsiteX3407" fmla="*/ 6152256 w 6331249"/>
              <a:gd name="connsiteY3407" fmla="*/ 3297541 h 6286576"/>
              <a:gd name="connsiteX3408" fmla="*/ 6150862 w 6331249"/>
              <a:gd name="connsiteY3408" fmla="*/ 3297541 h 6286576"/>
              <a:gd name="connsiteX3409" fmla="*/ 6149700 w 6331249"/>
              <a:gd name="connsiteY3409" fmla="*/ 3297541 h 6286576"/>
              <a:gd name="connsiteX3410" fmla="*/ 6149700 w 6331249"/>
              <a:gd name="connsiteY3410" fmla="*/ 3297541 h 6286576"/>
              <a:gd name="connsiteX3411" fmla="*/ 6144586 w 6331249"/>
              <a:gd name="connsiteY3411" fmla="*/ 3297541 h 6286576"/>
              <a:gd name="connsiteX3412" fmla="*/ 6144586 w 6331249"/>
              <a:gd name="connsiteY3412" fmla="*/ 3297541 h 6286576"/>
              <a:gd name="connsiteX3413" fmla="*/ 6144586 w 6331249"/>
              <a:gd name="connsiteY3413" fmla="*/ 3297541 h 6286576"/>
              <a:gd name="connsiteX3414" fmla="*/ 6144586 w 6331249"/>
              <a:gd name="connsiteY3414" fmla="*/ 3297541 h 6286576"/>
              <a:gd name="connsiteX3415" fmla="*/ 6144586 w 6331249"/>
              <a:gd name="connsiteY3415" fmla="*/ 3297541 h 6286576"/>
              <a:gd name="connsiteX3416" fmla="*/ 6144586 w 6331249"/>
              <a:gd name="connsiteY3416" fmla="*/ 3297541 h 6286576"/>
              <a:gd name="connsiteX3417" fmla="*/ 6144586 w 6331249"/>
              <a:gd name="connsiteY3417" fmla="*/ 3298703 h 6286576"/>
              <a:gd name="connsiteX3418" fmla="*/ 6144586 w 6331249"/>
              <a:gd name="connsiteY3418" fmla="*/ 3300098 h 6286576"/>
              <a:gd name="connsiteX3419" fmla="*/ 6144586 w 6331249"/>
              <a:gd name="connsiteY3419" fmla="*/ 3301726 h 6286576"/>
              <a:gd name="connsiteX3420" fmla="*/ 6144586 w 6331249"/>
              <a:gd name="connsiteY3420" fmla="*/ 3310792 h 6286576"/>
              <a:gd name="connsiteX3421" fmla="*/ 6142726 w 6331249"/>
              <a:gd name="connsiteY3421" fmla="*/ 3367984 h 6286576"/>
              <a:gd name="connsiteX3422" fmla="*/ 6142726 w 6331249"/>
              <a:gd name="connsiteY3422" fmla="*/ 3378678 h 6286576"/>
              <a:gd name="connsiteX3423" fmla="*/ 6142726 w 6331249"/>
              <a:gd name="connsiteY3423" fmla="*/ 3381467 h 6286576"/>
              <a:gd name="connsiteX3424" fmla="*/ 6142726 w 6331249"/>
              <a:gd name="connsiteY3424" fmla="*/ 3384257 h 6286576"/>
              <a:gd name="connsiteX3425" fmla="*/ 6142726 w 6331249"/>
              <a:gd name="connsiteY3425" fmla="*/ 3387279 h 6286576"/>
              <a:gd name="connsiteX3426" fmla="*/ 6142726 w 6331249"/>
              <a:gd name="connsiteY3426" fmla="*/ 3390302 h 6286576"/>
              <a:gd name="connsiteX3427" fmla="*/ 6142726 w 6331249"/>
              <a:gd name="connsiteY3427" fmla="*/ 3393324 h 6286576"/>
              <a:gd name="connsiteX3428" fmla="*/ 6142726 w 6331249"/>
              <a:gd name="connsiteY3428" fmla="*/ 3396346 h 6286576"/>
              <a:gd name="connsiteX3429" fmla="*/ 6142726 w 6331249"/>
              <a:gd name="connsiteY3429" fmla="*/ 3399369 h 6286576"/>
              <a:gd name="connsiteX3430" fmla="*/ 6142726 w 6331249"/>
              <a:gd name="connsiteY3430" fmla="*/ 3402391 h 6286576"/>
              <a:gd name="connsiteX3431" fmla="*/ 6142726 w 6331249"/>
              <a:gd name="connsiteY3431" fmla="*/ 3405413 h 6286576"/>
              <a:gd name="connsiteX3432" fmla="*/ 6142726 w 6331249"/>
              <a:gd name="connsiteY3432" fmla="*/ 3408435 h 6286576"/>
              <a:gd name="connsiteX3433" fmla="*/ 6143888 w 6331249"/>
              <a:gd name="connsiteY3433" fmla="*/ 3411458 h 6286576"/>
              <a:gd name="connsiteX3434" fmla="*/ 6145050 w 6331249"/>
              <a:gd name="connsiteY3434" fmla="*/ 3414480 h 6286576"/>
              <a:gd name="connsiteX3435" fmla="*/ 6146445 w 6331249"/>
              <a:gd name="connsiteY3435" fmla="*/ 3417502 h 6286576"/>
              <a:gd name="connsiteX3436" fmla="*/ 6147840 w 6331249"/>
              <a:gd name="connsiteY3436" fmla="*/ 3420525 h 6286576"/>
              <a:gd name="connsiteX3437" fmla="*/ 6149234 w 6331249"/>
              <a:gd name="connsiteY3437" fmla="*/ 3423547 h 6286576"/>
              <a:gd name="connsiteX3438" fmla="*/ 6150629 w 6331249"/>
              <a:gd name="connsiteY3438" fmla="*/ 3426337 h 6286576"/>
              <a:gd name="connsiteX3439" fmla="*/ 6152256 w 6331249"/>
              <a:gd name="connsiteY3439" fmla="*/ 3429126 h 6286576"/>
              <a:gd name="connsiteX3440" fmla="*/ 6153884 w 6331249"/>
              <a:gd name="connsiteY3440" fmla="*/ 3431916 h 6286576"/>
              <a:gd name="connsiteX3441" fmla="*/ 6155511 w 6331249"/>
              <a:gd name="connsiteY3441" fmla="*/ 3434474 h 6286576"/>
              <a:gd name="connsiteX3442" fmla="*/ 6157138 w 6331249"/>
              <a:gd name="connsiteY3442" fmla="*/ 3437031 h 6286576"/>
              <a:gd name="connsiteX3443" fmla="*/ 6158765 w 6331249"/>
              <a:gd name="connsiteY3443" fmla="*/ 3439588 h 6286576"/>
              <a:gd name="connsiteX3444" fmla="*/ 6160625 w 6331249"/>
              <a:gd name="connsiteY3444" fmla="*/ 3441913 h 6286576"/>
              <a:gd name="connsiteX3445" fmla="*/ 6162485 w 6331249"/>
              <a:gd name="connsiteY3445" fmla="*/ 3444238 h 6286576"/>
              <a:gd name="connsiteX3446" fmla="*/ 6164344 w 6331249"/>
              <a:gd name="connsiteY3446" fmla="*/ 3446330 h 6286576"/>
              <a:gd name="connsiteX3447" fmla="*/ 6166204 w 6331249"/>
              <a:gd name="connsiteY3447" fmla="*/ 3448422 h 6286576"/>
              <a:gd name="connsiteX3448" fmla="*/ 6168063 w 6331249"/>
              <a:gd name="connsiteY3448" fmla="*/ 3450282 h 6286576"/>
              <a:gd name="connsiteX3449" fmla="*/ 6169924 w 6331249"/>
              <a:gd name="connsiteY3449" fmla="*/ 3452142 h 6286576"/>
              <a:gd name="connsiteX3450" fmla="*/ 6171783 w 6331249"/>
              <a:gd name="connsiteY3450" fmla="*/ 3454002 h 6286576"/>
              <a:gd name="connsiteX3451" fmla="*/ 6214555 w 6331249"/>
              <a:gd name="connsiteY3451" fmla="*/ 3492129 h 6286576"/>
              <a:gd name="connsiteX3452" fmla="*/ 6216415 w 6331249"/>
              <a:gd name="connsiteY3452" fmla="*/ 3493757 h 6286576"/>
              <a:gd name="connsiteX3453" fmla="*/ 6218042 w 6331249"/>
              <a:gd name="connsiteY3453" fmla="*/ 3495151 h 6286576"/>
              <a:gd name="connsiteX3454" fmla="*/ 6219669 w 6331249"/>
              <a:gd name="connsiteY3454" fmla="*/ 3496314 h 6286576"/>
              <a:gd name="connsiteX3455" fmla="*/ 6221297 w 6331249"/>
              <a:gd name="connsiteY3455" fmla="*/ 3496314 h 6286576"/>
              <a:gd name="connsiteX3456" fmla="*/ 6222691 w 6331249"/>
              <a:gd name="connsiteY3456" fmla="*/ 3496314 h 6286576"/>
              <a:gd name="connsiteX3457" fmla="*/ 6224086 w 6331249"/>
              <a:gd name="connsiteY3457" fmla="*/ 3496314 h 6286576"/>
              <a:gd name="connsiteX3458" fmla="*/ 6225249 w 6331249"/>
              <a:gd name="connsiteY3458" fmla="*/ 3496314 h 6286576"/>
              <a:gd name="connsiteX3459" fmla="*/ 6225249 w 6331249"/>
              <a:gd name="connsiteY3459" fmla="*/ 3496314 h 6286576"/>
              <a:gd name="connsiteX3460" fmla="*/ 6227108 w 6331249"/>
              <a:gd name="connsiteY3460" fmla="*/ 3496314 h 6286576"/>
              <a:gd name="connsiteX3461" fmla="*/ 6227108 w 6331249"/>
              <a:gd name="connsiteY3461" fmla="*/ 3496314 h 6286576"/>
              <a:gd name="connsiteX3462" fmla="*/ 6227108 w 6331249"/>
              <a:gd name="connsiteY3462" fmla="*/ 3496314 h 6286576"/>
              <a:gd name="connsiteX3463" fmla="*/ 6227108 w 6331249"/>
              <a:gd name="connsiteY3463" fmla="*/ 3496314 h 6286576"/>
              <a:gd name="connsiteX3464" fmla="*/ 6227108 w 6331249"/>
              <a:gd name="connsiteY3464" fmla="*/ 3496314 h 6286576"/>
              <a:gd name="connsiteX3465" fmla="*/ 6227108 w 6331249"/>
              <a:gd name="connsiteY3465" fmla="*/ 3496314 h 6286576"/>
              <a:gd name="connsiteX3466" fmla="*/ 6227108 w 6331249"/>
              <a:gd name="connsiteY3466" fmla="*/ 3495151 h 6286576"/>
              <a:gd name="connsiteX3467" fmla="*/ 6227108 w 6331249"/>
              <a:gd name="connsiteY3467" fmla="*/ 3493757 h 6286576"/>
              <a:gd name="connsiteX3468" fmla="*/ 6227108 w 6331249"/>
              <a:gd name="connsiteY3468" fmla="*/ 3492129 h 6286576"/>
              <a:gd name="connsiteX3469" fmla="*/ 6227108 w 6331249"/>
              <a:gd name="connsiteY3469" fmla="*/ 3483527 h 6286576"/>
              <a:gd name="connsiteX3470" fmla="*/ 6227108 w 6331249"/>
              <a:gd name="connsiteY3470" fmla="*/ 3483527 h 6286576"/>
              <a:gd name="connsiteX3471" fmla="*/ 6110879 w 6331249"/>
              <a:gd name="connsiteY3471" fmla="*/ 3191994 h 6286576"/>
              <a:gd name="connsiteX3472" fmla="*/ 6103208 w 6331249"/>
              <a:gd name="connsiteY3472" fmla="*/ 3135268 h 6286576"/>
              <a:gd name="connsiteX3473" fmla="*/ 6103208 w 6331249"/>
              <a:gd name="connsiteY3473" fmla="*/ 3132710 h 6286576"/>
              <a:gd name="connsiteX3474" fmla="*/ 6103208 w 6331249"/>
              <a:gd name="connsiteY3474" fmla="*/ 3130153 h 6286576"/>
              <a:gd name="connsiteX3475" fmla="*/ 6103208 w 6331249"/>
              <a:gd name="connsiteY3475" fmla="*/ 3127596 h 6286576"/>
              <a:gd name="connsiteX3476" fmla="*/ 6103208 w 6331249"/>
              <a:gd name="connsiteY3476" fmla="*/ 3124806 h 6286576"/>
              <a:gd name="connsiteX3477" fmla="*/ 6103208 w 6331249"/>
              <a:gd name="connsiteY3477" fmla="*/ 3122016 h 6286576"/>
              <a:gd name="connsiteX3478" fmla="*/ 6103208 w 6331249"/>
              <a:gd name="connsiteY3478" fmla="*/ 3119226 h 6286576"/>
              <a:gd name="connsiteX3479" fmla="*/ 6103208 w 6331249"/>
              <a:gd name="connsiteY3479" fmla="*/ 3116437 h 6286576"/>
              <a:gd name="connsiteX3480" fmla="*/ 6103208 w 6331249"/>
              <a:gd name="connsiteY3480" fmla="*/ 3113647 h 6286576"/>
              <a:gd name="connsiteX3481" fmla="*/ 6102045 w 6331249"/>
              <a:gd name="connsiteY3481" fmla="*/ 3110857 h 6286576"/>
              <a:gd name="connsiteX3482" fmla="*/ 6100651 w 6331249"/>
              <a:gd name="connsiteY3482" fmla="*/ 3108067 h 6286576"/>
              <a:gd name="connsiteX3483" fmla="*/ 6099256 w 6331249"/>
              <a:gd name="connsiteY3483" fmla="*/ 3105277 h 6286576"/>
              <a:gd name="connsiteX3484" fmla="*/ 6097861 w 6331249"/>
              <a:gd name="connsiteY3484" fmla="*/ 3102487 h 6286576"/>
              <a:gd name="connsiteX3485" fmla="*/ 6096234 w 6331249"/>
              <a:gd name="connsiteY3485" fmla="*/ 3099698 h 6286576"/>
              <a:gd name="connsiteX3486" fmla="*/ 6094606 w 6331249"/>
              <a:gd name="connsiteY3486" fmla="*/ 3096908 h 6286576"/>
              <a:gd name="connsiteX3487" fmla="*/ 6092980 w 6331249"/>
              <a:gd name="connsiteY3487" fmla="*/ 3094118 h 6286576"/>
              <a:gd name="connsiteX3488" fmla="*/ 6091120 w 6331249"/>
              <a:gd name="connsiteY3488" fmla="*/ 3091328 h 6286576"/>
              <a:gd name="connsiteX3489" fmla="*/ 6089260 w 6331249"/>
              <a:gd name="connsiteY3489" fmla="*/ 3088539 h 6286576"/>
              <a:gd name="connsiteX3490" fmla="*/ 6087400 w 6331249"/>
              <a:gd name="connsiteY3490" fmla="*/ 3085749 h 6286576"/>
              <a:gd name="connsiteX3491" fmla="*/ 6085541 w 6331249"/>
              <a:gd name="connsiteY3491" fmla="*/ 3083192 h 6286576"/>
              <a:gd name="connsiteX3492" fmla="*/ 6083681 w 6331249"/>
              <a:gd name="connsiteY3492" fmla="*/ 3080634 h 6286576"/>
              <a:gd name="connsiteX3493" fmla="*/ 6081589 w 6331249"/>
              <a:gd name="connsiteY3493" fmla="*/ 3078077 h 6286576"/>
              <a:gd name="connsiteX3494" fmla="*/ 6079497 w 6331249"/>
              <a:gd name="connsiteY3494" fmla="*/ 3075520 h 6286576"/>
              <a:gd name="connsiteX3495" fmla="*/ 6077405 w 6331249"/>
              <a:gd name="connsiteY3495" fmla="*/ 3073195 h 6286576"/>
              <a:gd name="connsiteX3496" fmla="*/ 6075313 w 6331249"/>
              <a:gd name="connsiteY3496" fmla="*/ 3070870 h 6286576"/>
              <a:gd name="connsiteX3497" fmla="*/ 6073221 w 6331249"/>
              <a:gd name="connsiteY3497" fmla="*/ 3068777 h 6286576"/>
              <a:gd name="connsiteX3498" fmla="*/ 6071129 w 6331249"/>
              <a:gd name="connsiteY3498" fmla="*/ 3066685 h 6286576"/>
              <a:gd name="connsiteX3499" fmla="*/ 6069036 w 6331249"/>
              <a:gd name="connsiteY3499" fmla="*/ 3064593 h 6286576"/>
              <a:gd name="connsiteX3500" fmla="*/ 6066944 w 6331249"/>
              <a:gd name="connsiteY3500" fmla="*/ 3062733 h 6286576"/>
              <a:gd name="connsiteX3501" fmla="*/ 6064852 w 6331249"/>
              <a:gd name="connsiteY3501" fmla="*/ 3060873 h 6286576"/>
              <a:gd name="connsiteX3502" fmla="*/ 6062760 w 6331249"/>
              <a:gd name="connsiteY3502" fmla="*/ 3059246 h 6286576"/>
              <a:gd name="connsiteX3503" fmla="*/ 6060668 w 6331249"/>
              <a:gd name="connsiteY3503" fmla="*/ 3057851 h 6286576"/>
              <a:gd name="connsiteX3504" fmla="*/ 6058576 w 6331249"/>
              <a:gd name="connsiteY3504" fmla="*/ 3056456 h 6286576"/>
              <a:gd name="connsiteX3505" fmla="*/ 6010224 w 6331249"/>
              <a:gd name="connsiteY3505" fmla="*/ 3026001 h 6286576"/>
              <a:gd name="connsiteX3506" fmla="*/ 6008132 w 6331249"/>
              <a:gd name="connsiteY3506" fmla="*/ 3024606 h 6286576"/>
              <a:gd name="connsiteX3507" fmla="*/ 6006272 w 6331249"/>
              <a:gd name="connsiteY3507" fmla="*/ 3024606 h 6286576"/>
              <a:gd name="connsiteX3508" fmla="*/ 6004413 w 6331249"/>
              <a:gd name="connsiteY3508" fmla="*/ 3024606 h 6286576"/>
              <a:gd name="connsiteX3509" fmla="*/ 6002786 w 6331249"/>
              <a:gd name="connsiteY3509" fmla="*/ 3024606 h 6286576"/>
              <a:gd name="connsiteX3510" fmla="*/ 6001158 w 6331249"/>
              <a:gd name="connsiteY3510" fmla="*/ 3024606 h 6286576"/>
              <a:gd name="connsiteX3511" fmla="*/ 5999763 w 6331249"/>
              <a:gd name="connsiteY3511" fmla="*/ 3024606 h 6286576"/>
              <a:gd name="connsiteX3512" fmla="*/ 5992325 w 6331249"/>
              <a:gd name="connsiteY3512" fmla="*/ 3024606 h 6286576"/>
              <a:gd name="connsiteX3513" fmla="*/ 5992325 w 6331249"/>
              <a:gd name="connsiteY3513" fmla="*/ 3041577 h 6286576"/>
              <a:gd name="connsiteX3514" fmla="*/ 5999996 w 6331249"/>
              <a:gd name="connsiteY3514" fmla="*/ 3098303 h 6286576"/>
              <a:gd name="connsiteX3515" fmla="*/ 5999996 w 6331249"/>
              <a:gd name="connsiteY3515" fmla="*/ 3100860 h 6286576"/>
              <a:gd name="connsiteX3516" fmla="*/ 5999996 w 6331249"/>
              <a:gd name="connsiteY3516" fmla="*/ 3103418 h 6286576"/>
              <a:gd name="connsiteX3517" fmla="*/ 5999996 w 6331249"/>
              <a:gd name="connsiteY3517" fmla="*/ 3105975 h 6286576"/>
              <a:gd name="connsiteX3518" fmla="*/ 5999996 w 6331249"/>
              <a:gd name="connsiteY3518" fmla="*/ 3108765 h 6286576"/>
              <a:gd name="connsiteX3519" fmla="*/ 5999996 w 6331249"/>
              <a:gd name="connsiteY3519" fmla="*/ 3111554 h 6286576"/>
              <a:gd name="connsiteX3520" fmla="*/ 5999996 w 6331249"/>
              <a:gd name="connsiteY3520" fmla="*/ 3114344 h 6286576"/>
              <a:gd name="connsiteX3521" fmla="*/ 5999996 w 6331249"/>
              <a:gd name="connsiteY3521" fmla="*/ 3117134 h 6286576"/>
              <a:gd name="connsiteX3522" fmla="*/ 5999996 w 6331249"/>
              <a:gd name="connsiteY3522" fmla="*/ 3119924 h 6286576"/>
              <a:gd name="connsiteX3523" fmla="*/ 6001158 w 6331249"/>
              <a:gd name="connsiteY3523" fmla="*/ 3122714 h 6286576"/>
              <a:gd name="connsiteX3524" fmla="*/ 6002553 w 6331249"/>
              <a:gd name="connsiteY3524" fmla="*/ 3125503 h 6286576"/>
              <a:gd name="connsiteX3525" fmla="*/ 6003948 w 6331249"/>
              <a:gd name="connsiteY3525" fmla="*/ 3128293 h 6286576"/>
              <a:gd name="connsiteX3526" fmla="*/ 6005342 w 6331249"/>
              <a:gd name="connsiteY3526" fmla="*/ 3131083 h 6286576"/>
              <a:gd name="connsiteX3527" fmla="*/ 6006970 w 6331249"/>
              <a:gd name="connsiteY3527" fmla="*/ 3133873 h 6286576"/>
              <a:gd name="connsiteX3528" fmla="*/ 6008597 w 6331249"/>
              <a:gd name="connsiteY3528" fmla="*/ 3136662 h 6286576"/>
              <a:gd name="connsiteX3529" fmla="*/ 6010224 w 6331249"/>
              <a:gd name="connsiteY3529" fmla="*/ 3139453 h 6286576"/>
              <a:gd name="connsiteX3530" fmla="*/ 6012084 w 6331249"/>
              <a:gd name="connsiteY3530" fmla="*/ 3142242 h 6286576"/>
              <a:gd name="connsiteX3531" fmla="*/ 6013943 w 6331249"/>
              <a:gd name="connsiteY3531" fmla="*/ 3145032 h 6286576"/>
              <a:gd name="connsiteX3532" fmla="*/ 6015803 w 6331249"/>
              <a:gd name="connsiteY3532" fmla="*/ 3147822 h 6286576"/>
              <a:gd name="connsiteX3533" fmla="*/ 6017663 w 6331249"/>
              <a:gd name="connsiteY3533" fmla="*/ 3150379 h 6286576"/>
              <a:gd name="connsiteX3534" fmla="*/ 6019523 w 6331249"/>
              <a:gd name="connsiteY3534" fmla="*/ 3152937 h 6286576"/>
              <a:gd name="connsiteX3535" fmla="*/ 6021615 w 6331249"/>
              <a:gd name="connsiteY3535" fmla="*/ 3155494 h 6286576"/>
              <a:gd name="connsiteX3536" fmla="*/ 6023707 w 6331249"/>
              <a:gd name="connsiteY3536" fmla="*/ 3157819 h 6286576"/>
              <a:gd name="connsiteX3537" fmla="*/ 6025799 w 6331249"/>
              <a:gd name="connsiteY3537" fmla="*/ 3160144 h 6286576"/>
              <a:gd name="connsiteX3538" fmla="*/ 6027891 w 6331249"/>
              <a:gd name="connsiteY3538" fmla="*/ 3162468 h 6286576"/>
              <a:gd name="connsiteX3539" fmla="*/ 6029983 w 6331249"/>
              <a:gd name="connsiteY3539" fmla="*/ 3164561 h 6286576"/>
              <a:gd name="connsiteX3540" fmla="*/ 6032075 w 6331249"/>
              <a:gd name="connsiteY3540" fmla="*/ 3166653 h 6286576"/>
              <a:gd name="connsiteX3541" fmla="*/ 6034168 w 6331249"/>
              <a:gd name="connsiteY3541" fmla="*/ 3168745 h 6286576"/>
              <a:gd name="connsiteX3542" fmla="*/ 6036260 w 6331249"/>
              <a:gd name="connsiteY3542" fmla="*/ 3170605 h 6286576"/>
              <a:gd name="connsiteX3543" fmla="*/ 6038352 w 6331249"/>
              <a:gd name="connsiteY3543" fmla="*/ 3172465 h 6286576"/>
              <a:gd name="connsiteX3544" fmla="*/ 6040444 w 6331249"/>
              <a:gd name="connsiteY3544" fmla="*/ 3174092 h 6286576"/>
              <a:gd name="connsiteX3545" fmla="*/ 6042536 w 6331249"/>
              <a:gd name="connsiteY3545" fmla="*/ 3175487 h 6286576"/>
              <a:gd name="connsiteX3546" fmla="*/ 6044861 w 6331249"/>
              <a:gd name="connsiteY3546" fmla="*/ 3176882 h 6286576"/>
              <a:gd name="connsiteX3547" fmla="*/ 6093212 w 6331249"/>
              <a:gd name="connsiteY3547" fmla="*/ 3207338 h 6286576"/>
              <a:gd name="connsiteX3548" fmla="*/ 6095304 w 6331249"/>
              <a:gd name="connsiteY3548" fmla="*/ 3208732 h 6286576"/>
              <a:gd name="connsiteX3549" fmla="*/ 6097164 w 6331249"/>
              <a:gd name="connsiteY3549" fmla="*/ 3208732 h 6286576"/>
              <a:gd name="connsiteX3550" fmla="*/ 6099023 w 6331249"/>
              <a:gd name="connsiteY3550" fmla="*/ 3208732 h 6286576"/>
              <a:gd name="connsiteX3551" fmla="*/ 6100651 w 6331249"/>
              <a:gd name="connsiteY3551" fmla="*/ 3208732 h 6286576"/>
              <a:gd name="connsiteX3552" fmla="*/ 6102278 w 6331249"/>
              <a:gd name="connsiteY3552" fmla="*/ 3208732 h 6286576"/>
              <a:gd name="connsiteX3553" fmla="*/ 6103673 w 6331249"/>
              <a:gd name="connsiteY3553" fmla="*/ 3208732 h 6286576"/>
              <a:gd name="connsiteX3554" fmla="*/ 6111111 w 6331249"/>
              <a:gd name="connsiteY3554" fmla="*/ 3208732 h 6286576"/>
              <a:gd name="connsiteX3555" fmla="*/ 6111111 w 6331249"/>
              <a:gd name="connsiteY3555" fmla="*/ 3191761 h 6286576"/>
              <a:gd name="connsiteX3556" fmla="*/ 6111111 w 6331249"/>
              <a:gd name="connsiteY3556" fmla="*/ 3191761 h 6286576"/>
              <a:gd name="connsiteX3557" fmla="*/ 5938162 w 6331249"/>
              <a:gd name="connsiteY3557" fmla="*/ 2915571 h 6286576"/>
              <a:gd name="connsiteX3558" fmla="*/ 5930490 w 6331249"/>
              <a:gd name="connsiteY3558" fmla="*/ 2858845 h 6286576"/>
              <a:gd name="connsiteX3559" fmla="*/ 5930490 w 6331249"/>
              <a:gd name="connsiteY3559" fmla="*/ 2856288 h 6286576"/>
              <a:gd name="connsiteX3560" fmla="*/ 5930490 w 6331249"/>
              <a:gd name="connsiteY3560" fmla="*/ 2853731 h 6286576"/>
              <a:gd name="connsiteX3561" fmla="*/ 5930490 w 6331249"/>
              <a:gd name="connsiteY3561" fmla="*/ 2851173 h 6286576"/>
              <a:gd name="connsiteX3562" fmla="*/ 5930490 w 6331249"/>
              <a:gd name="connsiteY3562" fmla="*/ 2848384 h 6286576"/>
              <a:gd name="connsiteX3563" fmla="*/ 5930490 w 6331249"/>
              <a:gd name="connsiteY3563" fmla="*/ 2845594 h 6286576"/>
              <a:gd name="connsiteX3564" fmla="*/ 5930490 w 6331249"/>
              <a:gd name="connsiteY3564" fmla="*/ 2842804 h 6286576"/>
              <a:gd name="connsiteX3565" fmla="*/ 5930490 w 6331249"/>
              <a:gd name="connsiteY3565" fmla="*/ 2840014 h 6286576"/>
              <a:gd name="connsiteX3566" fmla="*/ 5930490 w 6331249"/>
              <a:gd name="connsiteY3566" fmla="*/ 2837224 h 6286576"/>
              <a:gd name="connsiteX3567" fmla="*/ 5929328 w 6331249"/>
              <a:gd name="connsiteY3567" fmla="*/ 2834434 h 6286576"/>
              <a:gd name="connsiteX3568" fmla="*/ 5927934 w 6331249"/>
              <a:gd name="connsiteY3568" fmla="*/ 2831645 h 6286576"/>
              <a:gd name="connsiteX3569" fmla="*/ 5926539 w 6331249"/>
              <a:gd name="connsiteY3569" fmla="*/ 2828855 h 6286576"/>
              <a:gd name="connsiteX3570" fmla="*/ 5925144 w 6331249"/>
              <a:gd name="connsiteY3570" fmla="*/ 2826065 h 6286576"/>
              <a:gd name="connsiteX3571" fmla="*/ 5923517 w 6331249"/>
              <a:gd name="connsiteY3571" fmla="*/ 2823275 h 6286576"/>
              <a:gd name="connsiteX3572" fmla="*/ 5921890 w 6331249"/>
              <a:gd name="connsiteY3572" fmla="*/ 2820486 h 6286576"/>
              <a:gd name="connsiteX3573" fmla="*/ 5920262 w 6331249"/>
              <a:gd name="connsiteY3573" fmla="*/ 2817696 h 6286576"/>
              <a:gd name="connsiteX3574" fmla="*/ 5918403 w 6331249"/>
              <a:gd name="connsiteY3574" fmla="*/ 2814906 h 6286576"/>
              <a:gd name="connsiteX3575" fmla="*/ 5916544 w 6331249"/>
              <a:gd name="connsiteY3575" fmla="*/ 2812116 h 6286576"/>
              <a:gd name="connsiteX3576" fmla="*/ 5914683 w 6331249"/>
              <a:gd name="connsiteY3576" fmla="*/ 2809326 h 6286576"/>
              <a:gd name="connsiteX3577" fmla="*/ 5912824 w 6331249"/>
              <a:gd name="connsiteY3577" fmla="*/ 2806769 h 6286576"/>
              <a:gd name="connsiteX3578" fmla="*/ 5910964 w 6331249"/>
              <a:gd name="connsiteY3578" fmla="*/ 2804212 h 6286576"/>
              <a:gd name="connsiteX3579" fmla="*/ 5908872 w 6331249"/>
              <a:gd name="connsiteY3579" fmla="*/ 2801655 h 6286576"/>
              <a:gd name="connsiteX3580" fmla="*/ 5906780 w 6331249"/>
              <a:gd name="connsiteY3580" fmla="*/ 2799097 h 6286576"/>
              <a:gd name="connsiteX3581" fmla="*/ 5904688 w 6331249"/>
              <a:gd name="connsiteY3581" fmla="*/ 2796772 h 6286576"/>
              <a:gd name="connsiteX3582" fmla="*/ 5902596 w 6331249"/>
              <a:gd name="connsiteY3582" fmla="*/ 2794447 h 6286576"/>
              <a:gd name="connsiteX3583" fmla="*/ 5900504 w 6331249"/>
              <a:gd name="connsiteY3583" fmla="*/ 2792355 h 6286576"/>
              <a:gd name="connsiteX3584" fmla="*/ 5898411 w 6331249"/>
              <a:gd name="connsiteY3584" fmla="*/ 2790263 h 6286576"/>
              <a:gd name="connsiteX3585" fmla="*/ 5896319 w 6331249"/>
              <a:gd name="connsiteY3585" fmla="*/ 2788170 h 6286576"/>
              <a:gd name="connsiteX3586" fmla="*/ 5894227 w 6331249"/>
              <a:gd name="connsiteY3586" fmla="*/ 2786311 h 6286576"/>
              <a:gd name="connsiteX3587" fmla="*/ 5892135 w 6331249"/>
              <a:gd name="connsiteY3587" fmla="*/ 2784451 h 6286576"/>
              <a:gd name="connsiteX3588" fmla="*/ 5890043 w 6331249"/>
              <a:gd name="connsiteY3588" fmla="*/ 2782823 h 6286576"/>
              <a:gd name="connsiteX3589" fmla="*/ 5887951 w 6331249"/>
              <a:gd name="connsiteY3589" fmla="*/ 2781428 h 6286576"/>
              <a:gd name="connsiteX3590" fmla="*/ 5885859 w 6331249"/>
              <a:gd name="connsiteY3590" fmla="*/ 2780033 h 6286576"/>
              <a:gd name="connsiteX3591" fmla="*/ 5831928 w 6331249"/>
              <a:gd name="connsiteY3591" fmla="*/ 2748416 h 6286576"/>
              <a:gd name="connsiteX3592" fmla="*/ 5829836 w 6331249"/>
              <a:gd name="connsiteY3592" fmla="*/ 2747021 h 6286576"/>
              <a:gd name="connsiteX3593" fmla="*/ 5827976 w 6331249"/>
              <a:gd name="connsiteY3593" fmla="*/ 2747021 h 6286576"/>
              <a:gd name="connsiteX3594" fmla="*/ 5826117 w 6331249"/>
              <a:gd name="connsiteY3594" fmla="*/ 2747021 h 6286576"/>
              <a:gd name="connsiteX3595" fmla="*/ 5824489 w 6331249"/>
              <a:gd name="connsiteY3595" fmla="*/ 2747021 h 6286576"/>
              <a:gd name="connsiteX3596" fmla="*/ 5822862 w 6331249"/>
              <a:gd name="connsiteY3596" fmla="*/ 2747021 h 6286576"/>
              <a:gd name="connsiteX3597" fmla="*/ 5821467 w 6331249"/>
              <a:gd name="connsiteY3597" fmla="*/ 2747021 h 6286576"/>
              <a:gd name="connsiteX3598" fmla="*/ 5814029 w 6331249"/>
              <a:gd name="connsiteY3598" fmla="*/ 2747021 h 6286576"/>
              <a:gd name="connsiteX3599" fmla="*/ 5814029 w 6331249"/>
              <a:gd name="connsiteY3599" fmla="*/ 2763992 h 6286576"/>
              <a:gd name="connsiteX3600" fmla="*/ 5821700 w 6331249"/>
              <a:gd name="connsiteY3600" fmla="*/ 2820718 h 6286576"/>
              <a:gd name="connsiteX3601" fmla="*/ 5821700 w 6331249"/>
              <a:gd name="connsiteY3601" fmla="*/ 2823275 h 6286576"/>
              <a:gd name="connsiteX3602" fmla="*/ 5821700 w 6331249"/>
              <a:gd name="connsiteY3602" fmla="*/ 2825833 h 6286576"/>
              <a:gd name="connsiteX3603" fmla="*/ 5821700 w 6331249"/>
              <a:gd name="connsiteY3603" fmla="*/ 2828390 h 6286576"/>
              <a:gd name="connsiteX3604" fmla="*/ 5821700 w 6331249"/>
              <a:gd name="connsiteY3604" fmla="*/ 2831180 h 6286576"/>
              <a:gd name="connsiteX3605" fmla="*/ 5821700 w 6331249"/>
              <a:gd name="connsiteY3605" fmla="*/ 2833970 h 6286576"/>
              <a:gd name="connsiteX3606" fmla="*/ 5821700 w 6331249"/>
              <a:gd name="connsiteY3606" fmla="*/ 2836759 h 6286576"/>
              <a:gd name="connsiteX3607" fmla="*/ 5821700 w 6331249"/>
              <a:gd name="connsiteY3607" fmla="*/ 2839549 h 6286576"/>
              <a:gd name="connsiteX3608" fmla="*/ 5821700 w 6331249"/>
              <a:gd name="connsiteY3608" fmla="*/ 2842339 h 6286576"/>
              <a:gd name="connsiteX3609" fmla="*/ 5822862 w 6331249"/>
              <a:gd name="connsiteY3609" fmla="*/ 2845129 h 6286576"/>
              <a:gd name="connsiteX3610" fmla="*/ 5824257 w 6331249"/>
              <a:gd name="connsiteY3610" fmla="*/ 2847918 h 6286576"/>
              <a:gd name="connsiteX3611" fmla="*/ 5825652 w 6331249"/>
              <a:gd name="connsiteY3611" fmla="*/ 2850709 h 6286576"/>
              <a:gd name="connsiteX3612" fmla="*/ 5827047 w 6331249"/>
              <a:gd name="connsiteY3612" fmla="*/ 2853498 h 6286576"/>
              <a:gd name="connsiteX3613" fmla="*/ 5828673 w 6331249"/>
              <a:gd name="connsiteY3613" fmla="*/ 2856288 h 6286576"/>
              <a:gd name="connsiteX3614" fmla="*/ 5830301 w 6331249"/>
              <a:gd name="connsiteY3614" fmla="*/ 2859078 h 6286576"/>
              <a:gd name="connsiteX3615" fmla="*/ 5831928 w 6331249"/>
              <a:gd name="connsiteY3615" fmla="*/ 2861868 h 6286576"/>
              <a:gd name="connsiteX3616" fmla="*/ 5833788 w 6331249"/>
              <a:gd name="connsiteY3616" fmla="*/ 2864657 h 6286576"/>
              <a:gd name="connsiteX3617" fmla="*/ 5835648 w 6331249"/>
              <a:gd name="connsiteY3617" fmla="*/ 2867447 h 6286576"/>
              <a:gd name="connsiteX3618" fmla="*/ 5837507 w 6331249"/>
              <a:gd name="connsiteY3618" fmla="*/ 2870237 h 6286576"/>
              <a:gd name="connsiteX3619" fmla="*/ 5839367 w 6331249"/>
              <a:gd name="connsiteY3619" fmla="*/ 2872794 h 6286576"/>
              <a:gd name="connsiteX3620" fmla="*/ 5841226 w 6331249"/>
              <a:gd name="connsiteY3620" fmla="*/ 2875352 h 6286576"/>
              <a:gd name="connsiteX3621" fmla="*/ 5843318 w 6331249"/>
              <a:gd name="connsiteY3621" fmla="*/ 2877909 h 6286576"/>
              <a:gd name="connsiteX3622" fmla="*/ 5845410 w 6331249"/>
              <a:gd name="connsiteY3622" fmla="*/ 2880234 h 6286576"/>
              <a:gd name="connsiteX3623" fmla="*/ 5847503 w 6331249"/>
              <a:gd name="connsiteY3623" fmla="*/ 2882559 h 6286576"/>
              <a:gd name="connsiteX3624" fmla="*/ 5849595 w 6331249"/>
              <a:gd name="connsiteY3624" fmla="*/ 2884883 h 6286576"/>
              <a:gd name="connsiteX3625" fmla="*/ 5851687 w 6331249"/>
              <a:gd name="connsiteY3625" fmla="*/ 2886976 h 6286576"/>
              <a:gd name="connsiteX3626" fmla="*/ 5853779 w 6331249"/>
              <a:gd name="connsiteY3626" fmla="*/ 2889068 h 6286576"/>
              <a:gd name="connsiteX3627" fmla="*/ 5855871 w 6331249"/>
              <a:gd name="connsiteY3627" fmla="*/ 2891160 h 6286576"/>
              <a:gd name="connsiteX3628" fmla="*/ 5857963 w 6331249"/>
              <a:gd name="connsiteY3628" fmla="*/ 2893020 h 6286576"/>
              <a:gd name="connsiteX3629" fmla="*/ 5860055 w 6331249"/>
              <a:gd name="connsiteY3629" fmla="*/ 2894880 h 6286576"/>
              <a:gd name="connsiteX3630" fmla="*/ 5862148 w 6331249"/>
              <a:gd name="connsiteY3630" fmla="*/ 2896507 h 6286576"/>
              <a:gd name="connsiteX3631" fmla="*/ 5864240 w 6331249"/>
              <a:gd name="connsiteY3631" fmla="*/ 2897903 h 6286576"/>
              <a:gd name="connsiteX3632" fmla="*/ 5866332 w 6331249"/>
              <a:gd name="connsiteY3632" fmla="*/ 2899297 h 6286576"/>
              <a:gd name="connsiteX3633" fmla="*/ 5914683 w 6331249"/>
              <a:gd name="connsiteY3633" fmla="*/ 2929753 h 6286576"/>
              <a:gd name="connsiteX3634" fmla="*/ 5916775 w 6331249"/>
              <a:gd name="connsiteY3634" fmla="*/ 2931147 h 6286576"/>
              <a:gd name="connsiteX3635" fmla="*/ 5918636 w 6331249"/>
              <a:gd name="connsiteY3635" fmla="*/ 2931147 h 6286576"/>
              <a:gd name="connsiteX3636" fmla="*/ 5920495 w 6331249"/>
              <a:gd name="connsiteY3636" fmla="*/ 2931147 h 6286576"/>
              <a:gd name="connsiteX3637" fmla="*/ 5922122 w 6331249"/>
              <a:gd name="connsiteY3637" fmla="*/ 2931147 h 6286576"/>
              <a:gd name="connsiteX3638" fmla="*/ 5923750 w 6331249"/>
              <a:gd name="connsiteY3638" fmla="*/ 2931147 h 6286576"/>
              <a:gd name="connsiteX3639" fmla="*/ 5925144 w 6331249"/>
              <a:gd name="connsiteY3639" fmla="*/ 2931147 h 6286576"/>
              <a:gd name="connsiteX3640" fmla="*/ 5932583 w 6331249"/>
              <a:gd name="connsiteY3640" fmla="*/ 2931147 h 6286576"/>
              <a:gd name="connsiteX3641" fmla="*/ 5932583 w 6331249"/>
              <a:gd name="connsiteY3641" fmla="*/ 2915571 h 6286576"/>
              <a:gd name="connsiteX3642" fmla="*/ 5932583 w 6331249"/>
              <a:gd name="connsiteY3642" fmla="*/ 2915571 h 6286576"/>
              <a:gd name="connsiteX3643" fmla="*/ 5762190 w 6331249"/>
              <a:gd name="connsiteY3643" fmla="*/ 2643333 h 6286576"/>
              <a:gd name="connsiteX3644" fmla="*/ 5744291 w 6331249"/>
              <a:gd name="connsiteY3644" fmla="*/ 2588932 h 6286576"/>
              <a:gd name="connsiteX3645" fmla="*/ 5744291 w 6331249"/>
              <a:gd name="connsiteY3645" fmla="*/ 2586375 h 6286576"/>
              <a:gd name="connsiteX3646" fmla="*/ 5744291 w 6331249"/>
              <a:gd name="connsiteY3646" fmla="*/ 2584050 h 6286576"/>
              <a:gd name="connsiteX3647" fmla="*/ 5744291 w 6331249"/>
              <a:gd name="connsiteY3647" fmla="*/ 2581493 h 6286576"/>
              <a:gd name="connsiteX3648" fmla="*/ 5743129 w 6331249"/>
              <a:gd name="connsiteY3648" fmla="*/ 2578936 h 6286576"/>
              <a:gd name="connsiteX3649" fmla="*/ 5741734 w 6331249"/>
              <a:gd name="connsiteY3649" fmla="*/ 2576378 h 6286576"/>
              <a:gd name="connsiteX3650" fmla="*/ 5740339 w 6331249"/>
              <a:gd name="connsiteY3650" fmla="*/ 2573821 h 6286576"/>
              <a:gd name="connsiteX3651" fmla="*/ 5738945 w 6331249"/>
              <a:gd name="connsiteY3651" fmla="*/ 2571264 h 6286576"/>
              <a:gd name="connsiteX3652" fmla="*/ 5737317 w 6331249"/>
              <a:gd name="connsiteY3652" fmla="*/ 2568706 h 6286576"/>
              <a:gd name="connsiteX3653" fmla="*/ 5735690 w 6331249"/>
              <a:gd name="connsiteY3653" fmla="*/ 2566149 h 6286576"/>
              <a:gd name="connsiteX3654" fmla="*/ 5733830 w 6331249"/>
              <a:gd name="connsiteY3654" fmla="*/ 2563592 h 6286576"/>
              <a:gd name="connsiteX3655" fmla="*/ 5731971 w 6331249"/>
              <a:gd name="connsiteY3655" fmla="*/ 2561034 h 6286576"/>
              <a:gd name="connsiteX3656" fmla="*/ 5730111 w 6331249"/>
              <a:gd name="connsiteY3656" fmla="*/ 2558477 h 6286576"/>
              <a:gd name="connsiteX3657" fmla="*/ 5728019 w 6331249"/>
              <a:gd name="connsiteY3657" fmla="*/ 2555920 h 6286576"/>
              <a:gd name="connsiteX3658" fmla="*/ 5725927 w 6331249"/>
              <a:gd name="connsiteY3658" fmla="*/ 2553362 h 6286576"/>
              <a:gd name="connsiteX3659" fmla="*/ 5723835 w 6331249"/>
              <a:gd name="connsiteY3659" fmla="*/ 2550805 h 6286576"/>
              <a:gd name="connsiteX3660" fmla="*/ 5721510 w 6331249"/>
              <a:gd name="connsiteY3660" fmla="*/ 2548480 h 6286576"/>
              <a:gd name="connsiteX3661" fmla="*/ 5719185 w 6331249"/>
              <a:gd name="connsiteY3661" fmla="*/ 2546155 h 6286576"/>
              <a:gd name="connsiteX3662" fmla="*/ 5716861 w 6331249"/>
              <a:gd name="connsiteY3662" fmla="*/ 2543830 h 6286576"/>
              <a:gd name="connsiteX3663" fmla="*/ 5714537 w 6331249"/>
              <a:gd name="connsiteY3663" fmla="*/ 2541506 h 6286576"/>
              <a:gd name="connsiteX3664" fmla="*/ 5712212 w 6331249"/>
              <a:gd name="connsiteY3664" fmla="*/ 2539414 h 6286576"/>
              <a:gd name="connsiteX3665" fmla="*/ 5709887 w 6331249"/>
              <a:gd name="connsiteY3665" fmla="*/ 2537321 h 6286576"/>
              <a:gd name="connsiteX3666" fmla="*/ 5707331 w 6331249"/>
              <a:gd name="connsiteY3666" fmla="*/ 2535229 h 6286576"/>
              <a:gd name="connsiteX3667" fmla="*/ 5704773 w 6331249"/>
              <a:gd name="connsiteY3667" fmla="*/ 2533369 h 6286576"/>
              <a:gd name="connsiteX3668" fmla="*/ 5702216 w 6331249"/>
              <a:gd name="connsiteY3668" fmla="*/ 2531509 h 6286576"/>
              <a:gd name="connsiteX3669" fmla="*/ 5699659 w 6331249"/>
              <a:gd name="connsiteY3669" fmla="*/ 2529649 h 6286576"/>
              <a:gd name="connsiteX3670" fmla="*/ 5697102 w 6331249"/>
              <a:gd name="connsiteY3670" fmla="*/ 2528022 h 6286576"/>
              <a:gd name="connsiteX3671" fmla="*/ 5694545 w 6331249"/>
              <a:gd name="connsiteY3671" fmla="*/ 2526394 h 6286576"/>
              <a:gd name="connsiteX3672" fmla="*/ 5691988 w 6331249"/>
              <a:gd name="connsiteY3672" fmla="*/ 2524999 h 6286576"/>
              <a:gd name="connsiteX3673" fmla="*/ 5689663 w 6331249"/>
              <a:gd name="connsiteY3673" fmla="*/ 2523605 h 6286576"/>
              <a:gd name="connsiteX3674" fmla="*/ 5687339 w 6331249"/>
              <a:gd name="connsiteY3674" fmla="*/ 2522442 h 6286576"/>
              <a:gd name="connsiteX3675" fmla="*/ 5685014 w 6331249"/>
              <a:gd name="connsiteY3675" fmla="*/ 2522442 h 6286576"/>
              <a:gd name="connsiteX3676" fmla="*/ 5682689 w 6331249"/>
              <a:gd name="connsiteY3676" fmla="*/ 2522442 h 6286576"/>
              <a:gd name="connsiteX3677" fmla="*/ 5629457 w 6331249"/>
              <a:gd name="connsiteY3677" fmla="*/ 2501286 h 6286576"/>
              <a:gd name="connsiteX3678" fmla="*/ 5627132 w 6331249"/>
              <a:gd name="connsiteY3678" fmla="*/ 2501286 h 6286576"/>
              <a:gd name="connsiteX3679" fmla="*/ 5622715 w 6331249"/>
              <a:gd name="connsiteY3679" fmla="*/ 2497102 h 6286576"/>
              <a:gd name="connsiteX3680" fmla="*/ 5620856 w 6331249"/>
              <a:gd name="connsiteY3680" fmla="*/ 2497102 h 6286576"/>
              <a:gd name="connsiteX3681" fmla="*/ 5618996 w 6331249"/>
              <a:gd name="connsiteY3681" fmla="*/ 2497102 h 6286576"/>
              <a:gd name="connsiteX3682" fmla="*/ 5609000 w 6331249"/>
              <a:gd name="connsiteY3682" fmla="*/ 2497102 h 6286576"/>
              <a:gd name="connsiteX3683" fmla="*/ 5609000 w 6331249"/>
              <a:gd name="connsiteY3683" fmla="*/ 2507796 h 6286576"/>
              <a:gd name="connsiteX3684" fmla="*/ 5609000 w 6331249"/>
              <a:gd name="connsiteY3684" fmla="*/ 2509888 h 6286576"/>
              <a:gd name="connsiteX3685" fmla="*/ 5609000 w 6331249"/>
              <a:gd name="connsiteY3685" fmla="*/ 2511980 h 6286576"/>
              <a:gd name="connsiteX3686" fmla="*/ 5609000 w 6331249"/>
              <a:gd name="connsiteY3686" fmla="*/ 2514305 h 6286576"/>
              <a:gd name="connsiteX3687" fmla="*/ 5626899 w 6331249"/>
              <a:gd name="connsiteY3687" fmla="*/ 2568706 h 6286576"/>
              <a:gd name="connsiteX3688" fmla="*/ 5626899 w 6331249"/>
              <a:gd name="connsiteY3688" fmla="*/ 2571264 h 6286576"/>
              <a:gd name="connsiteX3689" fmla="*/ 5626899 w 6331249"/>
              <a:gd name="connsiteY3689" fmla="*/ 2573588 h 6286576"/>
              <a:gd name="connsiteX3690" fmla="*/ 5626899 w 6331249"/>
              <a:gd name="connsiteY3690" fmla="*/ 2576146 h 6286576"/>
              <a:gd name="connsiteX3691" fmla="*/ 5628062 w 6331249"/>
              <a:gd name="connsiteY3691" fmla="*/ 2578703 h 6286576"/>
              <a:gd name="connsiteX3692" fmla="*/ 5629457 w 6331249"/>
              <a:gd name="connsiteY3692" fmla="*/ 2581260 h 6286576"/>
              <a:gd name="connsiteX3693" fmla="*/ 5630851 w 6331249"/>
              <a:gd name="connsiteY3693" fmla="*/ 2583818 h 6286576"/>
              <a:gd name="connsiteX3694" fmla="*/ 5632246 w 6331249"/>
              <a:gd name="connsiteY3694" fmla="*/ 2586375 h 6286576"/>
              <a:gd name="connsiteX3695" fmla="*/ 5633873 w 6331249"/>
              <a:gd name="connsiteY3695" fmla="*/ 2588932 h 6286576"/>
              <a:gd name="connsiteX3696" fmla="*/ 5635500 w 6331249"/>
              <a:gd name="connsiteY3696" fmla="*/ 2591490 h 6286576"/>
              <a:gd name="connsiteX3697" fmla="*/ 5637360 w 6331249"/>
              <a:gd name="connsiteY3697" fmla="*/ 2594047 h 6286576"/>
              <a:gd name="connsiteX3698" fmla="*/ 5639220 w 6331249"/>
              <a:gd name="connsiteY3698" fmla="*/ 2596604 h 6286576"/>
              <a:gd name="connsiteX3699" fmla="*/ 5641080 w 6331249"/>
              <a:gd name="connsiteY3699" fmla="*/ 2599162 h 6286576"/>
              <a:gd name="connsiteX3700" fmla="*/ 5643172 w 6331249"/>
              <a:gd name="connsiteY3700" fmla="*/ 2601719 h 6286576"/>
              <a:gd name="connsiteX3701" fmla="*/ 5645264 w 6331249"/>
              <a:gd name="connsiteY3701" fmla="*/ 2604276 h 6286576"/>
              <a:gd name="connsiteX3702" fmla="*/ 5647356 w 6331249"/>
              <a:gd name="connsiteY3702" fmla="*/ 2606834 h 6286576"/>
              <a:gd name="connsiteX3703" fmla="*/ 5649680 w 6331249"/>
              <a:gd name="connsiteY3703" fmla="*/ 2609159 h 6286576"/>
              <a:gd name="connsiteX3704" fmla="*/ 5652005 w 6331249"/>
              <a:gd name="connsiteY3704" fmla="*/ 2611483 h 6286576"/>
              <a:gd name="connsiteX3705" fmla="*/ 5654329 w 6331249"/>
              <a:gd name="connsiteY3705" fmla="*/ 2613808 h 6286576"/>
              <a:gd name="connsiteX3706" fmla="*/ 5656654 w 6331249"/>
              <a:gd name="connsiteY3706" fmla="*/ 2616133 h 6286576"/>
              <a:gd name="connsiteX3707" fmla="*/ 5658979 w 6331249"/>
              <a:gd name="connsiteY3707" fmla="*/ 2618225 h 6286576"/>
              <a:gd name="connsiteX3708" fmla="*/ 5661303 w 6331249"/>
              <a:gd name="connsiteY3708" fmla="*/ 2620318 h 6286576"/>
              <a:gd name="connsiteX3709" fmla="*/ 5663860 w 6331249"/>
              <a:gd name="connsiteY3709" fmla="*/ 2622410 h 6286576"/>
              <a:gd name="connsiteX3710" fmla="*/ 5669207 w 6331249"/>
              <a:gd name="connsiteY3710" fmla="*/ 2624967 h 6286576"/>
              <a:gd name="connsiteX3711" fmla="*/ 5671764 w 6331249"/>
              <a:gd name="connsiteY3711" fmla="*/ 2626827 h 6286576"/>
              <a:gd name="connsiteX3712" fmla="*/ 5674321 w 6331249"/>
              <a:gd name="connsiteY3712" fmla="*/ 2628687 h 6286576"/>
              <a:gd name="connsiteX3713" fmla="*/ 5676878 w 6331249"/>
              <a:gd name="connsiteY3713" fmla="*/ 2630314 h 6286576"/>
              <a:gd name="connsiteX3714" fmla="*/ 5679435 w 6331249"/>
              <a:gd name="connsiteY3714" fmla="*/ 2631942 h 6286576"/>
              <a:gd name="connsiteX3715" fmla="*/ 5681992 w 6331249"/>
              <a:gd name="connsiteY3715" fmla="*/ 2633337 h 6286576"/>
              <a:gd name="connsiteX3716" fmla="*/ 5684317 w 6331249"/>
              <a:gd name="connsiteY3716" fmla="*/ 2634731 h 6286576"/>
              <a:gd name="connsiteX3717" fmla="*/ 5686641 w 6331249"/>
              <a:gd name="connsiteY3717" fmla="*/ 2635894 h 6286576"/>
              <a:gd name="connsiteX3718" fmla="*/ 5688966 w 6331249"/>
              <a:gd name="connsiteY3718" fmla="*/ 2635894 h 6286576"/>
              <a:gd name="connsiteX3719" fmla="*/ 5691291 w 6331249"/>
              <a:gd name="connsiteY3719" fmla="*/ 2635894 h 6286576"/>
              <a:gd name="connsiteX3720" fmla="*/ 5744523 w 6331249"/>
              <a:gd name="connsiteY3720" fmla="*/ 2657050 h 6286576"/>
              <a:gd name="connsiteX3721" fmla="*/ 5746848 w 6331249"/>
              <a:gd name="connsiteY3721" fmla="*/ 2657050 h 6286576"/>
              <a:gd name="connsiteX3722" fmla="*/ 5748940 w 6331249"/>
              <a:gd name="connsiteY3722" fmla="*/ 2657050 h 6286576"/>
              <a:gd name="connsiteX3723" fmla="*/ 5750800 w 6331249"/>
              <a:gd name="connsiteY3723" fmla="*/ 2657050 h 6286576"/>
              <a:gd name="connsiteX3724" fmla="*/ 5752660 w 6331249"/>
              <a:gd name="connsiteY3724" fmla="*/ 2657050 h 6286576"/>
              <a:gd name="connsiteX3725" fmla="*/ 5762655 w 6331249"/>
              <a:gd name="connsiteY3725" fmla="*/ 2657050 h 6286576"/>
              <a:gd name="connsiteX3726" fmla="*/ 5762655 w 6331249"/>
              <a:gd name="connsiteY3726" fmla="*/ 2646356 h 6286576"/>
              <a:gd name="connsiteX3727" fmla="*/ 5762655 w 6331249"/>
              <a:gd name="connsiteY3727" fmla="*/ 2644263 h 6286576"/>
              <a:gd name="connsiteX3728" fmla="*/ 5762655 w 6331249"/>
              <a:gd name="connsiteY3728" fmla="*/ 2642171 h 6286576"/>
              <a:gd name="connsiteX3729" fmla="*/ 5762655 w 6331249"/>
              <a:gd name="connsiteY3729" fmla="*/ 2639846 h 6286576"/>
              <a:gd name="connsiteX3730" fmla="*/ 5762655 w 6331249"/>
              <a:gd name="connsiteY3730" fmla="*/ 2639846 h 6286576"/>
              <a:gd name="connsiteX3731" fmla="*/ 3845799 w 6331249"/>
              <a:gd name="connsiteY3731" fmla="*/ 1476036 h 6286576"/>
              <a:gd name="connsiteX3732" fmla="*/ 3843940 w 6331249"/>
              <a:gd name="connsiteY3732" fmla="*/ 1476036 h 6286576"/>
              <a:gd name="connsiteX3733" fmla="*/ 3842080 w 6331249"/>
              <a:gd name="connsiteY3733" fmla="*/ 1476036 h 6286576"/>
              <a:gd name="connsiteX3734" fmla="*/ 3840221 w 6331249"/>
              <a:gd name="connsiteY3734" fmla="*/ 1476036 h 6286576"/>
              <a:gd name="connsiteX3735" fmla="*/ 3798145 w 6331249"/>
              <a:gd name="connsiteY3735" fmla="*/ 1495797 h 6286576"/>
              <a:gd name="connsiteX3736" fmla="*/ 3796286 w 6331249"/>
              <a:gd name="connsiteY3736" fmla="*/ 1495797 h 6286576"/>
              <a:gd name="connsiteX3737" fmla="*/ 3794891 w 6331249"/>
              <a:gd name="connsiteY3737" fmla="*/ 1495797 h 6286576"/>
              <a:gd name="connsiteX3738" fmla="*/ 3793496 w 6331249"/>
              <a:gd name="connsiteY3738" fmla="*/ 1495797 h 6286576"/>
              <a:gd name="connsiteX3739" fmla="*/ 3793496 w 6331249"/>
              <a:gd name="connsiteY3739" fmla="*/ 1495797 h 6286576"/>
              <a:gd name="connsiteX3740" fmla="*/ 3793496 w 6331249"/>
              <a:gd name="connsiteY3740" fmla="*/ 1495797 h 6286576"/>
              <a:gd name="connsiteX3741" fmla="*/ 3793496 w 6331249"/>
              <a:gd name="connsiteY3741" fmla="*/ 1495797 h 6286576"/>
              <a:gd name="connsiteX3742" fmla="*/ 3793496 w 6331249"/>
              <a:gd name="connsiteY3742" fmla="*/ 1495797 h 6286576"/>
              <a:gd name="connsiteX3743" fmla="*/ 3793496 w 6331249"/>
              <a:gd name="connsiteY3743" fmla="*/ 1495797 h 6286576"/>
              <a:gd name="connsiteX3744" fmla="*/ 3793496 w 6331249"/>
              <a:gd name="connsiteY3744" fmla="*/ 1495797 h 6286576"/>
              <a:gd name="connsiteX3745" fmla="*/ 3793496 w 6331249"/>
              <a:gd name="connsiteY3745" fmla="*/ 1495797 h 6286576"/>
              <a:gd name="connsiteX3746" fmla="*/ 3793496 w 6331249"/>
              <a:gd name="connsiteY3746" fmla="*/ 1495797 h 6286576"/>
              <a:gd name="connsiteX3747" fmla="*/ 3793496 w 6331249"/>
              <a:gd name="connsiteY3747" fmla="*/ 1495797 h 6286576"/>
              <a:gd name="connsiteX3748" fmla="*/ 3793496 w 6331249"/>
              <a:gd name="connsiteY3748" fmla="*/ 1495797 h 6286576"/>
              <a:gd name="connsiteX3749" fmla="*/ 3793496 w 6331249"/>
              <a:gd name="connsiteY3749" fmla="*/ 1495797 h 6286576"/>
              <a:gd name="connsiteX3750" fmla="*/ 3793496 w 6331249"/>
              <a:gd name="connsiteY3750" fmla="*/ 1495797 h 6286576"/>
              <a:gd name="connsiteX3751" fmla="*/ 3793496 w 6331249"/>
              <a:gd name="connsiteY3751" fmla="*/ 1495797 h 6286576"/>
              <a:gd name="connsiteX3752" fmla="*/ 3793496 w 6331249"/>
              <a:gd name="connsiteY3752" fmla="*/ 1495797 h 6286576"/>
              <a:gd name="connsiteX3753" fmla="*/ 3793496 w 6331249"/>
              <a:gd name="connsiteY3753" fmla="*/ 1495797 h 6286576"/>
              <a:gd name="connsiteX3754" fmla="*/ 3794891 w 6331249"/>
              <a:gd name="connsiteY3754" fmla="*/ 1495797 h 6286576"/>
              <a:gd name="connsiteX3755" fmla="*/ 3796286 w 6331249"/>
              <a:gd name="connsiteY3755" fmla="*/ 1495797 h 6286576"/>
              <a:gd name="connsiteX3756" fmla="*/ 3798145 w 6331249"/>
              <a:gd name="connsiteY3756" fmla="*/ 1495797 h 6286576"/>
              <a:gd name="connsiteX3757" fmla="*/ 3840221 w 6331249"/>
              <a:gd name="connsiteY3757" fmla="*/ 1515558 h 6286576"/>
              <a:gd name="connsiteX3758" fmla="*/ 3842080 w 6331249"/>
              <a:gd name="connsiteY3758" fmla="*/ 1515558 h 6286576"/>
              <a:gd name="connsiteX3759" fmla="*/ 3843940 w 6331249"/>
              <a:gd name="connsiteY3759" fmla="*/ 1515558 h 6286576"/>
              <a:gd name="connsiteX3760" fmla="*/ 3845799 w 6331249"/>
              <a:gd name="connsiteY3760" fmla="*/ 1515558 h 6286576"/>
              <a:gd name="connsiteX3761" fmla="*/ 3847891 w 6331249"/>
              <a:gd name="connsiteY3761" fmla="*/ 1515558 h 6286576"/>
              <a:gd name="connsiteX3762" fmla="*/ 3849984 w 6331249"/>
              <a:gd name="connsiteY3762" fmla="*/ 1515558 h 6286576"/>
              <a:gd name="connsiteX3763" fmla="*/ 3852308 w 6331249"/>
              <a:gd name="connsiteY3763" fmla="*/ 1515558 h 6286576"/>
              <a:gd name="connsiteX3764" fmla="*/ 3854633 w 6331249"/>
              <a:gd name="connsiteY3764" fmla="*/ 1515558 h 6286576"/>
              <a:gd name="connsiteX3765" fmla="*/ 3856957 w 6331249"/>
              <a:gd name="connsiteY3765" fmla="*/ 1515558 h 6286576"/>
              <a:gd name="connsiteX3766" fmla="*/ 3859282 w 6331249"/>
              <a:gd name="connsiteY3766" fmla="*/ 1515558 h 6286576"/>
              <a:gd name="connsiteX3767" fmla="*/ 3861839 w 6331249"/>
              <a:gd name="connsiteY3767" fmla="*/ 1515558 h 6286576"/>
              <a:gd name="connsiteX3768" fmla="*/ 3892524 w 6331249"/>
              <a:gd name="connsiteY3768" fmla="*/ 1515558 h 6286576"/>
              <a:gd name="connsiteX3769" fmla="*/ 3895081 w 6331249"/>
              <a:gd name="connsiteY3769" fmla="*/ 1515558 h 6286576"/>
              <a:gd name="connsiteX3770" fmla="*/ 3897405 w 6331249"/>
              <a:gd name="connsiteY3770" fmla="*/ 1515558 h 6286576"/>
              <a:gd name="connsiteX3771" fmla="*/ 3899730 w 6331249"/>
              <a:gd name="connsiteY3771" fmla="*/ 1515558 h 6286576"/>
              <a:gd name="connsiteX3772" fmla="*/ 3902054 w 6331249"/>
              <a:gd name="connsiteY3772" fmla="*/ 1515558 h 6286576"/>
              <a:gd name="connsiteX3773" fmla="*/ 3904379 w 6331249"/>
              <a:gd name="connsiteY3773" fmla="*/ 1515558 h 6286576"/>
              <a:gd name="connsiteX3774" fmla="*/ 3906471 w 6331249"/>
              <a:gd name="connsiteY3774" fmla="*/ 1515558 h 6286576"/>
              <a:gd name="connsiteX3775" fmla="*/ 3908563 w 6331249"/>
              <a:gd name="connsiteY3775" fmla="*/ 1515558 h 6286576"/>
              <a:gd name="connsiteX3776" fmla="*/ 3910423 w 6331249"/>
              <a:gd name="connsiteY3776" fmla="*/ 1515558 h 6286576"/>
              <a:gd name="connsiteX3777" fmla="*/ 3912283 w 6331249"/>
              <a:gd name="connsiteY3777" fmla="*/ 1515558 h 6286576"/>
              <a:gd name="connsiteX3778" fmla="*/ 3914142 w 6331249"/>
              <a:gd name="connsiteY3778" fmla="*/ 1515558 h 6286576"/>
              <a:gd name="connsiteX3779" fmla="*/ 3956217 w 6331249"/>
              <a:gd name="connsiteY3779" fmla="*/ 1495797 h 6286576"/>
              <a:gd name="connsiteX3780" fmla="*/ 3958077 w 6331249"/>
              <a:gd name="connsiteY3780" fmla="*/ 1495797 h 6286576"/>
              <a:gd name="connsiteX3781" fmla="*/ 3959472 w 6331249"/>
              <a:gd name="connsiteY3781" fmla="*/ 1495797 h 6286576"/>
              <a:gd name="connsiteX3782" fmla="*/ 3960867 w 6331249"/>
              <a:gd name="connsiteY3782" fmla="*/ 1495797 h 6286576"/>
              <a:gd name="connsiteX3783" fmla="*/ 3960867 w 6331249"/>
              <a:gd name="connsiteY3783" fmla="*/ 1495797 h 6286576"/>
              <a:gd name="connsiteX3784" fmla="*/ 3960867 w 6331249"/>
              <a:gd name="connsiteY3784" fmla="*/ 1495797 h 6286576"/>
              <a:gd name="connsiteX3785" fmla="*/ 3960867 w 6331249"/>
              <a:gd name="connsiteY3785" fmla="*/ 1495797 h 6286576"/>
              <a:gd name="connsiteX3786" fmla="*/ 3960867 w 6331249"/>
              <a:gd name="connsiteY3786" fmla="*/ 1495797 h 6286576"/>
              <a:gd name="connsiteX3787" fmla="*/ 3960867 w 6331249"/>
              <a:gd name="connsiteY3787" fmla="*/ 1495797 h 6286576"/>
              <a:gd name="connsiteX3788" fmla="*/ 3960867 w 6331249"/>
              <a:gd name="connsiteY3788" fmla="*/ 1495797 h 6286576"/>
              <a:gd name="connsiteX3789" fmla="*/ 3960867 w 6331249"/>
              <a:gd name="connsiteY3789" fmla="*/ 1495797 h 6286576"/>
              <a:gd name="connsiteX3790" fmla="*/ 3960867 w 6331249"/>
              <a:gd name="connsiteY3790" fmla="*/ 1495797 h 6286576"/>
              <a:gd name="connsiteX3791" fmla="*/ 3960867 w 6331249"/>
              <a:gd name="connsiteY3791" fmla="*/ 1495797 h 6286576"/>
              <a:gd name="connsiteX3792" fmla="*/ 3960867 w 6331249"/>
              <a:gd name="connsiteY3792" fmla="*/ 1495797 h 6286576"/>
              <a:gd name="connsiteX3793" fmla="*/ 3960867 w 6331249"/>
              <a:gd name="connsiteY3793" fmla="*/ 1495797 h 6286576"/>
              <a:gd name="connsiteX3794" fmla="*/ 3960867 w 6331249"/>
              <a:gd name="connsiteY3794" fmla="*/ 1495797 h 6286576"/>
              <a:gd name="connsiteX3795" fmla="*/ 3960867 w 6331249"/>
              <a:gd name="connsiteY3795" fmla="*/ 1495797 h 6286576"/>
              <a:gd name="connsiteX3796" fmla="*/ 3960867 w 6331249"/>
              <a:gd name="connsiteY3796" fmla="*/ 1495797 h 6286576"/>
              <a:gd name="connsiteX3797" fmla="*/ 3960867 w 6331249"/>
              <a:gd name="connsiteY3797" fmla="*/ 1495797 h 6286576"/>
              <a:gd name="connsiteX3798" fmla="*/ 3959472 w 6331249"/>
              <a:gd name="connsiteY3798" fmla="*/ 1495797 h 6286576"/>
              <a:gd name="connsiteX3799" fmla="*/ 3958077 w 6331249"/>
              <a:gd name="connsiteY3799" fmla="*/ 1495797 h 6286576"/>
              <a:gd name="connsiteX3800" fmla="*/ 3956217 w 6331249"/>
              <a:gd name="connsiteY3800" fmla="*/ 1495797 h 6286576"/>
              <a:gd name="connsiteX3801" fmla="*/ 3914142 w 6331249"/>
              <a:gd name="connsiteY3801" fmla="*/ 1476036 h 6286576"/>
              <a:gd name="connsiteX3802" fmla="*/ 3912283 w 6331249"/>
              <a:gd name="connsiteY3802" fmla="*/ 1476036 h 6286576"/>
              <a:gd name="connsiteX3803" fmla="*/ 3910423 w 6331249"/>
              <a:gd name="connsiteY3803" fmla="*/ 1476036 h 6286576"/>
              <a:gd name="connsiteX3804" fmla="*/ 3908563 w 6331249"/>
              <a:gd name="connsiteY3804" fmla="*/ 1476036 h 6286576"/>
              <a:gd name="connsiteX3805" fmla="*/ 3906471 w 6331249"/>
              <a:gd name="connsiteY3805" fmla="*/ 1476036 h 6286576"/>
              <a:gd name="connsiteX3806" fmla="*/ 3904379 w 6331249"/>
              <a:gd name="connsiteY3806" fmla="*/ 1476036 h 6286576"/>
              <a:gd name="connsiteX3807" fmla="*/ 3902519 w 6331249"/>
              <a:gd name="connsiteY3807" fmla="*/ 1474176 h 6286576"/>
              <a:gd name="connsiteX3808" fmla="*/ 3900195 w 6331249"/>
              <a:gd name="connsiteY3808" fmla="*/ 1474176 h 6286576"/>
              <a:gd name="connsiteX3809" fmla="*/ 3897870 w 6331249"/>
              <a:gd name="connsiteY3809" fmla="*/ 1474176 h 6286576"/>
              <a:gd name="connsiteX3810" fmla="*/ 3895546 w 6331249"/>
              <a:gd name="connsiteY3810" fmla="*/ 1474176 h 6286576"/>
              <a:gd name="connsiteX3811" fmla="*/ 3892989 w 6331249"/>
              <a:gd name="connsiteY3811" fmla="*/ 1474176 h 6286576"/>
              <a:gd name="connsiteX3812" fmla="*/ 3862304 w 6331249"/>
              <a:gd name="connsiteY3812" fmla="*/ 1474176 h 6286576"/>
              <a:gd name="connsiteX3813" fmla="*/ 3859747 w 6331249"/>
              <a:gd name="connsiteY3813" fmla="*/ 1474176 h 6286576"/>
              <a:gd name="connsiteX3814" fmla="*/ 3856028 w 6331249"/>
              <a:gd name="connsiteY3814" fmla="*/ 1474176 h 6286576"/>
              <a:gd name="connsiteX3815" fmla="*/ 3853703 w 6331249"/>
              <a:gd name="connsiteY3815" fmla="*/ 1474176 h 6286576"/>
              <a:gd name="connsiteX3816" fmla="*/ 3851379 w 6331249"/>
              <a:gd name="connsiteY3816" fmla="*/ 1474176 h 6286576"/>
              <a:gd name="connsiteX3817" fmla="*/ 3849054 w 6331249"/>
              <a:gd name="connsiteY3817" fmla="*/ 1474176 h 6286576"/>
              <a:gd name="connsiteX3818" fmla="*/ 3846962 w 6331249"/>
              <a:gd name="connsiteY3818" fmla="*/ 1474176 h 6286576"/>
              <a:gd name="connsiteX3819" fmla="*/ 3844870 w 6331249"/>
              <a:gd name="connsiteY3819" fmla="*/ 1474176 h 6286576"/>
              <a:gd name="connsiteX3820" fmla="*/ 3844870 w 6331249"/>
              <a:gd name="connsiteY3820" fmla="*/ 1474176 h 6286576"/>
              <a:gd name="connsiteX3821" fmla="*/ 3590095 w 6331249"/>
              <a:gd name="connsiteY3821" fmla="*/ 1488822 h 6286576"/>
              <a:gd name="connsiteX3822" fmla="*/ 3588235 w 6331249"/>
              <a:gd name="connsiteY3822" fmla="*/ 1488822 h 6286576"/>
              <a:gd name="connsiteX3823" fmla="*/ 3586375 w 6331249"/>
              <a:gd name="connsiteY3823" fmla="*/ 1488822 h 6286576"/>
              <a:gd name="connsiteX3824" fmla="*/ 3584516 w 6331249"/>
              <a:gd name="connsiteY3824" fmla="*/ 1488822 h 6286576"/>
              <a:gd name="connsiteX3825" fmla="*/ 3542441 w 6331249"/>
              <a:gd name="connsiteY3825" fmla="*/ 1508583 h 6286576"/>
              <a:gd name="connsiteX3826" fmla="*/ 3540581 w 6331249"/>
              <a:gd name="connsiteY3826" fmla="*/ 1508583 h 6286576"/>
              <a:gd name="connsiteX3827" fmla="*/ 3539186 w 6331249"/>
              <a:gd name="connsiteY3827" fmla="*/ 1508583 h 6286576"/>
              <a:gd name="connsiteX3828" fmla="*/ 3537791 w 6331249"/>
              <a:gd name="connsiteY3828" fmla="*/ 1508583 h 6286576"/>
              <a:gd name="connsiteX3829" fmla="*/ 3537791 w 6331249"/>
              <a:gd name="connsiteY3829" fmla="*/ 1508583 h 6286576"/>
              <a:gd name="connsiteX3830" fmla="*/ 3537791 w 6331249"/>
              <a:gd name="connsiteY3830" fmla="*/ 1508583 h 6286576"/>
              <a:gd name="connsiteX3831" fmla="*/ 3537791 w 6331249"/>
              <a:gd name="connsiteY3831" fmla="*/ 1508583 h 6286576"/>
              <a:gd name="connsiteX3832" fmla="*/ 3537791 w 6331249"/>
              <a:gd name="connsiteY3832" fmla="*/ 1508583 h 6286576"/>
              <a:gd name="connsiteX3833" fmla="*/ 3537791 w 6331249"/>
              <a:gd name="connsiteY3833" fmla="*/ 1508583 h 6286576"/>
              <a:gd name="connsiteX3834" fmla="*/ 3537791 w 6331249"/>
              <a:gd name="connsiteY3834" fmla="*/ 1508583 h 6286576"/>
              <a:gd name="connsiteX3835" fmla="*/ 3537791 w 6331249"/>
              <a:gd name="connsiteY3835" fmla="*/ 1508583 h 6286576"/>
              <a:gd name="connsiteX3836" fmla="*/ 3537791 w 6331249"/>
              <a:gd name="connsiteY3836" fmla="*/ 1508583 h 6286576"/>
              <a:gd name="connsiteX3837" fmla="*/ 3537791 w 6331249"/>
              <a:gd name="connsiteY3837" fmla="*/ 1508583 h 6286576"/>
              <a:gd name="connsiteX3838" fmla="*/ 3537791 w 6331249"/>
              <a:gd name="connsiteY3838" fmla="*/ 1508583 h 6286576"/>
              <a:gd name="connsiteX3839" fmla="*/ 3537791 w 6331249"/>
              <a:gd name="connsiteY3839" fmla="*/ 1508583 h 6286576"/>
              <a:gd name="connsiteX3840" fmla="*/ 3537791 w 6331249"/>
              <a:gd name="connsiteY3840" fmla="*/ 1508583 h 6286576"/>
              <a:gd name="connsiteX3841" fmla="*/ 3537791 w 6331249"/>
              <a:gd name="connsiteY3841" fmla="*/ 1508583 h 6286576"/>
              <a:gd name="connsiteX3842" fmla="*/ 3537791 w 6331249"/>
              <a:gd name="connsiteY3842" fmla="*/ 1508583 h 6286576"/>
              <a:gd name="connsiteX3843" fmla="*/ 3537791 w 6331249"/>
              <a:gd name="connsiteY3843" fmla="*/ 1508583 h 6286576"/>
              <a:gd name="connsiteX3844" fmla="*/ 3539186 w 6331249"/>
              <a:gd name="connsiteY3844" fmla="*/ 1508583 h 6286576"/>
              <a:gd name="connsiteX3845" fmla="*/ 3540581 w 6331249"/>
              <a:gd name="connsiteY3845" fmla="*/ 1508583 h 6286576"/>
              <a:gd name="connsiteX3846" fmla="*/ 3542441 w 6331249"/>
              <a:gd name="connsiteY3846" fmla="*/ 1508583 h 6286576"/>
              <a:gd name="connsiteX3847" fmla="*/ 3584516 w 6331249"/>
              <a:gd name="connsiteY3847" fmla="*/ 1528344 h 6286576"/>
              <a:gd name="connsiteX3848" fmla="*/ 3586375 w 6331249"/>
              <a:gd name="connsiteY3848" fmla="*/ 1528344 h 6286576"/>
              <a:gd name="connsiteX3849" fmla="*/ 3588235 w 6331249"/>
              <a:gd name="connsiteY3849" fmla="*/ 1528344 h 6286576"/>
              <a:gd name="connsiteX3850" fmla="*/ 3590095 w 6331249"/>
              <a:gd name="connsiteY3850" fmla="*/ 1528344 h 6286576"/>
              <a:gd name="connsiteX3851" fmla="*/ 3592187 w 6331249"/>
              <a:gd name="connsiteY3851" fmla="*/ 1528344 h 6286576"/>
              <a:gd name="connsiteX3852" fmla="*/ 3594279 w 6331249"/>
              <a:gd name="connsiteY3852" fmla="*/ 1528344 h 6286576"/>
              <a:gd name="connsiteX3853" fmla="*/ 3596604 w 6331249"/>
              <a:gd name="connsiteY3853" fmla="*/ 1528344 h 6286576"/>
              <a:gd name="connsiteX3854" fmla="*/ 3598928 w 6331249"/>
              <a:gd name="connsiteY3854" fmla="*/ 1528344 h 6286576"/>
              <a:gd name="connsiteX3855" fmla="*/ 3601253 w 6331249"/>
              <a:gd name="connsiteY3855" fmla="*/ 1528344 h 6286576"/>
              <a:gd name="connsiteX3856" fmla="*/ 3603577 w 6331249"/>
              <a:gd name="connsiteY3856" fmla="*/ 1528344 h 6286576"/>
              <a:gd name="connsiteX3857" fmla="*/ 3606134 w 6331249"/>
              <a:gd name="connsiteY3857" fmla="*/ 1528344 h 6286576"/>
              <a:gd name="connsiteX3858" fmla="*/ 3636819 w 6331249"/>
              <a:gd name="connsiteY3858" fmla="*/ 1528344 h 6286576"/>
              <a:gd name="connsiteX3859" fmla="*/ 3639376 w 6331249"/>
              <a:gd name="connsiteY3859" fmla="*/ 1528344 h 6286576"/>
              <a:gd name="connsiteX3860" fmla="*/ 3641701 w 6331249"/>
              <a:gd name="connsiteY3860" fmla="*/ 1528344 h 6286576"/>
              <a:gd name="connsiteX3861" fmla="*/ 3644025 w 6331249"/>
              <a:gd name="connsiteY3861" fmla="*/ 1528344 h 6286576"/>
              <a:gd name="connsiteX3862" fmla="*/ 3646350 w 6331249"/>
              <a:gd name="connsiteY3862" fmla="*/ 1528344 h 6286576"/>
              <a:gd name="connsiteX3863" fmla="*/ 3648674 w 6331249"/>
              <a:gd name="connsiteY3863" fmla="*/ 1528344 h 6286576"/>
              <a:gd name="connsiteX3864" fmla="*/ 3650766 w 6331249"/>
              <a:gd name="connsiteY3864" fmla="*/ 1528344 h 6286576"/>
              <a:gd name="connsiteX3865" fmla="*/ 3652859 w 6331249"/>
              <a:gd name="connsiteY3865" fmla="*/ 1528344 h 6286576"/>
              <a:gd name="connsiteX3866" fmla="*/ 3654718 w 6331249"/>
              <a:gd name="connsiteY3866" fmla="*/ 1528344 h 6286576"/>
              <a:gd name="connsiteX3867" fmla="*/ 3656578 w 6331249"/>
              <a:gd name="connsiteY3867" fmla="*/ 1528344 h 6286576"/>
              <a:gd name="connsiteX3868" fmla="*/ 3658438 w 6331249"/>
              <a:gd name="connsiteY3868" fmla="*/ 1528344 h 6286576"/>
              <a:gd name="connsiteX3869" fmla="*/ 3700513 w 6331249"/>
              <a:gd name="connsiteY3869" fmla="*/ 1508583 h 6286576"/>
              <a:gd name="connsiteX3870" fmla="*/ 3702372 w 6331249"/>
              <a:gd name="connsiteY3870" fmla="*/ 1508583 h 6286576"/>
              <a:gd name="connsiteX3871" fmla="*/ 3703767 w 6331249"/>
              <a:gd name="connsiteY3871" fmla="*/ 1508583 h 6286576"/>
              <a:gd name="connsiteX3872" fmla="*/ 3705162 w 6331249"/>
              <a:gd name="connsiteY3872" fmla="*/ 1508583 h 6286576"/>
              <a:gd name="connsiteX3873" fmla="*/ 3705162 w 6331249"/>
              <a:gd name="connsiteY3873" fmla="*/ 1508583 h 6286576"/>
              <a:gd name="connsiteX3874" fmla="*/ 3705162 w 6331249"/>
              <a:gd name="connsiteY3874" fmla="*/ 1508583 h 6286576"/>
              <a:gd name="connsiteX3875" fmla="*/ 3705162 w 6331249"/>
              <a:gd name="connsiteY3875" fmla="*/ 1508583 h 6286576"/>
              <a:gd name="connsiteX3876" fmla="*/ 3705162 w 6331249"/>
              <a:gd name="connsiteY3876" fmla="*/ 1508583 h 6286576"/>
              <a:gd name="connsiteX3877" fmla="*/ 3705162 w 6331249"/>
              <a:gd name="connsiteY3877" fmla="*/ 1508583 h 6286576"/>
              <a:gd name="connsiteX3878" fmla="*/ 3705162 w 6331249"/>
              <a:gd name="connsiteY3878" fmla="*/ 1508583 h 6286576"/>
              <a:gd name="connsiteX3879" fmla="*/ 3705162 w 6331249"/>
              <a:gd name="connsiteY3879" fmla="*/ 1508583 h 6286576"/>
              <a:gd name="connsiteX3880" fmla="*/ 3705162 w 6331249"/>
              <a:gd name="connsiteY3880" fmla="*/ 1508583 h 6286576"/>
              <a:gd name="connsiteX3881" fmla="*/ 3705162 w 6331249"/>
              <a:gd name="connsiteY3881" fmla="*/ 1508583 h 6286576"/>
              <a:gd name="connsiteX3882" fmla="*/ 3705162 w 6331249"/>
              <a:gd name="connsiteY3882" fmla="*/ 1508583 h 6286576"/>
              <a:gd name="connsiteX3883" fmla="*/ 3705162 w 6331249"/>
              <a:gd name="connsiteY3883" fmla="*/ 1508583 h 6286576"/>
              <a:gd name="connsiteX3884" fmla="*/ 3705162 w 6331249"/>
              <a:gd name="connsiteY3884" fmla="*/ 1508583 h 6286576"/>
              <a:gd name="connsiteX3885" fmla="*/ 3705162 w 6331249"/>
              <a:gd name="connsiteY3885" fmla="*/ 1508583 h 6286576"/>
              <a:gd name="connsiteX3886" fmla="*/ 3705162 w 6331249"/>
              <a:gd name="connsiteY3886" fmla="*/ 1508583 h 6286576"/>
              <a:gd name="connsiteX3887" fmla="*/ 3705162 w 6331249"/>
              <a:gd name="connsiteY3887" fmla="*/ 1508583 h 6286576"/>
              <a:gd name="connsiteX3888" fmla="*/ 3703767 w 6331249"/>
              <a:gd name="connsiteY3888" fmla="*/ 1508583 h 6286576"/>
              <a:gd name="connsiteX3889" fmla="*/ 3702372 w 6331249"/>
              <a:gd name="connsiteY3889" fmla="*/ 1508583 h 6286576"/>
              <a:gd name="connsiteX3890" fmla="*/ 3700513 w 6331249"/>
              <a:gd name="connsiteY3890" fmla="*/ 1508583 h 6286576"/>
              <a:gd name="connsiteX3891" fmla="*/ 3658438 w 6331249"/>
              <a:gd name="connsiteY3891" fmla="*/ 1488822 h 6286576"/>
              <a:gd name="connsiteX3892" fmla="*/ 3656578 w 6331249"/>
              <a:gd name="connsiteY3892" fmla="*/ 1488822 h 6286576"/>
              <a:gd name="connsiteX3893" fmla="*/ 3654718 w 6331249"/>
              <a:gd name="connsiteY3893" fmla="*/ 1488822 h 6286576"/>
              <a:gd name="connsiteX3894" fmla="*/ 3652859 w 6331249"/>
              <a:gd name="connsiteY3894" fmla="*/ 1488822 h 6286576"/>
              <a:gd name="connsiteX3895" fmla="*/ 3650766 w 6331249"/>
              <a:gd name="connsiteY3895" fmla="*/ 1488822 h 6286576"/>
              <a:gd name="connsiteX3896" fmla="*/ 3648674 w 6331249"/>
              <a:gd name="connsiteY3896" fmla="*/ 1488822 h 6286576"/>
              <a:gd name="connsiteX3897" fmla="*/ 3646350 w 6331249"/>
              <a:gd name="connsiteY3897" fmla="*/ 1488822 h 6286576"/>
              <a:gd name="connsiteX3898" fmla="*/ 3644025 w 6331249"/>
              <a:gd name="connsiteY3898" fmla="*/ 1488822 h 6286576"/>
              <a:gd name="connsiteX3899" fmla="*/ 3641701 w 6331249"/>
              <a:gd name="connsiteY3899" fmla="*/ 1488822 h 6286576"/>
              <a:gd name="connsiteX3900" fmla="*/ 3639376 w 6331249"/>
              <a:gd name="connsiteY3900" fmla="*/ 1488822 h 6286576"/>
              <a:gd name="connsiteX3901" fmla="*/ 3636819 w 6331249"/>
              <a:gd name="connsiteY3901" fmla="*/ 1488822 h 6286576"/>
              <a:gd name="connsiteX3902" fmla="*/ 3607297 w 6331249"/>
              <a:gd name="connsiteY3902" fmla="*/ 1488822 h 6286576"/>
              <a:gd name="connsiteX3903" fmla="*/ 3604740 w 6331249"/>
              <a:gd name="connsiteY3903" fmla="*/ 1488822 h 6286576"/>
              <a:gd name="connsiteX3904" fmla="*/ 3602415 w 6331249"/>
              <a:gd name="connsiteY3904" fmla="*/ 1488822 h 6286576"/>
              <a:gd name="connsiteX3905" fmla="*/ 3600091 w 6331249"/>
              <a:gd name="connsiteY3905" fmla="*/ 1488822 h 6286576"/>
              <a:gd name="connsiteX3906" fmla="*/ 3597766 w 6331249"/>
              <a:gd name="connsiteY3906" fmla="*/ 1488822 h 6286576"/>
              <a:gd name="connsiteX3907" fmla="*/ 3595441 w 6331249"/>
              <a:gd name="connsiteY3907" fmla="*/ 1488822 h 6286576"/>
              <a:gd name="connsiteX3908" fmla="*/ 3593349 w 6331249"/>
              <a:gd name="connsiteY3908" fmla="*/ 1488822 h 6286576"/>
              <a:gd name="connsiteX3909" fmla="*/ 3591257 w 6331249"/>
              <a:gd name="connsiteY3909" fmla="*/ 1488822 h 6286576"/>
              <a:gd name="connsiteX3910" fmla="*/ 3591257 w 6331249"/>
              <a:gd name="connsiteY3910" fmla="*/ 1488822 h 6286576"/>
              <a:gd name="connsiteX3911" fmla="*/ 3473865 w 6331249"/>
              <a:gd name="connsiteY3911" fmla="*/ 1493239 h 6286576"/>
              <a:gd name="connsiteX3912" fmla="*/ 3433650 w 6331249"/>
              <a:gd name="connsiteY3912" fmla="*/ 1469991 h 6286576"/>
              <a:gd name="connsiteX3913" fmla="*/ 3347873 w 6331249"/>
              <a:gd name="connsiteY3913" fmla="*/ 1461157 h 6286576"/>
              <a:gd name="connsiteX3914" fmla="*/ 3303706 w 6331249"/>
              <a:gd name="connsiteY3914" fmla="*/ 1476500 h 6286576"/>
              <a:gd name="connsiteX3915" fmla="*/ 3299521 w 6331249"/>
              <a:gd name="connsiteY3915" fmla="*/ 1516488 h 6286576"/>
              <a:gd name="connsiteX3916" fmla="*/ 3339736 w 6331249"/>
              <a:gd name="connsiteY3916" fmla="*/ 1539736 h 6286576"/>
              <a:gd name="connsiteX3917" fmla="*/ 3425514 w 6331249"/>
              <a:gd name="connsiteY3917" fmla="*/ 1548570 h 6286576"/>
              <a:gd name="connsiteX3918" fmla="*/ 3469681 w 6331249"/>
              <a:gd name="connsiteY3918" fmla="*/ 1533226 h 6286576"/>
              <a:gd name="connsiteX3919" fmla="*/ 3473865 w 6331249"/>
              <a:gd name="connsiteY3919" fmla="*/ 1493239 h 6286576"/>
              <a:gd name="connsiteX3920" fmla="*/ 3473865 w 6331249"/>
              <a:gd name="connsiteY3920" fmla="*/ 1493239 h 6286576"/>
              <a:gd name="connsiteX3921" fmla="*/ 3187941 w 6331249"/>
              <a:gd name="connsiteY3921" fmla="*/ 6082921 h 6286576"/>
              <a:gd name="connsiteX3922" fmla="*/ 3215836 w 6331249"/>
              <a:gd name="connsiteY3922" fmla="*/ 6029683 h 6286576"/>
              <a:gd name="connsiteX3923" fmla="*/ 3218161 w 6331249"/>
              <a:gd name="connsiteY3923" fmla="*/ 5920183 h 6286576"/>
              <a:gd name="connsiteX3924" fmla="*/ 3192590 w 6331249"/>
              <a:gd name="connsiteY3924" fmla="*/ 5865782 h 6286576"/>
              <a:gd name="connsiteX3925" fmla="*/ 3162068 w 6331249"/>
              <a:gd name="connsiteY3925" fmla="*/ 5842371 h 6286576"/>
              <a:gd name="connsiteX3926" fmla="*/ 3138660 w 6331249"/>
              <a:gd name="connsiteY3926" fmla="*/ 5865782 h 6286576"/>
              <a:gd name="connsiteX3927" fmla="*/ 3113089 w 6331249"/>
              <a:gd name="connsiteY3927" fmla="*/ 5920183 h 6286576"/>
              <a:gd name="connsiteX3928" fmla="*/ 3115414 w 6331249"/>
              <a:gd name="connsiteY3928" fmla="*/ 6029683 h 6286576"/>
              <a:gd name="connsiteX3929" fmla="*/ 3143309 w 6331249"/>
              <a:gd name="connsiteY3929" fmla="*/ 6082921 h 6286576"/>
              <a:gd name="connsiteX3930" fmla="*/ 3172413 w 6331249"/>
              <a:gd name="connsiteY3930" fmla="*/ 6098219 h 6286576"/>
              <a:gd name="connsiteX3931" fmla="*/ 3187708 w 6331249"/>
              <a:gd name="connsiteY3931" fmla="*/ 6082921 h 6286576"/>
              <a:gd name="connsiteX3932" fmla="*/ 3187708 w 6331249"/>
              <a:gd name="connsiteY3932" fmla="*/ 6082921 h 6286576"/>
              <a:gd name="connsiteX3933" fmla="*/ 3164695 w 6331249"/>
              <a:gd name="connsiteY3933" fmla="*/ 5754423 h 6286576"/>
              <a:gd name="connsiteX3934" fmla="*/ 3187941 w 6331249"/>
              <a:gd name="connsiteY3934" fmla="*/ 5733034 h 6286576"/>
              <a:gd name="connsiteX3935" fmla="*/ 3215836 w 6331249"/>
              <a:gd name="connsiteY3935" fmla="*/ 5679796 h 6286576"/>
              <a:gd name="connsiteX3936" fmla="*/ 3218161 w 6331249"/>
              <a:gd name="connsiteY3936" fmla="*/ 5570296 h 6286576"/>
              <a:gd name="connsiteX3937" fmla="*/ 3192590 w 6331249"/>
              <a:gd name="connsiteY3937" fmla="*/ 5515895 h 6286576"/>
              <a:gd name="connsiteX3938" fmla="*/ 3162068 w 6331249"/>
              <a:gd name="connsiteY3938" fmla="*/ 5492484 h 6286576"/>
              <a:gd name="connsiteX3939" fmla="*/ 3138660 w 6331249"/>
              <a:gd name="connsiteY3939" fmla="*/ 5515895 h 6286576"/>
              <a:gd name="connsiteX3940" fmla="*/ 3112159 w 6331249"/>
              <a:gd name="connsiteY3940" fmla="*/ 5570529 h 6286576"/>
              <a:gd name="connsiteX3941" fmla="*/ 3114484 w 6331249"/>
              <a:gd name="connsiteY3941" fmla="*/ 5680028 h 6286576"/>
              <a:gd name="connsiteX3942" fmla="*/ 3142379 w 6331249"/>
              <a:gd name="connsiteY3942" fmla="*/ 5733267 h 6286576"/>
              <a:gd name="connsiteX3943" fmla="*/ 3165625 w 6331249"/>
              <a:gd name="connsiteY3943" fmla="*/ 5754655 h 6286576"/>
              <a:gd name="connsiteX3944" fmla="*/ 3165625 w 6331249"/>
              <a:gd name="connsiteY3944" fmla="*/ 5754655 h 6286576"/>
              <a:gd name="connsiteX3945" fmla="*/ 3164695 w 6331249"/>
              <a:gd name="connsiteY3945" fmla="*/ 5410348 h 6286576"/>
              <a:gd name="connsiteX3946" fmla="*/ 3187941 w 6331249"/>
              <a:gd name="connsiteY3946" fmla="*/ 5388960 h 6286576"/>
              <a:gd name="connsiteX3947" fmla="*/ 3215836 w 6331249"/>
              <a:gd name="connsiteY3947" fmla="*/ 5335721 h 6286576"/>
              <a:gd name="connsiteX3948" fmla="*/ 3218161 w 6331249"/>
              <a:gd name="connsiteY3948" fmla="*/ 5226222 h 6286576"/>
              <a:gd name="connsiteX3949" fmla="*/ 3192590 w 6331249"/>
              <a:gd name="connsiteY3949" fmla="*/ 5171820 h 6286576"/>
              <a:gd name="connsiteX3950" fmla="*/ 3162068 w 6331249"/>
              <a:gd name="connsiteY3950" fmla="*/ 5148409 h 6286576"/>
              <a:gd name="connsiteX3951" fmla="*/ 3138660 w 6331249"/>
              <a:gd name="connsiteY3951" fmla="*/ 5171820 h 6286576"/>
              <a:gd name="connsiteX3952" fmla="*/ 3112159 w 6331249"/>
              <a:gd name="connsiteY3952" fmla="*/ 5226454 h 6286576"/>
              <a:gd name="connsiteX3953" fmla="*/ 3114484 w 6331249"/>
              <a:gd name="connsiteY3953" fmla="*/ 5335953 h 6286576"/>
              <a:gd name="connsiteX3954" fmla="*/ 3142379 w 6331249"/>
              <a:gd name="connsiteY3954" fmla="*/ 5389192 h 6286576"/>
              <a:gd name="connsiteX3955" fmla="*/ 3165625 w 6331249"/>
              <a:gd name="connsiteY3955" fmla="*/ 5410580 h 6286576"/>
              <a:gd name="connsiteX3956" fmla="*/ 3165625 w 6331249"/>
              <a:gd name="connsiteY3956" fmla="*/ 5410580 h 6286576"/>
              <a:gd name="connsiteX3957" fmla="*/ 3164695 w 6331249"/>
              <a:gd name="connsiteY3957" fmla="*/ 5040700 h 6286576"/>
              <a:gd name="connsiteX3958" fmla="*/ 3187941 w 6331249"/>
              <a:gd name="connsiteY3958" fmla="*/ 5019311 h 6286576"/>
              <a:gd name="connsiteX3959" fmla="*/ 3215836 w 6331249"/>
              <a:gd name="connsiteY3959" fmla="*/ 4966072 h 6286576"/>
              <a:gd name="connsiteX3960" fmla="*/ 3218161 w 6331249"/>
              <a:gd name="connsiteY3960" fmla="*/ 4856573 h 6286576"/>
              <a:gd name="connsiteX3961" fmla="*/ 3192590 w 6331249"/>
              <a:gd name="connsiteY3961" fmla="*/ 4802172 h 6286576"/>
              <a:gd name="connsiteX3962" fmla="*/ 3162068 w 6331249"/>
              <a:gd name="connsiteY3962" fmla="*/ 4778761 h 6286576"/>
              <a:gd name="connsiteX3963" fmla="*/ 3138660 w 6331249"/>
              <a:gd name="connsiteY3963" fmla="*/ 4802172 h 6286576"/>
              <a:gd name="connsiteX3964" fmla="*/ 3113089 w 6331249"/>
              <a:gd name="connsiteY3964" fmla="*/ 4856573 h 6286576"/>
              <a:gd name="connsiteX3965" fmla="*/ 3115414 w 6331249"/>
              <a:gd name="connsiteY3965" fmla="*/ 4966072 h 6286576"/>
              <a:gd name="connsiteX3966" fmla="*/ 3143309 w 6331249"/>
              <a:gd name="connsiteY3966" fmla="*/ 5019311 h 6286576"/>
              <a:gd name="connsiteX3967" fmla="*/ 3166555 w 6331249"/>
              <a:gd name="connsiteY3967" fmla="*/ 5040700 h 6286576"/>
              <a:gd name="connsiteX3968" fmla="*/ 3166555 w 6331249"/>
              <a:gd name="connsiteY3968" fmla="*/ 5040700 h 6286576"/>
              <a:gd name="connsiteX3969" fmla="*/ 3164695 w 6331249"/>
              <a:gd name="connsiteY3969" fmla="*/ 4735217 h 6286576"/>
              <a:gd name="connsiteX3970" fmla="*/ 3187941 w 6331249"/>
              <a:gd name="connsiteY3970" fmla="*/ 4713829 h 6286576"/>
              <a:gd name="connsiteX3971" fmla="*/ 3215836 w 6331249"/>
              <a:gd name="connsiteY3971" fmla="*/ 4660590 h 6286576"/>
              <a:gd name="connsiteX3972" fmla="*/ 3218161 w 6331249"/>
              <a:gd name="connsiteY3972" fmla="*/ 4551090 h 6286576"/>
              <a:gd name="connsiteX3973" fmla="*/ 3192590 w 6331249"/>
              <a:gd name="connsiteY3973" fmla="*/ 4496689 h 6286576"/>
              <a:gd name="connsiteX3974" fmla="*/ 3162068 w 6331249"/>
              <a:gd name="connsiteY3974" fmla="*/ 4473278 h 6286576"/>
              <a:gd name="connsiteX3975" fmla="*/ 3138660 w 6331249"/>
              <a:gd name="connsiteY3975" fmla="*/ 4496689 h 6286576"/>
              <a:gd name="connsiteX3976" fmla="*/ 3113089 w 6331249"/>
              <a:gd name="connsiteY3976" fmla="*/ 4551090 h 6286576"/>
              <a:gd name="connsiteX3977" fmla="*/ 3115414 w 6331249"/>
              <a:gd name="connsiteY3977" fmla="*/ 4660590 h 6286576"/>
              <a:gd name="connsiteX3978" fmla="*/ 3143309 w 6331249"/>
              <a:gd name="connsiteY3978" fmla="*/ 4713829 h 6286576"/>
              <a:gd name="connsiteX3979" fmla="*/ 3166555 w 6331249"/>
              <a:gd name="connsiteY3979" fmla="*/ 4735217 h 6286576"/>
              <a:gd name="connsiteX3980" fmla="*/ 3166555 w 6331249"/>
              <a:gd name="connsiteY3980" fmla="*/ 4735217 h 6286576"/>
              <a:gd name="connsiteX3981" fmla="*/ 3164695 w 6331249"/>
              <a:gd name="connsiteY3981" fmla="*/ 4452052 h 6286576"/>
              <a:gd name="connsiteX3982" fmla="*/ 3179805 w 6331249"/>
              <a:gd name="connsiteY3982" fmla="*/ 4428804 h 6286576"/>
              <a:gd name="connsiteX3983" fmla="*/ 3311144 w 6331249"/>
              <a:gd name="connsiteY3983" fmla="*/ 4276992 h 6286576"/>
              <a:gd name="connsiteX3984" fmla="*/ 3323232 w 6331249"/>
              <a:gd name="connsiteY3984" fmla="*/ 4264903 h 6286576"/>
              <a:gd name="connsiteX3985" fmla="*/ 3369724 w 6331249"/>
              <a:gd name="connsiteY3985" fmla="*/ 5706299 h 6286576"/>
              <a:gd name="connsiteX3986" fmla="*/ 3369724 w 6331249"/>
              <a:gd name="connsiteY3986" fmla="*/ 5818821 h 6286576"/>
              <a:gd name="connsiteX3987" fmla="*/ 3289758 w 6331249"/>
              <a:gd name="connsiteY3987" fmla="*/ 6141972 h 6286576"/>
              <a:gd name="connsiteX3988" fmla="*/ 3164928 w 6331249"/>
              <a:gd name="connsiteY3988" fmla="*/ 6234966 h 6286576"/>
              <a:gd name="connsiteX3989" fmla="*/ 3040097 w 6331249"/>
              <a:gd name="connsiteY3989" fmla="*/ 6141972 h 6286576"/>
              <a:gd name="connsiteX3990" fmla="*/ 2960131 w 6331249"/>
              <a:gd name="connsiteY3990" fmla="*/ 5818821 h 6286576"/>
              <a:gd name="connsiteX3991" fmla="*/ 2960131 w 6331249"/>
              <a:gd name="connsiteY3991" fmla="*/ 5706299 h 6286576"/>
              <a:gd name="connsiteX3992" fmla="*/ 3006623 w 6331249"/>
              <a:gd name="connsiteY3992" fmla="*/ 4264903 h 6286576"/>
              <a:gd name="connsiteX3993" fmla="*/ 3019176 w 6331249"/>
              <a:gd name="connsiteY3993" fmla="*/ 4277923 h 6286576"/>
              <a:gd name="connsiteX3994" fmla="*/ 3150515 w 6331249"/>
              <a:gd name="connsiteY3994" fmla="*/ 4429734 h 6286576"/>
              <a:gd name="connsiteX3995" fmla="*/ 3165625 w 6331249"/>
              <a:gd name="connsiteY3995" fmla="*/ 4452982 h 6286576"/>
              <a:gd name="connsiteX3996" fmla="*/ 3165625 w 6331249"/>
              <a:gd name="connsiteY3996" fmla="*/ 4452982 h 6286576"/>
              <a:gd name="connsiteX3997" fmla="*/ 4181470 w 6331249"/>
              <a:gd name="connsiteY3997" fmla="*/ 5914604 h 6286576"/>
              <a:gd name="connsiteX3998" fmla="*/ 4197742 w 6331249"/>
              <a:gd name="connsiteY3998" fmla="*/ 5847881 h 6286576"/>
              <a:gd name="connsiteX3999" fmla="*/ 4172869 w 6331249"/>
              <a:gd name="connsiteY3999" fmla="*/ 5723503 h 6286576"/>
              <a:gd name="connsiteX4000" fmla="*/ 4132189 w 6331249"/>
              <a:gd name="connsiteY4000" fmla="*/ 5668171 h 6286576"/>
              <a:gd name="connsiteX4001" fmla="*/ 4074307 w 6331249"/>
              <a:gd name="connsiteY4001" fmla="*/ 5679796 h 6286576"/>
              <a:gd name="connsiteX4002" fmla="*/ 4058035 w 6331249"/>
              <a:gd name="connsiteY4002" fmla="*/ 5746518 h 6286576"/>
              <a:gd name="connsiteX4003" fmla="*/ 4082907 w 6331249"/>
              <a:gd name="connsiteY4003" fmla="*/ 5870897 h 6286576"/>
              <a:gd name="connsiteX4004" fmla="*/ 4123588 w 6331249"/>
              <a:gd name="connsiteY4004" fmla="*/ 5926228 h 6286576"/>
              <a:gd name="connsiteX4005" fmla="*/ 4181470 w 6331249"/>
              <a:gd name="connsiteY4005" fmla="*/ 5914604 h 6286576"/>
              <a:gd name="connsiteX4006" fmla="*/ 4181470 w 6331249"/>
              <a:gd name="connsiteY4006" fmla="*/ 5914604 h 6286576"/>
              <a:gd name="connsiteX4007" fmla="*/ 4123123 w 6331249"/>
              <a:gd name="connsiteY4007" fmla="*/ 5557975 h 6286576"/>
              <a:gd name="connsiteX4008" fmla="*/ 4139395 w 6331249"/>
              <a:gd name="connsiteY4008" fmla="*/ 5491252 h 6286576"/>
              <a:gd name="connsiteX4009" fmla="*/ 4114522 w 6331249"/>
              <a:gd name="connsiteY4009" fmla="*/ 5366874 h 6286576"/>
              <a:gd name="connsiteX4010" fmla="*/ 4073144 w 6331249"/>
              <a:gd name="connsiteY4010" fmla="*/ 5310148 h 6286576"/>
              <a:gd name="connsiteX4011" fmla="*/ 4015262 w 6331249"/>
              <a:gd name="connsiteY4011" fmla="*/ 5321772 h 6286576"/>
              <a:gd name="connsiteX4012" fmla="*/ 3998990 w 6331249"/>
              <a:gd name="connsiteY4012" fmla="*/ 5388494 h 6286576"/>
              <a:gd name="connsiteX4013" fmla="*/ 4023863 w 6331249"/>
              <a:gd name="connsiteY4013" fmla="*/ 5512873 h 6286576"/>
              <a:gd name="connsiteX4014" fmla="*/ 4064543 w 6331249"/>
              <a:gd name="connsiteY4014" fmla="*/ 5568204 h 6286576"/>
              <a:gd name="connsiteX4015" fmla="*/ 4122426 w 6331249"/>
              <a:gd name="connsiteY4015" fmla="*/ 5556580 h 6286576"/>
              <a:gd name="connsiteX4016" fmla="*/ 4122426 w 6331249"/>
              <a:gd name="connsiteY4016" fmla="*/ 5556580 h 6286576"/>
              <a:gd name="connsiteX4017" fmla="*/ 4053385 w 6331249"/>
              <a:gd name="connsiteY4017" fmla="*/ 5195534 h 6286576"/>
              <a:gd name="connsiteX4018" fmla="*/ 4069657 w 6331249"/>
              <a:gd name="connsiteY4018" fmla="*/ 5128811 h 6286576"/>
              <a:gd name="connsiteX4019" fmla="*/ 4044784 w 6331249"/>
              <a:gd name="connsiteY4019" fmla="*/ 5004432 h 6286576"/>
              <a:gd name="connsiteX4020" fmla="*/ 4004104 w 6331249"/>
              <a:gd name="connsiteY4020" fmla="*/ 4949101 h 6286576"/>
              <a:gd name="connsiteX4021" fmla="*/ 3946222 w 6331249"/>
              <a:gd name="connsiteY4021" fmla="*/ 4960725 h 6286576"/>
              <a:gd name="connsiteX4022" fmla="*/ 3929949 w 6331249"/>
              <a:gd name="connsiteY4022" fmla="*/ 5027448 h 6286576"/>
              <a:gd name="connsiteX4023" fmla="*/ 3954823 w 6331249"/>
              <a:gd name="connsiteY4023" fmla="*/ 5151827 h 6286576"/>
              <a:gd name="connsiteX4024" fmla="*/ 3995503 w 6331249"/>
              <a:gd name="connsiteY4024" fmla="*/ 5207158 h 6286576"/>
              <a:gd name="connsiteX4025" fmla="*/ 4053385 w 6331249"/>
              <a:gd name="connsiteY4025" fmla="*/ 5195534 h 6286576"/>
              <a:gd name="connsiteX4026" fmla="*/ 4053385 w 6331249"/>
              <a:gd name="connsiteY4026" fmla="*/ 5195534 h 6286576"/>
              <a:gd name="connsiteX4027" fmla="*/ 4012472 w 6331249"/>
              <a:gd name="connsiteY4027" fmla="*/ 4850528 h 6286576"/>
              <a:gd name="connsiteX4028" fmla="*/ 4028744 w 6331249"/>
              <a:gd name="connsiteY4028" fmla="*/ 4783806 h 6286576"/>
              <a:gd name="connsiteX4029" fmla="*/ 4003872 w 6331249"/>
              <a:gd name="connsiteY4029" fmla="*/ 4659660 h 6286576"/>
              <a:gd name="connsiteX4030" fmla="*/ 3963191 w 6331249"/>
              <a:gd name="connsiteY4030" fmla="*/ 4604329 h 6286576"/>
              <a:gd name="connsiteX4031" fmla="*/ 3905309 w 6331249"/>
              <a:gd name="connsiteY4031" fmla="*/ 4615953 h 6286576"/>
              <a:gd name="connsiteX4032" fmla="*/ 3889037 w 6331249"/>
              <a:gd name="connsiteY4032" fmla="*/ 4682675 h 6286576"/>
              <a:gd name="connsiteX4033" fmla="*/ 3913910 w 6331249"/>
              <a:gd name="connsiteY4033" fmla="*/ 4807054 h 6286576"/>
              <a:gd name="connsiteX4034" fmla="*/ 3954590 w 6331249"/>
              <a:gd name="connsiteY4034" fmla="*/ 4862385 h 6286576"/>
              <a:gd name="connsiteX4035" fmla="*/ 4012472 w 6331249"/>
              <a:gd name="connsiteY4035" fmla="*/ 4850761 h 6286576"/>
              <a:gd name="connsiteX4036" fmla="*/ 4012472 w 6331249"/>
              <a:gd name="connsiteY4036" fmla="*/ 4850761 h 6286576"/>
              <a:gd name="connsiteX4037" fmla="*/ 3954125 w 6331249"/>
              <a:gd name="connsiteY4037" fmla="*/ 4499711 h 6286576"/>
              <a:gd name="connsiteX4038" fmla="*/ 3970397 w 6331249"/>
              <a:gd name="connsiteY4038" fmla="*/ 4432989 h 6286576"/>
              <a:gd name="connsiteX4039" fmla="*/ 3945525 w 6331249"/>
              <a:gd name="connsiteY4039" fmla="*/ 4308610 h 6286576"/>
              <a:gd name="connsiteX4040" fmla="*/ 3904844 w 6331249"/>
              <a:gd name="connsiteY4040" fmla="*/ 4253279 h 6286576"/>
              <a:gd name="connsiteX4041" fmla="*/ 3846962 w 6331249"/>
              <a:gd name="connsiteY4041" fmla="*/ 4264903 h 6286576"/>
              <a:gd name="connsiteX4042" fmla="*/ 3830690 w 6331249"/>
              <a:gd name="connsiteY4042" fmla="*/ 4331626 h 6286576"/>
              <a:gd name="connsiteX4043" fmla="*/ 3855563 w 6331249"/>
              <a:gd name="connsiteY4043" fmla="*/ 4456004 h 6286576"/>
              <a:gd name="connsiteX4044" fmla="*/ 3896243 w 6331249"/>
              <a:gd name="connsiteY4044" fmla="*/ 4511336 h 6286576"/>
              <a:gd name="connsiteX4045" fmla="*/ 3954125 w 6331249"/>
              <a:gd name="connsiteY4045" fmla="*/ 4499711 h 6286576"/>
              <a:gd name="connsiteX4046" fmla="*/ 3954125 w 6331249"/>
              <a:gd name="connsiteY4046" fmla="*/ 4499711 h 6286576"/>
              <a:gd name="connsiteX4047" fmla="*/ 5567623 w 6331249"/>
              <a:gd name="connsiteY4047" fmla="*/ 2418755 h 6286576"/>
              <a:gd name="connsiteX4048" fmla="*/ 5544377 w 6331249"/>
              <a:gd name="connsiteY4048" fmla="*/ 2365981 h 6286576"/>
              <a:gd name="connsiteX4049" fmla="*/ 5464643 w 6331249"/>
              <a:gd name="connsiteY4049" fmla="*/ 2296236 h 6286576"/>
              <a:gd name="connsiteX4050" fmla="*/ 5409318 w 6331249"/>
              <a:gd name="connsiteY4050" fmla="*/ 2279962 h 6286576"/>
              <a:gd name="connsiteX4051" fmla="*/ 5376541 w 6331249"/>
              <a:gd name="connsiteY4051" fmla="*/ 2317159 h 6286576"/>
              <a:gd name="connsiteX4052" fmla="*/ 5399787 w 6331249"/>
              <a:gd name="connsiteY4052" fmla="*/ 2369933 h 6286576"/>
              <a:gd name="connsiteX4053" fmla="*/ 5479520 w 6331249"/>
              <a:gd name="connsiteY4053" fmla="*/ 2439678 h 6286576"/>
              <a:gd name="connsiteX4054" fmla="*/ 5534846 w 6331249"/>
              <a:gd name="connsiteY4054" fmla="*/ 2455952 h 6286576"/>
              <a:gd name="connsiteX4055" fmla="*/ 5567623 w 6331249"/>
              <a:gd name="connsiteY4055" fmla="*/ 2418755 h 6286576"/>
              <a:gd name="connsiteX4056" fmla="*/ 5567623 w 6331249"/>
              <a:gd name="connsiteY4056" fmla="*/ 2418755 h 6286576"/>
              <a:gd name="connsiteX4057" fmla="*/ 4456469 w 6331249"/>
              <a:gd name="connsiteY4057" fmla="*/ 3473531 h 6286576"/>
              <a:gd name="connsiteX4058" fmla="*/ 4438802 w 6331249"/>
              <a:gd name="connsiteY4058" fmla="*/ 3418665 h 6286576"/>
              <a:gd name="connsiteX4059" fmla="*/ 4367437 w 6331249"/>
              <a:gd name="connsiteY4059" fmla="*/ 3341015 h 6286576"/>
              <a:gd name="connsiteX4060" fmla="*/ 4314204 w 6331249"/>
              <a:gd name="connsiteY4060" fmla="*/ 3319394 h 6286576"/>
              <a:gd name="connsiteX4061" fmla="*/ 4277941 w 6331249"/>
              <a:gd name="connsiteY4061" fmla="*/ 3353105 h 6286576"/>
              <a:gd name="connsiteX4062" fmla="*/ 4295608 w 6331249"/>
              <a:gd name="connsiteY4062" fmla="*/ 3407970 h 6286576"/>
              <a:gd name="connsiteX4063" fmla="*/ 4367902 w 6331249"/>
              <a:gd name="connsiteY4063" fmla="*/ 3485852 h 6286576"/>
              <a:gd name="connsiteX4064" fmla="*/ 4421135 w 6331249"/>
              <a:gd name="connsiteY4064" fmla="*/ 3507473 h 6286576"/>
              <a:gd name="connsiteX4065" fmla="*/ 4457399 w 6331249"/>
              <a:gd name="connsiteY4065" fmla="*/ 3473763 h 6286576"/>
              <a:gd name="connsiteX4066" fmla="*/ 4457399 w 6331249"/>
              <a:gd name="connsiteY4066" fmla="*/ 3473763 h 6286576"/>
              <a:gd name="connsiteX4067" fmla="*/ 4649410 w 6331249"/>
              <a:gd name="connsiteY4067" fmla="*/ 3717870 h 6286576"/>
              <a:gd name="connsiteX4068" fmla="*/ 4631743 w 6331249"/>
              <a:gd name="connsiteY4068" fmla="*/ 3663004 h 6286576"/>
              <a:gd name="connsiteX4069" fmla="*/ 4559448 w 6331249"/>
              <a:gd name="connsiteY4069" fmla="*/ 3585123 h 6286576"/>
              <a:gd name="connsiteX4070" fmla="*/ 4506215 w 6331249"/>
              <a:gd name="connsiteY4070" fmla="*/ 3563502 h 6286576"/>
              <a:gd name="connsiteX4071" fmla="*/ 4469952 w 6331249"/>
              <a:gd name="connsiteY4071" fmla="*/ 3597212 h 6286576"/>
              <a:gd name="connsiteX4072" fmla="*/ 4487619 w 6331249"/>
              <a:gd name="connsiteY4072" fmla="*/ 3652078 h 6286576"/>
              <a:gd name="connsiteX4073" fmla="*/ 4559913 w 6331249"/>
              <a:gd name="connsiteY4073" fmla="*/ 3729960 h 6286576"/>
              <a:gd name="connsiteX4074" fmla="*/ 4613147 w 6331249"/>
              <a:gd name="connsiteY4074" fmla="*/ 3751581 h 6286576"/>
              <a:gd name="connsiteX4075" fmla="*/ 4649410 w 6331249"/>
              <a:gd name="connsiteY4075" fmla="*/ 3717870 h 6286576"/>
              <a:gd name="connsiteX4076" fmla="*/ 4649410 w 6331249"/>
              <a:gd name="connsiteY4076" fmla="*/ 3717870 h 6286576"/>
              <a:gd name="connsiteX4077" fmla="*/ 4829333 w 6331249"/>
              <a:gd name="connsiteY4077" fmla="*/ 3950353 h 6286576"/>
              <a:gd name="connsiteX4078" fmla="*/ 4811666 w 6331249"/>
              <a:gd name="connsiteY4078" fmla="*/ 3895487 h 6286576"/>
              <a:gd name="connsiteX4079" fmla="*/ 4739371 w 6331249"/>
              <a:gd name="connsiteY4079" fmla="*/ 3817606 h 6286576"/>
              <a:gd name="connsiteX4080" fmla="*/ 4686139 w 6331249"/>
              <a:gd name="connsiteY4080" fmla="*/ 3795985 h 6286576"/>
              <a:gd name="connsiteX4081" fmla="*/ 4649875 w 6331249"/>
              <a:gd name="connsiteY4081" fmla="*/ 3829695 h 6286576"/>
              <a:gd name="connsiteX4082" fmla="*/ 4667542 w 6331249"/>
              <a:gd name="connsiteY4082" fmla="*/ 3884561 h 6286576"/>
              <a:gd name="connsiteX4083" fmla="*/ 4739371 w 6331249"/>
              <a:gd name="connsiteY4083" fmla="*/ 3961745 h 6286576"/>
              <a:gd name="connsiteX4084" fmla="*/ 4792604 w 6331249"/>
              <a:gd name="connsiteY4084" fmla="*/ 3983366 h 6286576"/>
              <a:gd name="connsiteX4085" fmla="*/ 4828868 w 6331249"/>
              <a:gd name="connsiteY4085" fmla="*/ 3949656 h 6286576"/>
              <a:gd name="connsiteX4086" fmla="*/ 4828868 w 6331249"/>
              <a:gd name="connsiteY4086" fmla="*/ 3949656 h 6286576"/>
              <a:gd name="connsiteX4087" fmla="*/ 5026458 w 6331249"/>
              <a:gd name="connsiteY4087" fmla="*/ 4182837 h 6286576"/>
              <a:gd name="connsiteX4088" fmla="*/ 5008791 w 6331249"/>
              <a:gd name="connsiteY4088" fmla="*/ 4127971 h 6286576"/>
              <a:gd name="connsiteX4089" fmla="*/ 4936497 w 6331249"/>
              <a:gd name="connsiteY4089" fmla="*/ 4050089 h 6286576"/>
              <a:gd name="connsiteX4090" fmla="*/ 4883264 w 6331249"/>
              <a:gd name="connsiteY4090" fmla="*/ 4028468 h 6286576"/>
              <a:gd name="connsiteX4091" fmla="*/ 4847000 w 6331249"/>
              <a:gd name="connsiteY4091" fmla="*/ 4062178 h 6286576"/>
              <a:gd name="connsiteX4092" fmla="*/ 4864667 w 6331249"/>
              <a:gd name="connsiteY4092" fmla="*/ 4117044 h 6286576"/>
              <a:gd name="connsiteX4093" fmla="*/ 4936962 w 6331249"/>
              <a:gd name="connsiteY4093" fmla="*/ 4194926 h 6286576"/>
              <a:gd name="connsiteX4094" fmla="*/ 4990194 w 6331249"/>
              <a:gd name="connsiteY4094" fmla="*/ 4216547 h 6286576"/>
              <a:gd name="connsiteX4095" fmla="*/ 5026458 w 6331249"/>
              <a:gd name="connsiteY4095" fmla="*/ 4182837 h 6286576"/>
              <a:gd name="connsiteX4096" fmla="*/ 5026458 w 6331249"/>
              <a:gd name="connsiteY4096" fmla="*/ 4182837 h 6286576"/>
              <a:gd name="connsiteX4097" fmla="*/ 5270772 w 6331249"/>
              <a:gd name="connsiteY4097" fmla="*/ 4316980 h 6286576"/>
              <a:gd name="connsiteX4098" fmla="*/ 5233579 w 6331249"/>
              <a:gd name="connsiteY4098" fmla="*/ 4273040 h 6286576"/>
              <a:gd name="connsiteX4099" fmla="*/ 5137109 w 6331249"/>
              <a:gd name="connsiteY4099" fmla="*/ 4228869 h 6286576"/>
              <a:gd name="connsiteX4100" fmla="*/ 5079459 w 6331249"/>
              <a:gd name="connsiteY4100" fmla="*/ 4228869 h 6286576"/>
              <a:gd name="connsiteX4101" fmla="*/ 5058770 w 6331249"/>
              <a:gd name="connsiteY4101" fmla="*/ 4273970 h 6286576"/>
              <a:gd name="connsiteX4102" fmla="*/ 5095963 w 6331249"/>
              <a:gd name="connsiteY4102" fmla="*/ 4317910 h 6286576"/>
              <a:gd name="connsiteX4103" fmla="*/ 5192434 w 6331249"/>
              <a:gd name="connsiteY4103" fmla="*/ 4362081 h 6286576"/>
              <a:gd name="connsiteX4104" fmla="*/ 5250084 w 6331249"/>
              <a:gd name="connsiteY4104" fmla="*/ 4362081 h 6286576"/>
              <a:gd name="connsiteX4105" fmla="*/ 5270772 w 6331249"/>
              <a:gd name="connsiteY4105" fmla="*/ 4316980 h 6286576"/>
              <a:gd name="connsiteX4106" fmla="*/ 5270772 w 6331249"/>
              <a:gd name="connsiteY4106" fmla="*/ 4316980 h 6286576"/>
              <a:gd name="connsiteX4107" fmla="*/ 4843281 w 6331249"/>
              <a:gd name="connsiteY4107" fmla="*/ 3217799 h 6286576"/>
              <a:gd name="connsiteX4108" fmla="*/ 4828171 w 6331249"/>
              <a:gd name="connsiteY4108" fmla="*/ 3162236 h 6286576"/>
              <a:gd name="connsiteX4109" fmla="*/ 4758433 w 6331249"/>
              <a:gd name="connsiteY4109" fmla="*/ 3081332 h 6286576"/>
              <a:gd name="connsiteX4110" fmla="*/ 4706130 w 6331249"/>
              <a:gd name="connsiteY4110" fmla="*/ 3058083 h 6286576"/>
              <a:gd name="connsiteX4111" fmla="*/ 4668471 w 6331249"/>
              <a:gd name="connsiteY4111" fmla="*/ 3090166 h 6286576"/>
              <a:gd name="connsiteX4112" fmla="*/ 4683582 w 6331249"/>
              <a:gd name="connsiteY4112" fmla="*/ 3145729 h 6286576"/>
              <a:gd name="connsiteX4113" fmla="*/ 4753319 w 6331249"/>
              <a:gd name="connsiteY4113" fmla="*/ 3226634 h 6286576"/>
              <a:gd name="connsiteX4114" fmla="*/ 4805622 w 6331249"/>
              <a:gd name="connsiteY4114" fmla="*/ 3249882 h 6286576"/>
              <a:gd name="connsiteX4115" fmla="*/ 4843281 w 6331249"/>
              <a:gd name="connsiteY4115" fmla="*/ 3217799 h 6286576"/>
              <a:gd name="connsiteX4116" fmla="*/ 4843281 w 6331249"/>
              <a:gd name="connsiteY4116" fmla="*/ 3217799 h 6286576"/>
              <a:gd name="connsiteX4117" fmla="*/ 5040406 w 6331249"/>
              <a:gd name="connsiteY4117" fmla="*/ 3450282 h 6286576"/>
              <a:gd name="connsiteX4118" fmla="*/ 5025296 w 6331249"/>
              <a:gd name="connsiteY4118" fmla="*/ 3394719 h 6286576"/>
              <a:gd name="connsiteX4119" fmla="*/ 4955558 w 6331249"/>
              <a:gd name="connsiteY4119" fmla="*/ 3313815 h 6286576"/>
              <a:gd name="connsiteX4120" fmla="*/ 4903255 w 6331249"/>
              <a:gd name="connsiteY4120" fmla="*/ 3290567 h 6286576"/>
              <a:gd name="connsiteX4121" fmla="*/ 4865596 w 6331249"/>
              <a:gd name="connsiteY4121" fmla="*/ 3322649 h 6286576"/>
              <a:gd name="connsiteX4122" fmla="*/ 4880707 w 6331249"/>
              <a:gd name="connsiteY4122" fmla="*/ 3378212 h 6286576"/>
              <a:gd name="connsiteX4123" fmla="*/ 4950444 w 6331249"/>
              <a:gd name="connsiteY4123" fmla="*/ 3459117 h 6286576"/>
              <a:gd name="connsiteX4124" fmla="*/ 5002747 w 6331249"/>
              <a:gd name="connsiteY4124" fmla="*/ 3482365 h 6286576"/>
              <a:gd name="connsiteX4125" fmla="*/ 5040406 w 6331249"/>
              <a:gd name="connsiteY4125" fmla="*/ 3450282 h 6286576"/>
              <a:gd name="connsiteX4126" fmla="*/ 5040406 w 6331249"/>
              <a:gd name="connsiteY4126" fmla="*/ 3450282 h 6286576"/>
              <a:gd name="connsiteX4127" fmla="*/ 5237531 w 6331249"/>
              <a:gd name="connsiteY4127" fmla="*/ 3690438 h 6286576"/>
              <a:gd name="connsiteX4128" fmla="*/ 5222421 w 6331249"/>
              <a:gd name="connsiteY4128" fmla="*/ 3634874 h 6286576"/>
              <a:gd name="connsiteX4129" fmla="*/ 5152683 w 6331249"/>
              <a:gd name="connsiteY4129" fmla="*/ 3553970 h 6286576"/>
              <a:gd name="connsiteX4130" fmla="*/ 5100380 w 6331249"/>
              <a:gd name="connsiteY4130" fmla="*/ 3530722 h 6286576"/>
              <a:gd name="connsiteX4131" fmla="*/ 5062722 w 6331249"/>
              <a:gd name="connsiteY4131" fmla="*/ 3562804 h 6286576"/>
              <a:gd name="connsiteX4132" fmla="*/ 5077832 w 6331249"/>
              <a:gd name="connsiteY4132" fmla="*/ 3618368 h 6286576"/>
              <a:gd name="connsiteX4133" fmla="*/ 5147569 w 6331249"/>
              <a:gd name="connsiteY4133" fmla="*/ 3699272 h 6286576"/>
              <a:gd name="connsiteX4134" fmla="*/ 5199872 w 6331249"/>
              <a:gd name="connsiteY4134" fmla="*/ 3722520 h 6286576"/>
              <a:gd name="connsiteX4135" fmla="*/ 5237531 w 6331249"/>
              <a:gd name="connsiteY4135" fmla="*/ 3690438 h 6286576"/>
              <a:gd name="connsiteX4136" fmla="*/ 5237531 w 6331249"/>
              <a:gd name="connsiteY4136" fmla="*/ 3690438 h 6286576"/>
              <a:gd name="connsiteX4137" fmla="*/ 5435353 w 6331249"/>
              <a:gd name="connsiteY4137" fmla="*/ 3901765 h 6286576"/>
              <a:gd name="connsiteX4138" fmla="*/ 5413502 w 6331249"/>
              <a:gd name="connsiteY4138" fmla="*/ 3847364 h 6286576"/>
              <a:gd name="connsiteX4139" fmla="*/ 5335164 w 6331249"/>
              <a:gd name="connsiteY4139" fmla="*/ 3775759 h 6286576"/>
              <a:gd name="connsiteX4140" fmla="*/ 5280303 w 6331249"/>
              <a:gd name="connsiteY4140" fmla="*/ 3758555 h 6286576"/>
              <a:gd name="connsiteX4141" fmla="*/ 5246829 w 6331249"/>
              <a:gd name="connsiteY4141" fmla="*/ 3795055 h 6286576"/>
              <a:gd name="connsiteX4142" fmla="*/ 5268913 w 6331249"/>
              <a:gd name="connsiteY4142" fmla="*/ 3848293 h 6286576"/>
              <a:gd name="connsiteX4143" fmla="*/ 5347251 w 6331249"/>
              <a:gd name="connsiteY4143" fmla="*/ 3919898 h 6286576"/>
              <a:gd name="connsiteX4144" fmla="*/ 5402112 w 6331249"/>
              <a:gd name="connsiteY4144" fmla="*/ 3937102 h 6286576"/>
              <a:gd name="connsiteX4145" fmla="*/ 5435586 w 6331249"/>
              <a:gd name="connsiteY4145" fmla="*/ 3900602 h 6286576"/>
              <a:gd name="connsiteX4146" fmla="*/ 5435586 w 6331249"/>
              <a:gd name="connsiteY4146" fmla="*/ 3900602 h 6286576"/>
              <a:gd name="connsiteX4147" fmla="*/ 5669440 w 6331249"/>
              <a:gd name="connsiteY4147" fmla="*/ 4087751 h 6286576"/>
              <a:gd name="connsiteX4148" fmla="*/ 5638058 w 6331249"/>
              <a:gd name="connsiteY4148" fmla="*/ 4039627 h 6286576"/>
              <a:gd name="connsiteX4149" fmla="*/ 5547863 w 6331249"/>
              <a:gd name="connsiteY4149" fmla="*/ 3983599 h 6286576"/>
              <a:gd name="connsiteX4150" fmla="*/ 5490679 w 6331249"/>
              <a:gd name="connsiteY4150" fmla="*/ 3976624 h 6286576"/>
              <a:gd name="connsiteX4151" fmla="*/ 5464643 w 6331249"/>
              <a:gd name="connsiteY4151" fmla="*/ 4018704 h 6286576"/>
              <a:gd name="connsiteX4152" fmla="*/ 5496025 w 6331249"/>
              <a:gd name="connsiteY4152" fmla="*/ 4066828 h 6286576"/>
              <a:gd name="connsiteX4153" fmla="*/ 5586219 w 6331249"/>
              <a:gd name="connsiteY4153" fmla="*/ 4122856 h 6286576"/>
              <a:gd name="connsiteX4154" fmla="*/ 5643404 w 6331249"/>
              <a:gd name="connsiteY4154" fmla="*/ 4129830 h 6286576"/>
              <a:gd name="connsiteX4155" fmla="*/ 5669440 w 6331249"/>
              <a:gd name="connsiteY4155" fmla="*/ 4087751 h 6286576"/>
              <a:gd name="connsiteX4156" fmla="*/ 5669440 w 6331249"/>
              <a:gd name="connsiteY4156" fmla="*/ 4087751 h 6286576"/>
              <a:gd name="connsiteX4157" fmla="*/ 5234741 w 6331249"/>
              <a:gd name="connsiteY4157" fmla="*/ 2873724 h 6286576"/>
              <a:gd name="connsiteX4158" fmla="*/ 5211495 w 6331249"/>
              <a:gd name="connsiteY4158" fmla="*/ 2812116 h 6286576"/>
              <a:gd name="connsiteX4159" fmla="*/ 5126183 w 6331249"/>
              <a:gd name="connsiteY4159" fmla="*/ 2726562 h 6286576"/>
              <a:gd name="connsiteX4160" fmla="*/ 5064582 w 6331249"/>
              <a:gd name="connsiteY4160" fmla="*/ 2703314 h 6286576"/>
              <a:gd name="connsiteX4161" fmla="*/ 5024599 w 6331249"/>
              <a:gd name="connsiteY4161" fmla="*/ 2743069 h 6286576"/>
              <a:gd name="connsiteX4162" fmla="*/ 5047845 w 6331249"/>
              <a:gd name="connsiteY4162" fmla="*/ 2804677 h 6286576"/>
              <a:gd name="connsiteX4163" fmla="*/ 5133157 w 6331249"/>
              <a:gd name="connsiteY4163" fmla="*/ 2890231 h 6286576"/>
              <a:gd name="connsiteX4164" fmla="*/ 5194758 w 6331249"/>
              <a:gd name="connsiteY4164" fmla="*/ 2913479 h 6286576"/>
              <a:gd name="connsiteX4165" fmla="*/ 5234741 w 6331249"/>
              <a:gd name="connsiteY4165" fmla="*/ 2873724 h 6286576"/>
              <a:gd name="connsiteX4166" fmla="*/ 5234741 w 6331249"/>
              <a:gd name="connsiteY4166" fmla="*/ 2873724 h 6286576"/>
              <a:gd name="connsiteX4167" fmla="*/ 5434423 w 6331249"/>
              <a:gd name="connsiteY4167" fmla="*/ 3099465 h 6286576"/>
              <a:gd name="connsiteX4168" fmla="*/ 5418616 w 6331249"/>
              <a:gd name="connsiteY4168" fmla="*/ 3044134 h 6286576"/>
              <a:gd name="connsiteX4169" fmla="*/ 5348879 w 6331249"/>
              <a:gd name="connsiteY4169" fmla="*/ 2964160 h 6286576"/>
              <a:gd name="connsiteX4170" fmla="*/ 5297273 w 6331249"/>
              <a:gd name="connsiteY4170" fmla="*/ 2938819 h 6286576"/>
              <a:gd name="connsiteX4171" fmla="*/ 5259847 w 6331249"/>
              <a:gd name="connsiteY4171" fmla="*/ 2971367 h 6286576"/>
              <a:gd name="connsiteX4172" fmla="*/ 5275654 w 6331249"/>
              <a:gd name="connsiteY4172" fmla="*/ 3026698 h 6286576"/>
              <a:gd name="connsiteX4173" fmla="*/ 5345392 w 6331249"/>
              <a:gd name="connsiteY4173" fmla="*/ 3106672 h 6286576"/>
              <a:gd name="connsiteX4174" fmla="*/ 5397927 w 6331249"/>
              <a:gd name="connsiteY4174" fmla="*/ 3129921 h 6286576"/>
              <a:gd name="connsiteX4175" fmla="*/ 5435353 w 6331249"/>
              <a:gd name="connsiteY4175" fmla="*/ 3097373 h 6286576"/>
              <a:gd name="connsiteX4176" fmla="*/ 5435353 w 6331249"/>
              <a:gd name="connsiteY4176" fmla="*/ 3097373 h 6286576"/>
              <a:gd name="connsiteX4177" fmla="*/ 5631549 w 6331249"/>
              <a:gd name="connsiteY4177" fmla="*/ 3339621 h 6286576"/>
              <a:gd name="connsiteX4178" fmla="*/ 5615742 w 6331249"/>
              <a:gd name="connsiteY4178" fmla="*/ 3284289 h 6286576"/>
              <a:gd name="connsiteX4179" fmla="*/ 5546004 w 6331249"/>
              <a:gd name="connsiteY4179" fmla="*/ 3204315 h 6286576"/>
              <a:gd name="connsiteX4180" fmla="*/ 5493468 w 6331249"/>
              <a:gd name="connsiteY4180" fmla="*/ 3181067 h 6286576"/>
              <a:gd name="connsiteX4181" fmla="*/ 5456042 w 6331249"/>
              <a:gd name="connsiteY4181" fmla="*/ 3213615 h 6286576"/>
              <a:gd name="connsiteX4182" fmla="*/ 5471850 w 6331249"/>
              <a:gd name="connsiteY4182" fmla="*/ 3268945 h 6286576"/>
              <a:gd name="connsiteX4183" fmla="*/ 5541587 w 6331249"/>
              <a:gd name="connsiteY4183" fmla="*/ 3348920 h 6286576"/>
              <a:gd name="connsiteX4184" fmla="*/ 5594122 w 6331249"/>
              <a:gd name="connsiteY4184" fmla="*/ 3372168 h 6286576"/>
              <a:gd name="connsiteX4185" fmla="*/ 5631549 w 6331249"/>
              <a:gd name="connsiteY4185" fmla="*/ 3339621 h 6286576"/>
              <a:gd name="connsiteX4186" fmla="*/ 5631549 w 6331249"/>
              <a:gd name="connsiteY4186" fmla="*/ 3339621 h 6286576"/>
              <a:gd name="connsiteX4187" fmla="*/ 5816121 w 6331249"/>
              <a:gd name="connsiteY4187" fmla="*/ 3589772 h 6286576"/>
              <a:gd name="connsiteX4188" fmla="*/ 5800314 w 6331249"/>
              <a:gd name="connsiteY4188" fmla="*/ 3534441 h 6286576"/>
              <a:gd name="connsiteX4189" fmla="*/ 5730576 w 6331249"/>
              <a:gd name="connsiteY4189" fmla="*/ 3454467 h 6286576"/>
              <a:gd name="connsiteX4190" fmla="*/ 5678040 w 6331249"/>
              <a:gd name="connsiteY4190" fmla="*/ 3431219 h 6286576"/>
              <a:gd name="connsiteX4191" fmla="*/ 5640614 w 6331249"/>
              <a:gd name="connsiteY4191" fmla="*/ 3463766 h 6286576"/>
              <a:gd name="connsiteX4192" fmla="*/ 5656422 w 6331249"/>
              <a:gd name="connsiteY4192" fmla="*/ 3519098 h 6286576"/>
              <a:gd name="connsiteX4193" fmla="*/ 5726160 w 6331249"/>
              <a:gd name="connsiteY4193" fmla="*/ 3599071 h 6286576"/>
              <a:gd name="connsiteX4194" fmla="*/ 5778695 w 6331249"/>
              <a:gd name="connsiteY4194" fmla="*/ 3622320 h 6286576"/>
              <a:gd name="connsiteX4195" fmla="*/ 5816121 w 6331249"/>
              <a:gd name="connsiteY4195" fmla="*/ 3589772 h 6286576"/>
              <a:gd name="connsiteX4196" fmla="*/ 5816121 w 6331249"/>
              <a:gd name="connsiteY4196" fmla="*/ 3589772 h 6286576"/>
              <a:gd name="connsiteX4197" fmla="*/ 6033702 w 6331249"/>
              <a:gd name="connsiteY4197" fmla="*/ 3824580 h 6286576"/>
              <a:gd name="connsiteX4198" fmla="*/ 6015803 w 6331249"/>
              <a:gd name="connsiteY4198" fmla="*/ 3769947 h 6286576"/>
              <a:gd name="connsiteX4199" fmla="*/ 5943276 w 6331249"/>
              <a:gd name="connsiteY4199" fmla="*/ 3692530 h 6286576"/>
              <a:gd name="connsiteX4200" fmla="*/ 5889810 w 6331249"/>
              <a:gd name="connsiteY4200" fmla="*/ 3671141 h 6286576"/>
              <a:gd name="connsiteX4201" fmla="*/ 5853779 w 6331249"/>
              <a:gd name="connsiteY4201" fmla="*/ 3705084 h 6286576"/>
              <a:gd name="connsiteX4202" fmla="*/ 5871678 w 6331249"/>
              <a:gd name="connsiteY4202" fmla="*/ 3759717 h 6286576"/>
              <a:gd name="connsiteX4203" fmla="*/ 5944205 w 6331249"/>
              <a:gd name="connsiteY4203" fmla="*/ 3837134 h 6286576"/>
              <a:gd name="connsiteX4204" fmla="*/ 5997671 w 6331249"/>
              <a:gd name="connsiteY4204" fmla="*/ 3858523 h 6286576"/>
              <a:gd name="connsiteX4205" fmla="*/ 6033702 w 6331249"/>
              <a:gd name="connsiteY4205" fmla="*/ 3824580 h 6286576"/>
              <a:gd name="connsiteX4206" fmla="*/ 6033702 w 6331249"/>
              <a:gd name="connsiteY4206" fmla="*/ 3824580 h 6286576"/>
              <a:gd name="connsiteX4207" fmla="*/ 6245007 w 6331249"/>
              <a:gd name="connsiteY4207" fmla="*/ 3483527 h 6286576"/>
              <a:gd name="connsiteX4208" fmla="*/ 6246867 w 6331249"/>
              <a:gd name="connsiteY4208" fmla="*/ 3426104 h 6286576"/>
              <a:gd name="connsiteX4209" fmla="*/ 6205024 w 6331249"/>
              <a:gd name="connsiteY4209" fmla="*/ 3328461 h 6286576"/>
              <a:gd name="connsiteX4210" fmla="*/ 6162020 w 6331249"/>
              <a:gd name="connsiteY4210" fmla="*/ 3290102 h 6286576"/>
              <a:gd name="connsiteX4211" fmla="*/ 6115528 w 6331249"/>
              <a:gd name="connsiteY4211" fmla="*/ 3309630 h 6286576"/>
              <a:gd name="connsiteX4212" fmla="*/ 6113668 w 6331249"/>
              <a:gd name="connsiteY4212" fmla="*/ 3367053 h 6286576"/>
              <a:gd name="connsiteX4213" fmla="*/ 6155511 w 6331249"/>
              <a:gd name="connsiteY4213" fmla="*/ 3464696 h 6286576"/>
              <a:gd name="connsiteX4214" fmla="*/ 6198516 w 6331249"/>
              <a:gd name="connsiteY4214" fmla="*/ 3503056 h 6286576"/>
              <a:gd name="connsiteX4215" fmla="*/ 6245007 w 6331249"/>
              <a:gd name="connsiteY4215" fmla="*/ 3483527 h 6286576"/>
              <a:gd name="connsiteX4216" fmla="*/ 6245007 w 6331249"/>
              <a:gd name="connsiteY4216" fmla="*/ 3483527 h 6286576"/>
              <a:gd name="connsiteX4217" fmla="*/ 6124361 w 6331249"/>
              <a:gd name="connsiteY4217" fmla="*/ 3189669 h 6286576"/>
              <a:gd name="connsiteX4218" fmla="*/ 6116690 w 6331249"/>
              <a:gd name="connsiteY4218" fmla="*/ 3132710 h 6286576"/>
              <a:gd name="connsiteX4219" fmla="*/ 6059273 w 6331249"/>
              <a:gd name="connsiteY4219" fmla="*/ 3043437 h 6286576"/>
              <a:gd name="connsiteX4220" fmla="*/ 6010456 w 6331249"/>
              <a:gd name="connsiteY4220" fmla="*/ 3012749 h 6286576"/>
              <a:gd name="connsiteX4221" fmla="*/ 5968847 w 6331249"/>
              <a:gd name="connsiteY4221" fmla="*/ 3039485 h 6286576"/>
              <a:gd name="connsiteX4222" fmla="*/ 5976518 w 6331249"/>
              <a:gd name="connsiteY4222" fmla="*/ 3096443 h 6286576"/>
              <a:gd name="connsiteX4223" fmla="*/ 6033935 w 6331249"/>
              <a:gd name="connsiteY4223" fmla="*/ 3185716 h 6286576"/>
              <a:gd name="connsiteX4224" fmla="*/ 6082519 w 6331249"/>
              <a:gd name="connsiteY4224" fmla="*/ 3216404 h 6286576"/>
              <a:gd name="connsiteX4225" fmla="*/ 6124129 w 6331249"/>
              <a:gd name="connsiteY4225" fmla="*/ 3189669 h 6286576"/>
              <a:gd name="connsiteX4226" fmla="*/ 6124129 w 6331249"/>
              <a:gd name="connsiteY4226" fmla="*/ 3189669 h 6286576"/>
              <a:gd name="connsiteX4227" fmla="*/ 5952574 w 6331249"/>
              <a:gd name="connsiteY4227" fmla="*/ 2912549 h 6286576"/>
              <a:gd name="connsiteX4228" fmla="*/ 5944903 w 6331249"/>
              <a:gd name="connsiteY4228" fmla="*/ 2855590 h 6286576"/>
              <a:gd name="connsiteX4229" fmla="*/ 5887486 w 6331249"/>
              <a:gd name="connsiteY4229" fmla="*/ 2766317 h 6286576"/>
              <a:gd name="connsiteX4230" fmla="*/ 5838670 w 6331249"/>
              <a:gd name="connsiteY4230" fmla="*/ 2735629 h 6286576"/>
              <a:gd name="connsiteX4231" fmla="*/ 5797059 w 6331249"/>
              <a:gd name="connsiteY4231" fmla="*/ 2762365 h 6286576"/>
              <a:gd name="connsiteX4232" fmla="*/ 5804730 w 6331249"/>
              <a:gd name="connsiteY4232" fmla="*/ 2819323 h 6286576"/>
              <a:gd name="connsiteX4233" fmla="*/ 5862148 w 6331249"/>
              <a:gd name="connsiteY4233" fmla="*/ 2908597 h 6286576"/>
              <a:gd name="connsiteX4234" fmla="*/ 5910964 w 6331249"/>
              <a:gd name="connsiteY4234" fmla="*/ 2938819 h 6286576"/>
              <a:gd name="connsiteX4235" fmla="*/ 5952574 w 6331249"/>
              <a:gd name="connsiteY4235" fmla="*/ 2912084 h 6286576"/>
              <a:gd name="connsiteX4236" fmla="*/ 5952574 w 6331249"/>
              <a:gd name="connsiteY4236" fmla="*/ 2912084 h 6286576"/>
              <a:gd name="connsiteX4237" fmla="*/ 5775905 w 6331249"/>
              <a:gd name="connsiteY4237" fmla="*/ 2638451 h 6286576"/>
              <a:gd name="connsiteX4238" fmla="*/ 5757774 w 6331249"/>
              <a:gd name="connsiteY4238" fmla="*/ 2583818 h 6286576"/>
              <a:gd name="connsiteX4239" fmla="*/ 5685014 w 6331249"/>
              <a:gd name="connsiteY4239" fmla="*/ 2506633 h 6286576"/>
              <a:gd name="connsiteX4240" fmla="*/ 5631549 w 6331249"/>
              <a:gd name="connsiteY4240" fmla="*/ 2485245 h 6286576"/>
              <a:gd name="connsiteX4241" fmla="*/ 5595517 w 6331249"/>
              <a:gd name="connsiteY4241" fmla="*/ 2519187 h 6286576"/>
              <a:gd name="connsiteX4242" fmla="*/ 5613649 w 6331249"/>
              <a:gd name="connsiteY4242" fmla="*/ 2573821 h 6286576"/>
              <a:gd name="connsiteX4243" fmla="*/ 5686409 w 6331249"/>
              <a:gd name="connsiteY4243" fmla="*/ 2651005 h 6286576"/>
              <a:gd name="connsiteX4244" fmla="*/ 5739875 w 6331249"/>
              <a:gd name="connsiteY4244" fmla="*/ 2672394 h 6286576"/>
              <a:gd name="connsiteX4245" fmla="*/ 5775905 w 6331249"/>
              <a:gd name="connsiteY4245" fmla="*/ 2638451 h 6286576"/>
              <a:gd name="connsiteX4246" fmla="*/ 5775905 w 6331249"/>
              <a:gd name="connsiteY4246" fmla="*/ 2638451 h 6286576"/>
              <a:gd name="connsiteX4247" fmla="*/ 3962726 w 6331249"/>
              <a:gd name="connsiteY4247" fmla="*/ 1484405 h 6286576"/>
              <a:gd name="connsiteX4248" fmla="*/ 3920419 w 6331249"/>
              <a:gd name="connsiteY4248" fmla="*/ 1464644 h 6286576"/>
              <a:gd name="connsiteX4249" fmla="*/ 3834177 w 6331249"/>
              <a:gd name="connsiteY4249" fmla="*/ 1464644 h 6286576"/>
              <a:gd name="connsiteX4250" fmla="*/ 3791869 w 6331249"/>
              <a:gd name="connsiteY4250" fmla="*/ 1484405 h 6286576"/>
              <a:gd name="connsiteX4251" fmla="*/ 3791869 w 6331249"/>
              <a:gd name="connsiteY4251" fmla="*/ 1524624 h 6286576"/>
              <a:gd name="connsiteX4252" fmla="*/ 3834177 w 6331249"/>
              <a:gd name="connsiteY4252" fmla="*/ 1544385 h 6286576"/>
              <a:gd name="connsiteX4253" fmla="*/ 3920419 w 6331249"/>
              <a:gd name="connsiteY4253" fmla="*/ 1544385 h 6286576"/>
              <a:gd name="connsiteX4254" fmla="*/ 3962726 w 6331249"/>
              <a:gd name="connsiteY4254" fmla="*/ 1524624 h 6286576"/>
              <a:gd name="connsiteX4255" fmla="*/ 3962726 w 6331249"/>
              <a:gd name="connsiteY4255" fmla="*/ 1484405 h 6286576"/>
              <a:gd name="connsiteX4256" fmla="*/ 3962726 w 6331249"/>
              <a:gd name="connsiteY4256" fmla="*/ 1484405 h 6286576"/>
              <a:gd name="connsiteX4257" fmla="*/ 3707021 w 6331249"/>
              <a:gd name="connsiteY4257" fmla="*/ 1497191 h 6286576"/>
              <a:gd name="connsiteX4258" fmla="*/ 3664714 w 6331249"/>
              <a:gd name="connsiteY4258" fmla="*/ 1477430 h 6286576"/>
              <a:gd name="connsiteX4259" fmla="*/ 3578472 w 6331249"/>
              <a:gd name="connsiteY4259" fmla="*/ 1477430 h 6286576"/>
              <a:gd name="connsiteX4260" fmla="*/ 3536164 w 6331249"/>
              <a:gd name="connsiteY4260" fmla="*/ 1497191 h 6286576"/>
              <a:gd name="connsiteX4261" fmla="*/ 3536164 w 6331249"/>
              <a:gd name="connsiteY4261" fmla="*/ 1537411 h 6286576"/>
              <a:gd name="connsiteX4262" fmla="*/ 3578472 w 6331249"/>
              <a:gd name="connsiteY4262" fmla="*/ 1557172 h 6286576"/>
              <a:gd name="connsiteX4263" fmla="*/ 3664714 w 6331249"/>
              <a:gd name="connsiteY4263" fmla="*/ 1557172 h 6286576"/>
              <a:gd name="connsiteX4264" fmla="*/ 3707021 w 6331249"/>
              <a:gd name="connsiteY4264" fmla="*/ 1537411 h 6286576"/>
              <a:gd name="connsiteX4265" fmla="*/ 3707021 w 6331249"/>
              <a:gd name="connsiteY4265" fmla="*/ 1497191 h 6286576"/>
              <a:gd name="connsiteX4266" fmla="*/ 3707021 w 6331249"/>
              <a:gd name="connsiteY4266" fmla="*/ 1497191 h 6286576"/>
              <a:gd name="connsiteX4267" fmla="*/ 3165625 w 6331249"/>
              <a:gd name="connsiteY4267" fmla="*/ 3059711 h 6286576"/>
              <a:gd name="connsiteX4268" fmla="*/ 3173063 w 6331249"/>
              <a:gd name="connsiteY4268" fmla="*/ 3054364 h 6286576"/>
              <a:gd name="connsiteX4269" fmla="*/ 3182594 w 6331249"/>
              <a:gd name="connsiteY4269" fmla="*/ 3047621 h 6286576"/>
              <a:gd name="connsiteX4270" fmla="*/ 3191893 w 6331249"/>
              <a:gd name="connsiteY4270" fmla="*/ 3041345 h 6286576"/>
              <a:gd name="connsiteX4271" fmla="*/ 3200726 w 6331249"/>
              <a:gd name="connsiteY4271" fmla="*/ 3035533 h 6286576"/>
              <a:gd name="connsiteX4272" fmla="*/ 3209327 w 6331249"/>
              <a:gd name="connsiteY4272" fmla="*/ 3029953 h 6286576"/>
              <a:gd name="connsiteX4273" fmla="*/ 3217696 w 6331249"/>
              <a:gd name="connsiteY4273" fmla="*/ 3024838 h 6286576"/>
              <a:gd name="connsiteX4274" fmla="*/ 3225832 w 6331249"/>
              <a:gd name="connsiteY4274" fmla="*/ 3020189 h 6286576"/>
              <a:gd name="connsiteX4275" fmla="*/ 3233735 w 6331249"/>
              <a:gd name="connsiteY4275" fmla="*/ 3015771 h 6286576"/>
              <a:gd name="connsiteX4276" fmla="*/ 3241639 w 6331249"/>
              <a:gd name="connsiteY4276" fmla="*/ 3011819 h 6286576"/>
              <a:gd name="connsiteX4277" fmla="*/ 3249543 w 6331249"/>
              <a:gd name="connsiteY4277" fmla="*/ 3008332 h 6286576"/>
              <a:gd name="connsiteX4278" fmla="*/ 3257446 w 6331249"/>
              <a:gd name="connsiteY4278" fmla="*/ 3005310 h 6286576"/>
              <a:gd name="connsiteX4279" fmla="*/ 3265582 w 6331249"/>
              <a:gd name="connsiteY4279" fmla="*/ 3002752 h 6286576"/>
              <a:gd name="connsiteX4280" fmla="*/ 3273718 w 6331249"/>
              <a:gd name="connsiteY4280" fmla="*/ 3000427 h 6286576"/>
              <a:gd name="connsiteX4281" fmla="*/ 3281854 w 6331249"/>
              <a:gd name="connsiteY4281" fmla="*/ 2998568 h 6286576"/>
              <a:gd name="connsiteX4282" fmla="*/ 3290223 w 6331249"/>
              <a:gd name="connsiteY4282" fmla="*/ 2997173 h 6286576"/>
              <a:gd name="connsiteX4283" fmla="*/ 3298591 w 6331249"/>
              <a:gd name="connsiteY4283" fmla="*/ 2997173 h 6286576"/>
              <a:gd name="connsiteX4284" fmla="*/ 3307192 w 6331249"/>
              <a:gd name="connsiteY4284" fmla="*/ 2997173 h 6286576"/>
              <a:gd name="connsiteX4285" fmla="*/ 3324859 w 6331249"/>
              <a:gd name="connsiteY4285" fmla="*/ 2997173 h 6286576"/>
              <a:gd name="connsiteX4286" fmla="*/ 3333925 w 6331249"/>
              <a:gd name="connsiteY4286" fmla="*/ 2997173 h 6286576"/>
              <a:gd name="connsiteX4287" fmla="*/ 3343224 w 6331249"/>
              <a:gd name="connsiteY4287" fmla="*/ 2997173 h 6286576"/>
              <a:gd name="connsiteX4288" fmla="*/ 3352987 w 6331249"/>
              <a:gd name="connsiteY4288" fmla="*/ 2997173 h 6286576"/>
              <a:gd name="connsiteX4289" fmla="*/ 3362982 w 6331249"/>
              <a:gd name="connsiteY4289" fmla="*/ 2998568 h 6286576"/>
              <a:gd name="connsiteX4290" fmla="*/ 3373443 w 6331249"/>
              <a:gd name="connsiteY4290" fmla="*/ 3000195 h 6286576"/>
              <a:gd name="connsiteX4291" fmla="*/ 3384601 w 6331249"/>
              <a:gd name="connsiteY4291" fmla="*/ 3002055 h 6286576"/>
              <a:gd name="connsiteX4292" fmla="*/ 3396224 w 6331249"/>
              <a:gd name="connsiteY4292" fmla="*/ 3004147 h 6286576"/>
              <a:gd name="connsiteX4293" fmla="*/ 3408544 w 6331249"/>
              <a:gd name="connsiteY4293" fmla="*/ 3006472 h 6286576"/>
              <a:gd name="connsiteX4294" fmla="*/ 3421562 w 6331249"/>
              <a:gd name="connsiteY4294" fmla="*/ 3009029 h 6286576"/>
              <a:gd name="connsiteX4295" fmla="*/ 3430163 w 6331249"/>
              <a:gd name="connsiteY4295" fmla="*/ 3010657 h 6286576"/>
              <a:gd name="connsiteX4296" fmla="*/ 3433650 w 6331249"/>
              <a:gd name="connsiteY4296" fmla="*/ 3004845 h 6286576"/>
              <a:gd name="connsiteX4297" fmla="*/ 3440159 w 6331249"/>
              <a:gd name="connsiteY4297" fmla="*/ 2994151 h 6286576"/>
              <a:gd name="connsiteX4298" fmla="*/ 3446435 w 6331249"/>
              <a:gd name="connsiteY4298" fmla="*/ 2984154 h 6286576"/>
              <a:gd name="connsiteX4299" fmla="*/ 3452479 w 6331249"/>
              <a:gd name="connsiteY4299" fmla="*/ 2974854 h 6286576"/>
              <a:gd name="connsiteX4300" fmla="*/ 3458291 w 6331249"/>
              <a:gd name="connsiteY4300" fmla="*/ 2966020 h 6286576"/>
              <a:gd name="connsiteX4301" fmla="*/ 3464102 w 6331249"/>
              <a:gd name="connsiteY4301" fmla="*/ 2957651 h 6286576"/>
              <a:gd name="connsiteX4302" fmla="*/ 3469914 w 6331249"/>
              <a:gd name="connsiteY4302" fmla="*/ 2949746 h 6286576"/>
              <a:gd name="connsiteX4303" fmla="*/ 3475493 w 6331249"/>
              <a:gd name="connsiteY4303" fmla="*/ 2942307 h 6286576"/>
              <a:gd name="connsiteX4304" fmla="*/ 3481304 w 6331249"/>
              <a:gd name="connsiteY4304" fmla="*/ 2935332 h 6286576"/>
              <a:gd name="connsiteX4305" fmla="*/ 3487116 w 6331249"/>
              <a:gd name="connsiteY4305" fmla="*/ 2928590 h 6286576"/>
              <a:gd name="connsiteX4306" fmla="*/ 3493159 w 6331249"/>
              <a:gd name="connsiteY4306" fmla="*/ 2922313 h 6286576"/>
              <a:gd name="connsiteX4307" fmla="*/ 3499436 w 6331249"/>
              <a:gd name="connsiteY4307" fmla="*/ 2916501 h 6286576"/>
              <a:gd name="connsiteX4308" fmla="*/ 3505945 w 6331249"/>
              <a:gd name="connsiteY4308" fmla="*/ 2910922 h 6286576"/>
              <a:gd name="connsiteX4309" fmla="*/ 3512686 w 6331249"/>
              <a:gd name="connsiteY4309" fmla="*/ 2905807 h 6286576"/>
              <a:gd name="connsiteX4310" fmla="*/ 3519660 w 6331249"/>
              <a:gd name="connsiteY4310" fmla="*/ 2900925 h 6286576"/>
              <a:gd name="connsiteX4311" fmla="*/ 3526866 w 6331249"/>
              <a:gd name="connsiteY4311" fmla="*/ 2896507 h 6286576"/>
              <a:gd name="connsiteX4312" fmla="*/ 3534305 w 6331249"/>
              <a:gd name="connsiteY4312" fmla="*/ 2892555 h 6286576"/>
              <a:gd name="connsiteX4313" fmla="*/ 3541976 w 6331249"/>
              <a:gd name="connsiteY4313" fmla="*/ 2888836 h 6286576"/>
              <a:gd name="connsiteX4314" fmla="*/ 3549879 w 6331249"/>
              <a:gd name="connsiteY4314" fmla="*/ 2885348 h 6286576"/>
              <a:gd name="connsiteX4315" fmla="*/ 3558248 w 6331249"/>
              <a:gd name="connsiteY4315" fmla="*/ 2882094 h 6286576"/>
              <a:gd name="connsiteX4316" fmla="*/ 3566849 w 6331249"/>
              <a:gd name="connsiteY4316" fmla="*/ 2879071 h 6286576"/>
              <a:gd name="connsiteX4317" fmla="*/ 3575915 w 6331249"/>
              <a:gd name="connsiteY4317" fmla="*/ 2876281 h 6286576"/>
              <a:gd name="connsiteX4318" fmla="*/ 3585446 w 6331249"/>
              <a:gd name="connsiteY4318" fmla="*/ 2873724 h 6286576"/>
              <a:gd name="connsiteX4319" fmla="*/ 3595209 w 6331249"/>
              <a:gd name="connsiteY4319" fmla="*/ 2871167 h 6286576"/>
              <a:gd name="connsiteX4320" fmla="*/ 3605669 w 6331249"/>
              <a:gd name="connsiteY4320" fmla="*/ 2868609 h 6286576"/>
              <a:gd name="connsiteX4321" fmla="*/ 3616595 w 6331249"/>
              <a:gd name="connsiteY4321" fmla="*/ 2866052 h 6286576"/>
              <a:gd name="connsiteX4322" fmla="*/ 3628218 w 6331249"/>
              <a:gd name="connsiteY4322" fmla="*/ 2863495 h 6286576"/>
              <a:gd name="connsiteX4323" fmla="*/ 3640538 w 6331249"/>
              <a:gd name="connsiteY4323" fmla="*/ 2860937 h 6286576"/>
              <a:gd name="connsiteX4324" fmla="*/ 3653556 w 6331249"/>
              <a:gd name="connsiteY4324" fmla="*/ 2858148 h 6286576"/>
              <a:gd name="connsiteX4325" fmla="*/ 3662157 w 6331249"/>
              <a:gd name="connsiteY4325" fmla="*/ 2856288 h 6286576"/>
              <a:gd name="connsiteX4326" fmla="*/ 3662157 w 6331249"/>
              <a:gd name="connsiteY4326" fmla="*/ 2849546 h 6286576"/>
              <a:gd name="connsiteX4327" fmla="*/ 3664249 w 6331249"/>
              <a:gd name="connsiteY4327" fmla="*/ 2837224 h 6286576"/>
              <a:gd name="connsiteX4328" fmla="*/ 3666341 w 6331249"/>
              <a:gd name="connsiteY4328" fmla="*/ 2825600 h 6286576"/>
              <a:gd name="connsiteX4329" fmla="*/ 3668433 w 6331249"/>
              <a:gd name="connsiteY4329" fmla="*/ 2814674 h 6286576"/>
              <a:gd name="connsiteX4330" fmla="*/ 3670526 w 6331249"/>
              <a:gd name="connsiteY4330" fmla="*/ 2804212 h 6286576"/>
              <a:gd name="connsiteX4331" fmla="*/ 3672618 w 6331249"/>
              <a:gd name="connsiteY4331" fmla="*/ 2794215 h 6286576"/>
              <a:gd name="connsiteX4332" fmla="*/ 3674942 w 6331249"/>
              <a:gd name="connsiteY4332" fmla="*/ 2784683 h 6286576"/>
              <a:gd name="connsiteX4333" fmla="*/ 3677267 w 6331249"/>
              <a:gd name="connsiteY4333" fmla="*/ 2775616 h 6286576"/>
              <a:gd name="connsiteX4334" fmla="*/ 3679824 w 6331249"/>
              <a:gd name="connsiteY4334" fmla="*/ 2767014 h 6286576"/>
              <a:gd name="connsiteX4335" fmla="*/ 3682613 w 6331249"/>
              <a:gd name="connsiteY4335" fmla="*/ 2758645 h 6286576"/>
              <a:gd name="connsiteX4336" fmla="*/ 3685868 w 6331249"/>
              <a:gd name="connsiteY4336" fmla="*/ 2750508 h 6286576"/>
              <a:gd name="connsiteX4337" fmla="*/ 3689355 w 6331249"/>
              <a:gd name="connsiteY4337" fmla="*/ 2742604 h 6286576"/>
              <a:gd name="connsiteX4338" fmla="*/ 3693074 w 6331249"/>
              <a:gd name="connsiteY4338" fmla="*/ 2734932 h 6286576"/>
              <a:gd name="connsiteX4339" fmla="*/ 3697258 w 6331249"/>
              <a:gd name="connsiteY4339" fmla="*/ 2727492 h 6286576"/>
              <a:gd name="connsiteX4340" fmla="*/ 3701907 w 6331249"/>
              <a:gd name="connsiteY4340" fmla="*/ 2720518 h 6286576"/>
              <a:gd name="connsiteX4341" fmla="*/ 3706789 w 6331249"/>
              <a:gd name="connsiteY4341" fmla="*/ 2713776 h 6286576"/>
              <a:gd name="connsiteX4342" fmla="*/ 3712136 w 6331249"/>
              <a:gd name="connsiteY4342" fmla="*/ 2707266 h 6286576"/>
              <a:gd name="connsiteX4343" fmla="*/ 3717947 w 6331249"/>
              <a:gd name="connsiteY4343" fmla="*/ 2700989 h 6286576"/>
              <a:gd name="connsiteX4344" fmla="*/ 3723991 w 6331249"/>
              <a:gd name="connsiteY4344" fmla="*/ 2694712 h 6286576"/>
              <a:gd name="connsiteX4345" fmla="*/ 3730500 w 6331249"/>
              <a:gd name="connsiteY4345" fmla="*/ 2688668 h 6286576"/>
              <a:gd name="connsiteX4346" fmla="*/ 3737241 w 6331249"/>
              <a:gd name="connsiteY4346" fmla="*/ 2682623 h 6286576"/>
              <a:gd name="connsiteX4347" fmla="*/ 3744447 w 6331249"/>
              <a:gd name="connsiteY4347" fmla="*/ 2676579 h 6286576"/>
              <a:gd name="connsiteX4348" fmla="*/ 3752119 w 6331249"/>
              <a:gd name="connsiteY4348" fmla="*/ 2670534 h 6286576"/>
              <a:gd name="connsiteX4349" fmla="*/ 3760255 w 6331249"/>
              <a:gd name="connsiteY4349" fmla="*/ 2664489 h 6286576"/>
              <a:gd name="connsiteX4350" fmla="*/ 3768856 w 6331249"/>
              <a:gd name="connsiteY4350" fmla="*/ 2658212 h 6286576"/>
              <a:gd name="connsiteX4351" fmla="*/ 3777922 w 6331249"/>
              <a:gd name="connsiteY4351" fmla="*/ 2651703 h 6286576"/>
              <a:gd name="connsiteX4352" fmla="*/ 3787685 w 6331249"/>
              <a:gd name="connsiteY4352" fmla="*/ 2644961 h 6286576"/>
              <a:gd name="connsiteX4353" fmla="*/ 3798145 w 6331249"/>
              <a:gd name="connsiteY4353" fmla="*/ 2637754 h 6286576"/>
              <a:gd name="connsiteX4354" fmla="*/ 3809071 w 6331249"/>
              <a:gd name="connsiteY4354" fmla="*/ 2630314 h 6286576"/>
              <a:gd name="connsiteX4355" fmla="*/ 3816510 w 6331249"/>
              <a:gd name="connsiteY4355" fmla="*/ 2625432 h 6286576"/>
              <a:gd name="connsiteX4356" fmla="*/ 3814882 w 6331249"/>
              <a:gd name="connsiteY4356" fmla="*/ 2618690 h 6286576"/>
              <a:gd name="connsiteX4357" fmla="*/ 3812093 w 6331249"/>
              <a:gd name="connsiteY4357" fmla="*/ 2606601 h 6286576"/>
              <a:gd name="connsiteX4358" fmla="*/ 3809536 w 6331249"/>
              <a:gd name="connsiteY4358" fmla="*/ 2595209 h 6286576"/>
              <a:gd name="connsiteX4359" fmla="*/ 3807211 w 6331249"/>
              <a:gd name="connsiteY4359" fmla="*/ 2584283 h 6286576"/>
              <a:gd name="connsiteX4360" fmla="*/ 3805119 w 6331249"/>
              <a:gd name="connsiteY4360" fmla="*/ 2573821 h 6286576"/>
              <a:gd name="connsiteX4361" fmla="*/ 3803259 w 6331249"/>
              <a:gd name="connsiteY4361" fmla="*/ 2563824 h 6286576"/>
              <a:gd name="connsiteX4362" fmla="*/ 3801632 w 6331249"/>
              <a:gd name="connsiteY4362" fmla="*/ 2554293 h 6286576"/>
              <a:gd name="connsiteX4363" fmla="*/ 3800470 w 6331249"/>
              <a:gd name="connsiteY4363" fmla="*/ 2544993 h 6286576"/>
              <a:gd name="connsiteX4364" fmla="*/ 3800470 w 6331249"/>
              <a:gd name="connsiteY4364" fmla="*/ 2535926 h 6286576"/>
              <a:gd name="connsiteX4365" fmla="*/ 3800470 w 6331249"/>
              <a:gd name="connsiteY4365" fmla="*/ 2527092 h 6286576"/>
              <a:gd name="connsiteX4366" fmla="*/ 3800470 w 6331249"/>
              <a:gd name="connsiteY4366" fmla="*/ 2509888 h 6286576"/>
              <a:gd name="connsiteX4367" fmla="*/ 3800470 w 6331249"/>
              <a:gd name="connsiteY4367" fmla="*/ 2501519 h 6286576"/>
              <a:gd name="connsiteX4368" fmla="*/ 3800470 w 6331249"/>
              <a:gd name="connsiteY4368" fmla="*/ 2493149 h 6286576"/>
              <a:gd name="connsiteX4369" fmla="*/ 3802097 w 6331249"/>
              <a:gd name="connsiteY4369" fmla="*/ 2484780 h 6286576"/>
              <a:gd name="connsiteX4370" fmla="*/ 3803957 w 6331249"/>
              <a:gd name="connsiteY4370" fmla="*/ 2476643 h 6286576"/>
              <a:gd name="connsiteX4371" fmla="*/ 3806282 w 6331249"/>
              <a:gd name="connsiteY4371" fmla="*/ 2468506 h 6286576"/>
              <a:gd name="connsiteX4372" fmla="*/ 3809071 w 6331249"/>
              <a:gd name="connsiteY4372" fmla="*/ 2460369 h 6286576"/>
              <a:gd name="connsiteX4373" fmla="*/ 3812325 w 6331249"/>
              <a:gd name="connsiteY4373" fmla="*/ 2452232 h 6286576"/>
              <a:gd name="connsiteX4374" fmla="*/ 3816045 w 6331249"/>
              <a:gd name="connsiteY4374" fmla="*/ 2444095 h 6286576"/>
              <a:gd name="connsiteX4375" fmla="*/ 3819997 w 6331249"/>
              <a:gd name="connsiteY4375" fmla="*/ 2435958 h 6286576"/>
              <a:gd name="connsiteX4376" fmla="*/ 3824413 w 6331249"/>
              <a:gd name="connsiteY4376" fmla="*/ 2427589 h 6286576"/>
              <a:gd name="connsiteX4377" fmla="*/ 3829295 w 6331249"/>
              <a:gd name="connsiteY4377" fmla="*/ 2418987 h 6286576"/>
              <a:gd name="connsiteX4378" fmla="*/ 3834409 w 6331249"/>
              <a:gd name="connsiteY4378" fmla="*/ 2410153 h 6286576"/>
              <a:gd name="connsiteX4379" fmla="*/ 3839988 w 6331249"/>
              <a:gd name="connsiteY4379" fmla="*/ 2401086 h 6286576"/>
              <a:gd name="connsiteX4380" fmla="*/ 3846032 w 6331249"/>
              <a:gd name="connsiteY4380" fmla="*/ 2391554 h 6286576"/>
              <a:gd name="connsiteX4381" fmla="*/ 3852541 w 6331249"/>
              <a:gd name="connsiteY4381" fmla="*/ 2381557 h 6286576"/>
              <a:gd name="connsiteX4382" fmla="*/ 3859282 w 6331249"/>
              <a:gd name="connsiteY4382" fmla="*/ 2371096 h 6286576"/>
              <a:gd name="connsiteX4383" fmla="*/ 3866488 w 6331249"/>
              <a:gd name="connsiteY4383" fmla="*/ 2359937 h 6286576"/>
              <a:gd name="connsiteX4384" fmla="*/ 3871370 w 6331249"/>
              <a:gd name="connsiteY4384" fmla="*/ 2352497 h 6286576"/>
              <a:gd name="connsiteX4385" fmla="*/ 3867418 w 6331249"/>
              <a:gd name="connsiteY4385" fmla="*/ 2346917 h 6286576"/>
              <a:gd name="connsiteX4386" fmla="*/ 3860212 w 6331249"/>
              <a:gd name="connsiteY4386" fmla="*/ 2336688 h 6286576"/>
              <a:gd name="connsiteX4387" fmla="*/ 3853471 w 6331249"/>
              <a:gd name="connsiteY4387" fmla="*/ 2327156 h 6286576"/>
              <a:gd name="connsiteX4388" fmla="*/ 3847194 w 6331249"/>
              <a:gd name="connsiteY4388" fmla="*/ 2317857 h 6286576"/>
              <a:gd name="connsiteX4389" fmla="*/ 3841383 w 6331249"/>
              <a:gd name="connsiteY4389" fmla="*/ 2309023 h 6286576"/>
              <a:gd name="connsiteX4390" fmla="*/ 3835804 w 6331249"/>
              <a:gd name="connsiteY4390" fmla="*/ 2300421 h 6286576"/>
              <a:gd name="connsiteX4391" fmla="*/ 3830690 w 6331249"/>
              <a:gd name="connsiteY4391" fmla="*/ 2292051 h 6286576"/>
              <a:gd name="connsiteX4392" fmla="*/ 3826041 w 6331249"/>
              <a:gd name="connsiteY4392" fmla="*/ 2283915 h 6286576"/>
              <a:gd name="connsiteX4393" fmla="*/ 3821624 w 6331249"/>
              <a:gd name="connsiteY4393" fmla="*/ 2276010 h 6286576"/>
              <a:gd name="connsiteX4394" fmla="*/ 3817672 w 6331249"/>
              <a:gd name="connsiteY4394" fmla="*/ 2268105 h 6286576"/>
              <a:gd name="connsiteX4395" fmla="*/ 3814185 w 6331249"/>
              <a:gd name="connsiteY4395" fmla="*/ 2260201 h 6286576"/>
              <a:gd name="connsiteX4396" fmla="*/ 3811163 w 6331249"/>
              <a:gd name="connsiteY4396" fmla="*/ 2252297 h 6286576"/>
              <a:gd name="connsiteX4397" fmla="*/ 3808606 w 6331249"/>
              <a:gd name="connsiteY4397" fmla="*/ 2244160 h 6286576"/>
              <a:gd name="connsiteX4398" fmla="*/ 3806282 w 6331249"/>
              <a:gd name="connsiteY4398" fmla="*/ 2236023 h 6286576"/>
              <a:gd name="connsiteX4399" fmla="*/ 3804422 w 6331249"/>
              <a:gd name="connsiteY4399" fmla="*/ 2227886 h 6286576"/>
              <a:gd name="connsiteX4400" fmla="*/ 3803027 w 6331249"/>
              <a:gd name="connsiteY4400" fmla="*/ 2219517 h 6286576"/>
              <a:gd name="connsiteX4401" fmla="*/ 3803027 w 6331249"/>
              <a:gd name="connsiteY4401" fmla="*/ 2211147 h 6286576"/>
              <a:gd name="connsiteX4402" fmla="*/ 3803027 w 6331249"/>
              <a:gd name="connsiteY4402" fmla="*/ 2202545 h 6286576"/>
              <a:gd name="connsiteX4403" fmla="*/ 3803027 w 6331249"/>
              <a:gd name="connsiteY4403" fmla="*/ 2193944 h 6286576"/>
              <a:gd name="connsiteX4404" fmla="*/ 3803027 w 6331249"/>
              <a:gd name="connsiteY4404" fmla="*/ 2185109 h 6286576"/>
              <a:gd name="connsiteX4405" fmla="*/ 3803027 w 6331249"/>
              <a:gd name="connsiteY4405" fmla="*/ 2176042 h 6286576"/>
              <a:gd name="connsiteX4406" fmla="*/ 3803027 w 6331249"/>
              <a:gd name="connsiteY4406" fmla="*/ 2166743 h 6286576"/>
              <a:gd name="connsiteX4407" fmla="*/ 3803027 w 6331249"/>
              <a:gd name="connsiteY4407" fmla="*/ 2156979 h 6286576"/>
              <a:gd name="connsiteX4408" fmla="*/ 3804422 w 6331249"/>
              <a:gd name="connsiteY4408" fmla="*/ 2146982 h 6286576"/>
              <a:gd name="connsiteX4409" fmla="*/ 3806049 w 6331249"/>
              <a:gd name="connsiteY4409" fmla="*/ 2136520 h 6286576"/>
              <a:gd name="connsiteX4410" fmla="*/ 3807909 w 6331249"/>
              <a:gd name="connsiteY4410" fmla="*/ 2125361 h 6286576"/>
              <a:gd name="connsiteX4411" fmla="*/ 3810001 w 6331249"/>
              <a:gd name="connsiteY4411" fmla="*/ 2113737 h 6286576"/>
              <a:gd name="connsiteX4412" fmla="*/ 3812325 w 6331249"/>
              <a:gd name="connsiteY4412" fmla="*/ 2101415 h 6286576"/>
              <a:gd name="connsiteX4413" fmla="*/ 3814882 w 6331249"/>
              <a:gd name="connsiteY4413" fmla="*/ 2088396 h 6286576"/>
              <a:gd name="connsiteX4414" fmla="*/ 3816510 w 6331249"/>
              <a:gd name="connsiteY4414" fmla="*/ 2079794 h 6286576"/>
              <a:gd name="connsiteX4415" fmla="*/ 3810698 w 6331249"/>
              <a:gd name="connsiteY4415" fmla="*/ 2076307 h 6286576"/>
              <a:gd name="connsiteX4416" fmla="*/ 3800005 w 6331249"/>
              <a:gd name="connsiteY4416" fmla="*/ 2069798 h 6286576"/>
              <a:gd name="connsiteX4417" fmla="*/ 3790009 w 6331249"/>
              <a:gd name="connsiteY4417" fmla="*/ 2063520 h 6286576"/>
              <a:gd name="connsiteX4418" fmla="*/ 3780711 w 6331249"/>
              <a:gd name="connsiteY4418" fmla="*/ 2057476 h 6286576"/>
              <a:gd name="connsiteX4419" fmla="*/ 3771878 w 6331249"/>
              <a:gd name="connsiteY4419" fmla="*/ 2051664 h 6286576"/>
              <a:gd name="connsiteX4420" fmla="*/ 3763509 w 6331249"/>
              <a:gd name="connsiteY4420" fmla="*/ 2045852 h 6286576"/>
              <a:gd name="connsiteX4421" fmla="*/ 3755605 w 6331249"/>
              <a:gd name="connsiteY4421" fmla="*/ 2040040 h 6286576"/>
              <a:gd name="connsiteX4422" fmla="*/ 3748167 w 6331249"/>
              <a:gd name="connsiteY4422" fmla="*/ 2034460 h 6286576"/>
              <a:gd name="connsiteX4423" fmla="*/ 3741193 w 6331249"/>
              <a:gd name="connsiteY4423" fmla="*/ 2028648 h 6286576"/>
              <a:gd name="connsiteX4424" fmla="*/ 3734452 w 6331249"/>
              <a:gd name="connsiteY4424" fmla="*/ 2022836 h 6286576"/>
              <a:gd name="connsiteX4425" fmla="*/ 3728175 w 6331249"/>
              <a:gd name="connsiteY4425" fmla="*/ 2016791 h 6286576"/>
              <a:gd name="connsiteX4426" fmla="*/ 3722364 w 6331249"/>
              <a:gd name="connsiteY4426" fmla="*/ 2010514 h 6286576"/>
              <a:gd name="connsiteX4427" fmla="*/ 3716785 w 6331249"/>
              <a:gd name="connsiteY4427" fmla="*/ 2004005 h 6286576"/>
              <a:gd name="connsiteX4428" fmla="*/ 3711671 w 6331249"/>
              <a:gd name="connsiteY4428" fmla="*/ 1997263 h 6286576"/>
              <a:gd name="connsiteX4429" fmla="*/ 3706789 w 6331249"/>
              <a:gd name="connsiteY4429" fmla="*/ 1990288 h 6286576"/>
              <a:gd name="connsiteX4430" fmla="*/ 3702372 w 6331249"/>
              <a:gd name="connsiteY4430" fmla="*/ 1983081 h 6286576"/>
              <a:gd name="connsiteX4431" fmla="*/ 3698421 w 6331249"/>
              <a:gd name="connsiteY4431" fmla="*/ 1975642 h 6286576"/>
              <a:gd name="connsiteX4432" fmla="*/ 3694701 w 6331249"/>
              <a:gd name="connsiteY4432" fmla="*/ 1967970 h 6286576"/>
              <a:gd name="connsiteX4433" fmla="*/ 3691214 w 6331249"/>
              <a:gd name="connsiteY4433" fmla="*/ 1960065 h 6286576"/>
              <a:gd name="connsiteX4434" fmla="*/ 3687960 w 6331249"/>
              <a:gd name="connsiteY4434" fmla="*/ 1951696 h 6286576"/>
              <a:gd name="connsiteX4435" fmla="*/ 3684938 w 6331249"/>
              <a:gd name="connsiteY4435" fmla="*/ 1943094 h 6286576"/>
              <a:gd name="connsiteX4436" fmla="*/ 3682149 w 6331249"/>
              <a:gd name="connsiteY4436" fmla="*/ 1934027 h 6286576"/>
              <a:gd name="connsiteX4437" fmla="*/ 3679592 w 6331249"/>
              <a:gd name="connsiteY4437" fmla="*/ 1924496 h 6286576"/>
              <a:gd name="connsiteX4438" fmla="*/ 3677034 w 6331249"/>
              <a:gd name="connsiteY4438" fmla="*/ 1914731 h 6286576"/>
              <a:gd name="connsiteX4439" fmla="*/ 3674477 w 6331249"/>
              <a:gd name="connsiteY4439" fmla="*/ 1904269 h 6286576"/>
              <a:gd name="connsiteX4440" fmla="*/ 3671920 w 6331249"/>
              <a:gd name="connsiteY4440" fmla="*/ 1893343 h 6286576"/>
              <a:gd name="connsiteX4441" fmla="*/ 3669363 w 6331249"/>
              <a:gd name="connsiteY4441" fmla="*/ 1881719 h 6286576"/>
              <a:gd name="connsiteX4442" fmla="*/ 3670061 w 6331249"/>
              <a:gd name="connsiteY4442" fmla="*/ 1869397 h 6286576"/>
              <a:gd name="connsiteX4443" fmla="*/ 3667271 w 6331249"/>
              <a:gd name="connsiteY4443" fmla="*/ 1856378 h 6286576"/>
              <a:gd name="connsiteX4444" fmla="*/ 3665412 w 6331249"/>
              <a:gd name="connsiteY4444" fmla="*/ 1847776 h 6286576"/>
              <a:gd name="connsiteX4445" fmla="*/ 3658670 w 6331249"/>
              <a:gd name="connsiteY4445" fmla="*/ 1847776 h 6286576"/>
              <a:gd name="connsiteX4446" fmla="*/ 3646815 w 6331249"/>
              <a:gd name="connsiteY4446" fmla="*/ 1846149 h 6286576"/>
              <a:gd name="connsiteX4447" fmla="*/ 3635192 w 6331249"/>
              <a:gd name="connsiteY4447" fmla="*/ 1844056 h 6286576"/>
              <a:gd name="connsiteX4448" fmla="*/ 3623569 w 6331249"/>
              <a:gd name="connsiteY4448" fmla="*/ 1841499 h 6286576"/>
              <a:gd name="connsiteX4449" fmla="*/ 3613108 w 6331249"/>
              <a:gd name="connsiteY4449" fmla="*/ 1839407 h 6286576"/>
              <a:gd name="connsiteX4450" fmla="*/ 3603112 w 6331249"/>
              <a:gd name="connsiteY4450" fmla="*/ 1837314 h 6286576"/>
              <a:gd name="connsiteX4451" fmla="*/ 3593582 w 6331249"/>
              <a:gd name="connsiteY4451" fmla="*/ 1834989 h 6286576"/>
              <a:gd name="connsiteX4452" fmla="*/ 3584516 w 6331249"/>
              <a:gd name="connsiteY4452" fmla="*/ 1832665 h 6286576"/>
              <a:gd name="connsiteX4453" fmla="*/ 3575915 w 6331249"/>
              <a:gd name="connsiteY4453" fmla="*/ 1830107 h 6286576"/>
              <a:gd name="connsiteX4454" fmla="*/ 3567546 w 6331249"/>
              <a:gd name="connsiteY4454" fmla="*/ 1827318 h 6286576"/>
              <a:gd name="connsiteX4455" fmla="*/ 3559410 w 6331249"/>
              <a:gd name="connsiteY4455" fmla="*/ 1824063 h 6286576"/>
              <a:gd name="connsiteX4456" fmla="*/ 3551506 w 6331249"/>
              <a:gd name="connsiteY4456" fmla="*/ 1820576 h 6286576"/>
              <a:gd name="connsiteX4457" fmla="*/ 3543836 w 6331249"/>
              <a:gd name="connsiteY4457" fmla="*/ 1816856 h 6286576"/>
              <a:gd name="connsiteX4458" fmla="*/ 3536397 w 6331249"/>
              <a:gd name="connsiteY4458" fmla="*/ 1812671 h 6286576"/>
              <a:gd name="connsiteX4459" fmla="*/ 3529423 w 6331249"/>
              <a:gd name="connsiteY4459" fmla="*/ 1808021 h 6286576"/>
              <a:gd name="connsiteX4460" fmla="*/ 3522682 w 6331249"/>
              <a:gd name="connsiteY4460" fmla="*/ 1803139 h 6286576"/>
              <a:gd name="connsiteX4461" fmla="*/ 3516173 w 6331249"/>
              <a:gd name="connsiteY4461" fmla="*/ 1797792 h 6286576"/>
              <a:gd name="connsiteX4462" fmla="*/ 3509896 w 6331249"/>
              <a:gd name="connsiteY4462" fmla="*/ 1791980 h 6286576"/>
              <a:gd name="connsiteX4463" fmla="*/ 3503620 w 6331249"/>
              <a:gd name="connsiteY4463" fmla="*/ 1785936 h 6286576"/>
              <a:gd name="connsiteX4464" fmla="*/ 3497576 w 6331249"/>
              <a:gd name="connsiteY4464" fmla="*/ 1779426 h 6286576"/>
              <a:gd name="connsiteX4465" fmla="*/ 3491532 w 6331249"/>
              <a:gd name="connsiteY4465" fmla="*/ 1772684 h 6286576"/>
              <a:gd name="connsiteX4466" fmla="*/ 3485488 w 6331249"/>
              <a:gd name="connsiteY4466" fmla="*/ 1765477 h 6286576"/>
              <a:gd name="connsiteX4467" fmla="*/ 3479444 w 6331249"/>
              <a:gd name="connsiteY4467" fmla="*/ 1757805 h 6286576"/>
              <a:gd name="connsiteX4468" fmla="*/ 3473400 w 6331249"/>
              <a:gd name="connsiteY4468" fmla="*/ 1749668 h 6286576"/>
              <a:gd name="connsiteX4469" fmla="*/ 3467124 w 6331249"/>
              <a:gd name="connsiteY4469" fmla="*/ 1741066 h 6286576"/>
              <a:gd name="connsiteX4470" fmla="*/ 3460615 w 6331249"/>
              <a:gd name="connsiteY4470" fmla="*/ 1731999 h 6286576"/>
              <a:gd name="connsiteX4471" fmla="*/ 3453874 w 6331249"/>
              <a:gd name="connsiteY4471" fmla="*/ 1722235 h 6286576"/>
              <a:gd name="connsiteX4472" fmla="*/ 3446668 w 6331249"/>
              <a:gd name="connsiteY4472" fmla="*/ 1711773 h 6286576"/>
              <a:gd name="connsiteX4473" fmla="*/ 3439229 w 6331249"/>
              <a:gd name="connsiteY4473" fmla="*/ 1700847 h 6286576"/>
              <a:gd name="connsiteX4474" fmla="*/ 3434347 w 6331249"/>
              <a:gd name="connsiteY4474" fmla="*/ 1693407 h 6286576"/>
              <a:gd name="connsiteX4475" fmla="*/ 3427606 w 6331249"/>
              <a:gd name="connsiteY4475" fmla="*/ 1695035 h 6286576"/>
              <a:gd name="connsiteX4476" fmla="*/ 3415518 w 6331249"/>
              <a:gd name="connsiteY4476" fmla="*/ 1697824 h 6286576"/>
              <a:gd name="connsiteX4477" fmla="*/ 3404128 w 6331249"/>
              <a:gd name="connsiteY4477" fmla="*/ 1700382 h 6286576"/>
              <a:gd name="connsiteX4478" fmla="*/ 3393202 w 6331249"/>
              <a:gd name="connsiteY4478" fmla="*/ 1702707 h 6286576"/>
              <a:gd name="connsiteX4479" fmla="*/ 3382741 w 6331249"/>
              <a:gd name="connsiteY4479" fmla="*/ 1704799 h 6286576"/>
              <a:gd name="connsiteX4480" fmla="*/ 3372746 w 6331249"/>
              <a:gd name="connsiteY4480" fmla="*/ 1706659 h 6286576"/>
              <a:gd name="connsiteX4481" fmla="*/ 3363215 w 6331249"/>
              <a:gd name="connsiteY4481" fmla="*/ 1708286 h 6286576"/>
              <a:gd name="connsiteX4482" fmla="*/ 3353916 w 6331249"/>
              <a:gd name="connsiteY4482" fmla="*/ 1709449 h 6286576"/>
              <a:gd name="connsiteX4483" fmla="*/ 3344851 w 6331249"/>
              <a:gd name="connsiteY4483" fmla="*/ 1709449 h 6286576"/>
              <a:gd name="connsiteX4484" fmla="*/ 3336017 w 6331249"/>
              <a:gd name="connsiteY4484" fmla="*/ 1709449 h 6286576"/>
              <a:gd name="connsiteX4485" fmla="*/ 3318815 w 6331249"/>
              <a:gd name="connsiteY4485" fmla="*/ 1709449 h 6286576"/>
              <a:gd name="connsiteX4486" fmla="*/ 3310447 w 6331249"/>
              <a:gd name="connsiteY4486" fmla="*/ 1709449 h 6286576"/>
              <a:gd name="connsiteX4487" fmla="*/ 3302078 w 6331249"/>
              <a:gd name="connsiteY4487" fmla="*/ 1709449 h 6286576"/>
              <a:gd name="connsiteX4488" fmla="*/ 3293710 w 6331249"/>
              <a:gd name="connsiteY4488" fmla="*/ 1707821 h 6286576"/>
              <a:gd name="connsiteX4489" fmla="*/ 3285574 w 6331249"/>
              <a:gd name="connsiteY4489" fmla="*/ 1705961 h 6286576"/>
              <a:gd name="connsiteX4490" fmla="*/ 3277438 w 6331249"/>
              <a:gd name="connsiteY4490" fmla="*/ 1703637 h 6286576"/>
              <a:gd name="connsiteX4491" fmla="*/ 3269301 w 6331249"/>
              <a:gd name="connsiteY4491" fmla="*/ 1700847 h 6286576"/>
              <a:gd name="connsiteX4492" fmla="*/ 3261166 w 6331249"/>
              <a:gd name="connsiteY4492" fmla="*/ 1697592 h 6286576"/>
              <a:gd name="connsiteX4493" fmla="*/ 3253029 w 6331249"/>
              <a:gd name="connsiteY4493" fmla="*/ 1693872 h 6286576"/>
              <a:gd name="connsiteX4494" fmla="*/ 3244894 w 6331249"/>
              <a:gd name="connsiteY4494" fmla="*/ 1689920 h 6286576"/>
              <a:gd name="connsiteX4495" fmla="*/ 3236525 w 6331249"/>
              <a:gd name="connsiteY4495" fmla="*/ 1685503 h 6286576"/>
              <a:gd name="connsiteX4496" fmla="*/ 3227924 w 6331249"/>
              <a:gd name="connsiteY4496" fmla="*/ 1680621 h 6286576"/>
              <a:gd name="connsiteX4497" fmla="*/ 3219091 w 6331249"/>
              <a:gd name="connsiteY4497" fmla="*/ 1675506 h 6286576"/>
              <a:gd name="connsiteX4498" fmla="*/ 3210025 w 6331249"/>
              <a:gd name="connsiteY4498" fmla="*/ 1669926 h 6286576"/>
              <a:gd name="connsiteX4499" fmla="*/ 3200494 w 6331249"/>
              <a:gd name="connsiteY4499" fmla="*/ 1663882 h 6286576"/>
              <a:gd name="connsiteX4500" fmla="*/ 3190498 w 6331249"/>
              <a:gd name="connsiteY4500" fmla="*/ 1657372 h 6286576"/>
              <a:gd name="connsiteX4501" fmla="*/ 3180037 w 6331249"/>
              <a:gd name="connsiteY4501" fmla="*/ 1650630 h 6286576"/>
              <a:gd name="connsiteX4502" fmla="*/ 3168879 w 6331249"/>
              <a:gd name="connsiteY4502" fmla="*/ 1643423 h 6286576"/>
              <a:gd name="connsiteX4503" fmla="*/ 3165625 w 6331249"/>
              <a:gd name="connsiteY4503" fmla="*/ 1641331 h 6286576"/>
              <a:gd name="connsiteX4504" fmla="*/ 3162371 w 6331249"/>
              <a:gd name="connsiteY4504" fmla="*/ 1643423 h 6286576"/>
              <a:gd name="connsiteX4505" fmla="*/ 3151212 w 6331249"/>
              <a:gd name="connsiteY4505" fmla="*/ 1650630 h 6286576"/>
              <a:gd name="connsiteX4506" fmla="*/ 3140752 w 6331249"/>
              <a:gd name="connsiteY4506" fmla="*/ 1657372 h 6286576"/>
              <a:gd name="connsiteX4507" fmla="*/ 3130756 w 6331249"/>
              <a:gd name="connsiteY4507" fmla="*/ 1663882 h 6286576"/>
              <a:gd name="connsiteX4508" fmla="*/ 3121225 w 6331249"/>
              <a:gd name="connsiteY4508" fmla="*/ 1669926 h 6286576"/>
              <a:gd name="connsiteX4509" fmla="*/ 3112159 w 6331249"/>
              <a:gd name="connsiteY4509" fmla="*/ 1675506 h 6286576"/>
              <a:gd name="connsiteX4510" fmla="*/ 3103326 w 6331249"/>
              <a:gd name="connsiteY4510" fmla="*/ 1680621 h 6286576"/>
              <a:gd name="connsiteX4511" fmla="*/ 3094725 w 6331249"/>
              <a:gd name="connsiteY4511" fmla="*/ 1685503 h 6286576"/>
              <a:gd name="connsiteX4512" fmla="*/ 3086356 w 6331249"/>
              <a:gd name="connsiteY4512" fmla="*/ 1689920 h 6286576"/>
              <a:gd name="connsiteX4513" fmla="*/ 3078220 w 6331249"/>
              <a:gd name="connsiteY4513" fmla="*/ 1693872 h 6286576"/>
              <a:gd name="connsiteX4514" fmla="*/ 3070084 w 6331249"/>
              <a:gd name="connsiteY4514" fmla="*/ 1697592 h 6286576"/>
              <a:gd name="connsiteX4515" fmla="*/ 3061948 w 6331249"/>
              <a:gd name="connsiteY4515" fmla="*/ 1700847 h 6286576"/>
              <a:gd name="connsiteX4516" fmla="*/ 3053812 w 6331249"/>
              <a:gd name="connsiteY4516" fmla="*/ 1703637 h 6286576"/>
              <a:gd name="connsiteX4517" fmla="*/ 3045676 w 6331249"/>
              <a:gd name="connsiteY4517" fmla="*/ 1705961 h 6286576"/>
              <a:gd name="connsiteX4518" fmla="*/ 3037540 w 6331249"/>
              <a:gd name="connsiteY4518" fmla="*/ 1707821 h 6286576"/>
              <a:gd name="connsiteX4519" fmla="*/ 3029171 w 6331249"/>
              <a:gd name="connsiteY4519" fmla="*/ 1709449 h 6286576"/>
              <a:gd name="connsiteX4520" fmla="*/ 3020803 w 6331249"/>
              <a:gd name="connsiteY4520" fmla="*/ 1709449 h 6286576"/>
              <a:gd name="connsiteX4521" fmla="*/ 3012435 w 6331249"/>
              <a:gd name="connsiteY4521" fmla="*/ 1709449 h 6286576"/>
              <a:gd name="connsiteX4522" fmla="*/ 2995930 w 6331249"/>
              <a:gd name="connsiteY4522" fmla="*/ 1709449 h 6286576"/>
              <a:gd name="connsiteX4523" fmla="*/ 2987096 w 6331249"/>
              <a:gd name="connsiteY4523" fmla="*/ 1709449 h 6286576"/>
              <a:gd name="connsiteX4524" fmla="*/ 2978030 w 6331249"/>
              <a:gd name="connsiteY4524" fmla="*/ 1709449 h 6286576"/>
              <a:gd name="connsiteX4525" fmla="*/ 2968732 w 6331249"/>
              <a:gd name="connsiteY4525" fmla="*/ 1708286 h 6286576"/>
              <a:gd name="connsiteX4526" fmla="*/ 2959201 w 6331249"/>
              <a:gd name="connsiteY4526" fmla="*/ 1706659 h 6286576"/>
              <a:gd name="connsiteX4527" fmla="*/ 2949206 w 6331249"/>
              <a:gd name="connsiteY4527" fmla="*/ 1704799 h 6286576"/>
              <a:gd name="connsiteX4528" fmla="*/ 2938745 w 6331249"/>
              <a:gd name="connsiteY4528" fmla="*/ 1702707 h 6286576"/>
              <a:gd name="connsiteX4529" fmla="*/ 2927820 w 6331249"/>
              <a:gd name="connsiteY4529" fmla="*/ 1700382 h 6286576"/>
              <a:gd name="connsiteX4530" fmla="*/ 2916429 w 6331249"/>
              <a:gd name="connsiteY4530" fmla="*/ 1697824 h 6286576"/>
              <a:gd name="connsiteX4531" fmla="*/ 2904341 w 6331249"/>
              <a:gd name="connsiteY4531" fmla="*/ 1695035 h 6286576"/>
              <a:gd name="connsiteX4532" fmla="*/ 2897600 w 6331249"/>
              <a:gd name="connsiteY4532" fmla="*/ 1693407 h 6286576"/>
              <a:gd name="connsiteX4533" fmla="*/ 2892718 w 6331249"/>
              <a:gd name="connsiteY4533" fmla="*/ 1700847 h 6286576"/>
              <a:gd name="connsiteX4534" fmla="*/ 2885280 w 6331249"/>
              <a:gd name="connsiteY4534" fmla="*/ 1711773 h 6286576"/>
              <a:gd name="connsiteX4535" fmla="*/ 2878073 w 6331249"/>
              <a:gd name="connsiteY4535" fmla="*/ 1722235 h 6286576"/>
              <a:gd name="connsiteX4536" fmla="*/ 2871332 w 6331249"/>
              <a:gd name="connsiteY4536" fmla="*/ 1731999 h 6286576"/>
              <a:gd name="connsiteX4537" fmla="*/ 2864823 w 6331249"/>
              <a:gd name="connsiteY4537" fmla="*/ 1741066 h 6286576"/>
              <a:gd name="connsiteX4538" fmla="*/ 2858547 w 6331249"/>
              <a:gd name="connsiteY4538" fmla="*/ 1749668 h 6286576"/>
              <a:gd name="connsiteX4539" fmla="*/ 2852503 w 6331249"/>
              <a:gd name="connsiteY4539" fmla="*/ 1757805 h 6286576"/>
              <a:gd name="connsiteX4540" fmla="*/ 2846459 w 6331249"/>
              <a:gd name="connsiteY4540" fmla="*/ 1765477 h 6286576"/>
              <a:gd name="connsiteX4541" fmla="*/ 2840415 w 6331249"/>
              <a:gd name="connsiteY4541" fmla="*/ 1772684 h 6286576"/>
              <a:gd name="connsiteX4542" fmla="*/ 2834371 w 6331249"/>
              <a:gd name="connsiteY4542" fmla="*/ 1779426 h 6286576"/>
              <a:gd name="connsiteX4543" fmla="*/ 2828327 w 6331249"/>
              <a:gd name="connsiteY4543" fmla="*/ 1785936 h 6286576"/>
              <a:gd name="connsiteX4544" fmla="*/ 2822051 w 6331249"/>
              <a:gd name="connsiteY4544" fmla="*/ 1791980 h 6286576"/>
              <a:gd name="connsiteX4545" fmla="*/ 2815774 w 6331249"/>
              <a:gd name="connsiteY4545" fmla="*/ 1797792 h 6286576"/>
              <a:gd name="connsiteX4546" fmla="*/ 2809265 w 6331249"/>
              <a:gd name="connsiteY4546" fmla="*/ 1803139 h 6286576"/>
              <a:gd name="connsiteX4547" fmla="*/ 2802524 w 6331249"/>
              <a:gd name="connsiteY4547" fmla="*/ 1808021 h 6286576"/>
              <a:gd name="connsiteX4548" fmla="*/ 2795550 w 6331249"/>
              <a:gd name="connsiteY4548" fmla="*/ 1812671 h 6286576"/>
              <a:gd name="connsiteX4549" fmla="*/ 2788112 w 6331249"/>
              <a:gd name="connsiteY4549" fmla="*/ 1816856 h 6286576"/>
              <a:gd name="connsiteX4550" fmla="*/ 2780440 w 6331249"/>
              <a:gd name="connsiteY4550" fmla="*/ 1820576 h 6286576"/>
              <a:gd name="connsiteX4551" fmla="*/ 2772537 w 6331249"/>
              <a:gd name="connsiteY4551" fmla="*/ 1824063 h 6286576"/>
              <a:gd name="connsiteX4552" fmla="*/ 2764401 w 6331249"/>
              <a:gd name="connsiteY4552" fmla="*/ 1827318 h 6286576"/>
              <a:gd name="connsiteX4553" fmla="*/ 2756032 w 6331249"/>
              <a:gd name="connsiteY4553" fmla="*/ 1830107 h 6286576"/>
              <a:gd name="connsiteX4554" fmla="*/ 2747431 w 6331249"/>
              <a:gd name="connsiteY4554" fmla="*/ 1832665 h 6286576"/>
              <a:gd name="connsiteX4555" fmla="*/ 2738365 w 6331249"/>
              <a:gd name="connsiteY4555" fmla="*/ 1834989 h 6286576"/>
              <a:gd name="connsiteX4556" fmla="*/ 2728835 w 6331249"/>
              <a:gd name="connsiteY4556" fmla="*/ 1837314 h 6286576"/>
              <a:gd name="connsiteX4557" fmla="*/ 2718839 w 6331249"/>
              <a:gd name="connsiteY4557" fmla="*/ 1839407 h 6286576"/>
              <a:gd name="connsiteX4558" fmla="*/ 2708378 w 6331249"/>
              <a:gd name="connsiteY4558" fmla="*/ 1841499 h 6286576"/>
              <a:gd name="connsiteX4559" fmla="*/ 2697453 w 6331249"/>
              <a:gd name="connsiteY4559" fmla="*/ 1843591 h 6286576"/>
              <a:gd name="connsiteX4560" fmla="*/ 2685830 w 6331249"/>
              <a:gd name="connsiteY4560" fmla="*/ 1845684 h 6286576"/>
              <a:gd name="connsiteX4561" fmla="*/ 2673510 w 6331249"/>
              <a:gd name="connsiteY4561" fmla="*/ 1847776 h 6286576"/>
              <a:gd name="connsiteX4562" fmla="*/ 2666768 w 6331249"/>
              <a:gd name="connsiteY4562" fmla="*/ 1847776 h 6286576"/>
              <a:gd name="connsiteX4563" fmla="*/ 2664908 w 6331249"/>
              <a:gd name="connsiteY4563" fmla="*/ 1856378 h 6286576"/>
              <a:gd name="connsiteX4564" fmla="*/ 2662119 w 6331249"/>
              <a:gd name="connsiteY4564" fmla="*/ 1869397 h 6286576"/>
              <a:gd name="connsiteX4565" fmla="*/ 2659562 w 6331249"/>
              <a:gd name="connsiteY4565" fmla="*/ 1881719 h 6286576"/>
              <a:gd name="connsiteX4566" fmla="*/ 2657005 w 6331249"/>
              <a:gd name="connsiteY4566" fmla="*/ 1893343 h 6286576"/>
              <a:gd name="connsiteX4567" fmla="*/ 2654448 w 6331249"/>
              <a:gd name="connsiteY4567" fmla="*/ 1904269 h 6286576"/>
              <a:gd name="connsiteX4568" fmla="*/ 2651891 w 6331249"/>
              <a:gd name="connsiteY4568" fmla="*/ 1914731 h 6286576"/>
              <a:gd name="connsiteX4569" fmla="*/ 2649334 w 6331249"/>
              <a:gd name="connsiteY4569" fmla="*/ 1924496 h 6286576"/>
              <a:gd name="connsiteX4570" fmla="*/ 2646777 w 6331249"/>
              <a:gd name="connsiteY4570" fmla="*/ 1934027 h 6286576"/>
              <a:gd name="connsiteX4571" fmla="*/ 2643987 w 6331249"/>
              <a:gd name="connsiteY4571" fmla="*/ 1943094 h 6286576"/>
              <a:gd name="connsiteX4572" fmla="*/ 2640965 w 6331249"/>
              <a:gd name="connsiteY4572" fmla="*/ 1951696 h 6286576"/>
              <a:gd name="connsiteX4573" fmla="*/ 2637711 w 6331249"/>
              <a:gd name="connsiteY4573" fmla="*/ 1960065 h 6286576"/>
              <a:gd name="connsiteX4574" fmla="*/ 2634224 w 6331249"/>
              <a:gd name="connsiteY4574" fmla="*/ 1967970 h 6286576"/>
              <a:gd name="connsiteX4575" fmla="*/ 2630505 w 6331249"/>
              <a:gd name="connsiteY4575" fmla="*/ 1975642 h 6286576"/>
              <a:gd name="connsiteX4576" fmla="*/ 2626553 w 6331249"/>
              <a:gd name="connsiteY4576" fmla="*/ 1983081 h 6286576"/>
              <a:gd name="connsiteX4577" fmla="*/ 2622136 w 6331249"/>
              <a:gd name="connsiteY4577" fmla="*/ 1990288 h 6286576"/>
              <a:gd name="connsiteX4578" fmla="*/ 2617255 w 6331249"/>
              <a:gd name="connsiteY4578" fmla="*/ 1997263 h 6286576"/>
              <a:gd name="connsiteX4579" fmla="*/ 2612140 w 6331249"/>
              <a:gd name="connsiteY4579" fmla="*/ 2004005 h 6286576"/>
              <a:gd name="connsiteX4580" fmla="*/ 2606561 w 6331249"/>
              <a:gd name="connsiteY4580" fmla="*/ 2010514 h 6286576"/>
              <a:gd name="connsiteX4581" fmla="*/ 2600750 w 6331249"/>
              <a:gd name="connsiteY4581" fmla="*/ 2016791 h 6286576"/>
              <a:gd name="connsiteX4582" fmla="*/ 2594473 w 6331249"/>
              <a:gd name="connsiteY4582" fmla="*/ 2022836 h 6286576"/>
              <a:gd name="connsiteX4583" fmla="*/ 2587732 w 6331249"/>
              <a:gd name="connsiteY4583" fmla="*/ 2028648 h 6286576"/>
              <a:gd name="connsiteX4584" fmla="*/ 2580758 w 6331249"/>
              <a:gd name="connsiteY4584" fmla="*/ 2034460 h 6286576"/>
              <a:gd name="connsiteX4585" fmla="*/ 2573320 w 6331249"/>
              <a:gd name="connsiteY4585" fmla="*/ 2040040 h 6286576"/>
              <a:gd name="connsiteX4586" fmla="*/ 2565416 w 6331249"/>
              <a:gd name="connsiteY4586" fmla="*/ 2045852 h 6286576"/>
              <a:gd name="connsiteX4587" fmla="*/ 2557047 w 6331249"/>
              <a:gd name="connsiteY4587" fmla="*/ 2051664 h 6286576"/>
              <a:gd name="connsiteX4588" fmla="*/ 2548214 w 6331249"/>
              <a:gd name="connsiteY4588" fmla="*/ 2057476 h 6286576"/>
              <a:gd name="connsiteX4589" fmla="*/ 2538916 w 6331249"/>
              <a:gd name="connsiteY4589" fmla="*/ 2063520 h 6286576"/>
              <a:gd name="connsiteX4590" fmla="*/ 2528920 w 6331249"/>
              <a:gd name="connsiteY4590" fmla="*/ 2069798 h 6286576"/>
              <a:gd name="connsiteX4591" fmla="*/ 2518227 w 6331249"/>
              <a:gd name="connsiteY4591" fmla="*/ 2076307 h 6286576"/>
              <a:gd name="connsiteX4592" fmla="*/ 2512415 w 6331249"/>
              <a:gd name="connsiteY4592" fmla="*/ 2079794 h 6286576"/>
              <a:gd name="connsiteX4593" fmla="*/ 2514043 w 6331249"/>
              <a:gd name="connsiteY4593" fmla="*/ 2088396 h 6286576"/>
              <a:gd name="connsiteX4594" fmla="*/ 2516600 w 6331249"/>
              <a:gd name="connsiteY4594" fmla="*/ 2101415 h 6286576"/>
              <a:gd name="connsiteX4595" fmla="*/ 2518924 w 6331249"/>
              <a:gd name="connsiteY4595" fmla="*/ 2113737 h 6286576"/>
              <a:gd name="connsiteX4596" fmla="*/ 2521017 w 6331249"/>
              <a:gd name="connsiteY4596" fmla="*/ 2125361 h 6286576"/>
              <a:gd name="connsiteX4597" fmla="*/ 2522876 w 6331249"/>
              <a:gd name="connsiteY4597" fmla="*/ 2136520 h 6286576"/>
              <a:gd name="connsiteX4598" fmla="*/ 2524503 w 6331249"/>
              <a:gd name="connsiteY4598" fmla="*/ 2146982 h 6286576"/>
              <a:gd name="connsiteX4599" fmla="*/ 2525898 w 6331249"/>
              <a:gd name="connsiteY4599" fmla="*/ 2156979 h 6286576"/>
              <a:gd name="connsiteX4600" fmla="*/ 2525898 w 6331249"/>
              <a:gd name="connsiteY4600" fmla="*/ 2166743 h 6286576"/>
              <a:gd name="connsiteX4601" fmla="*/ 2525898 w 6331249"/>
              <a:gd name="connsiteY4601" fmla="*/ 2176042 h 6286576"/>
              <a:gd name="connsiteX4602" fmla="*/ 2525898 w 6331249"/>
              <a:gd name="connsiteY4602" fmla="*/ 2185109 h 6286576"/>
              <a:gd name="connsiteX4603" fmla="*/ 2525898 w 6331249"/>
              <a:gd name="connsiteY4603" fmla="*/ 2202778 h 6286576"/>
              <a:gd name="connsiteX4604" fmla="*/ 2525898 w 6331249"/>
              <a:gd name="connsiteY4604" fmla="*/ 2211380 h 6286576"/>
              <a:gd name="connsiteX4605" fmla="*/ 2525898 w 6331249"/>
              <a:gd name="connsiteY4605" fmla="*/ 2219749 h 6286576"/>
              <a:gd name="connsiteX4606" fmla="*/ 2524503 w 6331249"/>
              <a:gd name="connsiteY4606" fmla="*/ 2228118 h 6286576"/>
              <a:gd name="connsiteX4607" fmla="*/ 2522644 w 6331249"/>
              <a:gd name="connsiteY4607" fmla="*/ 2236255 h 6286576"/>
              <a:gd name="connsiteX4608" fmla="*/ 2520319 w 6331249"/>
              <a:gd name="connsiteY4608" fmla="*/ 2244392 h 6286576"/>
              <a:gd name="connsiteX4609" fmla="*/ 2517762 w 6331249"/>
              <a:gd name="connsiteY4609" fmla="*/ 2252529 h 6286576"/>
              <a:gd name="connsiteX4610" fmla="*/ 2514740 w 6331249"/>
              <a:gd name="connsiteY4610" fmla="*/ 2260434 h 6286576"/>
              <a:gd name="connsiteX4611" fmla="*/ 2511253 w 6331249"/>
              <a:gd name="connsiteY4611" fmla="*/ 2268338 h 6286576"/>
              <a:gd name="connsiteX4612" fmla="*/ 2507301 w 6331249"/>
              <a:gd name="connsiteY4612" fmla="*/ 2276243 h 6286576"/>
              <a:gd name="connsiteX4613" fmla="*/ 2502885 w 6331249"/>
              <a:gd name="connsiteY4613" fmla="*/ 2284147 h 6286576"/>
              <a:gd name="connsiteX4614" fmla="*/ 2498235 w 6331249"/>
              <a:gd name="connsiteY4614" fmla="*/ 2292284 h 6286576"/>
              <a:gd name="connsiteX4615" fmla="*/ 2493121 w 6331249"/>
              <a:gd name="connsiteY4615" fmla="*/ 2300653 h 6286576"/>
              <a:gd name="connsiteX4616" fmla="*/ 2487542 w 6331249"/>
              <a:gd name="connsiteY4616" fmla="*/ 2309255 h 6286576"/>
              <a:gd name="connsiteX4617" fmla="*/ 2481731 w 6331249"/>
              <a:gd name="connsiteY4617" fmla="*/ 2318090 h 6286576"/>
              <a:gd name="connsiteX4618" fmla="*/ 2475455 w 6331249"/>
              <a:gd name="connsiteY4618" fmla="*/ 2327389 h 6286576"/>
              <a:gd name="connsiteX4619" fmla="*/ 2468713 w 6331249"/>
              <a:gd name="connsiteY4619" fmla="*/ 2336921 h 6286576"/>
              <a:gd name="connsiteX4620" fmla="*/ 2461507 w 6331249"/>
              <a:gd name="connsiteY4620" fmla="*/ 2347150 h 6286576"/>
              <a:gd name="connsiteX4621" fmla="*/ 2457555 w 6331249"/>
              <a:gd name="connsiteY4621" fmla="*/ 2352729 h 6286576"/>
              <a:gd name="connsiteX4622" fmla="*/ 2462437 w 6331249"/>
              <a:gd name="connsiteY4622" fmla="*/ 2360169 h 6286576"/>
              <a:gd name="connsiteX4623" fmla="*/ 2469643 w 6331249"/>
              <a:gd name="connsiteY4623" fmla="*/ 2371328 h 6286576"/>
              <a:gd name="connsiteX4624" fmla="*/ 2476384 w 6331249"/>
              <a:gd name="connsiteY4624" fmla="*/ 2381790 h 6286576"/>
              <a:gd name="connsiteX4625" fmla="*/ 2482893 w 6331249"/>
              <a:gd name="connsiteY4625" fmla="*/ 2391787 h 6286576"/>
              <a:gd name="connsiteX4626" fmla="*/ 2488937 w 6331249"/>
              <a:gd name="connsiteY4626" fmla="*/ 2401319 h 6286576"/>
              <a:gd name="connsiteX4627" fmla="*/ 2494516 w 6331249"/>
              <a:gd name="connsiteY4627" fmla="*/ 2410385 h 6286576"/>
              <a:gd name="connsiteX4628" fmla="*/ 2499630 w 6331249"/>
              <a:gd name="connsiteY4628" fmla="*/ 2419220 h 6286576"/>
              <a:gd name="connsiteX4629" fmla="*/ 2504512 w 6331249"/>
              <a:gd name="connsiteY4629" fmla="*/ 2427822 h 6286576"/>
              <a:gd name="connsiteX4630" fmla="*/ 2508929 w 6331249"/>
              <a:gd name="connsiteY4630" fmla="*/ 2436191 h 6286576"/>
              <a:gd name="connsiteX4631" fmla="*/ 2512880 w 6331249"/>
              <a:gd name="connsiteY4631" fmla="*/ 2444328 h 6286576"/>
              <a:gd name="connsiteX4632" fmla="*/ 2516600 w 6331249"/>
              <a:gd name="connsiteY4632" fmla="*/ 2452465 h 6286576"/>
              <a:gd name="connsiteX4633" fmla="*/ 2519854 w 6331249"/>
              <a:gd name="connsiteY4633" fmla="*/ 2460601 h 6286576"/>
              <a:gd name="connsiteX4634" fmla="*/ 2522644 w 6331249"/>
              <a:gd name="connsiteY4634" fmla="*/ 2468739 h 6286576"/>
              <a:gd name="connsiteX4635" fmla="*/ 2524968 w 6331249"/>
              <a:gd name="connsiteY4635" fmla="*/ 2476876 h 6286576"/>
              <a:gd name="connsiteX4636" fmla="*/ 2526828 w 6331249"/>
              <a:gd name="connsiteY4636" fmla="*/ 2485012 h 6286576"/>
              <a:gd name="connsiteX4637" fmla="*/ 2528455 w 6331249"/>
              <a:gd name="connsiteY4637" fmla="*/ 2493382 h 6286576"/>
              <a:gd name="connsiteX4638" fmla="*/ 2528455 w 6331249"/>
              <a:gd name="connsiteY4638" fmla="*/ 2501751 h 6286576"/>
              <a:gd name="connsiteX4639" fmla="*/ 2528455 w 6331249"/>
              <a:gd name="connsiteY4639" fmla="*/ 2510121 h 6286576"/>
              <a:gd name="connsiteX4640" fmla="*/ 2528455 w 6331249"/>
              <a:gd name="connsiteY4640" fmla="*/ 2527324 h 6286576"/>
              <a:gd name="connsiteX4641" fmla="*/ 2528455 w 6331249"/>
              <a:gd name="connsiteY4641" fmla="*/ 2536159 h 6286576"/>
              <a:gd name="connsiteX4642" fmla="*/ 2528455 w 6331249"/>
              <a:gd name="connsiteY4642" fmla="*/ 2545226 h 6286576"/>
              <a:gd name="connsiteX4643" fmla="*/ 2527293 w 6331249"/>
              <a:gd name="connsiteY4643" fmla="*/ 2554525 h 6286576"/>
              <a:gd name="connsiteX4644" fmla="*/ 2525666 w 6331249"/>
              <a:gd name="connsiteY4644" fmla="*/ 2564057 h 6286576"/>
              <a:gd name="connsiteX4645" fmla="*/ 2523806 w 6331249"/>
              <a:gd name="connsiteY4645" fmla="*/ 2574053 h 6286576"/>
              <a:gd name="connsiteX4646" fmla="*/ 2521714 w 6331249"/>
              <a:gd name="connsiteY4646" fmla="*/ 2584515 h 6286576"/>
              <a:gd name="connsiteX4647" fmla="*/ 2519389 w 6331249"/>
              <a:gd name="connsiteY4647" fmla="*/ 2595442 h 6286576"/>
              <a:gd name="connsiteX4648" fmla="*/ 2516832 w 6331249"/>
              <a:gd name="connsiteY4648" fmla="*/ 2606834 h 6286576"/>
              <a:gd name="connsiteX4649" fmla="*/ 2514043 w 6331249"/>
              <a:gd name="connsiteY4649" fmla="*/ 2618923 h 6286576"/>
              <a:gd name="connsiteX4650" fmla="*/ 2512415 w 6331249"/>
              <a:gd name="connsiteY4650" fmla="*/ 2625665 h 6286576"/>
              <a:gd name="connsiteX4651" fmla="*/ 2519854 w 6331249"/>
              <a:gd name="connsiteY4651" fmla="*/ 2630547 h 6286576"/>
              <a:gd name="connsiteX4652" fmla="*/ 2530780 w 6331249"/>
              <a:gd name="connsiteY4652" fmla="*/ 2637986 h 6286576"/>
              <a:gd name="connsiteX4653" fmla="*/ 2541240 w 6331249"/>
              <a:gd name="connsiteY4653" fmla="*/ 2645193 h 6286576"/>
              <a:gd name="connsiteX4654" fmla="*/ 2551004 w 6331249"/>
              <a:gd name="connsiteY4654" fmla="*/ 2651935 h 6286576"/>
              <a:gd name="connsiteX4655" fmla="*/ 2560302 w 6331249"/>
              <a:gd name="connsiteY4655" fmla="*/ 2658445 h 6286576"/>
              <a:gd name="connsiteX4656" fmla="*/ 2568903 w 6331249"/>
              <a:gd name="connsiteY4656" fmla="*/ 2664722 h 6286576"/>
              <a:gd name="connsiteX4657" fmla="*/ 2577039 w 6331249"/>
              <a:gd name="connsiteY4657" fmla="*/ 2670766 h 6286576"/>
              <a:gd name="connsiteX4658" fmla="*/ 2584710 w 6331249"/>
              <a:gd name="connsiteY4658" fmla="*/ 2676811 h 6286576"/>
              <a:gd name="connsiteX4659" fmla="*/ 2591916 w 6331249"/>
              <a:gd name="connsiteY4659" fmla="*/ 2682856 h 6286576"/>
              <a:gd name="connsiteX4660" fmla="*/ 2598658 w 6331249"/>
              <a:gd name="connsiteY4660" fmla="*/ 2688900 h 6286576"/>
              <a:gd name="connsiteX4661" fmla="*/ 2605167 w 6331249"/>
              <a:gd name="connsiteY4661" fmla="*/ 2694945 h 6286576"/>
              <a:gd name="connsiteX4662" fmla="*/ 2611210 w 6331249"/>
              <a:gd name="connsiteY4662" fmla="*/ 2701222 h 6286576"/>
              <a:gd name="connsiteX4663" fmla="*/ 2617022 w 6331249"/>
              <a:gd name="connsiteY4663" fmla="*/ 2707499 h 6286576"/>
              <a:gd name="connsiteX4664" fmla="*/ 2623996 w 6331249"/>
              <a:gd name="connsiteY4664" fmla="*/ 2715636 h 6286576"/>
              <a:gd name="connsiteX4665" fmla="*/ 2628878 w 6331249"/>
              <a:gd name="connsiteY4665" fmla="*/ 2722378 h 6286576"/>
              <a:gd name="connsiteX4666" fmla="*/ 2633527 w 6331249"/>
              <a:gd name="connsiteY4666" fmla="*/ 2729352 h 6286576"/>
              <a:gd name="connsiteX4667" fmla="*/ 2637711 w 6331249"/>
              <a:gd name="connsiteY4667" fmla="*/ 2736792 h 6286576"/>
              <a:gd name="connsiteX4668" fmla="*/ 2641430 w 6331249"/>
              <a:gd name="connsiteY4668" fmla="*/ 2744464 h 6286576"/>
              <a:gd name="connsiteX4669" fmla="*/ 2644917 w 6331249"/>
              <a:gd name="connsiteY4669" fmla="*/ 2752368 h 6286576"/>
              <a:gd name="connsiteX4670" fmla="*/ 2648171 w 6331249"/>
              <a:gd name="connsiteY4670" fmla="*/ 2760505 h 6286576"/>
              <a:gd name="connsiteX4671" fmla="*/ 2650961 w 6331249"/>
              <a:gd name="connsiteY4671" fmla="*/ 2768874 h 6286576"/>
              <a:gd name="connsiteX4672" fmla="*/ 2653518 w 6331249"/>
              <a:gd name="connsiteY4672" fmla="*/ 2777476 h 6286576"/>
              <a:gd name="connsiteX4673" fmla="*/ 2655842 w 6331249"/>
              <a:gd name="connsiteY4673" fmla="*/ 2786543 h 6286576"/>
              <a:gd name="connsiteX4674" fmla="*/ 2658167 w 6331249"/>
              <a:gd name="connsiteY4674" fmla="*/ 2796075 h 6286576"/>
              <a:gd name="connsiteX4675" fmla="*/ 2660259 w 6331249"/>
              <a:gd name="connsiteY4675" fmla="*/ 2806071 h 6286576"/>
              <a:gd name="connsiteX4676" fmla="*/ 2662351 w 6331249"/>
              <a:gd name="connsiteY4676" fmla="*/ 2816533 h 6286576"/>
              <a:gd name="connsiteX4677" fmla="*/ 2664444 w 6331249"/>
              <a:gd name="connsiteY4677" fmla="*/ 2827460 h 6286576"/>
              <a:gd name="connsiteX4678" fmla="*/ 2666536 w 6331249"/>
              <a:gd name="connsiteY4678" fmla="*/ 2839084 h 6286576"/>
              <a:gd name="connsiteX4679" fmla="*/ 2668628 w 6331249"/>
              <a:gd name="connsiteY4679" fmla="*/ 2851406 h 6286576"/>
              <a:gd name="connsiteX4680" fmla="*/ 2668628 w 6331249"/>
              <a:gd name="connsiteY4680" fmla="*/ 2858148 h 6286576"/>
              <a:gd name="connsiteX4681" fmla="*/ 2677229 w 6331249"/>
              <a:gd name="connsiteY4681" fmla="*/ 2860008 h 6286576"/>
              <a:gd name="connsiteX4682" fmla="*/ 2690247 w 6331249"/>
              <a:gd name="connsiteY4682" fmla="*/ 2862797 h 6286576"/>
              <a:gd name="connsiteX4683" fmla="*/ 2702567 w 6331249"/>
              <a:gd name="connsiteY4683" fmla="*/ 2865355 h 6286576"/>
              <a:gd name="connsiteX4684" fmla="*/ 2714190 w 6331249"/>
              <a:gd name="connsiteY4684" fmla="*/ 2867912 h 6286576"/>
              <a:gd name="connsiteX4685" fmla="*/ 2725115 w 6331249"/>
              <a:gd name="connsiteY4685" fmla="*/ 2870469 h 6286576"/>
              <a:gd name="connsiteX4686" fmla="*/ 2735576 w 6331249"/>
              <a:gd name="connsiteY4686" fmla="*/ 2873027 h 6286576"/>
              <a:gd name="connsiteX4687" fmla="*/ 2745339 w 6331249"/>
              <a:gd name="connsiteY4687" fmla="*/ 2875584 h 6286576"/>
              <a:gd name="connsiteX4688" fmla="*/ 2754870 w 6331249"/>
              <a:gd name="connsiteY4688" fmla="*/ 2878141 h 6286576"/>
              <a:gd name="connsiteX4689" fmla="*/ 2763471 w 6331249"/>
              <a:gd name="connsiteY4689" fmla="*/ 2880699 h 6286576"/>
              <a:gd name="connsiteX4690" fmla="*/ 2772072 w 6331249"/>
              <a:gd name="connsiteY4690" fmla="*/ 2883721 h 6286576"/>
              <a:gd name="connsiteX4691" fmla="*/ 2780440 w 6331249"/>
              <a:gd name="connsiteY4691" fmla="*/ 2886976 h 6286576"/>
              <a:gd name="connsiteX4692" fmla="*/ 2788344 w 6331249"/>
              <a:gd name="connsiteY4692" fmla="*/ 2890463 h 6286576"/>
              <a:gd name="connsiteX4693" fmla="*/ 2796015 w 6331249"/>
              <a:gd name="connsiteY4693" fmla="*/ 2894183 h 6286576"/>
              <a:gd name="connsiteX4694" fmla="*/ 2803454 w 6331249"/>
              <a:gd name="connsiteY4694" fmla="*/ 2898135 h 6286576"/>
              <a:gd name="connsiteX4695" fmla="*/ 2810660 w 6331249"/>
              <a:gd name="connsiteY4695" fmla="*/ 2902552 h 6286576"/>
              <a:gd name="connsiteX4696" fmla="*/ 2817634 w 6331249"/>
              <a:gd name="connsiteY4696" fmla="*/ 2907434 h 6286576"/>
              <a:gd name="connsiteX4697" fmla="*/ 2824375 w 6331249"/>
              <a:gd name="connsiteY4697" fmla="*/ 2912549 h 6286576"/>
              <a:gd name="connsiteX4698" fmla="*/ 2830884 w 6331249"/>
              <a:gd name="connsiteY4698" fmla="*/ 2918128 h 6286576"/>
              <a:gd name="connsiteX4699" fmla="*/ 2837160 w 6331249"/>
              <a:gd name="connsiteY4699" fmla="*/ 2923941 h 6286576"/>
              <a:gd name="connsiteX4700" fmla="*/ 2843204 w 6331249"/>
              <a:gd name="connsiteY4700" fmla="*/ 2930218 h 6286576"/>
              <a:gd name="connsiteX4701" fmla="*/ 2849016 w 6331249"/>
              <a:gd name="connsiteY4701" fmla="*/ 2936960 h 6286576"/>
              <a:gd name="connsiteX4702" fmla="*/ 2854827 w 6331249"/>
              <a:gd name="connsiteY4702" fmla="*/ 2943934 h 6286576"/>
              <a:gd name="connsiteX4703" fmla="*/ 2860406 w 6331249"/>
              <a:gd name="connsiteY4703" fmla="*/ 2951373 h 6286576"/>
              <a:gd name="connsiteX4704" fmla="*/ 2866218 w 6331249"/>
              <a:gd name="connsiteY4704" fmla="*/ 2959278 h 6286576"/>
              <a:gd name="connsiteX4705" fmla="*/ 2872029 w 6331249"/>
              <a:gd name="connsiteY4705" fmla="*/ 2967648 h 6286576"/>
              <a:gd name="connsiteX4706" fmla="*/ 2877841 w 6331249"/>
              <a:gd name="connsiteY4706" fmla="*/ 2976482 h 6286576"/>
              <a:gd name="connsiteX4707" fmla="*/ 2883885 w 6331249"/>
              <a:gd name="connsiteY4707" fmla="*/ 2985781 h 6286576"/>
              <a:gd name="connsiteX4708" fmla="*/ 2890161 w 6331249"/>
              <a:gd name="connsiteY4708" fmla="*/ 2995778 h 6286576"/>
              <a:gd name="connsiteX4709" fmla="*/ 2896670 w 6331249"/>
              <a:gd name="connsiteY4709" fmla="*/ 3006472 h 6286576"/>
              <a:gd name="connsiteX4710" fmla="*/ 2900389 w 6331249"/>
              <a:gd name="connsiteY4710" fmla="*/ 3012284 h 6286576"/>
              <a:gd name="connsiteX4711" fmla="*/ 2908990 w 6331249"/>
              <a:gd name="connsiteY4711" fmla="*/ 3010657 h 6286576"/>
              <a:gd name="connsiteX4712" fmla="*/ 2922008 w 6331249"/>
              <a:gd name="connsiteY4712" fmla="*/ 3008099 h 6286576"/>
              <a:gd name="connsiteX4713" fmla="*/ 2934328 w 6331249"/>
              <a:gd name="connsiteY4713" fmla="*/ 3005775 h 6286576"/>
              <a:gd name="connsiteX4714" fmla="*/ 2945951 w 6331249"/>
              <a:gd name="connsiteY4714" fmla="*/ 3003682 h 6286576"/>
              <a:gd name="connsiteX4715" fmla="*/ 2957109 w 6331249"/>
              <a:gd name="connsiteY4715" fmla="*/ 3001823 h 6286576"/>
              <a:gd name="connsiteX4716" fmla="*/ 2967570 w 6331249"/>
              <a:gd name="connsiteY4716" fmla="*/ 3000195 h 6286576"/>
              <a:gd name="connsiteX4717" fmla="*/ 2977566 w 6331249"/>
              <a:gd name="connsiteY4717" fmla="*/ 2998800 h 6286576"/>
              <a:gd name="connsiteX4718" fmla="*/ 2987329 w 6331249"/>
              <a:gd name="connsiteY4718" fmla="*/ 2998800 h 6286576"/>
              <a:gd name="connsiteX4719" fmla="*/ 2996627 w 6331249"/>
              <a:gd name="connsiteY4719" fmla="*/ 2998800 h 6286576"/>
              <a:gd name="connsiteX4720" fmla="*/ 3005693 w 6331249"/>
              <a:gd name="connsiteY4720" fmla="*/ 2998800 h 6286576"/>
              <a:gd name="connsiteX4721" fmla="*/ 3023360 w 6331249"/>
              <a:gd name="connsiteY4721" fmla="*/ 2998800 h 6286576"/>
              <a:gd name="connsiteX4722" fmla="*/ 3031961 w 6331249"/>
              <a:gd name="connsiteY4722" fmla="*/ 2998800 h 6286576"/>
              <a:gd name="connsiteX4723" fmla="*/ 3040330 w 6331249"/>
              <a:gd name="connsiteY4723" fmla="*/ 2998800 h 6286576"/>
              <a:gd name="connsiteX4724" fmla="*/ 3048698 w 6331249"/>
              <a:gd name="connsiteY4724" fmla="*/ 3000195 h 6286576"/>
              <a:gd name="connsiteX4725" fmla="*/ 3056834 w 6331249"/>
              <a:gd name="connsiteY4725" fmla="*/ 3002055 h 6286576"/>
              <a:gd name="connsiteX4726" fmla="*/ 3064970 w 6331249"/>
              <a:gd name="connsiteY4726" fmla="*/ 3004380 h 6286576"/>
              <a:gd name="connsiteX4727" fmla="*/ 3073106 w 6331249"/>
              <a:gd name="connsiteY4727" fmla="*/ 3006937 h 6286576"/>
              <a:gd name="connsiteX4728" fmla="*/ 3081940 w 6331249"/>
              <a:gd name="connsiteY4728" fmla="*/ 3008564 h 6286576"/>
              <a:gd name="connsiteX4729" fmla="*/ 3089843 w 6331249"/>
              <a:gd name="connsiteY4729" fmla="*/ 3012052 h 6286576"/>
              <a:gd name="connsiteX4730" fmla="*/ 3097747 w 6331249"/>
              <a:gd name="connsiteY4730" fmla="*/ 3016004 h 6286576"/>
              <a:gd name="connsiteX4731" fmla="*/ 3105651 w 6331249"/>
              <a:gd name="connsiteY4731" fmla="*/ 3020421 h 6286576"/>
              <a:gd name="connsiteX4732" fmla="*/ 3113787 w 6331249"/>
              <a:gd name="connsiteY4732" fmla="*/ 3025071 h 6286576"/>
              <a:gd name="connsiteX4733" fmla="*/ 3122155 w 6331249"/>
              <a:gd name="connsiteY4733" fmla="*/ 3030185 h 6286576"/>
              <a:gd name="connsiteX4734" fmla="*/ 3130756 w 6331249"/>
              <a:gd name="connsiteY4734" fmla="*/ 3035765 h 6286576"/>
              <a:gd name="connsiteX4735" fmla="*/ 3139589 w 6331249"/>
              <a:gd name="connsiteY4735" fmla="*/ 3041577 h 6286576"/>
              <a:gd name="connsiteX4736" fmla="*/ 3148888 w 6331249"/>
              <a:gd name="connsiteY4736" fmla="*/ 3047854 h 6286576"/>
              <a:gd name="connsiteX4737" fmla="*/ 3158651 w 6331249"/>
              <a:gd name="connsiteY4737" fmla="*/ 3055061 h 6286576"/>
              <a:gd name="connsiteX4738" fmla="*/ 3166090 w 6331249"/>
              <a:gd name="connsiteY4738" fmla="*/ 3060408 h 6286576"/>
              <a:gd name="connsiteX4739" fmla="*/ 3166090 w 6331249"/>
              <a:gd name="connsiteY4739" fmla="*/ 3060408 h 6286576"/>
              <a:gd name="connsiteX4740" fmla="*/ 3165625 w 6331249"/>
              <a:gd name="connsiteY4740" fmla="*/ 1675738 h 6286576"/>
              <a:gd name="connsiteX4741" fmla="*/ 3174691 w 6331249"/>
              <a:gd name="connsiteY4741" fmla="*/ 1681551 h 6286576"/>
              <a:gd name="connsiteX4742" fmla="*/ 3184919 w 6331249"/>
              <a:gd name="connsiteY4742" fmla="*/ 1688060 h 6286576"/>
              <a:gd name="connsiteX4743" fmla="*/ 3194682 w 6331249"/>
              <a:gd name="connsiteY4743" fmla="*/ 1694337 h 6286576"/>
              <a:gd name="connsiteX4744" fmla="*/ 3204213 w 6331249"/>
              <a:gd name="connsiteY4744" fmla="*/ 1700149 h 6286576"/>
              <a:gd name="connsiteX4745" fmla="*/ 3213511 w 6331249"/>
              <a:gd name="connsiteY4745" fmla="*/ 1705496 h 6286576"/>
              <a:gd name="connsiteX4746" fmla="*/ 3222577 w 6331249"/>
              <a:gd name="connsiteY4746" fmla="*/ 1710611 h 6286576"/>
              <a:gd name="connsiteX4747" fmla="*/ 3231643 w 6331249"/>
              <a:gd name="connsiteY4747" fmla="*/ 1715493 h 6286576"/>
              <a:gd name="connsiteX4748" fmla="*/ 3240709 w 6331249"/>
              <a:gd name="connsiteY4748" fmla="*/ 1719910 h 6286576"/>
              <a:gd name="connsiteX4749" fmla="*/ 3249775 w 6331249"/>
              <a:gd name="connsiteY4749" fmla="*/ 1724095 h 6286576"/>
              <a:gd name="connsiteX4750" fmla="*/ 3259074 w 6331249"/>
              <a:gd name="connsiteY4750" fmla="*/ 1727815 h 6286576"/>
              <a:gd name="connsiteX4751" fmla="*/ 3268372 w 6331249"/>
              <a:gd name="connsiteY4751" fmla="*/ 1731070 h 6286576"/>
              <a:gd name="connsiteX4752" fmla="*/ 3277903 w 6331249"/>
              <a:gd name="connsiteY4752" fmla="*/ 1733859 h 6286576"/>
              <a:gd name="connsiteX4753" fmla="*/ 3287666 w 6331249"/>
              <a:gd name="connsiteY4753" fmla="*/ 1736184 h 6286576"/>
              <a:gd name="connsiteX4754" fmla="*/ 3297429 w 6331249"/>
              <a:gd name="connsiteY4754" fmla="*/ 1738044 h 6286576"/>
              <a:gd name="connsiteX4755" fmla="*/ 3307425 w 6331249"/>
              <a:gd name="connsiteY4755" fmla="*/ 1739206 h 6286576"/>
              <a:gd name="connsiteX4756" fmla="*/ 3317421 w 6331249"/>
              <a:gd name="connsiteY4756" fmla="*/ 1739206 h 6286576"/>
              <a:gd name="connsiteX4757" fmla="*/ 3337412 w 6331249"/>
              <a:gd name="connsiteY4757" fmla="*/ 1739206 h 6286576"/>
              <a:gd name="connsiteX4758" fmla="*/ 3347408 w 6331249"/>
              <a:gd name="connsiteY4758" fmla="*/ 1739206 h 6286576"/>
              <a:gd name="connsiteX4759" fmla="*/ 3357404 w 6331249"/>
              <a:gd name="connsiteY4759" fmla="*/ 1739206 h 6286576"/>
              <a:gd name="connsiteX4760" fmla="*/ 3367632 w 6331249"/>
              <a:gd name="connsiteY4760" fmla="*/ 1737811 h 6286576"/>
              <a:gd name="connsiteX4761" fmla="*/ 3377860 w 6331249"/>
              <a:gd name="connsiteY4761" fmla="*/ 1736184 h 6286576"/>
              <a:gd name="connsiteX4762" fmla="*/ 3388321 w 6331249"/>
              <a:gd name="connsiteY4762" fmla="*/ 1734324 h 6286576"/>
              <a:gd name="connsiteX4763" fmla="*/ 3399246 w 6331249"/>
              <a:gd name="connsiteY4763" fmla="*/ 1732232 h 6286576"/>
              <a:gd name="connsiteX4764" fmla="*/ 3410404 w 6331249"/>
              <a:gd name="connsiteY4764" fmla="*/ 1729907 h 6286576"/>
              <a:gd name="connsiteX4765" fmla="*/ 3421562 w 6331249"/>
              <a:gd name="connsiteY4765" fmla="*/ 1727350 h 6286576"/>
              <a:gd name="connsiteX4766" fmla="*/ 3422724 w 6331249"/>
              <a:gd name="connsiteY4766" fmla="*/ 1729210 h 6286576"/>
              <a:gd name="connsiteX4767" fmla="*/ 3429931 w 6331249"/>
              <a:gd name="connsiteY4767" fmla="*/ 1739671 h 6286576"/>
              <a:gd name="connsiteX4768" fmla="*/ 3436904 w 6331249"/>
              <a:gd name="connsiteY4768" fmla="*/ 1749668 h 6286576"/>
              <a:gd name="connsiteX4769" fmla="*/ 3443646 w 6331249"/>
              <a:gd name="connsiteY4769" fmla="*/ 1759200 h 6286576"/>
              <a:gd name="connsiteX4770" fmla="*/ 3450154 w 6331249"/>
              <a:gd name="connsiteY4770" fmla="*/ 1768267 h 6286576"/>
              <a:gd name="connsiteX4771" fmla="*/ 3456664 w 6331249"/>
              <a:gd name="connsiteY4771" fmla="*/ 1776869 h 6286576"/>
              <a:gd name="connsiteX4772" fmla="*/ 3463172 w 6331249"/>
              <a:gd name="connsiteY4772" fmla="*/ 1785006 h 6286576"/>
              <a:gd name="connsiteX4773" fmla="*/ 3469681 w 6331249"/>
              <a:gd name="connsiteY4773" fmla="*/ 1792910 h 6286576"/>
              <a:gd name="connsiteX4774" fmla="*/ 3476422 w 6331249"/>
              <a:gd name="connsiteY4774" fmla="*/ 1800582 h 6286576"/>
              <a:gd name="connsiteX4775" fmla="*/ 3483164 w 6331249"/>
              <a:gd name="connsiteY4775" fmla="*/ 1807789 h 6286576"/>
              <a:gd name="connsiteX4776" fmla="*/ 3490370 w 6331249"/>
              <a:gd name="connsiteY4776" fmla="*/ 1814763 h 6286576"/>
              <a:gd name="connsiteX4777" fmla="*/ 3497809 w 6331249"/>
              <a:gd name="connsiteY4777" fmla="*/ 1821506 h 6286576"/>
              <a:gd name="connsiteX4778" fmla="*/ 3505480 w 6331249"/>
              <a:gd name="connsiteY4778" fmla="*/ 1827782 h 6286576"/>
              <a:gd name="connsiteX4779" fmla="*/ 3513616 w 6331249"/>
              <a:gd name="connsiteY4779" fmla="*/ 1833595 h 6286576"/>
              <a:gd name="connsiteX4780" fmla="*/ 3521984 w 6331249"/>
              <a:gd name="connsiteY4780" fmla="*/ 1838942 h 6286576"/>
              <a:gd name="connsiteX4781" fmla="*/ 3530585 w 6331249"/>
              <a:gd name="connsiteY4781" fmla="*/ 1843824 h 6286576"/>
              <a:gd name="connsiteX4782" fmla="*/ 3539419 w 6331249"/>
              <a:gd name="connsiteY4782" fmla="*/ 1848241 h 6286576"/>
              <a:gd name="connsiteX4783" fmla="*/ 3548485 w 6331249"/>
              <a:gd name="connsiteY4783" fmla="*/ 1852193 h 6286576"/>
              <a:gd name="connsiteX4784" fmla="*/ 3557783 w 6331249"/>
              <a:gd name="connsiteY4784" fmla="*/ 1855913 h 6286576"/>
              <a:gd name="connsiteX4785" fmla="*/ 3567314 w 6331249"/>
              <a:gd name="connsiteY4785" fmla="*/ 1859168 h 6286576"/>
              <a:gd name="connsiteX4786" fmla="*/ 3577077 w 6331249"/>
              <a:gd name="connsiteY4786" fmla="*/ 1861958 h 6286576"/>
              <a:gd name="connsiteX4787" fmla="*/ 3586840 w 6331249"/>
              <a:gd name="connsiteY4787" fmla="*/ 1864515 h 6286576"/>
              <a:gd name="connsiteX4788" fmla="*/ 3597069 w 6331249"/>
              <a:gd name="connsiteY4788" fmla="*/ 1866840 h 6286576"/>
              <a:gd name="connsiteX4789" fmla="*/ 3607529 w 6331249"/>
              <a:gd name="connsiteY4789" fmla="*/ 1869164 h 6286576"/>
              <a:gd name="connsiteX4790" fmla="*/ 3618455 w 6331249"/>
              <a:gd name="connsiteY4790" fmla="*/ 1871257 h 6286576"/>
              <a:gd name="connsiteX4791" fmla="*/ 3629845 w 6331249"/>
              <a:gd name="connsiteY4791" fmla="*/ 1873349 h 6286576"/>
              <a:gd name="connsiteX4792" fmla="*/ 3641236 w 6331249"/>
              <a:gd name="connsiteY4792" fmla="*/ 1875209 h 6286576"/>
              <a:gd name="connsiteX4793" fmla="*/ 3641236 w 6331249"/>
              <a:gd name="connsiteY4793" fmla="*/ 1877301 h 6286576"/>
              <a:gd name="connsiteX4794" fmla="*/ 3643793 w 6331249"/>
              <a:gd name="connsiteY4794" fmla="*/ 1889855 h 6286576"/>
              <a:gd name="connsiteX4795" fmla="*/ 3646350 w 6331249"/>
              <a:gd name="connsiteY4795" fmla="*/ 1901712 h 6286576"/>
              <a:gd name="connsiteX4796" fmla="*/ 3648907 w 6331249"/>
              <a:gd name="connsiteY4796" fmla="*/ 1913104 h 6286576"/>
              <a:gd name="connsiteX4797" fmla="*/ 3651464 w 6331249"/>
              <a:gd name="connsiteY4797" fmla="*/ 1923798 h 6286576"/>
              <a:gd name="connsiteX4798" fmla="*/ 3654254 w 6331249"/>
              <a:gd name="connsiteY4798" fmla="*/ 1934260 h 6286576"/>
              <a:gd name="connsiteX4799" fmla="*/ 3657043 w 6331249"/>
              <a:gd name="connsiteY4799" fmla="*/ 1944257 h 6286576"/>
              <a:gd name="connsiteX4800" fmla="*/ 3660065 w 6331249"/>
              <a:gd name="connsiteY4800" fmla="*/ 1954021 h 6286576"/>
              <a:gd name="connsiteX4801" fmla="*/ 3663319 w 6331249"/>
              <a:gd name="connsiteY4801" fmla="*/ 1963553 h 6286576"/>
              <a:gd name="connsiteX4802" fmla="*/ 3666806 w 6331249"/>
              <a:gd name="connsiteY4802" fmla="*/ 1972852 h 6286576"/>
              <a:gd name="connsiteX4803" fmla="*/ 3670061 w 6331249"/>
              <a:gd name="connsiteY4803" fmla="*/ 1980989 h 6286576"/>
              <a:gd name="connsiteX4804" fmla="*/ 3674477 w 6331249"/>
              <a:gd name="connsiteY4804" fmla="*/ 1990056 h 6286576"/>
              <a:gd name="connsiteX4805" fmla="*/ 3679126 w 6331249"/>
              <a:gd name="connsiteY4805" fmla="*/ 1998890 h 6286576"/>
              <a:gd name="connsiteX4806" fmla="*/ 3684241 w 6331249"/>
              <a:gd name="connsiteY4806" fmla="*/ 2007492 h 6286576"/>
              <a:gd name="connsiteX4807" fmla="*/ 3689820 w 6331249"/>
              <a:gd name="connsiteY4807" fmla="*/ 2015629 h 6286576"/>
              <a:gd name="connsiteX4808" fmla="*/ 3695864 w 6331249"/>
              <a:gd name="connsiteY4808" fmla="*/ 2023533 h 6286576"/>
              <a:gd name="connsiteX4809" fmla="*/ 3702372 w 6331249"/>
              <a:gd name="connsiteY4809" fmla="*/ 2031205 h 6286576"/>
              <a:gd name="connsiteX4810" fmla="*/ 3709346 w 6331249"/>
              <a:gd name="connsiteY4810" fmla="*/ 2038412 h 6286576"/>
              <a:gd name="connsiteX4811" fmla="*/ 3716552 w 6331249"/>
              <a:gd name="connsiteY4811" fmla="*/ 2045387 h 6286576"/>
              <a:gd name="connsiteX4812" fmla="*/ 3723991 w 6331249"/>
              <a:gd name="connsiteY4812" fmla="*/ 2051896 h 6286576"/>
              <a:gd name="connsiteX4813" fmla="*/ 3731895 w 6331249"/>
              <a:gd name="connsiteY4813" fmla="*/ 2058173 h 6286576"/>
              <a:gd name="connsiteX4814" fmla="*/ 3740031 w 6331249"/>
              <a:gd name="connsiteY4814" fmla="*/ 2064450 h 6286576"/>
              <a:gd name="connsiteX4815" fmla="*/ 3748399 w 6331249"/>
              <a:gd name="connsiteY4815" fmla="*/ 2070495 h 6286576"/>
              <a:gd name="connsiteX4816" fmla="*/ 3757233 w 6331249"/>
              <a:gd name="connsiteY4816" fmla="*/ 2076540 h 6286576"/>
              <a:gd name="connsiteX4817" fmla="*/ 3766531 w 6331249"/>
              <a:gd name="connsiteY4817" fmla="*/ 2082584 h 6286576"/>
              <a:gd name="connsiteX4818" fmla="*/ 3776294 w 6331249"/>
              <a:gd name="connsiteY4818" fmla="*/ 2088861 h 6286576"/>
              <a:gd name="connsiteX4819" fmla="*/ 3786290 w 6331249"/>
              <a:gd name="connsiteY4819" fmla="*/ 2094906 h 6286576"/>
              <a:gd name="connsiteX4820" fmla="*/ 3786290 w 6331249"/>
              <a:gd name="connsiteY4820" fmla="*/ 2096998 h 6286576"/>
              <a:gd name="connsiteX4821" fmla="*/ 3783965 w 6331249"/>
              <a:gd name="connsiteY4821" fmla="*/ 2109552 h 6286576"/>
              <a:gd name="connsiteX4822" fmla="*/ 3781873 w 6331249"/>
              <a:gd name="connsiteY4822" fmla="*/ 2121409 h 6286576"/>
              <a:gd name="connsiteX4823" fmla="*/ 3780014 w 6331249"/>
              <a:gd name="connsiteY4823" fmla="*/ 2132800 h 6286576"/>
              <a:gd name="connsiteX4824" fmla="*/ 3778387 w 6331249"/>
              <a:gd name="connsiteY4824" fmla="*/ 2143727 h 6286576"/>
              <a:gd name="connsiteX4825" fmla="*/ 3776992 w 6331249"/>
              <a:gd name="connsiteY4825" fmla="*/ 2154421 h 6286576"/>
              <a:gd name="connsiteX4826" fmla="*/ 3775829 w 6331249"/>
              <a:gd name="connsiteY4826" fmla="*/ 2164883 h 6286576"/>
              <a:gd name="connsiteX4827" fmla="*/ 3775829 w 6331249"/>
              <a:gd name="connsiteY4827" fmla="*/ 2175112 h 6286576"/>
              <a:gd name="connsiteX4828" fmla="*/ 3775829 w 6331249"/>
              <a:gd name="connsiteY4828" fmla="*/ 2185109 h 6286576"/>
              <a:gd name="connsiteX4829" fmla="*/ 3775829 w 6331249"/>
              <a:gd name="connsiteY4829" fmla="*/ 2194873 h 6286576"/>
              <a:gd name="connsiteX4830" fmla="*/ 3775829 w 6331249"/>
              <a:gd name="connsiteY4830" fmla="*/ 2204870 h 6286576"/>
              <a:gd name="connsiteX4831" fmla="*/ 3775829 w 6331249"/>
              <a:gd name="connsiteY4831" fmla="*/ 2214867 h 6286576"/>
              <a:gd name="connsiteX4832" fmla="*/ 3775829 w 6331249"/>
              <a:gd name="connsiteY4832" fmla="*/ 2224864 h 6286576"/>
              <a:gd name="connsiteX4833" fmla="*/ 3777456 w 6331249"/>
              <a:gd name="connsiteY4833" fmla="*/ 2234628 h 6286576"/>
              <a:gd name="connsiteX4834" fmla="*/ 3779549 w 6331249"/>
              <a:gd name="connsiteY4834" fmla="*/ 2244392 h 6286576"/>
              <a:gd name="connsiteX4835" fmla="*/ 3782106 w 6331249"/>
              <a:gd name="connsiteY4835" fmla="*/ 2254157 h 6286576"/>
              <a:gd name="connsiteX4836" fmla="*/ 3786290 w 6331249"/>
              <a:gd name="connsiteY4836" fmla="*/ 2264618 h 6286576"/>
              <a:gd name="connsiteX4837" fmla="*/ 3789777 w 6331249"/>
              <a:gd name="connsiteY4837" fmla="*/ 2273918 h 6286576"/>
              <a:gd name="connsiteX4838" fmla="*/ 3793729 w 6331249"/>
              <a:gd name="connsiteY4838" fmla="*/ 2282984 h 6286576"/>
              <a:gd name="connsiteX4839" fmla="*/ 3798145 w 6331249"/>
              <a:gd name="connsiteY4839" fmla="*/ 2292051 h 6286576"/>
              <a:gd name="connsiteX4840" fmla="*/ 3803027 w 6331249"/>
              <a:gd name="connsiteY4840" fmla="*/ 2300886 h 6286576"/>
              <a:gd name="connsiteX4841" fmla="*/ 3808141 w 6331249"/>
              <a:gd name="connsiteY4841" fmla="*/ 2309720 h 6286576"/>
              <a:gd name="connsiteX4842" fmla="*/ 3813720 w 6331249"/>
              <a:gd name="connsiteY4842" fmla="*/ 2318555 h 6286576"/>
              <a:gd name="connsiteX4843" fmla="*/ 3819531 w 6331249"/>
              <a:gd name="connsiteY4843" fmla="*/ 2327621 h 6286576"/>
              <a:gd name="connsiteX4844" fmla="*/ 3825808 w 6331249"/>
              <a:gd name="connsiteY4844" fmla="*/ 2336921 h 6286576"/>
              <a:gd name="connsiteX4845" fmla="*/ 3832317 w 6331249"/>
              <a:gd name="connsiteY4845" fmla="*/ 2346453 h 6286576"/>
              <a:gd name="connsiteX4846" fmla="*/ 3838826 w 6331249"/>
              <a:gd name="connsiteY4846" fmla="*/ 2355752 h 6286576"/>
              <a:gd name="connsiteX4847" fmla="*/ 3837664 w 6331249"/>
              <a:gd name="connsiteY4847" fmla="*/ 2357612 h 6286576"/>
              <a:gd name="connsiteX4848" fmla="*/ 3830690 w 6331249"/>
              <a:gd name="connsiteY4848" fmla="*/ 2368306 h 6286576"/>
              <a:gd name="connsiteX4849" fmla="*/ 3824181 w 6331249"/>
              <a:gd name="connsiteY4849" fmla="*/ 2378535 h 6286576"/>
              <a:gd name="connsiteX4850" fmla="*/ 3817904 w 6331249"/>
              <a:gd name="connsiteY4850" fmla="*/ 2388300 h 6286576"/>
              <a:gd name="connsiteX4851" fmla="*/ 3812093 w 6331249"/>
              <a:gd name="connsiteY4851" fmla="*/ 2397831 h 6286576"/>
              <a:gd name="connsiteX4852" fmla="*/ 3806747 w 6331249"/>
              <a:gd name="connsiteY4852" fmla="*/ 2407131 h 6286576"/>
              <a:gd name="connsiteX4853" fmla="*/ 3801632 w 6331249"/>
              <a:gd name="connsiteY4853" fmla="*/ 2416197 h 6286576"/>
              <a:gd name="connsiteX4854" fmla="*/ 3796751 w 6331249"/>
              <a:gd name="connsiteY4854" fmla="*/ 2425264 h 6286576"/>
              <a:gd name="connsiteX4855" fmla="*/ 3792334 w 6331249"/>
              <a:gd name="connsiteY4855" fmla="*/ 2434331 h 6286576"/>
              <a:gd name="connsiteX4856" fmla="*/ 3788150 w 6331249"/>
              <a:gd name="connsiteY4856" fmla="*/ 2443398 h 6286576"/>
              <a:gd name="connsiteX4857" fmla="*/ 3784430 w 6331249"/>
              <a:gd name="connsiteY4857" fmla="*/ 2452697 h 6286576"/>
              <a:gd name="connsiteX4858" fmla="*/ 3781176 w 6331249"/>
              <a:gd name="connsiteY4858" fmla="*/ 2461997 h 6286576"/>
              <a:gd name="connsiteX4859" fmla="*/ 3778387 w 6331249"/>
              <a:gd name="connsiteY4859" fmla="*/ 2471528 h 6286576"/>
              <a:gd name="connsiteX4860" fmla="*/ 3776062 w 6331249"/>
              <a:gd name="connsiteY4860" fmla="*/ 2481293 h 6286576"/>
              <a:gd name="connsiteX4861" fmla="*/ 3774202 w 6331249"/>
              <a:gd name="connsiteY4861" fmla="*/ 2491057 h 6286576"/>
              <a:gd name="connsiteX4862" fmla="*/ 3773040 w 6331249"/>
              <a:gd name="connsiteY4862" fmla="*/ 2501054 h 6286576"/>
              <a:gd name="connsiteX4863" fmla="*/ 3773040 w 6331249"/>
              <a:gd name="connsiteY4863" fmla="*/ 2511051 h 6286576"/>
              <a:gd name="connsiteX4864" fmla="*/ 3773040 w 6331249"/>
              <a:gd name="connsiteY4864" fmla="*/ 2531044 h 6286576"/>
              <a:gd name="connsiteX4865" fmla="*/ 3773040 w 6331249"/>
              <a:gd name="connsiteY4865" fmla="*/ 2541041 h 6286576"/>
              <a:gd name="connsiteX4866" fmla="*/ 3773040 w 6331249"/>
              <a:gd name="connsiteY4866" fmla="*/ 2551038 h 6286576"/>
              <a:gd name="connsiteX4867" fmla="*/ 3774435 w 6331249"/>
              <a:gd name="connsiteY4867" fmla="*/ 2561267 h 6286576"/>
              <a:gd name="connsiteX4868" fmla="*/ 3776062 w 6331249"/>
              <a:gd name="connsiteY4868" fmla="*/ 2571496 h 6286576"/>
              <a:gd name="connsiteX4869" fmla="*/ 3777922 w 6331249"/>
              <a:gd name="connsiteY4869" fmla="*/ 2581958 h 6286576"/>
              <a:gd name="connsiteX4870" fmla="*/ 3780014 w 6331249"/>
              <a:gd name="connsiteY4870" fmla="*/ 2592884 h 6286576"/>
              <a:gd name="connsiteX4871" fmla="*/ 3782338 w 6331249"/>
              <a:gd name="connsiteY4871" fmla="*/ 2604044 h 6286576"/>
              <a:gd name="connsiteX4872" fmla="*/ 3784895 w 6331249"/>
              <a:gd name="connsiteY4872" fmla="*/ 2615203 h 6286576"/>
              <a:gd name="connsiteX4873" fmla="*/ 3783036 w 6331249"/>
              <a:gd name="connsiteY4873" fmla="*/ 2616365 h 6286576"/>
              <a:gd name="connsiteX4874" fmla="*/ 3772575 w 6331249"/>
              <a:gd name="connsiteY4874" fmla="*/ 2623572 h 6286576"/>
              <a:gd name="connsiteX4875" fmla="*/ 3762579 w 6331249"/>
              <a:gd name="connsiteY4875" fmla="*/ 2630547 h 6286576"/>
              <a:gd name="connsiteX4876" fmla="*/ 3753049 w 6331249"/>
              <a:gd name="connsiteY4876" fmla="*/ 2637289 h 6286576"/>
              <a:gd name="connsiteX4877" fmla="*/ 3743982 w 6331249"/>
              <a:gd name="connsiteY4877" fmla="*/ 2643798 h 6286576"/>
              <a:gd name="connsiteX4878" fmla="*/ 3735381 w 6331249"/>
              <a:gd name="connsiteY4878" fmla="*/ 2650308 h 6286576"/>
              <a:gd name="connsiteX4879" fmla="*/ 3727246 w 6331249"/>
              <a:gd name="connsiteY4879" fmla="*/ 2656817 h 6286576"/>
              <a:gd name="connsiteX4880" fmla="*/ 3719342 w 6331249"/>
              <a:gd name="connsiteY4880" fmla="*/ 2663327 h 6286576"/>
              <a:gd name="connsiteX4881" fmla="*/ 3711671 w 6331249"/>
              <a:gd name="connsiteY4881" fmla="*/ 2670069 h 6286576"/>
              <a:gd name="connsiteX4882" fmla="*/ 3704464 w 6331249"/>
              <a:gd name="connsiteY4882" fmla="*/ 2676811 h 6286576"/>
              <a:gd name="connsiteX4883" fmla="*/ 3697491 w 6331249"/>
              <a:gd name="connsiteY4883" fmla="*/ 2684018 h 6286576"/>
              <a:gd name="connsiteX4884" fmla="*/ 3690749 w 6331249"/>
              <a:gd name="connsiteY4884" fmla="*/ 2691457 h 6286576"/>
              <a:gd name="connsiteX4885" fmla="*/ 3684473 w 6331249"/>
              <a:gd name="connsiteY4885" fmla="*/ 2699129 h 6286576"/>
              <a:gd name="connsiteX4886" fmla="*/ 3678661 w 6331249"/>
              <a:gd name="connsiteY4886" fmla="*/ 2707266 h 6286576"/>
              <a:gd name="connsiteX4887" fmla="*/ 3673315 w 6331249"/>
              <a:gd name="connsiteY4887" fmla="*/ 2715636 h 6286576"/>
              <a:gd name="connsiteX4888" fmla="*/ 3668433 w 6331249"/>
              <a:gd name="connsiteY4888" fmla="*/ 2724238 h 6286576"/>
              <a:gd name="connsiteX4889" fmla="*/ 3664017 w 6331249"/>
              <a:gd name="connsiteY4889" fmla="*/ 2733072 h 6286576"/>
              <a:gd name="connsiteX4890" fmla="*/ 3660065 w 6331249"/>
              <a:gd name="connsiteY4890" fmla="*/ 2742139 h 6286576"/>
              <a:gd name="connsiteX4891" fmla="*/ 3656346 w 6331249"/>
              <a:gd name="connsiteY4891" fmla="*/ 2751438 h 6286576"/>
              <a:gd name="connsiteX4892" fmla="*/ 3653091 w 6331249"/>
              <a:gd name="connsiteY4892" fmla="*/ 2760970 h 6286576"/>
              <a:gd name="connsiteX4893" fmla="*/ 3650301 w 6331249"/>
              <a:gd name="connsiteY4893" fmla="*/ 2770734 h 6286576"/>
              <a:gd name="connsiteX4894" fmla="*/ 3647744 w 6331249"/>
              <a:gd name="connsiteY4894" fmla="*/ 2780499 h 6286576"/>
              <a:gd name="connsiteX4895" fmla="*/ 3645420 w 6331249"/>
              <a:gd name="connsiteY4895" fmla="*/ 2790728 h 6286576"/>
              <a:gd name="connsiteX4896" fmla="*/ 3643095 w 6331249"/>
              <a:gd name="connsiteY4896" fmla="*/ 2801189 h 6286576"/>
              <a:gd name="connsiteX4897" fmla="*/ 3641003 w 6331249"/>
              <a:gd name="connsiteY4897" fmla="*/ 2812116 h 6286576"/>
              <a:gd name="connsiteX4898" fmla="*/ 3638911 w 6331249"/>
              <a:gd name="connsiteY4898" fmla="*/ 2823508 h 6286576"/>
              <a:gd name="connsiteX4899" fmla="*/ 3637051 w 6331249"/>
              <a:gd name="connsiteY4899" fmla="*/ 2834899 h 6286576"/>
              <a:gd name="connsiteX4900" fmla="*/ 3634959 w 6331249"/>
              <a:gd name="connsiteY4900" fmla="*/ 2834899 h 6286576"/>
              <a:gd name="connsiteX4901" fmla="*/ 3622406 w 6331249"/>
              <a:gd name="connsiteY4901" fmla="*/ 2837457 h 6286576"/>
              <a:gd name="connsiteX4902" fmla="*/ 3610551 w 6331249"/>
              <a:gd name="connsiteY4902" fmla="*/ 2840014 h 6286576"/>
              <a:gd name="connsiteX4903" fmla="*/ 3599161 w 6331249"/>
              <a:gd name="connsiteY4903" fmla="*/ 2842571 h 6286576"/>
              <a:gd name="connsiteX4904" fmla="*/ 3588468 w 6331249"/>
              <a:gd name="connsiteY4904" fmla="*/ 2845129 h 6286576"/>
              <a:gd name="connsiteX4905" fmla="*/ 3578007 w 6331249"/>
              <a:gd name="connsiteY4905" fmla="*/ 2847918 h 6286576"/>
              <a:gd name="connsiteX4906" fmla="*/ 3568011 w 6331249"/>
              <a:gd name="connsiteY4906" fmla="*/ 2850709 h 6286576"/>
              <a:gd name="connsiteX4907" fmla="*/ 3558248 w 6331249"/>
              <a:gd name="connsiteY4907" fmla="*/ 2853731 h 6286576"/>
              <a:gd name="connsiteX4908" fmla="*/ 3548717 w 6331249"/>
              <a:gd name="connsiteY4908" fmla="*/ 2856985 h 6286576"/>
              <a:gd name="connsiteX4909" fmla="*/ 3539419 w 6331249"/>
              <a:gd name="connsiteY4909" fmla="*/ 2860473 h 6286576"/>
              <a:gd name="connsiteX4910" fmla="*/ 3530353 w 6331249"/>
              <a:gd name="connsiteY4910" fmla="*/ 2864425 h 6286576"/>
              <a:gd name="connsiteX4911" fmla="*/ 3521287 w 6331249"/>
              <a:gd name="connsiteY4911" fmla="*/ 2868842 h 6286576"/>
              <a:gd name="connsiteX4912" fmla="*/ 3512454 w 6331249"/>
              <a:gd name="connsiteY4912" fmla="*/ 2873492 h 6286576"/>
              <a:gd name="connsiteX4913" fmla="*/ 3503853 w 6331249"/>
              <a:gd name="connsiteY4913" fmla="*/ 2878606 h 6286576"/>
              <a:gd name="connsiteX4914" fmla="*/ 3495716 w 6331249"/>
              <a:gd name="connsiteY4914" fmla="*/ 2884186 h 6286576"/>
              <a:gd name="connsiteX4915" fmla="*/ 3487813 w 6331249"/>
              <a:gd name="connsiteY4915" fmla="*/ 2890231 h 6286576"/>
              <a:gd name="connsiteX4916" fmla="*/ 3480142 w 6331249"/>
              <a:gd name="connsiteY4916" fmla="*/ 2896740 h 6286576"/>
              <a:gd name="connsiteX4917" fmla="*/ 3472936 w 6331249"/>
              <a:gd name="connsiteY4917" fmla="*/ 2903715 h 6286576"/>
              <a:gd name="connsiteX4918" fmla="*/ 3465962 w 6331249"/>
              <a:gd name="connsiteY4918" fmla="*/ 2910922 h 6286576"/>
              <a:gd name="connsiteX4919" fmla="*/ 3459453 w 6331249"/>
              <a:gd name="connsiteY4919" fmla="*/ 2918361 h 6286576"/>
              <a:gd name="connsiteX4920" fmla="*/ 3453176 w 6331249"/>
              <a:gd name="connsiteY4920" fmla="*/ 2926266 h 6286576"/>
              <a:gd name="connsiteX4921" fmla="*/ 3446900 w 6331249"/>
              <a:gd name="connsiteY4921" fmla="*/ 2934402 h 6286576"/>
              <a:gd name="connsiteX4922" fmla="*/ 3440856 w 6331249"/>
              <a:gd name="connsiteY4922" fmla="*/ 2942772 h 6286576"/>
              <a:gd name="connsiteX4923" fmla="*/ 3434812 w 6331249"/>
              <a:gd name="connsiteY4923" fmla="*/ 2951606 h 6286576"/>
              <a:gd name="connsiteX4924" fmla="*/ 3428768 w 6331249"/>
              <a:gd name="connsiteY4924" fmla="*/ 2960905 h 6286576"/>
              <a:gd name="connsiteX4925" fmla="*/ 3422492 w 6331249"/>
              <a:gd name="connsiteY4925" fmla="*/ 2970670 h 6286576"/>
              <a:gd name="connsiteX4926" fmla="*/ 3416448 w 6331249"/>
              <a:gd name="connsiteY4926" fmla="*/ 2980434 h 6286576"/>
              <a:gd name="connsiteX4927" fmla="*/ 3414356 w 6331249"/>
              <a:gd name="connsiteY4927" fmla="*/ 2980434 h 6286576"/>
              <a:gd name="connsiteX4928" fmla="*/ 3401803 w 6331249"/>
              <a:gd name="connsiteY4928" fmla="*/ 2978109 h 6286576"/>
              <a:gd name="connsiteX4929" fmla="*/ 3389948 w 6331249"/>
              <a:gd name="connsiteY4929" fmla="*/ 2976017 h 6286576"/>
              <a:gd name="connsiteX4930" fmla="*/ 3378557 w 6331249"/>
              <a:gd name="connsiteY4930" fmla="*/ 2974157 h 6286576"/>
              <a:gd name="connsiteX4931" fmla="*/ 3367864 w 6331249"/>
              <a:gd name="connsiteY4931" fmla="*/ 2971367 h 6286576"/>
              <a:gd name="connsiteX4932" fmla="*/ 3357171 w 6331249"/>
              <a:gd name="connsiteY4932" fmla="*/ 2969972 h 6286576"/>
              <a:gd name="connsiteX4933" fmla="*/ 3346710 w 6331249"/>
              <a:gd name="connsiteY4933" fmla="*/ 2968810 h 6286576"/>
              <a:gd name="connsiteX4934" fmla="*/ 3336482 w 6331249"/>
              <a:gd name="connsiteY4934" fmla="*/ 2968810 h 6286576"/>
              <a:gd name="connsiteX4935" fmla="*/ 3326486 w 6331249"/>
              <a:gd name="connsiteY4935" fmla="*/ 2968810 h 6286576"/>
              <a:gd name="connsiteX4936" fmla="*/ 3306495 w 6331249"/>
              <a:gd name="connsiteY4936" fmla="*/ 2968810 h 6286576"/>
              <a:gd name="connsiteX4937" fmla="*/ 3296499 w 6331249"/>
              <a:gd name="connsiteY4937" fmla="*/ 2968810 h 6286576"/>
              <a:gd name="connsiteX4938" fmla="*/ 3286503 w 6331249"/>
              <a:gd name="connsiteY4938" fmla="*/ 2968810 h 6286576"/>
              <a:gd name="connsiteX4939" fmla="*/ 3276740 w 6331249"/>
              <a:gd name="connsiteY4939" fmla="*/ 2970437 h 6286576"/>
              <a:gd name="connsiteX4940" fmla="*/ 3266977 w 6331249"/>
              <a:gd name="connsiteY4940" fmla="*/ 2972529 h 6286576"/>
              <a:gd name="connsiteX4941" fmla="*/ 3257214 w 6331249"/>
              <a:gd name="connsiteY4941" fmla="*/ 2975087 h 6286576"/>
              <a:gd name="connsiteX4942" fmla="*/ 3247683 w 6331249"/>
              <a:gd name="connsiteY4942" fmla="*/ 2978109 h 6286576"/>
              <a:gd name="connsiteX4943" fmla="*/ 3238384 w 6331249"/>
              <a:gd name="connsiteY4943" fmla="*/ 2981596 h 6286576"/>
              <a:gd name="connsiteX4944" fmla="*/ 3228389 w 6331249"/>
              <a:gd name="connsiteY4944" fmla="*/ 2985316 h 6286576"/>
              <a:gd name="connsiteX4945" fmla="*/ 3219323 w 6331249"/>
              <a:gd name="connsiteY4945" fmla="*/ 2989733 h 6286576"/>
              <a:gd name="connsiteX4946" fmla="*/ 3210489 w 6331249"/>
              <a:gd name="connsiteY4946" fmla="*/ 2994615 h 6286576"/>
              <a:gd name="connsiteX4947" fmla="*/ 3201656 w 6331249"/>
              <a:gd name="connsiteY4947" fmla="*/ 2999730 h 6286576"/>
              <a:gd name="connsiteX4948" fmla="*/ 3192823 w 6331249"/>
              <a:gd name="connsiteY4948" fmla="*/ 3005310 h 6286576"/>
              <a:gd name="connsiteX4949" fmla="*/ 3183757 w 6331249"/>
              <a:gd name="connsiteY4949" fmla="*/ 3011122 h 6286576"/>
              <a:gd name="connsiteX4950" fmla="*/ 3174458 w 6331249"/>
              <a:gd name="connsiteY4950" fmla="*/ 3017399 h 6286576"/>
              <a:gd name="connsiteX4951" fmla="*/ 3164928 w 6331249"/>
              <a:gd name="connsiteY4951" fmla="*/ 3023908 h 6286576"/>
              <a:gd name="connsiteX4952" fmla="*/ 3164928 w 6331249"/>
              <a:gd name="connsiteY4952" fmla="*/ 3023908 h 6286576"/>
              <a:gd name="connsiteX4953" fmla="*/ 3155397 w 6331249"/>
              <a:gd name="connsiteY4953" fmla="*/ 3017399 h 6286576"/>
              <a:gd name="connsiteX4954" fmla="*/ 3146098 w 6331249"/>
              <a:gd name="connsiteY4954" fmla="*/ 3011122 h 6286576"/>
              <a:gd name="connsiteX4955" fmla="*/ 3137033 w 6331249"/>
              <a:gd name="connsiteY4955" fmla="*/ 3005310 h 6286576"/>
              <a:gd name="connsiteX4956" fmla="*/ 3128199 w 6331249"/>
              <a:gd name="connsiteY4956" fmla="*/ 2999730 h 6286576"/>
              <a:gd name="connsiteX4957" fmla="*/ 3119366 w 6331249"/>
              <a:gd name="connsiteY4957" fmla="*/ 2994615 h 6286576"/>
              <a:gd name="connsiteX4958" fmla="*/ 3110532 w 6331249"/>
              <a:gd name="connsiteY4958" fmla="*/ 2989733 h 6286576"/>
              <a:gd name="connsiteX4959" fmla="*/ 3101466 w 6331249"/>
              <a:gd name="connsiteY4959" fmla="*/ 2985316 h 6286576"/>
              <a:gd name="connsiteX4960" fmla="*/ 3092400 w 6331249"/>
              <a:gd name="connsiteY4960" fmla="*/ 2981364 h 6286576"/>
              <a:gd name="connsiteX4961" fmla="*/ 3083102 w 6331249"/>
              <a:gd name="connsiteY4961" fmla="*/ 2977876 h 6286576"/>
              <a:gd name="connsiteX4962" fmla="*/ 3073571 w 6331249"/>
              <a:gd name="connsiteY4962" fmla="*/ 2974854 h 6286576"/>
              <a:gd name="connsiteX4963" fmla="*/ 3063808 w 6331249"/>
              <a:gd name="connsiteY4963" fmla="*/ 2972297 h 6286576"/>
              <a:gd name="connsiteX4964" fmla="*/ 3054045 w 6331249"/>
              <a:gd name="connsiteY4964" fmla="*/ 2970205 h 6286576"/>
              <a:gd name="connsiteX4965" fmla="*/ 3044049 w 6331249"/>
              <a:gd name="connsiteY4965" fmla="*/ 2968577 h 6286576"/>
              <a:gd name="connsiteX4966" fmla="*/ 3034053 w 6331249"/>
              <a:gd name="connsiteY4966" fmla="*/ 2968577 h 6286576"/>
              <a:gd name="connsiteX4967" fmla="*/ 3024058 w 6331249"/>
              <a:gd name="connsiteY4967" fmla="*/ 2968577 h 6286576"/>
              <a:gd name="connsiteX4968" fmla="*/ 3004066 w 6331249"/>
              <a:gd name="connsiteY4968" fmla="*/ 2968577 h 6286576"/>
              <a:gd name="connsiteX4969" fmla="*/ 2994070 w 6331249"/>
              <a:gd name="connsiteY4969" fmla="*/ 2968577 h 6286576"/>
              <a:gd name="connsiteX4970" fmla="*/ 2983842 w 6331249"/>
              <a:gd name="connsiteY4970" fmla="*/ 2968577 h 6286576"/>
              <a:gd name="connsiteX4971" fmla="*/ 2973381 w 6331249"/>
              <a:gd name="connsiteY4971" fmla="*/ 2969740 h 6286576"/>
              <a:gd name="connsiteX4972" fmla="*/ 2962688 w 6331249"/>
              <a:gd name="connsiteY4972" fmla="*/ 2971135 h 6286576"/>
              <a:gd name="connsiteX4973" fmla="*/ 2951763 w 6331249"/>
              <a:gd name="connsiteY4973" fmla="*/ 2972762 h 6286576"/>
              <a:gd name="connsiteX4974" fmla="*/ 2940372 w 6331249"/>
              <a:gd name="connsiteY4974" fmla="*/ 2974622 h 6286576"/>
              <a:gd name="connsiteX4975" fmla="*/ 2928517 w 6331249"/>
              <a:gd name="connsiteY4975" fmla="*/ 2976714 h 6286576"/>
              <a:gd name="connsiteX4976" fmla="*/ 2915964 w 6331249"/>
              <a:gd name="connsiteY4976" fmla="*/ 2979039 h 6286576"/>
              <a:gd name="connsiteX4977" fmla="*/ 2913872 w 6331249"/>
              <a:gd name="connsiteY4977" fmla="*/ 2979039 h 6286576"/>
              <a:gd name="connsiteX4978" fmla="*/ 2907828 w 6331249"/>
              <a:gd name="connsiteY4978" fmla="*/ 2969275 h 6286576"/>
              <a:gd name="connsiteX4979" fmla="*/ 2901552 w 6331249"/>
              <a:gd name="connsiteY4979" fmla="*/ 2959510 h 6286576"/>
              <a:gd name="connsiteX4980" fmla="*/ 2895508 w 6331249"/>
              <a:gd name="connsiteY4980" fmla="*/ 2950211 h 6286576"/>
              <a:gd name="connsiteX4981" fmla="*/ 2889464 w 6331249"/>
              <a:gd name="connsiteY4981" fmla="*/ 2941377 h 6286576"/>
              <a:gd name="connsiteX4982" fmla="*/ 2883420 w 6331249"/>
              <a:gd name="connsiteY4982" fmla="*/ 2933007 h 6286576"/>
              <a:gd name="connsiteX4983" fmla="*/ 2877143 w 6331249"/>
              <a:gd name="connsiteY4983" fmla="*/ 2924870 h 6286576"/>
              <a:gd name="connsiteX4984" fmla="*/ 2870867 w 6331249"/>
              <a:gd name="connsiteY4984" fmla="*/ 2916966 h 6286576"/>
              <a:gd name="connsiteX4985" fmla="*/ 2864358 w 6331249"/>
              <a:gd name="connsiteY4985" fmla="*/ 2909527 h 6286576"/>
              <a:gd name="connsiteX4986" fmla="*/ 2857384 w 6331249"/>
              <a:gd name="connsiteY4986" fmla="*/ 2902319 h 6286576"/>
              <a:gd name="connsiteX4987" fmla="*/ 2850178 w 6331249"/>
              <a:gd name="connsiteY4987" fmla="*/ 2895345 h 6286576"/>
              <a:gd name="connsiteX4988" fmla="*/ 2842507 w 6331249"/>
              <a:gd name="connsiteY4988" fmla="*/ 2888836 h 6286576"/>
              <a:gd name="connsiteX4989" fmla="*/ 2834603 w 6331249"/>
              <a:gd name="connsiteY4989" fmla="*/ 2882791 h 6286576"/>
              <a:gd name="connsiteX4990" fmla="*/ 2826468 w 6331249"/>
              <a:gd name="connsiteY4990" fmla="*/ 2877212 h 6286576"/>
              <a:gd name="connsiteX4991" fmla="*/ 2817866 w 6331249"/>
              <a:gd name="connsiteY4991" fmla="*/ 2872097 h 6286576"/>
              <a:gd name="connsiteX4992" fmla="*/ 2809963 w 6331249"/>
              <a:gd name="connsiteY4992" fmla="*/ 2869075 h 6286576"/>
              <a:gd name="connsiteX4993" fmla="*/ 2800897 w 6331249"/>
              <a:gd name="connsiteY4993" fmla="*/ 2864657 h 6286576"/>
              <a:gd name="connsiteX4994" fmla="*/ 2791831 w 6331249"/>
              <a:gd name="connsiteY4994" fmla="*/ 2860705 h 6286576"/>
              <a:gd name="connsiteX4995" fmla="*/ 2782533 w 6331249"/>
              <a:gd name="connsiteY4995" fmla="*/ 2857218 h 6286576"/>
              <a:gd name="connsiteX4996" fmla="*/ 2773002 w 6331249"/>
              <a:gd name="connsiteY4996" fmla="*/ 2853963 h 6286576"/>
              <a:gd name="connsiteX4997" fmla="*/ 2763239 w 6331249"/>
              <a:gd name="connsiteY4997" fmla="*/ 2850941 h 6286576"/>
              <a:gd name="connsiteX4998" fmla="*/ 2753243 w 6331249"/>
              <a:gd name="connsiteY4998" fmla="*/ 2848151 h 6286576"/>
              <a:gd name="connsiteX4999" fmla="*/ 2742782 w 6331249"/>
              <a:gd name="connsiteY4999" fmla="*/ 2845361 h 6286576"/>
              <a:gd name="connsiteX5000" fmla="*/ 2732089 w 6331249"/>
              <a:gd name="connsiteY5000" fmla="*/ 2842804 h 6286576"/>
              <a:gd name="connsiteX5001" fmla="*/ 2720699 w 6331249"/>
              <a:gd name="connsiteY5001" fmla="*/ 2840246 h 6286576"/>
              <a:gd name="connsiteX5002" fmla="*/ 2708843 w 6331249"/>
              <a:gd name="connsiteY5002" fmla="*/ 2837689 h 6286576"/>
              <a:gd name="connsiteX5003" fmla="*/ 2696290 w 6331249"/>
              <a:gd name="connsiteY5003" fmla="*/ 2835132 h 6286576"/>
              <a:gd name="connsiteX5004" fmla="*/ 2694198 w 6331249"/>
              <a:gd name="connsiteY5004" fmla="*/ 2835132 h 6286576"/>
              <a:gd name="connsiteX5005" fmla="*/ 2692339 w 6331249"/>
              <a:gd name="connsiteY5005" fmla="*/ 2823740 h 6286576"/>
              <a:gd name="connsiteX5006" fmla="*/ 2690247 w 6331249"/>
              <a:gd name="connsiteY5006" fmla="*/ 2812349 h 6286576"/>
              <a:gd name="connsiteX5007" fmla="*/ 2688154 w 6331249"/>
              <a:gd name="connsiteY5007" fmla="*/ 2801422 h 6286576"/>
              <a:gd name="connsiteX5008" fmla="*/ 2685830 w 6331249"/>
              <a:gd name="connsiteY5008" fmla="*/ 2790960 h 6286576"/>
              <a:gd name="connsiteX5009" fmla="*/ 2683505 w 6331249"/>
              <a:gd name="connsiteY5009" fmla="*/ 2780731 h 6286576"/>
              <a:gd name="connsiteX5010" fmla="*/ 2680948 w 6331249"/>
              <a:gd name="connsiteY5010" fmla="*/ 2770967 h 6286576"/>
              <a:gd name="connsiteX5011" fmla="*/ 2678159 w 6331249"/>
              <a:gd name="connsiteY5011" fmla="*/ 2761202 h 6286576"/>
              <a:gd name="connsiteX5012" fmla="*/ 2674904 w 6331249"/>
              <a:gd name="connsiteY5012" fmla="*/ 2751670 h 6286576"/>
              <a:gd name="connsiteX5013" fmla="*/ 2671185 w 6331249"/>
              <a:gd name="connsiteY5013" fmla="*/ 2742371 h 6286576"/>
              <a:gd name="connsiteX5014" fmla="*/ 2667233 w 6331249"/>
              <a:gd name="connsiteY5014" fmla="*/ 2733304 h 6286576"/>
              <a:gd name="connsiteX5015" fmla="*/ 2662816 w 6331249"/>
              <a:gd name="connsiteY5015" fmla="*/ 2724470 h 6286576"/>
              <a:gd name="connsiteX5016" fmla="*/ 2657935 w 6331249"/>
              <a:gd name="connsiteY5016" fmla="*/ 2715868 h 6286576"/>
              <a:gd name="connsiteX5017" fmla="*/ 2652588 w 6331249"/>
              <a:gd name="connsiteY5017" fmla="*/ 2707499 h 6286576"/>
              <a:gd name="connsiteX5018" fmla="*/ 2646777 w 6331249"/>
              <a:gd name="connsiteY5018" fmla="*/ 2699362 h 6286576"/>
              <a:gd name="connsiteX5019" fmla="*/ 2640500 w 6331249"/>
              <a:gd name="connsiteY5019" fmla="*/ 2691690 h 6286576"/>
              <a:gd name="connsiteX5020" fmla="*/ 2633294 w 6331249"/>
              <a:gd name="connsiteY5020" fmla="*/ 2683088 h 6286576"/>
              <a:gd name="connsiteX5021" fmla="*/ 2626320 w 6331249"/>
              <a:gd name="connsiteY5021" fmla="*/ 2675881 h 6286576"/>
              <a:gd name="connsiteX5022" fmla="*/ 2619114 w 6331249"/>
              <a:gd name="connsiteY5022" fmla="*/ 2669139 h 6286576"/>
              <a:gd name="connsiteX5023" fmla="*/ 2611443 w 6331249"/>
              <a:gd name="connsiteY5023" fmla="*/ 2662397 h 6286576"/>
              <a:gd name="connsiteX5024" fmla="*/ 2603539 w 6331249"/>
              <a:gd name="connsiteY5024" fmla="*/ 2655888 h 6286576"/>
              <a:gd name="connsiteX5025" fmla="*/ 2595403 w 6331249"/>
              <a:gd name="connsiteY5025" fmla="*/ 2649378 h 6286576"/>
              <a:gd name="connsiteX5026" fmla="*/ 2586802 w 6331249"/>
              <a:gd name="connsiteY5026" fmla="*/ 2642869 h 6286576"/>
              <a:gd name="connsiteX5027" fmla="*/ 2577504 w 6331249"/>
              <a:gd name="connsiteY5027" fmla="*/ 2636591 h 6286576"/>
              <a:gd name="connsiteX5028" fmla="*/ 2567973 w 6331249"/>
              <a:gd name="connsiteY5028" fmla="*/ 2629850 h 6286576"/>
              <a:gd name="connsiteX5029" fmla="*/ 2557978 w 6331249"/>
              <a:gd name="connsiteY5029" fmla="*/ 2622875 h 6286576"/>
              <a:gd name="connsiteX5030" fmla="*/ 2547517 w 6331249"/>
              <a:gd name="connsiteY5030" fmla="*/ 2615668 h 6286576"/>
              <a:gd name="connsiteX5031" fmla="*/ 2545657 w 6331249"/>
              <a:gd name="connsiteY5031" fmla="*/ 2614506 h 6286576"/>
              <a:gd name="connsiteX5032" fmla="*/ 2548214 w 6331249"/>
              <a:gd name="connsiteY5032" fmla="*/ 2603346 h 6286576"/>
              <a:gd name="connsiteX5033" fmla="*/ 2550539 w 6331249"/>
              <a:gd name="connsiteY5033" fmla="*/ 2592187 h 6286576"/>
              <a:gd name="connsiteX5034" fmla="*/ 2552631 w 6331249"/>
              <a:gd name="connsiteY5034" fmla="*/ 2581260 h 6286576"/>
              <a:gd name="connsiteX5035" fmla="*/ 2554490 w 6331249"/>
              <a:gd name="connsiteY5035" fmla="*/ 2570799 h 6286576"/>
              <a:gd name="connsiteX5036" fmla="*/ 2556118 w 6331249"/>
              <a:gd name="connsiteY5036" fmla="*/ 2560569 h 6286576"/>
              <a:gd name="connsiteX5037" fmla="*/ 2557512 w 6331249"/>
              <a:gd name="connsiteY5037" fmla="*/ 2550340 h 6286576"/>
              <a:gd name="connsiteX5038" fmla="*/ 2557512 w 6331249"/>
              <a:gd name="connsiteY5038" fmla="*/ 2540343 h 6286576"/>
              <a:gd name="connsiteX5039" fmla="*/ 2557512 w 6331249"/>
              <a:gd name="connsiteY5039" fmla="*/ 2530346 h 6286576"/>
              <a:gd name="connsiteX5040" fmla="*/ 2557512 w 6331249"/>
              <a:gd name="connsiteY5040" fmla="*/ 2510353 h 6286576"/>
              <a:gd name="connsiteX5041" fmla="*/ 2557512 w 6331249"/>
              <a:gd name="connsiteY5041" fmla="*/ 2500356 h 6286576"/>
              <a:gd name="connsiteX5042" fmla="*/ 2556350 w 6331249"/>
              <a:gd name="connsiteY5042" fmla="*/ 2490360 h 6286576"/>
              <a:gd name="connsiteX5043" fmla="*/ 2554490 w 6331249"/>
              <a:gd name="connsiteY5043" fmla="*/ 2480595 h 6286576"/>
              <a:gd name="connsiteX5044" fmla="*/ 2552166 w 6331249"/>
              <a:gd name="connsiteY5044" fmla="*/ 2470831 h 6286576"/>
              <a:gd name="connsiteX5045" fmla="*/ 2549376 w 6331249"/>
              <a:gd name="connsiteY5045" fmla="*/ 2461299 h 6286576"/>
              <a:gd name="connsiteX5046" fmla="*/ 2546122 w 6331249"/>
              <a:gd name="connsiteY5046" fmla="*/ 2452000 h 6286576"/>
              <a:gd name="connsiteX5047" fmla="*/ 2542403 w 6331249"/>
              <a:gd name="connsiteY5047" fmla="*/ 2442701 h 6286576"/>
              <a:gd name="connsiteX5048" fmla="*/ 2538218 w 6331249"/>
              <a:gd name="connsiteY5048" fmla="*/ 2433634 h 6286576"/>
              <a:gd name="connsiteX5049" fmla="*/ 2533802 w 6331249"/>
              <a:gd name="connsiteY5049" fmla="*/ 2424567 h 6286576"/>
              <a:gd name="connsiteX5050" fmla="*/ 2528920 w 6331249"/>
              <a:gd name="connsiteY5050" fmla="*/ 2415500 h 6286576"/>
              <a:gd name="connsiteX5051" fmla="*/ 2523806 w 6331249"/>
              <a:gd name="connsiteY5051" fmla="*/ 2406433 h 6286576"/>
              <a:gd name="connsiteX5052" fmla="*/ 2518460 w 6331249"/>
              <a:gd name="connsiteY5052" fmla="*/ 2397134 h 6286576"/>
              <a:gd name="connsiteX5053" fmla="*/ 2512648 w 6331249"/>
              <a:gd name="connsiteY5053" fmla="*/ 2387602 h 6286576"/>
              <a:gd name="connsiteX5054" fmla="*/ 2506604 w 6331249"/>
              <a:gd name="connsiteY5054" fmla="*/ 2377838 h 6286576"/>
              <a:gd name="connsiteX5055" fmla="*/ 2500095 w 6331249"/>
              <a:gd name="connsiteY5055" fmla="*/ 2367608 h 6286576"/>
              <a:gd name="connsiteX5056" fmla="*/ 2493121 w 6331249"/>
              <a:gd name="connsiteY5056" fmla="*/ 2356914 h 6286576"/>
              <a:gd name="connsiteX5057" fmla="*/ 2491959 w 6331249"/>
              <a:gd name="connsiteY5057" fmla="*/ 2355054 h 6286576"/>
              <a:gd name="connsiteX5058" fmla="*/ 2498468 w 6331249"/>
              <a:gd name="connsiteY5058" fmla="*/ 2345755 h 6286576"/>
              <a:gd name="connsiteX5059" fmla="*/ 2504977 w 6331249"/>
              <a:gd name="connsiteY5059" fmla="*/ 2336223 h 6286576"/>
              <a:gd name="connsiteX5060" fmla="*/ 2511253 w 6331249"/>
              <a:gd name="connsiteY5060" fmla="*/ 2326924 h 6286576"/>
              <a:gd name="connsiteX5061" fmla="*/ 2517065 w 6331249"/>
              <a:gd name="connsiteY5061" fmla="*/ 2317857 h 6286576"/>
              <a:gd name="connsiteX5062" fmla="*/ 2522644 w 6331249"/>
              <a:gd name="connsiteY5062" fmla="*/ 2309023 h 6286576"/>
              <a:gd name="connsiteX5063" fmla="*/ 2527758 w 6331249"/>
              <a:gd name="connsiteY5063" fmla="*/ 2300188 h 6286576"/>
              <a:gd name="connsiteX5064" fmla="*/ 2532640 w 6331249"/>
              <a:gd name="connsiteY5064" fmla="*/ 2291354 h 6286576"/>
              <a:gd name="connsiteX5065" fmla="*/ 2537056 w 6331249"/>
              <a:gd name="connsiteY5065" fmla="*/ 2282287 h 6286576"/>
              <a:gd name="connsiteX5066" fmla="*/ 2541008 w 6331249"/>
              <a:gd name="connsiteY5066" fmla="*/ 2273220 h 6286576"/>
              <a:gd name="connsiteX5067" fmla="*/ 2544495 w 6331249"/>
              <a:gd name="connsiteY5067" fmla="*/ 2263921 h 6286576"/>
              <a:gd name="connsiteX5068" fmla="*/ 2547517 w 6331249"/>
              <a:gd name="connsiteY5068" fmla="*/ 2254389 h 6286576"/>
              <a:gd name="connsiteX5069" fmla="*/ 2550074 w 6331249"/>
              <a:gd name="connsiteY5069" fmla="*/ 2244625 h 6286576"/>
              <a:gd name="connsiteX5070" fmla="*/ 2552166 w 6331249"/>
              <a:gd name="connsiteY5070" fmla="*/ 2234861 h 6286576"/>
              <a:gd name="connsiteX5071" fmla="*/ 2553793 w 6331249"/>
              <a:gd name="connsiteY5071" fmla="*/ 2225096 h 6286576"/>
              <a:gd name="connsiteX5072" fmla="*/ 2553793 w 6331249"/>
              <a:gd name="connsiteY5072" fmla="*/ 2215099 h 6286576"/>
              <a:gd name="connsiteX5073" fmla="*/ 2553793 w 6331249"/>
              <a:gd name="connsiteY5073" fmla="*/ 2205103 h 6286576"/>
              <a:gd name="connsiteX5074" fmla="*/ 2553793 w 6331249"/>
              <a:gd name="connsiteY5074" fmla="*/ 2195106 h 6286576"/>
              <a:gd name="connsiteX5075" fmla="*/ 2553793 w 6331249"/>
              <a:gd name="connsiteY5075" fmla="*/ 2185109 h 6286576"/>
              <a:gd name="connsiteX5076" fmla="*/ 2553793 w 6331249"/>
              <a:gd name="connsiteY5076" fmla="*/ 2175112 h 6286576"/>
              <a:gd name="connsiteX5077" fmla="*/ 2553793 w 6331249"/>
              <a:gd name="connsiteY5077" fmla="*/ 2164883 h 6286576"/>
              <a:gd name="connsiteX5078" fmla="*/ 2552631 w 6331249"/>
              <a:gd name="connsiteY5078" fmla="*/ 2154421 h 6286576"/>
              <a:gd name="connsiteX5079" fmla="*/ 2551236 w 6331249"/>
              <a:gd name="connsiteY5079" fmla="*/ 2143727 h 6286576"/>
              <a:gd name="connsiteX5080" fmla="*/ 2549609 w 6331249"/>
              <a:gd name="connsiteY5080" fmla="*/ 2132800 h 6286576"/>
              <a:gd name="connsiteX5081" fmla="*/ 2547749 w 6331249"/>
              <a:gd name="connsiteY5081" fmla="*/ 2121409 h 6286576"/>
              <a:gd name="connsiteX5082" fmla="*/ 2545657 w 6331249"/>
              <a:gd name="connsiteY5082" fmla="*/ 2109552 h 6286576"/>
              <a:gd name="connsiteX5083" fmla="*/ 2543332 w 6331249"/>
              <a:gd name="connsiteY5083" fmla="*/ 2096998 h 6286576"/>
              <a:gd name="connsiteX5084" fmla="*/ 2543332 w 6331249"/>
              <a:gd name="connsiteY5084" fmla="*/ 2094906 h 6286576"/>
              <a:gd name="connsiteX5085" fmla="*/ 2553096 w 6331249"/>
              <a:gd name="connsiteY5085" fmla="*/ 2088861 h 6286576"/>
              <a:gd name="connsiteX5086" fmla="*/ 2562859 w 6331249"/>
              <a:gd name="connsiteY5086" fmla="*/ 2082584 h 6286576"/>
              <a:gd name="connsiteX5087" fmla="*/ 2572158 w 6331249"/>
              <a:gd name="connsiteY5087" fmla="*/ 2076540 h 6286576"/>
              <a:gd name="connsiteX5088" fmla="*/ 2580991 w 6331249"/>
              <a:gd name="connsiteY5088" fmla="*/ 2070495 h 6286576"/>
              <a:gd name="connsiteX5089" fmla="*/ 2589359 w 6331249"/>
              <a:gd name="connsiteY5089" fmla="*/ 2064450 h 6286576"/>
              <a:gd name="connsiteX5090" fmla="*/ 2597495 w 6331249"/>
              <a:gd name="connsiteY5090" fmla="*/ 2058173 h 6286576"/>
              <a:gd name="connsiteX5091" fmla="*/ 2605399 w 6331249"/>
              <a:gd name="connsiteY5091" fmla="*/ 2051896 h 6286576"/>
              <a:gd name="connsiteX5092" fmla="*/ 2612838 w 6331249"/>
              <a:gd name="connsiteY5092" fmla="*/ 2045387 h 6286576"/>
              <a:gd name="connsiteX5093" fmla="*/ 2620044 w 6331249"/>
              <a:gd name="connsiteY5093" fmla="*/ 2038412 h 6286576"/>
              <a:gd name="connsiteX5094" fmla="*/ 2627018 w 6331249"/>
              <a:gd name="connsiteY5094" fmla="*/ 2031205 h 6286576"/>
              <a:gd name="connsiteX5095" fmla="*/ 2633527 w 6331249"/>
              <a:gd name="connsiteY5095" fmla="*/ 2023533 h 6286576"/>
              <a:gd name="connsiteX5096" fmla="*/ 2639570 w 6331249"/>
              <a:gd name="connsiteY5096" fmla="*/ 2015629 h 6286576"/>
              <a:gd name="connsiteX5097" fmla="*/ 2645150 w 6331249"/>
              <a:gd name="connsiteY5097" fmla="*/ 2007492 h 6286576"/>
              <a:gd name="connsiteX5098" fmla="*/ 2650264 w 6331249"/>
              <a:gd name="connsiteY5098" fmla="*/ 1998890 h 6286576"/>
              <a:gd name="connsiteX5099" fmla="*/ 2654913 w 6331249"/>
              <a:gd name="connsiteY5099" fmla="*/ 1990056 h 6286576"/>
              <a:gd name="connsiteX5100" fmla="*/ 2659330 w 6331249"/>
              <a:gd name="connsiteY5100" fmla="*/ 1980989 h 6286576"/>
              <a:gd name="connsiteX5101" fmla="*/ 2663281 w 6331249"/>
              <a:gd name="connsiteY5101" fmla="*/ 1971922 h 6286576"/>
              <a:gd name="connsiteX5102" fmla="*/ 2666768 w 6331249"/>
              <a:gd name="connsiteY5102" fmla="*/ 1962623 h 6286576"/>
              <a:gd name="connsiteX5103" fmla="*/ 2670022 w 6331249"/>
              <a:gd name="connsiteY5103" fmla="*/ 1953091 h 6286576"/>
              <a:gd name="connsiteX5104" fmla="*/ 2673045 w 6331249"/>
              <a:gd name="connsiteY5104" fmla="*/ 1943327 h 6286576"/>
              <a:gd name="connsiteX5105" fmla="*/ 2675834 w 6331249"/>
              <a:gd name="connsiteY5105" fmla="*/ 1933330 h 6286576"/>
              <a:gd name="connsiteX5106" fmla="*/ 2678624 w 6331249"/>
              <a:gd name="connsiteY5106" fmla="*/ 1922868 h 6286576"/>
              <a:gd name="connsiteX5107" fmla="*/ 2681181 w 6331249"/>
              <a:gd name="connsiteY5107" fmla="*/ 1912174 h 6286576"/>
              <a:gd name="connsiteX5108" fmla="*/ 2683738 w 6331249"/>
              <a:gd name="connsiteY5108" fmla="*/ 1900782 h 6286576"/>
              <a:gd name="connsiteX5109" fmla="*/ 2686295 w 6331249"/>
              <a:gd name="connsiteY5109" fmla="*/ 1888925 h 6286576"/>
              <a:gd name="connsiteX5110" fmla="*/ 2688852 w 6331249"/>
              <a:gd name="connsiteY5110" fmla="*/ 1876372 h 6286576"/>
              <a:gd name="connsiteX5111" fmla="*/ 2688852 w 6331249"/>
              <a:gd name="connsiteY5111" fmla="*/ 1874279 h 6286576"/>
              <a:gd name="connsiteX5112" fmla="*/ 2700242 w 6331249"/>
              <a:gd name="connsiteY5112" fmla="*/ 1872419 h 6286576"/>
              <a:gd name="connsiteX5113" fmla="*/ 2711633 w 6331249"/>
              <a:gd name="connsiteY5113" fmla="*/ 1870327 h 6286576"/>
              <a:gd name="connsiteX5114" fmla="*/ 2722558 w 6331249"/>
              <a:gd name="connsiteY5114" fmla="*/ 1868234 h 6286576"/>
              <a:gd name="connsiteX5115" fmla="*/ 2733019 w 6331249"/>
              <a:gd name="connsiteY5115" fmla="*/ 1865910 h 6286576"/>
              <a:gd name="connsiteX5116" fmla="*/ 2743247 w 6331249"/>
              <a:gd name="connsiteY5116" fmla="*/ 1863585 h 6286576"/>
              <a:gd name="connsiteX5117" fmla="*/ 2753010 w 6331249"/>
              <a:gd name="connsiteY5117" fmla="*/ 1861028 h 6286576"/>
              <a:gd name="connsiteX5118" fmla="*/ 2762774 w 6331249"/>
              <a:gd name="connsiteY5118" fmla="*/ 1858238 h 6286576"/>
              <a:gd name="connsiteX5119" fmla="*/ 2772305 w 6331249"/>
              <a:gd name="connsiteY5119" fmla="*/ 1854983 h 6286576"/>
              <a:gd name="connsiteX5120" fmla="*/ 2781603 w 6331249"/>
              <a:gd name="connsiteY5120" fmla="*/ 1851263 h 6286576"/>
              <a:gd name="connsiteX5121" fmla="*/ 2790669 w 6331249"/>
              <a:gd name="connsiteY5121" fmla="*/ 1847311 h 6286576"/>
              <a:gd name="connsiteX5122" fmla="*/ 2799502 w 6331249"/>
              <a:gd name="connsiteY5122" fmla="*/ 1842894 h 6286576"/>
              <a:gd name="connsiteX5123" fmla="*/ 2808103 w 6331249"/>
              <a:gd name="connsiteY5123" fmla="*/ 1838012 h 6286576"/>
              <a:gd name="connsiteX5124" fmla="*/ 2816472 w 6331249"/>
              <a:gd name="connsiteY5124" fmla="*/ 1832665 h 6286576"/>
              <a:gd name="connsiteX5125" fmla="*/ 2824608 w 6331249"/>
              <a:gd name="connsiteY5125" fmla="*/ 1826853 h 6286576"/>
              <a:gd name="connsiteX5126" fmla="*/ 2832279 w 6331249"/>
              <a:gd name="connsiteY5126" fmla="*/ 1820576 h 6286576"/>
              <a:gd name="connsiteX5127" fmla="*/ 2839718 w 6331249"/>
              <a:gd name="connsiteY5127" fmla="*/ 1813834 h 6286576"/>
              <a:gd name="connsiteX5128" fmla="*/ 2846924 w 6331249"/>
              <a:gd name="connsiteY5128" fmla="*/ 1806859 h 6286576"/>
              <a:gd name="connsiteX5129" fmla="*/ 2853665 w 6331249"/>
              <a:gd name="connsiteY5129" fmla="*/ 1799652 h 6286576"/>
              <a:gd name="connsiteX5130" fmla="*/ 2860406 w 6331249"/>
              <a:gd name="connsiteY5130" fmla="*/ 1791980 h 6286576"/>
              <a:gd name="connsiteX5131" fmla="*/ 2866915 w 6331249"/>
              <a:gd name="connsiteY5131" fmla="*/ 1784076 h 6286576"/>
              <a:gd name="connsiteX5132" fmla="*/ 2873424 w 6331249"/>
              <a:gd name="connsiteY5132" fmla="*/ 1775939 h 6286576"/>
              <a:gd name="connsiteX5133" fmla="*/ 2879933 w 6331249"/>
              <a:gd name="connsiteY5133" fmla="*/ 1767337 h 6286576"/>
              <a:gd name="connsiteX5134" fmla="*/ 2886442 w 6331249"/>
              <a:gd name="connsiteY5134" fmla="*/ 1758270 h 6286576"/>
              <a:gd name="connsiteX5135" fmla="*/ 2893183 w 6331249"/>
              <a:gd name="connsiteY5135" fmla="*/ 1748738 h 6286576"/>
              <a:gd name="connsiteX5136" fmla="*/ 2900157 w 6331249"/>
              <a:gd name="connsiteY5136" fmla="*/ 1738741 h 6286576"/>
              <a:gd name="connsiteX5137" fmla="*/ 2907363 w 6331249"/>
              <a:gd name="connsiteY5137" fmla="*/ 1728280 h 6286576"/>
              <a:gd name="connsiteX5138" fmla="*/ 2908526 w 6331249"/>
              <a:gd name="connsiteY5138" fmla="*/ 1726420 h 6286576"/>
              <a:gd name="connsiteX5139" fmla="*/ 2919683 w 6331249"/>
              <a:gd name="connsiteY5139" fmla="*/ 1728977 h 6286576"/>
              <a:gd name="connsiteX5140" fmla="*/ 2930841 w 6331249"/>
              <a:gd name="connsiteY5140" fmla="*/ 1731302 h 6286576"/>
              <a:gd name="connsiteX5141" fmla="*/ 2941767 w 6331249"/>
              <a:gd name="connsiteY5141" fmla="*/ 1733394 h 6286576"/>
              <a:gd name="connsiteX5142" fmla="*/ 2952228 w 6331249"/>
              <a:gd name="connsiteY5142" fmla="*/ 1735254 h 6286576"/>
              <a:gd name="connsiteX5143" fmla="*/ 2962456 w 6331249"/>
              <a:gd name="connsiteY5143" fmla="*/ 1736882 h 6286576"/>
              <a:gd name="connsiteX5144" fmla="*/ 2972684 w 6331249"/>
              <a:gd name="connsiteY5144" fmla="*/ 1738276 h 6286576"/>
              <a:gd name="connsiteX5145" fmla="*/ 2982680 w 6331249"/>
              <a:gd name="connsiteY5145" fmla="*/ 1738276 h 6286576"/>
              <a:gd name="connsiteX5146" fmla="*/ 2992676 w 6331249"/>
              <a:gd name="connsiteY5146" fmla="*/ 1738276 h 6286576"/>
              <a:gd name="connsiteX5147" fmla="*/ 3012667 w 6331249"/>
              <a:gd name="connsiteY5147" fmla="*/ 1738276 h 6286576"/>
              <a:gd name="connsiteX5148" fmla="*/ 3022663 w 6331249"/>
              <a:gd name="connsiteY5148" fmla="*/ 1738276 h 6286576"/>
              <a:gd name="connsiteX5149" fmla="*/ 3032658 w 6331249"/>
              <a:gd name="connsiteY5149" fmla="*/ 1737114 h 6286576"/>
              <a:gd name="connsiteX5150" fmla="*/ 3042422 w 6331249"/>
              <a:gd name="connsiteY5150" fmla="*/ 1735254 h 6286576"/>
              <a:gd name="connsiteX5151" fmla="*/ 3052185 w 6331249"/>
              <a:gd name="connsiteY5151" fmla="*/ 1732929 h 6286576"/>
              <a:gd name="connsiteX5152" fmla="*/ 3061716 w 6331249"/>
              <a:gd name="connsiteY5152" fmla="*/ 1730140 h 6286576"/>
              <a:gd name="connsiteX5153" fmla="*/ 3071014 w 6331249"/>
              <a:gd name="connsiteY5153" fmla="*/ 1726885 h 6286576"/>
              <a:gd name="connsiteX5154" fmla="*/ 3080313 w 6331249"/>
              <a:gd name="connsiteY5154" fmla="*/ 1723165 h 6286576"/>
              <a:gd name="connsiteX5155" fmla="*/ 3089378 w 6331249"/>
              <a:gd name="connsiteY5155" fmla="*/ 1718980 h 6286576"/>
              <a:gd name="connsiteX5156" fmla="*/ 3098444 w 6331249"/>
              <a:gd name="connsiteY5156" fmla="*/ 1714563 h 6286576"/>
              <a:gd name="connsiteX5157" fmla="*/ 3107510 w 6331249"/>
              <a:gd name="connsiteY5157" fmla="*/ 1709681 h 6286576"/>
              <a:gd name="connsiteX5158" fmla="*/ 3116576 w 6331249"/>
              <a:gd name="connsiteY5158" fmla="*/ 1704567 h 6286576"/>
              <a:gd name="connsiteX5159" fmla="*/ 3125874 w 6331249"/>
              <a:gd name="connsiteY5159" fmla="*/ 1699219 h 6286576"/>
              <a:gd name="connsiteX5160" fmla="*/ 3135405 w 6331249"/>
              <a:gd name="connsiteY5160" fmla="*/ 1693407 h 6286576"/>
              <a:gd name="connsiteX5161" fmla="*/ 3145168 w 6331249"/>
              <a:gd name="connsiteY5161" fmla="*/ 1687130 h 6286576"/>
              <a:gd name="connsiteX5162" fmla="*/ 3155397 w 6331249"/>
              <a:gd name="connsiteY5162" fmla="*/ 1680621 h 6286576"/>
              <a:gd name="connsiteX5163" fmla="*/ 3164463 w 6331249"/>
              <a:gd name="connsiteY5163" fmla="*/ 1674809 h 6286576"/>
              <a:gd name="connsiteX5164" fmla="*/ 3164463 w 6331249"/>
              <a:gd name="connsiteY5164" fmla="*/ 1674809 h 6286576"/>
              <a:gd name="connsiteX5165" fmla="*/ 3254889 w 6331249"/>
              <a:gd name="connsiteY5165" fmla="*/ 2658677 h 6286576"/>
              <a:gd name="connsiteX5166" fmla="*/ 3076593 w 6331249"/>
              <a:gd name="connsiteY5166" fmla="*/ 2658677 h 6286576"/>
              <a:gd name="connsiteX5167" fmla="*/ 3073339 w 6331249"/>
              <a:gd name="connsiteY5167" fmla="*/ 2676579 h 6286576"/>
              <a:gd name="connsiteX5168" fmla="*/ 3166322 w 6331249"/>
              <a:gd name="connsiteY5168" fmla="*/ 2686575 h 6286576"/>
              <a:gd name="connsiteX5169" fmla="*/ 3166322 w 6331249"/>
              <a:gd name="connsiteY5169" fmla="*/ 2686575 h 6286576"/>
              <a:gd name="connsiteX5170" fmla="*/ 3259306 w 6331249"/>
              <a:gd name="connsiteY5170" fmla="*/ 2676579 h 6286576"/>
              <a:gd name="connsiteX5171" fmla="*/ 3256051 w 6331249"/>
              <a:gd name="connsiteY5171" fmla="*/ 2658677 h 6286576"/>
              <a:gd name="connsiteX5172" fmla="*/ 3256051 w 6331249"/>
              <a:gd name="connsiteY5172" fmla="*/ 2658677 h 6286576"/>
              <a:gd name="connsiteX5173" fmla="*/ 3165625 w 6331249"/>
              <a:gd name="connsiteY5173" fmla="*/ 2630547 h 6286576"/>
              <a:gd name="connsiteX5174" fmla="*/ 3205143 w 6331249"/>
              <a:gd name="connsiteY5174" fmla="*/ 2630547 h 6286576"/>
              <a:gd name="connsiteX5175" fmla="*/ 3341131 w 6331249"/>
              <a:gd name="connsiteY5175" fmla="*/ 2630547 h 6286576"/>
              <a:gd name="connsiteX5176" fmla="*/ 3349500 w 6331249"/>
              <a:gd name="connsiteY5176" fmla="*/ 2617295 h 6286576"/>
              <a:gd name="connsiteX5177" fmla="*/ 3349500 w 6331249"/>
              <a:gd name="connsiteY5177" fmla="*/ 2617295 h 6286576"/>
              <a:gd name="connsiteX5178" fmla="*/ 3341131 w 6331249"/>
              <a:gd name="connsiteY5178" fmla="*/ 2604276 h 6286576"/>
              <a:gd name="connsiteX5179" fmla="*/ 3287433 w 6331249"/>
              <a:gd name="connsiteY5179" fmla="*/ 2585678 h 6286576"/>
              <a:gd name="connsiteX5180" fmla="*/ 3253727 w 6331249"/>
              <a:gd name="connsiteY5180" fmla="*/ 2583585 h 6286576"/>
              <a:gd name="connsiteX5181" fmla="*/ 3216301 w 6331249"/>
              <a:gd name="connsiteY5181" fmla="*/ 2563359 h 6286576"/>
              <a:gd name="connsiteX5182" fmla="*/ 3164928 w 6331249"/>
              <a:gd name="connsiteY5182" fmla="*/ 2573588 h 6286576"/>
              <a:gd name="connsiteX5183" fmla="*/ 3113554 w 6331249"/>
              <a:gd name="connsiteY5183" fmla="*/ 2563359 h 6286576"/>
              <a:gd name="connsiteX5184" fmla="*/ 3076128 w 6331249"/>
              <a:gd name="connsiteY5184" fmla="*/ 2583585 h 6286576"/>
              <a:gd name="connsiteX5185" fmla="*/ 3042422 w 6331249"/>
              <a:gd name="connsiteY5185" fmla="*/ 2585678 h 6286576"/>
              <a:gd name="connsiteX5186" fmla="*/ 2988724 w 6331249"/>
              <a:gd name="connsiteY5186" fmla="*/ 2604276 h 6286576"/>
              <a:gd name="connsiteX5187" fmla="*/ 2980355 w 6331249"/>
              <a:gd name="connsiteY5187" fmla="*/ 2617295 h 6286576"/>
              <a:gd name="connsiteX5188" fmla="*/ 2980355 w 6331249"/>
              <a:gd name="connsiteY5188" fmla="*/ 2617295 h 6286576"/>
              <a:gd name="connsiteX5189" fmla="*/ 2988724 w 6331249"/>
              <a:gd name="connsiteY5189" fmla="*/ 2630547 h 6286576"/>
              <a:gd name="connsiteX5190" fmla="*/ 3124712 w 6331249"/>
              <a:gd name="connsiteY5190" fmla="*/ 2630547 h 6286576"/>
              <a:gd name="connsiteX5191" fmla="*/ 3164928 w 6331249"/>
              <a:gd name="connsiteY5191" fmla="*/ 2630547 h 6286576"/>
              <a:gd name="connsiteX5192" fmla="*/ 3165625 w 6331249"/>
              <a:gd name="connsiteY5192" fmla="*/ 2465019 h 6286576"/>
              <a:gd name="connsiteX5193" fmla="*/ 3266744 w 6331249"/>
              <a:gd name="connsiteY5193" fmla="*/ 2465019 h 6286576"/>
              <a:gd name="connsiteX5194" fmla="*/ 3266744 w 6331249"/>
              <a:gd name="connsiteY5194" fmla="*/ 2457114 h 6286576"/>
              <a:gd name="connsiteX5195" fmla="*/ 3254657 w 6331249"/>
              <a:gd name="connsiteY5195" fmla="*/ 2379000 h 6286576"/>
              <a:gd name="connsiteX5196" fmla="*/ 3254657 w 6331249"/>
              <a:gd name="connsiteY5196" fmla="*/ 2379000 h 6286576"/>
              <a:gd name="connsiteX5197" fmla="*/ 3244196 w 6331249"/>
              <a:gd name="connsiteY5197" fmla="*/ 2214402 h 6286576"/>
              <a:gd name="connsiteX5198" fmla="*/ 3351592 w 6331249"/>
              <a:gd name="connsiteY5198" fmla="*/ 2065845 h 6286576"/>
              <a:gd name="connsiteX5199" fmla="*/ 3386926 w 6331249"/>
              <a:gd name="connsiteY5199" fmla="*/ 2057011 h 6286576"/>
              <a:gd name="connsiteX5200" fmla="*/ 3425514 w 6331249"/>
              <a:gd name="connsiteY5200" fmla="*/ 2057011 h 6286576"/>
              <a:gd name="connsiteX5201" fmla="*/ 3425514 w 6331249"/>
              <a:gd name="connsiteY5201" fmla="*/ 2057011 h 6286576"/>
              <a:gd name="connsiteX5202" fmla="*/ 3493392 w 6331249"/>
              <a:gd name="connsiteY5202" fmla="*/ 2071425 h 6286576"/>
              <a:gd name="connsiteX5203" fmla="*/ 3538721 w 6331249"/>
              <a:gd name="connsiteY5203" fmla="*/ 2095836 h 6286576"/>
              <a:gd name="connsiteX5204" fmla="*/ 3564524 w 6331249"/>
              <a:gd name="connsiteY5204" fmla="*/ 2124896 h 6286576"/>
              <a:gd name="connsiteX5205" fmla="*/ 3587770 w 6331249"/>
              <a:gd name="connsiteY5205" fmla="*/ 2171393 h 6286576"/>
              <a:gd name="connsiteX5206" fmla="*/ 3589397 w 6331249"/>
              <a:gd name="connsiteY5206" fmla="*/ 2434098 h 6286576"/>
              <a:gd name="connsiteX5207" fmla="*/ 3572428 w 6331249"/>
              <a:gd name="connsiteY5207" fmla="*/ 2492219 h 6286576"/>
              <a:gd name="connsiteX5208" fmla="*/ 3549182 w 6331249"/>
              <a:gd name="connsiteY5208" fmla="*/ 2548248 h 6286576"/>
              <a:gd name="connsiteX5209" fmla="*/ 3549182 w 6331249"/>
              <a:gd name="connsiteY5209" fmla="*/ 2548248 h 6286576"/>
              <a:gd name="connsiteX5210" fmla="*/ 3349965 w 6331249"/>
              <a:gd name="connsiteY5210" fmla="*/ 2782358 h 6286576"/>
              <a:gd name="connsiteX5211" fmla="*/ 3312771 w 6331249"/>
              <a:gd name="connsiteY5211" fmla="*/ 2809094 h 6286576"/>
              <a:gd name="connsiteX5212" fmla="*/ 3282784 w 6331249"/>
              <a:gd name="connsiteY5212" fmla="*/ 2826298 h 6286576"/>
              <a:gd name="connsiteX5213" fmla="*/ 3282784 w 6331249"/>
              <a:gd name="connsiteY5213" fmla="*/ 2826298 h 6286576"/>
              <a:gd name="connsiteX5214" fmla="*/ 3050325 w 6331249"/>
              <a:gd name="connsiteY5214" fmla="*/ 2826298 h 6286576"/>
              <a:gd name="connsiteX5215" fmla="*/ 3050325 w 6331249"/>
              <a:gd name="connsiteY5215" fmla="*/ 2826298 h 6286576"/>
              <a:gd name="connsiteX5216" fmla="*/ 3020338 w 6331249"/>
              <a:gd name="connsiteY5216" fmla="*/ 2809094 h 6286576"/>
              <a:gd name="connsiteX5217" fmla="*/ 2983145 w 6331249"/>
              <a:gd name="connsiteY5217" fmla="*/ 2782358 h 6286576"/>
              <a:gd name="connsiteX5218" fmla="*/ 2783928 w 6331249"/>
              <a:gd name="connsiteY5218" fmla="*/ 2548248 h 6286576"/>
              <a:gd name="connsiteX5219" fmla="*/ 2783928 w 6331249"/>
              <a:gd name="connsiteY5219" fmla="*/ 2548248 h 6286576"/>
              <a:gd name="connsiteX5220" fmla="*/ 2760682 w 6331249"/>
              <a:gd name="connsiteY5220" fmla="*/ 2492219 h 6286576"/>
              <a:gd name="connsiteX5221" fmla="*/ 2743712 w 6331249"/>
              <a:gd name="connsiteY5221" fmla="*/ 2434098 h 6286576"/>
              <a:gd name="connsiteX5222" fmla="*/ 2745339 w 6331249"/>
              <a:gd name="connsiteY5222" fmla="*/ 2171393 h 6286576"/>
              <a:gd name="connsiteX5223" fmla="*/ 2768585 w 6331249"/>
              <a:gd name="connsiteY5223" fmla="*/ 2124896 h 6286576"/>
              <a:gd name="connsiteX5224" fmla="*/ 2794388 w 6331249"/>
              <a:gd name="connsiteY5224" fmla="*/ 2095836 h 6286576"/>
              <a:gd name="connsiteX5225" fmla="*/ 2839718 w 6331249"/>
              <a:gd name="connsiteY5225" fmla="*/ 2071425 h 6286576"/>
              <a:gd name="connsiteX5226" fmla="*/ 2907595 w 6331249"/>
              <a:gd name="connsiteY5226" fmla="*/ 2057011 h 6286576"/>
              <a:gd name="connsiteX5227" fmla="*/ 2907595 w 6331249"/>
              <a:gd name="connsiteY5227" fmla="*/ 2057011 h 6286576"/>
              <a:gd name="connsiteX5228" fmla="*/ 2946184 w 6331249"/>
              <a:gd name="connsiteY5228" fmla="*/ 2057011 h 6286576"/>
              <a:gd name="connsiteX5229" fmla="*/ 2981518 w 6331249"/>
              <a:gd name="connsiteY5229" fmla="*/ 2065845 h 6286576"/>
              <a:gd name="connsiteX5230" fmla="*/ 3088913 w 6331249"/>
              <a:gd name="connsiteY5230" fmla="*/ 2214402 h 6286576"/>
              <a:gd name="connsiteX5231" fmla="*/ 3078453 w 6331249"/>
              <a:gd name="connsiteY5231" fmla="*/ 2379000 h 6286576"/>
              <a:gd name="connsiteX5232" fmla="*/ 3078453 w 6331249"/>
              <a:gd name="connsiteY5232" fmla="*/ 2379000 h 6286576"/>
              <a:gd name="connsiteX5233" fmla="*/ 3066365 w 6331249"/>
              <a:gd name="connsiteY5233" fmla="*/ 2457114 h 6286576"/>
              <a:gd name="connsiteX5234" fmla="*/ 3066365 w 6331249"/>
              <a:gd name="connsiteY5234" fmla="*/ 2465019 h 6286576"/>
              <a:gd name="connsiteX5235" fmla="*/ 3167485 w 6331249"/>
              <a:gd name="connsiteY5235" fmla="*/ 2465019 h 6286576"/>
              <a:gd name="connsiteX5236" fmla="*/ 3321140 w 6331249"/>
              <a:gd name="connsiteY5236" fmla="*/ 2604509 h 6286576"/>
              <a:gd name="connsiteX5237" fmla="*/ 3325092 w 6331249"/>
              <a:gd name="connsiteY5237" fmla="*/ 2611948 h 6286576"/>
              <a:gd name="connsiteX5238" fmla="*/ 3205840 w 6331249"/>
              <a:gd name="connsiteY5238" fmla="*/ 2611948 h 6286576"/>
              <a:gd name="connsiteX5239" fmla="*/ 3125410 w 6331249"/>
              <a:gd name="connsiteY5239" fmla="*/ 2611948 h 6286576"/>
              <a:gd name="connsiteX5240" fmla="*/ 3006158 w 6331249"/>
              <a:gd name="connsiteY5240" fmla="*/ 2611948 h 6286576"/>
              <a:gd name="connsiteX5241" fmla="*/ 3010110 w 6331249"/>
              <a:gd name="connsiteY5241" fmla="*/ 2604509 h 6286576"/>
              <a:gd name="connsiteX5242" fmla="*/ 3082870 w 6331249"/>
              <a:gd name="connsiteY5242" fmla="*/ 2601487 h 6286576"/>
              <a:gd name="connsiteX5243" fmla="*/ 3086821 w 6331249"/>
              <a:gd name="connsiteY5243" fmla="*/ 2601487 h 6286576"/>
              <a:gd name="connsiteX5244" fmla="*/ 3089146 w 6331249"/>
              <a:gd name="connsiteY5244" fmla="*/ 2598232 h 6286576"/>
              <a:gd name="connsiteX5245" fmla="*/ 3116111 w 6331249"/>
              <a:gd name="connsiteY5245" fmla="*/ 2582423 h 6286576"/>
              <a:gd name="connsiteX5246" fmla="*/ 3162603 w 6331249"/>
              <a:gd name="connsiteY5246" fmla="*/ 2592884 h 6286576"/>
              <a:gd name="connsiteX5247" fmla="*/ 3163998 w 6331249"/>
              <a:gd name="connsiteY5247" fmla="*/ 2592884 h 6286576"/>
              <a:gd name="connsiteX5248" fmla="*/ 3168414 w 6331249"/>
              <a:gd name="connsiteY5248" fmla="*/ 2592884 h 6286576"/>
              <a:gd name="connsiteX5249" fmla="*/ 3169809 w 6331249"/>
              <a:gd name="connsiteY5249" fmla="*/ 2592884 h 6286576"/>
              <a:gd name="connsiteX5250" fmla="*/ 3216301 w 6331249"/>
              <a:gd name="connsiteY5250" fmla="*/ 2582423 h 6286576"/>
              <a:gd name="connsiteX5251" fmla="*/ 3243266 w 6331249"/>
              <a:gd name="connsiteY5251" fmla="*/ 2598232 h 6286576"/>
              <a:gd name="connsiteX5252" fmla="*/ 3245591 w 6331249"/>
              <a:gd name="connsiteY5252" fmla="*/ 2601487 h 6286576"/>
              <a:gd name="connsiteX5253" fmla="*/ 3249543 w 6331249"/>
              <a:gd name="connsiteY5253" fmla="*/ 2601487 h 6286576"/>
              <a:gd name="connsiteX5254" fmla="*/ 3322302 w 6331249"/>
              <a:gd name="connsiteY5254" fmla="*/ 2604509 h 6286576"/>
              <a:gd name="connsiteX5255" fmla="*/ 3322302 w 6331249"/>
              <a:gd name="connsiteY5255" fmla="*/ 2604509 h 6286576"/>
              <a:gd name="connsiteX5256" fmla="*/ 3576845 w 6331249"/>
              <a:gd name="connsiteY5256" fmla="*/ 2234395 h 6286576"/>
              <a:gd name="connsiteX5257" fmla="*/ 3516638 w 6331249"/>
              <a:gd name="connsiteY5257" fmla="*/ 2173717 h 6286576"/>
              <a:gd name="connsiteX5258" fmla="*/ 3434580 w 6331249"/>
              <a:gd name="connsiteY5258" fmla="*/ 2150469 h 6286576"/>
              <a:gd name="connsiteX5259" fmla="*/ 3352754 w 6331249"/>
              <a:gd name="connsiteY5259" fmla="*/ 2173717 h 6286576"/>
              <a:gd name="connsiteX5260" fmla="*/ 3293942 w 6331249"/>
              <a:gd name="connsiteY5260" fmla="*/ 2233930 h 6286576"/>
              <a:gd name="connsiteX5261" fmla="*/ 3289293 w 6331249"/>
              <a:gd name="connsiteY5261" fmla="*/ 2241835 h 6286576"/>
              <a:gd name="connsiteX5262" fmla="*/ 3297429 w 6331249"/>
              <a:gd name="connsiteY5262" fmla="*/ 2246485 h 6286576"/>
              <a:gd name="connsiteX5263" fmla="*/ 3297429 w 6331249"/>
              <a:gd name="connsiteY5263" fmla="*/ 2246485 h 6286576"/>
              <a:gd name="connsiteX5264" fmla="*/ 3335785 w 6331249"/>
              <a:gd name="connsiteY5264" fmla="*/ 2264386 h 6286576"/>
              <a:gd name="connsiteX5265" fmla="*/ 3376233 w 6331249"/>
              <a:gd name="connsiteY5265" fmla="*/ 2276243 h 6286576"/>
              <a:gd name="connsiteX5266" fmla="*/ 3574288 w 6331249"/>
              <a:gd name="connsiteY5266" fmla="*/ 2246020 h 6286576"/>
              <a:gd name="connsiteX5267" fmla="*/ 3581726 w 6331249"/>
              <a:gd name="connsiteY5267" fmla="*/ 2241138 h 6286576"/>
              <a:gd name="connsiteX5268" fmla="*/ 3577077 w 6331249"/>
              <a:gd name="connsiteY5268" fmla="*/ 2233466 h 6286576"/>
              <a:gd name="connsiteX5269" fmla="*/ 3577077 w 6331249"/>
              <a:gd name="connsiteY5269" fmla="*/ 2233466 h 6286576"/>
              <a:gd name="connsiteX5270" fmla="*/ 3507107 w 6331249"/>
              <a:gd name="connsiteY5270" fmla="*/ 2189526 h 6286576"/>
              <a:gd name="connsiteX5271" fmla="*/ 3553599 w 6331249"/>
              <a:gd name="connsiteY5271" fmla="*/ 2231141 h 6286576"/>
              <a:gd name="connsiteX5272" fmla="*/ 3463405 w 6331249"/>
              <a:gd name="connsiteY5272" fmla="*/ 2231141 h 6286576"/>
              <a:gd name="connsiteX5273" fmla="*/ 3473633 w 6331249"/>
              <a:gd name="connsiteY5273" fmla="*/ 2202313 h 6286576"/>
              <a:gd name="connsiteX5274" fmla="*/ 3473633 w 6331249"/>
              <a:gd name="connsiteY5274" fmla="*/ 2202313 h 6286576"/>
              <a:gd name="connsiteX5275" fmla="*/ 3460848 w 6331249"/>
              <a:gd name="connsiteY5275" fmla="*/ 2171625 h 6286576"/>
              <a:gd name="connsiteX5276" fmla="*/ 3507339 w 6331249"/>
              <a:gd name="connsiteY5276" fmla="*/ 2189061 h 6286576"/>
              <a:gd name="connsiteX5277" fmla="*/ 3507339 w 6331249"/>
              <a:gd name="connsiteY5277" fmla="*/ 2189061 h 6286576"/>
              <a:gd name="connsiteX5278" fmla="*/ 3429931 w 6331249"/>
              <a:gd name="connsiteY5278" fmla="*/ 2231141 h 6286576"/>
              <a:gd name="connsiteX5279" fmla="*/ 3412496 w 6331249"/>
              <a:gd name="connsiteY5279" fmla="*/ 2231141 h 6286576"/>
              <a:gd name="connsiteX5280" fmla="*/ 3397619 w 6331249"/>
              <a:gd name="connsiteY5280" fmla="*/ 2223236 h 6286576"/>
              <a:gd name="connsiteX5281" fmla="*/ 3388088 w 6331249"/>
              <a:gd name="connsiteY5281" fmla="*/ 2202313 h 6286576"/>
              <a:gd name="connsiteX5282" fmla="*/ 3388088 w 6331249"/>
              <a:gd name="connsiteY5282" fmla="*/ 2202313 h 6286576"/>
              <a:gd name="connsiteX5283" fmla="*/ 3397619 w 6331249"/>
              <a:gd name="connsiteY5283" fmla="*/ 2181389 h 6286576"/>
              <a:gd name="connsiteX5284" fmla="*/ 3420865 w 6331249"/>
              <a:gd name="connsiteY5284" fmla="*/ 2172323 h 6286576"/>
              <a:gd name="connsiteX5285" fmla="*/ 3420865 w 6331249"/>
              <a:gd name="connsiteY5285" fmla="*/ 2172323 h 6286576"/>
              <a:gd name="connsiteX5286" fmla="*/ 3444111 w 6331249"/>
              <a:gd name="connsiteY5286" fmla="*/ 2181389 h 6286576"/>
              <a:gd name="connsiteX5287" fmla="*/ 3453641 w 6331249"/>
              <a:gd name="connsiteY5287" fmla="*/ 2202313 h 6286576"/>
              <a:gd name="connsiteX5288" fmla="*/ 3453641 w 6331249"/>
              <a:gd name="connsiteY5288" fmla="*/ 2202313 h 6286576"/>
              <a:gd name="connsiteX5289" fmla="*/ 3444111 w 6331249"/>
              <a:gd name="connsiteY5289" fmla="*/ 2223236 h 6286576"/>
              <a:gd name="connsiteX5290" fmla="*/ 3429233 w 6331249"/>
              <a:gd name="connsiteY5290" fmla="*/ 2231141 h 6286576"/>
              <a:gd name="connsiteX5291" fmla="*/ 3429233 w 6331249"/>
              <a:gd name="connsiteY5291" fmla="*/ 2231141 h 6286576"/>
              <a:gd name="connsiteX5292" fmla="*/ 3380184 w 6331249"/>
              <a:gd name="connsiteY5292" fmla="*/ 2231141 h 6286576"/>
              <a:gd name="connsiteX5293" fmla="*/ 3317421 w 6331249"/>
              <a:gd name="connsiteY5293" fmla="*/ 2231141 h 6286576"/>
              <a:gd name="connsiteX5294" fmla="*/ 3361588 w 6331249"/>
              <a:gd name="connsiteY5294" fmla="*/ 2189991 h 6286576"/>
              <a:gd name="connsiteX5295" fmla="*/ 3373908 w 6331249"/>
              <a:gd name="connsiteY5295" fmla="*/ 2183249 h 6286576"/>
              <a:gd name="connsiteX5296" fmla="*/ 3369724 w 6331249"/>
              <a:gd name="connsiteY5296" fmla="*/ 2202080 h 6286576"/>
              <a:gd name="connsiteX5297" fmla="*/ 3369724 w 6331249"/>
              <a:gd name="connsiteY5297" fmla="*/ 2202080 h 6286576"/>
              <a:gd name="connsiteX5298" fmla="*/ 3379952 w 6331249"/>
              <a:gd name="connsiteY5298" fmla="*/ 2230908 h 6286576"/>
              <a:gd name="connsiteX5299" fmla="*/ 3379952 w 6331249"/>
              <a:gd name="connsiteY5299" fmla="*/ 2230908 h 6286576"/>
              <a:gd name="connsiteX5300" fmla="*/ 3528726 w 6331249"/>
              <a:gd name="connsiteY5300" fmla="*/ 2249274 h 6286576"/>
              <a:gd name="connsiteX5301" fmla="*/ 3379487 w 6331249"/>
              <a:gd name="connsiteY5301" fmla="*/ 2259039 h 6286576"/>
              <a:gd name="connsiteX5302" fmla="*/ 3345083 w 6331249"/>
              <a:gd name="connsiteY5302" fmla="*/ 2249274 h 6286576"/>
              <a:gd name="connsiteX5303" fmla="*/ 3410869 w 6331249"/>
              <a:gd name="connsiteY5303" fmla="*/ 2249274 h 6286576"/>
              <a:gd name="connsiteX5304" fmla="*/ 3421330 w 6331249"/>
              <a:gd name="connsiteY5304" fmla="*/ 2249274 h 6286576"/>
              <a:gd name="connsiteX5305" fmla="*/ 3421330 w 6331249"/>
              <a:gd name="connsiteY5305" fmla="*/ 2249274 h 6286576"/>
              <a:gd name="connsiteX5306" fmla="*/ 3431790 w 6331249"/>
              <a:gd name="connsiteY5306" fmla="*/ 2249274 h 6286576"/>
              <a:gd name="connsiteX5307" fmla="*/ 3528726 w 6331249"/>
              <a:gd name="connsiteY5307" fmla="*/ 2249274 h 6286576"/>
              <a:gd name="connsiteX5308" fmla="*/ 3165160 w 6331249"/>
              <a:gd name="connsiteY5308" fmla="*/ 2444095 h 6286576"/>
              <a:gd name="connsiteX5309" fmla="*/ 3237920 w 6331249"/>
              <a:gd name="connsiteY5309" fmla="*/ 2444095 h 6286576"/>
              <a:gd name="connsiteX5310" fmla="*/ 3237920 w 6331249"/>
              <a:gd name="connsiteY5310" fmla="*/ 2436656 h 6286576"/>
              <a:gd name="connsiteX5311" fmla="*/ 3228156 w 6331249"/>
              <a:gd name="connsiteY5311" fmla="*/ 2335293 h 6286576"/>
              <a:gd name="connsiteX5312" fmla="*/ 3233271 w 6331249"/>
              <a:gd name="connsiteY5312" fmla="*/ 2144192 h 6286576"/>
              <a:gd name="connsiteX5313" fmla="*/ 3233271 w 6331249"/>
              <a:gd name="connsiteY5313" fmla="*/ 2144192 h 6286576"/>
              <a:gd name="connsiteX5314" fmla="*/ 3251170 w 6331249"/>
              <a:gd name="connsiteY5314" fmla="*/ 2107227 h 6286576"/>
              <a:gd name="connsiteX5315" fmla="*/ 3274416 w 6331249"/>
              <a:gd name="connsiteY5315" fmla="*/ 2076074 h 6286576"/>
              <a:gd name="connsiteX5316" fmla="*/ 3444111 w 6331249"/>
              <a:gd name="connsiteY5316" fmla="*/ 2011909 h 6286576"/>
              <a:gd name="connsiteX5317" fmla="*/ 3444111 w 6331249"/>
              <a:gd name="connsiteY5317" fmla="*/ 2011909 h 6286576"/>
              <a:gd name="connsiteX5318" fmla="*/ 3478979 w 6331249"/>
              <a:gd name="connsiteY5318" fmla="*/ 2017954 h 6286576"/>
              <a:gd name="connsiteX5319" fmla="*/ 3512454 w 6331249"/>
              <a:gd name="connsiteY5319" fmla="*/ 2028183 h 6286576"/>
              <a:gd name="connsiteX5320" fmla="*/ 3640771 w 6331249"/>
              <a:gd name="connsiteY5320" fmla="*/ 2157211 h 6286576"/>
              <a:gd name="connsiteX5321" fmla="*/ 3657275 w 6331249"/>
              <a:gd name="connsiteY5321" fmla="*/ 2317624 h 6286576"/>
              <a:gd name="connsiteX5322" fmla="*/ 3618222 w 6331249"/>
              <a:gd name="connsiteY5322" fmla="*/ 2503611 h 6286576"/>
              <a:gd name="connsiteX5323" fmla="*/ 3618222 w 6331249"/>
              <a:gd name="connsiteY5323" fmla="*/ 2503611 h 6286576"/>
              <a:gd name="connsiteX5324" fmla="*/ 3597301 w 6331249"/>
              <a:gd name="connsiteY5324" fmla="*/ 2557082 h 6286576"/>
              <a:gd name="connsiteX5325" fmla="*/ 3567082 w 6331249"/>
              <a:gd name="connsiteY5325" fmla="*/ 2612878 h 6286576"/>
              <a:gd name="connsiteX5326" fmla="*/ 3354381 w 6331249"/>
              <a:gd name="connsiteY5326" fmla="*/ 2846756 h 6286576"/>
              <a:gd name="connsiteX5327" fmla="*/ 2976403 w 6331249"/>
              <a:gd name="connsiteY5327" fmla="*/ 2846756 h 6286576"/>
              <a:gd name="connsiteX5328" fmla="*/ 2763703 w 6331249"/>
              <a:gd name="connsiteY5328" fmla="*/ 2612878 h 6286576"/>
              <a:gd name="connsiteX5329" fmla="*/ 2733484 w 6331249"/>
              <a:gd name="connsiteY5329" fmla="*/ 2557082 h 6286576"/>
              <a:gd name="connsiteX5330" fmla="*/ 2712563 w 6331249"/>
              <a:gd name="connsiteY5330" fmla="*/ 2503611 h 6286576"/>
              <a:gd name="connsiteX5331" fmla="*/ 2712563 w 6331249"/>
              <a:gd name="connsiteY5331" fmla="*/ 2503611 h 6286576"/>
              <a:gd name="connsiteX5332" fmla="*/ 2673510 w 6331249"/>
              <a:gd name="connsiteY5332" fmla="*/ 2317624 h 6286576"/>
              <a:gd name="connsiteX5333" fmla="*/ 2689782 w 6331249"/>
              <a:gd name="connsiteY5333" fmla="*/ 2157211 h 6286576"/>
              <a:gd name="connsiteX5334" fmla="*/ 2818099 w 6331249"/>
              <a:gd name="connsiteY5334" fmla="*/ 2028183 h 6286576"/>
              <a:gd name="connsiteX5335" fmla="*/ 2851573 w 6331249"/>
              <a:gd name="connsiteY5335" fmla="*/ 2017954 h 6286576"/>
              <a:gd name="connsiteX5336" fmla="*/ 2886442 w 6331249"/>
              <a:gd name="connsiteY5336" fmla="*/ 2011909 h 6286576"/>
              <a:gd name="connsiteX5337" fmla="*/ 2886442 w 6331249"/>
              <a:gd name="connsiteY5337" fmla="*/ 2011909 h 6286576"/>
              <a:gd name="connsiteX5338" fmla="*/ 3056137 w 6331249"/>
              <a:gd name="connsiteY5338" fmla="*/ 2076074 h 6286576"/>
              <a:gd name="connsiteX5339" fmla="*/ 3079383 w 6331249"/>
              <a:gd name="connsiteY5339" fmla="*/ 2107227 h 6286576"/>
              <a:gd name="connsiteX5340" fmla="*/ 3097282 w 6331249"/>
              <a:gd name="connsiteY5340" fmla="*/ 2144192 h 6286576"/>
              <a:gd name="connsiteX5341" fmla="*/ 3097282 w 6331249"/>
              <a:gd name="connsiteY5341" fmla="*/ 2144192 h 6286576"/>
              <a:gd name="connsiteX5342" fmla="*/ 3102396 w 6331249"/>
              <a:gd name="connsiteY5342" fmla="*/ 2335293 h 6286576"/>
              <a:gd name="connsiteX5343" fmla="*/ 3092633 w 6331249"/>
              <a:gd name="connsiteY5343" fmla="*/ 2436656 h 6286576"/>
              <a:gd name="connsiteX5344" fmla="*/ 3092633 w 6331249"/>
              <a:gd name="connsiteY5344" fmla="*/ 2444095 h 6286576"/>
              <a:gd name="connsiteX5345" fmla="*/ 3165392 w 6331249"/>
              <a:gd name="connsiteY5345" fmla="*/ 2444095 h 6286576"/>
              <a:gd name="connsiteX5346" fmla="*/ 3165160 w 6331249"/>
              <a:gd name="connsiteY5346" fmla="*/ 2866517 h 6286576"/>
              <a:gd name="connsiteX5347" fmla="*/ 3287433 w 6331249"/>
              <a:gd name="connsiteY5347" fmla="*/ 2838387 h 6286576"/>
              <a:gd name="connsiteX5348" fmla="*/ 3287433 w 6331249"/>
              <a:gd name="connsiteY5348" fmla="*/ 2838387 h 6286576"/>
              <a:gd name="connsiteX5349" fmla="*/ 3319048 w 6331249"/>
              <a:gd name="connsiteY5349" fmla="*/ 2820253 h 6286576"/>
              <a:gd name="connsiteX5350" fmla="*/ 3357171 w 6331249"/>
              <a:gd name="connsiteY5350" fmla="*/ 2792820 h 6286576"/>
              <a:gd name="connsiteX5351" fmla="*/ 3560572 w 6331249"/>
              <a:gd name="connsiteY5351" fmla="*/ 2553595 h 6286576"/>
              <a:gd name="connsiteX5352" fmla="*/ 3560572 w 6331249"/>
              <a:gd name="connsiteY5352" fmla="*/ 2553595 h 6286576"/>
              <a:gd name="connsiteX5353" fmla="*/ 3583818 w 6331249"/>
              <a:gd name="connsiteY5353" fmla="*/ 2496172 h 6286576"/>
              <a:gd name="connsiteX5354" fmla="*/ 3601253 w 6331249"/>
              <a:gd name="connsiteY5354" fmla="*/ 2436656 h 6286576"/>
              <a:gd name="connsiteX5355" fmla="*/ 3599161 w 6331249"/>
              <a:gd name="connsiteY5355" fmla="*/ 2165348 h 6286576"/>
              <a:gd name="connsiteX5356" fmla="*/ 3575915 w 6331249"/>
              <a:gd name="connsiteY5356" fmla="*/ 2116294 h 6286576"/>
              <a:gd name="connsiteX5357" fmla="*/ 3546857 w 6331249"/>
              <a:gd name="connsiteY5357" fmla="*/ 2083746 h 6286576"/>
              <a:gd name="connsiteX5358" fmla="*/ 3497344 w 6331249"/>
              <a:gd name="connsiteY5358" fmla="*/ 2057011 h 6286576"/>
              <a:gd name="connsiteX5359" fmla="*/ 3426211 w 6331249"/>
              <a:gd name="connsiteY5359" fmla="*/ 2041667 h 6286576"/>
              <a:gd name="connsiteX5360" fmla="*/ 3426211 w 6331249"/>
              <a:gd name="connsiteY5360" fmla="*/ 2041667 h 6286576"/>
              <a:gd name="connsiteX5361" fmla="*/ 3384136 w 6331249"/>
              <a:gd name="connsiteY5361" fmla="*/ 2041667 h 6286576"/>
              <a:gd name="connsiteX5362" fmla="*/ 3345316 w 6331249"/>
              <a:gd name="connsiteY5362" fmla="*/ 2051431 h 6286576"/>
              <a:gd name="connsiteX5363" fmla="*/ 3229086 w 6331249"/>
              <a:gd name="connsiteY5363" fmla="*/ 2211845 h 6286576"/>
              <a:gd name="connsiteX5364" fmla="*/ 3239779 w 6331249"/>
              <a:gd name="connsiteY5364" fmla="*/ 2380860 h 6286576"/>
              <a:gd name="connsiteX5365" fmla="*/ 3239779 w 6331249"/>
              <a:gd name="connsiteY5365" fmla="*/ 2380860 h 6286576"/>
              <a:gd name="connsiteX5366" fmla="*/ 3250705 w 6331249"/>
              <a:gd name="connsiteY5366" fmla="*/ 2450605 h 6286576"/>
              <a:gd name="connsiteX5367" fmla="*/ 3080313 w 6331249"/>
              <a:gd name="connsiteY5367" fmla="*/ 2450605 h 6286576"/>
              <a:gd name="connsiteX5368" fmla="*/ 3091238 w 6331249"/>
              <a:gd name="connsiteY5368" fmla="*/ 2380860 h 6286576"/>
              <a:gd name="connsiteX5369" fmla="*/ 3091238 w 6331249"/>
              <a:gd name="connsiteY5369" fmla="*/ 2380860 h 6286576"/>
              <a:gd name="connsiteX5370" fmla="*/ 3101931 w 6331249"/>
              <a:gd name="connsiteY5370" fmla="*/ 2211845 h 6286576"/>
              <a:gd name="connsiteX5371" fmla="*/ 2985702 w 6331249"/>
              <a:gd name="connsiteY5371" fmla="*/ 2051431 h 6286576"/>
              <a:gd name="connsiteX5372" fmla="*/ 2946881 w 6331249"/>
              <a:gd name="connsiteY5372" fmla="*/ 2041667 h 6286576"/>
              <a:gd name="connsiteX5373" fmla="*/ 2904806 w 6331249"/>
              <a:gd name="connsiteY5373" fmla="*/ 2041667 h 6286576"/>
              <a:gd name="connsiteX5374" fmla="*/ 2904806 w 6331249"/>
              <a:gd name="connsiteY5374" fmla="*/ 2041667 h 6286576"/>
              <a:gd name="connsiteX5375" fmla="*/ 2833674 w 6331249"/>
              <a:gd name="connsiteY5375" fmla="*/ 2057011 h 6286576"/>
              <a:gd name="connsiteX5376" fmla="*/ 2784160 w 6331249"/>
              <a:gd name="connsiteY5376" fmla="*/ 2083746 h 6286576"/>
              <a:gd name="connsiteX5377" fmla="*/ 2755103 w 6331249"/>
              <a:gd name="connsiteY5377" fmla="*/ 2116294 h 6286576"/>
              <a:gd name="connsiteX5378" fmla="*/ 2731857 w 6331249"/>
              <a:gd name="connsiteY5378" fmla="*/ 2165348 h 6286576"/>
              <a:gd name="connsiteX5379" fmla="*/ 2729765 w 6331249"/>
              <a:gd name="connsiteY5379" fmla="*/ 2436656 h 6286576"/>
              <a:gd name="connsiteX5380" fmla="*/ 2747199 w 6331249"/>
              <a:gd name="connsiteY5380" fmla="*/ 2496172 h 6286576"/>
              <a:gd name="connsiteX5381" fmla="*/ 2770445 w 6331249"/>
              <a:gd name="connsiteY5381" fmla="*/ 2553595 h 6286576"/>
              <a:gd name="connsiteX5382" fmla="*/ 2770445 w 6331249"/>
              <a:gd name="connsiteY5382" fmla="*/ 2553595 h 6286576"/>
              <a:gd name="connsiteX5383" fmla="*/ 2972684 w 6331249"/>
              <a:gd name="connsiteY5383" fmla="*/ 2793285 h 6286576"/>
              <a:gd name="connsiteX5384" fmla="*/ 3010807 w 6331249"/>
              <a:gd name="connsiteY5384" fmla="*/ 2820718 h 6286576"/>
              <a:gd name="connsiteX5385" fmla="*/ 3042422 w 6331249"/>
              <a:gd name="connsiteY5385" fmla="*/ 2838852 h 6286576"/>
              <a:gd name="connsiteX5386" fmla="*/ 3042422 w 6331249"/>
              <a:gd name="connsiteY5386" fmla="*/ 2838852 h 6286576"/>
              <a:gd name="connsiteX5387" fmla="*/ 3164695 w 6331249"/>
              <a:gd name="connsiteY5387" fmla="*/ 2866982 h 6286576"/>
              <a:gd name="connsiteX5388" fmla="*/ 3164695 w 6331249"/>
              <a:gd name="connsiteY5388" fmla="*/ 2866982 h 6286576"/>
              <a:gd name="connsiteX5389" fmla="*/ 3223042 w 6331249"/>
              <a:gd name="connsiteY5389" fmla="*/ 2429449 h 6286576"/>
              <a:gd name="connsiteX5390" fmla="*/ 3106813 w 6331249"/>
              <a:gd name="connsiteY5390" fmla="*/ 2429449 h 6286576"/>
              <a:gd name="connsiteX5391" fmla="*/ 3116343 w 6331249"/>
              <a:gd name="connsiteY5391" fmla="*/ 2336456 h 6286576"/>
              <a:gd name="connsiteX5392" fmla="*/ 3110532 w 6331249"/>
              <a:gd name="connsiteY5392" fmla="*/ 2138380 h 6286576"/>
              <a:gd name="connsiteX5393" fmla="*/ 3110532 w 6331249"/>
              <a:gd name="connsiteY5393" fmla="*/ 2138380 h 6286576"/>
              <a:gd name="connsiteX5394" fmla="*/ 3091471 w 6331249"/>
              <a:gd name="connsiteY5394" fmla="*/ 2098858 h 6286576"/>
              <a:gd name="connsiteX5395" fmla="*/ 3066133 w 6331249"/>
              <a:gd name="connsiteY5395" fmla="*/ 2065380 h 6286576"/>
              <a:gd name="connsiteX5396" fmla="*/ 2884117 w 6331249"/>
              <a:gd name="connsiteY5396" fmla="*/ 1995635 h 6286576"/>
              <a:gd name="connsiteX5397" fmla="*/ 2884117 w 6331249"/>
              <a:gd name="connsiteY5397" fmla="*/ 1995635 h 6286576"/>
              <a:gd name="connsiteX5398" fmla="*/ 2847389 w 6331249"/>
              <a:gd name="connsiteY5398" fmla="*/ 2001912 h 6286576"/>
              <a:gd name="connsiteX5399" fmla="*/ 2812055 w 6331249"/>
              <a:gd name="connsiteY5399" fmla="*/ 2012839 h 6286576"/>
              <a:gd name="connsiteX5400" fmla="*/ 2675602 w 6331249"/>
              <a:gd name="connsiteY5400" fmla="*/ 2150237 h 6286576"/>
              <a:gd name="connsiteX5401" fmla="*/ 2658400 w 6331249"/>
              <a:gd name="connsiteY5401" fmla="*/ 2317159 h 6286576"/>
              <a:gd name="connsiteX5402" fmla="*/ 2697917 w 6331249"/>
              <a:gd name="connsiteY5402" fmla="*/ 2505471 h 6286576"/>
              <a:gd name="connsiteX5403" fmla="*/ 2697917 w 6331249"/>
              <a:gd name="connsiteY5403" fmla="*/ 2505471 h 6286576"/>
              <a:gd name="connsiteX5404" fmla="*/ 2719769 w 6331249"/>
              <a:gd name="connsiteY5404" fmla="*/ 2561034 h 6286576"/>
              <a:gd name="connsiteX5405" fmla="*/ 2750686 w 6331249"/>
              <a:gd name="connsiteY5405" fmla="*/ 2618225 h 6286576"/>
              <a:gd name="connsiteX5406" fmla="*/ 2968035 w 6331249"/>
              <a:gd name="connsiteY5406" fmla="*/ 2856753 h 6286576"/>
              <a:gd name="connsiteX5407" fmla="*/ 3361588 w 6331249"/>
              <a:gd name="connsiteY5407" fmla="*/ 2856753 h 6286576"/>
              <a:gd name="connsiteX5408" fmla="*/ 3578937 w 6331249"/>
              <a:gd name="connsiteY5408" fmla="*/ 2618225 h 6286576"/>
              <a:gd name="connsiteX5409" fmla="*/ 3609854 w 6331249"/>
              <a:gd name="connsiteY5409" fmla="*/ 2561034 h 6286576"/>
              <a:gd name="connsiteX5410" fmla="*/ 3631705 w 6331249"/>
              <a:gd name="connsiteY5410" fmla="*/ 2505471 h 6286576"/>
              <a:gd name="connsiteX5411" fmla="*/ 3631705 w 6331249"/>
              <a:gd name="connsiteY5411" fmla="*/ 2505471 h 6286576"/>
              <a:gd name="connsiteX5412" fmla="*/ 3671223 w 6331249"/>
              <a:gd name="connsiteY5412" fmla="*/ 2317159 h 6286576"/>
              <a:gd name="connsiteX5413" fmla="*/ 3654021 w 6331249"/>
              <a:gd name="connsiteY5413" fmla="*/ 2150237 h 6286576"/>
              <a:gd name="connsiteX5414" fmla="*/ 3517568 w 6331249"/>
              <a:gd name="connsiteY5414" fmla="*/ 2012839 h 6286576"/>
              <a:gd name="connsiteX5415" fmla="*/ 3482234 w 6331249"/>
              <a:gd name="connsiteY5415" fmla="*/ 2001912 h 6286576"/>
              <a:gd name="connsiteX5416" fmla="*/ 3445505 w 6331249"/>
              <a:gd name="connsiteY5416" fmla="*/ 1995635 h 6286576"/>
              <a:gd name="connsiteX5417" fmla="*/ 3445505 w 6331249"/>
              <a:gd name="connsiteY5417" fmla="*/ 1995635 h 6286576"/>
              <a:gd name="connsiteX5418" fmla="*/ 3263490 w 6331249"/>
              <a:gd name="connsiteY5418" fmla="*/ 2065380 h 6286576"/>
              <a:gd name="connsiteX5419" fmla="*/ 3238152 w 6331249"/>
              <a:gd name="connsiteY5419" fmla="*/ 2098858 h 6286576"/>
              <a:gd name="connsiteX5420" fmla="*/ 3219091 w 6331249"/>
              <a:gd name="connsiteY5420" fmla="*/ 2138380 h 6286576"/>
              <a:gd name="connsiteX5421" fmla="*/ 3219091 w 6331249"/>
              <a:gd name="connsiteY5421" fmla="*/ 2138380 h 6286576"/>
              <a:gd name="connsiteX5422" fmla="*/ 3213279 w 6331249"/>
              <a:gd name="connsiteY5422" fmla="*/ 2336456 h 6286576"/>
              <a:gd name="connsiteX5423" fmla="*/ 3222810 w 6331249"/>
              <a:gd name="connsiteY5423" fmla="*/ 2429449 h 6286576"/>
              <a:gd name="connsiteX5424" fmla="*/ 3222810 w 6331249"/>
              <a:gd name="connsiteY5424" fmla="*/ 2429449 h 6286576"/>
              <a:gd name="connsiteX5425" fmla="*/ 3165160 w 6331249"/>
              <a:gd name="connsiteY5425" fmla="*/ 1692477 h 6286576"/>
              <a:gd name="connsiteX5426" fmla="*/ 3166322 w 6331249"/>
              <a:gd name="connsiteY5426" fmla="*/ 1692477 h 6286576"/>
              <a:gd name="connsiteX5427" fmla="*/ 3176551 w 6331249"/>
              <a:gd name="connsiteY5427" fmla="*/ 1698987 h 6286576"/>
              <a:gd name="connsiteX5428" fmla="*/ 3186546 w 6331249"/>
              <a:gd name="connsiteY5428" fmla="*/ 1705264 h 6286576"/>
              <a:gd name="connsiteX5429" fmla="*/ 3196309 w 6331249"/>
              <a:gd name="connsiteY5429" fmla="*/ 1711076 h 6286576"/>
              <a:gd name="connsiteX5430" fmla="*/ 3205143 w 6331249"/>
              <a:gd name="connsiteY5430" fmla="*/ 1718283 h 6286576"/>
              <a:gd name="connsiteX5431" fmla="*/ 3214441 w 6331249"/>
              <a:gd name="connsiteY5431" fmla="*/ 1723630 h 6286576"/>
              <a:gd name="connsiteX5432" fmla="*/ 3223740 w 6331249"/>
              <a:gd name="connsiteY5432" fmla="*/ 1728512 h 6286576"/>
              <a:gd name="connsiteX5433" fmla="*/ 3233271 w 6331249"/>
              <a:gd name="connsiteY5433" fmla="*/ 1733162 h 6286576"/>
              <a:gd name="connsiteX5434" fmla="*/ 3242801 w 6331249"/>
              <a:gd name="connsiteY5434" fmla="*/ 1737579 h 6286576"/>
              <a:gd name="connsiteX5435" fmla="*/ 3252564 w 6331249"/>
              <a:gd name="connsiteY5435" fmla="*/ 1741531 h 6286576"/>
              <a:gd name="connsiteX5436" fmla="*/ 3262560 w 6331249"/>
              <a:gd name="connsiteY5436" fmla="*/ 1745019 h 6286576"/>
              <a:gd name="connsiteX5437" fmla="*/ 3272789 w 6331249"/>
              <a:gd name="connsiteY5437" fmla="*/ 1748041 h 6286576"/>
              <a:gd name="connsiteX5438" fmla="*/ 3283249 w 6331249"/>
              <a:gd name="connsiteY5438" fmla="*/ 1750598 h 6286576"/>
              <a:gd name="connsiteX5439" fmla="*/ 3293942 w 6331249"/>
              <a:gd name="connsiteY5439" fmla="*/ 1752458 h 6286576"/>
              <a:gd name="connsiteX5440" fmla="*/ 3304635 w 6331249"/>
              <a:gd name="connsiteY5440" fmla="*/ 1753853 h 6286576"/>
              <a:gd name="connsiteX5441" fmla="*/ 3315329 w 6331249"/>
              <a:gd name="connsiteY5441" fmla="*/ 1753853 h 6286576"/>
              <a:gd name="connsiteX5442" fmla="*/ 3336715 w 6331249"/>
              <a:gd name="connsiteY5442" fmla="*/ 1753853 h 6286576"/>
              <a:gd name="connsiteX5443" fmla="*/ 3347175 w 6331249"/>
              <a:gd name="connsiteY5443" fmla="*/ 1753853 h 6286576"/>
              <a:gd name="connsiteX5444" fmla="*/ 3357636 w 6331249"/>
              <a:gd name="connsiteY5444" fmla="*/ 1753853 h 6286576"/>
              <a:gd name="connsiteX5445" fmla="*/ 3368096 w 6331249"/>
              <a:gd name="connsiteY5445" fmla="*/ 1752458 h 6286576"/>
              <a:gd name="connsiteX5446" fmla="*/ 3378790 w 6331249"/>
              <a:gd name="connsiteY5446" fmla="*/ 1750831 h 6286576"/>
              <a:gd name="connsiteX5447" fmla="*/ 3389715 w 6331249"/>
              <a:gd name="connsiteY5447" fmla="*/ 1748738 h 6286576"/>
              <a:gd name="connsiteX5448" fmla="*/ 3400873 w 6331249"/>
              <a:gd name="connsiteY5448" fmla="*/ 1746413 h 6286576"/>
              <a:gd name="connsiteX5449" fmla="*/ 3412264 w 6331249"/>
              <a:gd name="connsiteY5449" fmla="*/ 1743856 h 6286576"/>
              <a:gd name="connsiteX5450" fmla="*/ 3413891 w 6331249"/>
              <a:gd name="connsiteY5450" fmla="*/ 1743856 h 6286576"/>
              <a:gd name="connsiteX5451" fmla="*/ 3416681 w 6331249"/>
              <a:gd name="connsiteY5451" fmla="*/ 1748041 h 6286576"/>
              <a:gd name="connsiteX5452" fmla="*/ 3423654 w 6331249"/>
              <a:gd name="connsiteY5452" fmla="*/ 1758038 h 6286576"/>
              <a:gd name="connsiteX5453" fmla="*/ 3430396 w 6331249"/>
              <a:gd name="connsiteY5453" fmla="*/ 1767569 h 6286576"/>
              <a:gd name="connsiteX5454" fmla="*/ 3437602 w 6331249"/>
              <a:gd name="connsiteY5454" fmla="*/ 1776404 h 6286576"/>
              <a:gd name="connsiteX5455" fmla="*/ 3444111 w 6331249"/>
              <a:gd name="connsiteY5455" fmla="*/ 1785238 h 6286576"/>
              <a:gd name="connsiteX5456" fmla="*/ 3450852 w 6331249"/>
              <a:gd name="connsiteY5456" fmla="*/ 1793607 h 6286576"/>
              <a:gd name="connsiteX5457" fmla="*/ 3457593 w 6331249"/>
              <a:gd name="connsiteY5457" fmla="*/ 1801744 h 6286576"/>
              <a:gd name="connsiteX5458" fmla="*/ 3464567 w 6331249"/>
              <a:gd name="connsiteY5458" fmla="*/ 1809649 h 6286576"/>
              <a:gd name="connsiteX5459" fmla="*/ 3471773 w 6331249"/>
              <a:gd name="connsiteY5459" fmla="*/ 1817321 h 6286576"/>
              <a:gd name="connsiteX5460" fmla="*/ 3479212 w 6331249"/>
              <a:gd name="connsiteY5460" fmla="*/ 1824760 h 6286576"/>
              <a:gd name="connsiteX5461" fmla="*/ 3487116 w 6331249"/>
              <a:gd name="connsiteY5461" fmla="*/ 1831967 h 6286576"/>
              <a:gd name="connsiteX5462" fmla="*/ 3495484 w 6331249"/>
              <a:gd name="connsiteY5462" fmla="*/ 1838709 h 6286576"/>
              <a:gd name="connsiteX5463" fmla="*/ 3504317 w 6331249"/>
              <a:gd name="connsiteY5463" fmla="*/ 1844986 h 6286576"/>
              <a:gd name="connsiteX5464" fmla="*/ 3513383 w 6331249"/>
              <a:gd name="connsiteY5464" fmla="*/ 1850798 h 6286576"/>
              <a:gd name="connsiteX5465" fmla="*/ 3522682 w 6331249"/>
              <a:gd name="connsiteY5465" fmla="*/ 1856145 h 6286576"/>
              <a:gd name="connsiteX5466" fmla="*/ 3532213 w 6331249"/>
              <a:gd name="connsiteY5466" fmla="*/ 1861028 h 6286576"/>
              <a:gd name="connsiteX5467" fmla="*/ 3541976 w 6331249"/>
              <a:gd name="connsiteY5467" fmla="*/ 1865445 h 6286576"/>
              <a:gd name="connsiteX5468" fmla="*/ 3553831 w 6331249"/>
              <a:gd name="connsiteY5468" fmla="*/ 1869397 h 6286576"/>
              <a:gd name="connsiteX5469" fmla="*/ 3563827 w 6331249"/>
              <a:gd name="connsiteY5469" fmla="*/ 1872884 h 6286576"/>
              <a:gd name="connsiteX5470" fmla="*/ 3574055 w 6331249"/>
              <a:gd name="connsiteY5470" fmla="*/ 1875906 h 6286576"/>
              <a:gd name="connsiteX5471" fmla="*/ 3584283 w 6331249"/>
              <a:gd name="connsiteY5471" fmla="*/ 1878696 h 6286576"/>
              <a:gd name="connsiteX5472" fmla="*/ 3594744 w 6331249"/>
              <a:gd name="connsiteY5472" fmla="*/ 1881254 h 6286576"/>
              <a:gd name="connsiteX5473" fmla="*/ 3605437 w 6331249"/>
              <a:gd name="connsiteY5473" fmla="*/ 1883578 h 6286576"/>
              <a:gd name="connsiteX5474" fmla="*/ 3616595 w 6331249"/>
              <a:gd name="connsiteY5474" fmla="*/ 1885671 h 6286576"/>
              <a:gd name="connsiteX5475" fmla="*/ 3628218 w 6331249"/>
              <a:gd name="connsiteY5475" fmla="*/ 1887763 h 6286576"/>
              <a:gd name="connsiteX5476" fmla="*/ 3629845 w 6331249"/>
              <a:gd name="connsiteY5476" fmla="*/ 1887763 h 6286576"/>
              <a:gd name="connsiteX5477" fmla="*/ 3629845 w 6331249"/>
              <a:gd name="connsiteY5477" fmla="*/ 1892645 h 6286576"/>
              <a:gd name="connsiteX5478" fmla="*/ 3632402 w 6331249"/>
              <a:gd name="connsiteY5478" fmla="*/ 1904502 h 6286576"/>
              <a:gd name="connsiteX5479" fmla="*/ 3635192 w 6331249"/>
              <a:gd name="connsiteY5479" fmla="*/ 1915894 h 6286576"/>
              <a:gd name="connsiteX5480" fmla="*/ 3637749 w 6331249"/>
              <a:gd name="connsiteY5480" fmla="*/ 1926820 h 6286576"/>
              <a:gd name="connsiteX5481" fmla="*/ 3640538 w 6331249"/>
              <a:gd name="connsiteY5481" fmla="*/ 1937515 h 6286576"/>
              <a:gd name="connsiteX5482" fmla="*/ 3643560 w 6331249"/>
              <a:gd name="connsiteY5482" fmla="*/ 1947976 h 6286576"/>
              <a:gd name="connsiteX5483" fmla="*/ 3646582 w 6331249"/>
              <a:gd name="connsiteY5483" fmla="*/ 1958206 h 6286576"/>
              <a:gd name="connsiteX5484" fmla="*/ 3650069 w 6331249"/>
              <a:gd name="connsiteY5484" fmla="*/ 1968202 h 6286576"/>
              <a:gd name="connsiteX5485" fmla="*/ 3653789 w 6331249"/>
              <a:gd name="connsiteY5485" fmla="*/ 1977967 h 6286576"/>
              <a:gd name="connsiteX5486" fmla="*/ 3657973 w 6331249"/>
              <a:gd name="connsiteY5486" fmla="*/ 1987731 h 6286576"/>
              <a:gd name="connsiteX5487" fmla="*/ 3662622 w 6331249"/>
              <a:gd name="connsiteY5487" fmla="*/ 1997263 h 6286576"/>
              <a:gd name="connsiteX5488" fmla="*/ 3667736 w 6331249"/>
              <a:gd name="connsiteY5488" fmla="*/ 2006795 h 6286576"/>
              <a:gd name="connsiteX5489" fmla="*/ 3673315 w 6331249"/>
              <a:gd name="connsiteY5489" fmla="*/ 2016094 h 6286576"/>
              <a:gd name="connsiteX5490" fmla="*/ 3679359 w 6331249"/>
              <a:gd name="connsiteY5490" fmla="*/ 2024928 h 6286576"/>
              <a:gd name="connsiteX5491" fmla="*/ 3685868 w 6331249"/>
              <a:gd name="connsiteY5491" fmla="*/ 2033530 h 6286576"/>
              <a:gd name="connsiteX5492" fmla="*/ 3692841 w 6331249"/>
              <a:gd name="connsiteY5492" fmla="*/ 2041667 h 6286576"/>
              <a:gd name="connsiteX5493" fmla="*/ 3700280 w 6331249"/>
              <a:gd name="connsiteY5493" fmla="*/ 2049339 h 6286576"/>
              <a:gd name="connsiteX5494" fmla="*/ 3707952 w 6331249"/>
              <a:gd name="connsiteY5494" fmla="*/ 2056778 h 6286576"/>
              <a:gd name="connsiteX5495" fmla="*/ 3715855 w 6331249"/>
              <a:gd name="connsiteY5495" fmla="*/ 2063753 h 6286576"/>
              <a:gd name="connsiteX5496" fmla="*/ 3723991 w 6331249"/>
              <a:gd name="connsiteY5496" fmla="*/ 2070495 h 6286576"/>
              <a:gd name="connsiteX5497" fmla="*/ 3732359 w 6331249"/>
              <a:gd name="connsiteY5497" fmla="*/ 2077004 h 6286576"/>
              <a:gd name="connsiteX5498" fmla="*/ 3741193 w 6331249"/>
              <a:gd name="connsiteY5498" fmla="*/ 2083281 h 6286576"/>
              <a:gd name="connsiteX5499" fmla="*/ 3750259 w 6331249"/>
              <a:gd name="connsiteY5499" fmla="*/ 2089559 h 6286576"/>
              <a:gd name="connsiteX5500" fmla="*/ 3759790 w 6331249"/>
              <a:gd name="connsiteY5500" fmla="*/ 2095836 h 6286576"/>
              <a:gd name="connsiteX5501" fmla="*/ 3769553 w 6331249"/>
              <a:gd name="connsiteY5501" fmla="*/ 2102113 h 6286576"/>
              <a:gd name="connsiteX5502" fmla="*/ 3770948 w 6331249"/>
              <a:gd name="connsiteY5502" fmla="*/ 2102113 h 6286576"/>
              <a:gd name="connsiteX5503" fmla="*/ 3770948 w 6331249"/>
              <a:gd name="connsiteY5503" fmla="*/ 2106995 h 6286576"/>
              <a:gd name="connsiteX5504" fmla="*/ 3768856 w 6331249"/>
              <a:gd name="connsiteY5504" fmla="*/ 2119084 h 6286576"/>
              <a:gd name="connsiteX5505" fmla="*/ 3766996 w 6331249"/>
              <a:gd name="connsiteY5505" fmla="*/ 2130708 h 6286576"/>
              <a:gd name="connsiteX5506" fmla="*/ 3765136 w 6331249"/>
              <a:gd name="connsiteY5506" fmla="*/ 2141867 h 6286576"/>
              <a:gd name="connsiteX5507" fmla="*/ 3763509 w 6331249"/>
              <a:gd name="connsiteY5507" fmla="*/ 2152794 h 6286576"/>
              <a:gd name="connsiteX5508" fmla="*/ 3762114 w 6331249"/>
              <a:gd name="connsiteY5508" fmla="*/ 2163488 h 6286576"/>
              <a:gd name="connsiteX5509" fmla="*/ 3762114 w 6331249"/>
              <a:gd name="connsiteY5509" fmla="*/ 2173950 h 6286576"/>
              <a:gd name="connsiteX5510" fmla="*/ 3762114 w 6331249"/>
              <a:gd name="connsiteY5510" fmla="*/ 2184412 h 6286576"/>
              <a:gd name="connsiteX5511" fmla="*/ 3762114 w 6331249"/>
              <a:gd name="connsiteY5511" fmla="*/ 2205568 h 6286576"/>
              <a:gd name="connsiteX5512" fmla="*/ 3762114 w 6331249"/>
              <a:gd name="connsiteY5512" fmla="*/ 2216262 h 6286576"/>
              <a:gd name="connsiteX5513" fmla="*/ 3762114 w 6331249"/>
              <a:gd name="connsiteY5513" fmla="*/ 2226956 h 6286576"/>
              <a:gd name="connsiteX5514" fmla="*/ 3763742 w 6331249"/>
              <a:gd name="connsiteY5514" fmla="*/ 2237650 h 6286576"/>
              <a:gd name="connsiteX5515" fmla="*/ 3766066 w 6331249"/>
              <a:gd name="connsiteY5515" fmla="*/ 2248112 h 6286576"/>
              <a:gd name="connsiteX5516" fmla="*/ 3768856 w 6331249"/>
              <a:gd name="connsiteY5516" fmla="*/ 2258574 h 6286576"/>
              <a:gd name="connsiteX5517" fmla="*/ 3772110 w 6331249"/>
              <a:gd name="connsiteY5517" fmla="*/ 2268803 h 6286576"/>
              <a:gd name="connsiteX5518" fmla="*/ 3776062 w 6331249"/>
              <a:gd name="connsiteY5518" fmla="*/ 2278800 h 6286576"/>
              <a:gd name="connsiteX5519" fmla="*/ 3780246 w 6331249"/>
              <a:gd name="connsiteY5519" fmla="*/ 2288564 h 6286576"/>
              <a:gd name="connsiteX5520" fmla="*/ 3784895 w 6331249"/>
              <a:gd name="connsiteY5520" fmla="*/ 2298096 h 6286576"/>
              <a:gd name="connsiteX5521" fmla="*/ 3790009 w 6331249"/>
              <a:gd name="connsiteY5521" fmla="*/ 2307395 h 6286576"/>
              <a:gd name="connsiteX5522" fmla="*/ 3795356 w 6331249"/>
              <a:gd name="connsiteY5522" fmla="*/ 2316695 h 6286576"/>
              <a:gd name="connsiteX5523" fmla="*/ 3800935 w 6331249"/>
              <a:gd name="connsiteY5523" fmla="*/ 2325762 h 6286576"/>
              <a:gd name="connsiteX5524" fmla="*/ 3806979 w 6331249"/>
              <a:gd name="connsiteY5524" fmla="*/ 2335061 h 6286576"/>
              <a:gd name="connsiteX5525" fmla="*/ 3813255 w 6331249"/>
              <a:gd name="connsiteY5525" fmla="*/ 2344360 h 6286576"/>
              <a:gd name="connsiteX5526" fmla="*/ 3819997 w 6331249"/>
              <a:gd name="connsiteY5526" fmla="*/ 2353892 h 6286576"/>
              <a:gd name="connsiteX5527" fmla="*/ 3819997 w 6331249"/>
              <a:gd name="connsiteY5527" fmla="*/ 2355287 h 6286576"/>
              <a:gd name="connsiteX5528" fmla="*/ 3817207 w 6331249"/>
              <a:gd name="connsiteY5528" fmla="*/ 2359472 h 6286576"/>
              <a:gd name="connsiteX5529" fmla="*/ 3810698 w 6331249"/>
              <a:gd name="connsiteY5529" fmla="*/ 2369701 h 6286576"/>
              <a:gd name="connsiteX5530" fmla="*/ 3804422 w 6331249"/>
              <a:gd name="connsiteY5530" fmla="*/ 2379697 h 6286576"/>
              <a:gd name="connsiteX5531" fmla="*/ 3798610 w 6331249"/>
              <a:gd name="connsiteY5531" fmla="*/ 2389462 h 6286576"/>
              <a:gd name="connsiteX5532" fmla="*/ 3793031 w 6331249"/>
              <a:gd name="connsiteY5532" fmla="*/ 2398994 h 6286576"/>
              <a:gd name="connsiteX5533" fmla="*/ 3787685 w 6331249"/>
              <a:gd name="connsiteY5533" fmla="*/ 2408293 h 6286576"/>
              <a:gd name="connsiteX5534" fmla="*/ 3782803 w 6331249"/>
              <a:gd name="connsiteY5534" fmla="*/ 2417592 h 6286576"/>
              <a:gd name="connsiteX5535" fmla="*/ 3778154 w 6331249"/>
              <a:gd name="connsiteY5535" fmla="*/ 2427124 h 6286576"/>
              <a:gd name="connsiteX5536" fmla="*/ 3773737 w 6331249"/>
              <a:gd name="connsiteY5536" fmla="*/ 2436656 h 6286576"/>
              <a:gd name="connsiteX5537" fmla="*/ 3769785 w 6331249"/>
              <a:gd name="connsiteY5537" fmla="*/ 2446420 h 6286576"/>
              <a:gd name="connsiteX5538" fmla="*/ 3766299 w 6331249"/>
              <a:gd name="connsiteY5538" fmla="*/ 2456417 h 6286576"/>
              <a:gd name="connsiteX5539" fmla="*/ 3763276 w 6331249"/>
              <a:gd name="connsiteY5539" fmla="*/ 2466646 h 6286576"/>
              <a:gd name="connsiteX5540" fmla="*/ 3760719 w 6331249"/>
              <a:gd name="connsiteY5540" fmla="*/ 2477108 h 6286576"/>
              <a:gd name="connsiteX5541" fmla="*/ 3758860 w 6331249"/>
              <a:gd name="connsiteY5541" fmla="*/ 2487802 h 6286576"/>
              <a:gd name="connsiteX5542" fmla="*/ 3757465 w 6331249"/>
              <a:gd name="connsiteY5542" fmla="*/ 2498496 h 6286576"/>
              <a:gd name="connsiteX5543" fmla="*/ 3757465 w 6331249"/>
              <a:gd name="connsiteY5543" fmla="*/ 2509191 h 6286576"/>
              <a:gd name="connsiteX5544" fmla="*/ 3757465 w 6331249"/>
              <a:gd name="connsiteY5544" fmla="*/ 2530579 h 6286576"/>
              <a:gd name="connsiteX5545" fmla="*/ 3757465 w 6331249"/>
              <a:gd name="connsiteY5545" fmla="*/ 2541041 h 6286576"/>
              <a:gd name="connsiteX5546" fmla="*/ 3757465 w 6331249"/>
              <a:gd name="connsiteY5546" fmla="*/ 2551502 h 6286576"/>
              <a:gd name="connsiteX5547" fmla="*/ 3758860 w 6331249"/>
              <a:gd name="connsiteY5547" fmla="*/ 2561964 h 6286576"/>
              <a:gd name="connsiteX5548" fmla="*/ 3760487 w 6331249"/>
              <a:gd name="connsiteY5548" fmla="*/ 2572659 h 6286576"/>
              <a:gd name="connsiteX5549" fmla="*/ 3762579 w 6331249"/>
              <a:gd name="connsiteY5549" fmla="*/ 2583585 h 6286576"/>
              <a:gd name="connsiteX5550" fmla="*/ 3764904 w 6331249"/>
              <a:gd name="connsiteY5550" fmla="*/ 2594744 h 6286576"/>
              <a:gd name="connsiteX5551" fmla="*/ 3767461 w 6331249"/>
              <a:gd name="connsiteY5551" fmla="*/ 2606136 h 6286576"/>
              <a:gd name="connsiteX5552" fmla="*/ 3767461 w 6331249"/>
              <a:gd name="connsiteY5552" fmla="*/ 2607763 h 6286576"/>
              <a:gd name="connsiteX5553" fmla="*/ 3763276 w 6331249"/>
              <a:gd name="connsiteY5553" fmla="*/ 2610553 h 6286576"/>
              <a:gd name="connsiteX5554" fmla="*/ 3753281 w 6331249"/>
              <a:gd name="connsiteY5554" fmla="*/ 2617528 h 6286576"/>
              <a:gd name="connsiteX5555" fmla="*/ 3743750 w 6331249"/>
              <a:gd name="connsiteY5555" fmla="*/ 2624270 h 6286576"/>
              <a:gd name="connsiteX5556" fmla="*/ 3734684 w 6331249"/>
              <a:gd name="connsiteY5556" fmla="*/ 2631012 h 6286576"/>
              <a:gd name="connsiteX5557" fmla="*/ 3725851 w 6331249"/>
              <a:gd name="connsiteY5557" fmla="*/ 2637754 h 6286576"/>
              <a:gd name="connsiteX5558" fmla="*/ 3717482 w 6331249"/>
              <a:gd name="connsiteY5558" fmla="*/ 2644496 h 6286576"/>
              <a:gd name="connsiteX5559" fmla="*/ 3709346 w 6331249"/>
              <a:gd name="connsiteY5559" fmla="*/ 2651238 h 6286576"/>
              <a:gd name="connsiteX5560" fmla="*/ 3701443 w 6331249"/>
              <a:gd name="connsiteY5560" fmla="*/ 2658212 h 6286576"/>
              <a:gd name="connsiteX5561" fmla="*/ 3693772 w 6331249"/>
              <a:gd name="connsiteY5561" fmla="*/ 2665419 h 6286576"/>
              <a:gd name="connsiteX5562" fmla="*/ 3686333 w 6331249"/>
              <a:gd name="connsiteY5562" fmla="*/ 2672859 h 6286576"/>
              <a:gd name="connsiteX5563" fmla="*/ 3679126 w 6331249"/>
              <a:gd name="connsiteY5563" fmla="*/ 2680763 h 6286576"/>
              <a:gd name="connsiteX5564" fmla="*/ 3672385 w 6331249"/>
              <a:gd name="connsiteY5564" fmla="*/ 2689132 h 6286576"/>
              <a:gd name="connsiteX5565" fmla="*/ 3666109 w 6331249"/>
              <a:gd name="connsiteY5565" fmla="*/ 2697967 h 6286576"/>
              <a:gd name="connsiteX5566" fmla="*/ 3660297 w 6331249"/>
              <a:gd name="connsiteY5566" fmla="*/ 2707034 h 6286576"/>
              <a:gd name="connsiteX5567" fmla="*/ 3654951 w 6331249"/>
              <a:gd name="connsiteY5567" fmla="*/ 2716333 h 6286576"/>
              <a:gd name="connsiteX5568" fmla="*/ 3650069 w 6331249"/>
              <a:gd name="connsiteY5568" fmla="*/ 2725865 h 6286576"/>
              <a:gd name="connsiteX5569" fmla="*/ 3645652 w 6331249"/>
              <a:gd name="connsiteY5569" fmla="*/ 2735629 h 6286576"/>
              <a:gd name="connsiteX5570" fmla="*/ 3641701 w 6331249"/>
              <a:gd name="connsiteY5570" fmla="*/ 2745626 h 6286576"/>
              <a:gd name="connsiteX5571" fmla="*/ 3638214 w 6331249"/>
              <a:gd name="connsiteY5571" fmla="*/ 2755623 h 6286576"/>
              <a:gd name="connsiteX5572" fmla="*/ 3635192 w 6331249"/>
              <a:gd name="connsiteY5572" fmla="*/ 2765852 h 6286576"/>
              <a:gd name="connsiteX5573" fmla="*/ 3632402 w 6331249"/>
              <a:gd name="connsiteY5573" fmla="*/ 2776081 h 6286576"/>
              <a:gd name="connsiteX5574" fmla="*/ 3629845 w 6331249"/>
              <a:gd name="connsiteY5574" fmla="*/ 2786543 h 6286576"/>
              <a:gd name="connsiteX5575" fmla="*/ 3627521 w 6331249"/>
              <a:gd name="connsiteY5575" fmla="*/ 2797237 h 6286576"/>
              <a:gd name="connsiteX5576" fmla="*/ 3625429 w 6331249"/>
              <a:gd name="connsiteY5576" fmla="*/ 2808396 h 6286576"/>
              <a:gd name="connsiteX5577" fmla="*/ 3623337 w 6331249"/>
              <a:gd name="connsiteY5577" fmla="*/ 2820021 h 6286576"/>
              <a:gd name="connsiteX5578" fmla="*/ 3623337 w 6331249"/>
              <a:gd name="connsiteY5578" fmla="*/ 2821648 h 6286576"/>
              <a:gd name="connsiteX5579" fmla="*/ 3618455 w 6331249"/>
              <a:gd name="connsiteY5579" fmla="*/ 2821648 h 6286576"/>
              <a:gd name="connsiteX5580" fmla="*/ 3606599 w 6331249"/>
              <a:gd name="connsiteY5580" fmla="*/ 2824205 h 6286576"/>
              <a:gd name="connsiteX5581" fmla="*/ 3595209 w 6331249"/>
              <a:gd name="connsiteY5581" fmla="*/ 2826762 h 6286576"/>
              <a:gd name="connsiteX5582" fmla="*/ 3584283 w 6331249"/>
              <a:gd name="connsiteY5582" fmla="*/ 2829320 h 6286576"/>
              <a:gd name="connsiteX5583" fmla="*/ 3573590 w 6331249"/>
              <a:gd name="connsiteY5583" fmla="*/ 2832110 h 6286576"/>
              <a:gd name="connsiteX5584" fmla="*/ 3563129 w 6331249"/>
              <a:gd name="connsiteY5584" fmla="*/ 2835132 h 6286576"/>
              <a:gd name="connsiteX5585" fmla="*/ 3552902 w 6331249"/>
              <a:gd name="connsiteY5585" fmla="*/ 2838154 h 6286576"/>
              <a:gd name="connsiteX5586" fmla="*/ 3542906 w 6331249"/>
              <a:gd name="connsiteY5586" fmla="*/ 2841642 h 6286576"/>
              <a:gd name="connsiteX5587" fmla="*/ 3533142 w 6331249"/>
              <a:gd name="connsiteY5587" fmla="*/ 2845361 h 6286576"/>
              <a:gd name="connsiteX5588" fmla="*/ 3523379 w 6331249"/>
              <a:gd name="connsiteY5588" fmla="*/ 2849546 h 6286576"/>
              <a:gd name="connsiteX5589" fmla="*/ 3513848 w 6331249"/>
              <a:gd name="connsiteY5589" fmla="*/ 2854196 h 6286576"/>
              <a:gd name="connsiteX5590" fmla="*/ 3504550 w 6331249"/>
              <a:gd name="connsiteY5590" fmla="*/ 2859310 h 6286576"/>
              <a:gd name="connsiteX5591" fmla="*/ 3495251 w 6331249"/>
              <a:gd name="connsiteY5591" fmla="*/ 2864890 h 6286576"/>
              <a:gd name="connsiteX5592" fmla="*/ 3486418 w 6331249"/>
              <a:gd name="connsiteY5592" fmla="*/ 2870934 h 6286576"/>
              <a:gd name="connsiteX5593" fmla="*/ 3477817 w 6331249"/>
              <a:gd name="connsiteY5593" fmla="*/ 2877444 h 6286576"/>
              <a:gd name="connsiteX5594" fmla="*/ 3469681 w 6331249"/>
              <a:gd name="connsiteY5594" fmla="*/ 2884419 h 6286576"/>
              <a:gd name="connsiteX5595" fmla="*/ 3462010 w 6331249"/>
              <a:gd name="connsiteY5595" fmla="*/ 2891858 h 6286576"/>
              <a:gd name="connsiteX5596" fmla="*/ 3454571 w 6331249"/>
              <a:gd name="connsiteY5596" fmla="*/ 2899530 h 6286576"/>
              <a:gd name="connsiteX5597" fmla="*/ 3447597 w 6331249"/>
              <a:gd name="connsiteY5597" fmla="*/ 2907434 h 6286576"/>
              <a:gd name="connsiteX5598" fmla="*/ 3440856 w 6331249"/>
              <a:gd name="connsiteY5598" fmla="*/ 2915571 h 6286576"/>
              <a:gd name="connsiteX5599" fmla="*/ 3434347 w 6331249"/>
              <a:gd name="connsiteY5599" fmla="*/ 2923941 h 6286576"/>
              <a:gd name="connsiteX5600" fmla="*/ 3428071 w 6331249"/>
              <a:gd name="connsiteY5600" fmla="*/ 2932775 h 6286576"/>
              <a:gd name="connsiteX5601" fmla="*/ 3421795 w 6331249"/>
              <a:gd name="connsiteY5601" fmla="*/ 2941842 h 6286576"/>
              <a:gd name="connsiteX5602" fmla="*/ 3415518 w 6331249"/>
              <a:gd name="connsiteY5602" fmla="*/ 2951373 h 6286576"/>
              <a:gd name="connsiteX5603" fmla="*/ 3409242 w 6331249"/>
              <a:gd name="connsiteY5603" fmla="*/ 2961138 h 6286576"/>
              <a:gd name="connsiteX5604" fmla="*/ 3409242 w 6331249"/>
              <a:gd name="connsiteY5604" fmla="*/ 2962533 h 6286576"/>
              <a:gd name="connsiteX5605" fmla="*/ 3404360 w 6331249"/>
              <a:gd name="connsiteY5605" fmla="*/ 2962533 h 6286576"/>
              <a:gd name="connsiteX5606" fmla="*/ 3392272 w 6331249"/>
              <a:gd name="connsiteY5606" fmla="*/ 2960440 h 6286576"/>
              <a:gd name="connsiteX5607" fmla="*/ 3380649 w 6331249"/>
              <a:gd name="connsiteY5607" fmla="*/ 2958581 h 6286576"/>
              <a:gd name="connsiteX5608" fmla="*/ 3369491 w 6331249"/>
              <a:gd name="connsiteY5608" fmla="*/ 2956721 h 6286576"/>
              <a:gd name="connsiteX5609" fmla="*/ 3358566 w 6331249"/>
              <a:gd name="connsiteY5609" fmla="*/ 2955093 h 6286576"/>
              <a:gd name="connsiteX5610" fmla="*/ 3347873 w 6331249"/>
              <a:gd name="connsiteY5610" fmla="*/ 2953931 h 6286576"/>
              <a:gd name="connsiteX5611" fmla="*/ 3337412 w 6331249"/>
              <a:gd name="connsiteY5611" fmla="*/ 2953931 h 6286576"/>
              <a:gd name="connsiteX5612" fmla="*/ 3326951 w 6331249"/>
              <a:gd name="connsiteY5612" fmla="*/ 2953931 h 6286576"/>
              <a:gd name="connsiteX5613" fmla="*/ 3305798 w 6331249"/>
              <a:gd name="connsiteY5613" fmla="*/ 2953931 h 6286576"/>
              <a:gd name="connsiteX5614" fmla="*/ 3295104 w 6331249"/>
              <a:gd name="connsiteY5614" fmla="*/ 2953931 h 6286576"/>
              <a:gd name="connsiteX5615" fmla="*/ 3284411 w 6331249"/>
              <a:gd name="connsiteY5615" fmla="*/ 2953931 h 6286576"/>
              <a:gd name="connsiteX5616" fmla="*/ 3273718 w 6331249"/>
              <a:gd name="connsiteY5616" fmla="*/ 2955558 h 6286576"/>
              <a:gd name="connsiteX5617" fmla="*/ 3263258 w 6331249"/>
              <a:gd name="connsiteY5617" fmla="*/ 2957883 h 6286576"/>
              <a:gd name="connsiteX5618" fmla="*/ 3252797 w 6331249"/>
              <a:gd name="connsiteY5618" fmla="*/ 2960673 h 6286576"/>
              <a:gd name="connsiteX5619" fmla="*/ 3242569 w 6331249"/>
              <a:gd name="connsiteY5619" fmla="*/ 2963928 h 6286576"/>
              <a:gd name="connsiteX5620" fmla="*/ 3232573 w 6331249"/>
              <a:gd name="connsiteY5620" fmla="*/ 2967880 h 6286576"/>
              <a:gd name="connsiteX5621" fmla="*/ 3222810 w 6331249"/>
              <a:gd name="connsiteY5621" fmla="*/ 2972064 h 6286576"/>
              <a:gd name="connsiteX5622" fmla="*/ 3213279 w 6331249"/>
              <a:gd name="connsiteY5622" fmla="*/ 2976714 h 6286576"/>
              <a:gd name="connsiteX5623" fmla="*/ 3203981 w 6331249"/>
              <a:gd name="connsiteY5623" fmla="*/ 2981829 h 6286576"/>
              <a:gd name="connsiteX5624" fmla="*/ 3194682 w 6331249"/>
              <a:gd name="connsiteY5624" fmla="*/ 2987176 h 6286576"/>
              <a:gd name="connsiteX5625" fmla="*/ 3185384 w 6331249"/>
              <a:gd name="connsiteY5625" fmla="*/ 2992756 h 6286576"/>
              <a:gd name="connsiteX5626" fmla="*/ 3176086 w 6331249"/>
              <a:gd name="connsiteY5626" fmla="*/ 2998800 h 6286576"/>
              <a:gd name="connsiteX5627" fmla="*/ 3166787 w 6331249"/>
              <a:gd name="connsiteY5627" fmla="*/ 3005077 h 6286576"/>
              <a:gd name="connsiteX5628" fmla="*/ 3165160 w 6331249"/>
              <a:gd name="connsiteY5628" fmla="*/ 3005077 h 6286576"/>
              <a:gd name="connsiteX5629" fmla="*/ 3163533 w 6331249"/>
              <a:gd name="connsiteY5629" fmla="*/ 3005077 h 6286576"/>
              <a:gd name="connsiteX5630" fmla="*/ 3154234 w 6331249"/>
              <a:gd name="connsiteY5630" fmla="*/ 2998800 h 6286576"/>
              <a:gd name="connsiteX5631" fmla="*/ 3144936 w 6331249"/>
              <a:gd name="connsiteY5631" fmla="*/ 2992756 h 6286576"/>
              <a:gd name="connsiteX5632" fmla="*/ 3135638 w 6331249"/>
              <a:gd name="connsiteY5632" fmla="*/ 2987176 h 6286576"/>
              <a:gd name="connsiteX5633" fmla="*/ 3126339 w 6331249"/>
              <a:gd name="connsiteY5633" fmla="*/ 2981829 h 6286576"/>
              <a:gd name="connsiteX5634" fmla="*/ 3117041 w 6331249"/>
              <a:gd name="connsiteY5634" fmla="*/ 2976714 h 6286576"/>
              <a:gd name="connsiteX5635" fmla="*/ 3107510 w 6331249"/>
              <a:gd name="connsiteY5635" fmla="*/ 2972064 h 6286576"/>
              <a:gd name="connsiteX5636" fmla="*/ 3097747 w 6331249"/>
              <a:gd name="connsiteY5636" fmla="*/ 2967880 h 6286576"/>
              <a:gd name="connsiteX5637" fmla="*/ 3087751 w 6331249"/>
              <a:gd name="connsiteY5637" fmla="*/ 2963928 h 6286576"/>
              <a:gd name="connsiteX5638" fmla="*/ 3077523 w 6331249"/>
              <a:gd name="connsiteY5638" fmla="*/ 2960673 h 6286576"/>
              <a:gd name="connsiteX5639" fmla="*/ 3067062 w 6331249"/>
              <a:gd name="connsiteY5639" fmla="*/ 2957883 h 6286576"/>
              <a:gd name="connsiteX5640" fmla="*/ 3056602 w 6331249"/>
              <a:gd name="connsiteY5640" fmla="*/ 2955558 h 6286576"/>
              <a:gd name="connsiteX5641" fmla="*/ 3045908 w 6331249"/>
              <a:gd name="connsiteY5641" fmla="*/ 2953931 h 6286576"/>
              <a:gd name="connsiteX5642" fmla="*/ 3035216 w 6331249"/>
              <a:gd name="connsiteY5642" fmla="*/ 2953931 h 6286576"/>
              <a:gd name="connsiteX5643" fmla="*/ 3024522 w 6331249"/>
              <a:gd name="connsiteY5643" fmla="*/ 2953931 h 6286576"/>
              <a:gd name="connsiteX5644" fmla="*/ 3003369 w 6331249"/>
              <a:gd name="connsiteY5644" fmla="*/ 2953931 h 6286576"/>
              <a:gd name="connsiteX5645" fmla="*/ 2992908 w 6331249"/>
              <a:gd name="connsiteY5645" fmla="*/ 2953931 h 6286576"/>
              <a:gd name="connsiteX5646" fmla="*/ 2982447 w 6331249"/>
              <a:gd name="connsiteY5646" fmla="*/ 2953931 h 6286576"/>
              <a:gd name="connsiteX5647" fmla="*/ 2971754 w 6331249"/>
              <a:gd name="connsiteY5647" fmla="*/ 2955093 h 6286576"/>
              <a:gd name="connsiteX5648" fmla="*/ 2960829 w 6331249"/>
              <a:gd name="connsiteY5648" fmla="*/ 2956721 h 6286576"/>
              <a:gd name="connsiteX5649" fmla="*/ 2949670 w 6331249"/>
              <a:gd name="connsiteY5649" fmla="*/ 2958581 h 6286576"/>
              <a:gd name="connsiteX5650" fmla="*/ 2938048 w 6331249"/>
              <a:gd name="connsiteY5650" fmla="*/ 2960440 h 6286576"/>
              <a:gd name="connsiteX5651" fmla="*/ 2926192 w 6331249"/>
              <a:gd name="connsiteY5651" fmla="*/ 2962068 h 6286576"/>
              <a:gd name="connsiteX5652" fmla="*/ 2921310 w 6331249"/>
              <a:gd name="connsiteY5652" fmla="*/ 2962068 h 6286576"/>
              <a:gd name="connsiteX5653" fmla="*/ 2921310 w 6331249"/>
              <a:gd name="connsiteY5653" fmla="*/ 2960673 h 6286576"/>
              <a:gd name="connsiteX5654" fmla="*/ 2915034 w 6331249"/>
              <a:gd name="connsiteY5654" fmla="*/ 2950909 h 6286576"/>
              <a:gd name="connsiteX5655" fmla="*/ 2908758 w 6331249"/>
              <a:gd name="connsiteY5655" fmla="*/ 2941377 h 6286576"/>
              <a:gd name="connsiteX5656" fmla="*/ 2902481 w 6331249"/>
              <a:gd name="connsiteY5656" fmla="*/ 2932310 h 6286576"/>
              <a:gd name="connsiteX5657" fmla="*/ 2896205 w 6331249"/>
              <a:gd name="connsiteY5657" fmla="*/ 2923476 h 6286576"/>
              <a:gd name="connsiteX5658" fmla="*/ 2889696 w 6331249"/>
              <a:gd name="connsiteY5658" fmla="*/ 2915106 h 6286576"/>
              <a:gd name="connsiteX5659" fmla="*/ 2882955 w 6331249"/>
              <a:gd name="connsiteY5659" fmla="*/ 2906969 h 6286576"/>
              <a:gd name="connsiteX5660" fmla="*/ 2875981 w 6331249"/>
              <a:gd name="connsiteY5660" fmla="*/ 2899065 h 6286576"/>
              <a:gd name="connsiteX5661" fmla="*/ 2868543 w 6331249"/>
              <a:gd name="connsiteY5661" fmla="*/ 2891393 h 6286576"/>
              <a:gd name="connsiteX5662" fmla="*/ 2860871 w 6331249"/>
              <a:gd name="connsiteY5662" fmla="*/ 2883953 h 6286576"/>
              <a:gd name="connsiteX5663" fmla="*/ 2852735 w 6331249"/>
              <a:gd name="connsiteY5663" fmla="*/ 2876979 h 6286576"/>
              <a:gd name="connsiteX5664" fmla="*/ 2844134 w 6331249"/>
              <a:gd name="connsiteY5664" fmla="*/ 2870469 h 6286576"/>
              <a:gd name="connsiteX5665" fmla="*/ 2835301 w 6331249"/>
              <a:gd name="connsiteY5665" fmla="*/ 2864425 h 6286576"/>
              <a:gd name="connsiteX5666" fmla="*/ 2826003 w 6331249"/>
              <a:gd name="connsiteY5666" fmla="*/ 2858845 h 6286576"/>
              <a:gd name="connsiteX5667" fmla="*/ 2816704 w 6331249"/>
              <a:gd name="connsiteY5667" fmla="*/ 2853731 h 6286576"/>
              <a:gd name="connsiteX5668" fmla="*/ 2807173 w 6331249"/>
              <a:gd name="connsiteY5668" fmla="*/ 2849081 h 6286576"/>
              <a:gd name="connsiteX5669" fmla="*/ 2797410 w 6331249"/>
              <a:gd name="connsiteY5669" fmla="*/ 2844896 h 6286576"/>
              <a:gd name="connsiteX5670" fmla="*/ 2787647 w 6331249"/>
              <a:gd name="connsiteY5670" fmla="*/ 2841177 h 6286576"/>
              <a:gd name="connsiteX5671" fmla="*/ 2777651 w 6331249"/>
              <a:gd name="connsiteY5671" fmla="*/ 2837689 h 6286576"/>
              <a:gd name="connsiteX5672" fmla="*/ 2767423 w 6331249"/>
              <a:gd name="connsiteY5672" fmla="*/ 2834667 h 6286576"/>
              <a:gd name="connsiteX5673" fmla="*/ 2756962 w 6331249"/>
              <a:gd name="connsiteY5673" fmla="*/ 2831645 h 6286576"/>
              <a:gd name="connsiteX5674" fmla="*/ 2746269 w 6331249"/>
              <a:gd name="connsiteY5674" fmla="*/ 2828855 h 6286576"/>
              <a:gd name="connsiteX5675" fmla="*/ 2735343 w 6331249"/>
              <a:gd name="connsiteY5675" fmla="*/ 2826298 h 6286576"/>
              <a:gd name="connsiteX5676" fmla="*/ 2723953 w 6331249"/>
              <a:gd name="connsiteY5676" fmla="*/ 2823740 h 6286576"/>
              <a:gd name="connsiteX5677" fmla="*/ 2712097 w 6331249"/>
              <a:gd name="connsiteY5677" fmla="*/ 2821183 h 6286576"/>
              <a:gd name="connsiteX5678" fmla="*/ 2707216 w 6331249"/>
              <a:gd name="connsiteY5678" fmla="*/ 2821183 h 6286576"/>
              <a:gd name="connsiteX5679" fmla="*/ 2707216 w 6331249"/>
              <a:gd name="connsiteY5679" fmla="*/ 2819556 h 6286576"/>
              <a:gd name="connsiteX5680" fmla="*/ 2705124 w 6331249"/>
              <a:gd name="connsiteY5680" fmla="*/ 2807931 h 6286576"/>
              <a:gd name="connsiteX5681" fmla="*/ 2703032 w 6331249"/>
              <a:gd name="connsiteY5681" fmla="*/ 2796772 h 6286576"/>
              <a:gd name="connsiteX5682" fmla="*/ 2700707 w 6331249"/>
              <a:gd name="connsiteY5682" fmla="*/ 2786078 h 6286576"/>
              <a:gd name="connsiteX5683" fmla="*/ 2698150 w 6331249"/>
              <a:gd name="connsiteY5683" fmla="*/ 2775616 h 6286576"/>
              <a:gd name="connsiteX5684" fmla="*/ 2695361 w 6331249"/>
              <a:gd name="connsiteY5684" fmla="*/ 2765387 h 6286576"/>
              <a:gd name="connsiteX5685" fmla="*/ 2692339 w 6331249"/>
              <a:gd name="connsiteY5685" fmla="*/ 2755158 h 6286576"/>
              <a:gd name="connsiteX5686" fmla="*/ 2688852 w 6331249"/>
              <a:gd name="connsiteY5686" fmla="*/ 2745161 h 6286576"/>
              <a:gd name="connsiteX5687" fmla="*/ 2684900 w 6331249"/>
              <a:gd name="connsiteY5687" fmla="*/ 2735164 h 6286576"/>
              <a:gd name="connsiteX5688" fmla="*/ 2680483 w 6331249"/>
              <a:gd name="connsiteY5688" fmla="*/ 2725400 h 6286576"/>
              <a:gd name="connsiteX5689" fmla="*/ 2675602 w 6331249"/>
              <a:gd name="connsiteY5689" fmla="*/ 2715868 h 6286576"/>
              <a:gd name="connsiteX5690" fmla="*/ 2670488 w 6331249"/>
              <a:gd name="connsiteY5690" fmla="*/ 2706336 h 6286576"/>
              <a:gd name="connsiteX5691" fmla="*/ 2664676 w 6331249"/>
              <a:gd name="connsiteY5691" fmla="*/ 2697270 h 6286576"/>
              <a:gd name="connsiteX5692" fmla="*/ 2658400 w 6331249"/>
              <a:gd name="connsiteY5692" fmla="*/ 2688435 h 6286576"/>
              <a:gd name="connsiteX5693" fmla="*/ 2651658 w 6331249"/>
              <a:gd name="connsiteY5693" fmla="*/ 2680066 h 6286576"/>
              <a:gd name="connsiteX5694" fmla="*/ 2644685 w 6331249"/>
              <a:gd name="connsiteY5694" fmla="*/ 2672161 h 6286576"/>
              <a:gd name="connsiteX5695" fmla="*/ 2637246 w 6331249"/>
              <a:gd name="connsiteY5695" fmla="*/ 2664722 h 6286576"/>
              <a:gd name="connsiteX5696" fmla="*/ 2629575 w 6331249"/>
              <a:gd name="connsiteY5696" fmla="*/ 2657515 h 6286576"/>
              <a:gd name="connsiteX5697" fmla="*/ 2621671 w 6331249"/>
              <a:gd name="connsiteY5697" fmla="*/ 2650541 h 6286576"/>
              <a:gd name="connsiteX5698" fmla="*/ 2613535 w 6331249"/>
              <a:gd name="connsiteY5698" fmla="*/ 2643798 h 6286576"/>
              <a:gd name="connsiteX5699" fmla="*/ 2605167 w 6331249"/>
              <a:gd name="connsiteY5699" fmla="*/ 2637056 h 6286576"/>
              <a:gd name="connsiteX5700" fmla="*/ 2596333 w 6331249"/>
              <a:gd name="connsiteY5700" fmla="*/ 2630314 h 6286576"/>
              <a:gd name="connsiteX5701" fmla="*/ 2587267 w 6331249"/>
              <a:gd name="connsiteY5701" fmla="*/ 2623572 h 6286576"/>
              <a:gd name="connsiteX5702" fmla="*/ 2577736 w 6331249"/>
              <a:gd name="connsiteY5702" fmla="*/ 2616830 h 6286576"/>
              <a:gd name="connsiteX5703" fmla="*/ 2567741 w 6331249"/>
              <a:gd name="connsiteY5703" fmla="*/ 2609856 h 6286576"/>
              <a:gd name="connsiteX5704" fmla="*/ 2563556 w 6331249"/>
              <a:gd name="connsiteY5704" fmla="*/ 2607066 h 6286576"/>
              <a:gd name="connsiteX5705" fmla="*/ 2563556 w 6331249"/>
              <a:gd name="connsiteY5705" fmla="*/ 2605439 h 6286576"/>
              <a:gd name="connsiteX5706" fmla="*/ 2566113 w 6331249"/>
              <a:gd name="connsiteY5706" fmla="*/ 2594047 h 6286576"/>
              <a:gd name="connsiteX5707" fmla="*/ 2568438 w 6331249"/>
              <a:gd name="connsiteY5707" fmla="*/ 2582888 h 6286576"/>
              <a:gd name="connsiteX5708" fmla="*/ 2570530 w 6331249"/>
              <a:gd name="connsiteY5708" fmla="*/ 2571961 h 6286576"/>
              <a:gd name="connsiteX5709" fmla="*/ 2572158 w 6331249"/>
              <a:gd name="connsiteY5709" fmla="*/ 2561267 h 6286576"/>
              <a:gd name="connsiteX5710" fmla="*/ 2573552 w 6331249"/>
              <a:gd name="connsiteY5710" fmla="*/ 2550805 h 6286576"/>
              <a:gd name="connsiteX5711" fmla="*/ 2573552 w 6331249"/>
              <a:gd name="connsiteY5711" fmla="*/ 2540343 h 6286576"/>
              <a:gd name="connsiteX5712" fmla="*/ 2573552 w 6331249"/>
              <a:gd name="connsiteY5712" fmla="*/ 2529882 h 6286576"/>
              <a:gd name="connsiteX5713" fmla="*/ 2573552 w 6331249"/>
              <a:gd name="connsiteY5713" fmla="*/ 2508493 h 6286576"/>
              <a:gd name="connsiteX5714" fmla="*/ 2573552 w 6331249"/>
              <a:gd name="connsiteY5714" fmla="*/ 2497799 h 6286576"/>
              <a:gd name="connsiteX5715" fmla="*/ 2572158 w 6331249"/>
              <a:gd name="connsiteY5715" fmla="*/ 2487105 h 6286576"/>
              <a:gd name="connsiteX5716" fmla="*/ 2570298 w 6331249"/>
              <a:gd name="connsiteY5716" fmla="*/ 2476411 h 6286576"/>
              <a:gd name="connsiteX5717" fmla="*/ 2567741 w 6331249"/>
              <a:gd name="connsiteY5717" fmla="*/ 2465949 h 6286576"/>
              <a:gd name="connsiteX5718" fmla="*/ 2564719 w 6331249"/>
              <a:gd name="connsiteY5718" fmla="*/ 2455720 h 6286576"/>
              <a:gd name="connsiteX5719" fmla="*/ 2561232 w 6331249"/>
              <a:gd name="connsiteY5719" fmla="*/ 2445723 h 6286576"/>
              <a:gd name="connsiteX5720" fmla="*/ 2557280 w 6331249"/>
              <a:gd name="connsiteY5720" fmla="*/ 2435958 h 6286576"/>
              <a:gd name="connsiteX5721" fmla="*/ 2554258 w 6331249"/>
              <a:gd name="connsiteY5721" fmla="*/ 2427357 h 6286576"/>
              <a:gd name="connsiteX5722" fmla="*/ 2549609 w 6331249"/>
              <a:gd name="connsiteY5722" fmla="*/ 2417825 h 6286576"/>
              <a:gd name="connsiteX5723" fmla="*/ 2544727 w 6331249"/>
              <a:gd name="connsiteY5723" fmla="*/ 2408525 h 6286576"/>
              <a:gd name="connsiteX5724" fmla="*/ 2539381 w 6331249"/>
              <a:gd name="connsiteY5724" fmla="*/ 2399226 h 6286576"/>
              <a:gd name="connsiteX5725" fmla="*/ 2533802 w 6331249"/>
              <a:gd name="connsiteY5725" fmla="*/ 2389694 h 6286576"/>
              <a:gd name="connsiteX5726" fmla="*/ 2527990 w 6331249"/>
              <a:gd name="connsiteY5726" fmla="*/ 2379930 h 6286576"/>
              <a:gd name="connsiteX5727" fmla="*/ 2521714 w 6331249"/>
              <a:gd name="connsiteY5727" fmla="*/ 2369933 h 6286576"/>
              <a:gd name="connsiteX5728" fmla="*/ 2515205 w 6331249"/>
              <a:gd name="connsiteY5728" fmla="*/ 2359704 h 6286576"/>
              <a:gd name="connsiteX5729" fmla="*/ 2512415 w 6331249"/>
              <a:gd name="connsiteY5729" fmla="*/ 2355519 h 6286576"/>
              <a:gd name="connsiteX5730" fmla="*/ 2512415 w 6331249"/>
              <a:gd name="connsiteY5730" fmla="*/ 2354125 h 6286576"/>
              <a:gd name="connsiteX5731" fmla="*/ 2519157 w 6331249"/>
              <a:gd name="connsiteY5731" fmla="*/ 2344593 h 6286576"/>
              <a:gd name="connsiteX5732" fmla="*/ 2525433 w 6331249"/>
              <a:gd name="connsiteY5732" fmla="*/ 2335293 h 6286576"/>
              <a:gd name="connsiteX5733" fmla="*/ 2531477 w 6331249"/>
              <a:gd name="connsiteY5733" fmla="*/ 2325994 h 6286576"/>
              <a:gd name="connsiteX5734" fmla="*/ 2537056 w 6331249"/>
              <a:gd name="connsiteY5734" fmla="*/ 2316927 h 6286576"/>
              <a:gd name="connsiteX5735" fmla="*/ 2542403 w 6331249"/>
              <a:gd name="connsiteY5735" fmla="*/ 2307628 h 6286576"/>
              <a:gd name="connsiteX5736" fmla="*/ 2547517 w 6331249"/>
              <a:gd name="connsiteY5736" fmla="*/ 2298328 h 6286576"/>
              <a:gd name="connsiteX5737" fmla="*/ 2552166 w 6331249"/>
              <a:gd name="connsiteY5737" fmla="*/ 2288796 h 6286576"/>
              <a:gd name="connsiteX5738" fmla="*/ 2556350 w 6331249"/>
              <a:gd name="connsiteY5738" fmla="*/ 2279032 h 6286576"/>
              <a:gd name="connsiteX5739" fmla="*/ 2560302 w 6331249"/>
              <a:gd name="connsiteY5739" fmla="*/ 2269036 h 6286576"/>
              <a:gd name="connsiteX5740" fmla="*/ 2563556 w 6331249"/>
              <a:gd name="connsiteY5740" fmla="*/ 2258806 h 6286576"/>
              <a:gd name="connsiteX5741" fmla="*/ 2566346 w 6331249"/>
              <a:gd name="connsiteY5741" fmla="*/ 2248345 h 6286576"/>
              <a:gd name="connsiteX5742" fmla="*/ 2568670 w 6331249"/>
              <a:gd name="connsiteY5742" fmla="*/ 2237883 h 6286576"/>
              <a:gd name="connsiteX5743" fmla="*/ 2570298 w 6331249"/>
              <a:gd name="connsiteY5743" fmla="*/ 2227189 h 6286576"/>
              <a:gd name="connsiteX5744" fmla="*/ 2570298 w 6331249"/>
              <a:gd name="connsiteY5744" fmla="*/ 2216494 h 6286576"/>
              <a:gd name="connsiteX5745" fmla="*/ 2570298 w 6331249"/>
              <a:gd name="connsiteY5745" fmla="*/ 2205800 h 6286576"/>
              <a:gd name="connsiteX5746" fmla="*/ 2570298 w 6331249"/>
              <a:gd name="connsiteY5746" fmla="*/ 2184644 h 6286576"/>
              <a:gd name="connsiteX5747" fmla="*/ 2570298 w 6331249"/>
              <a:gd name="connsiteY5747" fmla="*/ 2174182 h 6286576"/>
              <a:gd name="connsiteX5748" fmla="*/ 2570298 w 6331249"/>
              <a:gd name="connsiteY5748" fmla="*/ 2163721 h 6286576"/>
              <a:gd name="connsiteX5749" fmla="*/ 2569135 w 6331249"/>
              <a:gd name="connsiteY5749" fmla="*/ 2153026 h 6286576"/>
              <a:gd name="connsiteX5750" fmla="*/ 2567508 w 6331249"/>
              <a:gd name="connsiteY5750" fmla="*/ 2142100 h 6286576"/>
              <a:gd name="connsiteX5751" fmla="*/ 2565649 w 6331249"/>
              <a:gd name="connsiteY5751" fmla="*/ 2130941 h 6286576"/>
              <a:gd name="connsiteX5752" fmla="*/ 2563789 w 6331249"/>
              <a:gd name="connsiteY5752" fmla="*/ 2119316 h 6286576"/>
              <a:gd name="connsiteX5753" fmla="*/ 2561697 w 6331249"/>
              <a:gd name="connsiteY5753" fmla="*/ 2107227 h 6286576"/>
              <a:gd name="connsiteX5754" fmla="*/ 2561697 w 6331249"/>
              <a:gd name="connsiteY5754" fmla="*/ 2102345 h 6286576"/>
              <a:gd name="connsiteX5755" fmla="*/ 2563092 w 6331249"/>
              <a:gd name="connsiteY5755" fmla="*/ 2102345 h 6286576"/>
              <a:gd name="connsiteX5756" fmla="*/ 2572855 w 6331249"/>
              <a:gd name="connsiteY5756" fmla="*/ 2096068 h 6286576"/>
              <a:gd name="connsiteX5757" fmla="*/ 2582386 w 6331249"/>
              <a:gd name="connsiteY5757" fmla="*/ 2089791 h 6286576"/>
              <a:gd name="connsiteX5758" fmla="*/ 2591452 w 6331249"/>
              <a:gd name="connsiteY5758" fmla="*/ 2083514 h 6286576"/>
              <a:gd name="connsiteX5759" fmla="*/ 2600285 w 6331249"/>
              <a:gd name="connsiteY5759" fmla="*/ 2077237 h 6286576"/>
              <a:gd name="connsiteX5760" fmla="*/ 2608653 w 6331249"/>
              <a:gd name="connsiteY5760" fmla="*/ 2070727 h 6286576"/>
              <a:gd name="connsiteX5761" fmla="*/ 2616790 w 6331249"/>
              <a:gd name="connsiteY5761" fmla="*/ 2063985 h 6286576"/>
              <a:gd name="connsiteX5762" fmla="*/ 2623996 w 6331249"/>
              <a:gd name="connsiteY5762" fmla="*/ 2055383 h 6286576"/>
              <a:gd name="connsiteX5763" fmla="*/ 2631667 w 6331249"/>
              <a:gd name="connsiteY5763" fmla="*/ 2047944 h 6286576"/>
              <a:gd name="connsiteX5764" fmla="*/ 2639105 w 6331249"/>
              <a:gd name="connsiteY5764" fmla="*/ 2040272 h 6286576"/>
              <a:gd name="connsiteX5765" fmla="*/ 2646079 w 6331249"/>
              <a:gd name="connsiteY5765" fmla="*/ 2032135 h 6286576"/>
              <a:gd name="connsiteX5766" fmla="*/ 2652588 w 6331249"/>
              <a:gd name="connsiteY5766" fmla="*/ 2023533 h 6286576"/>
              <a:gd name="connsiteX5767" fmla="*/ 2658632 w 6331249"/>
              <a:gd name="connsiteY5767" fmla="*/ 2014699 h 6286576"/>
              <a:gd name="connsiteX5768" fmla="*/ 2664211 w 6331249"/>
              <a:gd name="connsiteY5768" fmla="*/ 2005400 h 6286576"/>
              <a:gd name="connsiteX5769" fmla="*/ 2669325 w 6331249"/>
              <a:gd name="connsiteY5769" fmla="*/ 1995868 h 6286576"/>
              <a:gd name="connsiteX5770" fmla="*/ 2673974 w 6331249"/>
              <a:gd name="connsiteY5770" fmla="*/ 1986336 h 6286576"/>
              <a:gd name="connsiteX5771" fmla="*/ 2678159 w 6331249"/>
              <a:gd name="connsiteY5771" fmla="*/ 1976572 h 6286576"/>
              <a:gd name="connsiteX5772" fmla="*/ 2681878 w 6331249"/>
              <a:gd name="connsiteY5772" fmla="*/ 1966807 h 6286576"/>
              <a:gd name="connsiteX5773" fmla="*/ 2685365 w 6331249"/>
              <a:gd name="connsiteY5773" fmla="*/ 1956811 h 6286576"/>
              <a:gd name="connsiteX5774" fmla="*/ 2688387 w 6331249"/>
              <a:gd name="connsiteY5774" fmla="*/ 1946581 h 6286576"/>
              <a:gd name="connsiteX5775" fmla="*/ 2691409 w 6331249"/>
              <a:gd name="connsiteY5775" fmla="*/ 1936120 h 6286576"/>
              <a:gd name="connsiteX5776" fmla="*/ 2694198 w 6331249"/>
              <a:gd name="connsiteY5776" fmla="*/ 1925425 h 6286576"/>
              <a:gd name="connsiteX5777" fmla="*/ 2696755 w 6331249"/>
              <a:gd name="connsiteY5777" fmla="*/ 1914499 h 6286576"/>
              <a:gd name="connsiteX5778" fmla="*/ 2699313 w 6331249"/>
              <a:gd name="connsiteY5778" fmla="*/ 1903107 h 6286576"/>
              <a:gd name="connsiteX5779" fmla="*/ 2701870 w 6331249"/>
              <a:gd name="connsiteY5779" fmla="*/ 1891250 h 6286576"/>
              <a:gd name="connsiteX5780" fmla="*/ 2701870 w 6331249"/>
              <a:gd name="connsiteY5780" fmla="*/ 1886368 h 6286576"/>
              <a:gd name="connsiteX5781" fmla="*/ 2703497 w 6331249"/>
              <a:gd name="connsiteY5781" fmla="*/ 1886368 h 6286576"/>
              <a:gd name="connsiteX5782" fmla="*/ 2715120 w 6331249"/>
              <a:gd name="connsiteY5782" fmla="*/ 1884276 h 6286576"/>
              <a:gd name="connsiteX5783" fmla="*/ 2726277 w 6331249"/>
              <a:gd name="connsiteY5783" fmla="*/ 1882184 h 6286576"/>
              <a:gd name="connsiteX5784" fmla="*/ 2736971 w 6331249"/>
              <a:gd name="connsiteY5784" fmla="*/ 1879859 h 6286576"/>
              <a:gd name="connsiteX5785" fmla="*/ 2747431 w 6331249"/>
              <a:gd name="connsiteY5785" fmla="*/ 1877301 h 6286576"/>
              <a:gd name="connsiteX5786" fmla="*/ 2757660 w 6331249"/>
              <a:gd name="connsiteY5786" fmla="*/ 1874512 h 6286576"/>
              <a:gd name="connsiteX5787" fmla="*/ 2767888 w 6331249"/>
              <a:gd name="connsiteY5787" fmla="*/ 1871489 h 6286576"/>
              <a:gd name="connsiteX5788" fmla="*/ 2777883 w 6331249"/>
              <a:gd name="connsiteY5788" fmla="*/ 1868002 h 6286576"/>
              <a:gd name="connsiteX5789" fmla="*/ 2787879 w 6331249"/>
              <a:gd name="connsiteY5789" fmla="*/ 1864050 h 6286576"/>
              <a:gd name="connsiteX5790" fmla="*/ 2797643 w 6331249"/>
              <a:gd name="connsiteY5790" fmla="*/ 1859633 h 6286576"/>
              <a:gd name="connsiteX5791" fmla="*/ 2807173 w 6331249"/>
              <a:gd name="connsiteY5791" fmla="*/ 1854751 h 6286576"/>
              <a:gd name="connsiteX5792" fmla="*/ 2816472 w 6331249"/>
              <a:gd name="connsiteY5792" fmla="*/ 1849403 h 6286576"/>
              <a:gd name="connsiteX5793" fmla="*/ 2825538 w 6331249"/>
              <a:gd name="connsiteY5793" fmla="*/ 1843591 h 6286576"/>
              <a:gd name="connsiteX5794" fmla="*/ 2834371 w 6331249"/>
              <a:gd name="connsiteY5794" fmla="*/ 1837314 h 6286576"/>
              <a:gd name="connsiteX5795" fmla="*/ 2842740 w 6331249"/>
              <a:gd name="connsiteY5795" fmla="*/ 1830572 h 6286576"/>
              <a:gd name="connsiteX5796" fmla="*/ 2850643 w 6331249"/>
              <a:gd name="connsiteY5796" fmla="*/ 1823365 h 6286576"/>
              <a:gd name="connsiteX5797" fmla="*/ 2858082 w 6331249"/>
              <a:gd name="connsiteY5797" fmla="*/ 1815926 h 6286576"/>
              <a:gd name="connsiteX5798" fmla="*/ 2865288 w 6331249"/>
              <a:gd name="connsiteY5798" fmla="*/ 1808254 h 6286576"/>
              <a:gd name="connsiteX5799" fmla="*/ 2872262 w 6331249"/>
              <a:gd name="connsiteY5799" fmla="*/ 1800349 h 6286576"/>
              <a:gd name="connsiteX5800" fmla="*/ 2879003 w 6331249"/>
              <a:gd name="connsiteY5800" fmla="*/ 1792213 h 6286576"/>
              <a:gd name="connsiteX5801" fmla="*/ 2885744 w 6331249"/>
              <a:gd name="connsiteY5801" fmla="*/ 1783843 h 6286576"/>
              <a:gd name="connsiteX5802" fmla="*/ 2892253 w 6331249"/>
              <a:gd name="connsiteY5802" fmla="*/ 1775009 h 6286576"/>
              <a:gd name="connsiteX5803" fmla="*/ 2898995 w 6331249"/>
              <a:gd name="connsiteY5803" fmla="*/ 1765942 h 6286576"/>
              <a:gd name="connsiteX5804" fmla="*/ 2905736 w 6331249"/>
              <a:gd name="connsiteY5804" fmla="*/ 1756410 h 6286576"/>
              <a:gd name="connsiteX5805" fmla="*/ 2912710 w 6331249"/>
              <a:gd name="connsiteY5805" fmla="*/ 1746413 h 6286576"/>
              <a:gd name="connsiteX5806" fmla="*/ 2915499 w 6331249"/>
              <a:gd name="connsiteY5806" fmla="*/ 1742229 h 6286576"/>
              <a:gd name="connsiteX5807" fmla="*/ 2917126 w 6331249"/>
              <a:gd name="connsiteY5807" fmla="*/ 1742229 h 6286576"/>
              <a:gd name="connsiteX5808" fmla="*/ 2928517 w 6331249"/>
              <a:gd name="connsiteY5808" fmla="*/ 1744786 h 6286576"/>
              <a:gd name="connsiteX5809" fmla="*/ 2939675 w 6331249"/>
              <a:gd name="connsiteY5809" fmla="*/ 1747111 h 6286576"/>
              <a:gd name="connsiteX5810" fmla="*/ 2950601 w 6331249"/>
              <a:gd name="connsiteY5810" fmla="*/ 1749203 h 6286576"/>
              <a:gd name="connsiteX5811" fmla="*/ 2961293 w 6331249"/>
              <a:gd name="connsiteY5811" fmla="*/ 1750831 h 6286576"/>
              <a:gd name="connsiteX5812" fmla="*/ 2972684 w 6331249"/>
              <a:gd name="connsiteY5812" fmla="*/ 1753155 h 6286576"/>
              <a:gd name="connsiteX5813" fmla="*/ 2983145 w 6331249"/>
              <a:gd name="connsiteY5813" fmla="*/ 1753155 h 6286576"/>
              <a:gd name="connsiteX5814" fmla="*/ 2993605 w 6331249"/>
              <a:gd name="connsiteY5814" fmla="*/ 1753155 h 6286576"/>
              <a:gd name="connsiteX5815" fmla="*/ 3014992 w 6331249"/>
              <a:gd name="connsiteY5815" fmla="*/ 1753155 h 6286576"/>
              <a:gd name="connsiteX5816" fmla="*/ 3025685 w 6331249"/>
              <a:gd name="connsiteY5816" fmla="*/ 1753155 h 6286576"/>
              <a:gd name="connsiteX5817" fmla="*/ 3036378 w 6331249"/>
              <a:gd name="connsiteY5817" fmla="*/ 1751761 h 6286576"/>
              <a:gd name="connsiteX5818" fmla="*/ 3047071 w 6331249"/>
              <a:gd name="connsiteY5818" fmla="*/ 1749901 h 6286576"/>
              <a:gd name="connsiteX5819" fmla="*/ 3057531 w 6331249"/>
              <a:gd name="connsiteY5819" fmla="*/ 1747343 h 6286576"/>
              <a:gd name="connsiteX5820" fmla="*/ 3067760 w 6331249"/>
              <a:gd name="connsiteY5820" fmla="*/ 1744321 h 6286576"/>
              <a:gd name="connsiteX5821" fmla="*/ 3077756 w 6331249"/>
              <a:gd name="connsiteY5821" fmla="*/ 1740834 h 6286576"/>
              <a:gd name="connsiteX5822" fmla="*/ 3087519 w 6331249"/>
              <a:gd name="connsiteY5822" fmla="*/ 1736882 h 6286576"/>
              <a:gd name="connsiteX5823" fmla="*/ 3097050 w 6331249"/>
              <a:gd name="connsiteY5823" fmla="*/ 1732464 h 6286576"/>
              <a:gd name="connsiteX5824" fmla="*/ 3106580 w 6331249"/>
              <a:gd name="connsiteY5824" fmla="*/ 1727815 h 6286576"/>
              <a:gd name="connsiteX5825" fmla="*/ 3115879 w 6331249"/>
              <a:gd name="connsiteY5825" fmla="*/ 1722933 h 6286576"/>
              <a:gd name="connsiteX5826" fmla="*/ 3125177 w 6331249"/>
              <a:gd name="connsiteY5826" fmla="*/ 1717586 h 6286576"/>
              <a:gd name="connsiteX5827" fmla="*/ 3134708 w 6331249"/>
              <a:gd name="connsiteY5827" fmla="*/ 1712006 h 6286576"/>
              <a:gd name="connsiteX5828" fmla="*/ 3144471 w 6331249"/>
              <a:gd name="connsiteY5828" fmla="*/ 1706194 h 6286576"/>
              <a:gd name="connsiteX5829" fmla="*/ 3154467 w 6331249"/>
              <a:gd name="connsiteY5829" fmla="*/ 1699917 h 6286576"/>
              <a:gd name="connsiteX5830" fmla="*/ 3164695 w 6331249"/>
              <a:gd name="connsiteY5830" fmla="*/ 1693407 h 6286576"/>
              <a:gd name="connsiteX5831" fmla="*/ 3165857 w 6331249"/>
              <a:gd name="connsiteY5831" fmla="*/ 1693407 h 6286576"/>
              <a:gd name="connsiteX5832" fmla="*/ 3165857 w 6331249"/>
              <a:gd name="connsiteY5832" fmla="*/ 1693407 h 6286576"/>
              <a:gd name="connsiteX5833" fmla="*/ 3165160 w 6331249"/>
              <a:gd name="connsiteY5833" fmla="*/ 4383237 h 6286576"/>
              <a:gd name="connsiteX5834" fmla="*/ 3166555 w 6331249"/>
              <a:gd name="connsiteY5834" fmla="*/ 4385330 h 6286576"/>
              <a:gd name="connsiteX5835" fmla="*/ 3285806 w 6331249"/>
              <a:gd name="connsiteY5835" fmla="*/ 4251652 h 6286576"/>
              <a:gd name="connsiteX5836" fmla="*/ 3448527 w 6331249"/>
              <a:gd name="connsiteY5836" fmla="*/ 4027073 h 6286576"/>
              <a:gd name="connsiteX5837" fmla="*/ 3457361 w 6331249"/>
              <a:gd name="connsiteY5837" fmla="*/ 4002197 h 6286576"/>
              <a:gd name="connsiteX5838" fmla="*/ 3477352 w 6331249"/>
              <a:gd name="connsiteY5838" fmla="*/ 4019169 h 6286576"/>
              <a:gd name="connsiteX5839" fmla="*/ 3640074 w 6331249"/>
              <a:gd name="connsiteY5839" fmla="*/ 4095888 h 6286576"/>
              <a:gd name="connsiteX5840" fmla="*/ 3784895 w 6331249"/>
              <a:gd name="connsiteY5840" fmla="*/ 4064270 h 6286576"/>
              <a:gd name="connsiteX5841" fmla="*/ 3797216 w 6331249"/>
              <a:gd name="connsiteY5841" fmla="*/ 4057993 h 6286576"/>
              <a:gd name="connsiteX5842" fmla="*/ 3806514 w 6331249"/>
              <a:gd name="connsiteY5842" fmla="*/ 4068223 h 6286576"/>
              <a:gd name="connsiteX5843" fmla="*/ 4150553 w 6331249"/>
              <a:gd name="connsiteY5843" fmla="*/ 4177722 h 6286576"/>
              <a:gd name="connsiteX5844" fmla="*/ 4139162 w 6331249"/>
              <a:gd name="connsiteY5844" fmla="*/ 4157264 h 6286576"/>
              <a:gd name="connsiteX5845" fmla="*/ 4135443 w 6331249"/>
              <a:gd name="connsiteY5845" fmla="*/ 4149592 h 6286576"/>
              <a:gd name="connsiteX5846" fmla="*/ 4131956 w 6331249"/>
              <a:gd name="connsiteY5846" fmla="*/ 4141920 h 6286576"/>
              <a:gd name="connsiteX5847" fmla="*/ 4129167 w 6331249"/>
              <a:gd name="connsiteY5847" fmla="*/ 4135643 h 6286576"/>
              <a:gd name="connsiteX5848" fmla="*/ 4001082 w 6331249"/>
              <a:gd name="connsiteY5848" fmla="*/ 4135643 h 6286576"/>
              <a:gd name="connsiteX5849" fmla="*/ 3789079 w 6331249"/>
              <a:gd name="connsiteY5849" fmla="*/ 4011264 h 6286576"/>
              <a:gd name="connsiteX5850" fmla="*/ 3751654 w 6331249"/>
              <a:gd name="connsiteY5850" fmla="*/ 4026608 h 6286576"/>
              <a:gd name="connsiteX5851" fmla="*/ 3706557 w 6331249"/>
              <a:gd name="connsiteY5851" fmla="*/ 4037535 h 6286576"/>
              <a:gd name="connsiteX5852" fmla="*/ 3458058 w 6331249"/>
              <a:gd name="connsiteY5852" fmla="*/ 3958491 h 6286576"/>
              <a:gd name="connsiteX5853" fmla="*/ 3295337 w 6331249"/>
              <a:gd name="connsiteY5853" fmla="*/ 4183999 h 6286576"/>
              <a:gd name="connsiteX5854" fmla="*/ 3165160 w 6331249"/>
              <a:gd name="connsiteY5854" fmla="*/ 4336276 h 6286576"/>
              <a:gd name="connsiteX5855" fmla="*/ 3165160 w 6331249"/>
              <a:gd name="connsiteY5855" fmla="*/ 4336276 h 6286576"/>
              <a:gd name="connsiteX5856" fmla="*/ 3165160 w 6331249"/>
              <a:gd name="connsiteY5856" fmla="*/ 4336276 h 6286576"/>
              <a:gd name="connsiteX5857" fmla="*/ 3034983 w 6331249"/>
              <a:gd name="connsiteY5857" fmla="*/ 4183999 h 6286576"/>
              <a:gd name="connsiteX5858" fmla="*/ 2872262 w 6331249"/>
              <a:gd name="connsiteY5858" fmla="*/ 3958491 h 6286576"/>
              <a:gd name="connsiteX5859" fmla="*/ 2623763 w 6331249"/>
              <a:gd name="connsiteY5859" fmla="*/ 4037535 h 6286576"/>
              <a:gd name="connsiteX5860" fmla="*/ 2578666 w 6331249"/>
              <a:gd name="connsiteY5860" fmla="*/ 4026608 h 6286576"/>
              <a:gd name="connsiteX5861" fmla="*/ 2541240 w 6331249"/>
              <a:gd name="connsiteY5861" fmla="*/ 4011264 h 6286576"/>
              <a:gd name="connsiteX5862" fmla="*/ 2329238 w 6331249"/>
              <a:gd name="connsiteY5862" fmla="*/ 4135643 h 6286576"/>
              <a:gd name="connsiteX5863" fmla="*/ 2201153 w 6331249"/>
              <a:gd name="connsiteY5863" fmla="*/ 4135643 h 6286576"/>
              <a:gd name="connsiteX5864" fmla="*/ 2198364 w 6331249"/>
              <a:gd name="connsiteY5864" fmla="*/ 4141920 h 6286576"/>
              <a:gd name="connsiteX5865" fmla="*/ 2194877 w 6331249"/>
              <a:gd name="connsiteY5865" fmla="*/ 4149592 h 6286576"/>
              <a:gd name="connsiteX5866" fmla="*/ 2191157 w 6331249"/>
              <a:gd name="connsiteY5866" fmla="*/ 4157264 h 6286576"/>
              <a:gd name="connsiteX5867" fmla="*/ 2179767 w 6331249"/>
              <a:gd name="connsiteY5867" fmla="*/ 4177722 h 6286576"/>
              <a:gd name="connsiteX5868" fmla="*/ 2523806 w 6331249"/>
              <a:gd name="connsiteY5868" fmla="*/ 4068223 h 6286576"/>
              <a:gd name="connsiteX5869" fmla="*/ 2533104 w 6331249"/>
              <a:gd name="connsiteY5869" fmla="*/ 4057993 h 6286576"/>
              <a:gd name="connsiteX5870" fmla="*/ 2545425 w 6331249"/>
              <a:gd name="connsiteY5870" fmla="*/ 4064270 h 6286576"/>
              <a:gd name="connsiteX5871" fmla="*/ 2690247 w 6331249"/>
              <a:gd name="connsiteY5871" fmla="*/ 4095888 h 6286576"/>
              <a:gd name="connsiteX5872" fmla="*/ 2852968 w 6331249"/>
              <a:gd name="connsiteY5872" fmla="*/ 4019169 h 6286576"/>
              <a:gd name="connsiteX5873" fmla="*/ 2872959 w 6331249"/>
              <a:gd name="connsiteY5873" fmla="*/ 4002197 h 6286576"/>
              <a:gd name="connsiteX5874" fmla="*/ 2881793 w 6331249"/>
              <a:gd name="connsiteY5874" fmla="*/ 4027073 h 6286576"/>
              <a:gd name="connsiteX5875" fmla="*/ 3044514 w 6331249"/>
              <a:gd name="connsiteY5875" fmla="*/ 4251652 h 6286576"/>
              <a:gd name="connsiteX5876" fmla="*/ 3163765 w 6331249"/>
              <a:gd name="connsiteY5876" fmla="*/ 4385330 h 6286576"/>
              <a:gd name="connsiteX5877" fmla="*/ 3165160 w 6331249"/>
              <a:gd name="connsiteY5877" fmla="*/ 4383237 h 6286576"/>
              <a:gd name="connsiteX5878" fmla="*/ 3165160 w 6331249"/>
              <a:gd name="connsiteY5878" fmla="*/ 4383237 h 6286576"/>
              <a:gd name="connsiteX5879" fmla="*/ 3165160 w 6331249"/>
              <a:gd name="connsiteY5879" fmla="*/ 4313493 h 6286576"/>
              <a:gd name="connsiteX5880" fmla="*/ 3285574 w 6331249"/>
              <a:gd name="connsiteY5880" fmla="*/ 4175862 h 6286576"/>
              <a:gd name="connsiteX5881" fmla="*/ 3448295 w 6331249"/>
              <a:gd name="connsiteY5881" fmla="*/ 3945937 h 6286576"/>
              <a:gd name="connsiteX5882" fmla="*/ 3451782 w 6331249"/>
              <a:gd name="connsiteY5882" fmla="*/ 3935940 h 6286576"/>
              <a:gd name="connsiteX5883" fmla="*/ 3459918 w 6331249"/>
              <a:gd name="connsiteY5883" fmla="*/ 3942681 h 6286576"/>
              <a:gd name="connsiteX5884" fmla="*/ 3704697 w 6331249"/>
              <a:gd name="connsiteY5884" fmla="*/ 4024981 h 6286576"/>
              <a:gd name="connsiteX5885" fmla="*/ 3747469 w 6331249"/>
              <a:gd name="connsiteY5885" fmla="*/ 4014519 h 6286576"/>
              <a:gd name="connsiteX5886" fmla="*/ 3788382 w 6331249"/>
              <a:gd name="connsiteY5886" fmla="*/ 3997315 h 6286576"/>
              <a:gd name="connsiteX5887" fmla="*/ 3788382 w 6331249"/>
              <a:gd name="connsiteY5887" fmla="*/ 3997315 h 6286576"/>
              <a:gd name="connsiteX5888" fmla="*/ 3793961 w 6331249"/>
              <a:gd name="connsiteY5888" fmla="*/ 3994525 h 6286576"/>
              <a:gd name="connsiteX5889" fmla="*/ 3797681 w 6331249"/>
              <a:gd name="connsiteY5889" fmla="*/ 3999407 h 6286576"/>
              <a:gd name="connsiteX5890" fmla="*/ 4003639 w 6331249"/>
              <a:gd name="connsiteY5890" fmla="*/ 4122856 h 6286576"/>
              <a:gd name="connsiteX5891" fmla="*/ 4123588 w 6331249"/>
              <a:gd name="connsiteY5891" fmla="*/ 4122856 h 6286576"/>
              <a:gd name="connsiteX5892" fmla="*/ 4122193 w 6331249"/>
              <a:gd name="connsiteY5892" fmla="*/ 4119601 h 6286576"/>
              <a:gd name="connsiteX5893" fmla="*/ 4118939 w 6331249"/>
              <a:gd name="connsiteY5893" fmla="*/ 4111697 h 6286576"/>
              <a:gd name="connsiteX5894" fmla="*/ 4115684 w 6331249"/>
              <a:gd name="connsiteY5894" fmla="*/ 4103792 h 6286576"/>
              <a:gd name="connsiteX5895" fmla="*/ 4112430 w 6331249"/>
              <a:gd name="connsiteY5895" fmla="*/ 4095888 h 6286576"/>
              <a:gd name="connsiteX5896" fmla="*/ 4109408 w 6331249"/>
              <a:gd name="connsiteY5896" fmla="*/ 4087983 h 6286576"/>
              <a:gd name="connsiteX5897" fmla="*/ 4106386 w 6331249"/>
              <a:gd name="connsiteY5897" fmla="*/ 4079847 h 6286576"/>
              <a:gd name="connsiteX5898" fmla="*/ 4103364 w 6331249"/>
              <a:gd name="connsiteY5898" fmla="*/ 4071710 h 6286576"/>
              <a:gd name="connsiteX5899" fmla="*/ 4100342 w 6331249"/>
              <a:gd name="connsiteY5899" fmla="*/ 4063573 h 6286576"/>
              <a:gd name="connsiteX5900" fmla="*/ 4097552 w 6331249"/>
              <a:gd name="connsiteY5900" fmla="*/ 4055436 h 6286576"/>
              <a:gd name="connsiteX5901" fmla="*/ 4094763 w 6331249"/>
              <a:gd name="connsiteY5901" fmla="*/ 4047299 h 6286576"/>
              <a:gd name="connsiteX5902" fmla="*/ 4092206 w 6331249"/>
              <a:gd name="connsiteY5902" fmla="*/ 4038930 h 6286576"/>
              <a:gd name="connsiteX5903" fmla="*/ 4089649 w 6331249"/>
              <a:gd name="connsiteY5903" fmla="*/ 4030560 h 6286576"/>
              <a:gd name="connsiteX5904" fmla="*/ 4087324 w 6331249"/>
              <a:gd name="connsiteY5904" fmla="*/ 4022191 h 6286576"/>
              <a:gd name="connsiteX5905" fmla="*/ 4085000 w 6331249"/>
              <a:gd name="connsiteY5905" fmla="*/ 4013822 h 6286576"/>
              <a:gd name="connsiteX5906" fmla="*/ 4082675 w 6331249"/>
              <a:gd name="connsiteY5906" fmla="*/ 4005220 h 6286576"/>
              <a:gd name="connsiteX5907" fmla="*/ 4080583 w 6331249"/>
              <a:gd name="connsiteY5907" fmla="*/ 3996618 h 6286576"/>
              <a:gd name="connsiteX5908" fmla="*/ 4078491 w 6331249"/>
              <a:gd name="connsiteY5908" fmla="*/ 3988016 h 6286576"/>
              <a:gd name="connsiteX5909" fmla="*/ 4076631 w 6331249"/>
              <a:gd name="connsiteY5909" fmla="*/ 3979414 h 6286576"/>
              <a:gd name="connsiteX5910" fmla="*/ 4076631 w 6331249"/>
              <a:gd name="connsiteY5910" fmla="*/ 3976392 h 6286576"/>
              <a:gd name="connsiteX5911" fmla="*/ 3953195 w 6331249"/>
              <a:gd name="connsiteY5911" fmla="*/ 3953144 h 6286576"/>
              <a:gd name="connsiteX5912" fmla="*/ 3760952 w 6331249"/>
              <a:gd name="connsiteY5912" fmla="*/ 3846666 h 6286576"/>
              <a:gd name="connsiteX5913" fmla="*/ 3456431 w 6331249"/>
              <a:gd name="connsiteY5913" fmla="*/ 3792265 h 6286576"/>
              <a:gd name="connsiteX5914" fmla="*/ 3311144 w 6331249"/>
              <a:gd name="connsiteY5914" fmla="*/ 3982436 h 6286576"/>
              <a:gd name="connsiteX5915" fmla="*/ 3177248 w 6331249"/>
              <a:gd name="connsiteY5915" fmla="*/ 4142617 h 6286576"/>
              <a:gd name="connsiteX5916" fmla="*/ 3165392 w 6331249"/>
              <a:gd name="connsiteY5916" fmla="*/ 4169818 h 6286576"/>
              <a:gd name="connsiteX5917" fmla="*/ 3153537 w 6331249"/>
              <a:gd name="connsiteY5917" fmla="*/ 4142617 h 6286576"/>
              <a:gd name="connsiteX5918" fmla="*/ 3019641 w 6331249"/>
              <a:gd name="connsiteY5918" fmla="*/ 3982436 h 6286576"/>
              <a:gd name="connsiteX5919" fmla="*/ 2874354 w 6331249"/>
              <a:gd name="connsiteY5919" fmla="*/ 3792265 h 6286576"/>
              <a:gd name="connsiteX5920" fmla="*/ 2569833 w 6331249"/>
              <a:gd name="connsiteY5920" fmla="*/ 3846666 h 6286576"/>
              <a:gd name="connsiteX5921" fmla="*/ 2377589 w 6331249"/>
              <a:gd name="connsiteY5921" fmla="*/ 3953144 h 6286576"/>
              <a:gd name="connsiteX5922" fmla="*/ 2254154 w 6331249"/>
              <a:gd name="connsiteY5922" fmla="*/ 3976392 h 6286576"/>
              <a:gd name="connsiteX5923" fmla="*/ 2254154 w 6331249"/>
              <a:gd name="connsiteY5923" fmla="*/ 3979414 h 6286576"/>
              <a:gd name="connsiteX5924" fmla="*/ 2252294 w 6331249"/>
              <a:gd name="connsiteY5924" fmla="*/ 3988016 h 6286576"/>
              <a:gd name="connsiteX5925" fmla="*/ 2250202 w 6331249"/>
              <a:gd name="connsiteY5925" fmla="*/ 3996618 h 6286576"/>
              <a:gd name="connsiteX5926" fmla="*/ 2248110 w 6331249"/>
              <a:gd name="connsiteY5926" fmla="*/ 4005220 h 6286576"/>
              <a:gd name="connsiteX5927" fmla="*/ 2245785 w 6331249"/>
              <a:gd name="connsiteY5927" fmla="*/ 4013822 h 6286576"/>
              <a:gd name="connsiteX5928" fmla="*/ 2243461 w 6331249"/>
              <a:gd name="connsiteY5928" fmla="*/ 4022191 h 6286576"/>
              <a:gd name="connsiteX5929" fmla="*/ 2241136 w 6331249"/>
              <a:gd name="connsiteY5929" fmla="*/ 4030560 h 6286576"/>
              <a:gd name="connsiteX5930" fmla="*/ 2238579 w 6331249"/>
              <a:gd name="connsiteY5930" fmla="*/ 4038930 h 6286576"/>
              <a:gd name="connsiteX5931" fmla="*/ 2236022 w 6331249"/>
              <a:gd name="connsiteY5931" fmla="*/ 4047299 h 6286576"/>
              <a:gd name="connsiteX5932" fmla="*/ 2233232 w 6331249"/>
              <a:gd name="connsiteY5932" fmla="*/ 4055436 h 6286576"/>
              <a:gd name="connsiteX5933" fmla="*/ 2230443 w 6331249"/>
              <a:gd name="connsiteY5933" fmla="*/ 4063573 h 6286576"/>
              <a:gd name="connsiteX5934" fmla="*/ 2227421 w 6331249"/>
              <a:gd name="connsiteY5934" fmla="*/ 4071710 h 6286576"/>
              <a:gd name="connsiteX5935" fmla="*/ 2224399 w 6331249"/>
              <a:gd name="connsiteY5935" fmla="*/ 4079847 h 6286576"/>
              <a:gd name="connsiteX5936" fmla="*/ 2221377 w 6331249"/>
              <a:gd name="connsiteY5936" fmla="*/ 4087983 h 6286576"/>
              <a:gd name="connsiteX5937" fmla="*/ 2218355 w 6331249"/>
              <a:gd name="connsiteY5937" fmla="*/ 4095888 h 6286576"/>
              <a:gd name="connsiteX5938" fmla="*/ 2215101 w 6331249"/>
              <a:gd name="connsiteY5938" fmla="*/ 4103792 h 6286576"/>
              <a:gd name="connsiteX5939" fmla="*/ 2211846 w 6331249"/>
              <a:gd name="connsiteY5939" fmla="*/ 4111697 h 6286576"/>
              <a:gd name="connsiteX5940" fmla="*/ 2208592 w 6331249"/>
              <a:gd name="connsiteY5940" fmla="*/ 4119601 h 6286576"/>
              <a:gd name="connsiteX5941" fmla="*/ 2207197 w 6331249"/>
              <a:gd name="connsiteY5941" fmla="*/ 4122856 h 6286576"/>
              <a:gd name="connsiteX5942" fmla="*/ 2327146 w 6331249"/>
              <a:gd name="connsiteY5942" fmla="*/ 4122856 h 6286576"/>
              <a:gd name="connsiteX5943" fmla="*/ 2533104 w 6331249"/>
              <a:gd name="connsiteY5943" fmla="*/ 3999407 h 6286576"/>
              <a:gd name="connsiteX5944" fmla="*/ 2536824 w 6331249"/>
              <a:gd name="connsiteY5944" fmla="*/ 3994525 h 6286576"/>
              <a:gd name="connsiteX5945" fmla="*/ 2542403 w 6331249"/>
              <a:gd name="connsiteY5945" fmla="*/ 3997315 h 6286576"/>
              <a:gd name="connsiteX5946" fmla="*/ 2542403 w 6331249"/>
              <a:gd name="connsiteY5946" fmla="*/ 3997315 h 6286576"/>
              <a:gd name="connsiteX5947" fmla="*/ 2583315 w 6331249"/>
              <a:gd name="connsiteY5947" fmla="*/ 4014519 h 6286576"/>
              <a:gd name="connsiteX5948" fmla="*/ 2626088 w 6331249"/>
              <a:gd name="connsiteY5948" fmla="*/ 4024981 h 6286576"/>
              <a:gd name="connsiteX5949" fmla="*/ 2870867 w 6331249"/>
              <a:gd name="connsiteY5949" fmla="*/ 3942681 h 6286576"/>
              <a:gd name="connsiteX5950" fmla="*/ 2879003 w 6331249"/>
              <a:gd name="connsiteY5950" fmla="*/ 3935940 h 6286576"/>
              <a:gd name="connsiteX5951" fmla="*/ 2882490 w 6331249"/>
              <a:gd name="connsiteY5951" fmla="*/ 3945937 h 6286576"/>
              <a:gd name="connsiteX5952" fmla="*/ 3045211 w 6331249"/>
              <a:gd name="connsiteY5952" fmla="*/ 4175862 h 6286576"/>
              <a:gd name="connsiteX5953" fmla="*/ 3165392 w 6331249"/>
              <a:gd name="connsiteY5953" fmla="*/ 4313493 h 6286576"/>
              <a:gd name="connsiteX5954" fmla="*/ 3165392 w 6331249"/>
              <a:gd name="connsiteY5954" fmla="*/ 4313493 h 6286576"/>
              <a:gd name="connsiteX5955" fmla="*/ 3165160 w 6331249"/>
              <a:gd name="connsiteY5955" fmla="*/ 4085659 h 6286576"/>
              <a:gd name="connsiteX5956" fmla="*/ 3286969 w 6331249"/>
              <a:gd name="connsiteY5956" fmla="*/ 3953841 h 6286576"/>
              <a:gd name="connsiteX5957" fmla="*/ 3428304 w 6331249"/>
              <a:gd name="connsiteY5957" fmla="*/ 3753905 h 6286576"/>
              <a:gd name="connsiteX5958" fmla="*/ 3435045 w 6331249"/>
              <a:gd name="connsiteY5958" fmla="*/ 3722288 h 6286576"/>
              <a:gd name="connsiteX5959" fmla="*/ 3458291 w 6331249"/>
              <a:gd name="connsiteY5959" fmla="*/ 3745536 h 6286576"/>
              <a:gd name="connsiteX5960" fmla="*/ 3758627 w 6331249"/>
              <a:gd name="connsiteY5960" fmla="*/ 3808306 h 6286576"/>
              <a:gd name="connsiteX5961" fmla="*/ 3769321 w 6331249"/>
              <a:gd name="connsiteY5961" fmla="*/ 3804354 h 6286576"/>
              <a:gd name="connsiteX5962" fmla="*/ 3777456 w 6331249"/>
              <a:gd name="connsiteY5962" fmla="*/ 3812259 h 6286576"/>
              <a:gd name="connsiteX5963" fmla="*/ 3963424 w 6331249"/>
              <a:gd name="connsiteY5963" fmla="*/ 3917806 h 6286576"/>
              <a:gd name="connsiteX5964" fmla="*/ 4114290 w 6331249"/>
              <a:gd name="connsiteY5964" fmla="*/ 3941054 h 6286576"/>
              <a:gd name="connsiteX5965" fmla="*/ 4109408 w 6331249"/>
              <a:gd name="connsiteY5965" fmla="*/ 3921061 h 6286576"/>
              <a:gd name="connsiteX5966" fmla="*/ 4106153 w 6331249"/>
              <a:gd name="connsiteY5966" fmla="*/ 3913389 h 6286576"/>
              <a:gd name="connsiteX5967" fmla="*/ 4102899 w 6331249"/>
              <a:gd name="connsiteY5967" fmla="*/ 3905717 h 6286576"/>
              <a:gd name="connsiteX5968" fmla="*/ 4099644 w 6331249"/>
              <a:gd name="connsiteY5968" fmla="*/ 3898045 h 6286576"/>
              <a:gd name="connsiteX5969" fmla="*/ 4097552 w 6331249"/>
              <a:gd name="connsiteY5969" fmla="*/ 3892930 h 6286576"/>
              <a:gd name="connsiteX5970" fmla="*/ 3944827 w 6331249"/>
              <a:gd name="connsiteY5970" fmla="*/ 3865962 h 6286576"/>
              <a:gd name="connsiteX5971" fmla="*/ 3754211 w 6331249"/>
              <a:gd name="connsiteY5971" fmla="*/ 3751581 h 6286576"/>
              <a:gd name="connsiteX5972" fmla="*/ 3712136 w 6331249"/>
              <a:gd name="connsiteY5972" fmla="*/ 3763670 h 6286576"/>
              <a:gd name="connsiteX5973" fmla="*/ 3664249 w 6331249"/>
              <a:gd name="connsiteY5973" fmla="*/ 3770876 h 6286576"/>
              <a:gd name="connsiteX5974" fmla="*/ 3425281 w 6331249"/>
              <a:gd name="connsiteY5974" fmla="*/ 3686253 h 6286576"/>
              <a:gd name="connsiteX5975" fmla="*/ 3285806 w 6331249"/>
              <a:gd name="connsiteY5975" fmla="*/ 3888746 h 6286576"/>
              <a:gd name="connsiteX5976" fmla="*/ 3164695 w 6331249"/>
              <a:gd name="connsiteY5976" fmla="*/ 4035675 h 6286576"/>
              <a:gd name="connsiteX5977" fmla="*/ 3043584 w 6331249"/>
              <a:gd name="connsiteY5977" fmla="*/ 3888746 h 6286576"/>
              <a:gd name="connsiteX5978" fmla="*/ 2904109 w 6331249"/>
              <a:gd name="connsiteY5978" fmla="*/ 3686253 h 6286576"/>
              <a:gd name="connsiteX5979" fmla="*/ 2665141 w 6331249"/>
              <a:gd name="connsiteY5979" fmla="*/ 3770876 h 6286576"/>
              <a:gd name="connsiteX5980" fmla="*/ 2617255 w 6331249"/>
              <a:gd name="connsiteY5980" fmla="*/ 3763670 h 6286576"/>
              <a:gd name="connsiteX5981" fmla="*/ 2575179 w 6331249"/>
              <a:gd name="connsiteY5981" fmla="*/ 3751581 h 6286576"/>
              <a:gd name="connsiteX5982" fmla="*/ 2384331 w 6331249"/>
              <a:gd name="connsiteY5982" fmla="*/ 3865962 h 6286576"/>
              <a:gd name="connsiteX5983" fmla="*/ 2231605 w 6331249"/>
              <a:gd name="connsiteY5983" fmla="*/ 3892930 h 6286576"/>
              <a:gd name="connsiteX5984" fmla="*/ 2229513 w 6331249"/>
              <a:gd name="connsiteY5984" fmla="*/ 3898045 h 6286576"/>
              <a:gd name="connsiteX5985" fmla="*/ 2226259 w 6331249"/>
              <a:gd name="connsiteY5985" fmla="*/ 3905717 h 6286576"/>
              <a:gd name="connsiteX5986" fmla="*/ 2223004 w 6331249"/>
              <a:gd name="connsiteY5986" fmla="*/ 3913389 h 6286576"/>
              <a:gd name="connsiteX5987" fmla="*/ 2219750 w 6331249"/>
              <a:gd name="connsiteY5987" fmla="*/ 3921061 h 6286576"/>
              <a:gd name="connsiteX5988" fmla="*/ 2214868 w 6331249"/>
              <a:gd name="connsiteY5988" fmla="*/ 3941054 h 6286576"/>
              <a:gd name="connsiteX5989" fmla="*/ 2365734 w 6331249"/>
              <a:gd name="connsiteY5989" fmla="*/ 3917806 h 6286576"/>
              <a:gd name="connsiteX5990" fmla="*/ 2551701 w 6331249"/>
              <a:gd name="connsiteY5990" fmla="*/ 3812259 h 6286576"/>
              <a:gd name="connsiteX5991" fmla="*/ 2559837 w 6331249"/>
              <a:gd name="connsiteY5991" fmla="*/ 3804354 h 6286576"/>
              <a:gd name="connsiteX5992" fmla="*/ 2570530 w 6331249"/>
              <a:gd name="connsiteY5992" fmla="*/ 3808306 h 6286576"/>
              <a:gd name="connsiteX5993" fmla="*/ 2870867 w 6331249"/>
              <a:gd name="connsiteY5993" fmla="*/ 3745536 h 6286576"/>
              <a:gd name="connsiteX5994" fmla="*/ 2894113 w 6331249"/>
              <a:gd name="connsiteY5994" fmla="*/ 3722288 h 6286576"/>
              <a:gd name="connsiteX5995" fmla="*/ 2902946 w 6331249"/>
              <a:gd name="connsiteY5995" fmla="*/ 3752510 h 6286576"/>
              <a:gd name="connsiteX5996" fmla="*/ 3044281 w 6331249"/>
              <a:gd name="connsiteY5996" fmla="*/ 3952446 h 6286576"/>
              <a:gd name="connsiteX5997" fmla="*/ 3166090 w 6331249"/>
              <a:gd name="connsiteY5997" fmla="*/ 4084264 h 6286576"/>
              <a:gd name="connsiteX5998" fmla="*/ 3166090 w 6331249"/>
              <a:gd name="connsiteY5998" fmla="*/ 4084264 h 6286576"/>
              <a:gd name="connsiteX5999" fmla="*/ 3165160 w 6331249"/>
              <a:gd name="connsiteY5999" fmla="*/ 4004755 h 6286576"/>
              <a:gd name="connsiteX6000" fmla="*/ 3276275 w 6331249"/>
              <a:gd name="connsiteY6000" fmla="*/ 3877586 h 6286576"/>
              <a:gd name="connsiteX6001" fmla="*/ 3413426 w 6331249"/>
              <a:gd name="connsiteY6001" fmla="*/ 3670444 h 6286576"/>
              <a:gd name="connsiteX6002" fmla="*/ 3416216 w 6331249"/>
              <a:gd name="connsiteY6002" fmla="*/ 3657890 h 6286576"/>
              <a:gd name="connsiteX6003" fmla="*/ 3425514 w 6331249"/>
              <a:gd name="connsiteY6003" fmla="*/ 3666724 h 6286576"/>
              <a:gd name="connsiteX6004" fmla="*/ 3662622 w 6331249"/>
              <a:gd name="connsiteY6004" fmla="*/ 3755998 h 6286576"/>
              <a:gd name="connsiteX6005" fmla="*/ 3709114 w 6331249"/>
              <a:gd name="connsiteY6005" fmla="*/ 3749023 h 6286576"/>
              <a:gd name="connsiteX6006" fmla="*/ 3753746 w 6331249"/>
              <a:gd name="connsiteY6006" fmla="*/ 3735772 h 6286576"/>
              <a:gd name="connsiteX6007" fmla="*/ 3753746 w 6331249"/>
              <a:gd name="connsiteY6007" fmla="*/ 3735772 h 6286576"/>
              <a:gd name="connsiteX6008" fmla="*/ 3758162 w 6331249"/>
              <a:gd name="connsiteY6008" fmla="*/ 3734144 h 6286576"/>
              <a:gd name="connsiteX6009" fmla="*/ 3761417 w 6331249"/>
              <a:gd name="connsiteY6009" fmla="*/ 3737632 h 6286576"/>
              <a:gd name="connsiteX6010" fmla="*/ 3949011 w 6331249"/>
              <a:gd name="connsiteY6010" fmla="*/ 3851548 h 6286576"/>
              <a:gd name="connsiteX6011" fmla="*/ 4091276 w 6331249"/>
              <a:gd name="connsiteY6011" fmla="*/ 3877354 h 6286576"/>
              <a:gd name="connsiteX6012" fmla="*/ 4091276 w 6331249"/>
              <a:gd name="connsiteY6012" fmla="*/ 3874564 h 6286576"/>
              <a:gd name="connsiteX6013" fmla="*/ 4088487 w 6331249"/>
              <a:gd name="connsiteY6013" fmla="*/ 3866427 h 6286576"/>
              <a:gd name="connsiteX6014" fmla="*/ 4085464 w 6331249"/>
              <a:gd name="connsiteY6014" fmla="*/ 3858755 h 6286576"/>
              <a:gd name="connsiteX6015" fmla="*/ 4082443 w 6331249"/>
              <a:gd name="connsiteY6015" fmla="*/ 3850851 h 6286576"/>
              <a:gd name="connsiteX6016" fmla="*/ 4079653 w 6331249"/>
              <a:gd name="connsiteY6016" fmla="*/ 3842946 h 6286576"/>
              <a:gd name="connsiteX6017" fmla="*/ 4076864 w 6331249"/>
              <a:gd name="connsiteY6017" fmla="*/ 3835042 h 6286576"/>
              <a:gd name="connsiteX6018" fmla="*/ 4074074 w 6331249"/>
              <a:gd name="connsiteY6018" fmla="*/ 3827138 h 6286576"/>
              <a:gd name="connsiteX6019" fmla="*/ 4071284 w 6331249"/>
              <a:gd name="connsiteY6019" fmla="*/ 3819233 h 6286576"/>
              <a:gd name="connsiteX6020" fmla="*/ 4068727 w 6331249"/>
              <a:gd name="connsiteY6020" fmla="*/ 3811329 h 6286576"/>
              <a:gd name="connsiteX6021" fmla="*/ 4065241 w 6331249"/>
              <a:gd name="connsiteY6021" fmla="*/ 3803657 h 6286576"/>
              <a:gd name="connsiteX6022" fmla="*/ 4062684 w 6331249"/>
              <a:gd name="connsiteY6022" fmla="*/ 3795752 h 6286576"/>
              <a:gd name="connsiteX6023" fmla="*/ 4060127 w 6331249"/>
              <a:gd name="connsiteY6023" fmla="*/ 3787848 h 6286576"/>
              <a:gd name="connsiteX6024" fmla="*/ 4057569 w 6331249"/>
              <a:gd name="connsiteY6024" fmla="*/ 3779943 h 6286576"/>
              <a:gd name="connsiteX6025" fmla="*/ 4055012 w 6331249"/>
              <a:gd name="connsiteY6025" fmla="*/ 3772039 h 6286576"/>
              <a:gd name="connsiteX6026" fmla="*/ 4052688 w 6331249"/>
              <a:gd name="connsiteY6026" fmla="*/ 3764135 h 6286576"/>
              <a:gd name="connsiteX6027" fmla="*/ 4050363 w 6331249"/>
              <a:gd name="connsiteY6027" fmla="*/ 3756230 h 6286576"/>
              <a:gd name="connsiteX6028" fmla="*/ 4048039 w 6331249"/>
              <a:gd name="connsiteY6028" fmla="*/ 3748326 h 6286576"/>
              <a:gd name="connsiteX6029" fmla="*/ 4045714 w 6331249"/>
              <a:gd name="connsiteY6029" fmla="*/ 3740421 h 6286576"/>
              <a:gd name="connsiteX6030" fmla="*/ 4043389 w 6331249"/>
              <a:gd name="connsiteY6030" fmla="*/ 3732517 h 6286576"/>
              <a:gd name="connsiteX6031" fmla="*/ 4040832 w 6331249"/>
              <a:gd name="connsiteY6031" fmla="*/ 3723682 h 6286576"/>
              <a:gd name="connsiteX6032" fmla="*/ 3906704 w 6331249"/>
              <a:gd name="connsiteY6032" fmla="*/ 3710896 h 6286576"/>
              <a:gd name="connsiteX6033" fmla="*/ 3728873 w 6331249"/>
              <a:gd name="connsiteY6033" fmla="*/ 3607441 h 6286576"/>
              <a:gd name="connsiteX6034" fmla="*/ 3546160 w 6331249"/>
              <a:gd name="connsiteY6034" fmla="*/ 3646265 h 6286576"/>
              <a:gd name="connsiteX6035" fmla="*/ 3400641 w 6331249"/>
              <a:gd name="connsiteY6035" fmla="*/ 3576521 h 6286576"/>
              <a:gd name="connsiteX6036" fmla="*/ 3296732 w 6331249"/>
              <a:gd name="connsiteY6036" fmla="*/ 3717870 h 6286576"/>
              <a:gd name="connsiteX6037" fmla="*/ 3187708 w 6331249"/>
              <a:gd name="connsiteY6037" fmla="*/ 3867822 h 6286576"/>
              <a:gd name="connsiteX6038" fmla="*/ 3166787 w 6331249"/>
              <a:gd name="connsiteY6038" fmla="*/ 3938497 h 6286576"/>
              <a:gd name="connsiteX6039" fmla="*/ 3166787 w 6331249"/>
              <a:gd name="connsiteY6039" fmla="*/ 3933150 h 6286576"/>
              <a:gd name="connsiteX6040" fmla="*/ 3166787 w 6331249"/>
              <a:gd name="connsiteY6040" fmla="*/ 3938497 h 6286576"/>
              <a:gd name="connsiteX6041" fmla="*/ 3145633 w 6331249"/>
              <a:gd name="connsiteY6041" fmla="*/ 3866660 h 6286576"/>
              <a:gd name="connsiteX6042" fmla="*/ 3036610 w 6331249"/>
              <a:gd name="connsiteY6042" fmla="*/ 3716708 h 6286576"/>
              <a:gd name="connsiteX6043" fmla="*/ 2932701 w 6331249"/>
              <a:gd name="connsiteY6043" fmla="*/ 3575358 h 6286576"/>
              <a:gd name="connsiteX6044" fmla="*/ 2787182 w 6331249"/>
              <a:gd name="connsiteY6044" fmla="*/ 3645103 h 6286576"/>
              <a:gd name="connsiteX6045" fmla="*/ 2604469 w 6331249"/>
              <a:gd name="connsiteY6045" fmla="*/ 3606279 h 6286576"/>
              <a:gd name="connsiteX6046" fmla="*/ 2426638 w 6331249"/>
              <a:gd name="connsiteY6046" fmla="*/ 3709734 h 6286576"/>
              <a:gd name="connsiteX6047" fmla="*/ 2292509 w 6331249"/>
              <a:gd name="connsiteY6047" fmla="*/ 3722520 h 6286576"/>
              <a:gd name="connsiteX6048" fmla="*/ 2289952 w 6331249"/>
              <a:gd name="connsiteY6048" fmla="*/ 3731354 h 6286576"/>
              <a:gd name="connsiteX6049" fmla="*/ 2287628 w 6331249"/>
              <a:gd name="connsiteY6049" fmla="*/ 3739259 h 6286576"/>
              <a:gd name="connsiteX6050" fmla="*/ 2285303 w 6331249"/>
              <a:gd name="connsiteY6050" fmla="*/ 3747163 h 6286576"/>
              <a:gd name="connsiteX6051" fmla="*/ 2282979 w 6331249"/>
              <a:gd name="connsiteY6051" fmla="*/ 3755068 h 6286576"/>
              <a:gd name="connsiteX6052" fmla="*/ 2280654 w 6331249"/>
              <a:gd name="connsiteY6052" fmla="*/ 3762972 h 6286576"/>
              <a:gd name="connsiteX6053" fmla="*/ 2278329 w 6331249"/>
              <a:gd name="connsiteY6053" fmla="*/ 3770876 h 6286576"/>
              <a:gd name="connsiteX6054" fmla="*/ 2275772 w 6331249"/>
              <a:gd name="connsiteY6054" fmla="*/ 3778781 h 6286576"/>
              <a:gd name="connsiteX6055" fmla="*/ 2273215 w 6331249"/>
              <a:gd name="connsiteY6055" fmla="*/ 3786686 h 6286576"/>
              <a:gd name="connsiteX6056" fmla="*/ 2270658 w 6331249"/>
              <a:gd name="connsiteY6056" fmla="*/ 3794590 h 6286576"/>
              <a:gd name="connsiteX6057" fmla="*/ 2268101 w 6331249"/>
              <a:gd name="connsiteY6057" fmla="*/ 3802494 h 6286576"/>
              <a:gd name="connsiteX6058" fmla="*/ 2265544 w 6331249"/>
              <a:gd name="connsiteY6058" fmla="*/ 3810399 h 6286576"/>
              <a:gd name="connsiteX6059" fmla="*/ 2262987 w 6331249"/>
              <a:gd name="connsiteY6059" fmla="*/ 3818303 h 6286576"/>
              <a:gd name="connsiteX6060" fmla="*/ 2260198 w 6331249"/>
              <a:gd name="connsiteY6060" fmla="*/ 3826208 h 6286576"/>
              <a:gd name="connsiteX6061" fmla="*/ 2257408 w 6331249"/>
              <a:gd name="connsiteY6061" fmla="*/ 3834112 h 6286576"/>
              <a:gd name="connsiteX6062" fmla="*/ 2254619 w 6331249"/>
              <a:gd name="connsiteY6062" fmla="*/ 3842017 h 6286576"/>
              <a:gd name="connsiteX6063" fmla="*/ 2251829 w 6331249"/>
              <a:gd name="connsiteY6063" fmla="*/ 3849921 h 6286576"/>
              <a:gd name="connsiteX6064" fmla="*/ 2248807 w 6331249"/>
              <a:gd name="connsiteY6064" fmla="*/ 3857825 h 6286576"/>
              <a:gd name="connsiteX6065" fmla="*/ 2245785 w 6331249"/>
              <a:gd name="connsiteY6065" fmla="*/ 3865497 h 6286576"/>
              <a:gd name="connsiteX6066" fmla="*/ 2242763 w 6331249"/>
              <a:gd name="connsiteY6066" fmla="*/ 3873169 h 6286576"/>
              <a:gd name="connsiteX6067" fmla="*/ 2242763 w 6331249"/>
              <a:gd name="connsiteY6067" fmla="*/ 3875959 h 6286576"/>
              <a:gd name="connsiteX6068" fmla="*/ 2385028 w 6331249"/>
              <a:gd name="connsiteY6068" fmla="*/ 3850153 h 6286576"/>
              <a:gd name="connsiteX6069" fmla="*/ 2572622 w 6331249"/>
              <a:gd name="connsiteY6069" fmla="*/ 3736237 h 6286576"/>
              <a:gd name="connsiteX6070" fmla="*/ 2575877 w 6331249"/>
              <a:gd name="connsiteY6070" fmla="*/ 3732749 h 6286576"/>
              <a:gd name="connsiteX6071" fmla="*/ 2580293 w 6331249"/>
              <a:gd name="connsiteY6071" fmla="*/ 3734377 h 6286576"/>
              <a:gd name="connsiteX6072" fmla="*/ 2580293 w 6331249"/>
              <a:gd name="connsiteY6072" fmla="*/ 3734377 h 6286576"/>
              <a:gd name="connsiteX6073" fmla="*/ 2624925 w 6331249"/>
              <a:gd name="connsiteY6073" fmla="*/ 3747628 h 6286576"/>
              <a:gd name="connsiteX6074" fmla="*/ 2671417 w 6331249"/>
              <a:gd name="connsiteY6074" fmla="*/ 3754603 h 6286576"/>
              <a:gd name="connsiteX6075" fmla="*/ 2908526 w 6331249"/>
              <a:gd name="connsiteY6075" fmla="*/ 3665329 h 6286576"/>
              <a:gd name="connsiteX6076" fmla="*/ 2917824 w 6331249"/>
              <a:gd name="connsiteY6076" fmla="*/ 3656495 h 6286576"/>
              <a:gd name="connsiteX6077" fmla="*/ 2920613 w 6331249"/>
              <a:gd name="connsiteY6077" fmla="*/ 3669049 h 6286576"/>
              <a:gd name="connsiteX6078" fmla="*/ 3057764 w 6331249"/>
              <a:gd name="connsiteY6078" fmla="*/ 3876192 h 6286576"/>
              <a:gd name="connsiteX6079" fmla="*/ 3168879 w 6331249"/>
              <a:gd name="connsiteY6079" fmla="*/ 4003360 h 6286576"/>
              <a:gd name="connsiteX6080" fmla="*/ 3168879 w 6331249"/>
              <a:gd name="connsiteY6080" fmla="*/ 4003360 h 6286576"/>
              <a:gd name="connsiteX6081" fmla="*/ 3165160 w 6331249"/>
              <a:gd name="connsiteY6081" fmla="*/ 3746698 h 6286576"/>
              <a:gd name="connsiteX6082" fmla="*/ 3252797 w 6331249"/>
              <a:gd name="connsiteY6082" fmla="*/ 3635571 h 6286576"/>
              <a:gd name="connsiteX6083" fmla="*/ 3356241 w 6331249"/>
              <a:gd name="connsiteY6083" fmla="*/ 3455862 h 6286576"/>
              <a:gd name="connsiteX6084" fmla="*/ 3358333 w 6331249"/>
              <a:gd name="connsiteY6084" fmla="*/ 3439588 h 6286576"/>
              <a:gd name="connsiteX6085" fmla="*/ 3369026 w 6331249"/>
              <a:gd name="connsiteY6085" fmla="*/ 3451910 h 6286576"/>
              <a:gd name="connsiteX6086" fmla="*/ 3612178 w 6331249"/>
              <a:gd name="connsiteY6086" fmla="*/ 3556527 h 6286576"/>
              <a:gd name="connsiteX6087" fmla="*/ 3667969 w 6331249"/>
              <a:gd name="connsiteY6087" fmla="*/ 3537696 h 6286576"/>
              <a:gd name="connsiteX6088" fmla="*/ 3725851 w 6331249"/>
              <a:gd name="connsiteY6088" fmla="*/ 3501661 h 6286576"/>
              <a:gd name="connsiteX6089" fmla="*/ 3725851 w 6331249"/>
              <a:gd name="connsiteY6089" fmla="*/ 3501661 h 6286576"/>
              <a:gd name="connsiteX6090" fmla="*/ 3732592 w 6331249"/>
              <a:gd name="connsiteY6090" fmla="*/ 3496547 h 6286576"/>
              <a:gd name="connsiteX6091" fmla="*/ 3736544 w 6331249"/>
              <a:gd name="connsiteY6091" fmla="*/ 3503986 h 6286576"/>
              <a:gd name="connsiteX6092" fmla="*/ 3890199 w 6331249"/>
              <a:gd name="connsiteY6092" fmla="*/ 3623947 h 6286576"/>
              <a:gd name="connsiteX6093" fmla="*/ 4041995 w 6331249"/>
              <a:gd name="connsiteY6093" fmla="*/ 3642081 h 6286576"/>
              <a:gd name="connsiteX6094" fmla="*/ 4041995 w 6331249"/>
              <a:gd name="connsiteY6094" fmla="*/ 3640686 h 6286576"/>
              <a:gd name="connsiteX6095" fmla="*/ 4036416 w 6331249"/>
              <a:gd name="connsiteY6095" fmla="*/ 3630457 h 6286576"/>
              <a:gd name="connsiteX6096" fmla="*/ 4030837 w 6331249"/>
              <a:gd name="connsiteY6096" fmla="*/ 3619995 h 6286576"/>
              <a:gd name="connsiteX6097" fmla="*/ 4025258 w 6331249"/>
              <a:gd name="connsiteY6097" fmla="*/ 3609301 h 6286576"/>
              <a:gd name="connsiteX6098" fmla="*/ 4019911 w 6331249"/>
              <a:gd name="connsiteY6098" fmla="*/ 3598374 h 6286576"/>
              <a:gd name="connsiteX6099" fmla="*/ 4014565 w 6331249"/>
              <a:gd name="connsiteY6099" fmla="*/ 3587215 h 6286576"/>
              <a:gd name="connsiteX6100" fmla="*/ 4009451 w 6331249"/>
              <a:gd name="connsiteY6100" fmla="*/ 3576056 h 6286576"/>
              <a:gd name="connsiteX6101" fmla="*/ 4004569 w 6331249"/>
              <a:gd name="connsiteY6101" fmla="*/ 3564664 h 6286576"/>
              <a:gd name="connsiteX6102" fmla="*/ 3999920 w 6331249"/>
              <a:gd name="connsiteY6102" fmla="*/ 3553272 h 6286576"/>
              <a:gd name="connsiteX6103" fmla="*/ 3995735 w 6331249"/>
              <a:gd name="connsiteY6103" fmla="*/ 3541881 h 6286576"/>
              <a:gd name="connsiteX6104" fmla="*/ 3991784 w 6331249"/>
              <a:gd name="connsiteY6104" fmla="*/ 3530489 h 6286576"/>
              <a:gd name="connsiteX6105" fmla="*/ 3988297 w 6331249"/>
              <a:gd name="connsiteY6105" fmla="*/ 3518865 h 6286576"/>
              <a:gd name="connsiteX6106" fmla="*/ 3985507 w 6331249"/>
              <a:gd name="connsiteY6106" fmla="*/ 3507241 h 6286576"/>
              <a:gd name="connsiteX6107" fmla="*/ 3983183 w 6331249"/>
              <a:gd name="connsiteY6107" fmla="*/ 3495617 h 6286576"/>
              <a:gd name="connsiteX6108" fmla="*/ 3981555 w 6331249"/>
              <a:gd name="connsiteY6108" fmla="*/ 3483760 h 6286576"/>
              <a:gd name="connsiteX6109" fmla="*/ 3981555 w 6331249"/>
              <a:gd name="connsiteY6109" fmla="*/ 3471903 h 6286576"/>
              <a:gd name="connsiteX6110" fmla="*/ 3981555 w 6331249"/>
              <a:gd name="connsiteY6110" fmla="*/ 3459814 h 6286576"/>
              <a:gd name="connsiteX6111" fmla="*/ 3982950 w 6331249"/>
              <a:gd name="connsiteY6111" fmla="*/ 3447725 h 6286576"/>
              <a:gd name="connsiteX6112" fmla="*/ 3985507 w 6331249"/>
              <a:gd name="connsiteY6112" fmla="*/ 3435403 h 6286576"/>
              <a:gd name="connsiteX6113" fmla="*/ 3989692 w 6331249"/>
              <a:gd name="connsiteY6113" fmla="*/ 3423314 h 6286576"/>
              <a:gd name="connsiteX6114" fmla="*/ 3995735 w 6331249"/>
              <a:gd name="connsiteY6114" fmla="*/ 3411458 h 6286576"/>
              <a:gd name="connsiteX6115" fmla="*/ 4003639 w 6331249"/>
              <a:gd name="connsiteY6115" fmla="*/ 3400299 h 6286576"/>
              <a:gd name="connsiteX6116" fmla="*/ 4013867 w 6331249"/>
              <a:gd name="connsiteY6116" fmla="*/ 3389372 h 6286576"/>
              <a:gd name="connsiteX6117" fmla="*/ 4029907 w 6331249"/>
              <a:gd name="connsiteY6117" fmla="*/ 3378445 h 6286576"/>
              <a:gd name="connsiteX6118" fmla="*/ 4046412 w 6331249"/>
              <a:gd name="connsiteY6118" fmla="*/ 3373098 h 6286576"/>
              <a:gd name="connsiteX6119" fmla="*/ 4103132 w 6331249"/>
              <a:gd name="connsiteY6119" fmla="*/ 3361474 h 6286576"/>
              <a:gd name="connsiteX6120" fmla="*/ 4212155 w 6331249"/>
              <a:gd name="connsiteY6120" fmla="*/ 3427499 h 6286576"/>
              <a:gd name="connsiteX6121" fmla="*/ 4351630 w 6331249"/>
              <a:gd name="connsiteY6121" fmla="*/ 3597909 h 6286576"/>
              <a:gd name="connsiteX6122" fmla="*/ 4445776 w 6331249"/>
              <a:gd name="connsiteY6122" fmla="*/ 3728332 h 6286576"/>
              <a:gd name="connsiteX6123" fmla="*/ 4902558 w 6331249"/>
              <a:gd name="connsiteY6123" fmla="*/ 4256999 h 6286576"/>
              <a:gd name="connsiteX6124" fmla="*/ 4902558 w 6331249"/>
              <a:gd name="connsiteY6124" fmla="*/ 4256999 h 6286576"/>
              <a:gd name="connsiteX6125" fmla="*/ 5248689 w 6331249"/>
              <a:gd name="connsiteY6125" fmla="*/ 4378588 h 6286576"/>
              <a:gd name="connsiteX6126" fmla="*/ 5266123 w 6331249"/>
              <a:gd name="connsiteY6126" fmla="*/ 4379983 h 6286576"/>
              <a:gd name="connsiteX6127" fmla="*/ 5363756 w 6331249"/>
              <a:gd name="connsiteY6127" fmla="*/ 4369056 h 6286576"/>
              <a:gd name="connsiteX6128" fmla="*/ 5377471 w 6331249"/>
              <a:gd name="connsiteY6128" fmla="*/ 4356734 h 6286576"/>
              <a:gd name="connsiteX6129" fmla="*/ 5377471 w 6331249"/>
              <a:gd name="connsiteY6129" fmla="*/ 4343018 h 6286576"/>
              <a:gd name="connsiteX6130" fmla="*/ 5334931 w 6331249"/>
              <a:gd name="connsiteY6130" fmla="*/ 4308378 h 6286576"/>
              <a:gd name="connsiteX6131" fmla="*/ 5299830 w 6331249"/>
              <a:gd name="connsiteY6131" fmla="*/ 4290709 h 6286576"/>
              <a:gd name="connsiteX6132" fmla="*/ 5053656 w 6331249"/>
              <a:gd name="connsiteY6132" fmla="*/ 4087286 h 6286576"/>
              <a:gd name="connsiteX6133" fmla="*/ 4951839 w 6331249"/>
              <a:gd name="connsiteY6133" fmla="*/ 3961745 h 6286576"/>
              <a:gd name="connsiteX6134" fmla="*/ 4854904 w 6331249"/>
              <a:gd name="connsiteY6134" fmla="*/ 3839227 h 6286576"/>
              <a:gd name="connsiteX6135" fmla="*/ 4854904 w 6331249"/>
              <a:gd name="connsiteY6135" fmla="*/ 3839227 h 6286576"/>
              <a:gd name="connsiteX6136" fmla="*/ 4797021 w 6331249"/>
              <a:gd name="connsiteY6136" fmla="*/ 3769482 h 6286576"/>
              <a:gd name="connsiteX6137" fmla="*/ 4422995 w 6331249"/>
              <a:gd name="connsiteY6137" fmla="*/ 3297308 h 6286576"/>
              <a:gd name="connsiteX6138" fmla="*/ 4422995 w 6331249"/>
              <a:gd name="connsiteY6138" fmla="*/ 3297308 h 6286576"/>
              <a:gd name="connsiteX6139" fmla="*/ 4421135 w 6331249"/>
              <a:gd name="connsiteY6139" fmla="*/ 3294286 h 6286576"/>
              <a:gd name="connsiteX6140" fmla="*/ 4421135 w 6331249"/>
              <a:gd name="connsiteY6140" fmla="*/ 3290799 h 6286576"/>
              <a:gd name="connsiteX6141" fmla="*/ 4526207 w 6331249"/>
              <a:gd name="connsiteY6141" fmla="*/ 3195946 h 6286576"/>
              <a:gd name="connsiteX6142" fmla="*/ 4615239 w 6331249"/>
              <a:gd name="connsiteY6142" fmla="*/ 3201060 h 6286576"/>
              <a:gd name="connsiteX6143" fmla="*/ 4690323 w 6331249"/>
              <a:gd name="connsiteY6143" fmla="*/ 3247557 h 6286576"/>
              <a:gd name="connsiteX6144" fmla="*/ 4943703 w 6331249"/>
              <a:gd name="connsiteY6144" fmla="*/ 3549785 h 6286576"/>
              <a:gd name="connsiteX6145" fmla="*/ 4962532 w 6331249"/>
              <a:gd name="connsiteY6145" fmla="*/ 3574661 h 6286576"/>
              <a:gd name="connsiteX6146" fmla="*/ 5125253 w 6331249"/>
              <a:gd name="connsiteY6146" fmla="*/ 3779943 h 6286576"/>
              <a:gd name="connsiteX6147" fmla="*/ 5329352 w 6331249"/>
              <a:gd name="connsiteY6147" fmla="*/ 4007312 h 6286576"/>
              <a:gd name="connsiteX6148" fmla="*/ 5589008 w 6331249"/>
              <a:gd name="connsiteY6148" fmla="*/ 4177025 h 6286576"/>
              <a:gd name="connsiteX6149" fmla="*/ 5628527 w 6331249"/>
              <a:gd name="connsiteY6149" fmla="*/ 4189114 h 6286576"/>
              <a:gd name="connsiteX6150" fmla="*/ 5659676 w 6331249"/>
              <a:gd name="connsiteY6150" fmla="*/ 4193996 h 6286576"/>
              <a:gd name="connsiteX6151" fmla="*/ 5659676 w 6331249"/>
              <a:gd name="connsiteY6151" fmla="*/ 4193996 h 6286576"/>
              <a:gd name="connsiteX6152" fmla="*/ 5837740 w 6331249"/>
              <a:gd name="connsiteY6152" fmla="*/ 4178187 h 6286576"/>
              <a:gd name="connsiteX6153" fmla="*/ 5862380 w 6331249"/>
              <a:gd name="connsiteY6153" fmla="*/ 4163540 h 6286576"/>
              <a:gd name="connsiteX6154" fmla="*/ 5859823 w 6331249"/>
              <a:gd name="connsiteY6154" fmla="*/ 4148662 h 6286576"/>
              <a:gd name="connsiteX6155" fmla="*/ 5776370 w 6331249"/>
              <a:gd name="connsiteY6155" fmla="*/ 4102165 h 6286576"/>
              <a:gd name="connsiteX6156" fmla="*/ 5421638 w 6331249"/>
              <a:gd name="connsiteY6156" fmla="*/ 3779246 h 6286576"/>
              <a:gd name="connsiteX6157" fmla="*/ 5340278 w 6331249"/>
              <a:gd name="connsiteY6157" fmla="*/ 3677883 h 6286576"/>
              <a:gd name="connsiteX6158" fmla="*/ 5260777 w 6331249"/>
              <a:gd name="connsiteY6158" fmla="*/ 3569546 h 6286576"/>
              <a:gd name="connsiteX6159" fmla="*/ 5260777 w 6331249"/>
              <a:gd name="connsiteY6159" fmla="*/ 3569546 h 6286576"/>
              <a:gd name="connsiteX6160" fmla="*/ 5093639 w 6331249"/>
              <a:gd name="connsiteY6160" fmla="*/ 3354034 h 6286576"/>
              <a:gd name="connsiteX6161" fmla="*/ 5000655 w 6331249"/>
              <a:gd name="connsiteY6161" fmla="*/ 3237793 h 6286576"/>
              <a:gd name="connsiteX6162" fmla="*/ 5000655 w 6331249"/>
              <a:gd name="connsiteY6162" fmla="*/ 3237793 h 6286576"/>
              <a:gd name="connsiteX6163" fmla="*/ 4907672 w 6331249"/>
              <a:gd name="connsiteY6163" fmla="*/ 3126898 h 6286576"/>
              <a:gd name="connsiteX6164" fmla="*/ 4805157 w 6331249"/>
              <a:gd name="connsiteY6164" fmla="*/ 2992988 h 6286576"/>
              <a:gd name="connsiteX6165" fmla="*/ 4805157 w 6331249"/>
              <a:gd name="connsiteY6165" fmla="*/ 2992988 h 6286576"/>
              <a:gd name="connsiteX6166" fmla="*/ 4805157 w 6331249"/>
              <a:gd name="connsiteY6166" fmla="*/ 2991593 h 6286576"/>
              <a:gd name="connsiteX6167" fmla="*/ 4805157 w 6331249"/>
              <a:gd name="connsiteY6167" fmla="*/ 2989966 h 6286576"/>
              <a:gd name="connsiteX6168" fmla="*/ 4811899 w 6331249"/>
              <a:gd name="connsiteY6168" fmla="*/ 2961138 h 6286576"/>
              <a:gd name="connsiteX6169" fmla="*/ 4841421 w 6331249"/>
              <a:gd name="connsiteY6169" fmla="*/ 2924173 h 6286576"/>
              <a:gd name="connsiteX6170" fmla="*/ 4841421 w 6331249"/>
              <a:gd name="connsiteY6170" fmla="*/ 2921616 h 6286576"/>
              <a:gd name="connsiteX6171" fmla="*/ 4845373 w 6331249"/>
              <a:gd name="connsiteY6171" fmla="*/ 2915106 h 6286576"/>
              <a:gd name="connsiteX6172" fmla="*/ 4849789 w 6331249"/>
              <a:gd name="connsiteY6172" fmla="*/ 2909294 h 6286576"/>
              <a:gd name="connsiteX6173" fmla="*/ 4854671 w 6331249"/>
              <a:gd name="connsiteY6173" fmla="*/ 2904179 h 6286576"/>
              <a:gd name="connsiteX6174" fmla="*/ 4859785 w 6331249"/>
              <a:gd name="connsiteY6174" fmla="*/ 2899762 h 6286576"/>
              <a:gd name="connsiteX6175" fmla="*/ 4865132 w 6331249"/>
              <a:gd name="connsiteY6175" fmla="*/ 2896043 h 6286576"/>
              <a:gd name="connsiteX6176" fmla="*/ 4870478 w 6331249"/>
              <a:gd name="connsiteY6176" fmla="*/ 2892788 h 6286576"/>
              <a:gd name="connsiteX6177" fmla="*/ 4876057 w 6331249"/>
              <a:gd name="connsiteY6177" fmla="*/ 2889998 h 6286576"/>
              <a:gd name="connsiteX6178" fmla="*/ 4881636 w 6331249"/>
              <a:gd name="connsiteY6178" fmla="*/ 2887673 h 6286576"/>
              <a:gd name="connsiteX6179" fmla="*/ 4887448 w 6331249"/>
              <a:gd name="connsiteY6179" fmla="*/ 2885813 h 6286576"/>
              <a:gd name="connsiteX6180" fmla="*/ 4893259 w 6331249"/>
              <a:gd name="connsiteY6180" fmla="*/ 2884186 h 6286576"/>
              <a:gd name="connsiteX6181" fmla="*/ 4899303 w 6331249"/>
              <a:gd name="connsiteY6181" fmla="*/ 2884186 h 6286576"/>
              <a:gd name="connsiteX6182" fmla="*/ 4905347 w 6331249"/>
              <a:gd name="connsiteY6182" fmla="*/ 2884186 h 6286576"/>
              <a:gd name="connsiteX6183" fmla="*/ 4911624 w 6331249"/>
              <a:gd name="connsiteY6183" fmla="*/ 2884186 h 6286576"/>
              <a:gd name="connsiteX6184" fmla="*/ 4917900 w 6331249"/>
              <a:gd name="connsiteY6184" fmla="*/ 2884186 h 6286576"/>
              <a:gd name="connsiteX6185" fmla="*/ 4924176 w 6331249"/>
              <a:gd name="connsiteY6185" fmla="*/ 2884186 h 6286576"/>
              <a:gd name="connsiteX6186" fmla="*/ 4925339 w 6331249"/>
              <a:gd name="connsiteY6186" fmla="*/ 2884186 h 6286576"/>
              <a:gd name="connsiteX6187" fmla="*/ 4944865 w 6331249"/>
              <a:gd name="connsiteY6187" fmla="*/ 2882094 h 6286576"/>
              <a:gd name="connsiteX6188" fmla="*/ 4996936 w 6331249"/>
              <a:gd name="connsiteY6188" fmla="*/ 2892555 h 6286576"/>
              <a:gd name="connsiteX6189" fmla="*/ 5129670 w 6331249"/>
              <a:gd name="connsiteY6189" fmla="*/ 3008797 h 6286576"/>
              <a:gd name="connsiteX6190" fmla="*/ 5171745 w 6331249"/>
              <a:gd name="connsiteY6190" fmla="*/ 3056689 h 6286576"/>
              <a:gd name="connsiteX6191" fmla="*/ 5271702 w 6331249"/>
              <a:gd name="connsiteY6191" fmla="*/ 3171768 h 6286576"/>
              <a:gd name="connsiteX6192" fmla="*/ 5387932 w 6331249"/>
              <a:gd name="connsiteY6192" fmla="*/ 3316837 h 6286576"/>
              <a:gd name="connsiteX6193" fmla="*/ 5540193 w 6331249"/>
              <a:gd name="connsiteY6193" fmla="*/ 3510728 h 6286576"/>
              <a:gd name="connsiteX6194" fmla="*/ 5698729 w 6331249"/>
              <a:gd name="connsiteY6194" fmla="*/ 3696715 h 6286576"/>
              <a:gd name="connsiteX6195" fmla="*/ 5738480 w 6331249"/>
              <a:gd name="connsiteY6195" fmla="*/ 3740421 h 6286576"/>
              <a:gd name="connsiteX6196" fmla="*/ 6069501 w 6331249"/>
              <a:gd name="connsiteY6196" fmla="*/ 3946169 h 6286576"/>
              <a:gd name="connsiteX6197" fmla="*/ 6181778 w 6331249"/>
              <a:gd name="connsiteY6197" fmla="*/ 3911762 h 6286576"/>
              <a:gd name="connsiteX6198" fmla="*/ 6083216 w 6331249"/>
              <a:gd name="connsiteY6198" fmla="*/ 3785755 h 6286576"/>
              <a:gd name="connsiteX6199" fmla="*/ 5943741 w 6331249"/>
              <a:gd name="connsiteY6199" fmla="*/ 3610231 h 6286576"/>
              <a:gd name="connsiteX6200" fmla="*/ 5920495 w 6331249"/>
              <a:gd name="connsiteY6200" fmla="*/ 3578380 h 6286576"/>
              <a:gd name="connsiteX6201" fmla="*/ 5825652 w 6331249"/>
              <a:gd name="connsiteY6201" fmla="*/ 3444470 h 6286576"/>
              <a:gd name="connsiteX6202" fmla="*/ 5649913 w 6331249"/>
              <a:gd name="connsiteY6202" fmla="*/ 3200363 h 6286576"/>
              <a:gd name="connsiteX6203" fmla="*/ 5649913 w 6331249"/>
              <a:gd name="connsiteY6203" fmla="*/ 3200363 h 6286576"/>
              <a:gd name="connsiteX6204" fmla="*/ 5270075 w 6331249"/>
              <a:gd name="connsiteY6204" fmla="*/ 2752368 h 6286576"/>
              <a:gd name="connsiteX6205" fmla="*/ 5159192 w 6331249"/>
              <a:gd name="connsiteY6205" fmla="*/ 2627990 h 6286576"/>
              <a:gd name="connsiteX6206" fmla="*/ 5159192 w 6331249"/>
              <a:gd name="connsiteY6206" fmla="*/ 2627990 h 6286576"/>
              <a:gd name="connsiteX6207" fmla="*/ 5156170 w 6331249"/>
              <a:gd name="connsiteY6207" fmla="*/ 2624502 h 6286576"/>
              <a:gd name="connsiteX6208" fmla="*/ 5158030 w 6331249"/>
              <a:gd name="connsiteY6208" fmla="*/ 2620318 h 6286576"/>
              <a:gd name="connsiteX6209" fmla="*/ 5208706 w 6331249"/>
              <a:gd name="connsiteY6209" fmla="*/ 2535694 h 6286576"/>
              <a:gd name="connsiteX6210" fmla="*/ 5211030 w 6331249"/>
              <a:gd name="connsiteY6210" fmla="*/ 2525232 h 6286576"/>
              <a:gd name="connsiteX6211" fmla="*/ 5222421 w 6331249"/>
              <a:gd name="connsiteY6211" fmla="*/ 2506866 h 6286576"/>
              <a:gd name="connsiteX6212" fmla="*/ 5239855 w 6331249"/>
              <a:gd name="connsiteY6212" fmla="*/ 2493382 h 6286576"/>
              <a:gd name="connsiteX6213" fmla="*/ 5260079 w 6331249"/>
              <a:gd name="connsiteY6213" fmla="*/ 2487337 h 6286576"/>
              <a:gd name="connsiteX6214" fmla="*/ 5278909 w 6331249"/>
              <a:gd name="connsiteY6214" fmla="*/ 2487337 h 6286576"/>
              <a:gd name="connsiteX6215" fmla="*/ 5295413 w 6331249"/>
              <a:gd name="connsiteY6215" fmla="*/ 2491522 h 6286576"/>
              <a:gd name="connsiteX6216" fmla="*/ 5295413 w 6331249"/>
              <a:gd name="connsiteY6216" fmla="*/ 2491522 h 6286576"/>
              <a:gd name="connsiteX6217" fmla="*/ 5320286 w 6331249"/>
              <a:gd name="connsiteY6217" fmla="*/ 2493614 h 6286576"/>
              <a:gd name="connsiteX6218" fmla="*/ 5533218 w 6331249"/>
              <a:gd name="connsiteY6218" fmla="*/ 2647983 h 6286576"/>
              <a:gd name="connsiteX6219" fmla="*/ 5572271 w 6331249"/>
              <a:gd name="connsiteY6219" fmla="*/ 2687273 h 6286576"/>
              <a:gd name="connsiteX6220" fmla="*/ 5913986 w 6331249"/>
              <a:gd name="connsiteY6220" fmla="*/ 3145962 h 6286576"/>
              <a:gd name="connsiteX6221" fmla="*/ 6001391 w 6331249"/>
              <a:gd name="connsiteY6221" fmla="*/ 3280570 h 6286576"/>
              <a:gd name="connsiteX6222" fmla="*/ 6001391 w 6331249"/>
              <a:gd name="connsiteY6222" fmla="*/ 3280570 h 6286576"/>
              <a:gd name="connsiteX6223" fmla="*/ 6099489 w 6331249"/>
              <a:gd name="connsiteY6223" fmla="*/ 3438193 h 6286576"/>
              <a:gd name="connsiteX6224" fmla="*/ 6222459 w 6331249"/>
              <a:gd name="connsiteY6224" fmla="*/ 3630689 h 6286576"/>
              <a:gd name="connsiteX6225" fmla="*/ 6222459 w 6331249"/>
              <a:gd name="connsiteY6225" fmla="*/ 3630689 h 6286576"/>
              <a:gd name="connsiteX6226" fmla="*/ 6260118 w 6331249"/>
              <a:gd name="connsiteY6226" fmla="*/ 3666492 h 6286576"/>
              <a:gd name="connsiteX6227" fmla="*/ 6275227 w 6331249"/>
              <a:gd name="connsiteY6227" fmla="*/ 3666492 h 6286576"/>
              <a:gd name="connsiteX6228" fmla="*/ 6287548 w 6331249"/>
              <a:gd name="connsiteY6228" fmla="*/ 3648358 h 6286576"/>
              <a:gd name="connsiteX6229" fmla="*/ 6293359 w 6331249"/>
              <a:gd name="connsiteY6229" fmla="*/ 3536766 h 6286576"/>
              <a:gd name="connsiteX6230" fmla="*/ 6178989 w 6331249"/>
              <a:gd name="connsiteY6230" fmla="*/ 3096443 h 6286576"/>
              <a:gd name="connsiteX6231" fmla="*/ 6155743 w 6331249"/>
              <a:gd name="connsiteY6231" fmla="*/ 3034138 h 6286576"/>
              <a:gd name="connsiteX6232" fmla="*/ 6137844 w 6331249"/>
              <a:gd name="connsiteY6232" fmla="*/ 2993220 h 6286576"/>
              <a:gd name="connsiteX6233" fmla="*/ 6137844 w 6331249"/>
              <a:gd name="connsiteY6233" fmla="*/ 2993220 h 6286576"/>
              <a:gd name="connsiteX6234" fmla="*/ 5991627 w 6331249"/>
              <a:gd name="connsiteY6234" fmla="*/ 2737489 h 6286576"/>
              <a:gd name="connsiteX6235" fmla="*/ 5956526 w 6331249"/>
              <a:gd name="connsiteY6235" fmla="*/ 2686343 h 6286576"/>
              <a:gd name="connsiteX6236" fmla="*/ 5919798 w 6331249"/>
              <a:gd name="connsiteY6236" fmla="*/ 2636359 h 6286576"/>
              <a:gd name="connsiteX6237" fmla="*/ 5919798 w 6331249"/>
              <a:gd name="connsiteY6237" fmla="*/ 2636359 h 6286576"/>
              <a:gd name="connsiteX6238" fmla="*/ 5647123 w 6331249"/>
              <a:gd name="connsiteY6238" fmla="*/ 2315300 h 6286576"/>
              <a:gd name="connsiteX6239" fmla="*/ 5360269 w 6331249"/>
              <a:gd name="connsiteY6239" fmla="*/ 2078632 h 6286576"/>
              <a:gd name="connsiteX6240" fmla="*/ 5251943 w 6331249"/>
              <a:gd name="connsiteY6240" fmla="*/ 2153724 h 6286576"/>
              <a:gd name="connsiteX6241" fmla="*/ 5094104 w 6331249"/>
              <a:gd name="connsiteY6241" fmla="*/ 2123966 h 6286576"/>
              <a:gd name="connsiteX6242" fmla="*/ 5059235 w 6331249"/>
              <a:gd name="connsiteY6242" fmla="*/ 2109785 h 6286576"/>
              <a:gd name="connsiteX6243" fmla="*/ 5059235 w 6331249"/>
              <a:gd name="connsiteY6243" fmla="*/ 2109785 h 6286576"/>
              <a:gd name="connsiteX6244" fmla="*/ 4920922 w 6331249"/>
              <a:gd name="connsiteY6244" fmla="*/ 2024928 h 6286576"/>
              <a:gd name="connsiteX6245" fmla="*/ 4801438 w 6331249"/>
              <a:gd name="connsiteY6245" fmla="*/ 1949604 h 6286576"/>
              <a:gd name="connsiteX6246" fmla="*/ 4801438 w 6331249"/>
              <a:gd name="connsiteY6246" fmla="*/ 1949604 h 6286576"/>
              <a:gd name="connsiteX6247" fmla="*/ 4625002 w 6331249"/>
              <a:gd name="connsiteY6247" fmla="*/ 1958670 h 6286576"/>
              <a:gd name="connsiteX6248" fmla="*/ 4613844 w 6331249"/>
              <a:gd name="connsiteY6248" fmla="*/ 1961228 h 6286576"/>
              <a:gd name="connsiteX6249" fmla="*/ 4654291 w 6331249"/>
              <a:gd name="connsiteY6249" fmla="*/ 1965412 h 6286576"/>
              <a:gd name="connsiteX6250" fmla="*/ 4756109 w 6331249"/>
              <a:gd name="connsiteY6250" fmla="*/ 1988661 h 6286576"/>
              <a:gd name="connsiteX6251" fmla="*/ 4756109 w 6331249"/>
              <a:gd name="connsiteY6251" fmla="*/ 1988661 h 6286576"/>
              <a:gd name="connsiteX6252" fmla="*/ 4914181 w 6331249"/>
              <a:gd name="connsiteY6252" fmla="*/ 2086304 h 6286576"/>
              <a:gd name="connsiteX6253" fmla="*/ 4970203 w 6331249"/>
              <a:gd name="connsiteY6253" fmla="*/ 2124431 h 6286576"/>
              <a:gd name="connsiteX6254" fmla="*/ 4970203 w 6331249"/>
              <a:gd name="connsiteY6254" fmla="*/ 2124431 h 6286576"/>
              <a:gd name="connsiteX6255" fmla="*/ 5065511 w 6331249"/>
              <a:gd name="connsiteY6255" fmla="*/ 2175345 h 6286576"/>
              <a:gd name="connsiteX6256" fmla="*/ 5240785 w 6331249"/>
              <a:gd name="connsiteY6256" fmla="*/ 2310185 h 6286576"/>
              <a:gd name="connsiteX6257" fmla="*/ 5172442 w 6331249"/>
              <a:gd name="connsiteY6257" fmla="*/ 2445490 h 6286576"/>
              <a:gd name="connsiteX6258" fmla="*/ 5143385 w 6331249"/>
              <a:gd name="connsiteY6258" fmla="*/ 2475713 h 6286576"/>
              <a:gd name="connsiteX6259" fmla="*/ 5143385 w 6331249"/>
              <a:gd name="connsiteY6259" fmla="*/ 2475713 h 6286576"/>
              <a:gd name="connsiteX6260" fmla="*/ 5127113 w 6331249"/>
              <a:gd name="connsiteY6260" fmla="*/ 2492684 h 6286576"/>
              <a:gd name="connsiteX6261" fmla="*/ 5127113 w 6331249"/>
              <a:gd name="connsiteY6261" fmla="*/ 2492684 h 6286576"/>
              <a:gd name="connsiteX6262" fmla="*/ 5053888 w 6331249"/>
              <a:gd name="connsiteY6262" fmla="*/ 2574518 h 6286576"/>
              <a:gd name="connsiteX6263" fmla="*/ 4900465 w 6331249"/>
              <a:gd name="connsiteY6263" fmla="*/ 2608461 h 6286576"/>
              <a:gd name="connsiteX6264" fmla="*/ 4900465 w 6331249"/>
              <a:gd name="connsiteY6264" fmla="*/ 2608461 h 6286576"/>
              <a:gd name="connsiteX6265" fmla="*/ 4668006 w 6331249"/>
              <a:gd name="connsiteY6265" fmla="*/ 2463857 h 6286576"/>
              <a:gd name="connsiteX6266" fmla="*/ 4626861 w 6331249"/>
              <a:gd name="connsiteY6266" fmla="*/ 2427124 h 6286576"/>
              <a:gd name="connsiteX6267" fmla="*/ 4514584 w 6331249"/>
              <a:gd name="connsiteY6267" fmla="*/ 2414570 h 6286576"/>
              <a:gd name="connsiteX6268" fmla="*/ 4660568 w 6331249"/>
              <a:gd name="connsiteY6268" fmla="*/ 2524999 h 6286576"/>
              <a:gd name="connsiteX6269" fmla="*/ 4712406 w 6331249"/>
              <a:gd name="connsiteY6269" fmla="*/ 2567312 h 6286576"/>
              <a:gd name="connsiteX6270" fmla="*/ 4712406 w 6331249"/>
              <a:gd name="connsiteY6270" fmla="*/ 2567312 h 6286576"/>
              <a:gd name="connsiteX6271" fmla="*/ 4790047 w 6331249"/>
              <a:gd name="connsiteY6271" fmla="*/ 2613808 h 6286576"/>
              <a:gd name="connsiteX6272" fmla="*/ 4913716 w 6331249"/>
              <a:gd name="connsiteY6272" fmla="*/ 2735862 h 6286576"/>
              <a:gd name="connsiteX6273" fmla="*/ 4857926 w 6331249"/>
              <a:gd name="connsiteY6273" fmla="*/ 2841409 h 6286576"/>
              <a:gd name="connsiteX6274" fmla="*/ 4769591 w 6331249"/>
              <a:gd name="connsiteY6274" fmla="*/ 2891858 h 6286576"/>
              <a:gd name="connsiteX6275" fmla="*/ 4765872 w 6331249"/>
              <a:gd name="connsiteY6275" fmla="*/ 2899297 h 6286576"/>
              <a:gd name="connsiteX6276" fmla="*/ 4635695 w 6331249"/>
              <a:gd name="connsiteY6276" fmla="*/ 2992291 h 6286576"/>
              <a:gd name="connsiteX6277" fmla="*/ 4635695 w 6331249"/>
              <a:gd name="connsiteY6277" fmla="*/ 2992291 h 6286576"/>
              <a:gd name="connsiteX6278" fmla="*/ 4606173 w 6331249"/>
              <a:gd name="connsiteY6278" fmla="*/ 2995313 h 6286576"/>
              <a:gd name="connsiteX6279" fmla="*/ 4575023 w 6331249"/>
              <a:gd name="connsiteY6279" fmla="*/ 2995313 h 6286576"/>
              <a:gd name="connsiteX6280" fmla="*/ 4406723 w 6331249"/>
              <a:gd name="connsiteY6280" fmla="*/ 2937425 h 6286576"/>
              <a:gd name="connsiteX6281" fmla="*/ 4406723 w 6331249"/>
              <a:gd name="connsiteY6281" fmla="*/ 2937425 h 6286576"/>
              <a:gd name="connsiteX6282" fmla="*/ 4323735 w 6331249"/>
              <a:gd name="connsiteY6282" fmla="*/ 2860008 h 6286576"/>
              <a:gd name="connsiteX6283" fmla="*/ 4210528 w 6331249"/>
              <a:gd name="connsiteY6283" fmla="*/ 2765620 h 6286576"/>
              <a:gd name="connsiteX6284" fmla="*/ 4111035 w 6331249"/>
              <a:gd name="connsiteY6284" fmla="*/ 2750043 h 6286576"/>
              <a:gd name="connsiteX6285" fmla="*/ 4151250 w 6331249"/>
              <a:gd name="connsiteY6285" fmla="*/ 2780499 h 6286576"/>
              <a:gd name="connsiteX6286" fmla="*/ 4255392 w 6331249"/>
              <a:gd name="connsiteY6286" fmla="*/ 2885348 h 6286576"/>
              <a:gd name="connsiteX6287" fmla="*/ 4479947 w 6331249"/>
              <a:gd name="connsiteY6287" fmla="*/ 3062733 h 6286576"/>
              <a:gd name="connsiteX6288" fmla="*/ 4506680 w 6331249"/>
              <a:gd name="connsiteY6288" fmla="*/ 3074125 h 6286576"/>
              <a:gd name="connsiteX6289" fmla="*/ 4484829 w 6331249"/>
              <a:gd name="connsiteY6289" fmla="*/ 3093188 h 6286576"/>
              <a:gd name="connsiteX6290" fmla="*/ 4315599 w 6331249"/>
              <a:gd name="connsiteY6290" fmla="*/ 3201293 h 6286576"/>
              <a:gd name="connsiteX6291" fmla="*/ 4098250 w 6331249"/>
              <a:gd name="connsiteY6291" fmla="*/ 3179904 h 6286576"/>
              <a:gd name="connsiteX6292" fmla="*/ 4098250 w 6331249"/>
              <a:gd name="connsiteY6292" fmla="*/ 3179904 h 6286576"/>
              <a:gd name="connsiteX6293" fmla="*/ 3947384 w 6331249"/>
              <a:gd name="connsiteY6293" fmla="*/ 3055061 h 6286576"/>
              <a:gd name="connsiteX6294" fmla="*/ 3938551 w 6331249"/>
              <a:gd name="connsiteY6294" fmla="*/ 3046459 h 6286576"/>
              <a:gd name="connsiteX6295" fmla="*/ 3952266 w 6331249"/>
              <a:gd name="connsiteY6295" fmla="*/ 3116204 h 6286576"/>
              <a:gd name="connsiteX6296" fmla="*/ 3952266 w 6331249"/>
              <a:gd name="connsiteY6296" fmla="*/ 3131548 h 6286576"/>
              <a:gd name="connsiteX6297" fmla="*/ 3757000 w 6331249"/>
              <a:gd name="connsiteY6297" fmla="*/ 3417967 h 6286576"/>
              <a:gd name="connsiteX6298" fmla="*/ 3687263 w 6331249"/>
              <a:gd name="connsiteY6298" fmla="*/ 3443773 h 6286576"/>
              <a:gd name="connsiteX6299" fmla="*/ 3610551 w 6331249"/>
              <a:gd name="connsiteY6299" fmla="*/ 3455862 h 6286576"/>
              <a:gd name="connsiteX6300" fmla="*/ 3610551 w 6331249"/>
              <a:gd name="connsiteY6300" fmla="*/ 3455862 h 6286576"/>
              <a:gd name="connsiteX6301" fmla="*/ 3588700 w 6331249"/>
              <a:gd name="connsiteY6301" fmla="*/ 3455862 h 6286576"/>
              <a:gd name="connsiteX6302" fmla="*/ 3366237 w 6331249"/>
              <a:gd name="connsiteY6302" fmla="*/ 3378445 h 6286576"/>
              <a:gd name="connsiteX6303" fmla="*/ 3336482 w 6331249"/>
              <a:gd name="connsiteY6303" fmla="*/ 3349849 h 6286576"/>
              <a:gd name="connsiteX6304" fmla="*/ 3274881 w 6331249"/>
              <a:gd name="connsiteY6304" fmla="*/ 3413085 h 6286576"/>
              <a:gd name="connsiteX6305" fmla="*/ 3225599 w 6331249"/>
              <a:gd name="connsiteY6305" fmla="*/ 3453769 h 6286576"/>
              <a:gd name="connsiteX6306" fmla="*/ 3202353 w 6331249"/>
              <a:gd name="connsiteY6306" fmla="*/ 3486085 h 6286576"/>
              <a:gd name="connsiteX6307" fmla="*/ 3184919 w 6331249"/>
              <a:gd name="connsiteY6307" fmla="*/ 3524212 h 6286576"/>
              <a:gd name="connsiteX6308" fmla="*/ 3165625 w 6331249"/>
              <a:gd name="connsiteY6308" fmla="*/ 3566524 h 6286576"/>
              <a:gd name="connsiteX6309" fmla="*/ 3148656 w 6331249"/>
              <a:gd name="connsiteY6309" fmla="*/ 3524677 h 6286576"/>
              <a:gd name="connsiteX6310" fmla="*/ 3131221 w 6331249"/>
              <a:gd name="connsiteY6310" fmla="*/ 3486550 h 6286576"/>
              <a:gd name="connsiteX6311" fmla="*/ 3107975 w 6331249"/>
              <a:gd name="connsiteY6311" fmla="*/ 3454235 h 6286576"/>
              <a:gd name="connsiteX6312" fmla="*/ 3058694 w 6331249"/>
              <a:gd name="connsiteY6312" fmla="*/ 3413550 h 6286576"/>
              <a:gd name="connsiteX6313" fmla="*/ 2997790 w 6331249"/>
              <a:gd name="connsiteY6313" fmla="*/ 3352640 h 6286576"/>
              <a:gd name="connsiteX6314" fmla="*/ 2968035 w 6331249"/>
              <a:gd name="connsiteY6314" fmla="*/ 3381235 h 6286576"/>
              <a:gd name="connsiteX6315" fmla="*/ 2745572 w 6331249"/>
              <a:gd name="connsiteY6315" fmla="*/ 3458652 h 6286576"/>
              <a:gd name="connsiteX6316" fmla="*/ 2723720 w 6331249"/>
              <a:gd name="connsiteY6316" fmla="*/ 3458652 h 6286576"/>
              <a:gd name="connsiteX6317" fmla="*/ 2723720 w 6331249"/>
              <a:gd name="connsiteY6317" fmla="*/ 3458652 h 6286576"/>
              <a:gd name="connsiteX6318" fmla="*/ 2647009 w 6331249"/>
              <a:gd name="connsiteY6318" fmla="*/ 3446563 h 6286576"/>
              <a:gd name="connsiteX6319" fmla="*/ 2577272 w 6331249"/>
              <a:gd name="connsiteY6319" fmla="*/ 3420757 h 6286576"/>
              <a:gd name="connsiteX6320" fmla="*/ 2382006 w 6331249"/>
              <a:gd name="connsiteY6320" fmla="*/ 3134338 h 6286576"/>
              <a:gd name="connsiteX6321" fmla="*/ 2382006 w 6331249"/>
              <a:gd name="connsiteY6321" fmla="*/ 3118994 h 6286576"/>
              <a:gd name="connsiteX6322" fmla="*/ 2395721 w 6331249"/>
              <a:gd name="connsiteY6322" fmla="*/ 3049249 h 6286576"/>
              <a:gd name="connsiteX6323" fmla="*/ 2386888 w 6331249"/>
              <a:gd name="connsiteY6323" fmla="*/ 3057851 h 6286576"/>
              <a:gd name="connsiteX6324" fmla="*/ 2236022 w 6331249"/>
              <a:gd name="connsiteY6324" fmla="*/ 3182694 h 6286576"/>
              <a:gd name="connsiteX6325" fmla="*/ 2236022 w 6331249"/>
              <a:gd name="connsiteY6325" fmla="*/ 3182694 h 6286576"/>
              <a:gd name="connsiteX6326" fmla="*/ 2018673 w 6331249"/>
              <a:gd name="connsiteY6326" fmla="*/ 3204083 h 6286576"/>
              <a:gd name="connsiteX6327" fmla="*/ 1849443 w 6331249"/>
              <a:gd name="connsiteY6327" fmla="*/ 3095978 h 6286576"/>
              <a:gd name="connsiteX6328" fmla="*/ 1827592 w 6331249"/>
              <a:gd name="connsiteY6328" fmla="*/ 3076915 h 6286576"/>
              <a:gd name="connsiteX6329" fmla="*/ 1854324 w 6331249"/>
              <a:gd name="connsiteY6329" fmla="*/ 3065523 h 6286576"/>
              <a:gd name="connsiteX6330" fmla="*/ 2078880 w 6331249"/>
              <a:gd name="connsiteY6330" fmla="*/ 2888138 h 6286576"/>
              <a:gd name="connsiteX6331" fmla="*/ 2183021 w 6331249"/>
              <a:gd name="connsiteY6331" fmla="*/ 2783288 h 6286576"/>
              <a:gd name="connsiteX6332" fmla="*/ 2223237 w 6331249"/>
              <a:gd name="connsiteY6332" fmla="*/ 2752833 h 6286576"/>
              <a:gd name="connsiteX6333" fmla="*/ 2123744 w 6331249"/>
              <a:gd name="connsiteY6333" fmla="*/ 2768409 h 6286576"/>
              <a:gd name="connsiteX6334" fmla="*/ 2010769 w 6331249"/>
              <a:gd name="connsiteY6334" fmla="*/ 2862797 h 6286576"/>
              <a:gd name="connsiteX6335" fmla="*/ 1926619 w 6331249"/>
              <a:gd name="connsiteY6335" fmla="*/ 2938819 h 6286576"/>
              <a:gd name="connsiteX6336" fmla="*/ 1926619 w 6331249"/>
              <a:gd name="connsiteY6336" fmla="*/ 2938819 h 6286576"/>
              <a:gd name="connsiteX6337" fmla="*/ 1758319 w 6331249"/>
              <a:gd name="connsiteY6337" fmla="*/ 2996708 h 6286576"/>
              <a:gd name="connsiteX6338" fmla="*/ 1727169 w 6331249"/>
              <a:gd name="connsiteY6338" fmla="*/ 2996708 h 6286576"/>
              <a:gd name="connsiteX6339" fmla="*/ 1697647 w 6331249"/>
              <a:gd name="connsiteY6339" fmla="*/ 2993686 h 6286576"/>
              <a:gd name="connsiteX6340" fmla="*/ 1697647 w 6331249"/>
              <a:gd name="connsiteY6340" fmla="*/ 2993686 h 6286576"/>
              <a:gd name="connsiteX6341" fmla="*/ 1567470 w 6331249"/>
              <a:gd name="connsiteY6341" fmla="*/ 2900692 h 6286576"/>
              <a:gd name="connsiteX6342" fmla="*/ 1563053 w 6331249"/>
              <a:gd name="connsiteY6342" fmla="*/ 2892323 h 6286576"/>
              <a:gd name="connsiteX6343" fmla="*/ 1474719 w 6331249"/>
              <a:gd name="connsiteY6343" fmla="*/ 2841874 h 6286576"/>
              <a:gd name="connsiteX6344" fmla="*/ 1418929 w 6331249"/>
              <a:gd name="connsiteY6344" fmla="*/ 2736327 h 6286576"/>
              <a:gd name="connsiteX6345" fmla="*/ 1542597 w 6331249"/>
              <a:gd name="connsiteY6345" fmla="*/ 2614273 h 6286576"/>
              <a:gd name="connsiteX6346" fmla="*/ 1620238 w 6331249"/>
              <a:gd name="connsiteY6346" fmla="*/ 2567776 h 6286576"/>
              <a:gd name="connsiteX6347" fmla="*/ 1620238 w 6331249"/>
              <a:gd name="connsiteY6347" fmla="*/ 2567776 h 6286576"/>
              <a:gd name="connsiteX6348" fmla="*/ 1672077 w 6331249"/>
              <a:gd name="connsiteY6348" fmla="*/ 2525464 h 6286576"/>
              <a:gd name="connsiteX6349" fmla="*/ 1818061 w 6331249"/>
              <a:gd name="connsiteY6349" fmla="*/ 2415035 h 6286576"/>
              <a:gd name="connsiteX6350" fmla="*/ 1705783 w 6331249"/>
              <a:gd name="connsiteY6350" fmla="*/ 2427589 h 6286576"/>
              <a:gd name="connsiteX6351" fmla="*/ 1664638 w 6331249"/>
              <a:gd name="connsiteY6351" fmla="*/ 2464321 h 6286576"/>
              <a:gd name="connsiteX6352" fmla="*/ 1432179 w 6331249"/>
              <a:gd name="connsiteY6352" fmla="*/ 2608926 h 6286576"/>
              <a:gd name="connsiteX6353" fmla="*/ 1432179 w 6331249"/>
              <a:gd name="connsiteY6353" fmla="*/ 2608926 h 6286576"/>
              <a:gd name="connsiteX6354" fmla="*/ 1278756 w 6331249"/>
              <a:gd name="connsiteY6354" fmla="*/ 2574984 h 6286576"/>
              <a:gd name="connsiteX6355" fmla="*/ 1205532 w 6331249"/>
              <a:gd name="connsiteY6355" fmla="*/ 2493149 h 6286576"/>
              <a:gd name="connsiteX6356" fmla="*/ 1205532 w 6331249"/>
              <a:gd name="connsiteY6356" fmla="*/ 2493149 h 6286576"/>
              <a:gd name="connsiteX6357" fmla="*/ 1189260 w 6331249"/>
              <a:gd name="connsiteY6357" fmla="*/ 2476178 h 6286576"/>
              <a:gd name="connsiteX6358" fmla="*/ 1189260 w 6331249"/>
              <a:gd name="connsiteY6358" fmla="*/ 2476178 h 6286576"/>
              <a:gd name="connsiteX6359" fmla="*/ 1160202 w 6331249"/>
              <a:gd name="connsiteY6359" fmla="*/ 2445955 h 6286576"/>
              <a:gd name="connsiteX6360" fmla="*/ 1091859 w 6331249"/>
              <a:gd name="connsiteY6360" fmla="*/ 2310650 h 6286576"/>
              <a:gd name="connsiteX6361" fmla="*/ 1267133 w 6331249"/>
              <a:gd name="connsiteY6361" fmla="*/ 2175810 h 6286576"/>
              <a:gd name="connsiteX6362" fmla="*/ 1362442 w 6331249"/>
              <a:gd name="connsiteY6362" fmla="*/ 2124896 h 6286576"/>
              <a:gd name="connsiteX6363" fmla="*/ 1362442 w 6331249"/>
              <a:gd name="connsiteY6363" fmla="*/ 2124896 h 6286576"/>
              <a:gd name="connsiteX6364" fmla="*/ 1418464 w 6331249"/>
              <a:gd name="connsiteY6364" fmla="*/ 2086769 h 6286576"/>
              <a:gd name="connsiteX6365" fmla="*/ 1576536 w 6331249"/>
              <a:gd name="connsiteY6365" fmla="*/ 1989126 h 6286576"/>
              <a:gd name="connsiteX6366" fmla="*/ 1576536 w 6331249"/>
              <a:gd name="connsiteY6366" fmla="*/ 1989126 h 6286576"/>
              <a:gd name="connsiteX6367" fmla="*/ 1678353 w 6331249"/>
              <a:gd name="connsiteY6367" fmla="*/ 1965878 h 6286576"/>
              <a:gd name="connsiteX6368" fmla="*/ 1718801 w 6331249"/>
              <a:gd name="connsiteY6368" fmla="*/ 1961693 h 6286576"/>
              <a:gd name="connsiteX6369" fmla="*/ 1707643 w 6331249"/>
              <a:gd name="connsiteY6369" fmla="*/ 1959135 h 6286576"/>
              <a:gd name="connsiteX6370" fmla="*/ 1531207 w 6331249"/>
              <a:gd name="connsiteY6370" fmla="*/ 1950069 h 6286576"/>
              <a:gd name="connsiteX6371" fmla="*/ 1531207 w 6331249"/>
              <a:gd name="connsiteY6371" fmla="*/ 1950069 h 6286576"/>
              <a:gd name="connsiteX6372" fmla="*/ 1411723 w 6331249"/>
              <a:gd name="connsiteY6372" fmla="*/ 2025393 h 6286576"/>
              <a:gd name="connsiteX6373" fmla="*/ 1273410 w 6331249"/>
              <a:gd name="connsiteY6373" fmla="*/ 2110250 h 6286576"/>
              <a:gd name="connsiteX6374" fmla="*/ 1273410 w 6331249"/>
              <a:gd name="connsiteY6374" fmla="*/ 2110250 h 6286576"/>
              <a:gd name="connsiteX6375" fmla="*/ 1238541 w 6331249"/>
              <a:gd name="connsiteY6375" fmla="*/ 2124431 h 6286576"/>
              <a:gd name="connsiteX6376" fmla="*/ 1080701 w 6331249"/>
              <a:gd name="connsiteY6376" fmla="*/ 2154189 h 6286576"/>
              <a:gd name="connsiteX6377" fmla="*/ 972375 w 6331249"/>
              <a:gd name="connsiteY6377" fmla="*/ 2079097 h 6286576"/>
              <a:gd name="connsiteX6378" fmla="*/ 684824 w 6331249"/>
              <a:gd name="connsiteY6378" fmla="*/ 2314370 h 6286576"/>
              <a:gd name="connsiteX6379" fmla="*/ 412150 w 6331249"/>
              <a:gd name="connsiteY6379" fmla="*/ 2635429 h 6286576"/>
              <a:gd name="connsiteX6380" fmla="*/ 412150 w 6331249"/>
              <a:gd name="connsiteY6380" fmla="*/ 2635429 h 6286576"/>
              <a:gd name="connsiteX6381" fmla="*/ 374026 w 6331249"/>
              <a:gd name="connsiteY6381" fmla="*/ 2683088 h 6286576"/>
              <a:gd name="connsiteX6382" fmla="*/ 338925 w 6331249"/>
              <a:gd name="connsiteY6382" fmla="*/ 2734234 h 6286576"/>
              <a:gd name="connsiteX6383" fmla="*/ 192708 w 6331249"/>
              <a:gd name="connsiteY6383" fmla="*/ 2989966 h 6286576"/>
              <a:gd name="connsiteX6384" fmla="*/ 192708 w 6331249"/>
              <a:gd name="connsiteY6384" fmla="*/ 2989966 h 6286576"/>
              <a:gd name="connsiteX6385" fmla="*/ 174809 w 6331249"/>
              <a:gd name="connsiteY6385" fmla="*/ 3030883 h 6286576"/>
              <a:gd name="connsiteX6386" fmla="*/ 151563 w 6331249"/>
              <a:gd name="connsiteY6386" fmla="*/ 3093188 h 6286576"/>
              <a:gd name="connsiteX6387" fmla="*/ 37193 w 6331249"/>
              <a:gd name="connsiteY6387" fmla="*/ 3533511 h 6286576"/>
              <a:gd name="connsiteX6388" fmla="*/ 43005 w 6331249"/>
              <a:gd name="connsiteY6388" fmla="*/ 3645103 h 6286576"/>
              <a:gd name="connsiteX6389" fmla="*/ 55325 w 6331249"/>
              <a:gd name="connsiteY6389" fmla="*/ 3663237 h 6286576"/>
              <a:gd name="connsiteX6390" fmla="*/ 70435 w 6331249"/>
              <a:gd name="connsiteY6390" fmla="*/ 3663237 h 6286576"/>
              <a:gd name="connsiteX6391" fmla="*/ 108093 w 6331249"/>
              <a:gd name="connsiteY6391" fmla="*/ 3627434 h 6286576"/>
              <a:gd name="connsiteX6392" fmla="*/ 108093 w 6331249"/>
              <a:gd name="connsiteY6392" fmla="*/ 3627434 h 6286576"/>
              <a:gd name="connsiteX6393" fmla="*/ 231064 w 6331249"/>
              <a:gd name="connsiteY6393" fmla="*/ 3434938 h 6286576"/>
              <a:gd name="connsiteX6394" fmla="*/ 329162 w 6331249"/>
              <a:gd name="connsiteY6394" fmla="*/ 3277315 h 6286576"/>
              <a:gd name="connsiteX6395" fmla="*/ 329162 w 6331249"/>
              <a:gd name="connsiteY6395" fmla="*/ 3277315 h 6286576"/>
              <a:gd name="connsiteX6396" fmla="*/ 416566 w 6331249"/>
              <a:gd name="connsiteY6396" fmla="*/ 3142707 h 6286576"/>
              <a:gd name="connsiteX6397" fmla="*/ 758281 w 6331249"/>
              <a:gd name="connsiteY6397" fmla="*/ 2684018 h 6286576"/>
              <a:gd name="connsiteX6398" fmla="*/ 797334 w 6331249"/>
              <a:gd name="connsiteY6398" fmla="*/ 2644728 h 6286576"/>
              <a:gd name="connsiteX6399" fmla="*/ 1010266 w 6331249"/>
              <a:gd name="connsiteY6399" fmla="*/ 2490360 h 6286576"/>
              <a:gd name="connsiteX6400" fmla="*/ 1035139 w 6331249"/>
              <a:gd name="connsiteY6400" fmla="*/ 2488267 h 6286576"/>
              <a:gd name="connsiteX6401" fmla="*/ 1035139 w 6331249"/>
              <a:gd name="connsiteY6401" fmla="*/ 2488267 h 6286576"/>
              <a:gd name="connsiteX6402" fmla="*/ 1051644 w 6331249"/>
              <a:gd name="connsiteY6402" fmla="*/ 2484083 h 6286576"/>
              <a:gd name="connsiteX6403" fmla="*/ 1070473 w 6331249"/>
              <a:gd name="connsiteY6403" fmla="*/ 2484083 h 6286576"/>
              <a:gd name="connsiteX6404" fmla="*/ 1090697 w 6331249"/>
              <a:gd name="connsiteY6404" fmla="*/ 2490127 h 6286576"/>
              <a:gd name="connsiteX6405" fmla="*/ 1108131 w 6331249"/>
              <a:gd name="connsiteY6405" fmla="*/ 2503611 h 6286576"/>
              <a:gd name="connsiteX6406" fmla="*/ 1119522 w 6331249"/>
              <a:gd name="connsiteY6406" fmla="*/ 2521977 h 6286576"/>
              <a:gd name="connsiteX6407" fmla="*/ 1121846 w 6331249"/>
              <a:gd name="connsiteY6407" fmla="*/ 2532439 h 6286576"/>
              <a:gd name="connsiteX6408" fmla="*/ 1172522 w 6331249"/>
              <a:gd name="connsiteY6408" fmla="*/ 2617063 h 6286576"/>
              <a:gd name="connsiteX6409" fmla="*/ 1174382 w 6331249"/>
              <a:gd name="connsiteY6409" fmla="*/ 2621247 h 6286576"/>
              <a:gd name="connsiteX6410" fmla="*/ 1171360 w 6331249"/>
              <a:gd name="connsiteY6410" fmla="*/ 2624735 h 6286576"/>
              <a:gd name="connsiteX6411" fmla="*/ 1171360 w 6331249"/>
              <a:gd name="connsiteY6411" fmla="*/ 2624735 h 6286576"/>
              <a:gd name="connsiteX6412" fmla="*/ 1060477 w 6331249"/>
              <a:gd name="connsiteY6412" fmla="*/ 2749113 h 6286576"/>
              <a:gd name="connsiteX6413" fmla="*/ 680640 w 6331249"/>
              <a:gd name="connsiteY6413" fmla="*/ 3197108 h 6286576"/>
              <a:gd name="connsiteX6414" fmla="*/ 680640 w 6331249"/>
              <a:gd name="connsiteY6414" fmla="*/ 3197108 h 6286576"/>
              <a:gd name="connsiteX6415" fmla="*/ 504901 w 6331249"/>
              <a:gd name="connsiteY6415" fmla="*/ 3441216 h 6286576"/>
              <a:gd name="connsiteX6416" fmla="*/ 410057 w 6331249"/>
              <a:gd name="connsiteY6416" fmla="*/ 3575126 h 6286576"/>
              <a:gd name="connsiteX6417" fmla="*/ 386812 w 6331249"/>
              <a:gd name="connsiteY6417" fmla="*/ 3606976 h 6286576"/>
              <a:gd name="connsiteX6418" fmla="*/ 247336 w 6331249"/>
              <a:gd name="connsiteY6418" fmla="*/ 3782501 h 6286576"/>
              <a:gd name="connsiteX6419" fmla="*/ 148774 w 6331249"/>
              <a:gd name="connsiteY6419" fmla="*/ 3908507 h 6286576"/>
              <a:gd name="connsiteX6420" fmla="*/ 261051 w 6331249"/>
              <a:gd name="connsiteY6420" fmla="*/ 3942914 h 6286576"/>
              <a:gd name="connsiteX6421" fmla="*/ 592073 w 6331249"/>
              <a:gd name="connsiteY6421" fmla="*/ 3737166 h 6286576"/>
              <a:gd name="connsiteX6422" fmla="*/ 631823 w 6331249"/>
              <a:gd name="connsiteY6422" fmla="*/ 3693460 h 6286576"/>
              <a:gd name="connsiteX6423" fmla="*/ 790360 w 6331249"/>
              <a:gd name="connsiteY6423" fmla="*/ 3507473 h 6286576"/>
              <a:gd name="connsiteX6424" fmla="*/ 942621 w 6331249"/>
              <a:gd name="connsiteY6424" fmla="*/ 3313582 h 6286576"/>
              <a:gd name="connsiteX6425" fmla="*/ 1058850 w 6331249"/>
              <a:gd name="connsiteY6425" fmla="*/ 3168513 h 6286576"/>
              <a:gd name="connsiteX6426" fmla="*/ 1158807 w 6331249"/>
              <a:gd name="connsiteY6426" fmla="*/ 3053433 h 6286576"/>
              <a:gd name="connsiteX6427" fmla="*/ 1200882 w 6331249"/>
              <a:gd name="connsiteY6427" fmla="*/ 3005542 h 6286576"/>
              <a:gd name="connsiteX6428" fmla="*/ 1333616 w 6331249"/>
              <a:gd name="connsiteY6428" fmla="*/ 2889300 h 6286576"/>
              <a:gd name="connsiteX6429" fmla="*/ 1385687 w 6331249"/>
              <a:gd name="connsiteY6429" fmla="*/ 2878839 h 6286576"/>
              <a:gd name="connsiteX6430" fmla="*/ 1405214 w 6331249"/>
              <a:gd name="connsiteY6430" fmla="*/ 2880931 h 6286576"/>
              <a:gd name="connsiteX6431" fmla="*/ 1406609 w 6331249"/>
              <a:gd name="connsiteY6431" fmla="*/ 2880931 h 6286576"/>
              <a:gd name="connsiteX6432" fmla="*/ 1412885 w 6331249"/>
              <a:gd name="connsiteY6432" fmla="*/ 2880931 h 6286576"/>
              <a:gd name="connsiteX6433" fmla="*/ 1419161 w 6331249"/>
              <a:gd name="connsiteY6433" fmla="*/ 2880931 h 6286576"/>
              <a:gd name="connsiteX6434" fmla="*/ 1425438 w 6331249"/>
              <a:gd name="connsiteY6434" fmla="*/ 2880931 h 6286576"/>
              <a:gd name="connsiteX6435" fmla="*/ 1431482 w 6331249"/>
              <a:gd name="connsiteY6435" fmla="*/ 2880931 h 6286576"/>
              <a:gd name="connsiteX6436" fmla="*/ 1437526 w 6331249"/>
              <a:gd name="connsiteY6436" fmla="*/ 2880931 h 6286576"/>
              <a:gd name="connsiteX6437" fmla="*/ 1443337 w 6331249"/>
              <a:gd name="connsiteY6437" fmla="*/ 2882559 h 6286576"/>
              <a:gd name="connsiteX6438" fmla="*/ 1449149 w 6331249"/>
              <a:gd name="connsiteY6438" fmla="*/ 2884419 h 6286576"/>
              <a:gd name="connsiteX6439" fmla="*/ 1454728 w 6331249"/>
              <a:gd name="connsiteY6439" fmla="*/ 2886743 h 6286576"/>
              <a:gd name="connsiteX6440" fmla="*/ 1461701 w 6331249"/>
              <a:gd name="connsiteY6440" fmla="*/ 2891160 h 6286576"/>
              <a:gd name="connsiteX6441" fmla="*/ 1467048 w 6331249"/>
              <a:gd name="connsiteY6441" fmla="*/ 2894415 h 6286576"/>
              <a:gd name="connsiteX6442" fmla="*/ 1472394 w 6331249"/>
              <a:gd name="connsiteY6442" fmla="*/ 2898135 h 6286576"/>
              <a:gd name="connsiteX6443" fmla="*/ 1477509 w 6331249"/>
              <a:gd name="connsiteY6443" fmla="*/ 2902552 h 6286576"/>
              <a:gd name="connsiteX6444" fmla="*/ 1482390 w 6331249"/>
              <a:gd name="connsiteY6444" fmla="*/ 2907667 h 6286576"/>
              <a:gd name="connsiteX6445" fmla="*/ 1484947 w 6331249"/>
              <a:gd name="connsiteY6445" fmla="*/ 2913246 h 6286576"/>
              <a:gd name="connsiteX6446" fmla="*/ 1488899 w 6331249"/>
              <a:gd name="connsiteY6446" fmla="*/ 2919756 h 6286576"/>
              <a:gd name="connsiteX6447" fmla="*/ 1488899 w 6331249"/>
              <a:gd name="connsiteY6447" fmla="*/ 2922313 h 6286576"/>
              <a:gd name="connsiteX6448" fmla="*/ 1518421 w 6331249"/>
              <a:gd name="connsiteY6448" fmla="*/ 2959278 h 6286576"/>
              <a:gd name="connsiteX6449" fmla="*/ 1525163 w 6331249"/>
              <a:gd name="connsiteY6449" fmla="*/ 2988106 h 6286576"/>
              <a:gd name="connsiteX6450" fmla="*/ 1525163 w 6331249"/>
              <a:gd name="connsiteY6450" fmla="*/ 2989733 h 6286576"/>
              <a:gd name="connsiteX6451" fmla="*/ 1525163 w 6331249"/>
              <a:gd name="connsiteY6451" fmla="*/ 2991128 h 6286576"/>
              <a:gd name="connsiteX6452" fmla="*/ 1525163 w 6331249"/>
              <a:gd name="connsiteY6452" fmla="*/ 2991128 h 6286576"/>
              <a:gd name="connsiteX6453" fmla="*/ 1423811 w 6331249"/>
              <a:gd name="connsiteY6453" fmla="*/ 3124806 h 6286576"/>
              <a:gd name="connsiteX6454" fmla="*/ 1330827 w 6331249"/>
              <a:gd name="connsiteY6454" fmla="*/ 3235701 h 6286576"/>
              <a:gd name="connsiteX6455" fmla="*/ 1330827 w 6331249"/>
              <a:gd name="connsiteY6455" fmla="*/ 3235701 h 6286576"/>
              <a:gd name="connsiteX6456" fmla="*/ 1237844 w 6331249"/>
              <a:gd name="connsiteY6456" fmla="*/ 3351942 h 6286576"/>
              <a:gd name="connsiteX6457" fmla="*/ 1070706 w 6331249"/>
              <a:gd name="connsiteY6457" fmla="*/ 3567454 h 6286576"/>
              <a:gd name="connsiteX6458" fmla="*/ 1070706 w 6331249"/>
              <a:gd name="connsiteY6458" fmla="*/ 3567454 h 6286576"/>
              <a:gd name="connsiteX6459" fmla="*/ 991205 w 6331249"/>
              <a:gd name="connsiteY6459" fmla="*/ 3675791 h 6286576"/>
              <a:gd name="connsiteX6460" fmla="*/ 909844 w 6331249"/>
              <a:gd name="connsiteY6460" fmla="*/ 3777154 h 6286576"/>
              <a:gd name="connsiteX6461" fmla="*/ 555112 w 6331249"/>
              <a:gd name="connsiteY6461" fmla="*/ 4100073 h 6286576"/>
              <a:gd name="connsiteX6462" fmla="*/ 471659 w 6331249"/>
              <a:gd name="connsiteY6462" fmla="*/ 4146569 h 6286576"/>
              <a:gd name="connsiteX6463" fmla="*/ 469102 w 6331249"/>
              <a:gd name="connsiteY6463" fmla="*/ 4161448 h 6286576"/>
              <a:gd name="connsiteX6464" fmla="*/ 493743 w 6331249"/>
              <a:gd name="connsiteY6464" fmla="*/ 4176095 h 6286576"/>
              <a:gd name="connsiteX6465" fmla="*/ 671806 w 6331249"/>
              <a:gd name="connsiteY6465" fmla="*/ 4191903 h 6286576"/>
              <a:gd name="connsiteX6466" fmla="*/ 671806 w 6331249"/>
              <a:gd name="connsiteY6466" fmla="*/ 4191903 h 6286576"/>
              <a:gd name="connsiteX6467" fmla="*/ 702956 w 6331249"/>
              <a:gd name="connsiteY6467" fmla="*/ 4187021 h 6286576"/>
              <a:gd name="connsiteX6468" fmla="*/ 742474 w 6331249"/>
              <a:gd name="connsiteY6468" fmla="*/ 4174932 h 6286576"/>
              <a:gd name="connsiteX6469" fmla="*/ 1002130 w 6331249"/>
              <a:gd name="connsiteY6469" fmla="*/ 4005220 h 6286576"/>
              <a:gd name="connsiteX6470" fmla="*/ 1206229 w 6331249"/>
              <a:gd name="connsiteY6470" fmla="*/ 3777851 h 6286576"/>
              <a:gd name="connsiteX6471" fmla="*/ 1368950 w 6331249"/>
              <a:gd name="connsiteY6471" fmla="*/ 3572568 h 6286576"/>
              <a:gd name="connsiteX6472" fmla="*/ 1387779 w 6331249"/>
              <a:gd name="connsiteY6472" fmla="*/ 3547693 h 6286576"/>
              <a:gd name="connsiteX6473" fmla="*/ 1641160 w 6331249"/>
              <a:gd name="connsiteY6473" fmla="*/ 3245465 h 6286576"/>
              <a:gd name="connsiteX6474" fmla="*/ 1716244 w 6331249"/>
              <a:gd name="connsiteY6474" fmla="*/ 3198968 h 6286576"/>
              <a:gd name="connsiteX6475" fmla="*/ 1805276 w 6331249"/>
              <a:gd name="connsiteY6475" fmla="*/ 3193854 h 6286576"/>
              <a:gd name="connsiteX6476" fmla="*/ 1910347 w 6331249"/>
              <a:gd name="connsiteY6476" fmla="*/ 3288707 h 6286576"/>
              <a:gd name="connsiteX6477" fmla="*/ 1910347 w 6331249"/>
              <a:gd name="connsiteY6477" fmla="*/ 3292194 h 6286576"/>
              <a:gd name="connsiteX6478" fmla="*/ 1908487 w 6331249"/>
              <a:gd name="connsiteY6478" fmla="*/ 3295216 h 6286576"/>
              <a:gd name="connsiteX6479" fmla="*/ 1908487 w 6331249"/>
              <a:gd name="connsiteY6479" fmla="*/ 3295216 h 6286576"/>
              <a:gd name="connsiteX6480" fmla="*/ 1534461 w 6331249"/>
              <a:gd name="connsiteY6480" fmla="*/ 3767389 h 6286576"/>
              <a:gd name="connsiteX6481" fmla="*/ 1476579 w 6331249"/>
              <a:gd name="connsiteY6481" fmla="*/ 3837134 h 6286576"/>
              <a:gd name="connsiteX6482" fmla="*/ 1476579 w 6331249"/>
              <a:gd name="connsiteY6482" fmla="*/ 3837134 h 6286576"/>
              <a:gd name="connsiteX6483" fmla="*/ 1379643 w 6331249"/>
              <a:gd name="connsiteY6483" fmla="*/ 3959653 h 6286576"/>
              <a:gd name="connsiteX6484" fmla="*/ 1277826 w 6331249"/>
              <a:gd name="connsiteY6484" fmla="*/ 4085194 h 6286576"/>
              <a:gd name="connsiteX6485" fmla="*/ 1031652 w 6331249"/>
              <a:gd name="connsiteY6485" fmla="*/ 4288617 h 6286576"/>
              <a:gd name="connsiteX6486" fmla="*/ 996784 w 6331249"/>
              <a:gd name="connsiteY6486" fmla="*/ 4308145 h 6286576"/>
              <a:gd name="connsiteX6487" fmla="*/ 954244 w 6331249"/>
              <a:gd name="connsiteY6487" fmla="*/ 4342785 h 6286576"/>
              <a:gd name="connsiteX6488" fmla="*/ 954244 w 6331249"/>
              <a:gd name="connsiteY6488" fmla="*/ 4356502 h 6286576"/>
              <a:gd name="connsiteX6489" fmla="*/ 967959 w 6331249"/>
              <a:gd name="connsiteY6489" fmla="*/ 4368823 h 6286576"/>
              <a:gd name="connsiteX6490" fmla="*/ 1065591 w 6331249"/>
              <a:gd name="connsiteY6490" fmla="*/ 4379750 h 6286576"/>
              <a:gd name="connsiteX6491" fmla="*/ 1083026 w 6331249"/>
              <a:gd name="connsiteY6491" fmla="*/ 4378355 h 6286576"/>
              <a:gd name="connsiteX6492" fmla="*/ 1429157 w 6331249"/>
              <a:gd name="connsiteY6492" fmla="*/ 4256767 h 6286576"/>
              <a:gd name="connsiteX6493" fmla="*/ 1429157 w 6331249"/>
              <a:gd name="connsiteY6493" fmla="*/ 4256767 h 6286576"/>
              <a:gd name="connsiteX6494" fmla="*/ 1885939 w 6331249"/>
              <a:gd name="connsiteY6494" fmla="*/ 3728100 h 6286576"/>
              <a:gd name="connsiteX6495" fmla="*/ 1980085 w 6331249"/>
              <a:gd name="connsiteY6495" fmla="*/ 3597677 h 6286576"/>
              <a:gd name="connsiteX6496" fmla="*/ 2119560 w 6331249"/>
              <a:gd name="connsiteY6496" fmla="*/ 3427266 h 6286576"/>
              <a:gd name="connsiteX6497" fmla="*/ 2228583 w 6331249"/>
              <a:gd name="connsiteY6497" fmla="*/ 3361241 h 6286576"/>
              <a:gd name="connsiteX6498" fmla="*/ 2285303 w 6331249"/>
              <a:gd name="connsiteY6498" fmla="*/ 3372865 h 6286576"/>
              <a:gd name="connsiteX6499" fmla="*/ 2301808 w 6331249"/>
              <a:gd name="connsiteY6499" fmla="*/ 3378212 h 6286576"/>
              <a:gd name="connsiteX6500" fmla="*/ 2317847 w 6331249"/>
              <a:gd name="connsiteY6500" fmla="*/ 3389139 h 6286576"/>
              <a:gd name="connsiteX6501" fmla="*/ 2328076 w 6331249"/>
              <a:gd name="connsiteY6501" fmla="*/ 3400066 h 6286576"/>
              <a:gd name="connsiteX6502" fmla="*/ 2335979 w 6331249"/>
              <a:gd name="connsiteY6502" fmla="*/ 3411225 h 6286576"/>
              <a:gd name="connsiteX6503" fmla="*/ 2342023 w 6331249"/>
              <a:gd name="connsiteY6503" fmla="*/ 3423082 h 6286576"/>
              <a:gd name="connsiteX6504" fmla="*/ 2346207 w 6331249"/>
              <a:gd name="connsiteY6504" fmla="*/ 3435171 h 6286576"/>
              <a:gd name="connsiteX6505" fmla="*/ 2348765 w 6331249"/>
              <a:gd name="connsiteY6505" fmla="*/ 3447493 h 6286576"/>
              <a:gd name="connsiteX6506" fmla="*/ 2350159 w 6331249"/>
              <a:gd name="connsiteY6506" fmla="*/ 3459582 h 6286576"/>
              <a:gd name="connsiteX6507" fmla="*/ 2350159 w 6331249"/>
              <a:gd name="connsiteY6507" fmla="*/ 3471671 h 6286576"/>
              <a:gd name="connsiteX6508" fmla="*/ 2350159 w 6331249"/>
              <a:gd name="connsiteY6508" fmla="*/ 3483527 h 6286576"/>
              <a:gd name="connsiteX6509" fmla="*/ 2348532 w 6331249"/>
              <a:gd name="connsiteY6509" fmla="*/ 3495384 h 6286576"/>
              <a:gd name="connsiteX6510" fmla="*/ 2346207 w 6331249"/>
              <a:gd name="connsiteY6510" fmla="*/ 3507008 h 6286576"/>
              <a:gd name="connsiteX6511" fmla="*/ 2343418 w 6331249"/>
              <a:gd name="connsiteY6511" fmla="*/ 3518632 h 6286576"/>
              <a:gd name="connsiteX6512" fmla="*/ 2339931 w 6331249"/>
              <a:gd name="connsiteY6512" fmla="*/ 3530257 h 6286576"/>
              <a:gd name="connsiteX6513" fmla="*/ 2335979 w 6331249"/>
              <a:gd name="connsiteY6513" fmla="*/ 3541648 h 6286576"/>
              <a:gd name="connsiteX6514" fmla="*/ 2331795 w 6331249"/>
              <a:gd name="connsiteY6514" fmla="*/ 3553040 h 6286576"/>
              <a:gd name="connsiteX6515" fmla="*/ 2327146 w 6331249"/>
              <a:gd name="connsiteY6515" fmla="*/ 3564432 h 6286576"/>
              <a:gd name="connsiteX6516" fmla="*/ 2322264 w 6331249"/>
              <a:gd name="connsiteY6516" fmla="*/ 3575823 h 6286576"/>
              <a:gd name="connsiteX6517" fmla="*/ 2317150 w 6331249"/>
              <a:gd name="connsiteY6517" fmla="*/ 3586983 h 6286576"/>
              <a:gd name="connsiteX6518" fmla="*/ 2311803 w 6331249"/>
              <a:gd name="connsiteY6518" fmla="*/ 3598142 h 6286576"/>
              <a:gd name="connsiteX6519" fmla="*/ 2306457 w 6331249"/>
              <a:gd name="connsiteY6519" fmla="*/ 3609068 h 6286576"/>
              <a:gd name="connsiteX6520" fmla="*/ 2301110 w 6331249"/>
              <a:gd name="connsiteY6520" fmla="*/ 3619762 h 6286576"/>
              <a:gd name="connsiteX6521" fmla="*/ 2295531 w 6331249"/>
              <a:gd name="connsiteY6521" fmla="*/ 3630224 h 6286576"/>
              <a:gd name="connsiteX6522" fmla="*/ 2289952 w 6331249"/>
              <a:gd name="connsiteY6522" fmla="*/ 3640453 h 6286576"/>
              <a:gd name="connsiteX6523" fmla="*/ 2289952 w 6331249"/>
              <a:gd name="connsiteY6523" fmla="*/ 3641849 h 6286576"/>
              <a:gd name="connsiteX6524" fmla="*/ 2441748 w 6331249"/>
              <a:gd name="connsiteY6524" fmla="*/ 3623715 h 6286576"/>
              <a:gd name="connsiteX6525" fmla="*/ 2595403 w 6331249"/>
              <a:gd name="connsiteY6525" fmla="*/ 3503754 h 6286576"/>
              <a:gd name="connsiteX6526" fmla="*/ 2599355 w 6331249"/>
              <a:gd name="connsiteY6526" fmla="*/ 3496314 h 6286576"/>
              <a:gd name="connsiteX6527" fmla="*/ 2606096 w 6331249"/>
              <a:gd name="connsiteY6527" fmla="*/ 3501429 h 6286576"/>
              <a:gd name="connsiteX6528" fmla="*/ 2606096 w 6331249"/>
              <a:gd name="connsiteY6528" fmla="*/ 3501429 h 6286576"/>
              <a:gd name="connsiteX6529" fmla="*/ 2663979 w 6331249"/>
              <a:gd name="connsiteY6529" fmla="*/ 3537464 h 6286576"/>
              <a:gd name="connsiteX6530" fmla="*/ 2719769 w 6331249"/>
              <a:gd name="connsiteY6530" fmla="*/ 3556295 h 6286576"/>
              <a:gd name="connsiteX6531" fmla="*/ 2962921 w 6331249"/>
              <a:gd name="connsiteY6531" fmla="*/ 3451677 h 6286576"/>
              <a:gd name="connsiteX6532" fmla="*/ 2973614 w 6331249"/>
              <a:gd name="connsiteY6532" fmla="*/ 3439356 h 6286576"/>
              <a:gd name="connsiteX6533" fmla="*/ 2975706 w 6331249"/>
              <a:gd name="connsiteY6533" fmla="*/ 3455629 h 6286576"/>
              <a:gd name="connsiteX6534" fmla="*/ 3079150 w 6331249"/>
              <a:gd name="connsiteY6534" fmla="*/ 3635339 h 6286576"/>
              <a:gd name="connsiteX6535" fmla="*/ 3166787 w 6331249"/>
              <a:gd name="connsiteY6535" fmla="*/ 3746466 h 6286576"/>
              <a:gd name="connsiteX6536" fmla="*/ 3166787 w 6331249"/>
              <a:gd name="connsiteY6536" fmla="*/ 3746466 h 6286576"/>
              <a:gd name="connsiteX6537" fmla="*/ 3165160 w 6331249"/>
              <a:gd name="connsiteY6537" fmla="*/ 3471903 h 6286576"/>
              <a:gd name="connsiteX6538" fmla="*/ 3165160 w 6331249"/>
              <a:gd name="connsiteY6538" fmla="*/ 3471903 h 6286576"/>
              <a:gd name="connsiteX6539" fmla="*/ 3167717 w 6331249"/>
              <a:gd name="connsiteY6539" fmla="*/ 3467486 h 6286576"/>
              <a:gd name="connsiteX6540" fmla="*/ 3196542 w 6331249"/>
              <a:gd name="connsiteY6540" fmla="*/ 3428894 h 6286576"/>
              <a:gd name="connsiteX6541" fmla="*/ 3252797 w 6331249"/>
              <a:gd name="connsiteY6541" fmla="*/ 3382397 h 6286576"/>
              <a:gd name="connsiteX6542" fmla="*/ 3309284 w 6331249"/>
              <a:gd name="connsiteY6542" fmla="*/ 3320557 h 6286576"/>
              <a:gd name="connsiteX6543" fmla="*/ 3299289 w 6331249"/>
              <a:gd name="connsiteY6543" fmla="*/ 3304515 h 6286576"/>
              <a:gd name="connsiteX6544" fmla="*/ 3254424 w 6331249"/>
              <a:gd name="connsiteY6544" fmla="*/ 3347060 h 6286576"/>
              <a:gd name="connsiteX6545" fmla="*/ 3214906 w 6331249"/>
              <a:gd name="connsiteY6545" fmla="*/ 3375190 h 6286576"/>
              <a:gd name="connsiteX6546" fmla="*/ 3188406 w 6331249"/>
              <a:gd name="connsiteY6546" fmla="*/ 3401926 h 6286576"/>
              <a:gd name="connsiteX6547" fmla="*/ 3171669 w 6331249"/>
              <a:gd name="connsiteY6547" fmla="*/ 3434938 h 6286576"/>
              <a:gd name="connsiteX6548" fmla="*/ 3164928 w 6331249"/>
              <a:gd name="connsiteY6548" fmla="*/ 3451677 h 6286576"/>
              <a:gd name="connsiteX6549" fmla="*/ 3158186 w 6331249"/>
              <a:gd name="connsiteY6549" fmla="*/ 3434938 h 6286576"/>
              <a:gd name="connsiteX6550" fmla="*/ 3141449 w 6331249"/>
              <a:gd name="connsiteY6550" fmla="*/ 3401926 h 6286576"/>
              <a:gd name="connsiteX6551" fmla="*/ 3114949 w 6331249"/>
              <a:gd name="connsiteY6551" fmla="*/ 3375190 h 6286576"/>
              <a:gd name="connsiteX6552" fmla="*/ 3075431 w 6331249"/>
              <a:gd name="connsiteY6552" fmla="*/ 3347060 h 6286576"/>
              <a:gd name="connsiteX6553" fmla="*/ 3030566 w 6331249"/>
              <a:gd name="connsiteY6553" fmla="*/ 3304515 h 6286576"/>
              <a:gd name="connsiteX6554" fmla="*/ 3020570 w 6331249"/>
              <a:gd name="connsiteY6554" fmla="*/ 3320557 h 6286576"/>
              <a:gd name="connsiteX6555" fmla="*/ 3077058 w 6331249"/>
              <a:gd name="connsiteY6555" fmla="*/ 3382397 h 6286576"/>
              <a:gd name="connsiteX6556" fmla="*/ 3133313 w 6331249"/>
              <a:gd name="connsiteY6556" fmla="*/ 3428894 h 6286576"/>
              <a:gd name="connsiteX6557" fmla="*/ 3162138 w 6331249"/>
              <a:gd name="connsiteY6557" fmla="*/ 3467486 h 6286576"/>
              <a:gd name="connsiteX6558" fmla="*/ 3164695 w 6331249"/>
              <a:gd name="connsiteY6558" fmla="*/ 3471903 h 6286576"/>
              <a:gd name="connsiteX6559" fmla="*/ 3164695 w 6331249"/>
              <a:gd name="connsiteY6559" fmla="*/ 3471903 h 6286576"/>
              <a:gd name="connsiteX6560" fmla="*/ 3164695 w 6331249"/>
              <a:gd name="connsiteY6560" fmla="*/ 3471903 h 6286576"/>
              <a:gd name="connsiteX6561" fmla="*/ 3165160 w 6331249"/>
              <a:gd name="connsiteY6561" fmla="*/ 3412620 h 6286576"/>
              <a:gd name="connsiteX6562" fmla="*/ 3165160 w 6331249"/>
              <a:gd name="connsiteY6562" fmla="*/ 3412620 h 6286576"/>
              <a:gd name="connsiteX6563" fmla="*/ 3176551 w 6331249"/>
              <a:gd name="connsiteY6563" fmla="*/ 3392859 h 6286576"/>
              <a:gd name="connsiteX6564" fmla="*/ 3205143 w 6331249"/>
              <a:gd name="connsiteY6564" fmla="*/ 3363799 h 6286576"/>
              <a:gd name="connsiteX6565" fmla="*/ 3246986 w 6331249"/>
              <a:gd name="connsiteY6565" fmla="*/ 3334041 h 6286576"/>
              <a:gd name="connsiteX6566" fmla="*/ 3290920 w 6331249"/>
              <a:gd name="connsiteY6566" fmla="*/ 3288939 h 6286576"/>
              <a:gd name="connsiteX6567" fmla="*/ 3263490 w 6331249"/>
              <a:gd name="connsiteY6567" fmla="*/ 3184787 h 6286576"/>
              <a:gd name="connsiteX6568" fmla="*/ 3263490 w 6331249"/>
              <a:gd name="connsiteY6568" fmla="*/ 3169443 h 6286576"/>
              <a:gd name="connsiteX6569" fmla="*/ 3303241 w 6331249"/>
              <a:gd name="connsiteY6569" fmla="*/ 3024606 h 6286576"/>
              <a:gd name="connsiteX6570" fmla="*/ 3165392 w 6331249"/>
              <a:gd name="connsiteY6570" fmla="*/ 3094351 h 6286576"/>
              <a:gd name="connsiteX6571" fmla="*/ 3027544 w 6331249"/>
              <a:gd name="connsiteY6571" fmla="*/ 3024606 h 6286576"/>
              <a:gd name="connsiteX6572" fmla="*/ 3067295 w 6331249"/>
              <a:gd name="connsiteY6572" fmla="*/ 3169443 h 6286576"/>
              <a:gd name="connsiteX6573" fmla="*/ 3067295 w 6331249"/>
              <a:gd name="connsiteY6573" fmla="*/ 3184787 h 6286576"/>
              <a:gd name="connsiteX6574" fmla="*/ 3039865 w 6331249"/>
              <a:gd name="connsiteY6574" fmla="*/ 3288939 h 6286576"/>
              <a:gd name="connsiteX6575" fmla="*/ 3083799 w 6331249"/>
              <a:gd name="connsiteY6575" fmla="*/ 3334041 h 6286576"/>
              <a:gd name="connsiteX6576" fmla="*/ 3125642 w 6331249"/>
              <a:gd name="connsiteY6576" fmla="*/ 3363799 h 6286576"/>
              <a:gd name="connsiteX6577" fmla="*/ 3154234 w 6331249"/>
              <a:gd name="connsiteY6577" fmla="*/ 3392859 h 6286576"/>
              <a:gd name="connsiteX6578" fmla="*/ 3165625 w 6331249"/>
              <a:gd name="connsiteY6578" fmla="*/ 3412620 h 6286576"/>
              <a:gd name="connsiteX6579" fmla="*/ 3165625 w 6331249"/>
              <a:gd name="connsiteY6579" fmla="*/ 3412620 h 6286576"/>
              <a:gd name="connsiteX6580" fmla="*/ 3165625 w 6331249"/>
              <a:gd name="connsiteY6580" fmla="*/ 3412620 h 6286576"/>
              <a:gd name="connsiteX6581" fmla="*/ 4076166 w 6331249"/>
              <a:gd name="connsiteY6581" fmla="*/ 3373098 h 6286576"/>
              <a:gd name="connsiteX6582" fmla="*/ 4086627 w 6331249"/>
              <a:gd name="connsiteY6582" fmla="*/ 3375423 h 6286576"/>
              <a:gd name="connsiteX6583" fmla="*/ 4102899 w 6331249"/>
              <a:gd name="connsiteY6583" fmla="*/ 3382165 h 6286576"/>
              <a:gd name="connsiteX6584" fmla="*/ 4117776 w 6331249"/>
              <a:gd name="connsiteY6584" fmla="*/ 3390999 h 6286576"/>
              <a:gd name="connsiteX6585" fmla="*/ 4131956 w 6331249"/>
              <a:gd name="connsiteY6585" fmla="*/ 3401461 h 6286576"/>
              <a:gd name="connsiteX6586" fmla="*/ 4145904 w 6331249"/>
              <a:gd name="connsiteY6586" fmla="*/ 3413318 h 6286576"/>
              <a:gd name="connsiteX6587" fmla="*/ 4159619 w 6331249"/>
              <a:gd name="connsiteY6587" fmla="*/ 3426569 h 6286576"/>
              <a:gd name="connsiteX6588" fmla="*/ 4173334 w 6331249"/>
              <a:gd name="connsiteY6588" fmla="*/ 3441216 h 6286576"/>
              <a:gd name="connsiteX6589" fmla="*/ 4187282 w 6331249"/>
              <a:gd name="connsiteY6589" fmla="*/ 3457024 h 6286576"/>
              <a:gd name="connsiteX6590" fmla="*/ 4201229 w 6331249"/>
              <a:gd name="connsiteY6590" fmla="*/ 3473996 h 6286576"/>
              <a:gd name="connsiteX6591" fmla="*/ 4215409 w 6331249"/>
              <a:gd name="connsiteY6591" fmla="*/ 3492129 h 6286576"/>
              <a:gd name="connsiteX6592" fmla="*/ 4229822 w 6331249"/>
              <a:gd name="connsiteY6592" fmla="*/ 3511193 h 6286576"/>
              <a:gd name="connsiteX6593" fmla="*/ 4244467 w 6331249"/>
              <a:gd name="connsiteY6593" fmla="*/ 3531186 h 6286576"/>
              <a:gd name="connsiteX6594" fmla="*/ 4259111 w 6331249"/>
              <a:gd name="connsiteY6594" fmla="*/ 3551877 h 6286576"/>
              <a:gd name="connsiteX6595" fmla="*/ 4273989 w 6331249"/>
              <a:gd name="connsiteY6595" fmla="*/ 3573033 h 6286576"/>
              <a:gd name="connsiteX6596" fmla="*/ 4288866 w 6331249"/>
              <a:gd name="connsiteY6596" fmla="*/ 3594655 h 6286576"/>
              <a:gd name="connsiteX6597" fmla="*/ 4303743 w 6331249"/>
              <a:gd name="connsiteY6597" fmla="*/ 3616740 h 6286576"/>
              <a:gd name="connsiteX6598" fmla="*/ 4318854 w 6331249"/>
              <a:gd name="connsiteY6598" fmla="*/ 3639989 h 6286576"/>
              <a:gd name="connsiteX6599" fmla="*/ 4333963 w 6331249"/>
              <a:gd name="connsiteY6599" fmla="*/ 3663237 h 6286576"/>
              <a:gd name="connsiteX6600" fmla="*/ 4348841 w 6331249"/>
              <a:gd name="connsiteY6600" fmla="*/ 3686485 h 6286576"/>
              <a:gd name="connsiteX6601" fmla="*/ 4363718 w 6331249"/>
              <a:gd name="connsiteY6601" fmla="*/ 3709734 h 6286576"/>
              <a:gd name="connsiteX6602" fmla="*/ 4379060 w 6331249"/>
              <a:gd name="connsiteY6602" fmla="*/ 3729262 h 6286576"/>
              <a:gd name="connsiteX6603" fmla="*/ 4393705 w 6331249"/>
              <a:gd name="connsiteY6603" fmla="*/ 3750883 h 6286576"/>
              <a:gd name="connsiteX6604" fmla="*/ 4408350 w 6331249"/>
              <a:gd name="connsiteY6604" fmla="*/ 3772039 h 6286576"/>
              <a:gd name="connsiteX6605" fmla="*/ 4422763 w 6331249"/>
              <a:gd name="connsiteY6605" fmla="*/ 3792498 h 6286576"/>
              <a:gd name="connsiteX6606" fmla="*/ 4436943 w 6331249"/>
              <a:gd name="connsiteY6606" fmla="*/ 3812026 h 6286576"/>
              <a:gd name="connsiteX6607" fmla="*/ 4450658 w 6331249"/>
              <a:gd name="connsiteY6607" fmla="*/ 3830625 h 6286576"/>
              <a:gd name="connsiteX6608" fmla="*/ 4464140 w 6331249"/>
              <a:gd name="connsiteY6608" fmla="*/ 3848293 h 6286576"/>
              <a:gd name="connsiteX6609" fmla="*/ 4477158 w 6331249"/>
              <a:gd name="connsiteY6609" fmla="*/ 3864567 h 6286576"/>
              <a:gd name="connsiteX6610" fmla="*/ 4490176 w 6331249"/>
              <a:gd name="connsiteY6610" fmla="*/ 3880144 h 6286576"/>
              <a:gd name="connsiteX6611" fmla="*/ 4510167 w 6331249"/>
              <a:gd name="connsiteY6611" fmla="*/ 3904554 h 6286576"/>
              <a:gd name="connsiteX6612" fmla="*/ 4529926 w 6331249"/>
              <a:gd name="connsiteY6612" fmla="*/ 3927803 h 6286576"/>
              <a:gd name="connsiteX6613" fmla="*/ 4549685 w 6331249"/>
              <a:gd name="connsiteY6613" fmla="*/ 3951051 h 6286576"/>
              <a:gd name="connsiteX6614" fmla="*/ 4569444 w 6331249"/>
              <a:gd name="connsiteY6614" fmla="*/ 3974299 h 6286576"/>
              <a:gd name="connsiteX6615" fmla="*/ 4589436 w 6331249"/>
              <a:gd name="connsiteY6615" fmla="*/ 3997548 h 6286576"/>
              <a:gd name="connsiteX6616" fmla="*/ 4609427 w 6331249"/>
              <a:gd name="connsiteY6616" fmla="*/ 4020796 h 6286576"/>
              <a:gd name="connsiteX6617" fmla="*/ 4629419 w 6331249"/>
              <a:gd name="connsiteY6617" fmla="*/ 4044044 h 6286576"/>
              <a:gd name="connsiteX6618" fmla="*/ 4649642 w 6331249"/>
              <a:gd name="connsiteY6618" fmla="*/ 4067292 h 6286576"/>
              <a:gd name="connsiteX6619" fmla="*/ 4669866 w 6331249"/>
              <a:gd name="connsiteY6619" fmla="*/ 4090541 h 6286576"/>
              <a:gd name="connsiteX6620" fmla="*/ 4690323 w 6331249"/>
              <a:gd name="connsiteY6620" fmla="*/ 4113789 h 6286576"/>
              <a:gd name="connsiteX6621" fmla="*/ 4711011 w 6331249"/>
              <a:gd name="connsiteY6621" fmla="*/ 4135410 h 6286576"/>
              <a:gd name="connsiteX6622" fmla="*/ 4731933 w 6331249"/>
              <a:gd name="connsiteY6622" fmla="*/ 4156566 h 6286576"/>
              <a:gd name="connsiteX6623" fmla="*/ 4752854 w 6331249"/>
              <a:gd name="connsiteY6623" fmla="*/ 4177257 h 6286576"/>
              <a:gd name="connsiteX6624" fmla="*/ 4774008 w 6331249"/>
              <a:gd name="connsiteY6624" fmla="*/ 4197483 h 6286576"/>
              <a:gd name="connsiteX6625" fmla="*/ 4795627 w 6331249"/>
              <a:gd name="connsiteY6625" fmla="*/ 4217012 h 6286576"/>
              <a:gd name="connsiteX6626" fmla="*/ 4817478 w 6331249"/>
              <a:gd name="connsiteY6626" fmla="*/ 4235843 h 6286576"/>
              <a:gd name="connsiteX6627" fmla="*/ 4839561 w 6331249"/>
              <a:gd name="connsiteY6627" fmla="*/ 4254209 h 6286576"/>
              <a:gd name="connsiteX6628" fmla="*/ 4862807 w 6331249"/>
              <a:gd name="connsiteY6628" fmla="*/ 4271645 h 6286576"/>
              <a:gd name="connsiteX6629" fmla="*/ 4886053 w 6331249"/>
              <a:gd name="connsiteY6629" fmla="*/ 4288384 h 6286576"/>
              <a:gd name="connsiteX6630" fmla="*/ 4909299 w 6331249"/>
              <a:gd name="connsiteY6630" fmla="*/ 4304426 h 6286576"/>
              <a:gd name="connsiteX6631" fmla="*/ 4932545 w 6331249"/>
              <a:gd name="connsiteY6631" fmla="*/ 4319537 h 6286576"/>
              <a:gd name="connsiteX6632" fmla="*/ 4955791 w 6331249"/>
              <a:gd name="connsiteY6632" fmla="*/ 4333951 h 6286576"/>
              <a:gd name="connsiteX6633" fmla="*/ 4979037 w 6331249"/>
              <a:gd name="connsiteY6633" fmla="*/ 4347435 h 6286576"/>
              <a:gd name="connsiteX6634" fmla="*/ 5003677 w 6331249"/>
              <a:gd name="connsiteY6634" fmla="*/ 4359989 h 6286576"/>
              <a:gd name="connsiteX6635" fmla="*/ 5028783 w 6331249"/>
              <a:gd name="connsiteY6635" fmla="*/ 4371613 h 6286576"/>
              <a:gd name="connsiteX6636" fmla="*/ 5054353 w 6331249"/>
              <a:gd name="connsiteY6636" fmla="*/ 4382307 h 6286576"/>
              <a:gd name="connsiteX6637" fmla="*/ 5080621 w 6331249"/>
              <a:gd name="connsiteY6637" fmla="*/ 4391839 h 6286576"/>
              <a:gd name="connsiteX6638" fmla="*/ 5107354 w 6331249"/>
              <a:gd name="connsiteY6638" fmla="*/ 4400441 h 6286576"/>
              <a:gd name="connsiteX6639" fmla="*/ 5134552 w 6331249"/>
              <a:gd name="connsiteY6639" fmla="*/ 4408113 h 6286576"/>
              <a:gd name="connsiteX6640" fmla="*/ 5162447 w 6331249"/>
              <a:gd name="connsiteY6640" fmla="*/ 4414390 h 6286576"/>
              <a:gd name="connsiteX6641" fmla="*/ 5191039 w 6331249"/>
              <a:gd name="connsiteY6641" fmla="*/ 4419505 h 6286576"/>
              <a:gd name="connsiteX6642" fmla="*/ 5218702 w 6331249"/>
              <a:gd name="connsiteY6642" fmla="*/ 4423225 h 6286576"/>
              <a:gd name="connsiteX6643" fmla="*/ 5254500 w 6331249"/>
              <a:gd name="connsiteY6643" fmla="*/ 4423225 h 6286576"/>
              <a:gd name="connsiteX6644" fmla="*/ 5272167 w 6331249"/>
              <a:gd name="connsiteY6644" fmla="*/ 4423225 h 6286576"/>
              <a:gd name="connsiteX6645" fmla="*/ 5288904 w 6331249"/>
              <a:gd name="connsiteY6645" fmla="*/ 4423225 h 6286576"/>
              <a:gd name="connsiteX6646" fmla="*/ 5304712 w 6331249"/>
              <a:gd name="connsiteY6646" fmla="*/ 4423225 h 6286576"/>
              <a:gd name="connsiteX6647" fmla="*/ 5319589 w 6331249"/>
              <a:gd name="connsiteY6647" fmla="*/ 4421829 h 6286576"/>
              <a:gd name="connsiteX6648" fmla="*/ 5333536 w 6331249"/>
              <a:gd name="connsiteY6648" fmla="*/ 4420202 h 6286576"/>
              <a:gd name="connsiteX6649" fmla="*/ 5346787 w 6331249"/>
              <a:gd name="connsiteY6649" fmla="*/ 4418110 h 6286576"/>
              <a:gd name="connsiteX6650" fmla="*/ 5359107 w 6331249"/>
              <a:gd name="connsiteY6650" fmla="*/ 4415785 h 6286576"/>
              <a:gd name="connsiteX6651" fmla="*/ 5370497 w 6331249"/>
              <a:gd name="connsiteY6651" fmla="*/ 4413228 h 6286576"/>
              <a:gd name="connsiteX6652" fmla="*/ 5381190 w 6331249"/>
              <a:gd name="connsiteY6652" fmla="*/ 4410438 h 6286576"/>
              <a:gd name="connsiteX6653" fmla="*/ 5391186 w 6331249"/>
              <a:gd name="connsiteY6653" fmla="*/ 4407416 h 6286576"/>
              <a:gd name="connsiteX6654" fmla="*/ 5400252 w 6331249"/>
              <a:gd name="connsiteY6654" fmla="*/ 4404393 h 6286576"/>
              <a:gd name="connsiteX6655" fmla="*/ 5408621 w 6331249"/>
              <a:gd name="connsiteY6655" fmla="*/ 4401138 h 6286576"/>
              <a:gd name="connsiteX6656" fmla="*/ 5416292 w 6331249"/>
              <a:gd name="connsiteY6656" fmla="*/ 4397651 h 6286576"/>
              <a:gd name="connsiteX6657" fmla="*/ 5423266 w 6331249"/>
              <a:gd name="connsiteY6657" fmla="*/ 4394164 h 6286576"/>
              <a:gd name="connsiteX6658" fmla="*/ 5429775 w 6331249"/>
              <a:gd name="connsiteY6658" fmla="*/ 4390677 h 6286576"/>
              <a:gd name="connsiteX6659" fmla="*/ 5435586 w 6331249"/>
              <a:gd name="connsiteY6659" fmla="*/ 4386957 h 6286576"/>
              <a:gd name="connsiteX6660" fmla="*/ 5440932 w 6331249"/>
              <a:gd name="connsiteY6660" fmla="*/ 4383237 h 6286576"/>
              <a:gd name="connsiteX6661" fmla="*/ 5445814 w 6331249"/>
              <a:gd name="connsiteY6661" fmla="*/ 4379518 h 6286576"/>
              <a:gd name="connsiteX6662" fmla="*/ 5450230 w 6331249"/>
              <a:gd name="connsiteY6662" fmla="*/ 4375565 h 6286576"/>
              <a:gd name="connsiteX6663" fmla="*/ 5454182 w 6331249"/>
              <a:gd name="connsiteY6663" fmla="*/ 4371613 h 6286576"/>
              <a:gd name="connsiteX6664" fmla="*/ 5457669 w 6331249"/>
              <a:gd name="connsiteY6664" fmla="*/ 4367661 h 6286576"/>
              <a:gd name="connsiteX6665" fmla="*/ 5460924 w 6331249"/>
              <a:gd name="connsiteY6665" fmla="*/ 4363476 h 6286576"/>
              <a:gd name="connsiteX6666" fmla="*/ 5463946 w 6331249"/>
              <a:gd name="connsiteY6666" fmla="*/ 4359292 h 6286576"/>
              <a:gd name="connsiteX6667" fmla="*/ 5466735 w 6331249"/>
              <a:gd name="connsiteY6667" fmla="*/ 4354874 h 6286576"/>
              <a:gd name="connsiteX6668" fmla="*/ 5469292 w 6331249"/>
              <a:gd name="connsiteY6668" fmla="*/ 4350225 h 6286576"/>
              <a:gd name="connsiteX6669" fmla="*/ 5469292 w 6331249"/>
              <a:gd name="connsiteY6669" fmla="*/ 4350225 h 6286576"/>
              <a:gd name="connsiteX6670" fmla="*/ 5453950 w 6331249"/>
              <a:gd name="connsiteY6670" fmla="*/ 4339531 h 6286576"/>
              <a:gd name="connsiteX6671" fmla="*/ 5433726 w 6331249"/>
              <a:gd name="connsiteY6671" fmla="*/ 4325349 h 6286576"/>
              <a:gd name="connsiteX6672" fmla="*/ 5413502 w 6331249"/>
              <a:gd name="connsiteY6672" fmla="*/ 4311168 h 6286576"/>
              <a:gd name="connsiteX6673" fmla="*/ 5393511 w 6331249"/>
              <a:gd name="connsiteY6673" fmla="*/ 4296754 h 6286576"/>
              <a:gd name="connsiteX6674" fmla="*/ 5373519 w 6331249"/>
              <a:gd name="connsiteY6674" fmla="*/ 4282107 h 6286576"/>
              <a:gd name="connsiteX6675" fmla="*/ 5353528 w 6331249"/>
              <a:gd name="connsiteY6675" fmla="*/ 4267461 h 6286576"/>
              <a:gd name="connsiteX6676" fmla="*/ 5333769 w 6331249"/>
              <a:gd name="connsiteY6676" fmla="*/ 4252582 h 6286576"/>
              <a:gd name="connsiteX6677" fmla="*/ 5314010 w 6331249"/>
              <a:gd name="connsiteY6677" fmla="*/ 4237470 h 6286576"/>
              <a:gd name="connsiteX6678" fmla="*/ 5294251 w 6331249"/>
              <a:gd name="connsiteY6678" fmla="*/ 4222359 h 6286576"/>
              <a:gd name="connsiteX6679" fmla="*/ 5274724 w 6331249"/>
              <a:gd name="connsiteY6679" fmla="*/ 4207015 h 6286576"/>
              <a:gd name="connsiteX6680" fmla="*/ 5255198 w 6331249"/>
              <a:gd name="connsiteY6680" fmla="*/ 4191439 h 6286576"/>
              <a:gd name="connsiteX6681" fmla="*/ 5235904 w 6331249"/>
              <a:gd name="connsiteY6681" fmla="*/ 4175630 h 6286576"/>
              <a:gd name="connsiteX6682" fmla="*/ 5216610 w 6331249"/>
              <a:gd name="connsiteY6682" fmla="*/ 4159588 h 6286576"/>
              <a:gd name="connsiteX6683" fmla="*/ 5197548 w 6331249"/>
              <a:gd name="connsiteY6683" fmla="*/ 4143315 h 6286576"/>
              <a:gd name="connsiteX6684" fmla="*/ 5178486 w 6331249"/>
              <a:gd name="connsiteY6684" fmla="*/ 4127041 h 6286576"/>
              <a:gd name="connsiteX6685" fmla="*/ 5159657 w 6331249"/>
              <a:gd name="connsiteY6685" fmla="*/ 4110534 h 6286576"/>
              <a:gd name="connsiteX6686" fmla="*/ 5141060 w 6331249"/>
              <a:gd name="connsiteY6686" fmla="*/ 4093796 h 6286576"/>
              <a:gd name="connsiteX6687" fmla="*/ 5122464 w 6331249"/>
              <a:gd name="connsiteY6687" fmla="*/ 4076824 h 6286576"/>
              <a:gd name="connsiteX6688" fmla="*/ 5104100 w 6331249"/>
              <a:gd name="connsiteY6688" fmla="*/ 4059621 h 6286576"/>
              <a:gd name="connsiteX6689" fmla="*/ 5085968 w 6331249"/>
              <a:gd name="connsiteY6689" fmla="*/ 4041952 h 6286576"/>
              <a:gd name="connsiteX6690" fmla="*/ 5067836 w 6331249"/>
              <a:gd name="connsiteY6690" fmla="*/ 4024051 h 6286576"/>
              <a:gd name="connsiteX6691" fmla="*/ 5049937 w 6331249"/>
              <a:gd name="connsiteY6691" fmla="*/ 4005917 h 6286576"/>
              <a:gd name="connsiteX6692" fmla="*/ 5032270 w 6331249"/>
              <a:gd name="connsiteY6692" fmla="*/ 3984994 h 6286576"/>
              <a:gd name="connsiteX6693" fmla="*/ 5014603 w 6331249"/>
              <a:gd name="connsiteY6693" fmla="*/ 3966395 h 6286576"/>
              <a:gd name="connsiteX6694" fmla="*/ 4997168 w 6331249"/>
              <a:gd name="connsiteY6694" fmla="*/ 3947331 h 6286576"/>
              <a:gd name="connsiteX6695" fmla="*/ 4979967 w 6331249"/>
              <a:gd name="connsiteY6695" fmla="*/ 3928035 h 6286576"/>
              <a:gd name="connsiteX6696" fmla="*/ 4962997 w 6331249"/>
              <a:gd name="connsiteY6696" fmla="*/ 3908507 h 6286576"/>
              <a:gd name="connsiteX6697" fmla="*/ 4946260 w 6331249"/>
              <a:gd name="connsiteY6697" fmla="*/ 3888513 h 6286576"/>
              <a:gd name="connsiteX6698" fmla="*/ 4929988 w 6331249"/>
              <a:gd name="connsiteY6698" fmla="*/ 3868752 h 6286576"/>
              <a:gd name="connsiteX6699" fmla="*/ 4913716 w 6331249"/>
              <a:gd name="connsiteY6699" fmla="*/ 3848293 h 6286576"/>
              <a:gd name="connsiteX6700" fmla="*/ 4897211 w 6331249"/>
              <a:gd name="connsiteY6700" fmla="*/ 3826905 h 6286576"/>
              <a:gd name="connsiteX6701" fmla="*/ 4884193 w 6331249"/>
              <a:gd name="connsiteY6701" fmla="*/ 3808539 h 6286576"/>
              <a:gd name="connsiteX6702" fmla="*/ 4871641 w 6331249"/>
              <a:gd name="connsiteY6702" fmla="*/ 3791103 h 6286576"/>
              <a:gd name="connsiteX6703" fmla="*/ 4859088 w 6331249"/>
              <a:gd name="connsiteY6703" fmla="*/ 3773899 h 6286576"/>
              <a:gd name="connsiteX6704" fmla="*/ 4846303 w 6331249"/>
              <a:gd name="connsiteY6704" fmla="*/ 3756928 h 6286576"/>
              <a:gd name="connsiteX6705" fmla="*/ 4833517 w 6331249"/>
              <a:gd name="connsiteY6705" fmla="*/ 3739957 h 6286576"/>
              <a:gd name="connsiteX6706" fmla="*/ 4820732 w 6331249"/>
              <a:gd name="connsiteY6706" fmla="*/ 3723218 h 6286576"/>
              <a:gd name="connsiteX6707" fmla="*/ 4807947 w 6331249"/>
              <a:gd name="connsiteY6707" fmla="*/ 3706479 h 6286576"/>
              <a:gd name="connsiteX6708" fmla="*/ 4794929 w 6331249"/>
              <a:gd name="connsiteY6708" fmla="*/ 3689972 h 6286576"/>
              <a:gd name="connsiteX6709" fmla="*/ 4781912 w 6331249"/>
              <a:gd name="connsiteY6709" fmla="*/ 3673466 h 6286576"/>
              <a:gd name="connsiteX6710" fmla="*/ 4768894 w 6331249"/>
              <a:gd name="connsiteY6710" fmla="*/ 3656960 h 6286576"/>
              <a:gd name="connsiteX6711" fmla="*/ 4755876 w 6331249"/>
              <a:gd name="connsiteY6711" fmla="*/ 3640686 h 6286576"/>
              <a:gd name="connsiteX6712" fmla="*/ 4742858 w 6331249"/>
              <a:gd name="connsiteY6712" fmla="*/ 3624412 h 6286576"/>
              <a:gd name="connsiteX6713" fmla="*/ 4729841 w 6331249"/>
              <a:gd name="connsiteY6713" fmla="*/ 3608138 h 6286576"/>
              <a:gd name="connsiteX6714" fmla="*/ 4716126 w 6331249"/>
              <a:gd name="connsiteY6714" fmla="*/ 3589772 h 6286576"/>
              <a:gd name="connsiteX6715" fmla="*/ 4702875 w 6331249"/>
              <a:gd name="connsiteY6715" fmla="*/ 3573499 h 6286576"/>
              <a:gd name="connsiteX6716" fmla="*/ 4689625 w 6331249"/>
              <a:gd name="connsiteY6716" fmla="*/ 3557225 h 6286576"/>
              <a:gd name="connsiteX6717" fmla="*/ 4676375 w 6331249"/>
              <a:gd name="connsiteY6717" fmla="*/ 3540951 h 6286576"/>
              <a:gd name="connsiteX6718" fmla="*/ 4663125 w 6331249"/>
              <a:gd name="connsiteY6718" fmla="*/ 3524677 h 6286576"/>
              <a:gd name="connsiteX6719" fmla="*/ 4649875 w 6331249"/>
              <a:gd name="connsiteY6719" fmla="*/ 3508171 h 6286576"/>
              <a:gd name="connsiteX6720" fmla="*/ 4636625 w 6331249"/>
              <a:gd name="connsiteY6720" fmla="*/ 3491664 h 6286576"/>
              <a:gd name="connsiteX6721" fmla="*/ 4623607 w 6331249"/>
              <a:gd name="connsiteY6721" fmla="*/ 3475158 h 6286576"/>
              <a:gd name="connsiteX6722" fmla="*/ 4610589 w 6331249"/>
              <a:gd name="connsiteY6722" fmla="*/ 3458419 h 6286576"/>
              <a:gd name="connsiteX6723" fmla="*/ 4597571 w 6331249"/>
              <a:gd name="connsiteY6723" fmla="*/ 3441681 h 6286576"/>
              <a:gd name="connsiteX6724" fmla="*/ 4584554 w 6331249"/>
              <a:gd name="connsiteY6724" fmla="*/ 3424709 h 6286576"/>
              <a:gd name="connsiteX6725" fmla="*/ 4571536 w 6331249"/>
              <a:gd name="connsiteY6725" fmla="*/ 3407738 h 6286576"/>
              <a:gd name="connsiteX6726" fmla="*/ 4558519 w 6331249"/>
              <a:gd name="connsiteY6726" fmla="*/ 3390534 h 6286576"/>
              <a:gd name="connsiteX6727" fmla="*/ 4545501 w 6331249"/>
              <a:gd name="connsiteY6727" fmla="*/ 3373098 h 6286576"/>
              <a:gd name="connsiteX6728" fmla="*/ 4532716 w 6331249"/>
              <a:gd name="connsiteY6728" fmla="*/ 3355662 h 6286576"/>
              <a:gd name="connsiteX6729" fmla="*/ 4519930 w 6331249"/>
              <a:gd name="connsiteY6729" fmla="*/ 3337993 h 6286576"/>
              <a:gd name="connsiteX6730" fmla="*/ 4507145 w 6331249"/>
              <a:gd name="connsiteY6730" fmla="*/ 3320092 h 6286576"/>
              <a:gd name="connsiteX6731" fmla="*/ 4494592 w 6331249"/>
              <a:gd name="connsiteY6731" fmla="*/ 3301958 h 6286576"/>
              <a:gd name="connsiteX6732" fmla="*/ 4481342 w 6331249"/>
              <a:gd name="connsiteY6732" fmla="*/ 3282662 h 6286576"/>
              <a:gd name="connsiteX6733" fmla="*/ 4477855 w 6331249"/>
              <a:gd name="connsiteY6733" fmla="*/ 3276850 h 6286576"/>
              <a:gd name="connsiteX6734" fmla="*/ 4474601 w 6331249"/>
              <a:gd name="connsiteY6734" fmla="*/ 3268945 h 6286576"/>
              <a:gd name="connsiteX6735" fmla="*/ 4472509 w 6331249"/>
              <a:gd name="connsiteY6735" fmla="*/ 3259879 h 6286576"/>
              <a:gd name="connsiteX6736" fmla="*/ 4472509 w 6331249"/>
              <a:gd name="connsiteY6736" fmla="*/ 3250347 h 6286576"/>
              <a:gd name="connsiteX6737" fmla="*/ 4474136 w 6331249"/>
              <a:gd name="connsiteY6737" fmla="*/ 3240815 h 6286576"/>
              <a:gd name="connsiteX6738" fmla="*/ 4476926 w 6331249"/>
              <a:gd name="connsiteY6738" fmla="*/ 3233143 h 6286576"/>
              <a:gd name="connsiteX6739" fmla="*/ 4463210 w 6331249"/>
              <a:gd name="connsiteY6739" fmla="*/ 3245465 h 6286576"/>
              <a:gd name="connsiteX6740" fmla="*/ 4435780 w 6331249"/>
              <a:gd name="connsiteY6740" fmla="*/ 3290334 h 6286576"/>
              <a:gd name="connsiteX6741" fmla="*/ 4807714 w 6331249"/>
              <a:gd name="connsiteY6741" fmla="*/ 3758555 h 6286576"/>
              <a:gd name="connsiteX6742" fmla="*/ 4865596 w 6331249"/>
              <a:gd name="connsiteY6742" fmla="*/ 3828300 h 6286576"/>
              <a:gd name="connsiteX6743" fmla="*/ 4865596 w 6331249"/>
              <a:gd name="connsiteY6743" fmla="*/ 3828300 h 6286576"/>
              <a:gd name="connsiteX6744" fmla="*/ 4962997 w 6331249"/>
              <a:gd name="connsiteY6744" fmla="*/ 3951051 h 6286576"/>
              <a:gd name="connsiteX6745" fmla="*/ 5064117 w 6331249"/>
              <a:gd name="connsiteY6745" fmla="*/ 4075662 h 6286576"/>
              <a:gd name="connsiteX6746" fmla="*/ 5306106 w 6331249"/>
              <a:gd name="connsiteY6746" fmla="*/ 4275830 h 6286576"/>
              <a:gd name="connsiteX6747" fmla="*/ 5341440 w 6331249"/>
              <a:gd name="connsiteY6747" fmla="*/ 4293499 h 6286576"/>
              <a:gd name="connsiteX6748" fmla="*/ 5390489 w 6331249"/>
              <a:gd name="connsiteY6748" fmla="*/ 4334648 h 6286576"/>
              <a:gd name="connsiteX6749" fmla="*/ 5390489 w 6331249"/>
              <a:gd name="connsiteY6749" fmla="*/ 4360919 h 6286576"/>
              <a:gd name="connsiteX6750" fmla="*/ 5370497 w 6331249"/>
              <a:gd name="connsiteY6750" fmla="*/ 4379983 h 6286576"/>
              <a:gd name="connsiteX6751" fmla="*/ 5264961 w 6331249"/>
              <a:gd name="connsiteY6751" fmla="*/ 4392537 h 6286576"/>
              <a:gd name="connsiteX6752" fmla="*/ 5247527 w 6331249"/>
              <a:gd name="connsiteY6752" fmla="*/ 4391142 h 6286576"/>
              <a:gd name="connsiteX6753" fmla="*/ 4895119 w 6331249"/>
              <a:gd name="connsiteY6753" fmla="*/ 4267461 h 6286576"/>
              <a:gd name="connsiteX6754" fmla="*/ 4895119 w 6331249"/>
              <a:gd name="connsiteY6754" fmla="*/ 4267461 h 6286576"/>
              <a:gd name="connsiteX6755" fmla="*/ 4433921 w 6331249"/>
              <a:gd name="connsiteY6755" fmla="*/ 3734842 h 6286576"/>
              <a:gd name="connsiteX6756" fmla="*/ 4340937 w 6331249"/>
              <a:gd name="connsiteY6756" fmla="*/ 3604884 h 6286576"/>
              <a:gd name="connsiteX6757" fmla="*/ 4201462 w 6331249"/>
              <a:gd name="connsiteY6757" fmla="*/ 3436101 h 6286576"/>
              <a:gd name="connsiteX6758" fmla="*/ 4098482 w 6331249"/>
              <a:gd name="connsiteY6758" fmla="*/ 3373563 h 6286576"/>
              <a:gd name="connsiteX6759" fmla="*/ 4075236 w 6331249"/>
              <a:gd name="connsiteY6759" fmla="*/ 3371471 h 6286576"/>
              <a:gd name="connsiteX6760" fmla="*/ 4075236 w 6331249"/>
              <a:gd name="connsiteY6760" fmla="*/ 3371471 h 6286576"/>
              <a:gd name="connsiteX6761" fmla="*/ 4595712 w 6331249"/>
              <a:gd name="connsiteY6761" fmla="*/ 3210360 h 6286576"/>
              <a:gd name="connsiteX6762" fmla="*/ 4600826 w 6331249"/>
              <a:gd name="connsiteY6762" fmla="*/ 3213615 h 6286576"/>
              <a:gd name="connsiteX6763" fmla="*/ 4606173 w 6331249"/>
              <a:gd name="connsiteY6763" fmla="*/ 3217799 h 6286576"/>
              <a:gd name="connsiteX6764" fmla="*/ 4610357 w 6331249"/>
              <a:gd name="connsiteY6764" fmla="*/ 3221984 h 6286576"/>
              <a:gd name="connsiteX6765" fmla="*/ 4633603 w 6331249"/>
              <a:gd name="connsiteY6765" fmla="*/ 3247325 h 6286576"/>
              <a:gd name="connsiteX6766" fmla="*/ 4656849 w 6331249"/>
              <a:gd name="connsiteY6766" fmla="*/ 3272200 h 6286576"/>
              <a:gd name="connsiteX6767" fmla="*/ 4680094 w 6331249"/>
              <a:gd name="connsiteY6767" fmla="*/ 3297308 h 6286576"/>
              <a:gd name="connsiteX6768" fmla="*/ 4703340 w 6331249"/>
              <a:gd name="connsiteY6768" fmla="*/ 3322649 h 6286576"/>
              <a:gd name="connsiteX6769" fmla="*/ 4726586 w 6331249"/>
              <a:gd name="connsiteY6769" fmla="*/ 3348222 h 6286576"/>
              <a:gd name="connsiteX6770" fmla="*/ 4749832 w 6331249"/>
              <a:gd name="connsiteY6770" fmla="*/ 3374028 h 6286576"/>
              <a:gd name="connsiteX6771" fmla="*/ 4773078 w 6331249"/>
              <a:gd name="connsiteY6771" fmla="*/ 3400066 h 6286576"/>
              <a:gd name="connsiteX6772" fmla="*/ 4796324 w 6331249"/>
              <a:gd name="connsiteY6772" fmla="*/ 3426337 h 6286576"/>
              <a:gd name="connsiteX6773" fmla="*/ 4819570 w 6331249"/>
              <a:gd name="connsiteY6773" fmla="*/ 3452840 h 6286576"/>
              <a:gd name="connsiteX6774" fmla="*/ 4842816 w 6331249"/>
              <a:gd name="connsiteY6774" fmla="*/ 3479343 h 6286576"/>
              <a:gd name="connsiteX6775" fmla="*/ 4866062 w 6331249"/>
              <a:gd name="connsiteY6775" fmla="*/ 3506078 h 6286576"/>
              <a:gd name="connsiteX6776" fmla="*/ 4889307 w 6331249"/>
              <a:gd name="connsiteY6776" fmla="*/ 3532814 h 6286576"/>
              <a:gd name="connsiteX6777" fmla="*/ 4912553 w 6331249"/>
              <a:gd name="connsiteY6777" fmla="*/ 3559549 h 6286576"/>
              <a:gd name="connsiteX6778" fmla="*/ 4935799 w 6331249"/>
              <a:gd name="connsiteY6778" fmla="*/ 3586518 h 6286576"/>
              <a:gd name="connsiteX6779" fmla="*/ 4959045 w 6331249"/>
              <a:gd name="connsiteY6779" fmla="*/ 3613486 h 6286576"/>
              <a:gd name="connsiteX6780" fmla="*/ 4982291 w 6331249"/>
              <a:gd name="connsiteY6780" fmla="*/ 3640453 h 6286576"/>
              <a:gd name="connsiteX6781" fmla="*/ 5005537 w 6331249"/>
              <a:gd name="connsiteY6781" fmla="*/ 3667422 h 6286576"/>
              <a:gd name="connsiteX6782" fmla="*/ 5028783 w 6331249"/>
              <a:gd name="connsiteY6782" fmla="*/ 3694390 h 6286576"/>
              <a:gd name="connsiteX6783" fmla="*/ 5052029 w 6331249"/>
              <a:gd name="connsiteY6783" fmla="*/ 3721125 h 6286576"/>
              <a:gd name="connsiteX6784" fmla="*/ 5074112 w 6331249"/>
              <a:gd name="connsiteY6784" fmla="*/ 3747861 h 6286576"/>
              <a:gd name="connsiteX6785" fmla="*/ 5096196 w 6331249"/>
              <a:gd name="connsiteY6785" fmla="*/ 3774596 h 6286576"/>
              <a:gd name="connsiteX6786" fmla="*/ 5118280 w 6331249"/>
              <a:gd name="connsiteY6786" fmla="*/ 3801099 h 6286576"/>
              <a:gd name="connsiteX6787" fmla="*/ 5140363 w 6331249"/>
              <a:gd name="connsiteY6787" fmla="*/ 3827602 h 6286576"/>
              <a:gd name="connsiteX6788" fmla="*/ 5162447 w 6331249"/>
              <a:gd name="connsiteY6788" fmla="*/ 3853873 h 6286576"/>
              <a:gd name="connsiteX6789" fmla="*/ 5184530 w 6331249"/>
              <a:gd name="connsiteY6789" fmla="*/ 3879911 h 6286576"/>
              <a:gd name="connsiteX6790" fmla="*/ 5206614 w 6331249"/>
              <a:gd name="connsiteY6790" fmla="*/ 3905717 h 6286576"/>
              <a:gd name="connsiteX6791" fmla="*/ 5228465 w 6331249"/>
              <a:gd name="connsiteY6791" fmla="*/ 3931522 h 6286576"/>
              <a:gd name="connsiteX6792" fmla="*/ 5250316 w 6331249"/>
              <a:gd name="connsiteY6792" fmla="*/ 3957096 h 6286576"/>
              <a:gd name="connsiteX6793" fmla="*/ 5272167 w 6331249"/>
              <a:gd name="connsiteY6793" fmla="*/ 3982204 h 6286576"/>
              <a:gd name="connsiteX6794" fmla="*/ 5294018 w 6331249"/>
              <a:gd name="connsiteY6794" fmla="*/ 4007079 h 6286576"/>
              <a:gd name="connsiteX6795" fmla="*/ 5297273 w 6331249"/>
              <a:gd name="connsiteY6795" fmla="*/ 4031490 h 6286576"/>
              <a:gd name="connsiteX6796" fmla="*/ 5317729 w 6331249"/>
              <a:gd name="connsiteY6796" fmla="*/ 4054739 h 6286576"/>
              <a:gd name="connsiteX6797" fmla="*/ 5344462 w 6331249"/>
              <a:gd name="connsiteY6797" fmla="*/ 4077987 h 6286576"/>
              <a:gd name="connsiteX6798" fmla="*/ 5372125 w 6331249"/>
              <a:gd name="connsiteY6798" fmla="*/ 4101235 h 6286576"/>
              <a:gd name="connsiteX6799" fmla="*/ 5399787 w 6331249"/>
              <a:gd name="connsiteY6799" fmla="*/ 4122159 h 6286576"/>
              <a:gd name="connsiteX6800" fmla="*/ 5427450 w 6331249"/>
              <a:gd name="connsiteY6800" fmla="*/ 4140990 h 6286576"/>
              <a:gd name="connsiteX6801" fmla="*/ 5454880 w 6331249"/>
              <a:gd name="connsiteY6801" fmla="*/ 4157961 h 6286576"/>
              <a:gd name="connsiteX6802" fmla="*/ 5482078 w 6331249"/>
              <a:gd name="connsiteY6802" fmla="*/ 4173072 h 6286576"/>
              <a:gd name="connsiteX6803" fmla="*/ 5509042 w 6331249"/>
              <a:gd name="connsiteY6803" fmla="*/ 4186556 h 6286576"/>
              <a:gd name="connsiteX6804" fmla="*/ 5535776 w 6331249"/>
              <a:gd name="connsiteY6804" fmla="*/ 4198181 h 6286576"/>
              <a:gd name="connsiteX6805" fmla="*/ 5562276 w 6331249"/>
              <a:gd name="connsiteY6805" fmla="*/ 4208178 h 6286576"/>
              <a:gd name="connsiteX6806" fmla="*/ 5588311 w 6331249"/>
              <a:gd name="connsiteY6806" fmla="*/ 4216547 h 6286576"/>
              <a:gd name="connsiteX6807" fmla="*/ 5613882 w 6331249"/>
              <a:gd name="connsiteY6807" fmla="*/ 4223289 h 6286576"/>
              <a:gd name="connsiteX6808" fmla="*/ 5638988 w 6331249"/>
              <a:gd name="connsiteY6808" fmla="*/ 4228636 h 6286576"/>
              <a:gd name="connsiteX6809" fmla="*/ 5663628 w 6331249"/>
              <a:gd name="connsiteY6809" fmla="*/ 4232588 h 6286576"/>
              <a:gd name="connsiteX6810" fmla="*/ 5686874 w 6331249"/>
              <a:gd name="connsiteY6810" fmla="*/ 4235145 h 6286576"/>
              <a:gd name="connsiteX6811" fmla="*/ 5710120 w 6331249"/>
              <a:gd name="connsiteY6811" fmla="*/ 4235145 h 6286576"/>
              <a:gd name="connsiteX6812" fmla="*/ 5733366 w 6331249"/>
              <a:gd name="connsiteY6812" fmla="*/ 4235145 h 6286576"/>
              <a:gd name="connsiteX6813" fmla="*/ 5755217 w 6331249"/>
              <a:gd name="connsiteY6813" fmla="*/ 4233751 h 6286576"/>
              <a:gd name="connsiteX6814" fmla="*/ 5776370 w 6331249"/>
              <a:gd name="connsiteY6814" fmla="*/ 4231193 h 6286576"/>
              <a:gd name="connsiteX6815" fmla="*/ 5796595 w 6331249"/>
              <a:gd name="connsiteY6815" fmla="*/ 4227473 h 6286576"/>
              <a:gd name="connsiteX6816" fmla="*/ 5816121 w 6331249"/>
              <a:gd name="connsiteY6816" fmla="*/ 4222824 h 6286576"/>
              <a:gd name="connsiteX6817" fmla="*/ 5834718 w 6331249"/>
              <a:gd name="connsiteY6817" fmla="*/ 4217012 h 6286576"/>
              <a:gd name="connsiteX6818" fmla="*/ 5852152 w 6331249"/>
              <a:gd name="connsiteY6818" fmla="*/ 4210270 h 6286576"/>
              <a:gd name="connsiteX6819" fmla="*/ 5868656 w 6331249"/>
              <a:gd name="connsiteY6819" fmla="*/ 4202830 h 6286576"/>
              <a:gd name="connsiteX6820" fmla="*/ 5883999 w 6331249"/>
              <a:gd name="connsiteY6820" fmla="*/ 4194461 h 6286576"/>
              <a:gd name="connsiteX6821" fmla="*/ 5898179 w 6331249"/>
              <a:gd name="connsiteY6821" fmla="*/ 4185394 h 6286576"/>
              <a:gd name="connsiteX6822" fmla="*/ 5911197 w 6331249"/>
              <a:gd name="connsiteY6822" fmla="*/ 4175630 h 6286576"/>
              <a:gd name="connsiteX6823" fmla="*/ 5923052 w 6331249"/>
              <a:gd name="connsiteY6823" fmla="*/ 4165400 h 6286576"/>
              <a:gd name="connsiteX6824" fmla="*/ 5933745 w 6331249"/>
              <a:gd name="connsiteY6824" fmla="*/ 4154474 h 6286576"/>
              <a:gd name="connsiteX6825" fmla="*/ 5943043 w 6331249"/>
              <a:gd name="connsiteY6825" fmla="*/ 4143082 h 6286576"/>
              <a:gd name="connsiteX6826" fmla="*/ 5944671 w 6331249"/>
              <a:gd name="connsiteY6826" fmla="*/ 4140757 h 6286576"/>
              <a:gd name="connsiteX6827" fmla="*/ 5931885 w 6331249"/>
              <a:gd name="connsiteY6827" fmla="*/ 4134945 h 6286576"/>
              <a:gd name="connsiteX6828" fmla="*/ 5906315 w 6331249"/>
              <a:gd name="connsiteY6828" fmla="*/ 4124483 h 6286576"/>
              <a:gd name="connsiteX6829" fmla="*/ 5880977 w 6331249"/>
              <a:gd name="connsiteY6829" fmla="*/ 4110999 h 6286576"/>
              <a:gd name="connsiteX6830" fmla="*/ 5856104 w 6331249"/>
              <a:gd name="connsiteY6830" fmla="*/ 4096818 h 6286576"/>
              <a:gd name="connsiteX6831" fmla="*/ 5832858 w 6331249"/>
              <a:gd name="connsiteY6831" fmla="*/ 4081939 h 6286576"/>
              <a:gd name="connsiteX6832" fmla="*/ 5809612 w 6331249"/>
              <a:gd name="connsiteY6832" fmla="*/ 4066595 h 6286576"/>
              <a:gd name="connsiteX6833" fmla="*/ 5786366 w 6331249"/>
              <a:gd name="connsiteY6833" fmla="*/ 4050786 h 6286576"/>
              <a:gd name="connsiteX6834" fmla="*/ 5763121 w 6331249"/>
              <a:gd name="connsiteY6834" fmla="*/ 4034280 h 6286576"/>
              <a:gd name="connsiteX6835" fmla="*/ 5741037 w 6331249"/>
              <a:gd name="connsiteY6835" fmla="*/ 4017309 h 6286576"/>
              <a:gd name="connsiteX6836" fmla="*/ 5719418 w 6331249"/>
              <a:gd name="connsiteY6836" fmla="*/ 3999873 h 6286576"/>
              <a:gd name="connsiteX6837" fmla="*/ 5698264 w 6331249"/>
              <a:gd name="connsiteY6837" fmla="*/ 3981971 h 6286576"/>
              <a:gd name="connsiteX6838" fmla="*/ 5677575 w 6331249"/>
              <a:gd name="connsiteY6838" fmla="*/ 3963605 h 6286576"/>
              <a:gd name="connsiteX6839" fmla="*/ 5657351 w 6331249"/>
              <a:gd name="connsiteY6839" fmla="*/ 3945006 h 6286576"/>
              <a:gd name="connsiteX6840" fmla="*/ 5637593 w 6331249"/>
              <a:gd name="connsiteY6840" fmla="*/ 3925943 h 6286576"/>
              <a:gd name="connsiteX6841" fmla="*/ 5618066 w 6331249"/>
              <a:gd name="connsiteY6841" fmla="*/ 3906647 h 6286576"/>
              <a:gd name="connsiteX6842" fmla="*/ 5599005 w 6331249"/>
              <a:gd name="connsiteY6842" fmla="*/ 3886886 h 6286576"/>
              <a:gd name="connsiteX6843" fmla="*/ 5580176 w 6331249"/>
              <a:gd name="connsiteY6843" fmla="*/ 3866892 h 6286576"/>
              <a:gd name="connsiteX6844" fmla="*/ 5561578 w 6331249"/>
              <a:gd name="connsiteY6844" fmla="*/ 3846666 h 6286576"/>
              <a:gd name="connsiteX6845" fmla="*/ 5543447 w 6331249"/>
              <a:gd name="connsiteY6845" fmla="*/ 3826208 h 6286576"/>
              <a:gd name="connsiteX6846" fmla="*/ 5525548 w 6331249"/>
              <a:gd name="connsiteY6846" fmla="*/ 3805517 h 6286576"/>
              <a:gd name="connsiteX6847" fmla="*/ 5507880 w 6331249"/>
              <a:gd name="connsiteY6847" fmla="*/ 3784593 h 6286576"/>
              <a:gd name="connsiteX6848" fmla="*/ 5490446 w 6331249"/>
              <a:gd name="connsiteY6848" fmla="*/ 3763437 h 6286576"/>
              <a:gd name="connsiteX6849" fmla="*/ 5473244 w 6331249"/>
              <a:gd name="connsiteY6849" fmla="*/ 3742281 h 6286576"/>
              <a:gd name="connsiteX6850" fmla="*/ 5456042 w 6331249"/>
              <a:gd name="connsiteY6850" fmla="*/ 3720893 h 6286576"/>
              <a:gd name="connsiteX6851" fmla="*/ 5439073 w 6331249"/>
              <a:gd name="connsiteY6851" fmla="*/ 3699504 h 6286576"/>
              <a:gd name="connsiteX6852" fmla="*/ 5422336 w 6331249"/>
              <a:gd name="connsiteY6852" fmla="*/ 3677883 h 6286576"/>
              <a:gd name="connsiteX6853" fmla="*/ 5405599 w 6331249"/>
              <a:gd name="connsiteY6853" fmla="*/ 3656262 h 6286576"/>
              <a:gd name="connsiteX6854" fmla="*/ 5388862 w 6331249"/>
              <a:gd name="connsiteY6854" fmla="*/ 3634641 h 6286576"/>
              <a:gd name="connsiteX6855" fmla="*/ 5372357 w 6331249"/>
              <a:gd name="connsiteY6855" fmla="*/ 3613021 h 6286576"/>
              <a:gd name="connsiteX6856" fmla="*/ 5355852 w 6331249"/>
              <a:gd name="connsiteY6856" fmla="*/ 3591400 h 6286576"/>
              <a:gd name="connsiteX6857" fmla="*/ 5338650 w 6331249"/>
              <a:gd name="connsiteY6857" fmla="*/ 3568151 h 6286576"/>
              <a:gd name="connsiteX6858" fmla="*/ 5326330 w 6331249"/>
              <a:gd name="connsiteY6858" fmla="*/ 3550017 h 6286576"/>
              <a:gd name="connsiteX6859" fmla="*/ 5314010 w 6331249"/>
              <a:gd name="connsiteY6859" fmla="*/ 3532349 h 6286576"/>
              <a:gd name="connsiteX6860" fmla="*/ 5300760 w 6331249"/>
              <a:gd name="connsiteY6860" fmla="*/ 3513983 h 6286576"/>
              <a:gd name="connsiteX6861" fmla="*/ 5286812 w 6331249"/>
              <a:gd name="connsiteY6861" fmla="*/ 3494919 h 6286576"/>
              <a:gd name="connsiteX6862" fmla="*/ 5271935 w 6331249"/>
              <a:gd name="connsiteY6862" fmla="*/ 3475391 h 6286576"/>
              <a:gd name="connsiteX6863" fmla="*/ 5256592 w 6331249"/>
              <a:gd name="connsiteY6863" fmla="*/ 3455397 h 6286576"/>
              <a:gd name="connsiteX6864" fmla="*/ 5240553 w 6331249"/>
              <a:gd name="connsiteY6864" fmla="*/ 3435171 h 6286576"/>
              <a:gd name="connsiteX6865" fmla="*/ 5224048 w 6331249"/>
              <a:gd name="connsiteY6865" fmla="*/ 3414480 h 6286576"/>
              <a:gd name="connsiteX6866" fmla="*/ 5207079 w 6331249"/>
              <a:gd name="connsiteY6866" fmla="*/ 3393556 h 6286576"/>
              <a:gd name="connsiteX6867" fmla="*/ 5189877 w 6331249"/>
              <a:gd name="connsiteY6867" fmla="*/ 3372400 h 6286576"/>
              <a:gd name="connsiteX6868" fmla="*/ 5172210 w 6331249"/>
              <a:gd name="connsiteY6868" fmla="*/ 3351245 h 6286576"/>
              <a:gd name="connsiteX6869" fmla="*/ 5154311 w 6331249"/>
              <a:gd name="connsiteY6869" fmla="*/ 3330089 h 6286576"/>
              <a:gd name="connsiteX6870" fmla="*/ 5136411 w 6331249"/>
              <a:gd name="connsiteY6870" fmla="*/ 3308933 h 6286576"/>
              <a:gd name="connsiteX6871" fmla="*/ 5118280 w 6331249"/>
              <a:gd name="connsiteY6871" fmla="*/ 3287777 h 6286576"/>
              <a:gd name="connsiteX6872" fmla="*/ 5100148 w 6331249"/>
              <a:gd name="connsiteY6872" fmla="*/ 3266853 h 6286576"/>
              <a:gd name="connsiteX6873" fmla="*/ 5082016 w 6331249"/>
              <a:gd name="connsiteY6873" fmla="*/ 3245930 h 6286576"/>
              <a:gd name="connsiteX6874" fmla="*/ 5064117 w 6331249"/>
              <a:gd name="connsiteY6874" fmla="*/ 3225471 h 6286576"/>
              <a:gd name="connsiteX6875" fmla="*/ 5046450 w 6331249"/>
              <a:gd name="connsiteY6875" fmla="*/ 3205245 h 6286576"/>
              <a:gd name="connsiteX6876" fmla="*/ 5029015 w 6331249"/>
              <a:gd name="connsiteY6876" fmla="*/ 3185252 h 6286576"/>
              <a:gd name="connsiteX6877" fmla="*/ 5011813 w 6331249"/>
              <a:gd name="connsiteY6877" fmla="*/ 3165723 h 6286576"/>
              <a:gd name="connsiteX6878" fmla="*/ 4995076 w 6331249"/>
              <a:gd name="connsiteY6878" fmla="*/ 3148054 h 6286576"/>
              <a:gd name="connsiteX6879" fmla="*/ 4978804 w 6331249"/>
              <a:gd name="connsiteY6879" fmla="*/ 3129688 h 6286576"/>
              <a:gd name="connsiteX6880" fmla="*/ 4962997 w 6331249"/>
              <a:gd name="connsiteY6880" fmla="*/ 3112019 h 6286576"/>
              <a:gd name="connsiteX6881" fmla="*/ 4947655 w 6331249"/>
              <a:gd name="connsiteY6881" fmla="*/ 3095048 h 6286576"/>
              <a:gd name="connsiteX6882" fmla="*/ 4933010 w 6331249"/>
              <a:gd name="connsiteY6882" fmla="*/ 3078774 h 6286576"/>
              <a:gd name="connsiteX6883" fmla="*/ 4919062 w 6331249"/>
              <a:gd name="connsiteY6883" fmla="*/ 3063198 h 6286576"/>
              <a:gd name="connsiteX6884" fmla="*/ 4905812 w 6331249"/>
              <a:gd name="connsiteY6884" fmla="*/ 3048552 h 6286576"/>
              <a:gd name="connsiteX6885" fmla="*/ 4893492 w 6331249"/>
              <a:gd name="connsiteY6885" fmla="*/ 3034835 h 6286576"/>
              <a:gd name="connsiteX6886" fmla="*/ 4882101 w 6331249"/>
              <a:gd name="connsiteY6886" fmla="*/ 3022048 h 6286576"/>
              <a:gd name="connsiteX6887" fmla="*/ 4871641 w 6331249"/>
              <a:gd name="connsiteY6887" fmla="*/ 3010192 h 6286576"/>
              <a:gd name="connsiteX6888" fmla="*/ 4862110 w 6331249"/>
              <a:gd name="connsiteY6888" fmla="*/ 2999498 h 6286576"/>
              <a:gd name="connsiteX6889" fmla="*/ 4853044 w 6331249"/>
              <a:gd name="connsiteY6889" fmla="*/ 2989268 h 6286576"/>
              <a:gd name="connsiteX6890" fmla="*/ 4848627 w 6331249"/>
              <a:gd name="connsiteY6890" fmla="*/ 2983921 h 6286576"/>
              <a:gd name="connsiteX6891" fmla="*/ 4844443 w 6331249"/>
              <a:gd name="connsiteY6891" fmla="*/ 2977179 h 6286576"/>
              <a:gd name="connsiteX6892" fmla="*/ 4840956 w 6331249"/>
              <a:gd name="connsiteY6892" fmla="*/ 2969740 h 6286576"/>
              <a:gd name="connsiteX6893" fmla="*/ 4838399 w 6331249"/>
              <a:gd name="connsiteY6893" fmla="*/ 2961835 h 6286576"/>
              <a:gd name="connsiteX6894" fmla="*/ 4837004 w 6331249"/>
              <a:gd name="connsiteY6894" fmla="*/ 2953466 h 6286576"/>
              <a:gd name="connsiteX6895" fmla="*/ 4837004 w 6331249"/>
              <a:gd name="connsiteY6895" fmla="*/ 2949746 h 6286576"/>
              <a:gd name="connsiteX6896" fmla="*/ 4825846 w 6331249"/>
              <a:gd name="connsiteY6896" fmla="*/ 2966950 h 6286576"/>
              <a:gd name="connsiteX6897" fmla="*/ 4820500 w 6331249"/>
              <a:gd name="connsiteY6897" fmla="*/ 2987408 h 6286576"/>
              <a:gd name="connsiteX6898" fmla="*/ 4919992 w 6331249"/>
              <a:gd name="connsiteY6898" fmla="*/ 3116669 h 6286576"/>
              <a:gd name="connsiteX6899" fmla="*/ 5012976 w 6331249"/>
              <a:gd name="connsiteY6899" fmla="*/ 3228261 h 6286576"/>
              <a:gd name="connsiteX6900" fmla="*/ 5012976 w 6331249"/>
              <a:gd name="connsiteY6900" fmla="*/ 3228261 h 6286576"/>
              <a:gd name="connsiteX6901" fmla="*/ 5105959 w 6331249"/>
              <a:gd name="connsiteY6901" fmla="*/ 3344502 h 6286576"/>
              <a:gd name="connsiteX6902" fmla="*/ 5273795 w 6331249"/>
              <a:gd name="connsiteY6902" fmla="*/ 3560944 h 6286576"/>
              <a:gd name="connsiteX6903" fmla="*/ 5273795 w 6331249"/>
              <a:gd name="connsiteY6903" fmla="*/ 3560944 h 6286576"/>
              <a:gd name="connsiteX6904" fmla="*/ 5352831 w 6331249"/>
              <a:gd name="connsiteY6904" fmla="*/ 3668816 h 6286576"/>
              <a:gd name="connsiteX6905" fmla="*/ 5433959 w 6331249"/>
              <a:gd name="connsiteY6905" fmla="*/ 3769714 h 6286576"/>
              <a:gd name="connsiteX6906" fmla="*/ 5782647 w 6331249"/>
              <a:gd name="connsiteY6906" fmla="*/ 4088449 h 6286576"/>
              <a:gd name="connsiteX6907" fmla="*/ 5872144 w 6331249"/>
              <a:gd name="connsiteY6907" fmla="*/ 4140060 h 6286576"/>
              <a:gd name="connsiteX6908" fmla="*/ 5875165 w 6331249"/>
              <a:gd name="connsiteY6908" fmla="*/ 4172375 h 6286576"/>
              <a:gd name="connsiteX6909" fmla="*/ 5843318 w 6331249"/>
              <a:gd name="connsiteY6909" fmla="*/ 4192369 h 6286576"/>
              <a:gd name="connsiteX6910" fmla="*/ 5659909 w 6331249"/>
              <a:gd name="connsiteY6910" fmla="*/ 4208875 h 6286576"/>
              <a:gd name="connsiteX6911" fmla="*/ 5659909 w 6331249"/>
              <a:gd name="connsiteY6911" fmla="*/ 4208875 h 6286576"/>
              <a:gd name="connsiteX6912" fmla="*/ 5626202 w 6331249"/>
              <a:gd name="connsiteY6912" fmla="*/ 4203760 h 6286576"/>
              <a:gd name="connsiteX6913" fmla="*/ 5585057 w 6331249"/>
              <a:gd name="connsiteY6913" fmla="*/ 4191206 h 6286576"/>
              <a:gd name="connsiteX6914" fmla="*/ 5320054 w 6331249"/>
              <a:gd name="connsiteY6914" fmla="*/ 4018006 h 6286576"/>
              <a:gd name="connsiteX6915" fmla="*/ 5114792 w 6331249"/>
              <a:gd name="connsiteY6915" fmla="*/ 3789475 h 6286576"/>
              <a:gd name="connsiteX6916" fmla="*/ 4952071 w 6331249"/>
              <a:gd name="connsiteY6916" fmla="*/ 3583495 h 6286576"/>
              <a:gd name="connsiteX6917" fmla="*/ 4933242 w 6331249"/>
              <a:gd name="connsiteY6917" fmla="*/ 3558620 h 6286576"/>
              <a:gd name="connsiteX6918" fmla="*/ 4681489 w 6331249"/>
              <a:gd name="connsiteY6918" fmla="*/ 3258484 h 6286576"/>
              <a:gd name="connsiteX6919" fmla="*/ 4611751 w 6331249"/>
              <a:gd name="connsiteY6919" fmla="*/ 3215939 h 6286576"/>
              <a:gd name="connsiteX6920" fmla="*/ 4597107 w 6331249"/>
              <a:gd name="connsiteY6920" fmla="*/ 3211755 h 6286576"/>
              <a:gd name="connsiteX6921" fmla="*/ 4597107 w 6331249"/>
              <a:gd name="connsiteY6921" fmla="*/ 3211755 h 6286576"/>
              <a:gd name="connsiteX6922" fmla="*/ 4961370 w 6331249"/>
              <a:gd name="connsiteY6922" fmla="*/ 2894880 h 6286576"/>
              <a:gd name="connsiteX6923" fmla="*/ 4961370 w 6331249"/>
              <a:gd name="connsiteY6923" fmla="*/ 2894880 h 6286576"/>
              <a:gd name="connsiteX6924" fmla="*/ 4967414 w 6331249"/>
              <a:gd name="connsiteY6924" fmla="*/ 2899297 h 6286576"/>
              <a:gd name="connsiteX6925" fmla="*/ 4972528 w 6331249"/>
              <a:gd name="connsiteY6925" fmla="*/ 2903715 h 6286576"/>
              <a:gd name="connsiteX6926" fmla="*/ 5002050 w 6331249"/>
              <a:gd name="connsiteY6926" fmla="*/ 2932310 h 6286576"/>
              <a:gd name="connsiteX6927" fmla="*/ 5030410 w 6331249"/>
              <a:gd name="connsiteY6927" fmla="*/ 2960673 h 6286576"/>
              <a:gd name="connsiteX6928" fmla="*/ 5058305 w 6331249"/>
              <a:gd name="connsiteY6928" fmla="*/ 2989268 h 6286576"/>
              <a:gd name="connsiteX6929" fmla="*/ 5085968 w 6331249"/>
              <a:gd name="connsiteY6929" fmla="*/ 3018096 h 6286576"/>
              <a:gd name="connsiteX6930" fmla="*/ 5113165 w 6331249"/>
              <a:gd name="connsiteY6930" fmla="*/ 3047157 h 6286576"/>
              <a:gd name="connsiteX6931" fmla="*/ 5140131 w 6331249"/>
              <a:gd name="connsiteY6931" fmla="*/ 3076449 h 6286576"/>
              <a:gd name="connsiteX6932" fmla="*/ 5166631 w 6331249"/>
              <a:gd name="connsiteY6932" fmla="*/ 3105975 h 6286576"/>
              <a:gd name="connsiteX6933" fmla="*/ 5192899 w 6331249"/>
              <a:gd name="connsiteY6933" fmla="*/ 3135733 h 6286576"/>
              <a:gd name="connsiteX6934" fmla="*/ 5218934 w 6331249"/>
              <a:gd name="connsiteY6934" fmla="*/ 3165723 h 6286576"/>
              <a:gd name="connsiteX6935" fmla="*/ 5244505 w 6331249"/>
              <a:gd name="connsiteY6935" fmla="*/ 3195713 h 6286576"/>
              <a:gd name="connsiteX6936" fmla="*/ 5270075 w 6331249"/>
              <a:gd name="connsiteY6936" fmla="*/ 3225936 h 6286576"/>
              <a:gd name="connsiteX6937" fmla="*/ 5295413 w 6331249"/>
              <a:gd name="connsiteY6937" fmla="*/ 3256392 h 6286576"/>
              <a:gd name="connsiteX6938" fmla="*/ 5320519 w 6331249"/>
              <a:gd name="connsiteY6938" fmla="*/ 3286847 h 6286576"/>
              <a:gd name="connsiteX6939" fmla="*/ 5345392 w 6331249"/>
              <a:gd name="connsiteY6939" fmla="*/ 3317302 h 6286576"/>
              <a:gd name="connsiteX6940" fmla="*/ 5370265 w 6331249"/>
              <a:gd name="connsiteY6940" fmla="*/ 3347990 h 6286576"/>
              <a:gd name="connsiteX6941" fmla="*/ 5394906 w 6331249"/>
              <a:gd name="connsiteY6941" fmla="*/ 3378678 h 6286576"/>
              <a:gd name="connsiteX6942" fmla="*/ 5419546 w 6331249"/>
              <a:gd name="connsiteY6942" fmla="*/ 3409365 h 6286576"/>
              <a:gd name="connsiteX6943" fmla="*/ 5444187 w 6331249"/>
              <a:gd name="connsiteY6943" fmla="*/ 3440053 h 6286576"/>
              <a:gd name="connsiteX6944" fmla="*/ 5468595 w 6331249"/>
              <a:gd name="connsiteY6944" fmla="*/ 3470741 h 6286576"/>
              <a:gd name="connsiteX6945" fmla="*/ 5493003 w 6331249"/>
              <a:gd name="connsiteY6945" fmla="*/ 3501429 h 6286576"/>
              <a:gd name="connsiteX6946" fmla="*/ 5517644 w 6331249"/>
              <a:gd name="connsiteY6946" fmla="*/ 3532117 h 6286576"/>
              <a:gd name="connsiteX6947" fmla="*/ 5542285 w 6331249"/>
              <a:gd name="connsiteY6947" fmla="*/ 3562804 h 6286576"/>
              <a:gd name="connsiteX6948" fmla="*/ 5566925 w 6331249"/>
              <a:gd name="connsiteY6948" fmla="*/ 3593492 h 6286576"/>
              <a:gd name="connsiteX6949" fmla="*/ 6108554 w 6331249"/>
              <a:gd name="connsiteY6949" fmla="*/ 3982901 h 6286576"/>
              <a:gd name="connsiteX6950" fmla="*/ 6121572 w 6331249"/>
              <a:gd name="connsiteY6950" fmla="*/ 3982901 h 6286576"/>
              <a:gd name="connsiteX6951" fmla="*/ 6134125 w 6331249"/>
              <a:gd name="connsiteY6951" fmla="*/ 3982901 h 6286576"/>
              <a:gd name="connsiteX6952" fmla="*/ 6145283 w 6331249"/>
              <a:gd name="connsiteY6952" fmla="*/ 3982901 h 6286576"/>
              <a:gd name="connsiteX6953" fmla="*/ 6155511 w 6331249"/>
              <a:gd name="connsiteY6953" fmla="*/ 3981041 h 6286576"/>
              <a:gd name="connsiteX6954" fmla="*/ 6164809 w 6331249"/>
              <a:gd name="connsiteY6954" fmla="*/ 3978252 h 6286576"/>
              <a:gd name="connsiteX6955" fmla="*/ 6173410 w 6331249"/>
              <a:gd name="connsiteY6955" fmla="*/ 3974764 h 6286576"/>
              <a:gd name="connsiteX6956" fmla="*/ 6181314 w 6331249"/>
              <a:gd name="connsiteY6956" fmla="*/ 3970347 h 6286576"/>
              <a:gd name="connsiteX6957" fmla="*/ 6188753 w 6331249"/>
              <a:gd name="connsiteY6957" fmla="*/ 3965000 h 6286576"/>
              <a:gd name="connsiteX6958" fmla="*/ 6195959 w 6331249"/>
              <a:gd name="connsiteY6958" fmla="*/ 3958491 h 6286576"/>
              <a:gd name="connsiteX6959" fmla="*/ 6202932 w 6331249"/>
              <a:gd name="connsiteY6959" fmla="*/ 3950586 h 6286576"/>
              <a:gd name="connsiteX6960" fmla="*/ 6209674 w 6331249"/>
              <a:gd name="connsiteY6960" fmla="*/ 3941054 h 6286576"/>
              <a:gd name="connsiteX6961" fmla="*/ 6216183 w 6331249"/>
              <a:gd name="connsiteY6961" fmla="*/ 3929662 h 6286576"/>
              <a:gd name="connsiteX6962" fmla="*/ 6222227 w 6331249"/>
              <a:gd name="connsiteY6962" fmla="*/ 3916178 h 6286576"/>
              <a:gd name="connsiteX6963" fmla="*/ 6225714 w 6331249"/>
              <a:gd name="connsiteY6963" fmla="*/ 3906182 h 6286576"/>
              <a:gd name="connsiteX6964" fmla="*/ 6225714 w 6331249"/>
              <a:gd name="connsiteY6964" fmla="*/ 3904787 h 6286576"/>
              <a:gd name="connsiteX6965" fmla="*/ 6224086 w 6331249"/>
              <a:gd name="connsiteY6965" fmla="*/ 3901067 h 6286576"/>
              <a:gd name="connsiteX6966" fmla="*/ 6221761 w 6331249"/>
              <a:gd name="connsiteY6966" fmla="*/ 3896650 h 6286576"/>
              <a:gd name="connsiteX6967" fmla="*/ 6218972 w 6331249"/>
              <a:gd name="connsiteY6967" fmla="*/ 3891535 h 6286576"/>
              <a:gd name="connsiteX6968" fmla="*/ 6215718 w 6331249"/>
              <a:gd name="connsiteY6968" fmla="*/ 3885723 h 6286576"/>
              <a:gd name="connsiteX6969" fmla="*/ 6211766 w 6331249"/>
              <a:gd name="connsiteY6969" fmla="*/ 3879446 h 6286576"/>
              <a:gd name="connsiteX6970" fmla="*/ 6207349 w 6331249"/>
              <a:gd name="connsiteY6970" fmla="*/ 3872704 h 6286576"/>
              <a:gd name="connsiteX6971" fmla="*/ 6202468 w 6331249"/>
              <a:gd name="connsiteY6971" fmla="*/ 3865265 h 6286576"/>
              <a:gd name="connsiteX6972" fmla="*/ 6197121 w 6331249"/>
              <a:gd name="connsiteY6972" fmla="*/ 3857593 h 6286576"/>
              <a:gd name="connsiteX6973" fmla="*/ 6191309 w 6331249"/>
              <a:gd name="connsiteY6973" fmla="*/ 3849456 h 6286576"/>
              <a:gd name="connsiteX6974" fmla="*/ 6185266 w 6331249"/>
              <a:gd name="connsiteY6974" fmla="*/ 3840854 h 6286576"/>
              <a:gd name="connsiteX6975" fmla="*/ 6178757 w 6331249"/>
              <a:gd name="connsiteY6975" fmla="*/ 3831787 h 6286576"/>
              <a:gd name="connsiteX6976" fmla="*/ 6171783 w 6331249"/>
              <a:gd name="connsiteY6976" fmla="*/ 3822488 h 6286576"/>
              <a:gd name="connsiteX6977" fmla="*/ 6164577 w 6331249"/>
              <a:gd name="connsiteY6977" fmla="*/ 3812724 h 6286576"/>
              <a:gd name="connsiteX6978" fmla="*/ 6156906 w 6331249"/>
              <a:gd name="connsiteY6978" fmla="*/ 3802727 h 6286576"/>
              <a:gd name="connsiteX6979" fmla="*/ 6149002 w 6331249"/>
              <a:gd name="connsiteY6979" fmla="*/ 3792265 h 6286576"/>
              <a:gd name="connsiteX6980" fmla="*/ 6140866 w 6331249"/>
              <a:gd name="connsiteY6980" fmla="*/ 3781571 h 6286576"/>
              <a:gd name="connsiteX6981" fmla="*/ 6132265 w 6331249"/>
              <a:gd name="connsiteY6981" fmla="*/ 3770412 h 6286576"/>
              <a:gd name="connsiteX6982" fmla="*/ 6123432 w 6331249"/>
              <a:gd name="connsiteY6982" fmla="*/ 3759020 h 6286576"/>
              <a:gd name="connsiteX6983" fmla="*/ 6114366 w 6331249"/>
              <a:gd name="connsiteY6983" fmla="*/ 3747396 h 6286576"/>
              <a:gd name="connsiteX6984" fmla="*/ 6105067 w 6331249"/>
              <a:gd name="connsiteY6984" fmla="*/ 3735539 h 6286576"/>
              <a:gd name="connsiteX6985" fmla="*/ 6095536 w 6331249"/>
              <a:gd name="connsiteY6985" fmla="*/ 3723218 h 6286576"/>
              <a:gd name="connsiteX6986" fmla="*/ 6085774 w 6331249"/>
              <a:gd name="connsiteY6986" fmla="*/ 3710663 h 6286576"/>
              <a:gd name="connsiteX6987" fmla="*/ 6075777 w 6331249"/>
              <a:gd name="connsiteY6987" fmla="*/ 3697877 h 6286576"/>
              <a:gd name="connsiteX6988" fmla="*/ 6065549 w 6331249"/>
              <a:gd name="connsiteY6988" fmla="*/ 3684858 h 6286576"/>
              <a:gd name="connsiteX6989" fmla="*/ 6055321 w 6331249"/>
              <a:gd name="connsiteY6989" fmla="*/ 3671606 h 6286576"/>
              <a:gd name="connsiteX6990" fmla="*/ 6044861 w 6331249"/>
              <a:gd name="connsiteY6990" fmla="*/ 3658122 h 6286576"/>
              <a:gd name="connsiteX6991" fmla="*/ 6032773 w 6331249"/>
              <a:gd name="connsiteY6991" fmla="*/ 3642546 h 6286576"/>
              <a:gd name="connsiteX6992" fmla="*/ 6020452 w 6331249"/>
              <a:gd name="connsiteY6992" fmla="*/ 3626737 h 6286576"/>
              <a:gd name="connsiteX6993" fmla="*/ 6008132 w 6331249"/>
              <a:gd name="connsiteY6993" fmla="*/ 3610696 h 6286576"/>
              <a:gd name="connsiteX6994" fmla="*/ 5995579 w 6331249"/>
              <a:gd name="connsiteY6994" fmla="*/ 3594655 h 6286576"/>
              <a:gd name="connsiteX6995" fmla="*/ 5983026 w 6331249"/>
              <a:gd name="connsiteY6995" fmla="*/ 3578380 h 6286576"/>
              <a:gd name="connsiteX6996" fmla="*/ 5970241 w 6331249"/>
              <a:gd name="connsiteY6996" fmla="*/ 3561874 h 6286576"/>
              <a:gd name="connsiteX6997" fmla="*/ 5957456 w 6331249"/>
              <a:gd name="connsiteY6997" fmla="*/ 3545368 h 6286576"/>
              <a:gd name="connsiteX6998" fmla="*/ 5944671 w 6331249"/>
              <a:gd name="connsiteY6998" fmla="*/ 3528629 h 6286576"/>
              <a:gd name="connsiteX6999" fmla="*/ 5931885 w 6331249"/>
              <a:gd name="connsiteY6999" fmla="*/ 3511890 h 6286576"/>
              <a:gd name="connsiteX7000" fmla="*/ 5919100 w 6331249"/>
              <a:gd name="connsiteY7000" fmla="*/ 3495151 h 6286576"/>
              <a:gd name="connsiteX7001" fmla="*/ 5906315 w 6331249"/>
              <a:gd name="connsiteY7001" fmla="*/ 3478413 h 6286576"/>
              <a:gd name="connsiteX7002" fmla="*/ 5893530 w 6331249"/>
              <a:gd name="connsiteY7002" fmla="*/ 3461441 h 6286576"/>
              <a:gd name="connsiteX7003" fmla="*/ 5880745 w 6331249"/>
              <a:gd name="connsiteY7003" fmla="*/ 3444703 h 6286576"/>
              <a:gd name="connsiteX7004" fmla="*/ 5867959 w 6331249"/>
              <a:gd name="connsiteY7004" fmla="*/ 3427964 h 6286576"/>
              <a:gd name="connsiteX7005" fmla="*/ 5855174 w 6331249"/>
              <a:gd name="connsiteY7005" fmla="*/ 3410760 h 6286576"/>
              <a:gd name="connsiteX7006" fmla="*/ 5842621 w 6331249"/>
              <a:gd name="connsiteY7006" fmla="*/ 3394022 h 6286576"/>
              <a:gd name="connsiteX7007" fmla="*/ 5830301 w 6331249"/>
              <a:gd name="connsiteY7007" fmla="*/ 3377515 h 6286576"/>
              <a:gd name="connsiteX7008" fmla="*/ 5817980 w 6331249"/>
              <a:gd name="connsiteY7008" fmla="*/ 3361009 h 6286576"/>
              <a:gd name="connsiteX7009" fmla="*/ 5805893 w 6331249"/>
              <a:gd name="connsiteY7009" fmla="*/ 3344735 h 6286576"/>
              <a:gd name="connsiteX7010" fmla="*/ 5794037 w 6331249"/>
              <a:gd name="connsiteY7010" fmla="*/ 3328461 h 6286576"/>
              <a:gd name="connsiteX7011" fmla="*/ 5782414 w 6331249"/>
              <a:gd name="connsiteY7011" fmla="*/ 3312420 h 6286576"/>
              <a:gd name="connsiteX7012" fmla="*/ 5771024 w 6331249"/>
              <a:gd name="connsiteY7012" fmla="*/ 3296611 h 6286576"/>
              <a:gd name="connsiteX7013" fmla="*/ 5759866 w 6331249"/>
              <a:gd name="connsiteY7013" fmla="*/ 3281035 h 6286576"/>
              <a:gd name="connsiteX7014" fmla="*/ 5748940 w 6331249"/>
              <a:gd name="connsiteY7014" fmla="*/ 3265691 h 6286576"/>
              <a:gd name="connsiteX7015" fmla="*/ 5738247 w 6331249"/>
              <a:gd name="connsiteY7015" fmla="*/ 3250579 h 6286576"/>
              <a:gd name="connsiteX7016" fmla="*/ 5728019 w 6331249"/>
              <a:gd name="connsiteY7016" fmla="*/ 3235933 h 6286576"/>
              <a:gd name="connsiteX7017" fmla="*/ 5718023 w 6331249"/>
              <a:gd name="connsiteY7017" fmla="*/ 3221519 h 6286576"/>
              <a:gd name="connsiteX7018" fmla="*/ 5708260 w 6331249"/>
              <a:gd name="connsiteY7018" fmla="*/ 3207338 h 6286576"/>
              <a:gd name="connsiteX7019" fmla="*/ 5698962 w 6331249"/>
              <a:gd name="connsiteY7019" fmla="*/ 3193621 h 6286576"/>
              <a:gd name="connsiteX7020" fmla="*/ 5690128 w 6331249"/>
              <a:gd name="connsiteY7020" fmla="*/ 3180137 h 6286576"/>
              <a:gd name="connsiteX7021" fmla="*/ 5681527 w 6331249"/>
              <a:gd name="connsiteY7021" fmla="*/ 3167118 h 6286576"/>
              <a:gd name="connsiteX7022" fmla="*/ 5626667 w 6331249"/>
              <a:gd name="connsiteY7022" fmla="*/ 3087609 h 6286576"/>
              <a:gd name="connsiteX7023" fmla="*/ 5609233 w 6331249"/>
              <a:gd name="connsiteY7023" fmla="*/ 3064360 h 6286576"/>
              <a:gd name="connsiteX7024" fmla="*/ 5590868 w 6331249"/>
              <a:gd name="connsiteY7024" fmla="*/ 3041112 h 6286576"/>
              <a:gd name="connsiteX7025" fmla="*/ 5572039 w 6331249"/>
              <a:gd name="connsiteY7025" fmla="*/ 3017864 h 6286576"/>
              <a:gd name="connsiteX7026" fmla="*/ 5552513 w 6331249"/>
              <a:gd name="connsiteY7026" fmla="*/ 2994615 h 6286576"/>
              <a:gd name="connsiteX7027" fmla="*/ 5532521 w 6331249"/>
              <a:gd name="connsiteY7027" fmla="*/ 2971367 h 6286576"/>
              <a:gd name="connsiteX7028" fmla="*/ 5512297 w 6331249"/>
              <a:gd name="connsiteY7028" fmla="*/ 2948119 h 6286576"/>
              <a:gd name="connsiteX7029" fmla="*/ 5491841 w 6331249"/>
              <a:gd name="connsiteY7029" fmla="*/ 2924870 h 6286576"/>
              <a:gd name="connsiteX7030" fmla="*/ 5471384 w 6331249"/>
              <a:gd name="connsiteY7030" fmla="*/ 2901622 h 6286576"/>
              <a:gd name="connsiteX7031" fmla="*/ 5450928 w 6331249"/>
              <a:gd name="connsiteY7031" fmla="*/ 2878374 h 6286576"/>
              <a:gd name="connsiteX7032" fmla="*/ 5430472 w 6331249"/>
              <a:gd name="connsiteY7032" fmla="*/ 2855125 h 6286576"/>
              <a:gd name="connsiteX7033" fmla="*/ 5410247 w 6331249"/>
              <a:gd name="connsiteY7033" fmla="*/ 2831877 h 6286576"/>
              <a:gd name="connsiteX7034" fmla="*/ 5390489 w 6331249"/>
              <a:gd name="connsiteY7034" fmla="*/ 2810024 h 6286576"/>
              <a:gd name="connsiteX7035" fmla="*/ 5371195 w 6331249"/>
              <a:gd name="connsiteY7035" fmla="*/ 2788635 h 6286576"/>
              <a:gd name="connsiteX7036" fmla="*/ 5352365 w 6331249"/>
              <a:gd name="connsiteY7036" fmla="*/ 2767712 h 6286576"/>
              <a:gd name="connsiteX7037" fmla="*/ 5334234 w 6331249"/>
              <a:gd name="connsiteY7037" fmla="*/ 2747253 h 6286576"/>
              <a:gd name="connsiteX7038" fmla="*/ 5316799 w 6331249"/>
              <a:gd name="connsiteY7038" fmla="*/ 2727260 h 6286576"/>
              <a:gd name="connsiteX7039" fmla="*/ 5300295 w 6331249"/>
              <a:gd name="connsiteY7039" fmla="*/ 2707964 h 6286576"/>
              <a:gd name="connsiteX7040" fmla="*/ 5284720 w 6331249"/>
              <a:gd name="connsiteY7040" fmla="*/ 2689365 h 6286576"/>
              <a:gd name="connsiteX7041" fmla="*/ 5270307 w 6331249"/>
              <a:gd name="connsiteY7041" fmla="*/ 2671464 h 6286576"/>
              <a:gd name="connsiteX7042" fmla="*/ 5257057 w 6331249"/>
              <a:gd name="connsiteY7042" fmla="*/ 2654028 h 6286576"/>
              <a:gd name="connsiteX7043" fmla="*/ 5244970 w 6331249"/>
              <a:gd name="connsiteY7043" fmla="*/ 2637289 h 6286576"/>
              <a:gd name="connsiteX7044" fmla="*/ 5234276 w 6331249"/>
              <a:gd name="connsiteY7044" fmla="*/ 2621247 h 6286576"/>
              <a:gd name="connsiteX7045" fmla="*/ 5224978 w 6331249"/>
              <a:gd name="connsiteY7045" fmla="*/ 2605671 h 6286576"/>
              <a:gd name="connsiteX7046" fmla="*/ 5217075 w 6331249"/>
              <a:gd name="connsiteY7046" fmla="*/ 2590327 h 6286576"/>
              <a:gd name="connsiteX7047" fmla="*/ 5210798 w 6331249"/>
              <a:gd name="connsiteY7047" fmla="*/ 2574751 h 6286576"/>
              <a:gd name="connsiteX7048" fmla="*/ 5206614 w 6331249"/>
              <a:gd name="connsiteY7048" fmla="*/ 2558245 h 6286576"/>
              <a:gd name="connsiteX7049" fmla="*/ 5206614 w 6331249"/>
              <a:gd name="connsiteY7049" fmla="*/ 2555455 h 6286576"/>
              <a:gd name="connsiteX7050" fmla="*/ 5172210 w 6331249"/>
              <a:gd name="connsiteY7050" fmla="*/ 2617063 h 6286576"/>
              <a:gd name="connsiteX7051" fmla="*/ 5279838 w 6331249"/>
              <a:gd name="connsiteY7051" fmla="*/ 2737722 h 6286576"/>
              <a:gd name="connsiteX7052" fmla="*/ 5660373 w 6331249"/>
              <a:gd name="connsiteY7052" fmla="*/ 3186647 h 6286576"/>
              <a:gd name="connsiteX7053" fmla="*/ 5660373 w 6331249"/>
              <a:gd name="connsiteY7053" fmla="*/ 3186647 h 6286576"/>
              <a:gd name="connsiteX7054" fmla="*/ 5836578 w 6331249"/>
              <a:gd name="connsiteY7054" fmla="*/ 3431219 h 6286576"/>
              <a:gd name="connsiteX7055" fmla="*/ 5931188 w 6331249"/>
              <a:gd name="connsiteY7055" fmla="*/ 3564896 h 6286576"/>
              <a:gd name="connsiteX7056" fmla="*/ 5954434 w 6331249"/>
              <a:gd name="connsiteY7056" fmla="*/ 3596747 h 6286576"/>
              <a:gd name="connsiteX7057" fmla="*/ 6092050 w 6331249"/>
              <a:gd name="connsiteY7057" fmla="*/ 3770412 h 6286576"/>
              <a:gd name="connsiteX7058" fmla="*/ 6194796 w 6331249"/>
              <a:gd name="connsiteY7058" fmla="*/ 3904787 h 6286576"/>
              <a:gd name="connsiteX7059" fmla="*/ 6067409 w 6331249"/>
              <a:gd name="connsiteY7059" fmla="*/ 3955933 h 6286576"/>
              <a:gd name="connsiteX7060" fmla="*/ 5726392 w 6331249"/>
              <a:gd name="connsiteY7060" fmla="*/ 3745536 h 6286576"/>
              <a:gd name="connsiteX7061" fmla="*/ 5686874 w 6331249"/>
              <a:gd name="connsiteY7061" fmla="*/ 3702062 h 6286576"/>
              <a:gd name="connsiteX7062" fmla="*/ 5527640 w 6331249"/>
              <a:gd name="connsiteY7062" fmla="*/ 3516075 h 6286576"/>
              <a:gd name="connsiteX7063" fmla="*/ 5375147 w 6331249"/>
              <a:gd name="connsiteY7063" fmla="*/ 3321952 h 6286576"/>
              <a:gd name="connsiteX7064" fmla="*/ 5260312 w 6331249"/>
              <a:gd name="connsiteY7064" fmla="*/ 3177347 h 6286576"/>
              <a:gd name="connsiteX7065" fmla="*/ 5161052 w 6331249"/>
              <a:gd name="connsiteY7065" fmla="*/ 3062965 h 6286576"/>
              <a:gd name="connsiteX7066" fmla="*/ 5118512 w 6331249"/>
              <a:gd name="connsiteY7066" fmla="*/ 3014609 h 6286576"/>
              <a:gd name="connsiteX7067" fmla="*/ 4990427 w 6331249"/>
              <a:gd name="connsiteY7067" fmla="*/ 2902087 h 6286576"/>
              <a:gd name="connsiteX7068" fmla="*/ 4961137 w 6331249"/>
              <a:gd name="connsiteY7068" fmla="*/ 2893718 h 6286576"/>
              <a:gd name="connsiteX7069" fmla="*/ 4961137 w 6331249"/>
              <a:gd name="connsiteY7069" fmla="*/ 2893718 h 6286576"/>
              <a:gd name="connsiteX7070" fmla="*/ 5333304 w 6331249"/>
              <a:gd name="connsiteY7070" fmla="*/ 2509191 h 6286576"/>
              <a:gd name="connsiteX7071" fmla="*/ 5339580 w 6331249"/>
              <a:gd name="connsiteY7071" fmla="*/ 2513375 h 6286576"/>
              <a:gd name="connsiteX7072" fmla="*/ 5354225 w 6331249"/>
              <a:gd name="connsiteY7072" fmla="*/ 2524534 h 6286576"/>
              <a:gd name="connsiteX7073" fmla="*/ 5369102 w 6331249"/>
              <a:gd name="connsiteY7073" fmla="*/ 2537089 h 6286576"/>
              <a:gd name="connsiteX7074" fmla="*/ 5384445 w 6331249"/>
              <a:gd name="connsiteY7074" fmla="*/ 2550805 h 6286576"/>
              <a:gd name="connsiteX7075" fmla="*/ 5400252 w 6331249"/>
              <a:gd name="connsiteY7075" fmla="*/ 2565917 h 6286576"/>
              <a:gd name="connsiteX7076" fmla="*/ 5416524 w 6331249"/>
              <a:gd name="connsiteY7076" fmla="*/ 2582190 h 6286576"/>
              <a:gd name="connsiteX7077" fmla="*/ 5433261 w 6331249"/>
              <a:gd name="connsiteY7077" fmla="*/ 2599627 h 6286576"/>
              <a:gd name="connsiteX7078" fmla="*/ 5450463 w 6331249"/>
              <a:gd name="connsiteY7078" fmla="*/ 2617993 h 6286576"/>
              <a:gd name="connsiteX7079" fmla="*/ 5468130 w 6331249"/>
              <a:gd name="connsiteY7079" fmla="*/ 2637289 h 6286576"/>
              <a:gd name="connsiteX7080" fmla="*/ 5486029 w 6331249"/>
              <a:gd name="connsiteY7080" fmla="*/ 2657515 h 6286576"/>
              <a:gd name="connsiteX7081" fmla="*/ 5504394 w 6331249"/>
              <a:gd name="connsiteY7081" fmla="*/ 2678438 h 6286576"/>
              <a:gd name="connsiteX7082" fmla="*/ 5522990 w 6331249"/>
              <a:gd name="connsiteY7082" fmla="*/ 2700059 h 6286576"/>
              <a:gd name="connsiteX7083" fmla="*/ 5541587 w 6331249"/>
              <a:gd name="connsiteY7083" fmla="*/ 2722145 h 6286576"/>
              <a:gd name="connsiteX7084" fmla="*/ 5560416 w 6331249"/>
              <a:gd name="connsiteY7084" fmla="*/ 2745393 h 6286576"/>
              <a:gd name="connsiteX7085" fmla="*/ 5579245 w 6331249"/>
              <a:gd name="connsiteY7085" fmla="*/ 2768642 h 6286576"/>
              <a:gd name="connsiteX7086" fmla="*/ 5598075 w 6331249"/>
              <a:gd name="connsiteY7086" fmla="*/ 2791890 h 6286576"/>
              <a:gd name="connsiteX7087" fmla="*/ 5672694 w 6331249"/>
              <a:gd name="connsiteY7087" fmla="*/ 2884883 h 6286576"/>
              <a:gd name="connsiteX7088" fmla="*/ 5690825 w 6331249"/>
              <a:gd name="connsiteY7088" fmla="*/ 2908132 h 6286576"/>
              <a:gd name="connsiteX7089" fmla="*/ 5937697 w 6331249"/>
              <a:gd name="connsiteY7089" fmla="*/ 3259181 h 6286576"/>
              <a:gd name="connsiteX7090" fmla="*/ 5956991 w 6331249"/>
              <a:gd name="connsiteY7090" fmla="*/ 3291264 h 6286576"/>
              <a:gd name="connsiteX7091" fmla="*/ 5976285 w 6331249"/>
              <a:gd name="connsiteY7091" fmla="*/ 3323579 h 6286576"/>
              <a:gd name="connsiteX7092" fmla="*/ 5995811 w 6331249"/>
              <a:gd name="connsiteY7092" fmla="*/ 3355894 h 6286576"/>
              <a:gd name="connsiteX7093" fmla="*/ 6015339 w 6331249"/>
              <a:gd name="connsiteY7093" fmla="*/ 3387977 h 6286576"/>
              <a:gd name="connsiteX7094" fmla="*/ 6034865 w 6331249"/>
              <a:gd name="connsiteY7094" fmla="*/ 3419594 h 6286576"/>
              <a:gd name="connsiteX7095" fmla="*/ 6054391 w 6331249"/>
              <a:gd name="connsiteY7095" fmla="*/ 3450747 h 6286576"/>
              <a:gd name="connsiteX7096" fmla="*/ 6073918 w 6331249"/>
              <a:gd name="connsiteY7096" fmla="*/ 3480970 h 6286576"/>
              <a:gd name="connsiteX7097" fmla="*/ 6093212 w 6331249"/>
              <a:gd name="connsiteY7097" fmla="*/ 3510263 h 6286576"/>
              <a:gd name="connsiteX7098" fmla="*/ 6112273 w 6331249"/>
              <a:gd name="connsiteY7098" fmla="*/ 3538393 h 6286576"/>
              <a:gd name="connsiteX7099" fmla="*/ 6131103 w 6331249"/>
              <a:gd name="connsiteY7099" fmla="*/ 3565129 h 6286576"/>
              <a:gd name="connsiteX7100" fmla="*/ 6149700 w 6331249"/>
              <a:gd name="connsiteY7100" fmla="*/ 3590005 h 6286576"/>
              <a:gd name="connsiteX7101" fmla="*/ 6167831 w 6331249"/>
              <a:gd name="connsiteY7101" fmla="*/ 3613253 h 6286576"/>
              <a:gd name="connsiteX7102" fmla="*/ 6185498 w 6331249"/>
              <a:gd name="connsiteY7102" fmla="*/ 3634177 h 6286576"/>
              <a:gd name="connsiteX7103" fmla="*/ 6202700 w 6331249"/>
              <a:gd name="connsiteY7103" fmla="*/ 3652775 h 6286576"/>
              <a:gd name="connsiteX7104" fmla="*/ 6218972 w 6331249"/>
              <a:gd name="connsiteY7104" fmla="*/ 3668816 h 6286576"/>
              <a:gd name="connsiteX7105" fmla="*/ 6234314 w 6331249"/>
              <a:gd name="connsiteY7105" fmla="*/ 3682068 h 6286576"/>
              <a:gd name="connsiteX7106" fmla="*/ 6248495 w 6331249"/>
              <a:gd name="connsiteY7106" fmla="*/ 3692297 h 6286576"/>
              <a:gd name="connsiteX7107" fmla="*/ 6260815 w 6331249"/>
              <a:gd name="connsiteY7107" fmla="*/ 3699272 h 6286576"/>
              <a:gd name="connsiteX7108" fmla="*/ 6271043 w 6331249"/>
              <a:gd name="connsiteY7108" fmla="*/ 3703224 h 6286576"/>
              <a:gd name="connsiteX7109" fmla="*/ 6278714 w 6331249"/>
              <a:gd name="connsiteY7109" fmla="*/ 3704619 h 6286576"/>
              <a:gd name="connsiteX7110" fmla="*/ 6284293 w 6331249"/>
              <a:gd name="connsiteY7110" fmla="*/ 3704619 h 6286576"/>
              <a:gd name="connsiteX7111" fmla="*/ 6289175 w 6331249"/>
              <a:gd name="connsiteY7111" fmla="*/ 3703224 h 6286576"/>
              <a:gd name="connsiteX7112" fmla="*/ 6295218 w 6331249"/>
              <a:gd name="connsiteY7112" fmla="*/ 3699737 h 6286576"/>
              <a:gd name="connsiteX7113" fmla="*/ 6302193 w 6331249"/>
              <a:gd name="connsiteY7113" fmla="*/ 3693460 h 6286576"/>
              <a:gd name="connsiteX7114" fmla="*/ 6308933 w 6331249"/>
              <a:gd name="connsiteY7114" fmla="*/ 3684625 h 6286576"/>
              <a:gd name="connsiteX7115" fmla="*/ 6315210 w 6331249"/>
              <a:gd name="connsiteY7115" fmla="*/ 3673001 h 6286576"/>
              <a:gd name="connsiteX7116" fmla="*/ 6320789 w 6331249"/>
              <a:gd name="connsiteY7116" fmla="*/ 3658587 h 6286576"/>
              <a:gd name="connsiteX7117" fmla="*/ 6325439 w 6331249"/>
              <a:gd name="connsiteY7117" fmla="*/ 3641384 h 6286576"/>
              <a:gd name="connsiteX7118" fmla="*/ 6328925 w 6331249"/>
              <a:gd name="connsiteY7118" fmla="*/ 3621390 h 6286576"/>
              <a:gd name="connsiteX7119" fmla="*/ 6331250 w 6331249"/>
              <a:gd name="connsiteY7119" fmla="*/ 3598142 h 6286576"/>
              <a:gd name="connsiteX7120" fmla="*/ 6331250 w 6331249"/>
              <a:gd name="connsiteY7120" fmla="*/ 3573731 h 6286576"/>
              <a:gd name="connsiteX7121" fmla="*/ 6331250 w 6331249"/>
              <a:gd name="connsiteY7121" fmla="*/ 3543276 h 6286576"/>
              <a:gd name="connsiteX7122" fmla="*/ 6329623 w 6331249"/>
              <a:gd name="connsiteY7122" fmla="*/ 3515145 h 6286576"/>
              <a:gd name="connsiteX7123" fmla="*/ 6326833 w 6331249"/>
              <a:gd name="connsiteY7123" fmla="*/ 3485387 h 6286576"/>
              <a:gd name="connsiteX7124" fmla="*/ 6322881 w 6331249"/>
              <a:gd name="connsiteY7124" fmla="*/ 3454467 h 6286576"/>
              <a:gd name="connsiteX7125" fmla="*/ 6317767 w 6331249"/>
              <a:gd name="connsiteY7125" fmla="*/ 3422384 h 6286576"/>
              <a:gd name="connsiteX7126" fmla="*/ 6311491 w 6331249"/>
              <a:gd name="connsiteY7126" fmla="*/ 3389139 h 6286576"/>
              <a:gd name="connsiteX7127" fmla="*/ 6304285 w 6331249"/>
              <a:gd name="connsiteY7127" fmla="*/ 3355197 h 6286576"/>
              <a:gd name="connsiteX7128" fmla="*/ 6296846 w 6331249"/>
              <a:gd name="connsiteY7128" fmla="*/ 3321022 h 6286576"/>
              <a:gd name="connsiteX7129" fmla="*/ 6287780 w 6331249"/>
              <a:gd name="connsiteY7129" fmla="*/ 3285684 h 6286576"/>
              <a:gd name="connsiteX7130" fmla="*/ 6277784 w 6331249"/>
              <a:gd name="connsiteY7130" fmla="*/ 3250114 h 6286576"/>
              <a:gd name="connsiteX7131" fmla="*/ 6267091 w 6331249"/>
              <a:gd name="connsiteY7131" fmla="*/ 3214312 h 6286576"/>
              <a:gd name="connsiteX7132" fmla="*/ 6255701 w 6331249"/>
              <a:gd name="connsiteY7132" fmla="*/ 3178277 h 6286576"/>
              <a:gd name="connsiteX7133" fmla="*/ 6243613 w 6331249"/>
              <a:gd name="connsiteY7133" fmla="*/ 3142475 h 6286576"/>
              <a:gd name="connsiteX7134" fmla="*/ 6230828 w 6331249"/>
              <a:gd name="connsiteY7134" fmla="*/ 3106672 h 6286576"/>
              <a:gd name="connsiteX7135" fmla="*/ 6217577 w 6331249"/>
              <a:gd name="connsiteY7135" fmla="*/ 3071335 h 6286576"/>
              <a:gd name="connsiteX7136" fmla="*/ 6203862 w 6331249"/>
              <a:gd name="connsiteY7136" fmla="*/ 3036462 h 6286576"/>
              <a:gd name="connsiteX7137" fmla="*/ 6189683 w 6331249"/>
              <a:gd name="connsiteY7137" fmla="*/ 3002287 h 6286576"/>
              <a:gd name="connsiteX7138" fmla="*/ 6175270 w 6331249"/>
              <a:gd name="connsiteY7138" fmla="*/ 2968810 h 6286576"/>
              <a:gd name="connsiteX7139" fmla="*/ 6160625 w 6331249"/>
              <a:gd name="connsiteY7139" fmla="*/ 2936494 h 6286576"/>
              <a:gd name="connsiteX7140" fmla="*/ 6145748 w 6331249"/>
              <a:gd name="connsiteY7140" fmla="*/ 2905109 h 6286576"/>
              <a:gd name="connsiteX7141" fmla="*/ 6130638 w 6331249"/>
              <a:gd name="connsiteY7141" fmla="*/ 2875119 h 6286576"/>
              <a:gd name="connsiteX7142" fmla="*/ 6115760 w 6331249"/>
              <a:gd name="connsiteY7142" fmla="*/ 2845826 h 6286576"/>
              <a:gd name="connsiteX7143" fmla="*/ 6100651 w 6331249"/>
              <a:gd name="connsiteY7143" fmla="*/ 2818626 h 6286576"/>
              <a:gd name="connsiteX7144" fmla="*/ 6085541 w 6331249"/>
              <a:gd name="connsiteY7144" fmla="*/ 2793052 h 6286576"/>
              <a:gd name="connsiteX7145" fmla="*/ 6070198 w 6331249"/>
              <a:gd name="connsiteY7145" fmla="*/ 2768177 h 6286576"/>
              <a:gd name="connsiteX7146" fmla="*/ 6054159 w 6331249"/>
              <a:gd name="connsiteY7146" fmla="*/ 2743069 h 6286576"/>
              <a:gd name="connsiteX7147" fmla="*/ 6037654 w 6331249"/>
              <a:gd name="connsiteY7147" fmla="*/ 2717728 h 6286576"/>
              <a:gd name="connsiteX7148" fmla="*/ 6020452 w 6331249"/>
              <a:gd name="connsiteY7148" fmla="*/ 2692387 h 6286576"/>
              <a:gd name="connsiteX7149" fmla="*/ 6002786 w 6331249"/>
              <a:gd name="connsiteY7149" fmla="*/ 2666814 h 6286576"/>
              <a:gd name="connsiteX7150" fmla="*/ 5984654 w 6331249"/>
              <a:gd name="connsiteY7150" fmla="*/ 2641241 h 6286576"/>
              <a:gd name="connsiteX7151" fmla="*/ 5966057 w 6331249"/>
              <a:gd name="connsiteY7151" fmla="*/ 2615668 h 6286576"/>
              <a:gd name="connsiteX7152" fmla="*/ 5946996 w 6331249"/>
              <a:gd name="connsiteY7152" fmla="*/ 2590095 h 6286576"/>
              <a:gd name="connsiteX7153" fmla="*/ 5927468 w 6331249"/>
              <a:gd name="connsiteY7153" fmla="*/ 2564521 h 6286576"/>
              <a:gd name="connsiteX7154" fmla="*/ 5907477 w 6331249"/>
              <a:gd name="connsiteY7154" fmla="*/ 2538949 h 6286576"/>
              <a:gd name="connsiteX7155" fmla="*/ 5887021 w 6331249"/>
              <a:gd name="connsiteY7155" fmla="*/ 2513375 h 6286576"/>
              <a:gd name="connsiteX7156" fmla="*/ 5866332 w 6331249"/>
              <a:gd name="connsiteY7156" fmla="*/ 2487802 h 6286576"/>
              <a:gd name="connsiteX7157" fmla="*/ 5845178 w 6331249"/>
              <a:gd name="connsiteY7157" fmla="*/ 2462461 h 6286576"/>
              <a:gd name="connsiteX7158" fmla="*/ 5823792 w 6331249"/>
              <a:gd name="connsiteY7158" fmla="*/ 2437121 h 6286576"/>
              <a:gd name="connsiteX7159" fmla="*/ 5801941 w 6331249"/>
              <a:gd name="connsiteY7159" fmla="*/ 2412013 h 6286576"/>
              <a:gd name="connsiteX7160" fmla="*/ 5778695 w 6331249"/>
              <a:gd name="connsiteY7160" fmla="*/ 2387137 h 6286576"/>
              <a:gd name="connsiteX7161" fmla="*/ 5755449 w 6331249"/>
              <a:gd name="connsiteY7161" fmla="*/ 2362261 h 6286576"/>
              <a:gd name="connsiteX7162" fmla="*/ 5732203 w 6331249"/>
              <a:gd name="connsiteY7162" fmla="*/ 2337618 h 6286576"/>
              <a:gd name="connsiteX7163" fmla="*/ 5708957 w 6331249"/>
              <a:gd name="connsiteY7163" fmla="*/ 2314370 h 6286576"/>
              <a:gd name="connsiteX7164" fmla="*/ 5685711 w 6331249"/>
              <a:gd name="connsiteY7164" fmla="*/ 2291121 h 6286576"/>
              <a:gd name="connsiteX7165" fmla="*/ 5662465 w 6331249"/>
              <a:gd name="connsiteY7165" fmla="*/ 2267873 h 6286576"/>
              <a:gd name="connsiteX7166" fmla="*/ 5639220 w 6331249"/>
              <a:gd name="connsiteY7166" fmla="*/ 2244625 h 6286576"/>
              <a:gd name="connsiteX7167" fmla="*/ 5615974 w 6331249"/>
              <a:gd name="connsiteY7167" fmla="*/ 2221376 h 6286576"/>
              <a:gd name="connsiteX7168" fmla="*/ 5592728 w 6331249"/>
              <a:gd name="connsiteY7168" fmla="*/ 2198128 h 6286576"/>
              <a:gd name="connsiteX7169" fmla="*/ 5568087 w 6331249"/>
              <a:gd name="connsiteY7169" fmla="*/ 2174880 h 6286576"/>
              <a:gd name="connsiteX7170" fmla="*/ 5543214 w 6331249"/>
              <a:gd name="connsiteY7170" fmla="*/ 2151632 h 6286576"/>
              <a:gd name="connsiteX7171" fmla="*/ 5518341 w 6331249"/>
              <a:gd name="connsiteY7171" fmla="*/ 2129778 h 6286576"/>
              <a:gd name="connsiteX7172" fmla="*/ 5493235 w 6331249"/>
              <a:gd name="connsiteY7172" fmla="*/ 2108390 h 6286576"/>
              <a:gd name="connsiteX7173" fmla="*/ 5467897 w 6331249"/>
              <a:gd name="connsiteY7173" fmla="*/ 2087234 h 6286576"/>
              <a:gd name="connsiteX7174" fmla="*/ 5442560 w 6331249"/>
              <a:gd name="connsiteY7174" fmla="*/ 2066543 h 6286576"/>
              <a:gd name="connsiteX7175" fmla="*/ 5416989 w 6331249"/>
              <a:gd name="connsiteY7175" fmla="*/ 2046317 h 6286576"/>
              <a:gd name="connsiteX7176" fmla="*/ 5400717 w 6331249"/>
              <a:gd name="connsiteY7176" fmla="*/ 2033995 h 6286576"/>
              <a:gd name="connsiteX7177" fmla="*/ 5382585 w 6331249"/>
              <a:gd name="connsiteY7177" fmla="*/ 2054454 h 6286576"/>
              <a:gd name="connsiteX7178" fmla="*/ 5371195 w 6331249"/>
              <a:gd name="connsiteY7178" fmla="*/ 2067473 h 6286576"/>
              <a:gd name="connsiteX7179" fmla="*/ 5659211 w 6331249"/>
              <a:gd name="connsiteY7179" fmla="*/ 2303443 h 6286576"/>
              <a:gd name="connsiteX7180" fmla="*/ 5933048 w 6331249"/>
              <a:gd name="connsiteY7180" fmla="*/ 2625665 h 6286576"/>
              <a:gd name="connsiteX7181" fmla="*/ 5933048 w 6331249"/>
              <a:gd name="connsiteY7181" fmla="*/ 2625665 h 6286576"/>
              <a:gd name="connsiteX7182" fmla="*/ 5970009 w 6331249"/>
              <a:gd name="connsiteY7182" fmla="*/ 2676113 h 6286576"/>
              <a:gd name="connsiteX7183" fmla="*/ 6005342 w 6331249"/>
              <a:gd name="connsiteY7183" fmla="*/ 2727725 h 6286576"/>
              <a:gd name="connsiteX7184" fmla="*/ 6152489 w 6331249"/>
              <a:gd name="connsiteY7184" fmla="*/ 2983456 h 6286576"/>
              <a:gd name="connsiteX7185" fmla="*/ 6152489 w 6331249"/>
              <a:gd name="connsiteY7185" fmla="*/ 2983456 h 6286576"/>
              <a:gd name="connsiteX7186" fmla="*/ 6170853 w 6331249"/>
              <a:gd name="connsiteY7186" fmla="*/ 3025536 h 6286576"/>
              <a:gd name="connsiteX7187" fmla="*/ 6194099 w 6331249"/>
              <a:gd name="connsiteY7187" fmla="*/ 3088539 h 6286576"/>
              <a:gd name="connsiteX7188" fmla="*/ 6309166 w 6331249"/>
              <a:gd name="connsiteY7188" fmla="*/ 3531884 h 6286576"/>
              <a:gd name="connsiteX7189" fmla="*/ 6302657 w 6331249"/>
              <a:gd name="connsiteY7189" fmla="*/ 3650218 h 6286576"/>
              <a:gd name="connsiteX7190" fmla="*/ 6284758 w 6331249"/>
              <a:gd name="connsiteY7190" fmla="*/ 3675326 h 6286576"/>
              <a:gd name="connsiteX7191" fmla="*/ 6256166 w 6331249"/>
              <a:gd name="connsiteY7191" fmla="*/ 3677419 h 6286576"/>
              <a:gd name="connsiteX7192" fmla="*/ 6211999 w 6331249"/>
              <a:gd name="connsiteY7192" fmla="*/ 3636501 h 6286576"/>
              <a:gd name="connsiteX7193" fmla="*/ 6211999 w 6331249"/>
              <a:gd name="connsiteY7193" fmla="*/ 3636501 h 6286576"/>
              <a:gd name="connsiteX7194" fmla="*/ 6088330 w 6331249"/>
              <a:gd name="connsiteY7194" fmla="*/ 3442843 h 6286576"/>
              <a:gd name="connsiteX7195" fmla="*/ 5990697 w 6331249"/>
              <a:gd name="connsiteY7195" fmla="*/ 3285684 h 6286576"/>
              <a:gd name="connsiteX7196" fmla="*/ 5990697 w 6331249"/>
              <a:gd name="connsiteY7196" fmla="*/ 3285684 h 6286576"/>
              <a:gd name="connsiteX7197" fmla="*/ 5903293 w 6331249"/>
              <a:gd name="connsiteY7197" fmla="*/ 3151077 h 6286576"/>
              <a:gd name="connsiteX7198" fmla="*/ 5563438 w 6331249"/>
              <a:gd name="connsiteY7198" fmla="*/ 2694712 h 6286576"/>
              <a:gd name="connsiteX7199" fmla="*/ 5524385 w 6331249"/>
              <a:gd name="connsiteY7199" fmla="*/ 2655190 h 6286576"/>
              <a:gd name="connsiteX7200" fmla="*/ 5333536 w 6331249"/>
              <a:gd name="connsiteY7200" fmla="*/ 2508028 h 6286576"/>
              <a:gd name="connsiteX7201" fmla="*/ 5333536 w 6331249"/>
              <a:gd name="connsiteY7201" fmla="*/ 2508028 h 6286576"/>
              <a:gd name="connsiteX7202" fmla="*/ 3165625 w 6331249"/>
              <a:gd name="connsiteY7202" fmla="*/ 6285182 h 6286576"/>
              <a:gd name="connsiteX7203" fmla="*/ 3175156 w 6331249"/>
              <a:gd name="connsiteY7203" fmla="*/ 6285182 h 6286576"/>
              <a:gd name="connsiteX7204" fmla="*/ 3184222 w 6331249"/>
              <a:gd name="connsiteY7204" fmla="*/ 6282624 h 6286576"/>
              <a:gd name="connsiteX7205" fmla="*/ 3194217 w 6331249"/>
              <a:gd name="connsiteY7205" fmla="*/ 6279370 h 6286576"/>
              <a:gd name="connsiteX7206" fmla="*/ 3203981 w 6331249"/>
              <a:gd name="connsiteY7206" fmla="*/ 6275883 h 6286576"/>
              <a:gd name="connsiteX7207" fmla="*/ 3213279 w 6331249"/>
              <a:gd name="connsiteY7207" fmla="*/ 6271930 h 6286576"/>
              <a:gd name="connsiteX7208" fmla="*/ 3222345 w 6331249"/>
              <a:gd name="connsiteY7208" fmla="*/ 6267746 h 6286576"/>
              <a:gd name="connsiteX7209" fmla="*/ 3231178 w 6331249"/>
              <a:gd name="connsiteY7209" fmla="*/ 6263328 h 6286576"/>
              <a:gd name="connsiteX7210" fmla="*/ 3239779 w 6331249"/>
              <a:gd name="connsiteY7210" fmla="*/ 6258447 h 6286576"/>
              <a:gd name="connsiteX7211" fmla="*/ 3247915 w 6331249"/>
              <a:gd name="connsiteY7211" fmla="*/ 6253332 h 6286576"/>
              <a:gd name="connsiteX7212" fmla="*/ 3255819 w 6331249"/>
              <a:gd name="connsiteY7212" fmla="*/ 6247985 h 6286576"/>
              <a:gd name="connsiteX7213" fmla="*/ 3263490 w 6331249"/>
              <a:gd name="connsiteY7213" fmla="*/ 6242172 h 6286576"/>
              <a:gd name="connsiteX7214" fmla="*/ 3270929 w 6331249"/>
              <a:gd name="connsiteY7214" fmla="*/ 6236128 h 6286576"/>
              <a:gd name="connsiteX7215" fmla="*/ 3278135 w 6331249"/>
              <a:gd name="connsiteY7215" fmla="*/ 6229851 h 6286576"/>
              <a:gd name="connsiteX7216" fmla="*/ 3285109 w 6331249"/>
              <a:gd name="connsiteY7216" fmla="*/ 6223341 h 6286576"/>
              <a:gd name="connsiteX7217" fmla="*/ 3291850 w 6331249"/>
              <a:gd name="connsiteY7217" fmla="*/ 6216367 h 6286576"/>
              <a:gd name="connsiteX7218" fmla="*/ 3298359 w 6331249"/>
              <a:gd name="connsiteY7218" fmla="*/ 6209160 h 6286576"/>
              <a:gd name="connsiteX7219" fmla="*/ 3304868 w 6331249"/>
              <a:gd name="connsiteY7219" fmla="*/ 6201488 h 6286576"/>
              <a:gd name="connsiteX7220" fmla="*/ 3311144 w 6331249"/>
              <a:gd name="connsiteY7220" fmla="*/ 6193584 h 6286576"/>
              <a:gd name="connsiteX7221" fmla="*/ 3317188 w 6331249"/>
              <a:gd name="connsiteY7221" fmla="*/ 6185446 h 6286576"/>
              <a:gd name="connsiteX7222" fmla="*/ 3323000 w 6331249"/>
              <a:gd name="connsiteY7222" fmla="*/ 6177077 h 6286576"/>
              <a:gd name="connsiteX7223" fmla="*/ 3328578 w 6331249"/>
              <a:gd name="connsiteY7223" fmla="*/ 6168243 h 6286576"/>
              <a:gd name="connsiteX7224" fmla="*/ 3333925 w 6331249"/>
              <a:gd name="connsiteY7224" fmla="*/ 6159176 h 6286576"/>
              <a:gd name="connsiteX7225" fmla="*/ 3339272 w 6331249"/>
              <a:gd name="connsiteY7225" fmla="*/ 6149877 h 6286576"/>
              <a:gd name="connsiteX7226" fmla="*/ 3344386 w 6331249"/>
              <a:gd name="connsiteY7226" fmla="*/ 6140113 h 6286576"/>
              <a:gd name="connsiteX7227" fmla="*/ 3349267 w 6331249"/>
              <a:gd name="connsiteY7227" fmla="*/ 6130115 h 6286576"/>
              <a:gd name="connsiteX7228" fmla="*/ 3353916 w 6331249"/>
              <a:gd name="connsiteY7228" fmla="*/ 6119886 h 6286576"/>
              <a:gd name="connsiteX7229" fmla="*/ 3358333 w 6331249"/>
              <a:gd name="connsiteY7229" fmla="*/ 6109425 h 6286576"/>
              <a:gd name="connsiteX7230" fmla="*/ 3362750 w 6331249"/>
              <a:gd name="connsiteY7230" fmla="*/ 6098498 h 6286576"/>
              <a:gd name="connsiteX7231" fmla="*/ 3366934 w 6331249"/>
              <a:gd name="connsiteY7231" fmla="*/ 6087339 h 6286576"/>
              <a:gd name="connsiteX7232" fmla="*/ 3370886 w 6331249"/>
              <a:gd name="connsiteY7232" fmla="*/ 6075947 h 6286576"/>
              <a:gd name="connsiteX7233" fmla="*/ 3374605 w 6331249"/>
              <a:gd name="connsiteY7233" fmla="*/ 6064323 h 6286576"/>
              <a:gd name="connsiteX7234" fmla="*/ 3401571 w 6331249"/>
              <a:gd name="connsiteY7234" fmla="*/ 5977374 h 6286576"/>
              <a:gd name="connsiteX7235" fmla="*/ 3410636 w 6331249"/>
              <a:gd name="connsiteY7235" fmla="*/ 5872292 h 6286576"/>
              <a:gd name="connsiteX7236" fmla="*/ 3410636 w 6331249"/>
              <a:gd name="connsiteY7236" fmla="*/ 5762560 h 6286576"/>
              <a:gd name="connsiteX7237" fmla="*/ 3364145 w 6331249"/>
              <a:gd name="connsiteY7237" fmla="*/ 4222592 h 6286576"/>
              <a:gd name="connsiteX7238" fmla="*/ 3337412 w 6331249"/>
              <a:gd name="connsiteY7238" fmla="*/ 4250722 h 6286576"/>
              <a:gd name="connsiteX7239" fmla="*/ 3383904 w 6331249"/>
              <a:gd name="connsiteY7239" fmla="*/ 5705369 h 6286576"/>
              <a:gd name="connsiteX7240" fmla="*/ 3383904 w 6331249"/>
              <a:gd name="connsiteY7240" fmla="*/ 5819054 h 6286576"/>
              <a:gd name="connsiteX7241" fmla="*/ 3301613 w 6331249"/>
              <a:gd name="connsiteY7241" fmla="*/ 6149644 h 6286576"/>
              <a:gd name="connsiteX7242" fmla="*/ 3164695 w 6331249"/>
              <a:gd name="connsiteY7242" fmla="*/ 6250077 h 6286576"/>
              <a:gd name="connsiteX7243" fmla="*/ 3027777 w 6331249"/>
              <a:gd name="connsiteY7243" fmla="*/ 6149644 h 6286576"/>
              <a:gd name="connsiteX7244" fmla="*/ 2945486 w 6331249"/>
              <a:gd name="connsiteY7244" fmla="*/ 5819054 h 6286576"/>
              <a:gd name="connsiteX7245" fmla="*/ 2945486 w 6331249"/>
              <a:gd name="connsiteY7245" fmla="*/ 5705369 h 6286576"/>
              <a:gd name="connsiteX7246" fmla="*/ 2991978 w 6331249"/>
              <a:gd name="connsiteY7246" fmla="*/ 4250722 h 6286576"/>
              <a:gd name="connsiteX7247" fmla="*/ 2965245 w 6331249"/>
              <a:gd name="connsiteY7247" fmla="*/ 4222592 h 6286576"/>
              <a:gd name="connsiteX7248" fmla="*/ 2918753 w 6331249"/>
              <a:gd name="connsiteY7248" fmla="*/ 5762560 h 6286576"/>
              <a:gd name="connsiteX7249" fmla="*/ 2918753 w 6331249"/>
              <a:gd name="connsiteY7249" fmla="*/ 5872292 h 6286576"/>
              <a:gd name="connsiteX7250" fmla="*/ 2927820 w 6331249"/>
              <a:gd name="connsiteY7250" fmla="*/ 5977374 h 6286576"/>
              <a:gd name="connsiteX7251" fmla="*/ 2954785 w 6331249"/>
              <a:gd name="connsiteY7251" fmla="*/ 6064323 h 6286576"/>
              <a:gd name="connsiteX7252" fmla="*/ 2958504 w 6331249"/>
              <a:gd name="connsiteY7252" fmla="*/ 6075947 h 6286576"/>
              <a:gd name="connsiteX7253" fmla="*/ 2962456 w 6331249"/>
              <a:gd name="connsiteY7253" fmla="*/ 6087339 h 6286576"/>
              <a:gd name="connsiteX7254" fmla="*/ 2966640 w 6331249"/>
              <a:gd name="connsiteY7254" fmla="*/ 6098498 h 6286576"/>
              <a:gd name="connsiteX7255" fmla="*/ 2972684 w 6331249"/>
              <a:gd name="connsiteY7255" fmla="*/ 6109889 h 6286576"/>
              <a:gd name="connsiteX7256" fmla="*/ 2977101 w 6331249"/>
              <a:gd name="connsiteY7256" fmla="*/ 6120351 h 6286576"/>
              <a:gd name="connsiteX7257" fmla="*/ 2981750 w 6331249"/>
              <a:gd name="connsiteY7257" fmla="*/ 6130581 h 6286576"/>
              <a:gd name="connsiteX7258" fmla="*/ 2986632 w 6331249"/>
              <a:gd name="connsiteY7258" fmla="*/ 6140577 h 6286576"/>
              <a:gd name="connsiteX7259" fmla="*/ 2991746 w 6331249"/>
              <a:gd name="connsiteY7259" fmla="*/ 6150342 h 6286576"/>
              <a:gd name="connsiteX7260" fmla="*/ 2997092 w 6331249"/>
              <a:gd name="connsiteY7260" fmla="*/ 6159641 h 6286576"/>
              <a:gd name="connsiteX7261" fmla="*/ 3002439 w 6331249"/>
              <a:gd name="connsiteY7261" fmla="*/ 6168708 h 6286576"/>
              <a:gd name="connsiteX7262" fmla="*/ 3008018 w 6331249"/>
              <a:gd name="connsiteY7262" fmla="*/ 6177542 h 6286576"/>
              <a:gd name="connsiteX7263" fmla="*/ 3013829 w 6331249"/>
              <a:gd name="connsiteY7263" fmla="*/ 6185912 h 6286576"/>
              <a:gd name="connsiteX7264" fmla="*/ 3019176 w 6331249"/>
              <a:gd name="connsiteY7264" fmla="*/ 6193584 h 6286576"/>
              <a:gd name="connsiteX7265" fmla="*/ 3025452 w 6331249"/>
              <a:gd name="connsiteY7265" fmla="*/ 6201488 h 6286576"/>
              <a:gd name="connsiteX7266" fmla="*/ 3031961 w 6331249"/>
              <a:gd name="connsiteY7266" fmla="*/ 6209160 h 6286576"/>
              <a:gd name="connsiteX7267" fmla="*/ 3038470 w 6331249"/>
              <a:gd name="connsiteY7267" fmla="*/ 6216367 h 6286576"/>
              <a:gd name="connsiteX7268" fmla="*/ 3045211 w 6331249"/>
              <a:gd name="connsiteY7268" fmla="*/ 6223341 h 6286576"/>
              <a:gd name="connsiteX7269" fmla="*/ 3052185 w 6331249"/>
              <a:gd name="connsiteY7269" fmla="*/ 6229851 h 6286576"/>
              <a:gd name="connsiteX7270" fmla="*/ 3059391 w 6331249"/>
              <a:gd name="connsiteY7270" fmla="*/ 6236128 h 6286576"/>
              <a:gd name="connsiteX7271" fmla="*/ 3066830 w 6331249"/>
              <a:gd name="connsiteY7271" fmla="*/ 6242172 h 6286576"/>
              <a:gd name="connsiteX7272" fmla="*/ 3074501 w 6331249"/>
              <a:gd name="connsiteY7272" fmla="*/ 6247985 h 6286576"/>
              <a:gd name="connsiteX7273" fmla="*/ 3082405 w 6331249"/>
              <a:gd name="connsiteY7273" fmla="*/ 6253332 h 6286576"/>
              <a:gd name="connsiteX7274" fmla="*/ 3090541 w 6331249"/>
              <a:gd name="connsiteY7274" fmla="*/ 6258447 h 6286576"/>
              <a:gd name="connsiteX7275" fmla="*/ 3099142 w 6331249"/>
              <a:gd name="connsiteY7275" fmla="*/ 6263328 h 6286576"/>
              <a:gd name="connsiteX7276" fmla="*/ 3107975 w 6331249"/>
              <a:gd name="connsiteY7276" fmla="*/ 6267746 h 6286576"/>
              <a:gd name="connsiteX7277" fmla="*/ 3117041 w 6331249"/>
              <a:gd name="connsiteY7277" fmla="*/ 6271930 h 6286576"/>
              <a:gd name="connsiteX7278" fmla="*/ 3126339 w 6331249"/>
              <a:gd name="connsiteY7278" fmla="*/ 6275883 h 6286576"/>
              <a:gd name="connsiteX7279" fmla="*/ 3136103 w 6331249"/>
              <a:gd name="connsiteY7279" fmla="*/ 6279370 h 6286576"/>
              <a:gd name="connsiteX7280" fmla="*/ 3146098 w 6331249"/>
              <a:gd name="connsiteY7280" fmla="*/ 6282624 h 6286576"/>
              <a:gd name="connsiteX7281" fmla="*/ 3156326 w 6331249"/>
              <a:gd name="connsiteY7281" fmla="*/ 6286577 h 6286576"/>
              <a:gd name="connsiteX7282" fmla="*/ 3165857 w 6331249"/>
              <a:gd name="connsiteY7282" fmla="*/ 6286577 h 6286576"/>
              <a:gd name="connsiteX7283" fmla="*/ 3432488 w 6331249"/>
              <a:gd name="connsiteY7283" fmla="*/ 6016896 h 6286576"/>
              <a:gd name="connsiteX7284" fmla="*/ 3453176 w 6331249"/>
              <a:gd name="connsiteY7284" fmla="*/ 6046189 h 6286576"/>
              <a:gd name="connsiteX7285" fmla="*/ 3456896 w 6331249"/>
              <a:gd name="connsiteY7285" fmla="*/ 6051304 h 6286576"/>
              <a:gd name="connsiteX7286" fmla="*/ 3460848 w 6331249"/>
              <a:gd name="connsiteY7286" fmla="*/ 6056883 h 6286576"/>
              <a:gd name="connsiteX7287" fmla="*/ 3465264 w 6331249"/>
              <a:gd name="connsiteY7287" fmla="*/ 6063161 h 6286576"/>
              <a:gd name="connsiteX7288" fmla="*/ 3470146 w 6331249"/>
              <a:gd name="connsiteY7288" fmla="*/ 6069670 h 6286576"/>
              <a:gd name="connsiteX7289" fmla="*/ 3475260 w 6331249"/>
              <a:gd name="connsiteY7289" fmla="*/ 6076645 h 6286576"/>
              <a:gd name="connsiteX7290" fmla="*/ 3480839 w 6331249"/>
              <a:gd name="connsiteY7290" fmla="*/ 6083851 h 6286576"/>
              <a:gd name="connsiteX7291" fmla="*/ 3486883 w 6331249"/>
              <a:gd name="connsiteY7291" fmla="*/ 6091291 h 6286576"/>
              <a:gd name="connsiteX7292" fmla="*/ 3493159 w 6331249"/>
              <a:gd name="connsiteY7292" fmla="*/ 6098963 h 6286576"/>
              <a:gd name="connsiteX7293" fmla="*/ 3499668 w 6331249"/>
              <a:gd name="connsiteY7293" fmla="*/ 6106635 h 6286576"/>
              <a:gd name="connsiteX7294" fmla="*/ 3506642 w 6331249"/>
              <a:gd name="connsiteY7294" fmla="*/ 6114539 h 6286576"/>
              <a:gd name="connsiteX7295" fmla="*/ 3513848 w 6331249"/>
              <a:gd name="connsiteY7295" fmla="*/ 6122444 h 6286576"/>
              <a:gd name="connsiteX7296" fmla="*/ 3521287 w 6331249"/>
              <a:gd name="connsiteY7296" fmla="*/ 6130115 h 6286576"/>
              <a:gd name="connsiteX7297" fmla="*/ 3528958 w 6331249"/>
              <a:gd name="connsiteY7297" fmla="*/ 6137788 h 6286576"/>
              <a:gd name="connsiteX7298" fmla="*/ 3536862 w 6331249"/>
              <a:gd name="connsiteY7298" fmla="*/ 6145227 h 6286576"/>
              <a:gd name="connsiteX7299" fmla="*/ 3544998 w 6331249"/>
              <a:gd name="connsiteY7299" fmla="*/ 6152202 h 6286576"/>
              <a:gd name="connsiteX7300" fmla="*/ 3553134 w 6331249"/>
              <a:gd name="connsiteY7300" fmla="*/ 6158944 h 6286576"/>
              <a:gd name="connsiteX7301" fmla="*/ 3561502 w 6331249"/>
              <a:gd name="connsiteY7301" fmla="*/ 6165221 h 6286576"/>
              <a:gd name="connsiteX7302" fmla="*/ 3570103 w 6331249"/>
              <a:gd name="connsiteY7302" fmla="*/ 6170335 h 6286576"/>
              <a:gd name="connsiteX7303" fmla="*/ 3578704 w 6331249"/>
              <a:gd name="connsiteY7303" fmla="*/ 6175683 h 6286576"/>
              <a:gd name="connsiteX7304" fmla="*/ 3587305 w 6331249"/>
              <a:gd name="connsiteY7304" fmla="*/ 6180565 h 6286576"/>
              <a:gd name="connsiteX7305" fmla="*/ 3595674 w 6331249"/>
              <a:gd name="connsiteY7305" fmla="*/ 6184749 h 6286576"/>
              <a:gd name="connsiteX7306" fmla="*/ 3604042 w 6331249"/>
              <a:gd name="connsiteY7306" fmla="*/ 6188469 h 6286576"/>
              <a:gd name="connsiteX7307" fmla="*/ 3612411 w 6331249"/>
              <a:gd name="connsiteY7307" fmla="*/ 6191491 h 6286576"/>
              <a:gd name="connsiteX7308" fmla="*/ 3620547 w 6331249"/>
              <a:gd name="connsiteY7308" fmla="*/ 6193816 h 6286576"/>
              <a:gd name="connsiteX7309" fmla="*/ 3628683 w 6331249"/>
              <a:gd name="connsiteY7309" fmla="*/ 6195443 h 6286576"/>
              <a:gd name="connsiteX7310" fmla="*/ 3636819 w 6331249"/>
              <a:gd name="connsiteY7310" fmla="*/ 6195443 h 6286576"/>
              <a:gd name="connsiteX7311" fmla="*/ 3644723 w 6331249"/>
              <a:gd name="connsiteY7311" fmla="*/ 6195443 h 6286576"/>
              <a:gd name="connsiteX7312" fmla="*/ 3652626 w 6331249"/>
              <a:gd name="connsiteY7312" fmla="*/ 6195443 h 6286576"/>
              <a:gd name="connsiteX7313" fmla="*/ 3660530 w 6331249"/>
              <a:gd name="connsiteY7313" fmla="*/ 6194281 h 6286576"/>
              <a:gd name="connsiteX7314" fmla="*/ 3668666 w 6331249"/>
              <a:gd name="connsiteY7314" fmla="*/ 6192189 h 6286576"/>
              <a:gd name="connsiteX7315" fmla="*/ 3676802 w 6331249"/>
              <a:gd name="connsiteY7315" fmla="*/ 6189399 h 6286576"/>
              <a:gd name="connsiteX7316" fmla="*/ 3690749 w 6331249"/>
              <a:gd name="connsiteY7316" fmla="*/ 6182657 h 6286576"/>
              <a:gd name="connsiteX7317" fmla="*/ 3702837 w 6331249"/>
              <a:gd name="connsiteY7317" fmla="*/ 6174752 h 6286576"/>
              <a:gd name="connsiteX7318" fmla="*/ 3713530 w 6331249"/>
              <a:gd name="connsiteY7318" fmla="*/ 6165685 h 6286576"/>
              <a:gd name="connsiteX7319" fmla="*/ 3723061 w 6331249"/>
              <a:gd name="connsiteY7319" fmla="*/ 6155224 h 6286576"/>
              <a:gd name="connsiteX7320" fmla="*/ 3731662 w 6331249"/>
              <a:gd name="connsiteY7320" fmla="*/ 6143367 h 6286576"/>
              <a:gd name="connsiteX7321" fmla="*/ 3739333 w 6331249"/>
              <a:gd name="connsiteY7321" fmla="*/ 6129883 h 6286576"/>
              <a:gd name="connsiteX7322" fmla="*/ 3746075 w 6331249"/>
              <a:gd name="connsiteY7322" fmla="*/ 6114771 h 6286576"/>
              <a:gd name="connsiteX7323" fmla="*/ 3751886 w 6331249"/>
              <a:gd name="connsiteY7323" fmla="*/ 6098033 h 6286576"/>
              <a:gd name="connsiteX7324" fmla="*/ 3756535 w 6331249"/>
              <a:gd name="connsiteY7324" fmla="*/ 6079667 h 6286576"/>
              <a:gd name="connsiteX7325" fmla="*/ 3760255 w 6331249"/>
              <a:gd name="connsiteY7325" fmla="*/ 6059906 h 6286576"/>
              <a:gd name="connsiteX7326" fmla="*/ 3763044 w 6331249"/>
              <a:gd name="connsiteY7326" fmla="*/ 6038750 h 6286576"/>
              <a:gd name="connsiteX7327" fmla="*/ 3764904 w 6331249"/>
              <a:gd name="connsiteY7327" fmla="*/ 6015501 h 6286576"/>
              <a:gd name="connsiteX7328" fmla="*/ 3764904 w 6331249"/>
              <a:gd name="connsiteY7328" fmla="*/ 5992253 h 6286576"/>
              <a:gd name="connsiteX7329" fmla="*/ 3764904 w 6331249"/>
              <a:gd name="connsiteY7329" fmla="*/ 5967377 h 6286576"/>
              <a:gd name="connsiteX7330" fmla="*/ 3764904 w 6331249"/>
              <a:gd name="connsiteY7330" fmla="*/ 5941572 h 6286576"/>
              <a:gd name="connsiteX7331" fmla="*/ 3763044 w 6331249"/>
              <a:gd name="connsiteY7331" fmla="*/ 5916696 h 6286576"/>
              <a:gd name="connsiteX7332" fmla="*/ 3763044 w 6331249"/>
              <a:gd name="connsiteY7332" fmla="*/ 5889263 h 6286576"/>
              <a:gd name="connsiteX7333" fmla="*/ 3760487 w 6331249"/>
              <a:gd name="connsiteY7333" fmla="*/ 5861133 h 6286576"/>
              <a:gd name="connsiteX7334" fmla="*/ 3757465 w 6331249"/>
              <a:gd name="connsiteY7334" fmla="*/ 5832305 h 6286576"/>
              <a:gd name="connsiteX7335" fmla="*/ 3753978 w 6331249"/>
              <a:gd name="connsiteY7335" fmla="*/ 5803012 h 6286576"/>
              <a:gd name="connsiteX7336" fmla="*/ 3750259 w 6331249"/>
              <a:gd name="connsiteY7336" fmla="*/ 5773254 h 6286576"/>
              <a:gd name="connsiteX7337" fmla="*/ 3746307 w 6331249"/>
              <a:gd name="connsiteY7337" fmla="*/ 5743264 h 6286576"/>
              <a:gd name="connsiteX7338" fmla="*/ 3742123 w 6331249"/>
              <a:gd name="connsiteY7338" fmla="*/ 5713041 h 6286576"/>
              <a:gd name="connsiteX7339" fmla="*/ 3736776 w 6331249"/>
              <a:gd name="connsiteY7339" fmla="*/ 5682121 h 6286576"/>
              <a:gd name="connsiteX7340" fmla="*/ 3732359 w 6331249"/>
              <a:gd name="connsiteY7340" fmla="*/ 5651665 h 6286576"/>
              <a:gd name="connsiteX7341" fmla="*/ 3728175 w 6331249"/>
              <a:gd name="connsiteY7341" fmla="*/ 5621210 h 6286576"/>
              <a:gd name="connsiteX7342" fmla="*/ 3723991 w 6331249"/>
              <a:gd name="connsiteY7342" fmla="*/ 5590755 h 6286576"/>
              <a:gd name="connsiteX7343" fmla="*/ 3720039 w 6331249"/>
              <a:gd name="connsiteY7343" fmla="*/ 5560532 h 6286576"/>
              <a:gd name="connsiteX7344" fmla="*/ 3716552 w 6331249"/>
              <a:gd name="connsiteY7344" fmla="*/ 5530309 h 6286576"/>
              <a:gd name="connsiteX7345" fmla="*/ 3713298 w 6331249"/>
              <a:gd name="connsiteY7345" fmla="*/ 5500551 h 6286576"/>
              <a:gd name="connsiteX7346" fmla="*/ 3710741 w 6331249"/>
              <a:gd name="connsiteY7346" fmla="*/ 5471026 h 6286576"/>
              <a:gd name="connsiteX7347" fmla="*/ 3708649 w 6331249"/>
              <a:gd name="connsiteY7347" fmla="*/ 5442198 h 6286576"/>
              <a:gd name="connsiteX7348" fmla="*/ 3704929 w 6331249"/>
              <a:gd name="connsiteY7348" fmla="*/ 5388030 h 6286576"/>
              <a:gd name="connsiteX7349" fmla="*/ 3700745 w 6331249"/>
              <a:gd name="connsiteY7349" fmla="*/ 5334093 h 6286576"/>
              <a:gd name="connsiteX7350" fmla="*/ 3696096 w 6331249"/>
              <a:gd name="connsiteY7350" fmla="*/ 5280157 h 6286576"/>
              <a:gd name="connsiteX7351" fmla="*/ 3690982 w 6331249"/>
              <a:gd name="connsiteY7351" fmla="*/ 5226454 h 6286576"/>
              <a:gd name="connsiteX7352" fmla="*/ 3685403 w 6331249"/>
              <a:gd name="connsiteY7352" fmla="*/ 5172983 h 6286576"/>
              <a:gd name="connsiteX7353" fmla="*/ 3679359 w 6331249"/>
              <a:gd name="connsiteY7353" fmla="*/ 5119977 h 6286576"/>
              <a:gd name="connsiteX7354" fmla="*/ 3673083 w 6331249"/>
              <a:gd name="connsiteY7354" fmla="*/ 5067668 h 6286576"/>
              <a:gd name="connsiteX7355" fmla="*/ 3666574 w 6331249"/>
              <a:gd name="connsiteY7355" fmla="*/ 5016057 h 6286576"/>
              <a:gd name="connsiteX7356" fmla="*/ 3659832 w 6331249"/>
              <a:gd name="connsiteY7356" fmla="*/ 4965143 h 6286576"/>
              <a:gd name="connsiteX7357" fmla="*/ 3653091 w 6331249"/>
              <a:gd name="connsiteY7357" fmla="*/ 4914926 h 6286576"/>
              <a:gd name="connsiteX7358" fmla="*/ 3646815 w 6331249"/>
              <a:gd name="connsiteY7358" fmla="*/ 4868430 h 6286576"/>
              <a:gd name="connsiteX7359" fmla="*/ 3640074 w 6331249"/>
              <a:gd name="connsiteY7359" fmla="*/ 4821933 h 6286576"/>
              <a:gd name="connsiteX7360" fmla="*/ 3633332 w 6331249"/>
              <a:gd name="connsiteY7360" fmla="*/ 4775436 h 6286576"/>
              <a:gd name="connsiteX7361" fmla="*/ 3626358 w 6331249"/>
              <a:gd name="connsiteY7361" fmla="*/ 4728940 h 6286576"/>
              <a:gd name="connsiteX7362" fmla="*/ 3620082 w 6331249"/>
              <a:gd name="connsiteY7362" fmla="*/ 4685698 h 6286576"/>
              <a:gd name="connsiteX7363" fmla="*/ 3614038 w 6331249"/>
              <a:gd name="connsiteY7363" fmla="*/ 4644084 h 6286576"/>
              <a:gd name="connsiteX7364" fmla="*/ 3608226 w 6331249"/>
              <a:gd name="connsiteY7364" fmla="*/ 4604329 h 6286576"/>
              <a:gd name="connsiteX7365" fmla="*/ 3602648 w 6331249"/>
              <a:gd name="connsiteY7365" fmla="*/ 4566202 h 6286576"/>
              <a:gd name="connsiteX7366" fmla="*/ 3597766 w 6331249"/>
              <a:gd name="connsiteY7366" fmla="*/ 4530399 h 6286576"/>
              <a:gd name="connsiteX7367" fmla="*/ 3593349 w 6331249"/>
              <a:gd name="connsiteY7367" fmla="*/ 4496457 h 6286576"/>
              <a:gd name="connsiteX7368" fmla="*/ 3589630 w 6331249"/>
              <a:gd name="connsiteY7368" fmla="*/ 4465071 h 6286576"/>
              <a:gd name="connsiteX7369" fmla="*/ 3586375 w 6331249"/>
              <a:gd name="connsiteY7369" fmla="*/ 4436011 h 6286576"/>
              <a:gd name="connsiteX7370" fmla="*/ 3583818 w 6331249"/>
              <a:gd name="connsiteY7370" fmla="*/ 4409275 h 6286576"/>
              <a:gd name="connsiteX7371" fmla="*/ 3582191 w 6331249"/>
              <a:gd name="connsiteY7371" fmla="*/ 4386027 h 6286576"/>
              <a:gd name="connsiteX7372" fmla="*/ 3666574 w 6331249"/>
              <a:gd name="connsiteY7372" fmla="*/ 4279085 h 6286576"/>
              <a:gd name="connsiteX7373" fmla="*/ 3680289 w 6331249"/>
              <a:gd name="connsiteY7373" fmla="*/ 4291174 h 6286576"/>
              <a:gd name="connsiteX7374" fmla="*/ 3690749 w 6331249"/>
              <a:gd name="connsiteY7374" fmla="*/ 4304193 h 6286576"/>
              <a:gd name="connsiteX7375" fmla="*/ 3699583 w 6331249"/>
              <a:gd name="connsiteY7375" fmla="*/ 4318374 h 6286576"/>
              <a:gd name="connsiteX7376" fmla="*/ 3707254 w 6331249"/>
              <a:gd name="connsiteY7376" fmla="*/ 4333486 h 6286576"/>
              <a:gd name="connsiteX7377" fmla="*/ 3714228 w 6331249"/>
              <a:gd name="connsiteY7377" fmla="*/ 4349760 h 6286576"/>
              <a:gd name="connsiteX7378" fmla="*/ 3720504 w 6331249"/>
              <a:gd name="connsiteY7378" fmla="*/ 4367428 h 6286576"/>
              <a:gd name="connsiteX7379" fmla="*/ 3726316 w 6331249"/>
              <a:gd name="connsiteY7379" fmla="*/ 4386259 h 6286576"/>
              <a:gd name="connsiteX7380" fmla="*/ 3731662 w 6331249"/>
              <a:gd name="connsiteY7380" fmla="*/ 4406253 h 6286576"/>
              <a:gd name="connsiteX7381" fmla="*/ 3736776 w 6331249"/>
              <a:gd name="connsiteY7381" fmla="*/ 4427409 h 6286576"/>
              <a:gd name="connsiteX7382" fmla="*/ 3741658 w 6331249"/>
              <a:gd name="connsiteY7382" fmla="*/ 4450657 h 6286576"/>
              <a:gd name="connsiteX7383" fmla="*/ 3746307 w 6331249"/>
              <a:gd name="connsiteY7383" fmla="*/ 4473906 h 6286576"/>
              <a:gd name="connsiteX7384" fmla="*/ 3750724 w 6331249"/>
              <a:gd name="connsiteY7384" fmla="*/ 4497154 h 6286576"/>
              <a:gd name="connsiteX7385" fmla="*/ 3754908 w 6331249"/>
              <a:gd name="connsiteY7385" fmla="*/ 4522262 h 6286576"/>
              <a:gd name="connsiteX7386" fmla="*/ 3758860 w 6331249"/>
              <a:gd name="connsiteY7386" fmla="*/ 4548068 h 6286576"/>
              <a:gd name="connsiteX7387" fmla="*/ 3762812 w 6331249"/>
              <a:gd name="connsiteY7387" fmla="*/ 4574571 h 6286576"/>
              <a:gd name="connsiteX7388" fmla="*/ 3766531 w 6331249"/>
              <a:gd name="connsiteY7388" fmla="*/ 4601771 h 6286576"/>
              <a:gd name="connsiteX7389" fmla="*/ 3770250 w 6331249"/>
              <a:gd name="connsiteY7389" fmla="*/ 4629437 h 6286576"/>
              <a:gd name="connsiteX7390" fmla="*/ 3773970 w 6331249"/>
              <a:gd name="connsiteY7390" fmla="*/ 4657567 h 6286576"/>
              <a:gd name="connsiteX7391" fmla="*/ 3777456 w 6331249"/>
              <a:gd name="connsiteY7391" fmla="*/ 4685930 h 6286576"/>
              <a:gd name="connsiteX7392" fmla="*/ 3780944 w 6331249"/>
              <a:gd name="connsiteY7392" fmla="*/ 4714526 h 6286576"/>
              <a:gd name="connsiteX7393" fmla="*/ 3784430 w 6331249"/>
              <a:gd name="connsiteY7393" fmla="*/ 4743354 h 6286576"/>
              <a:gd name="connsiteX7394" fmla="*/ 3787917 w 6331249"/>
              <a:gd name="connsiteY7394" fmla="*/ 4772182 h 6286576"/>
              <a:gd name="connsiteX7395" fmla="*/ 3791404 w 6331249"/>
              <a:gd name="connsiteY7395" fmla="*/ 4801010 h 6286576"/>
              <a:gd name="connsiteX7396" fmla="*/ 3794891 w 6331249"/>
              <a:gd name="connsiteY7396" fmla="*/ 4829605 h 6286576"/>
              <a:gd name="connsiteX7397" fmla="*/ 3798610 w 6331249"/>
              <a:gd name="connsiteY7397" fmla="*/ 4857968 h 6286576"/>
              <a:gd name="connsiteX7398" fmla="*/ 3802330 w 6331249"/>
              <a:gd name="connsiteY7398" fmla="*/ 4885866 h 6286576"/>
              <a:gd name="connsiteX7399" fmla="*/ 3806049 w 6331249"/>
              <a:gd name="connsiteY7399" fmla="*/ 4913299 h 6286576"/>
              <a:gd name="connsiteX7400" fmla="*/ 3810001 w 6331249"/>
              <a:gd name="connsiteY7400" fmla="*/ 4940267 h 6286576"/>
              <a:gd name="connsiteX7401" fmla="*/ 3813953 w 6331249"/>
              <a:gd name="connsiteY7401" fmla="*/ 4966538 h 6286576"/>
              <a:gd name="connsiteX7402" fmla="*/ 3818137 w 6331249"/>
              <a:gd name="connsiteY7402" fmla="*/ 4991878 h 6286576"/>
              <a:gd name="connsiteX7403" fmla="*/ 3822554 w 6331249"/>
              <a:gd name="connsiteY7403" fmla="*/ 5016289 h 6286576"/>
              <a:gd name="connsiteX7404" fmla="*/ 3827203 w 6331249"/>
              <a:gd name="connsiteY7404" fmla="*/ 5039537 h 6286576"/>
              <a:gd name="connsiteX7405" fmla="*/ 3831852 w 6331249"/>
              <a:gd name="connsiteY7405" fmla="*/ 5062786 h 6286576"/>
              <a:gd name="connsiteX7406" fmla="*/ 3836269 w 6331249"/>
              <a:gd name="connsiteY7406" fmla="*/ 5086034 h 6286576"/>
              <a:gd name="connsiteX7407" fmla="*/ 3840453 w 6331249"/>
              <a:gd name="connsiteY7407" fmla="*/ 5109282 h 6286576"/>
              <a:gd name="connsiteX7408" fmla="*/ 3844405 w 6331249"/>
              <a:gd name="connsiteY7408" fmla="*/ 5132531 h 6286576"/>
              <a:gd name="connsiteX7409" fmla="*/ 3848357 w 6331249"/>
              <a:gd name="connsiteY7409" fmla="*/ 5155778 h 6286576"/>
              <a:gd name="connsiteX7410" fmla="*/ 3852076 w 6331249"/>
              <a:gd name="connsiteY7410" fmla="*/ 5179027 h 6286576"/>
              <a:gd name="connsiteX7411" fmla="*/ 3855563 w 6331249"/>
              <a:gd name="connsiteY7411" fmla="*/ 5202275 h 6286576"/>
              <a:gd name="connsiteX7412" fmla="*/ 3859050 w 6331249"/>
              <a:gd name="connsiteY7412" fmla="*/ 5225523 h 6286576"/>
              <a:gd name="connsiteX7413" fmla="*/ 3862304 w 6331249"/>
              <a:gd name="connsiteY7413" fmla="*/ 5248772 h 6286576"/>
              <a:gd name="connsiteX7414" fmla="*/ 3865559 w 6331249"/>
              <a:gd name="connsiteY7414" fmla="*/ 5272020 h 6286576"/>
              <a:gd name="connsiteX7415" fmla="*/ 3868580 w 6331249"/>
              <a:gd name="connsiteY7415" fmla="*/ 5295268 h 6286576"/>
              <a:gd name="connsiteX7416" fmla="*/ 3871602 w 6331249"/>
              <a:gd name="connsiteY7416" fmla="*/ 5318517 h 6286576"/>
              <a:gd name="connsiteX7417" fmla="*/ 3874624 w 6331249"/>
              <a:gd name="connsiteY7417" fmla="*/ 5341765 h 6286576"/>
              <a:gd name="connsiteX7418" fmla="*/ 3877646 w 6331249"/>
              <a:gd name="connsiteY7418" fmla="*/ 5365013 h 6286576"/>
              <a:gd name="connsiteX7419" fmla="*/ 3880436 w 6331249"/>
              <a:gd name="connsiteY7419" fmla="*/ 5388262 h 6286576"/>
              <a:gd name="connsiteX7420" fmla="*/ 3883225 w 6331249"/>
              <a:gd name="connsiteY7420" fmla="*/ 5411510 h 6286576"/>
              <a:gd name="connsiteX7421" fmla="*/ 3886015 w 6331249"/>
              <a:gd name="connsiteY7421" fmla="*/ 5434758 h 6286576"/>
              <a:gd name="connsiteX7422" fmla="*/ 3888804 w 6331249"/>
              <a:gd name="connsiteY7422" fmla="*/ 5458007 h 6286576"/>
              <a:gd name="connsiteX7423" fmla="*/ 3891594 w 6331249"/>
              <a:gd name="connsiteY7423" fmla="*/ 5481255 h 6286576"/>
              <a:gd name="connsiteX7424" fmla="*/ 3894383 w 6331249"/>
              <a:gd name="connsiteY7424" fmla="*/ 5504503 h 6286576"/>
              <a:gd name="connsiteX7425" fmla="*/ 3897405 w 6331249"/>
              <a:gd name="connsiteY7425" fmla="*/ 5527751 h 6286576"/>
              <a:gd name="connsiteX7426" fmla="*/ 3900427 w 6331249"/>
              <a:gd name="connsiteY7426" fmla="*/ 5551000 h 6286576"/>
              <a:gd name="connsiteX7427" fmla="*/ 3903449 w 6331249"/>
              <a:gd name="connsiteY7427" fmla="*/ 5574248 h 6286576"/>
              <a:gd name="connsiteX7428" fmla="*/ 3906471 w 6331249"/>
              <a:gd name="connsiteY7428" fmla="*/ 5597496 h 6286576"/>
              <a:gd name="connsiteX7429" fmla="*/ 3909726 w 6331249"/>
              <a:gd name="connsiteY7429" fmla="*/ 5620745 h 6286576"/>
              <a:gd name="connsiteX7430" fmla="*/ 3912980 w 6331249"/>
              <a:gd name="connsiteY7430" fmla="*/ 5643993 h 6286576"/>
              <a:gd name="connsiteX7431" fmla="*/ 3916467 w 6331249"/>
              <a:gd name="connsiteY7431" fmla="*/ 5667241 h 6286576"/>
              <a:gd name="connsiteX7432" fmla="*/ 3919954 w 6331249"/>
              <a:gd name="connsiteY7432" fmla="*/ 5690490 h 6286576"/>
              <a:gd name="connsiteX7433" fmla="*/ 3923673 w 6331249"/>
              <a:gd name="connsiteY7433" fmla="*/ 5713738 h 6286576"/>
              <a:gd name="connsiteX7434" fmla="*/ 3927625 w 6331249"/>
              <a:gd name="connsiteY7434" fmla="*/ 5736986 h 6286576"/>
              <a:gd name="connsiteX7435" fmla="*/ 3931577 w 6331249"/>
              <a:gd name="connsiteY7435" fmla="*/ 5760235 h 6286576"/>
              <a:gd name="connsiteX7436" fmla="*/ 3935761 w 6331249"/>
              <a:gd name="connsiteY7436" fmla="*/ 5783483 h 6286576"/>
              <a:gd name="connsiteX7437" fmla="*/ 3938318 w 6331249"/>
              <a:gd name="connsiteY7437" fmla="*/ 5796503 h 6286576"/>
              <a:gd name="connsiteX7438" fmla="*/ 3941572 w 6331249"/>
              <a:gd name="connsiteY7438" fmla="*/ 5809522 h 6286576"/>
              <a:gd name="connsiteX7439" fmla="*/ 3945292 w 6331249"/>
              <a:gd name="connsiteY7439" fmla="*/ 5822773 h 6286576"/>
              <a:gd name="connsiteX7440" fmla="*/ 3949709 w 6331249"/>
              <a:gd name="connsiteY7440" fmla="*/ 5836257 h 6286576"/>
              <a:gd name="connsiteX7441" fmla="*/ 3954590 w 6331249"/>
              <a:gd name="connsiteY7441" fmla="*/ 5849973 h 6286576"/>
              <a:gd name="connsiteX7442" fmla="*/ 3959937 w 6331249"/>
              <a:gd name="connsiteY7442" fmla="*/ 5863690 h 6286576"/>
              <a:gd name="connsiteX7443" fmla="*/ 3965748 w 6331249"/>
              <a:gd name="connsiteY7443" fmla="*/ 5877406 h 6286576"/>
              <a:gd name="connsiteX7444" fmla="*/ 3972257 w 6331249"/>
              <a:gd name="connsiteY7444" fmla="*/ 5891123 h 6286576"/>
              <a:gd name="connsiteX7445" fmla="*/ 3979231 w 6331249"/>
              <a:gd name="connsiteY7445" fmla="*/ 5904839 h 6286576"/>
              <a:gd name="connsiteX7446" fmla="*/ 3986437 w 6331249"/>
              <a:gd name="connsiteY7446" fmla="*/ 5918556 h 6286576"/>
              <a:gd name="connsiteX7447" fmla="*/ 3994108 w 6331249"/>
              <a:gd name="connsiteY7447" fmla="*/ 5932040 h 6286576"/>
              <a:gd name="connsiteX7448" fmla="*/ 4002244 w 6331249"/>
              <a:gd name="connsiteY7448" fmla="*/ 5945292 h 6286576"/>
              <a:gd name="connsiteX7449" fmla="*/ 4010845 w 6331249"/>
              <a:gd name="connsiteY7449" fmla="*/ 5958311 h 6286576"/>
              <a:gd name="connsiteX7450" fmla="*/ 4019679 w 6331249"/>
              <a:gd name="connsiteY7450" fmla="*/ 5970865 h 6286576"/>
              <a:gd name="connsiteX7451" fmla="*/ 4028744 w 6331249"/>
              <a:gd name="connsiteY7451" fmla="*/ 5983187 h 6286576"/>
              <a:gd name="connsiteX7452" fmla="*/ 4038275 w 6331249"/>
              <a:gd name="connsiteY7452" fmla="*/ 5995043 h 6286576"/>
              <a:gd name="connsiteX7453" fmla="*/ 4048039 w 6331249"/>
              <a:gd name="connsiteY7453" fmla="*/ 6006435 h 6286576"/>
              <a:gd name="connsiteX7454" fmla="*/ 4058035 w 6331249"/>
              <a:gd name="connsiteY7454" fmla="*/ 6017129 h 6286576"/>
              <a:gd name="connsiteX7455" fmla="*/ 4068263 w 6331249"/>
              <a:gd name="connsiteY7455" fmla="*/ 6027358 h 6286576"/>
              <a:gd name="connsiteX7456" fmla="*/ 4078491 w 6331249"/>
              <a:gd name="connsiteY7456" fmla="*/ 6036890 h 6286576"/>
              <a:gd name="connsiteX7457" fmla="*/ 4088952 w 6331249"/>
              <a:gd name="connsiteY7457" fmla="*/ 6045725 h 6286576"/>
              <a:gd name="connsiteX7458" fmla="*/ 4099412 w 6331249"/>
              <a:gd name="connsiteY7458" fmla="*/ 6053861 h 6286576"/>
              <a:gd name="connsiteX7459" fmla="*/ 4109873 w 6331249"/>
              <a:gd name="connsiteY7459" fmla="*/ 6061068 h 6286576"/>
              <a:gd name="connsiteX7460" fmla="*/ 4120333 w 6331249"/>
              <a:gd name="connsiteY7460" fmla="*/ 6067577 h 6286576"/>
              <a:gd name="connsiteX7461" fmla="*/ 4130794 w 6331249"/>
              <a:gd name="connsiteY7461" fmla="*/ 6073157 h 6286576"/>
              <a:gd name="connsiteX7462" fmla="*/ 4141255 w 6331249"/>
              <a:gd name="connsiteY7462" fmla="*/ 6078039 h 6286576"/>
              <a:gd name="connsiteX7463" fmla="*/ 4151483 w 6331249"/>
              <a:gd name="connsiteY7463" fmla="*/ 6081992 h 6286576"/>
              <a:gd name="connsiteX7464" fmla="*/ 4161711 w 6331249"/>
              <a:gd name="connsiteY7464" fmla="*/ 6085014 h 6286576"/>
              <a:gd name="connsiteX7465" fmla="*/ 4171707 w 6331249"/>
              <a:gd name="connsiteY7465" fmla="*/ 6087107 h 6286576"/>
              <a:gd name="connsiteX7466" fmla="*/ 4181702 w 6331249"/>
              <a:gd name="connsiteY7466" fmla="*/ 6088501 h 6286576"/>
              <a:gd name="connsiteX7467" fmla="*/ 4191466 w 6331249"/>
              <a:gd name="connsiteY7467" fmla="*/ 6088501 h 6286576"/>
              <a:gd name="connsiteX7468" fmla="*/ 4200997 w 6331249"/>
              <a:gd name="connsiteY7468" fmla="*/ 6088501 h 6286576"/>
              <a:gd name="connsiteX7469" fmla="*/ 4209830 w 6331249"/>
              <a:gd name="connsiteY7469" fmla="*/ 6087339 h 6286576"/>
              <a:gd name="connsiteX7470" fmla="*/ 4217734 w 6331249"/>
              <a:gd name="connsiteY7470" fmla="*/ 6085246 h 6286576"/>
              <a:gd name="connsiteX7471" fmla="*/ 4225173 w 6331249"/>
              <a:gd name="connsiteY7471" fmla="*/ 6082457 h 6286576"/>
              <a:gd name="connsiteX7472" fmla="*/ 4231914 w 6331249"/>
              <a:gd name="connsiteY7472" fmla="*/ 6078970 h 6286576"/>
              <a:gd name="connsiteX7473" fmla="*/ 4238423 w 6331249"/>
              <a:gd name="connsiteY7473" fmla="*/ 6074785 h 6286576"/>
              <a:gd name="connsiteX7474" fmla="*/ 4244467 w 6331249"/>
              <a:gd name="connsiteY7474" fmla="*/ 6069902 h 6286576"/>
              <a:gd name="connsiteX7475" fmla="*/ 4250278 w 6331249"/>
              <a:gd name="connsiteY7475" fmla="*/ 6064090 h 6286576"/>
              <a:gd name="connsiteX7476" fmla="*/ 4255857 w 6331249"/>
              <a:gd name="connsiteY7476" fmla="*/ 6057581 h 6286576"/>
              <a:gd name="connsiteX7477" fmla="*/ 4261203 w 6331249"/>
              <a:gd name="connsiteY7477" fmla="*/ 6050141 h 6286576"/>
              <a:gd name="connsiteX7478" fmla="*/ 4266318 w 6331249"/>
              <a:gd name="connsiteY7478" fmla="*/ 6041772 h 6286576"/>
              <a:gd name="connsiteX7479" fmla="*/ 4271199 w 6331249"/>
              <a:gd name="connsiteY7479" fmla="*/ 6032473 h 6286576"/>
              <a:gd name="connsiteX7480" fmla="*/ 4275848 w 6331249"/>
              <a:gd name="connsiteY7480" fmla="*/ 6022476 h 6286576"/>
              <a:gd name="connsiteX7481" fmla="*/ 4280033 w 6331249"/>
              <a:gd name="connsiteY7481" fmla="*/ 6011782 h 6286576"/>
              <a:gd name="connsiteX7482" fmla="*/ 4283985 w 6331249"/>
              <a:gd name="connsiteY7482" fmla="*/ 6000390 h 6286576"/>
              <a:gd name="connsiteX7483" fmla="*/ 4287471 w 6331249"/>
              <a:gd name="connsiteY7483" fmla="*/ 5988301 h 6286576"/>
              <a:gd name="connsiteX7484" fmla="*/ 4290726 w 6331249"/>
              <a:gd name="connsiteY7484" fmla="*/ 5975747 h 6286576"/>
              <a:gd name="connsiteX7485" fmla="*/ 4293516 w 6331249"/>
              <a:gd name="connsiteY7485" fmla="*/ 5962728 h 6286576"/>
              <a:gd name="connsiteX7486" fmla="*/ 4296072 w 6331249"/>
              <a:gd name="connsiteY7486" fmla="*/ 5949244 h 6286576"/>
              <a:gd name="connsiteX7487" fmla="*/ 4298165 w 6331249"/>
              <a:gd name="connsiteY7487" fmla="*/ 5935295 h 6286576"/>
              <a:gd name="connsiteX7488" fmla="*/ 4300024 w 6331249"/>
              <a:gd name="connsiteY7488" fmla="*/ 5921113 h 6286576"/>
              <a:gd name="connsiteX7489" fmla="*/ 4301419 w 6331249"/>
              <a:gd name="connsiteY7489" fmla="*/ 5906699 h 6286576"/>
              <a:gd name="connsiteX7490" fmla="*/ 4301419 w 6331249"/>
              <a:gd name="connsiteY7490" fmla="*/ 5892286 h 6286576"/>
              <a:gd name="connsiteX7491" fmla="*/ 4301419 w 6331249"/>
              <a:gd name="connsiteY7491" fmla="*/ 5877639 h 6286576"/>
              <a:gd name="connsiteX7492" fmla="*/ 4301419 w 6331249"/>
              <a:gd name="connsiteY7492" fmla="*/ 5862992 h 6286576"/>
              <a:gd name="connsiteX7493" fmla="*/ 4301419 w 6331249"/>
              <a:gd name="connsiteY7493" fmla="*/ 5816961 h 6286576"/>
              <a:gd name="connsiteX7494" fmla="*/ 4301419 w 6331249"/>
              <a:gd name="connsiteY7494" fmla="*/ 5803244 h 6286576"/>
              <a:gd name="connsiteX7495" fmla="*/ 4301419 w 6331249"/>
              <a:gd name="connsiteY7495" fmla="*/ 5789993 h 6286576"/>
              <a:gd name="connsiteX7496" fmla="*/ 4301419 w 6331249"/>
              <a:gd name="connsiteY7496" fmla="*/ 5777206 h 6286576"/>
              <a:gd name="connsiteX7497" fmla="*/ 4301419 w 6331249"/>
              <a:gd name="connsiteY7497" fmla="*/ 5764885 h 6286576"/>
              <a:gd name="connsiteX7498" fmla="*/ 4297700 w 6331249"/>
              <a:gd name="connsiteY7498" fmla="*/ 5716993 h 6286576"/>
              <a:gd name="connsiteX7499" fmla="*/ 4293516 w 6331249"/>
              <a:gd name="connsiteY7499" fmla="*/ 5669102 h 6286576"/>
              <a:gd name="connsiteX7500" fmla="*/ 4288866 w 6331249"/>
              <a:gd name="connsiteY7500" fmla="*/ 5620977 h 6286576"/>
              <a:gd name="connsiteX7501" fmla="*/ 4283752 w 6331249"/>
              <a:gd name="connsiteY7501" fmla="*/ 5572853 h 6286576"/>
              <a:gd name="connsiteX7502" fmla="*/ 4278406 w 6331249"/>
              <a:gd name="connsiteY7502" fmla="*/ 5524730 h 6286576"/>
              <a:gd name="connsiteX7503" fmla="*/ 4274454 w 6331249"/>
              <a:gd name="connsiteY7503" fmla="*/ 5476606 h 6286576"/>
              <a:gd name="connsiteX7504" fmla="*/ 4268410 w 6331249"/>
              <a:gd name="connsiteY7504" fmla="*/ 5428481 h 6286576"/>
              <a:gd name="connsiteX7505" fmla="*/ 4261668 w 6331249"/>
              <a:gd name="connsiteY7505" fmla="*/ 5379893 h 6286576"/>
              <a:gd name="connsiteX7506" fmla="*/ 4254927 w 6331249"/>
              <a:gd name="connsiteY7506" fmla="*/ 5331768 h 6286576"/>
              <a:gd name="connsiteX7507" fmla="*/ 4247953 w 6331249"/>
              <a:gd name="connsiteY7507" fmla="*/ 5283412 h 6286576"/>
              <a:gd name="connsiteX7508" fmla="*/ 4240747 w 6331249"/>
              <a:gd name="connsiteY7508" fmla="*/ 5235055 h 6286576"/>
              <a:gd name="connsiteX7509" fmla="*/ 4233308 w 6331249"/>
              <a:gd name="connsiteY7509" fmla="*/ 5186699 h 6286576"/>
              <a:gd name="connsiteX7510" fmla="*/ 4225870 w 6331249"/>
              <a:gd name="connsiteY7510" fmla="*/ 5138343 h 6286576"/>
              <a:gd name="connsiteX7511" fmla="*/ 4218199 w 6331249"/>
              <a:gd name="connsiteY7511" fmla="*/ 5089986 h 6286576"/>
              <a:gd name="connsiteX7512" fmla="*/ 4210295 w 6331249"/>
              <a:gd name="connsiteY7512" fmla="*/ 5041630 h 6286576"/>
              <a:gd name="connsiteX7513" fmla="*/ 4202391 w 6331249"/>
              <a:gd name="connsiteY7513" fmla="*/ 4993273 h 6286576"/>
              <a:gd name="connsiteX7514" fmla="*/ 4194255 w 6331249"/>
              <a:gd name="connsiteY7514" fmla="*/ 4944684 h 6286576"/>
              <a:gd name="connsiteX7515" fmla="*/ 4186119 w 6331249"/>
              <a:gd name="connsiteY7515" fmla="*/ 4896095 h 6286576"/>
              <a:gd name="connsiteX7516" fmla="*/ 4177983 w 6331249"/>
              <a:gd name="connsiteY7516" fmla="*/ 4847506 h 6286576"/>
              <a:gd name="connsiteX7517" fmla="*/ 4170312 w 6331249"/>
              <a:gd name="connsiteY7517" fmla="*/ 4798685 h 6286576"/>
              <a:gd name="connsiteX7518" fmla="*/ 4162176 w 6331249"/>
              <a:gd name="connsiteY7518" fmla="*/ 4750096 h 6286576"/>
              <a:gd name="connsiteX7519" fmla="*/ 4154040 w 6331249"/>
              <a:gd name="connsiteY7519" fmla="*/ 4701507 h 6286576"/>
              <a:gd name="connsiteX7520" fmla="*/ 4145904 w 6331249"/>
              <a:gd name="connsiteY7520" fmla="*/ 4652685 h 6286576"/>
              <a:gd name="connsiteX7521" fmla="*/ 4138000 w 6331249"/>
              <a:gd name="connsiteY7521" fmla="*/ 4603864 h 6286576"/>
              <a:gd name="connsiteX7522" fmla="*/ 4130097 w 6331249"/>
              <a:gd name="connsiteY7522" fmla="*/ 4555042 h 6286576"/>
              <a:gd name="connsiteX7523" fmla="*/ 4122426 w 6331249"/>
              <a:gd name="connsiteY7523" fmla="*/ 4506221 h 6286576"/>
              <a:gd name="connsiteX7524" fmla="*/ 4114755 w 6331249"/>
              <a:gd name="connsiteY7524" fmla="*/ 4457400 h 6286576"/>
              <a:gd name="connsiteX7525" fmla="*/ 4107316 w 6331249"/>
              <a:gd name="connsiteY7525" fmla="*/ 4408578 h 6286576"/>
              <a:gd name="connsiteX7526" fmla="*/ 4100110 w 6331249"/>
              <a:gd name="connsiteY7526" fmla="*/ 4359524 h 6286576"/>
              <a:gd name="connsiteX7527" fmla="*/ 4093136 w 6331249"/>
              <a:gd name="connsiteY7527" fmla="*/ 4310470 h 6286576"/>
              <a:gd name="connsiteX7528" fmla="*/ 4086395 w 6331249"/>
              <a:gd name="connsiteY7528" fmla="*/ 4261416 h 6286576"/>
              <a:gd name="connsiteX7529" fmla="*/ 4073609 w 6331249"/>
              <a:gd name="connsiteY7529" fmla="*/ 4212130 h 6286576"/>
              <a:gd name="connsiteX7530" fmla="*/ 4043157 w 6331249"/>
              <a:gd name="connsiteY7530" fmla="*/ 4210270 h 6286576"/>
              <a:gd name="connsiteX7531" fmla="*/ 4126842 w 6331249"/>
              <a:gd name="connsiteY7531" fmla="*/ 4731032 h 6286576"/>
              <a:gd name="connsiteX7532" fmla="*/ 4273524 w 6331249"/>
              <a:gd name="connsiteY7532" fmla="*/ 5818821 h 6286576"/>
              <a:gd name="connsiteX7533" fmla="*/ 4273524 w 6331249"/>
              <a:gd name="connsiteY7533" fmla="*/ 5842069 h 6286576"/>
              <a:gd name="connsiteX7534" fmla="*/ 4254230 w 6331249"/>
              <a:gd name="connsiteY7534" fmla="*/ 5977374 h 6286576"/>
              <a:gd name="connsiteX7535" fmla="*/ 4169847 w 6331249"/>
              <a:gd name="connsiteY7535" fmla="*/ 6054558 h 6286576"/>
              <a:gd name="connsiteX7536" fmla="*/ 4165198 w 6331249"/>
              <a:gd name="connsiteY7536" fmla="*/ 6054558 h 6286576"/>
              <a:gd name="connsiteX7537" fmla="*/ 4124518 w 6331249"/>
              <a:gd name="connsiteY7537" fmla="*/ 6047817 h 6286576"/>
              <a:gd name="connsiteX7538" fmla="*/ 4087789 w 6331249"/>
              <a:gd name="connsiteY7538" fmla="*/ 6027823 h 6286576"/>
              <a:gd name="connsiteX7539" fmla="*/ 3971560 w 6331249"/>
              <a:gd name="connsiteY7539" fmla="*/ 5824866 h 6286576"/>
              <a:gd name="connsiteX7540" fmla="*/ 3844870 w 6331249"/>
              <a:gd name="connsiteY7540" fmla="*/ 5013499 h 6286576"/>
              <a:gd name="connsiteX7541" fmla="*/ 3751886 w 6331249"/>
              <a:gd name="connsiteY7541" fmla="*/ 4381378 h 6286576"/>
              <a:gd name="connsiteX7542" fmla="*/ 3751886 w 6331249"/>
              <a:gd name="connsiteY7542" fmla="*/ 4381378 h 6286576"/>
              <a:gd name="connsiteX7543" fmla="*/ 3744680 w 6331249"/>
              <a:gd name="connsiteY7543" fmla="*/ 4355339 h 6286576"/>
              <a:gd name="connsiteX7544" fmla="*/ 3732359 w 6331249"/>
              <a:gd name="connsiteY7544" fmla="*/ 4329069 h 6286576"/>
              <a:gd name="connsiteX7545" fmla="*/ 3621244 w 6331249"/>
              <a:gd name="connsiteY7545" fmla="*/ 4249327 h 6286576"/>
              <a:gd name="connsiteX7546" fmla="*/ 3619849 w 6331249"/>
              <a:gd name="connsiteY7546" fmla="*/ 4249327 h 6286576"/>
              <a:gd name="connsiteX7547" fmla="*/ 3577542 w 6331249"/>
              <a:gd name="connsiteY7547" fmla="*/ 4293266 h 6286576"/>
              <a:gd name="connsiteX7548" fmla="*/ 3566151 w 6331249"/>
              <a:gd name="connsiteY7548" fmla="*/ 4376495 h 6286576"/>
              <a:gd name="connsiteX7549" fmla="*/ 3566151 w 6331249"/>
              <a:gd name="connsiteY7549" fmla="*/ 4384632 h 6286576"/>
              <a:gd name="connsiteX7550" fmla="*/ 3566151 w 6331249"/>
              <a:gd name="connsiteY7550" fmla="*/ 4384632 h 6286576"/>
              <a:gd name="connsiteX7551" fmla="*/ 3648209 w 6331249"/>
              <a:gd name="connsiteY7551" fmla="*/ 5182515 h 6286576"/>
              <a:gd name="connsiteX7552" fmla="*/ 3728175 w 6331249"/>
              <a:gd name="connsiteY7552" fmla="*/ 5947151 h 6286576"/>
              <a:gd name="connsiteX7553" fmla="*/ 3721899 w 6331249"/>
              <a:gd name="connsiteY7553" fmla="*/ 6081294 h 6286576"/>
              <a:gd name="connsiteX7554" fmla="*/ 3709579 w 6331249"/>
              <a:gd name="connsiteY7554" fmla="*/ 6122211 h 6286576"/>
              <a:gd name="connsiteX7555" fmla="*/ 3709579 w 6331249"/>
              <a:gd name="connsiteY7555" fmla="*/ 6122211 h 6286576"/>
              <a:gd name="connsiteX7556" fmla="*/ 3686333 w 6331249"/>
              <a:gd name="connsiteY7556" fmla="*/ 6159873 h 6286576"/>
              <a:gd name="connsiteX7557" fmla="*/ 3622639 w 6331249"/>
              <a:gd name="connsiteY7557" fmla="*/ 6175450 h 6286576"/>
              <a:gd name="connsiteX7558" fmla="*/ 3551506 w 6331249"/>
              <a:gd name="connsiteY7558" fmla="*/ 6135230 h 6286576"/>
              <a:gd name="connsiteX7559" fmla="*/ 3434115 w 6331249"/>
              <a:gd name="connsiteY7559" fmla="*/ 5995740 h 6286576"/>
              <a:gd name="connsiteX7560" fmla="*/ 3430861 w 6331249"/>
              <a:gd name="connsiteY7560" fmla="*/ 6015501 h 6286576"/>
              <a:gd name="connsiteX7561" fmla="*/ 3430861 w 6331249"/>
              <a:gd name="connsiteY7561" fmla="*/ 6015501 h 6286576"/>
              <a:gd name="connsiteX7562" fmla="*/ 3677034 w 6331249"/>
              <a:gd name="connsiteY7562" fmla="*/ 6151504 h 6286576"/>
              <a:gd name="connsiteX7563" fmla="*/ 3669131 w 6331249"/>
              <a:gd name="connsiteY7563" fmla="*/ 6151504 h 6286576"/>
              <a:gd name="connsiteX7564" fmla="*/ 3669131 w 6331249"/>
              <a:gd name="connsiteY7564" fmla="*/ 6151504 h 6286576"/>
              <a:gd name="connsiteX7565" fmla="*/ 3645885 w 6331249"/>
              <a:gd name="connsiteY7565" fmla="*/ 6136625 h 6286576"/>
              <a:gd name="connsiteX7566" fmla="*/ 3628451 w 6331249"/>
              <a:gd name="connsiteY7566" fmla="*/ 6107564 h 6286576"/>
              <a:gd name="connsiteX7567" fmla="*/ 3577077 w 6331249"/>
              <a:gd name="connsiteY7567" fmla="*/ 5864155 h 6286576"/>
              <a:gd name="connsiteX7568" fmla="*/ 3493159 w 6331249"/>
              <a:gd name="connsiteY7568" fmla="*/ 4644781 h 6286576"/>
              <a:gd name="connsiteX7569" fmla="*/ 3461545 w 6331249"/>
              <a:gd name="connsiteY7569" fmla="*/ 4089611 h 6286576"/>
              <a:gd name="connsiteX7570" fmla="*/ 3399711 w 6331249"/>
              <a:gd name="connsiteY7570" fmla="*/ 4183767 h 6286576"/>
              <a:gd name="connsiteX7571" fmla="*/ 3446203 w 6331249"/>
              <a:gd name="connsiteY7571" fmla="*/ 5763025 h 6286576"/>
              <a:gd name="connsiteX7572" fmla="*/ 3446203 w 6331249"/>
              <a:gd name="connsiteY7572" fmla="*/ 5875081 h 6286576"/>
              <a:gd name="connsiteX7573" fmla="*/ 3438067 w 6331249"/>
              <a:gd name="connsiteY7573" fmla="*/ 5975514 h 6286576"/>
              <a:gd name="connsiteX7574" fmla="*/ 3561735 w 6331249"/>
              <a:gd name="connsiteY7574" fmla="*/ 6125931 h 6286576"/>
              <a:gd name="connsiteX7575" fmla="*/ 3626823 w 6331249"/>
              <a:gd name="connsiteY7575" fmla="*/ 6163361 h 6286576"/>
              <a:gd name="connsiteX7576" fmla="*/ 3676104 w 6331249"/>
              <a:gd name="connsiteY7576" fmla="*/ 6152202 h 6286576"/>
              <a:gd name="connsiteX7577" fmla="*/ 3676104 w 6331249"/>
              <a:gd name="connsiteY7577" fmla="*/ 6152202 h 6286576"/>
              <a:gd name="connsiteX7578" fmla="*/ 4027815 w 6331249"/>
              <a:gd name="connsiteY7578" fmla="*/ 4209573 h 6286576"/>
              <a:gd name="connsiteX7579" fmla="*/ 3790242 w 6331249"/>
              <a:gd name="connsiteY7579" fmla="*/ 4103327 h 6286576"/>
              <a:gd name="connsiteX7580" fmla="*/ 3637749 w 6331249"/>
              <a:gd name="connsiteY7580" fmla="*/ 4132621 h 6286576"/>
              <a:gd name="connsiteX7581" fmla="*/ 3475028 w 6331249"/>
              <a:gd name="connsiteY7581" fmla="*/ 4064270 h 6286576"/>
              <a:gd name="connsiteX7582" fmla="*/ 3508269 w 6331249"/>
              <a:gd name="connsiteY7582" fmla="*/ 4643153 h 6286576"/>
              <a:gd name="connsiteX7583" fmla="*/ 3591954 w 6331249"/>
              <a:gd name="connsiteY7583" fmla="*/ 5861830 h 6286576"/>
              <a:gd name="connsiteX7584" fmla="*/ 3642166 w 6331249"/>
              <a:gd name="connsiteY7584" fmla="*/ 6100823 h 6286576"/>
              <a:gd name="connsiteX7585" fmla="*/ 3657508 w 6331249"/>
              <a:gd name="connsiteY7585" fmla="*/ 6126628 h 6286576"/>
              <a:gd name="connsiteX7586" fmla="*/ 3671920 w 6331249"/>
              <a:gd name="connsiteY7586" fmla="*/ 6136625 h 6286576"/>
              <a:gd name="connsiteX7587" fmla="*/ 3671920 w 6331249"/>
              <a:gd name="connsiteY7587" fmla="*/ 6136625 h 6286576"/>
              <a:gd name="connsiteX7588" fmla="*/ 3676802 w 6331249"/>
              <a:gd name="connsiteY7588" fmla="*/ 6136625 h 6286576"/>
              <a:gd name="connsiteX7589" fmla="*/ 3695631 w 6331249"/>
              <a:gd name="connsiteY7589" fmla="*/ 6121282 h 6286576"/>
              <a:gd name="connsiteX7590" fmla="*/ 3709579 w 6331249"/>
              <a:gd name="connsiteY7590" fmla="*/ 6078970 h 6286576"/>
              <a:gd name="connsiteX7591" fmla="*/ 3715623 w 6331249"/>
              <a:gd name="connsiteY7591" fmla="*/ 5948546 h 6286576"/>
              <a:gd name="connsiteX7592" fmla="*/ 3635657 w 6331249"/>
              <a:gd name="connsiteY7592" fmla="*/ 5184839 h 6286576"/>
              <a:gd name="connsiteX7593" fmla="*/ 3553599 w 6331249"/>
              <a:gd name="connsiteY7593" fmla="*/ 4386027 h 6286576"/>
              <a:gd name="connsiteX7594" fmla="*/ 3553599 w 6331249"/>
              <a:gd name="connsiteY7594" fmla="*/ 4386027 h 6286576"/>
              <a:gd name="connsiteX7595" fmla="*/ 3553599 w 6331249"/>
              <a:gd name="connsiteY7595" fmla="*/ 4377425 h 6286576"/>
              <a:gd name="connsiteX7596" fmla="*/ 3565919 w 6331249"/>
              <a:gd name="connsiteY7596" fmla="*/ 4289082 h 6286576"/>
              <a:gd name="connsiteX7597" fmla="*/ 3621244 w 6331249"/>
              <a:gd name="connsiteY7597" fmla="*/ 4235378 h 6286576"/>
              <a:gd name="connsiteX7598" fmla="*/ 3623569 w 6331249"/>
              <a:gd name="connsiteY7598" fmla="*/ 4235378 h 6286576"/>
              <a:gd name="connsiteX7599" fmla="*/ 3747702 w 6331249"/>
              <a:gd name="connsiteY7599" fmla="*/ 4322559 h 6286576"/>
              <a:gd name="connsiteX7600" fmla="*/ 3760952 w 6331249"/>
              <a:gd name="connsiteY7600" fmla="*/ 4350922 h 6286576"/>
              <a:gd name="connsiteX7601" fmla="*/ 3768856 w 6331249"/>
              <a:gd name="connsiteY7601" fmla="*/ 4379518 h 6286576"/>
              <a:gd name="connsiteX7602" fmla="*/ 3768856 w 6331249"/>
              <a:gd name="connsiteY7602" fmla="*/ 4379518 h 6286576"/>
              <a:gd name="connsiteX7603" fmla="*/ 3861839 w 6331249"/>
              <a:gd name="connsiteY7603" fmla="*/ 5012104 h 6286576"/>
              <a:gd name="connsiteX7604" fmla="*/ 3988297 w 6331249"/>
              <a:gd name="connsiteY7604" fmla="*/ 5822541 h 6286576"/>
              <a:gd name="connsiteX7605" fmla="*/ 4098017 w 6331249"/>
              <a:gd name="connsiteY7605" fmla="*/ 6016664 h 6286576"/>
              <a:gd name="connsiteX7606" fmla="*/ 4131027 w 6331249"/>
              <a:gd name="connsiteY7606" fmla="*/ 6034565 h 6286576"/>
              <a:gd name="connsiteX7607" fmla="*/ 4166593 w 6331249"/>
              <a:gd name="connsiteY7607" fmla="*/ 6040610 h 6286576"/>
              <a:gd name="connsiteX7608" fmla="*/ 4170545 w 6331249"/>
              <a:gd name="connsiteY7608" fmla="*/ 6040610 h 6286576"/>
              <a:gd name="connsiteX7609" fmla="*/ 4242142 w 6331249"/>
              <a:gd name="connsiteY7609" fmla="*/ 5972957 h 6286576"/>
              <a:gd name="connsiteX7610" fmla="*/ 4260506 w 6331249"/>
              <a:gd name="connsiteY7610" fmla="*/ 5842767 h 6286576"/>
              <a:gd name="connsiteX7611" fmla="*/ 4260506 w 6331249"/>
              <a:gd name="connsiteY7611" fmla="*/ 5819518 h 6286576"/>
              <a:gd name="connsiteX7612" fmla="*/ 4113824 w 6331249"/>
              <a:gd name="connsiteY7612" fmla="*/ 4733124 h 6286576"/>
              <a:gd name="connsiteX7613" fmla="*/ 4029674 w 6331249"/>
              <a:gd name="connsiteY7613" fmla="*/ 4208642 h 6286576"/>
              <a:gd name="connsiteX7614" fmla="*/ 4029674 w 6331249"/>
              <a:gd name="connsiteY7614" fmla="*/ 4208642 h 6286576"/>
              <a:gd name="connsiteX7615" fmla="*/ 4065008 w 6331249"/>
              <a:gd name="connsiteY7615" fmla="*/ 3687648 h 6286576"/>
              <a:gd name="connsiteX7616" fmla="*/ 4057802 w 6331249"/>
              <a:gd name="connsiteY7616" fmla="*/ 3669747 h 6286576"/>
              <a:gd name="connsiteX7617" fmla="*/ 4052688 w 6331249"/>
              <a:gd name="connsiteY7617" fmla="*/ 3660215 h 6286576"/>
              <a:gd name="connsiteX7618" fmla="*/ 4050596 w 6331249"/>
              <a:gd name="connsiteY7618" fmla="*/ 3656262 h 6286576"/>
              <a:gd name="connsiteX7619" fmla="*/ 3887874 w 6331249"/>
              <a:gd name="connsiteY7619" fmla="*/ 3637664 h 6286576"/>
              <a:gd name="connsiteX7620" fmla="*/ 3729570 w 6331249"/>
              <a:gd name="connsiteY7620" fmla="*/ 3518167 h 6286576"/>
              <a:gd name="connsiteX7621" fmla="*/ 3675640 w 6331249"/>
              <a:gd name="connsiteY7621" fmla="*/ 3550715 h 6286576"/>
              <a:gd name="connsiteX7622" fmla="*/ 3616363 w 6331249"/>
              <a:gd name="connsiteY7622" fmla="*/ 3570708 h 6286576"/>
              <a:gd name="connsiteX7623" fmla="*/ 3369491 w 6331249"/>
              <a:gd name="connsiteY7623" fmla="*/ 3472833 h 6286576"/>
              <a:gd name="connsiteX7624" fmla="*/ 3264187 w 6331249"/>
              <a:gd name="connsiteY7624" fmla="*/ 3645801 h 6286576"/>
              <a:gd name="connsiteX7625" fmla="*/ 3168414 w 6331249"/>
              <a:gd name="connsiteY7625" fmla="*/ 3779014 h 6286576"/>
              <a:gd name="connsiteX7626" fmla="*/ 3166322 w 6331249"/>
              <a:gd name="connsiteY7626" fmla="*/ 3784826 h 6286576"/>
              <a:gd name="connsiteX7627" fmla="*/ 3164230 w 6331249"/>
              <a:gd name="connsiteY7627" fmla="*/ 3779014 h 6286576"/>
              <a:gd name="connsiteX7628" fmla="*/ 3068457 w 6331249"/>
              <a:gd name="connsiteY7628" fmla="*/ 3645801 h 6286576"/>
              <a:gd name="connsiteX7629" fmla="*/ 2963153 w 6331249"/>
              <a:gd name="connsiteY7629" fmla="*/ 3472833 h 6286576"/>
              <a:gd name="connsiteX7630" fmla="*/ 2716282 w 6331249"/>
              <a:gd name="connsiteY7630" fmla="*/ 3570708 h 6286576"/>
              <a:gd name="connsiteX7631" fmla="*/ 2657005 w 6331249"/>
              <a:gd name="connsiteY7631" fmla="*/ 3550715 h 6286576"/>
              <a:gd name="connsiteX7632" fmla="*/ 2603075 w 6331249"/>
              <a:gd name="connsiteY7632" fmla="*/ 3518167 h 6286576"/>
              <a:gd name="connsiteX7633" fmla="*/ 2444770 w 6331249"/>
              <a:gd name="connsiteY7633" fmla="*/ 3637664 h 6286576"/>
              <a:gd name="connsiteX7634" fmla="*/ 2282049 w 6331249"/>
              <a:gd name="connsiteY7634" fmla="*/ 3656262 h 6286576"/>
              <a:gd name="connsiteX7635" fmla="*/ 2279957 w 6331249"/>
              <a:gd name="connsiteY7635" fmla="*/ 3660215 h 6286576"/>
              <a:gd name="connsiteX7636" fmla="*/ 2274843 w 6331249"/>
              <a:gd name="connsiteY7636" fmla="*/ 3669747 h 6286576"/>
              <a:gd name="connsiteX7637" fmla="*/ 2267636 w 6331249"/>
              <a:gd name="connsiteY7637" fmla="*/ 3687648 h 6286576"/>
              <a:gd name="connsiteX7638" fmla="*/ 2418270 w 6331249"/>
              <a:gd name="connsiteY7638" fmla="*/ 3674628 h 6286576"/>
              <a:gd name="connsiteX7639" fmla="*/ 2585407 w 6331249"/>
              <a:gd name="connsiteY7639" fmla="*/ 3570708 h 6286576"/>
              <a:gd name="connsiteX7640" fmla="*/ 2596798 w 6331249"/>
              <a:gd name="connsiteY7640" fmla="*/ 3554435 h 6286576"/>
              <a:gd name="connsiteX7641" fmla="*/ 2611908 w 6331249"/>
              <a:gd name="connsiteY7641" fmla="*/ 3567221 h 6286576"/>
              <a:gd name="connsiteX7642" fmla="*/ 2613302 w 6331249"/>
              <a:gd name="connsiteY7642" fmla="*/ 3567221 h 6286576"/>
              <a:gd name="connsiteX7643" fmla="*/ 2780440 w 6331249"/>
              <a:gd name="connsiteY7643" fmla="*/ 3608371 h 6286576"/>
              <a:gd name="connsiteX7644" fmla="*/ 2928052 w 6331249"/>
              <a:gd name="connsiteY7644" fmla="*/ 3526769 h 6286576"/>
              <a:gd name="connsiteX7645" fmla="*/ 2928052 w 6331249"/>
              <a:gd name="connsiteY7645" fmla="*/ 3525374 h 6286576"/>
              <a:gd name="connsiteX7646" fmla="*/ 2956179 w 6331249"/>
              <a:gd name="connsiteY7646" fmla="*/ 3491432 h 6286576"/>
              <a:gd name="connsiteX7647" fmla="*/ 2960131 w 6331249"/>
              <a:gd name="connsiteY7647" fmla="*/ 3535371 h 6286576"/>
              <a:gd name="connsiteX7648" fmla="*/ 3059856 w 6331249"/>
              <a:gd name="connsiteY7648" fmla="*/ 3689740 h 6286576"/>
              <a:gd name="connsiteX7649" fmla="*/ 3158651 w 6331249"/>
              <a:gd name="connsiteY7649" fmla="*/ 3807376 h 6286576"/>
              <a:gd name="connsiteX7650" fmla="*/ 3165857 w 6331249"/>
              <a:gd name="connsiteY7650" fmla="*/ 3792963 h 6286576"/>
              <a:gd name="connsiteX7651" fmla="*/ 3173063 w 6331249"/>
              <a:gd name="connsiteY7651" fmla="*/ 3807376 h 6286576"/>
              <a:gd name="connsiteX7652" fmla="*/ 3271858 w 6331249"/>
              <a:gd name="connsiteY7652" fmla="*/ 3689740 h 6286576"/>
              <a:gd name="connsiteX7653" fmla="*/ 3371584 w 6331249"/>
              <a:gd name="connsiteY7653" fmla="*/ 3535371 h 6286576"/>
              <a:gd name="connsiteX7654" fmla="*/ 3375535 w 6331249"/>
              <a:gd name="connsiteY7654" fmla="*/ 3491432 h 6286576"/>
              <a:gd name="connsiteX7655" fmla="*/ 3403663 w 6331249"/>
              <a:gd name="connsiteY7655" fmla="*/ 3525374 h 6286576"/>
              <a:gd name="connsiteX7656" fmla="*/ 3403663 w 6331249"/>
              <a:gd name="connsiteY7656" fmla="*/ 3526769 h 6286576"/>
              <a:gd name="connsiteX7657" fmla="*/ 3551274 w 6331249"/>
              <a:gd name="connsiteY7657" fmla="*/ 3608371 h 6286576"/>
              <a:gd name="connsiteX7658" fmla="*/ 3718412 w 6331249"/>
              <a:gd name="connsiteY7658" fmla="*/ 3567221 h 6286576"/>
              <a:gd name="connsiteX7659" fmla="*/ 3719807 w 6331249"/>
              <a:gd name="connsiteY7659" fmla="*/ 3567221 h 6286576"/>
              <a:gd name="connsiteX7660" fmla="*/ 3734916 w 6331249"/>
              <a:gd name="connsiteY7660" fmla="*/ 3554435 h 6286576"/>
              <a:gd name="connsiteX7661" fmla="*/ 3746307 w 6331249"/>
              <a:gd name="connsiteY7661" fmla="*/ 3570708 h 6286576"/>
              <a:gd name="connsiteX7662" fmla="*/ 3913445 w 6331249"/>
              <a:gd name="connsiteY7662" fmla="*/ 3674628 h 6286576"/>
              <a:gd name="connsiteX7663" fmla="*/ 4064078 w 6331249"/>
              <a:gd name="connsiteY7663" fmla="*/ 3687648 h 6286576"/>
              <a:gd name="connsiteX7664" fmla="*/ 4064078 w 6331249"/>
              <a:gd name="connsiteY7664" fmla="*/ 3687648 h 6286576"/>
              <a:gd name="connsiteX7665" fmla="*/ 3693074 w 6331249"/>
              <a:gd name="connsiteY7665" fmla="*/ 2850709 h 6286576"/>
              <a:gd name="connsiteX7666" fmla="*/ 3850681 w 6331249"/>
              <a:gd name="connsiteY7666" fmla="*/ 2922546 h 6286576"/>
              <a:gd name="connsiteX7667" fmla="*/ 3859282 w 6331249"/>
              <a:gd name="connsiteY7667" fmla="*/ 2930218 h 6286576"/>
              <a:gd name="connsiteX7668" fmla="*/ 3971095 w 6331249"/>
              <a:gd name="connsiteY7668" fmla="*/ 3029488 h 6286576"/>
              <a:gd name="connsiteX7669" fmla="*/ 4114522 w 6331249"/>
              <a:gd name="connsiteY7669" fmla="*/ 3148984 h 6286576"/>
              <a:gd name="connsiteX7670" fmla="*/ 4114522 w 6331249"/>
              <a:gd name="connsiteY7670" fmla="*/ 3148984 h 6286576"/>
              <a:gd name="connsiteX7671" fmla="*/ 4302116 w 6331249"/>
              <a:gd name="connsiteY7671" fmla="*/ 3167583 h 6286576"/>
              <a:gd name="connsiteX7672" fmla="*/ 4437175 w 6331249"/>
              <a:gd name="connsiteY7672" fmla="*/ 3085284 h 6286576"/>
              <a:gd name="connsiteX7673" fmla="*/ 4226335 w 6331249"/>
              <a:gd name="connsiteY7673" fmla="*/ 2911154 h 6286576"/>
              <a:gd name="connsiteX7674" fmla="*/ 4124983 w 6331249"/>
              <a:gd name="connsiteY7674" fmla="*/ 2809094 h 6286576"/>
              <a:gd name="connsiteX7675" fmla="*/ 3942037 w 6331249"/>
              <a:gd name="connsiteY7675" fmla="*/ 2729585 h 6286576"/>
              <a:gd name="connsiteX7676" fmla="*/ 3734219 w 6331249"/>
              <a:gd name="connsiteY7676" fmla="*/ 2733537 h 6286576"/>
              <a:gd name="connsiteX7677" fmla="*/ 3734219 w 6331249"/>
              <a:gd name="connsiteY7677" fmla="*/ 2729585 h 6286576"/>
              <a:gd name="connsiteX7678" fmla="*/ 3712833 w 6331249"/>
              <a:gd name="connsiteY7678" fmla="*/ 2767014 h 6286576"/>
              <a:gd name="connsiteX7679" fmla="*/ 3968538 w 6331249"/>
              <a:gd name="connsiteY7679" fmla="*/ 2823275 h 6286576"/>
              <a:gd name="connsiteX7680" fmla="*/ 4087789 w 6331249"/>
              <a:gd name="connsiteY7680" fmla="*/ 2930218 h 6286576"/>
              <a:gd name="connsiteX7681" fmla="*/ 4157527 w 6331249"/>
              <a:gd name="connsiteY7681" fmla="*/ 2997405 h 6286576"/>
              <a:gd name="connsiteX7682" fmla="*/ 4257019 w 6331249"/>
              <a:gd name="connsiteY7682" fmla="*/ 3059943 h 6286576"/>
              <a:gd name="connsiteX7683" fmla="*/ 4367437 w 6331249"/>
              <a:gd name="connsiteY7683" fmla="*/ 3101558 h 6286576"/>
              <a:gd name="connsiteX7684" fmla="*/ 4388591 w 6331249"/>
              <a:gd name="connsiteY7684" fmla="*/ 3108300 h 6286576"/>
              <a:gd name="connsiteX7685" fmla="*/ 4367437 w 6331249"/>
              <a:gd name="connsiteY7685" fmla="*/ 3115274 h 6286576"/>
              <a:gd name="connsiteX7686" fmla="*/ 4367437 w 6331249"/>
              <a:gd name="connsiteY7686" fmla="*/ 3115274 h 6286576"/>
              <a:gd name="connsiteX7687" fmla="*/ 4350003 w 6331249"/>
              <a:gd name="connsiteY7687" fmla="*/ 3121319 h 6286576"/>
              <a:gd name="connsiteX7688" fmla="*/ 4157527 w 6331249"/>
              <a:gd name="connsiteY7688" fmla="*/ 3132478 h 6286576"/>
              <a:gd name="connsiteX7689" fmla="*/ 4041297 w 6331249"/>
              <a:gd name="connsiteY7689" fmla="*/ 3064593 h 6286576"/>
              <a:gd name="connsiteX7690" fmla="*/ 3932739 w 6331249"/>
              <a:gd name="connsiteY7690" fmla="*/ 2963928 h 6286576"/>
              <a:gd name="connsiteX7691" fmla="*/ 3932739 w 6331249"/>
              <a:gd name="connsiteY7691" fmla="*/ 2963928 h 6286576"/>
              <a:gd name="connsiteX7692" fmla="*/ 3901590 w 6331249"/>
              <a:gd name="connsiteY7692" fmla="*/ 2934402 h 6286576"/>
              <a:gd name="connsiteX7693" fmla="*/ 3868580 w 6331249"/>
              <a:gd name="connsiteY7693" fmla="*/ 2909062 h 6286576"/>
              <a:gd name="connsiteX7694" fmla="*/ 3693306 w 6331249"/>
              <a:gd name="connsiteY7694" fmla="*/ 2845826 h 6286576"/>
              <a:gd name="connsiteX7695" fmla="*/ 3693306 w 6331249"/>
              <a:gd name="connsiteY7695" fmla="*/ 2851173 h 6286576"/>
              <a:gd name="connsiteX7696" fmla="*/ 3693306 w 6331249"/>
              <a:gd name="connsiteY7696" fmla="*/ 2851173 h 6286576"/>
              <a:gd name="connsiteX7697" fmla="*/ 3707254 w 6331249"/>
              <a:gd name="connsiteY7697" fmla="*/ 2780964 h 6286576"/>
              <a:gd name="connsiteX7698" fmla="*/ 3696329 w 6331249"/>
              <a:gd name="connsiteY7698" fmla="*/ 2830018 h 6286576"/>
              <a:gd name="connsiteX7699" fmla="*/ 3875787 w 6331249"/>
              <a:gd name="connsiteY7699" fmla="*/ 2895578 h 6286576"/>
              <a:gd name="connsiteX7700" fmla="*/ 3909958 w 6331249"/>
              <a:gd name="connsiteY7700" fmla="*/ 2921848 h 6286576"/>
              <a:gd name="connsiteX7701" fmla="*/ 3942037 w 6331249"/>
              <a:gd name="connsiteY7701" fmla="*/ 2952536 h 6286576"/>
              <a:gd name="connsiteX7702" fmla="*/ 3942037 w 6331249"/>
              <a:gd name="connsiteY7702" fmla="*/ 2952536 h 6286576"/>
              <a:gd name="connsiteX7703" fmla="*/ 4048969 w 6331249"/>
              <a:gd name="connsiteY7703" fmla="*/ 3051806 h 6286576"/>
              <a:gd name="connsiteX7704" fmla="*/ 4161944 w 6331249"/>
              <a:gd name="connsiteY7704" fmla="*/ 3117599 h 6286576"/>
              <a:gd name="connsiteX7705" fmla="*/ 4341634 w 6331249"/>
              <a:gd name="connsiteY7705" fmla="*/ 3107137 h 6286576"/>
              <a:gd name="connsiteX7706" fmla="*/ 4250743 w 6331249"/>
              <a:gd name="connsiteY7706" fmla="*/ 3072962 h 6286576"/>
              <a:gd name="connsiteX7707" fmla="*/ 4147764 w 6331249"/>
              <a:gd name="connsiteY7707" fmla="*/ 3008099 h 6286576"/>
              <a:gd name="connsiteX7708" fmla="*/ 4078026 w 6331249"/>
              <a:gd name="connsiteY7708" fmla="*/ 2939982 h 6286576"/>
              <a:gd name="connsiteX7709" fmla="*/ 3961797 w 6331249"/>
              <a:gd name="connsiteY7709" fmla="*/ 2834667 h 6286576"/>
              <a:gd name="connsiteX7710" fmla="*/ 3708649 w 6331249"/>
              <a:gd name="connsiteY7710" fmla="*/ 2780731 h 6286576"/>
              <a:gd name="connsiteX7711" fmla="*/ 3708649 w 6331249"/>
              <a:gd name="connsiteY7711" fmla="*/ 2780731 h 6286576"/>
              <a:gd name="connsiteX7712" fmla="*/ 3775364 w 6331249"/>
              <a:gd name="connsiteY7712" fmla="*/ 2691225 h 6286576"/>
              <a:gd name="connsiteX7713" fmla="*/ 3946454 w 6331249"/>
              <a:gd name="connsiteY7713" fmla="*/ 2691225 h 6286576"/>
              <a:gd name="connsiteX7714" fmla="*/ 4050363 w 6331249"/>
              <a:gd name="connsiteY7714" fmla="*/ 2718193 h 6286576"/>
              <a:gd name="connsiteX7715" fmla="*/ 4067565 w 6331249"/>
              <a:gd name="connsiteY7715" fmla="*/ 2716333 h 6286576"/>
              <a:gd name="connsiteX7716" fmla="*/ 4224010 w 6331249"/>
              <a:gd name="connsiteY7716" fmla="*/ 2731677 h 6286576"/>
              <a:gd name="connsiteX7717" fmla="*/ 4348143 w 6331249"/>
              <a:gd name="connsiteY7717" fmla="*/ 2833737 h 6286576"/>
              <a:gd name="connsiteX7718" fmla="*/ 4426482 w 6331249"/>
              <a:gd name="connsiteY7718" fmla="*/ 2907202 h 6286576"/>
              <a:gd name="connsiteX7719" fmla="*/ 4426482 w 6331249"/>
              <a:gd name="connsiteY7719" fmla="*/ 2907202 h 6286576"/>
              <a:gd name="connsiteX7720" fmla="*/ 4574558 w 6331249"/>
              <a:gd name="connsiteY7720" fmla="*/ 2957883 h 6286576"/>
              <a:gd name="connsiteX7721" fmla="*/ 4602453 w 6331249"/>
              <a:gd name="connsiteY7721" fmla="*/ 2957883 h 6286576"/>
              <a:gd name="connsiteX7722" fmla="*/ 4628256 w 6331249"/>
              <a:gd name="connsiteY7722" fmla="*/ 2955326 h 6286576"/>
              <a:gd name="connsiteX7723" fmla="*/ 4628256 w 6331249"/>
              <a:gd name="connsiteY7723" fmla="*/ 2955326 h 6286576"/>
              <a:gd name="connsiteX7724" fmla="*/ 4713104 w 6331249"/>
              <a:gd name="connsiteY7724" fmla="*/ 2907202 h 6286576"/>
              <a:gd name="connsiteX7725" fmla="*/ 4658708 w 6331249"/>
              <a:gd name="connsiteY7725" fmla="*/ 2904644 h 6286576"/>
              <a:gd name="connsiteX7726" fmla="*/ 4561541 w 6331249"/>
              <a:gd name="connsiteY7726" fmla="*/ 2863262 h 6286576"/>
              <a:gd name="connsiteX7727" fmla="*/ 4561541 w 6331249"/>
              <a:gd name="connsiteY7727" fmla="*/ 2863262 h 6286576"/>
              <a:gd name="connsiteX7728" fmla="*/ 4452982 w 6331249"/>
              <a:gd name="connsiteY7728" fmla="*/ 2770269 h 6286576"/>
              <a:gd name="connsiteX7729" fmla="*/ 4350235 w 6331249"/>
              <a:gd name="connsiteY7729" fmla="*/ 2682623 h 6286576"/>
              <a:gd name="connsiteX7730" fmla="*/ 4190071 w 6331249"/>
              <a:gd name="connsiteY7730" fmla="*/ 2636126 h 6286576"/>
              <a:gd name="connsiteX7731" fmla="*/ 4368600 w 6331249"/>
              <a:gd name="connsiteY7731" fmla="*/ 2652168 h 6286576"/>
              <a:gd name="connsiteX7732" fmla="*/ 4478088 w 6331249"/>
              <a:gd name="connsiteY7732" fmla="*/ 2745161 h 6286576"/>
              <a:gd name="connsiteX7733" fmla="*/ 4580137 w 6331249"/>
              <a:gd name="connsiteY7733" fmla="*/ 2832575 h 6286576"/>
              <a:gd name="connsiteX7734" fmla="*/ 4580137 w 6331249"/>
              <a:gd name="connsiteY7734" fmla="*/ 2832575 h 6286576"/>
              <a:gd name="connsiteX7735" fmla="*/ 4665914 w 6331249"/>
              <a:gd name="connsiteY7735" fmla="*/ 2869540 h 6286576"/>
              <a:gd name="connsiteX7736" fmla="*/ 4740999 w 6331249"/>
              <a:gd name="connsiteY7736" fmla="*/ 2862797 h 6286576"/>
              <a:gd name="connsiteX7737" fmla="*/ 4833982 w 6331249"/>
              <a:gd name="connsiteY7737" fmla="*/ 2811651 h 6286576"/>
              <a:gd name="connsiteX7738" fmla="*/ 4876290 w 6331249"/>
              <a:gd name="connsiteY7738" fmla="*/ 2738186 h 6286576"/>
              <a:gd name="connsiteX7739" fmla="*/ 4771451 w 6331249"/>
              <a:gd name="connsiteY7739" fmla="*/ 2645193 h 6286576"/>
              <a:gd name="connsiteX7740" fmla="*/ 4688928 w 6331249"/>
              <a:gd name="connsiteY7740" fmla="*/ 2594279 h 6286576"/>
              <a:gd name="connsiteX7741" fmla="*/ 4688928 w 6331249"/>
              <a:gd name="connsiteY7741" fmla="*/ 2594279 h 6286576"/>
              <a:gd name="connsiteX7742" fmla="*/ 4635927 w 6331249"/>
              <a:gd name="connsiteY7742" fmla="*/ 2551038 h 6286576"/>
              <a:gd name="connsiteX7743" fmla="*/ 4012240 w 6331249"/>
              <a:gd name="connsiteY7743" fmla="*/ 2278102 h 6286576"/>
              <a:gd name="connsiteX7744" fmla="*/ 3916234 w 6331249"/>
              <a:gd name="connsiteY7744" fmla="*/ 2273220 h 6286576"/>
              <a:gd name="connsiteX7745" fmla="*/ 3855563 w 6331249"/>
              <a:gd name="connsiteY7745" fmla="*/ 2275313 h 6286576"/>
              <a:gd name="connsiteX7746" fmla="*/ 3908563 w 6331249"/>
              <a:gd name="connsiteY7746" fmla="*/ 2352265 h 6286576"/>
              <a:gd name="connsiteX7747" fmla="*/ 3903449 w 6331249"/>
              <a:gd name="connsiteY7747" fmla="*/ 2359937 h 6286576"/>
              <a:gd name="connsiteX7748" fmla="*/ 3941340 w 6331249"/>
              <a:gd name="connsiteY7748" fmla="*/ 2336688 h 6286576"/>
              <a:gd name="connsiteX7749" fmla="*/ 4048969 w 6331249"/>
              <a:gd name="connsiteY7749" fmla="*/ 2321577 h 6286576"/>
              <a:gd name="connsiteX7750" fmla="*/ 4058500 w 6331249"/>
              <a:gd name="connsiteY7750" fmla="*/ 2321577 h 6286576"/>
              <a:gd name="connsiteX7751" fmla="*/ 4194255 w 6331249"/>
              <a:gd name="connsiteY7751" fmla="*/ 2388300 h 6286576"/>
              <a:gd name="connsiteX7752" fmla="*/ 4290959 w 6331249"/>
              <a:gd name="connsiteY7752" fmla="*/ 2443863 h 6286576"/>
              <a:gd name="connsiteX7753" fmla="*/ 4290959 w 6331249"/>
              <a:gd name="connsiteY7753" fmla="*/ 2443863 h 6286576"/>
              <a:gd name="connsiteX7754" fmla="*/ 4317923 w 6331249"/>
              <a:gd name="connsiteY7754" fmla="*/ 2454092 h 6286576"/>
              <a:gd name="connsiteX7755" fmla="*/ 4293516 w 6331249"/>
              <a:gd name="connsiteY7755" fmla="*/ 2466181 h 6286576"/>
              <a:gd name="connsiteX7756" fmla="*/ 4121961 w 6331249"/>
              <a:gd name="connsiteY7756" fmla="*/ 2498729 h 6286576"/>
              <a:gd name="connsiteX7757" fmla="*/ 4085697 w 6331249"/>
              <a:gd name="connsiteY7757" fmla="*/ 2498729 h 6286576"/>
              <a:gd name="connsiteX7758" fmla="*/ 4050363 w 6331249"/>
              <a:gd name="connsiteY7758" fmla="*/ 2495707 h 6286576"/>
              <a:gd name="connsiteX7759" fmla="*/ 4050363 w 6331249"/>
              <a:gd name="connsiteY7759" fmla="*/ 2495707 h 6286576"/>
              <a:gd name="connsiteX7760" fmla="*/ 3901822 w 6331249"/>
              <a:gd name="connsiteY7760" fmla="*/ 2444793 h 6286576"/>
              <a:gd name="connsiteX7761" fmla="*/ 3887642 w 6331249"/>
              <a:gd name="connsiteY7761" fmla="*/ 2426659 h 6286576"/>
              <a:gd name="connsiteX7762" fmla="*/ 3882296 w 6331249"/>
              <a:gd name="connsiteY7762" fmla="*/ 2405038 h 6286576"/>
              <a:gd name="connsiteX7763" fmla="*/ 3882296 w 6331249"/>
              <a:gd name="connsiteY7763" fmla="*/ 2405038 h 6286576"/>
              <a:gd name="connsiteX7764" fmla="*/ 3882296 w 6331249"/>
              <a:gd name="connsiteY7764" fmla="*/ 2402481 h 6286576"/>
              <a:gd name="connsiteX7765" fmla="*/ 3884853 w 6331249"/>
              <a:gd name="connsiteY7765" fmla="*/ 2388300 h 6286576"/>
              <a:gd name="connsiteX7766" fmla="*/ 3851146 w 6331249"/>
              <a:gd name="connsiteY7766" fmla="*/ 2638916 h 6286576"/>
              <a:gd name="connsiteX7767" fmla="*/ 3775597 w 6331249"/>
              <a:gd name="connsiteY7767" fmla="*/ 2691225 h 6286576"/>
              <a:gd name="connsiteX7768" fmla="*/ 3775597 w 6331249"/>
              <a:gd name="connsiteY7768" fmla="*/ 2691225 h 6286576"/>
              <a:gd name="connsiteX7769" fmla="*/ 3839058 w 6331249"/>
              <a:gd name="connsiteY7769" fmla="*/ 2241370 h 6286576"/>
              <a:gd name="connsiteX7770" fmla="*/ 3916234 w 6331249"/>
              <a:gd name="connsiteY7770" fmla="*/ 2238348 h 6286576"/>
              <a:gd name="connsiteX7771" fmla="*/ 4015727 w 6331249"/>
              <a:gd name="connsiteY7771" fmla="*/ 2243462 h 6286576"/>
              <a:gd name="connsiteX7772" fmla="*/ 4469022 w 6331249"/>
              <a:gd name="connsiteY7772" fmla="*/ 2384580 h 6286576"/>
              <a:gd name="connsiteX7773" fmla="*/ 4504821 w 6331249"/>
              <a:gd name="connsiteY7773" fmla="*/ 2379000 h 6286576"/>
              <a:gd name="connsiteX7774" fmla="*/ 4648945 w 6331249"/>
              <a:gd name="connsiteY7774" fmla="*/ 2398761 h 6286576"/>
              <a:gd name="connsiteX7775" fmla="*/ 4691485 w 6331249"/>
              <a:gd name="connsiteY7775" fmla="*/ 2436656 h 6286576"/>
              <a:gd name="connsiteX7776" fmla="*/ 4900698 w 6331249"/>
              <a:gd name="connsiteY7776" fmla="*/ 2571729 h 6286576"/>
              <a:gd name="connsiteX7777" fmla="*/ 4900698 w 6331249"/>
              <a:gd name="connsiteY7777" fmla="*/ 2571729 h 6286576"/>
              <a:gd name="connsiteX7778" fmla="*/ 5034594 w 6331249"/>
              <a:gd name="connsiteY7778" fmla="*/ 2543598 h 6286576"/>
              <a:gd name="connsiteX7779" fmla="*/ 5066209 w 6331249"/>
              <a:gd name="connsiteY7779" fmla="*/ 2518025 h 6286576"/>
              <a:gd name="connsiteX7780" fmla="*/ 4995309 w 6331249"/>
              <a:gd name="connsiteY7780" fmla="*/ 2520117 h 6286576"/>
              <a:gd name="connsiteX7781" fmla="*/ 4800508 w 6331249"/>
              <a:gd name="connsiteY7781" fmla="*/ 2411315 h 6286576"/>
              <a:gd name="connsiteX7782" fmla="*/ 4714498 w 6331249"/>
              <a:gd name="connsiteY7782" fmla="*/ 2343662 h 6286576"/>
              <a:gd name="connsiteX7783" fmla="*/ 4532483 w 6331249"/>
              <a:gd name="connsiteY7783" fmla="*/ 2287402 h 6286576"/>
              <a:gd name="connsiteX7784" fmla="*/ 4731700 w 6331249"/>
              <a:gd name="connsiteY7784" fmla="*/ 2310650 h 6286576"/>
              <a:gd name="connsiteX7785" fmla="*/ 4824684 w 6331249"/>
              <a:gd name="connsiteY7785" fmla="*/ 2383417 h 6286576"/>
              <a:gd name="connsiteX7786" fmla="*/ 4999028 w 6331249"/>
              <a:gd name="connsiteY7786" fmla="*/ 2482920 h 6286576"/>
              <a:gd name="connsiteX7787" fmla="*/ 5092012 w 6331249"/>
              <a:gd name="connsiteY7787" fmla="*/ 2471296 h 6286576"/>
              <a:gd name="connsiteX7788" fmla="*/ 5105029 w 6331249"/>
              <a:gd name="connsiteY7788" fmla="*/ 2463159 h 6286576"/>
              <a:gd name="connsiteX7789" fmla="*/ 5114560 w 6331249"/>
              <a:gd name="connsiteY7789" fmla="*/ 2453162 h 6286576"/>
              <a:gd name="connsiteX7790" fmla="*/ 5114560 w 6331249"/>
              <a:gd name="connsiteY7790" fmla="*/ 2453162 h 6286576"/>
              <a:gd name="connsiteX7791" fmla="*/ 5148034 w 6331249"/>
              <a:gd name="connsiteY7791" fmla="*/ 2417592 h 6286576"/>
              <a:gd name="connsiteX7792" fmla="*/ 5205684 w 6331249"/>
              <a:gd name="connsiteY7792" fmla="*/ 2315997 h 6286576"/>
              <a:gd name="connsiteX7793" fmla="*/ 5050169 w 6331249"/>
              <a:gd name="connsiteY7793" fmla="*/ 2206730 h 6286576"/>
              <a:gd name="connsiteX7794" fmla="*/ 4950444 w 6331249"/>
              <a:gd name="connsiteY7794" fmla="*/ 2153259 h 6286576"/>
              <a:gd name="connsiteX7795" fmla="*/ 4950444 w 6331249"/>
              <a:gd name="connsiteY7795" fmla="*/ 2153259 h 6286576"/>
              <a:gd name="connsiteX7796" fmla="*/ 4894189 w 6331249"/>
              <a:gd name="connsiteY7796" fmla="*/ 2115132 h 6286576"/>
              <a:gd name="connsiteX7797" fmla="*/ 4741464 w 6331249"/>
              <a:gd name="connsiteY7797" fmla="*/ 2020511 h 6286576"/>
              <a:gd name="connsiteX7798" fmla="*/ 4741464 w 6331249"/>
              <a:gd name="connsiteY7798" fmla="*/ 2020511 h 6286576"/>
              <a:gd name="connsiteX7799" fmla="*/ 4652897 w 6331249"/>
              <a:gd name="connsiteY7799" fmla="*/ 2001447 h 6286576"/>
              <a:gd name="connsiteX7800" fmla="*/ 4605243 w 6331249"/>
              <a:gd name="connsiteY7800" fmla="*/ 1996100 h 6286576"/>
              <a:gd name="connsiteX7801" fmla="*/ 4555032 w 6331249"/>
              <a:gd name="connsiteY7801" fmla="*/ 1979129 h 6286576"/>
              <a:gd name="connsiteX7802" fmla="*/ 4487619 w 6331249"/>
              <a:gd name="connsiteY7802" fmla="*/ 1955881 h 6286576"/>
              <a:gd name="connsiteX7803" fmla="*/ 4430434 w 6331249"/>
              <a:gd name="connsiteY7803" fmla="*/ 1939142 h 6286576"/>
              <a:gd name="connsiteX7804" fmla="*/ 4215409 w 6331249"/>
              <a:gd name="connsiteY7804" fmla="*/ 1896365 h 6286576"/>
              <a:gd name="connsiteX7805" fmla="*/ 4215409 w 6331249"/>
              <a:gd name="connsiteY7805" fmla="*/ 1896365 h 6286576"/>
              <a:gd name="connsiteX7806" fmla="*/ 4026420 w 6331249"/>
              <a:gd name="connsiteY7806" fmla="*/ 1901480 h 6286576"/>
              <a:gd name="connsiteX7807" fmla="*/ 3906936 w 6331249"/>
              <a:gd name="connsiteY7807" fmla="*/ 1904967 h 6286576"/>
              <a:gd name="connsiteX7808" fmla="*/ 3906936 w 6331249"/>
              <a:gd name="connsiteY7808" fmla="*/ 1904967 h 6286576"/>
              <a:gd name="connsiteX7809" fmla="*/ 3787220 w 6331249"/>
              <a:gd name="connsiteY7809" fmla="*/ 1899387 h 6286576"/>
              <a:gd name="connsiteX7810" fmla="*/ 3703302 w 6331249"/>
              <a:gd name="connsiteY7810" fmla="*/ 1882416 h 6286576"/>
              <a:gd name="connsiteX7811" fmla="*/ 3853006 w 6331249"/>
              <a:gd name="connsiteY7811" fmla="*/ 2066543 h 6286576"/>
              <a:gd name="connsiteX7812" fmla="*/ 3839988 w 6331249"/>
              <a:gd name="connsiteY7812" fmla="*/ 2241138 h 6286576"/>
              <a:gd name="connsiteX7813" fmla="*/ 3839988 w 6331249"/>
              <a:gd name="connsiteY7813" fmla="*/ 2241138 h 6286576"/>
              <a:gd name="connsiteX7814" fmla="*/ 4049434 w 6331249"/>
              <a:gd name="connsiteY7814" fmla="*/ 2390624 h 6286576"/>
              <a:gd name="connsiteX7815" fmla="*/ 4049434 w 6331249"/>
              <a:gd name="connsiteY7815" fmla="*/ 2390624 h 6286576"/>
              <a:gd name="connsiteX7816" fmla="*/ 4070355 w 6331249"/>
              <a:gd name="connsiteY7816" fmla="*/ 2413873 h 6286576"/>
              <a:gd name="connsiteX7817" fmla="*/ 4070355 w 6331249"/>
              <a:gd name="connsiteY7817" fmla="*/ 2413873 h 6286576"/>
              <a:gd name="connsiteX7818" fmla="*/ 4051363 w 6331249"/>
              <a:gd name="connsiteY7818" fmla="*/ 2433471 h 6286576"/>
              <a:gd name="connsiteX7819" fmla="*/ 4049434 w 6331249"/>
              <a:gd name="connsiteY7819" fmla="*/ 2433401 h 6286576"/>
              <a:gd name="connsiteX7820" fmla="*/ 4049434 w 6331249"/>
              <a:gd name="connsiteY7820" fmla="*/ 2433401 h 6286576"/>
              <a:gd name="connsiteX7821" fmla="*/ 4028512 w 6331249"/>
              <a:gd name="connsiteY7821" fmla="*/ 2410153 h 6286576"/>
              <a:gd name="connsiteX7822" fmla="*/ 4028512 w 6331249"/>
              <a:gd name="connsiteY7822" fmla="*/ 2410153 h 6286576"/>
              <a:gd name="connsiteX7823" fmla="*/ 4047504 w 6331249"/>
              <a:gd name="connsiteY7823" fmla="*/ 2390555 h 6286576"/>
              <a:gd name="connsiteX7824" fmla="*/ 4049434 w 6331249"/>
              <a:gd name="connsiteY7824" fmla="*/ 2390624 h 6286576"/>
              <a:gd name="connsiteX7825" fmla="*/ 4049434 w 6331249"/>
              <a:gd name="connsiteY7825" fmla="*/ 2390624 h 6286576"/>
              <a:gd name="connsiteX7826" fmla="*/ 4141022 w 6331249"/>
              <a:gd name="connsiteY7826" fmla="*/ 2413873 h 6286576"/>
              <a:gd name="connsiteX7827" fmla="*/ 4197742 w 6331249"/>
              <a:gd name="connsiteY7827" fmla="*/ 2446885 h 6286576"/>
              <a:gd name="connsiteX7828" fmla="*/ 4096390 w 6331249"/>
              <a:gd name="connsiteY7828" fmla="*/ 2461764 h 6286576"/>
              <a:gd name="connsiteX7829" fmla="*/ 4071749 w 6331249"/>
              <a:gd name="connsiteY7829" fmla="*/ 2461764 h 6286576"/>
              <a:gd name="connsiteX7830" fmla="*/ 4048504 w 6331249"/>
              <a:gd name="connsiteY7830" fmla="*/ 2459672 h 6286576"/>
              <a:gd name="connsiteX7831" fmla="*/ 4048504 w 6331249"/>
              <a:gd name="connsiteY7831" fmla="*/ 2459672 h 6286576"/>
              <a:gd name="connsiteX7832" fmla="*/ 3952731 w 6331249"/>
              <a:gd name="connsiteY7832" fmla="*/ 2428984 h 6286576"/>
              <a:gd name="connsiteX7833" fmla="*/ 3946222 w 6331249"/>
              <a:gd name="connsiteY7833" fmla="*/ 2421079 h 6286576"/>
              <a:gd name="connsiteX7834" fmla="*/ 3944129 w 6331249"/>
              <a:gd name="connsiteY7834" fmla="*/ 2413640 h 6286576"/>
              <a:gd name="connsiteX7835" fmla="*/ 3944129 w 6331249"/>
              <a:gd name="connsiteY7835" fmla="*/ 2413640 h 6286576"/>
              <a:gd name="connsiteX7836" fmla="*/ 3944129 w 6331249"/>
              <a:gd name="connsiteY7836" fmla="*/ 2413640 h 6286576"/>
              <a:gd name="connsiteX7837" fmla="*/ 3977371 w 6331249"/>
              <a:gd name="connsiteY7837" fmla="*/ 2380860 h 6286576"/>
              <a:gd name="connsiteX7838" fmla="*/ 4047109 w 6331249"/>
              <a:gd name="connsiteY7838" fmla="*/ 2371793 h 6286576"/>
              <a:gd name="connsiteX7839" fmla="*/ 4052920 w 6331249"/>
              <a:gd name="connsiteY7839" fmla="*/ 2371793 h 6286576"/>
              <a:gd name="connsiteX7840" fmla="*/ 4141719 w 6331249"/>
              <a:gd name="connsiteY7840" fmla="*/ 2414570 h 6286576"/>
              <a:gd name="connsiteX7841" fmla="*/ 4141719 w 6331249"/>
              <a:gd name="connsiteY7841" fmla="*/ 2414570 h 6286576"/>
              <a:gd name="connsiteX7842" fmla="*/ 4049434 w 6331249"/>
              <a:gd name="connsiteY7842" fmla="*/ 2372723 h 6286576"/>
              <a:gd name="connsiteX7843" fmla="*/ 4049434 w 6331249"/>
              <a:gd name="connsiteY7843" fmla="*/ 2372723 h 6286576"/>
              <a:gd name="connsiteX7844" fmla="*/ 4010287 w 6331249"/>
              <a:gd name="connsiteY7844" fmla="*/ 2405340 h 6286576"/>
              <a:gd name="connsiteX7845" fmla="*/ 4010148 w 6331249"/>
              <a:gd name="connsiteY7845" fmla="*/ 2409223 h 6286576"/>
              <a:gd name="connsiteX7846" fmla="*/ 4010148 w 6331249"/>
              <a:gd name="connsiteY7846" fmla="*/ 2409223 h 6286576"/>
              <a:gd name="connsiteX7847" fmla="*/ 4049434 w 6331249"/>
              <a:gd name="connsiteY7847" fmla="*/ 2451302 h 6286576"/>
              <a:gd name="connsiteX7848" fmla="*/ 4049434 w 6331249"/>
              <a:gd name="connsiteY7848" fmla="*/ 2451302 h 6286576"/>
              <a:gd name="connsiteX7849" fmla="*/ 4088579 w 6331249"/>
              <a:gd name="connsiteY7849" fmla="*/ 2418662 h 6286576"/>
              <a:gd name="connsiteX7850" fmla="*/ 4088719 w 6331249"/>
              <a:gd name="connsiteY7850" fmla="*/ 2415035 h 6286576"/>
              <a:gd name="connsiteX7851" fmla="*/ 4088719 w 6331249"/>
              <a:gd name="connsiteY7851" fmla="*/ 2415035 h 6286576"/>
              <a:gd name="connsiteX7852" fmla="*/ 4049434 w 6331249"/>
              <a:gd name="connsiteY7852" fmla="*/ 2372956 h 6286576"/>
              <a:gd name="connsiteX7853" fmla="*/ 4049434 w 6331249"/>
              <a:gd name="connsiteY7853" fmla="*/ 2372956 h 6286576"/>
              <a:gd name="connsiteX7854" fmla="*/ 4181935 w 6331249"/>
              <a:gd name="connsiteY7854" fmla="*/ 2411315 h 6286576"/>
              <a:gd name="connsiteX7855" fmla="*/ 4257019 w 6331249"/>
              <a:gd name="connsiteY7855" fmla="*/ 2457812 h 6286576"/>
              <a:gd name="connsiteX7856" fmla="*/ 3917629 w 6331249"/>
              <a:gd name="connsiteY7856" fmla="*/ 2429914 h 6286576"/>
              <a:gd name="connsiteX7857" fmla="*/ 3909028 w 6331249"/>
              <a:gd name="connsiteY7857" fmla="*/ 2419220 h 6286576"/>
              <a:gd name="connsiteX7858" fmla="*/ 3906471 w 6331249"/>
              <a:gd name="connsiteY7858" fmla="*/ 2409455 h 6286576"/>
              <a:gd name="connsiteX7859" fmla="*/ 3906471 w 6331249"/>
              <a:gd name="connsiteY7859" fmla="*/ 2409455 h 6286576"/>
              <a:gd name="connsiteX7860" fmla="*/ 3906471 w 6331249"/>
              <a:gd name="connsiteY7860" fmla="*/ 2406433 h 6286576"/>
              <a:gd name="connsiteX7861" fmla="*/ 3952963 w 6331249"/>
              <a:gd name="connsiteY7861" fmla="*/ 2359937 h 6286576"/>
              <a:gd name="connsiteX7862" fmla="*/ 4049898 w 6331249"/>
              <a:gd name="connsiteY7862" fmla="*/ 2346453 h 6286576"/>
              <a:gd name="connsiteX7863" fmla="*/ 4058267 w 6331249"/>
              <a:gd name="connsiteY7863" fmla="*/ 2346453 h 6286576"/>
              <a:gd name="connsiteX7864" fmla="*/ 4182865 w 6331249"/>
              <a:gd name="connsiteY7864" fmla="*/ 2408991 h 6286576"/>
              <a:gd name="connsiteX7865" fmla="*/ 4182865 w 6331249"/>
              <a:gd name="connsiteY7865" fmla="*/ 2408991 h 6286576"/>
              <a:gd name="connsiteX7866" fmla="*/ 4214944 w 6331249"/>
              <a:gd name="connsiteY7866" fmla="*/ 2441538 h 6286576"/>
              <a:gd name="connsiteX7867" fmla="*/ 4214944 w 6331249"/>
              <a:gd name="connsiteY7867" fmla="*/ 2441538 h 6286576"/>
              <a:gd name="connsiteX7868" fmla="*/ 4146369 w 6331249"/>
              <a:gd name="connsiteY7868" fmla="*/ 2403643 h 6286576"/>
              <a:gd name="connsiteX7869" fmla="*/ 4053385 w 6331249"/>
              <a:gd name="connsiteY7869" fmla="*/ 2359006 h 6286576"/>
              <a:gd name="connsiteX7870" fmla="*/ 4047341 w 6331249"/>
              <a:gd name="connsiteY7870" fmla="*/ 2359006 h 6286576"/>
              <a:gd name="connsiteX7871" fmla="*/ 3972722 w 6331249"/>
              <a:gd name="connsiteY7871" fmla="*/ 2368771 h 6286576"/>
              <a:gd name="connsiteX7872" fmla="*/ 3932507 w 6331249"/>
              <a:gd name="connsiteY7872" fmla="*/ 2411548 h 6286576"/>
              <a:gd name="connsiteX7873" fmla="*/ 3932507 w 6331249"/>
              <a:gd name="connsiteY7873" fmla="*/ 2412710 h 6286576"/>
              <a:gd name="connsiteX7874" fmla="*/ 3932507 w 6331249"/>
              <a:gd name="connsiteY7874" fmla="*/ 2412710 h 6286576"/>
              <a:gd name="connsiteX7875" fmla="*/ 3935994 w 6331249"/>
              <a:gd name="connsiteY7875" fmla="*/ 2426427 h 6286576"/>
              <a:gd name="connsiteX7876" fmla="*/ 3945525 w 6331249"/>
              <a:gd name="connsiteY7876" fmla="*/ 2438051 h 6286576"/>
              <a:gd name="connsiteX7877" fmla="*/ 4048039 w 6331249"/>
              <a:gd name="connsiteY7877" fmla="*/ 2471761 h 6286576"/>
              <a:gd name="connsiteX7878" fmla="*/ 4048039 w 6331249"/>
              <a:gd name="connsiteY7878" fmla="*/ 2471761 h 6286576"/>
              <a:gd name="connsiteX7879" fmla="*/ 4072680 w 6331249"/>
              <a:gd name="connsiteY7879" fmla="*/ 2473853 h 6286576"/>
              <a:gd name="connsiteX7880" fmla="*/ 4098017 w 6331249"/>
              <a:gd name="connsiteY7880" fmla="*/ 2473853 h 6286576"/>
              <a:gd name="connsiteX7881" fmla="*/ 4217036 w 6331249"/>
              <a:gd name="connsiteY7881" fmla="*/ 2452697 h 6286576"/>
              <a:gd name="connsiteX7882" fmla="*/ 4230054 w 6331249"/>
              <a:gd name="connsiteY7882" fmla="*/ 2446420 h 6286576"/>
              <a:gd name="connsiteX7883" fmla="*/ 4215874 w 6331249"/>
              <a:gd name="connsiteY7883" fmla="*/ 2441306 h 6286576"/>
              <a:gd name="connsiteX7884" fmla="*/ 4215874 w 6331249"/>
              <a:gd name="connsiteY7884" fmla="*/ 2441306 h 6286576"/>
              <a:gd name="connsiteX7885" fmla="*/ 4280033 w 6331249"/>
              <a:gd name="connsiteY7885" fmla="*/ 2017256 h 6286576"/>
              <a:gd name="connsiteX7886" fmla="*/ 4280033 w 6331249"/>
              <a:gd name="connsiteY7886" fmla="*/ 2017256 h 6286576"/>
              <a:gd name="connsiteX7887" fmla="*/ 4301651 w 6331249"/>
              <a:gd name="connsiteY7887" fmla="*/ 2040505 h 6286576"/>
              <a:gd name="connsiteX7888" fmla="*/ 4301651 w 6331249"/>
              <a:gd name="connsiteY7888" fmla="*/ 2040505 h 6286576"/>
              <a:gd name="connsiteX7889" fmla="*/ 4280986 w 6331249"/>
              <a:gd name="connsiteY7889" fmla="*/ 2061219 h 6286576"/>
              <a:gd name="connsiteX7890" fmla="*/ 4280033 w 6331249"/>
              <a:gd name="connsiteY7890" fmla="*/ 2061196 h 6286576"/>
              <a:gd name="connsiteX7891" fmla="*/ 4280033 w 6331249"/>
              <a:gd name="connsiteY7891" fmla="*/ 2061196 h 6286576"/>
              <a:gd name="connsiteX7892" fmla="*/ 4258414 w 6331249"/>
              <a:gd name="connsiteY7892" fmla="*/ 2037947 h 6286576"/>
              <a:gd name="connsiteX7893" fmla="*/ 4258414 w 6331249"/>
              <a:gd name="connsiteY7893" fmla="*/ 2037947 h 6286576"/>
              <a:gd name="connsiteX7894" fmla="*/ 4278591 w 6331249"/>
              <a:gd name="connsiteY7894" fmla="*/ 2017233 h 6286576"/>
              <a:gd name="connsiteX7895" fmla="*/ 4280033 w 6331249"/>
              <a:gd name="connsiteY7895" fmla="*/ 2017256 h 6286576"/>
              <a:gd name="connsiteX7896" fmla="*/ 4280033 w 6331249"/>
              <a:gd name="connsiteY7896" fmla="*/ 2017256 h 6286576"/>
              <a:gd name="connsiteX7897" fmla="*/ 4373016 w 6331249"/>
              <a:gd name="connsiteY7897" fmla="*/ 2037715 h 6286576"/>
              <a:gd name="connsiteX7898" fmla="*/ 4431131 w 6331249"/>
              <a:gd name="connsiteY7898" fmla="*/ 2069798 h 6286576"/>
              <a:gd name="connsiteX7899" fmla="*/ 4327454 w 6331249"/>
              <a:gd name="connsiteY7899" fmla="*/ 2088396 h 6286576"/>
              <a:gd name="connsiteX7900" fmla="*/ 4302116 w 6331249"/>
              <a:gd name="connsiteY7900" fmla="*/ 2088396 h 6286576"/>
              <a:gd name="connsiteX7901" fmla="*/ 4277476 w 6331249"/>
              <a:gd name="connsiteY7901" fmla="*/ 2087001 h 6286576"/>
              <a:gd name="connsiteX7902" fmla="*/ 4277476 w 6331249"/>
              <a:gd name="connsiteY7902" fmla="*/ 2087001 h 6286576"/>
              <a:gd name="connsiteX7903" fmla="*/ 4179378 w 6331249"/>
              <a:gd name="connsiteY7903" fmla="*/ 2058871 h 6286576"/>
              <a:gd name="connsiteX7904" fmla="*/ 4172637 w 6331249"/>
              <a:gd name="connsiteY7904" fmla="*/ 2050966 h 6286576"/>
              <a:gd name="connsiteX7905" fmla="*/ 4170545 w 6331249"/>
              <a:gd name="connsiteY7905" fmla="*/ 2043527 h 6286576"/>
              <a:gd name="connsiteX7906" fmla="*/ 4170545 w 6331249"/>
              <a:gd name="connsiteY7906" fmla="*/ 2043527 h 6286576"/>
              <a:gd name="connsiteX7907" fmla="*/ 4170545 w 6331249"/>
              <a:gd name="connsiteY7907" fmla="*/ 2043527 h 6286576"/>
              <a:gd name="connsiteX7908" fmla="*/ 4204484 w 6331249"/>
              <a:gd name="connsiteY7908" fmla="*/ 2008887 h 6286576"/>
              <a:gd name="connsiteX7909" fmla="*/ 4276081 w 6331249"/>
              <a:gd name="connsiteY7909" fmla="*/ 1997263 h 6286576"/>
              <a:gd name="connsiteX7910" fmla="*/ 4281893 w 6331249"/>
              <a:gd name="connsiteY7910" fmla="*/ 1997263 h 6286576"/>
              <a:gd name="connsiteX7911" fmla="*/ 4372784 w 6331249"/>
              <a:gd name="connsiteY7911" fmla="*/ 2038180 h 6286576"/>
              <a:gd name="connsiteX7912" fmla="*/ 4372784 w 6331249"/>
              <a:gd name="connsiteY7912" fmla="*/ 2038180 h 6286576"/>
              <a:gd name="connsiteX7913" fmla="*/ 4280033 w 6331249"/>
              <a:gd name="connsiteY7913" fmla="*/ 1998425 h 6286576"/>
              <a:gd name="connsiteX7914" fmla="*/ 4280033 w 6331249"/>
              <a:gd name="connsiteY7914" fmla="*/ 1998425 h 6286576"/>
              <a:gd name="connsiteX7915" fmla="*/ 4239864 w 6331249"/>
              <a:gd name="connsiteY7915" fmla="*/ 2034390 h 6286576"/>
              <a:gd name="connsiteX7916" fmla="*/ 4239817 w 6331249"/>
              <a:gd name="connsiteY7916" fmla="*/ 2037017 h 6286576"/>
              <a:gd name="connsiteX7917" fmla="*/ 4239817 w 6331249"/>
              <a:gd name="connsiteY7917" fmla="*/ 2037017 h 6286576"/>
              <a:gd name="connsiteX7918" fmla="*/ 4280033 w 6331249"/>
              <a:gd name="connsiteY7918" fmla="*/ 2078864 h 6286576"/>
              <a:gd name="connsiteX7919" fmla="*/ 4280033 w 6331249"/>
              <a:gd name="connsiteY7919" fmla="*/ 2078864 h 6286576"/>
              <a:gd name="connsiteX7920" fmla="*/ 4320202 w 6331249"/>
              <a:gd name="connsiteY7920" fmla="*/ 2042899 h 6286576"/>
              <a:gd name="connsiteX7921" fmla="*/ 4320248 w 6331249"/>
              <a:gd name="connsiteY7921" fmla="*/ 2040272 h 6286576"/>
              <a:gd name="connsiteX7922" fmla="*/ 4320248 w 6331249"/>
              <a:gd name="connsiteY7922" fmla="*/ 2040272 h 6286576"/>
              <a:gd name="connsiteX7923" fmla="*/ 4280033 w 6331249"/>
              <a:gd name="connsiteY7923" fmla="*/ 1998425 h 6286576"/>
              <a:gd name="connsiteX7924" fmla="*/ 4280033 w 6331249"/>
              <a:gd name="connsiteY7924" fmla="*/ 1998425 h 6286576"/>
              <a:gd name="connsiteX7925" fmla="*/ 4415789 w 6331249"/>
              <a:gd name="connsiteY7925" fmla="*/ 2033530 h 6286576"/>
              <a:gd name="connsiteX7926" fmla="*/ 4492500 w 6331249"/>
              <a:gd name="connsiteY7926" fmla="*/ 2078399 h 6286576"/>
              <a:gd name="connsiteX7927" fmla="*/ 4144974 w 6331249"/>
              <a:gd name="connsiteY7927" fmla="*/ 2060963 h 6286576"/>
              <a:gd name="connsiteX7928" fmla="*/ 4136141 w 6331249"/>
              <a:gd name="connsiteY7928" fmla="*/ 2050269 h 6286576"/>
              <a:gd name="connsiteX7929" fmla="*/ 4133584 w 6331249"/>
              <a:gd name="connsiteY7929" fmla="*/ 2040272 h 6286576"/>
              <a:gd name="connsiteX7930" fmla="*/ 4133584 w 6331249"/>
              <a:gd name="connsiteY7930" fmla="*/ 2040272 h 6286576"/>
              <a:gd name="connsiteX7931" fmla="*/ 4133584 w 6331249"/>
              <a:gd name="connsiteY7931" fmla="*/ 2038645 h 6286576"/>
              <a:gd name="connsiteX7932" fmla="*/ 4180075 w 6331249"/>
              <a:gd name="connsiteY7932" fmla="*/ 1989823 h 6286576"/>
              <a:gd name="connsiteX7933" fmla="*/ 4279336 w 6331249"/>
              <a:gd name="connsiteY7933" fmla="*/ 1972852 h 6286576"/>
              <a:gd name="connsiteX7934" fmla="*/ 4287936 w 6331249"/>
              <a:gd name="connsiteY7934" fmla="*/ 1972852 h 6286576"/>
              <a:gd name="connsiteX7935" fmla="*/ 4415556 w 6331249"/>
              <a:gd name="connsiteY7935" fmla="*/ 2032833 h 6286576"/>
              <a:gd name="connsiteX7936" fmla="*/ 4415556 w 6331249"/>
              <a:gd name="connsiteY7936" fmla="*/ 2032833 h 6286576"/>
              <a:gd name="connsiteX7937" fmla="*/ 4449728 w 6331249"/>
              <a:gd name="connsiteY7937" fmla="*/ 2063288 h 6286576"/>
              <a:gd name="connsiteX7938" fmla="*/ 4449728 w 6331249"/>
              <a:gd name="connsiteY7938" fmla="*/ 2063288 h 6286576"/>
              <a:gd name="connsiteX7939" fmla="*/ 4379990 w 6331249"/>
              <a:gd name="connsiteY7939" fmla="*/ 2026788 h 6286576"/>
              <a:gd name="connsiteX7940" fmla="*/ 4283985 w 6331249"/>
              <a:gd name="connsiteY7940" fmla="*/ 1984244 h 6286576"/>
              <a:gd name="connsiteX7941" fmla="*/ 4277708 w 6331249"/>
              <a:gd name="connsiteY7941" fmla="*/ 1984244 h 6286576"/>
              <a:gd name="connsiteX7942" fmla="*/ 4201229 w 6331249"/>
              <a:gd name="connsiteY7942" fmla="*/ 1996565 h 6286576"/>
              <a:gd name="connsiteX7943" fmla="*/ 4160084 w 6331249"/>
              <a:gd name="connsiteY7943" fmla="*/ 2041667 h 6286576"/>
              <a:gd name="connsiteX7944" fmla="*/ 4160084 w 6331249"/>
              <a:gd name="connsiteY7944" fmla="*/ 2043062 h 6286576"/>
              <a:gd name="connsiteX7945" fmla="*/ 4160084 w 6331249"/>
              <a:gd name="connsiteY7945" fmla="*/ 2043062 h 6286576"/>
              <a:gd name="connsiteX7946" fmla="*/ 4163803 w 6331249"/>
              <a:gd name="connsiteY7946" fmla="*/ 2057011 h 6286576"/>
              <a:gd name="connsiteX7947" fmla="*/ 4173567 w 6331249"/>
              <a:gd name="connsiteY7947" fmla="*/ 2068402 h 6286576"/>
              <a:gd name="connsiteX7948" fmla="*/ 4278406 w 6331249"/>
              <a:gd name="connsiteY7948" fmla="*/ 2099555 h 6286576"/>
              <a:gd name="connsiteX7949" fmla="*/ 4278406 w 6331249"/>
              <a:gd name="connsiteY7949" fmla="*/ 2099555 h 6286576"/>
              <a:gd name="connsiteX7950" fmla="*/ 4303511 w 6331249"/>
              <a:gd name="connsiteY7950" fmla="*/ 2100950 h 6286576"/>
              <a:gd name="connsiteX7951" fmla="*/ 4329314 w 6331249"/>
              <a:gd name="connsiteY7951" fmla="*/ 2100950 h 6286576"/>
              <a:gd name="connsiteX7952" fmla="*/ 4451123 w 6331249"/>
              <a:gd name="connsiteY7952" fmla="*/ 2075377 h 6286576"/>
              <a:gd name="connsiteX7953" fmla="*/ 4464605 w 6331249"/>
              <a:gd name="connsiteY7953" fmla="*/ 2068635 h 6286576"/>
              <a:gd name="connsiteX7954" fmla="*/ 4449960 w 6331249"/>
              <a:gd name="connsiteY7954" fmla="*/ 2063753 h 6286576"/>
              <a:gd name="connsiteX7955" fmla="*/ 4449960 w 6331249"/>
              <a:gd name="connsiteY7955" fmla="*/ 2063753 h 6286576"/>
              <a:gd name="connsiteX7956" fmla="*/ 4527834 w 6331249"/>
              <a:gd name="connsiteY7956" fmla="*/ 2066310 h 6286576"/>
              <a:gd name="connsiteX7957" fmla="*/ 4527834 w 6331249"/>
              <a:gd name="connsiteY7957" fmla="*/ 2066310 h 6286576"/>
              <a:gd name="connsiteX7958" fmla="*/ 4428806 w 6331249"/>
              <a:gd name="connsiteY7958" fmla="*/ 2012607 h 6286576"/>
              <a:gd name="connsiteX7959" fmla="*/ 4289331 w 6331249"/>
              <a:gd name="connsiteY7959" fmla="*/ 1948674 h 6286576"/>
              <a:gd name="connsiteX7960" fmla="*/ 4279568 w 6331249"/>
              <a:gd name="connsiteY7960" fmla="*/ 1948674 h 6286576"/>
              <a:gd name="connsiteX7961" fmla="*/ 4169150 w 6331249"/>
              <a:gd name="connsiteY7961" fmla="*/ 1967737 h 6286576"/>
              <a:gd name="connsiteX7962" fmla="*/ 4108710 w 6331249"/>
              <a:gd name="connsiteY7962" fmla="*/ 2037482 h 6286576"/>
              <a:gd name="connsiteX7963" fmla="*/ 4108710 w 6331249"/>
              <a:gd name="connsiteY7963" fmla="*/ 2040040 h 6286576"/>
              <a:gd name="connsiteX7964" fmla="*/ 4108710 w 6331249"/>
              <a:gd name="connsiteY7964" fmla="*/ 2040040 h 6286576"/>
              <a:gd name="connsiteX7965" fmla="*/ 4114290 w 6331249"/>
              <a:gd name="connsiteY7965" fmla="*/ 2062126 h 6286576"/>
              <a:gd name="connsiteX7966" fmla="*/ 4128935 w 6331249"/>
              <a:gd name="connsiteY7966" fmla="*/ 2080259 h 6286576"/>
              <a:gd name="connsiteX7967" fmla="*/ 4281195 w 6331249"/>
              <a:gd name="connsiteY7967" fmla="*/ 2126756 h 6286576"/>
              <a:gd name="connsiteX7968" fmla="*/ 4281195 w 6331249"/>
              <a:gd name="connsiteY7968" fmla="*/ 2126756 h 6286576"/>
              <a:gd name="connsiteX7969" fmla="*/ 4317459 w 6331249"/>
              <a:gd name="connsiteY7969" fmla="*/ 2128616 h 6286576"/>
              <a:gd name="connsiteX7970" fmla="*/ 4354652 w 6331249"/>
              <a:gd name="connsiteY7970" fmla="*/ 2128616 h 6286576"/>
              <a:gd name="connsiteX7971" fmla="*/ 4530159 w 6331249"/>
              <a:gd name="connsiteY7971" fmla="*/ 2089559 h 6286576"/>
              <a:gd name="connsiteX7972" fmla="*/ 4555264 w 6331249"/>
              <a:gd name="connsiteY7972" fmla="*/ 2076307 h 6286576"/>
              <a:gd name="connsiteX7973" fmla="*/ 4527601 w 6331249"/>
              <a:gd name="connsiteY7973" fmla="*/ 2066775 h 6286576"/>
              <a:gd name="connsiteX7974" fmla="*/ 4527601 w 6331249"/>
              <a:gd name="connsiteY7974" fmla="*/ 2066775 h 6286576"/>
              <a:gd name="connsiteX7975" fmla="*/ 4455074 w 6331249"/>
              <a:gd name="connsiteY7975" fmla="*/ 1526484 h 6286576"/>
              <a:gd name="connsiteX7976" fmla="*/ 4455074 w 6331249"/>
              <a:gd name="connsiteY7976" fmla="*/ 1526484 h 6286576"/>
              <a:gd name="connsiteX7977" fmla="*/ 4408583 w 6331249"/>
              <a:gd name="connsiteY7977" fmla="*/ 1572981 h 6286576"/>
              <a:gd name="connsiteX7978" fmla="*/ 4408583 w 6331249"/>
              <a:gd name="connsiteY7978" fmla="*/ 1572981 h 6286576"/>
              <a:gd name="connsiteX7979" fmla="*/ 4455074 w 6331249"/>
              <a:gd name="connsiteY7979" fmla="*/ 1619478 h 6286576"/>
              <a:gd name="connsiteX7980" fmla="*/ 4455074 w 6331249"/>
              <a:gd name="connsiteY7980" fmla="*/ 1619478 h 6286576"/>
              <a:gd name="connsiteX7981" fmla="*/ 4501566 w 6331249"/>
              <a:gd name="connsiteY7981" fmla="*/ 1572981 h 6286576"/>
              <a:gd name="connsiteX7982" fmla="*/ 4501566 w 6331249"/>
              <a:gd name="connsiteY7982" fmla="*/ 1572981 h 6286576"/>
              <a:gd name="connsiteX7983" fmla="*/ 4455074 w 6331249"/>
              <a:gd name="connsiteY7983" fmla="*/ 1526484 h 6286576"/>
              <a:gd name="connsiteX7984" fmla="*/ 4455074 w 6331249"/>
              <a:gd name="connsiteY7984" fmla="*/ 1526484 h 6286576"/>
              <a:gd name="connsiteX7985" fmla="*/ 4455074 w 6331249"/>
              <a:gd name="connsiteY7985" fmla="*/ 1548338 h 6286576"/>
              <a:gd name="connsiteX7986" fmla="*/ 4455074 w 6331249"/>
              <a:gd name="connsiteY7986" fmla="*/ 1548338 h 6286576"/>
              <a:gd name="connsiteX7987" fmla="*/ 4480180 w 6331249"/>
              <a:gd name="connsiteY7987" fmla="*/ 1573446 h 6286576"/>
              <a:gd name="connsiteX7988" fmla="*/ 4480180 w 6331249"/>
              <a:gd name="connsiteY7988" fmla="*/ 1573446 h 6286576"/>
              <a:gd name="connsiteX7989" fmla="*/ 4455074 w 6331249"/>
              <a:gd name="connsiteY7989" fmla="*/ 1598554 h 6286576"/>
              <a:gd name="connsiteX7990" fmla="*/ 4455074 w 6331249"/>
              <a:gd name="connsiteY7990" fmla="*/ 1598554 h 6286576"/>
              <a:gd name="connsiteX7991" fmla="*/ 4429969 w 6331249"/>
              <a:gd name="connsiteY7991" fmla="*/ 1573446 h 6286576"/>
              <a:gd name="connsiteX7992" fmla="*/ 4429969 w 6331249"/>
              <a:gd name="connsiteY7992" fmla="*/ 1573446 h 6286576"/>
              <a:gd name="connsiteX7993" fmla="*/ 4455074 w 6331249"/>
              <a:gd name="connsiteY7993" fmla="*/ 1548338 h 6286576"/>
              <a:gd name="connsiteX7994" fmla="*/ 4455074 w 6331249"/>
              <a:gd name="connsiteY7994" fmla="*/ 1548338 h 6286576"/>
              <a:gd name="connsiteX7995" fmla="*/ 4652897 w 6331249"/>
              <a:gd name="connsiteY7995" fmla="*/ 1594834 h 6286576"/>
              <a:gd name="connsiteX7996" fmla="*/ 4652897 w 6331249"/>
              <a:gd name="connsiteY7996" fmla="*/ 1594834 h 6286576"/>
              <a:gd name="connsiteX7997" fmla="*/ 4571071 w 6331249"/>
              <a:gd name="connsiteY7997" fmla="*/ 1555545 h 6286576"/>
              <a:gd name="connsiteX7998" fmla="*/ 4459026 w 6331249"/>
              <a:gd name="connsiteY7998" fmla="*/ 1510443 h 6286576"/>
              <a:gd name="connsiteX7999" fmla="*/ 4451587 w 6331249"/>
              <a:gd name="connsiteY7999" fmla="*/ 1510443 h 6286576"/>
              <a:gd name="connsiteX8000" fmla="*/ 4362556 w 6331249"/>
              <a:gd name="connsiteY8000" fmla="*/ 1528577 h 6286576"/>
              <a:gd name="connsiteX8001" fmla="*/ 4314669 w 6331249"/>
              <a:gd name="connsiteY8001" fmla="*/ 1583210 h 6286576"/>
              <a:gd name="connsiteX8002" fmla="*/ 4314669 w 6331249"/>
              <a:gd name="connsiteY8002" fmla="*/ 1584838 h 6286576"/>
              <a:gd name="connsiteX8003" fmla="*/ 4314669 w 6331249"/>
              <a:gd name="connsiteY8003" fmla="*/ 1584838 h 6286576"/>
              <a:gd name="connsiteX8004" fmla="*/ 4318854 w 6331249"/>
              <a:gd name="connsiteY8004" fmla="*/ 1601111 h 6286576"/>
              <a:gd name="connsiteX8005" fmla="*/ 4330244 w 6331249"/>
              <a:gd name="connsiteY8005" fmla="*/ 1614130 h 6286576"/>
              <a:gd name="connsiteX8006" fmla="*/ 4482039 w 6331249"/>
              <a:gd name="connsiteY8006" fmla="*/ 1645748 h 6286576"/>
              <a:gd name="connsiteX8007" fmla="*/ 4512259 w 6331249"/>
              <a:gd name="connsiteY8007" fmla="*/ 1644353 h 6286576"/>
              <a:gd name="connsiteX8008" fmla="*/ 4654524 w 6331249"/>
              <a:gd name="connsiteY8008" fmla="*/ 1608551 h 6286576"/>
              <a:gd name="connsiteX8009" fmla="*/ 4670099 w 6331249"/>
              <a:gd name="connsiteY8009" fmla="*/ 1599949 h 6286576"/>
              <a:gd name="connsiteX8010" fmla="*/ 4653129 w 6331249"/>
              <a:gd name="connsiteY8010" fmla="*/ 1595067 h 6286576"/>
              <a:gd name="connsiteX8011" fmla="*/ 4653129 w 6331249"/>
              <a:gd name="connsiteY8011" fmla="*/ 1595067 h 6286576"/>
              <a:gd name="connsiteX8012" fmla="*/ 4564330 w 6331249"/>
              <a:gd name="connsiteY8012" fmla="*/ 1567169 h 6286576"/>
              <a:gd name="connsiteX8013" fmla="*/ 4632208 w 6331249"/>
              <a:gd name="connsiteY8013" fmla="*/ 1601809 h 6286576"/>
              <a:gd name="connsiteX8014" fmla="*/ 4511097 w 6331249"/>
              <a:gd name="connsiteY8014" fmla="*/ 1628312 h 6286576"/>
              <a:gd name="connsiteX8015" fmla="*/ 4481575 w 6331249"/>
              <a:gd name="connsiteY8015" fmla="*/ 1629707 h 6286576"/>
              <a:gd name="connsiteX8016" fmla="*/ 4452982 w 6331249"/>
              <a:gd name="connsiteY8016" fmla="*/ 1629707 h 6286576"/>
              <a:gd name="connsiteX8017" fmla="*/ 4452982 w 6331249"/>
              <a:gd name="connsiteY8017" fmla="*/ 1629707 h 6286576"/>
              <a:gd name="connsiteX8018" fmla="*/ 4338612 w 6331249"/>
              <a:gd name="connsiteY8018" fmla="*/ 1601576 h 6286576"/>
              <a:gd name="connsiteX8019" fmla="*/ 4330709 w 6331249"/>
              <a:gd name="connsiteY8019" fmla="*/ 1592742 h 6286576"/>
              <a:gd name="connsiteX8020" fmla="*/ 4328384 w 6331249"/>
              <a:gd name="connsiteY8020" fmla="*/ 1584140 h 6286576"/>
              <a:gd name="connsiteX8021" fmla="*/ 4328384 w 6331249"/>
              <a:gd name="connsiteY8021" fmla="*/ 1584140 h 6286576"/>
              <a:gd name="connsiteX8022" fmla="*/ 4328384 w 6331249"/>
              <a:gd name="connsiteY8022" fmla="*/ 1584140 h 6286576"/>
              <a:gd name="connsiteX8023" fmla="*/ 4367902 w 6331249"/>
              <a:gd name="connsiteY8023" fmla="*/ 1542293 h 6286576"/>
              <a:gd name="connsiteX8024" fmla="*/ 4451355 w 6331249"/>
              <a:gd name="connsiteY8024" fmla="*/ 1525322 h 6286576"/>
              <a:gd name="connsiteX8025" fmla="*/ 4458329 w 6331249"/>
              <a:gd name="connsiteY8025" fmla="*/ 1525322 h 6286576"/>
              <a:gd name="connsiteX8026" fmla="*/ 4564562 w 6331249"/>
              <a:gd name="connsiteY8026" fmla="*/ 1568564 h 6286576"/>
              <a:gd name="connsiteX8027" fmla="*/ 4564562 w 6331249"/>
              <a:gd name="connsiteY8027" fmla="*/ 1568564 h 6286576"/>
              <a:gd name="connsiteX8028" fmla="*/ 4744021 w 6331249"/>
              <a:gd name="connsiteY8028" fmla="*/ 1593207 h 6286576"/>
              <a:gd name="connsiteX8029" fmla="*/ 4744021 w 6331249"/>
              <a:gd name="connsiteY8029" fmla="*/ 1593207 h 6286576"/>
              <a:gd name="connsiteX8030" fmla="*/ 4627791 w 6331249"/>
              <a:gd name="connsiteY8030" fmla="*/ 1535319 h 6286576"/>
              <a:gd name="connsiteX8031" fmla="*/ 4465070 w 6331249"/>
              <a:gd name="connsiteY8031" fmla="*/ 1467434 h 6286576"/>
              <a:gd name="connsiteX8032" fmla="*/ 4453680 w 6331249"/>
              <a:gd name="connsiteY8032" fmla="*/ 1467434 h 6286576"/>
              <a:gd name="connsiteX8033" fmla="*/ 4324897 w 6331249"/>
              <a:gd name="connsiteY8033" fmla="*/ 1494867 h 6286576"/>
              <a:gd name="connsiteX8034" fmla="*/ 4255160 w 6331249"/>
              <a:gd name="connsiteY8034" fmla="*/ 1578561 h 6286576"/>
              <a:gd name="connsiteX8035" fmla="*/ 4255160 w 6331249"/>
              <a:gd name="connsiteY8035" fmla="*/ 1581583 h 6286576"/>
              <a:gd name="connsiteX8036" fmla="*/ 4255160 w 6331249"/>
              <a:gd name="connsiteY8036" fmla="*/ 1581583 h 6286576"/>
              <a:gd name="connsiteX8037" fmla="*/ 4261668 w 6331249"/>
              <a:gd name="connsiteY8037" fmla="*/ 1607156 h 6286576"/>
              <a:gd name="connsiteX8038" fmla="*/ 4278638 w 6331249"/>
              <a:gd name="connsiteY8038" fmla="*/ 1627614 h 6286576"/>
              <a:gd name="connsiteX8039" fmla="*/ 4456237 w 6331249"/>
              <a:gd name="connsiteY8039" fmla="*/ 1675274 h 6286576"/>
              <a:gd name="connsiteX8040" fmla="*/ 4456237 w 6331249"/>
              <a:gd name="connsiteY8040" fmla="*/ 1675274 h 6286576"/>
              <a:gd name="connsiteX8041" fmla="*/ 4498544 w 6331249"/>
              <a:gd name="connsiteY8041" fmla="*/ 1675274 h 6286576"/>
              <a:gd name="connsiteX8042" fmla="*/ 4541781 w 6331249"/>
              <a:gd name="connsiteY8042" fmla="*/ 1673181 h 6286576"/>
              <a:gd name="connsiteX8043" fmla="*/ 4746578 w 6331249"/>
              <a:gd name="connsiteY8043" fmla="*/ 1619245 h 6286576"/>
              <a:gd name="connsiteX8044" fmla="*/ 4775868 w 6331249"/>
              <a:gd name="connsiteY8044" fmla="*/ 1602506 h 6286576"/>
              <a:gd name="connsiteX8045" fmla="*/ 4743788 w 6331249"/>
              <a:gd name="connsiteY8045" fmla="*/ 1592742 h 6286576"/>
              <a:gd name="connsiteX8046" fmla="*/ 4743788 w 6331249"/>
              <a:gd name="connsiteY8046" fmla="*/ 1592742 h 6286576"/>
              <a:gd name="connsiteX8047" fmla="*/ 4613379 w 6331249"/>
              <a:gd name="connsiteY8047" fmla="*/ 1560194 h 6286576"/>
              <a:gd name="connsiteX8048" fmla="*/ 4702875 w 6331249"/>
              <a:gd name="connsiteY8048" fmla="*/ 1608783 h 6286576"/>
              <a:gd name="connsiteX8049" fmla="*/ 4297467 w 6331249"/>
              <a:gd name="connsiteY8049" fmla="*/ 1605064 h 6286576"/>
              <a:gd name="connsiteX8050" fmla="*/ 4287239 w 6331249"/>
              <a:gd name="connsiteY8050" fmla="*/ 1592975 h 6286576"/>
              <a:gd name="connsiteX8051" fmla="*/ 4284217 w 6331249"/>
              <a:gd name="connsiteY8051" fmla="*/ 1581350 h 6286576"/>
              <a:gd name="connsiteX8052" fmla="*/ 4284217 w 6331249"/>
              <a:gd name="connsiteY8052" fmla="*/ 1581350 h 6286576"/>
              <a:gd name="connsiteX8053" fmla="*/ 4284217 w 6331249"/>
              <a:gd name="connsiteY8053" fmla="*/ 1579490 h 6286576"/>
              <a:gd name="connsiteX8054" fmla="*/ 4338380 w 6331249"/>
              <a:gd name="connsiteY8054" fmla="*/ 1520440 h 6286576"/>
              <a:gd name="connsiteX8055" fmla="*/ 4454609 w 6331249"/>
              <a:gd name="connsiteY8055" fmla="*/ 1495797 h 6286576"/>
              <a:gd name="connsiteX8056" fmla="*/ 4464605 w 6331249"/>
              <a:gd name="connsiteY8056" fmla="*/ 1495797 h 6286576"/>
              <a:gd name="connsiteX8057" fmla="*/ 4613379 w 6331249"/>
              <a:gd name="connsiteY8057" fmla="*/ 1559729 h 6286576"/>
              <a:gd name="connsiteX8058" fmla="*/ 4613379 w 6331249"/>
              <a:gd name="connsiteY8058" fmla="*/ 1559729 h 6286576"/>
              <a:gd name="connsiteX8059" fmla="*/ 4613379 w 6331249"/>
              <a:gd name="connsiteY8059" fmla="*/ 2649145 h 6286576"/>
              <a:gd name="connsiteX8060" fmla="*/ 4673353 w 6331249"/>
              <a:gd name="connsiteY8060" fmla="*/ 2691225 h 6286576"/>
              <a:gd name="connsiteX8061" fmla="*/ 4673353 w 6331249"/>
              <a:gd name="connsiteY8061" fmla="*/ 2691225 h 6286576"/>
              <a:gd name="connsiteX8062" fmla="*/ 4673353 w 6331249"/>
              <a:gd name="connsiteY8062" fmla="*/ 2691225 h 6286576"/>
              <a:gd name="connsiteX8063" fmla="*/ 4722169 w 6331249"/>
              <a:gd name="connsiteY8063" fmla="*/ 2713078 h 6286576"/>
              <a:gd name="connsiteX8064" fmla="*/ 4758666 w 6331249"/>
              <a:gd name="connsiteY8064" fmla="*/ 2740744 h 6286576"/>
              <a:gd name="connsiteX8065" fmla="*/ 4751924 w 6331249"/>
              <a:gd name="connsiteY8065" fmla="*/ 2761900 h 6286576"/>
              <a:gd name="connsiteX8066" fmla="*/ 4742394 w 6331249"/>
              <a:gd name="connsiteY8066" fmla="*/ 2769339 h 6286576"/>
              <a:gd name="connsiteX8067" fmla="*/ 4729143 w 6331249"/>
              <a:gd name="connsiteY8067" fmla="*/ 2772827 h 6286576"/>
              <a:gd name="connsiteX8068" fmla="*/ 4681257 w 6331249"/>
              <a:gd name="connsiteY8068" fmla="*/ 2753298 h 6286576"/>
              <a:gd name="connsiteX8069" fmla="*/ 4621050 w 6331249"/>
              <a:gd name="connsiteY8069" fmla="*/ 2665419 h 6286576"/>
              <a:gd name="connsiteX8070" fmla="*/ 4612681 w 6331249"/>
              <a:gd name="connsiteY8070" fmla="*/ 2648681 h 6286576"/>
              <a:gd name="connsiteX8071" fmla="*/ 4612681 w 6331249"/>
              <a:gd name="connsiteY8071" fmla="*/ 2648681 h 6286576"/>
              <a:gd name="connsiteX8072" fmla="*/ 4685441 w 6331249"/>
              <a:gd name="connsiteY8072" fmla="*/ 2673789 h 6286576"/>
              <a:gd name="connsiteX8073" fmla="*/ 4585019 w 6331249"/>
              <a:gd name="connsiteY8073" fmla="*/ 2600789 h 6286576"/>
              <a:gd name="connsiteX8074" fmla="*/ 4533878 w 6331249"/>
              <a:gd name="connsiteY8074" fmla="*/ 2561267 h 6286576"/>
              <a:gd name="connsiteX8075" fmla="*/ 4569676 w 6331249"/>
              <a:gd name="connsiteY8075" fmla="*/ 2615203 h 6286576"/>
              <a:gd name="connsiteX8076" fmla="*/ 4602686 w 6331249"/>
              <a:gd name="connsiteY8076" fmla="*/ 2675648 h 6286576"/>
              <a:gd name="connsiteX8077" fmla="*/ 4668239 w 6331249"/>
              <a:gd name="connsiteY8077" fmla="*/ 2770269 h 6286576"/>
              <a:gd name="connsiteX8078" fmla="*/ 4731700 w 6331249"/>
              <a:gd name="connsiteY8078" fmla="*/ 2794912 h 6286576"/>
              <a:gd name="connsiteX8079" fmla="*/ 4752854 w 6331249"/>
              <a:gd name="connsiteY8079" fmla="*/ 2789333 h 6286576"/>
              <a:gd name="connsiteX8080" fmla="*/ 4769126 w 6331249"/>
              <a:gd name="connsiteY8080" fmla="*/ 2776779 h 6286576"/>
              <a:gd name="connsiteX8081" fmla="*/ 4780981 w 6331249"/>
              <a:gd name="connsiteY8081" fmla="*/ 2740279 h 6286576"/>
              <a:gd name="connsiteX8082" fmla="*/ 4730073 w 6331249"/>
              <a:gd name="connsiteY8082" fmla="*/ 2693782 h 6286576"/>
              <a:gd name="connsiteX8083" fmla="*/ 4686603 w 6331249"/>
              <a:gd name="connsiteY8083" fmla="*/ 2674486 h 6286576"/>
              <a:gd name="connsiteX8084" fmla="*/ 4686603 w 6331249"/>
              <a:gd name="connsiteY8084" fmla="*/ 2674486 h 6286576"/>
              <a:gd name="connsiteX8085" fmla="*/ 4686603 w 6331249"/>
              <a:gd name="connsiteY8085" fmla="*/ 2674486 h 6286576"/>
              <a:gd name="connsiteX8086" fmla="*/ 4686603 w 6331249"/>
              <a:gd name="connsiteY8086" fmla="*/ 2674486 h 6286576"/>
              <a:gd name="connsiteX8087" fmla="*/ 4950677 w 6331249"/>
              <a:gd name="connsiteY8087" fmla="*/ 2246252 h 6286576"/>
              <a:gd name="connsiteX8088" fmla="*/ 5010651 w 6331249"/>
              <a:gd name="connsiteY8088" fmla="*/ 2288332 h 6286576"/>
              <a:gd name="connsiteX8089" fmla="*/ 5010651 w 6331249"/>
              <a:gd name="connsiteY8089" fmla="*/ 2288332 h 6286576"/>
              <a:gd name="connsiteX8090" fmla="*/ 5010651 w 6331249"/>
              <a:gd name="connsiteY8090" fmla="*/ 2288332 h 6286576"/>
              <a:gd name="connsiteX8091" fmla="*/ 5059467 w 6331249"/>
              <a:gd name="connsiteY8091" fmla="*/ 2310185 h 6286576"/>
              <a:gd name="connsiteX8092" fmla="*/ 5095963 w 6331249"/>
              <a:gd name="connsiteY8092" fmla="*/ 2337850 h 6286576"/>
              <a:gd name="connsiteX8093" fmla="*/ 5089222 w 6331249"/>
              <a:gd name="connsiteY8093" fmla="*/ 2359006 h 6286576"/>
              <a:gd name="connsiteX8094" fmla="*/ 5079691 w 6331249"/>
              <a:gd name="connsiteY8094" fmla="*/ 2366446 h 6286576"/>
              <a:gd name="connsiteX8095" fmla="*/ 5066441 w 6331249"/>
              <a:gd name="connsiteY8095" fmla="*/ 2369933 h 6286576"/>
              <a:gd name="connsiteX8096" fmla="*/ 5018554 w 6331249"/>
              <a:gd name="connsiteY8096" fmla="*/ 2350405 h 6286576"/>
              <a:gd name="connsiteX8097" fmla="*/ 4958348 w 6331249"/>
              <a:gd name="connsiteY8097" fmla="*/ 2262526 h 6286576"/>
              <a:gd name="connsiteX8098" fmla="*/ 4949979 w 6331249"/>
              <a:gd name="connsiteY8098" fmla="*/ 2245787 h 6286576"/>
              <a:gd name="connsiteX8099" fmla="*/ 4949979 w 6331249"/>
              <a:gd name="connsiteY8099" fmla="*/ 2245787 h 6286576"/>
              <a:gd name="connsiteX8100" fmla="*/ 5022739 w 6331249"/>
              <a:gd name="connsiteY8100" fmla="*/ 2270896 h 6286576"/>
              <a:gd name="connsiteX8101" fmla="*/ 4922317 w 6331249"/>
              <a:gd name="connsiteY8101" fmla="*/ 2197896 h 6286576"/>
              <a:gd name="connsiteX8102" fmla="*/ 4871176 w 6331249"/>
              <a:gd name="connsiteY8102" fmla="*/ 2158374 h 6286576"/>
              <a:gd name="connsiteX8103" fmla="*/ 4906974 w 6331249"/>
              <a:gd name="connsiteY8103" fmla="*/ 2212310 h 6286576"/>
              <a:gd name="connsiteX8104" fmla="*/ 4939984 w 6331249"/>
              <a:gd name="connsiteY8104" fmla="*/ 2272755 h 6286576"/>
              <a:gd name="connsiteX8105" fmla="*/ 5005537 w 6331249"/>
              <a:gd name="connsiteY8105" fmla="*/ 2367376 h 6286576"/>
              <a:gd name="connsiteX8106" fmla="*/ 5068998 w 6331249"/>
              <a:gd name="connsiteY8106" fmla="*/ 2392019 h 6286576"/>
              <a:gd name="connsiteX8107" fmla="*/ 5090152 w 6331249"/>
              <a:gd name="connsiteY8107" fmla="*/ 2386440 h 6286576"/>
              <a:gd name="connsiteX8108" fmla="*/ 5106424 w 6331249"/>
              <a:gd name="connsiteY8108" fmla="*/ 2373885 h 6286576"/>
              <a:gd name="connsiteX8109" fmla="*/ 5118280 w 6331249"/>
              <a:gd name="connsiteY8109" fmla="*/ 2337386 h 6286576"/>
              <a:gd name="connsiteX8110" fmla="*/ 5067371 w 6331249"/>
              <a:gd name="connsiteY8110" fmla="*/ 2290889 h 6286576"/>
              <a:gd name="connsiteX8111" fmla="*/ 5023901 w 6331249"/>
              <a:gd name="connsiteY8111" fmla="*/ 2271593 h 6286576"/>
              <a:gd name="connsiteX8112" fmla="*/ 5023901 w 6331249"/>
              <a:gd name="connsiteY8112" fmla="*/ 2271593 h 6286576"/>
              <a:gd name="connsiteX8113" fmla="*/ 5023901 w 6331249"/>
              <a:gd name="connsiteY8113" fmla="*/ 2271593 h 6286576"/>
              <a:gd name="connsiteX8114" fmla="*/ 5023901 w 6331249"/>
              <a:gd name="connsiteY8114" fmla="*/ 2271593 h 6286576"/>
              <a:gd name="connsiteX8115" fmla="*/ 5188715 w 6331249"/>
              <a:gd name="connsiteY8115" fmla="*/ 1767569 h 6286576"/>
              <a:gd name="connsiteX8116" fmla="*/ 5267518 w 6331249"/>
              <a:gd name="connsiteY8116" fmla="*/ 1806162 h 6286576"/>
              <a:gd name="connsiteX8117" fmla="*/ 5267518 w 6331249"/>
              <a:gd name="connsiteY8117" fmla="*/ 1806162 h 6286576"/>
              <a:gd name="connsiteX8118" fmla="*/ 5267518 w 6331249"/>
              <a:gd name="connsiteY8118" fmla="*/ 1806162 h 6286576"/>
              <a:gd name="connsiteX8119" fmla="*/ 5329352 w 6331249"/>
              <a:gd name="connsiteY8119" fmla="*/ 1822900 h 6286576"/>
              <a:gd name="connsiteX8120" fmla="*/ 5377471 w 6331249"/>
              <a:gd name="connsiteY8120" fmla="*/ 1848939 h 6286576"/>
              <a:gd name="connsiteX8121" fmla="*/ 5373519 w 6331249"/>
              <a:gd name="connsiteY8121" fmla="*/ 1875209 h 6286576"/>
              <a:gd name="connsiteX8122" fmla="*/ 5363524 w 6331249"/>
              <a:gd name="connsiteY8122" fmla="*/ 1885671 h 6286576"/>
              <a:gd name="connsiteX8123" fmla="*/ 5348414 w 6331249"/>
              <a:gd name="connsiteY8123" fmla="*/ 1892180 h 6286576"/>
              <a:gd name="connsiteX8124" fmla="*/ 5287975 w 6331249"/>
              <a:gd name="connsiteY8124" fmla="*/ 1877999 h 6286576"/>
              <a:gd name="connsiteX8125" fmla="*/ 5200337 w 6331249"/>
              <a:gd name="connsiteY8125" fmla="*/ 1785006 h 6286576"/>
              <a:gd name="connsiteX8126" fmla="*/ 5187320 w 6331249"/>
              <a:gd name="connsiteY8126" fmla="*/ 1766639 h 6286576"/>
              <a:gd name="connsiteX8127" fmla="*/ 5187320 w 6331249"/>
              <a:gd name="connsiteY8127" fmla="*/ 1766639 h 6286576"/>
              <a:gd name="connsiteX8128" fmla="*/ 5278444 w 6331249"/>
              <a:gd name="connsiteY8128" fmla="*/ 1783146 h 6286576"/>
              <a:gd name="connsiteX8129" fmla="*/ 5145942 w 6331249"/>
              <a:gd name="connsiteY8129" fmla="*/ 1715493 h 6286576"/>
              <a:gd name="connsiteX8130" fmla="*/ 5078064 w 6331249"/>
              <a:gd name="connsiteY8130" fmla="*/ 1678063 h 6286576"/>
              <a:gd name="connsiteX8131" fmla="*/ 5130367 w 6331249"/>
              <a:gd name="connsiteY8131" fmla="*/ 1735254 h 6286576"/>
              <a:gd name="connsiteX8132" fmla="*/ 5181043 w 6331249"/>
              <a:gd name="connsiteY8132" fmla="*/ 1799652 h 6286576"/>
              <a:gd name="connsiteX8133" fmla="*/ 5276119 w 6331249"/>
              <a:gd name="connsiteY8133" fmla="*/ 1899387 h 6286576"/>
              <a:gd name="connsiteX8134" fmla="*/ 5355620 w 6331249"/>
              <a:gd name="connsiteY8134" fmla="*/ 1916824 h 6286576"/>
              <a:gd name="connsiteX8135" fmla="*/ 5378866 w 6331249"/>
              <a:gd name="connsiteY8135" fmla="*/ 1906129 h 6286576"/>
              <a:gd name="connsiteX8136" fmla="*/ 5395835 w 6331249"/>
              <a:gd name="connsiteY8136" fmla="*/ 1888228 h 6286576"/>
              <a:gd name="connsiteX8137" fmla="*/ 5403041 w 6331249"/>
              <a:gd name="connsiteY8137" fmla="*/ 1842894 h 6286576"/>
              <a:gd name="connsiteX8138" fmla="*/ 5333304 w 6331249"/>
              <a:gd name="connsiteY8138" fmla="*/ 1796397 h 6286576"/>
              <a:gd name="connsiteX8139" fmla="*/ 5278211 w 6331249"/>
              <a:gd name="connsiteY8139" fmla="*/ 1781751 h 6286576"/>
              <a:gd name="connsiteX8140" fmla="*/ 5278211 w 6331249"/>
              <a:gd name="connsiteY8140" fmla="*/ 1781751 h 6286576"/>
              <a:gd name="connsiteX8141" fmla="*/ 5278211 w 6331249"/>
              <a:gd name="connsiteY8141" fmla="*/ 1781751 h 6286576"/>
              <a:gd name="connsiteX8142" fmla="*/ 5278211 w 6331249"/>
              <a:gd name="connsiteY8142" fmla="*/ 1781751 h 6286576"/>
              <a:gd name="connsiteX8143" fmla="*/ 3837199 w 6331249"/>
              <a:gd name="connsiteY8143" fmla="*/ 2958581 h 6286576"/>
              <a:gd name="connsiteX8144" fmla="*/ 3813953 w 6331249"/>
              <a:gd name="connsiteY8144" fmla="*/ 2941609 h 6286576"/>
              <a:gd name="connsiteX8145" fmla="*/ 3788150 w 6331249"/>
              <a:gd name="connsiteY8145" fmla="*/ 2925335 h 6286576"/>
              <a:gd name="connsiteX8146" fmla="*/ 3669363 w 6331249"/>
              <a:gd name="connsiteY8146" fmla="*/ 2889533 h 6286576"/>
              <a:gd name="connsiteX8147" fmla="*/ 3669363 w 6331249"/>
              <a:gd name="connsiteY8147" fmla="*/ 2887208 h 6286576"/>
              <a:gd name="connsiteX8148" fmla="*/ 3447365 w 6331249"/>
              <a:gd name="connsiteY8148" fmla="*/ 3044832 h 6286576"/>
              <a:gd name="connsiteX8149" fmla="*/ 3347640 w 6331249"/>
              <a:gd name="connsiteY8149" fmla="*/ 3027163 h 6286576"/>
              <a:gd name="connsiteX8150" fmla="*/ 3302776 w 6331249"/>
              <a:gd name="connsiteY8150" fmla="*/ 3170140 h 6286576"/>
              <a:gd name="connsiteX8151" fmla="*/ 3302776 w 6331249"/>
              <a:gd name="connsiteY8151" fmla="*/ 3183624 h 6286576"/>
              <a:gd name="connsiteX8152" fmla="*/ 3389715 w 6331249"/>
              <a:gd name="connsiteY8152" fmla="*/ 3353105 h 6286576"/>
              <a:gd name="connsiteX8153" fmla="*/ 3459453 w 6331249"/>
              <a:gd name="connsiteY8153" fmla="*/ 3396346 h 6286576"/>
              <a:gd name="connsiteX8154" fmla="*/ 3414356 w 6331249"/>
              <a:gd name="connsiteY8154" fmla="*/ 3264296 h 6286576"/>
              <a:gd name="connsiteX8155" fmla="*/ 3423189 w 6331249"/>
              <a:gd name="connsiteY8155" fmla="*/ 3092491 h 6286576"/>
              <a:gd name="connsiteX8156" fmla="*/ 3426908 w 6331249"/>
              <a:gd name="connsiteY8156" fmla="*/ 3078774 h 6286576"/>
              <a:gd name="connsiteX8157" fmla="*/ 3435742 w 6331249"/>
              <a:gd name="connsiteY8157" fmla="*/ 3089934 h 6286576"/>
              <a:gd name="connsiteX8158" fmla="*/ 3514313 w 6331249"/>
              <a:gd name="connsiteY8158" fmla="*/ 3314977 h 6286576"/>
              <a:gd name="connsiteX8159" fmla="*/ 3512221 w 6331249"/>
              <a:gd name="connsiteY8159" fmla="*/ 3370541 h 6286576"/>
              <a:gd name="connsiteX8160" fmla="*/ 3506410 w 6331249"/>
              <a:gd name="connsiteY8160" fmla="*/ 3412620 h 6286576"/>
              <a:gd name="connsiteX8161" fmla="*/ 3544300 w 6331249"/>
              <a:gd name="connsiteY8161" fmla="*/ 3419594 h 6286576"/>
              <a:gd name="connsiteX8162" fmla="*/ 3601718 w 6331249"/>
              <a:gd name="connsiteY8162" fmla="*/ 3271038 h 6286576"/>
              <a:gd name="connsiteX8163" fmla="*/ 3576147 w 6331249"/>
              <a:gd name="connsiteY8163" fmla="*/ 3108300 h 6286576"/>
              <a:gd name="connsiteX8164" fmla="*/ 3557318 w 6331249"/>
              <a:gd name="connsiteY8164" fmla="*/ 3059246 h 6286576"/>
              <a:gd name="connsiteX8165" fmla="*/ 3588932 w 6331249"/>
              <a:gd name="connsiteY8165" fmla="*/ 3101325 h 6286576"/>
              <a:gd name="connsiteX8166" fmla="*/ 3664946 w 6331249"/>
              <a:gd name="connsiteY8166" fmla="*/ 3267783 h 6286576"/>
              <a:gd name="connsiteX8167" fmla="*/ 3657043 w 6331249"/>
              <a:gd name="connsiteY8167" fmla="*/ 3416107 h 6286576"/>
              <a:gd name="connsiteX8168" fmla="*/ 3676802 w 6331249"/>
              <a:gd name="connsiteY8168" fmla="*/ 3411690 h 6286576"/>
              <a:gd name="connsiteX8169" fmla="*/ 3717017 w 6331249"/>
              <a:gd name="connsiteY8169" fmla="*/ 3398671 h 6286576"/>
              <a:gd name="connsiteX8170" fmla="*/ 3758395 w 6331249"/>
              <a:gd name="connsiteY8170" fmla="*/ 3232213 h 6286576"/>
              <a:gd name="connsiteX8171" fmla="*/ 3719109 w 6331249"/>
              <a:gd name="connsiteY8171" fmla="*/ 3025303 h 6286576"/>
              <a:gd name="connsiteX8172" fmla="*/ 3708416 w 6331249"/>
              <a:gd name="connsiteY8172" fmla="*/ 3002055 h 6286576"/>
              <a:gd name="connsiteX8173" fmla="*/ 3729803 w 6331249"/>
              <a:gd name="connsiteY8173" fmla="*/ 3016469 h 6286576"/>
              <a:gd name="connsiteX8174" fmla="*/ 3838826 w 6331249"/>
              <a:gd name="connsiteY8174" fmla="*/ 3162933 h 6286576"/>
              <a:gd name="connsiteX8175" fmla="*/ 3853006 w 6331249"/>
              <a:gd name="connsiteY8175" fmla="*/ 3302423 h 6286576"/>
              <a:gd name="connsiteX8176" fmla="*/ 3915770 w 6331249"/>
              <a:gd name="connsiteY8176" fmla="*/ 3135500 h 6286576"/>
              <a:gd name="connsiteX8177" fmla="*/ 3915770 w 6331249"/>
              <a:gd name="connsiteY8177" fmla="*/ 3122016 h 6286576"/>
              <a:gd name="connsiteX8178" fmla="*/ 3837664 w 6331249"/>
              <a:gd name="connsiteY8178" fmla="*/ 2959278 h 6286576"/>
              <a:gd name="connsiteX8179" fmla="*/ 3837664 w 6331249"/>
              <a:gd name="connsiteY8179" fmla="*/ 2959278 h 6286576"/>
              <a:gd name="connsiteX8180" fmla="*/ 3478979 w 6331249"/>
              <a:gd name="connsiteY8180" fmla="*/ 3403786 h 6286576"/>
              <a:gd name="connsiteX8181" fmla="*/ 3492230 w 6331249"/>
              <a:gd name="connsiteY8181" fmla="*/ 3407970 h 6286576"/>
              <a:gd name="connsiteX8182" fmla="*/ 3497576 w 6331249"/>
              <a:gd name="connsiteY8182" fmla="*/ 3368448 h 6286576"/>
              <a:gd name="connsiteX8183" fmla="*/ 3499668 w 6331249"/>
              <a:gd name="connsiteY8183" fmla="*/ 3314745 h 6286576"/>
              <a:gd name="connsiteX8184" fmla="*/ 3433185 w 6331249"/>
              <a:gd name="connsiteY8184" fmla="*/ 3110159 h 6286576"/>
              <a:gd name="connsiteX8185" fmla="*/ 3428304 w 6331249"/>
              <a:gd name="connsiteY8185" fmla="*/ 3261273 h 6286576"/>
              <a:gd name="connsiteX8186" fmla="*/ 3478979 w 6331249"/>
              <a:gd name="connsiteY8186" fmla="*/ 3404018 h 6286576"/>
              <a:gd name="connsiteX8187" fmla="*/ 3478979 w 6331249"/>
              <a:gd name="connsiteY8187" fmla="*/ 3404018 h 6286576"/>
              <a:gd name="connsiteX8188" fmla="*/ 3560572 w 6331249"/>
              <a:gd name="connsiteY8188" fmla="*/ 3420525 h 6286576"/>
              <a:gd name="connsiteX8189" fmla="*/ 3586608 w 6331249"/>
              <a:gd name="connsiteY8189" fmla="*/ 3420525 h 6286576"/>
              <a:gd name="connsiteX8190" fmla="*/ 3606599 w 6331249"/>
              <a:gd name="connsiteY8190" fmla="*/ 3420525 h 6286576"/>
              <a:gd name="connsiteX8191" fmla="*/ 3606599 w 6331249"/>
              <a:gd name="connsiteY8191" fmla="*/ 3420525 h 6286576"/>
              <a:gd name="connsiteX8192" fmla="*/ 3640538 w 6331249"/>
              <a:gd name="connsiteY8192" fmla="*/ 3417037 h 6286576"/>
              <a:gd name="connsiteX8193" fmla="*/ 3650069 w 6331249"/>
              <a:gd name="connsiteY8193" fmla="*/ 3268480 h 6286576"/>
              <a:gd name="connsiteX8194" fmla="*/ 3605437 w 6331249"/>
              <a:gd name="connsiteY8194" fmla="*/ 3152239 h 6286576"/>
              <a:gd name="connsiteX8195" fmla="*/ 3615898 w 6331249"/>
              <a:gd name="connsiteY8195" fmla="*/ 3272433 h 6286576"/>
              <a:gd name="connsiteX8196" fmla="*/ 3560572 w 6331249"/>
              <a:gd name="connsiteY8196" fmla="*/ 3421222 h 6286576"/>
              <a:gd name="connsiteX8197" fmla="*/ 3560572 w 6331249"/>
              <a:gd name="connsiteY8197" fmla="*/ 3421222 h 6286576"/>
              <a:gd name="connsiteX8198" fmla="*/ 3735381 w 6331249"/>
              <a:gd name="connsiteY8198" fmla="*/ 3389139 h 6286576"/>
              <a:gd name="connsiteX8199" fmla="*/ 3740496 w 6331249"/>
              <a:gd name="connsiteY8199" fmla="*/ 3386815 h 6286576"/>
              <a:gd name="connsiteX8200" fmla="*/ 3836501 w 6331249"/>
              <a:gd name="connsiteY8200" fmla="*/ 3317070 h 6286576"/>
              <a:gd name="connsiteX8201" fmla="*/ 3824181 w 6331249"/>
              <a:gd name="connsiteY8201" fmla="*/ 3164793 h 6286576"/>
              <a:gd name="connsiteX8202" fmla="*/ 3742355 w 6331249"/>
              <a:gd name="connsiteY8202" fmla="*/ 3041809 h 6286576"/>
              <a:gd name="connsiteX8203" fmla="*/ 3772575 w 6331249"/>
              <a:gd name="connsiteY8203" fmla="*/ 3230818 h 6286576"/>
              <a:gd name="connsiteX8204" fmla="*/ 3735614 w 6331249"/>
              <a:gd name="connsiteY8204" fmla="*/ 3388209 h 6286576"/>
              <a:gd name="connsiteX8205" fmla="*/ 3735614 w 6331249"/>
              <a:gd name="connsiteY8205" fmla="*/ 3388209 h 6286576"/>
              <a:gd name="connsiteX8206" fmla="*/ 3658205 w 6331249"/>
              <a:gd name="connsiteY8206" fmla="*/ 1313762 h 6286576"/>
              <a:gd name="connsiteX8207" fmla="*/ 3640074 w 6331249"/>
              <a:gd name="connsiteY8207" fmla="*/ 1326549 h 6286576"/>
              <a:gd name="connsiteX8208" fmla="*/ 3542441 w 6331249"/>
              <a:gd name="connsiteY8208" fmla="*/ 1064308 h 6286576"/>
              <a:gd name="connsiteX8209" fmla="*/ 3531980 w 6331249"/>
              <a:gd name="connsiteY8209" fmla="*/ 1032458 h 6286576"/>
              <a:gd name="connsiteX8210" fmla="*/ 3543603 w 6331249"/>
              <a:gd name="connsiteY8210" fmla="*/ 1002932 h 6286576"/>
              <a:gd name="connsiteX8211" fmla="*/ 3654486 w 6331249"/>
              <a:gd name="connsiteY8211" fmla="*/ 1306555 h 6286576"/>
              <a:gd name="connsiteX8212" fmla="*/ 3658205 w 6331249"/>
              <a:gd name="connsiteY8212" fmla="*/ 1315157 h 6286576"/>
              <a:gd name="connsiteX8213" fmla="*/ 3658205 w 6331249"/>
              <a:gd name="connsiteY8213" fmla="*/ 1315157 h 6286576"/>
              <a:gd name="connsiteX8214" fmla="*/ 3484094 w 6331249"/>
              <a:gd name="connsiteY8214" fmla="*/ 1238438 h 6286576"/>
              <a:gd name="connsiteX8215" fmla="*/ 3482466 w 6331249"/>
              <a:gd name="connsiteY8215" fmla="*/ 1261686 h 6286576"/>
              <a:gd name="connsiteX8216" fmla="*/ 3407615 w 6331249"/>
              <a:gd name="connsiteY8216" fmla="*/ 1064773 h 6286576"/>
              <a:gd name="connsiteX8217" fmla="*/ 3413659 w 6331249"/>
              <a:gd name="connsiteY8217" fmla="*/ 1050126 h 6286576"/>
              <a:gd name="connsiteX8218" fmla="*/ 3484094 w 6331249"/>
              <a:gd name="connsiteY8218" fmla="*/ 1233788 h 6286576"/>
              <a:gd name="connsiteX8219" fmla="*/ 3485721 w 6331249"/>
              <a:gd name="connsiteY8219" fmla="*/ 1238438 h 6286576"/>
              <a:gd name="connsiteX8220" fmla="*/ 3485721 w 6331249"/>
              <a:gd name="connsiteY8220" fmla="*/ 1238438 h 6286576"/>
              <a:gd name="connsiteX8221" fmla="*/ 3359961 w 6331249"/>
              <a:gd name="connsiteY8221" fmla="*/ 1255874 h 6286576"/>
              <a:gd name="connsiteX8222" fmla="*/ 3359961 w 6331249"/>
              <a:gd name="connsiteY8222" fmla="*/ 1299348 h 6286576"/>
              <a:gd name="connsiteX8223" fmla="*/ 3296964 w 6331249"/>
              <a:gd name="connsiteY8223" fmla="*/ 1216584 h 6286576"/>
              <a:gd name="connsiteX8224" fmla="*/ 3283249 w 6331249"/>
              <a:gd name="connsiteY8224" fmla="*/ 1178457 h 6286576"/>
              <a:gd name="connsiteX8225" fmla="*/ 3317653 w 6331249"/>
              <a:gd name="connsiteY8225" fmla="*/ 1223326 h 6286576"/>
              <a:gd name="connsiteX8226" fmla="*/ 3337877 w 6331249"/>
              <a:gd name="connsiteY8226" fmla="*/ 1240995 h 6286576"/>
              <a:gd name="connsiteX8227" fmla="*/ 3361123 w 6331249"/>
              <a:gd name="connsiteY8227" fmla="*/ 1256107 h 6286576"/>
              <a:gd name="connsiteX8228" fmla="*/ 3361123 w 6331249"/>
              <a:gd name="connsiteY8228" fmla="*/ 1256107 h 6286576"/>
              <a:gd name="connsiteX8229" fmla="*/ 3240244 w 6331249"/>
              <a:gd name="connsiteY8229" fmla="*/ 1215189 h 6286576"/>
              <a:gd name="connsiteX8230" fmla="*/ 3165160 w 6331249"/>
              <a:gd name="connsiteY8230" fmla="*/ 1348635 h 6286576"/>
              <a:gd name="connsiteX8231" fmla="*/ 3090076 w 6331249"/>
              <a:gd name="connsiteY8231" fmla="*/ 1215189 h 6286576"/>
              <a:gd name="connsiteX8232" fmla="*/ 3164230 w 6331249"/>
              <a:gd name="connsiteY8232" fmla="*/ 1297721 h 6286576"/>
              <a:gd name="connsiteX8233" fmla="*/ 3165857 w 6331249"/>
              <a:gd name="connsiteY8233" fmla="*/ 1297721 h 6286576"/>
              <a:gd name="connsiteX8234" fmla="*/ 3240012 w 6331249"/>
              <a:gd name="connsiteY8234" fmla="*/ 1215189 h 6286576"/>
              <a:gd name="connsiteX8235" fmla="*/ 3240012 w 6331249"/>
              <a:gd name="connsiteY8235" fmla="*/ 1215189 h 6286576"/>
              <a:gd name="connsiteX8236" fmla="*/ 3499901 w 6331249"/>
              <a:gd name="connsiteY8236" fmla="*/ 540988 h 6286576"/>
              <a:gd name="connsiteX8237" fmla="*/ 3430163 w 6331249"/>
              <a:gd name="connsiteY8237" fmla="*/ 677223 h 6286576"/>
              <a:gd name="connsiteX8238" fmla="*/ 3507107 w 6331249"/>
              <a:gd name="connsiteY8238" fmla="*/ 813459 h 6286576"/>
              <a:gd name="connsiteX8239" fmla="*/ 3576845 w 6331249"/>
              <a:gd name="connsiteY8239" fmla="*/ 677223 h 6286576"/>
              <a:gd name="connsiteX8240" fmla="*/ 3499901 w 6331249"/>
              <a:gd name="connsiteY8240" fmla="*/ 540988 h 6286576"/>
              <a:gd name="connsiteX8241" fmla="*/ 3499901 w 6331249"/>
              <a:gd name="connsiteY8241" fmla="*/ 540988 h 6286576"/>
              <a:gd name="connsiteX8242" fmla="*/ 3499901 w 6331249"/>
              <a:gd name="connsiteY8242" fmla="*/ 555635 h 6286576"/>
              <a:gd name="connsiteX8243" fmla="*/ 3495019 w 6331249"/>
              <a:gd name="connsiteY8243" fmla="*/ 555635 h 6286576"/>
              <a:gd name="connsiteX8244" fmla="*/ 3492694 w 6331249"/>
              <a:gd name="connsiteY8244" fmla="*/ 555635 h 6286576"/>
              <a:gd name="connsiteX8245" fmla="*/ 3490370 w 6331249"/>
              <a:gd name="connsiteY8245" fmla="*/ 555635 h 6286576"/>
              <a:gd name="connsiteX8246" fmla="*/ 3488045 w 6331249"/>
              <a:gd name="connsiteY8246" fmla="*/ 555635 h 6286576"/>
              <a:gd name="connsiteX8247" fmla="*/ 3485721 w 6331249"/>
              <a:gd name="connsiteY8247" fmla="*/ 557030 h 6286576"/>
              <a:gd name="connsiteX8248" fmla="*/ 3483396 w 6331249"/>
              <a:gd name="connsiteY8248" fmla="*/ 558657 h 6286576"/>
              <a:gd name="connsiteX8249" fmla="*/ 3481071 w 6331249"/>
              <a:gd name="connsiteY8249" fmla="*/ 560517 h 6286576"/>
              <a:gd name="connsiteX8250" fmla="*/ 3478514 w 6331249"/>
              <a:gd name="connsiteY8250" fmla="*/ 562609 h 6286576"/>
              <a:gd name="connsiteX8251" fmla="*/ 3476190 w 6331249"/>
              <a:gd name="connsiteY8251" fmla="*/ 564934 h 6286576"/>
              <a:gd name="connsiteX8252" fmla="*/ 3473865 w 6331249"/>
              <a:gd name="connsiteY8252" fmla="*/ 567491 h 6286576"/>
              <a:gd name="connsiteX8253" fmla="*/ 3471541 w 6331249"/>
              <a:gd name="connsiteY8253" fmla="*/ 570514 h 6286576"/>
              <a:gd name="connsiteX8254" fmla="*/ 3469216 w 6331249"/>
              <a:gd name="connsiteY8254" fmla="*/ 573768 h 6286576"/>
              <a:gd name="connsiteX8255" fmla="*/ 3466891 w 6331249"/>
              <a:gd name="connsiteY8255" fmla="*/ 577256 h 6286576"/>
              <a:gd name="connsiteX8256" fmla="*/ 3464567 w 6331249"/>
              <a:gd name="connsiteY8256" fmla="*/ 580975 h 6286576"/>
              <a:gd name="connsiteX8257" fmla="*/ 3462475 w 6331249"/>
              <a:gd name="connsiteY8257" fmla="*/ 584928 h 6286576"/>
              <a:gd name="connsiteX8258" fmla="*/ 3460383 w 6331249"/>
              <a:gd name="connsiteY8258" fmla="*/ 589112 h 6286576"/>
              <a:gd name="connsiteX8259" fmla="*/ 3458523 w 6331249"/>
              <a:gd name="connsiteY8259" fmla="*/ 593529 h 6286576"/>
              <a:gd name="connsiteX8260" fmla="*/ 3456664 w 6331249"/>
              <a:gd name="connsiteY8260" fmla="*/ 598179 h 6286576"/>
              <a:gd name="connsiteX8261" fmla="*/ 3455036 w 6331249"/>
              <a:gd name="connsiteY8261" fmla="*/ 603061 h 6286576"/>
              <a:gd name="connsiteX8262" fmla="*/ 3453409 w 6331249"/>
              <a:gd name="connsiteY8262" fmla="*/ 608176 h 6286576"/>
              <a:gd name="connsiteX8263" fmla="*/ 3452014 w 6331249"/>
              <a:gd name="connsiteY8263" fmla="*/ 613523 h 6286576"/>
              <a:gd name="connsiteX8264" fmla="*/ 3450619 w 6331249"/>
              <a:gd name="connsiteY8264" fmla="*/ 618870 h 6286576"/>
              <a:gd name="connsiteX8265" fmla="*/ 3449457 w 6331249"/>
              <a:gd name="connsiteY8265" fmla="*/ 624450 h 6286576"/>
              <a:gd name="connsiteX8266" fmla="*/ 3449457 w 6331249"/>
              <a:gd name="connsiteY8266" fmla="*/ 630262 h 6286576"/>
              <a:gd name="connsiteX8267" fmla="*/ 3449457 w 6331249"/>
              <a:gd name="connsiteY8267" fmla="*/ 636074 h 6286576"/>
              <a:gd name="connsiteX8268" fmla="*/ 3449457 w 6331249"/>
              <a:gd name="connsiteY8268" fmla="*/ 642118 h 6286576"/>
              <a:gd name="connsiteX8269" fmla="*/ 3449457 w 6331249"/>
              <a:gd name="connsiteY8269" fmla="*/ 648395 h 6286576"/>
              <a:gd name="connsiteX8270" fmla="*/ 3449457 w 6331249"/>
              <a:gd name="connsiteY8270" fmla="*/ 654673 h 6286576"/>
              <a:gd name="connsiteX8271" fmla="*/ 3449457 w 6331249"/>
              <a:gd name="connsiteY8271" fmla="*/ 667692 h 6286576"/>
              <a:gd name="connsiteX8272" fmla="*/ 3449457 w 6331249"/>
              <a:gd name="connsiteY8272" fmla="*/ 674201 h 6286576"/>
              <a:gd name="connsiteX8273" fmla="*/ 3449457 w 6331249"/>
              <a:gd name="connsiteY8273" fmla="*/ 683733 h 6286576"/>
              <a:gd name="connsiteX8274" fmla="*/ 3449457 w 6331249"/>
              <a:gd name="connsiteY8274" fmla="*/ 690242 h 6286576"/>
              <a:gd name="connsiteX8275" fmla="*/ 3449457 w 6331249"/>
              <a:gd name="connsiteY8275" fmla="*/ 696752 h 6286576"/>
              <a:gd name="connsiteX8276" fmla="*/ 3449457 w 6331249"/>
              <a:gd name="connsiteY8276" fmla="*/ 703029 h 6286576"/>
              <a:gd name="connsiteX8277" fmla="*/ 3449457 w 6331249"/>
              <a:gd name="connsiteY8277" fmla="*/ 709306 h 6286576"/>
              <a:gd name="connsiteX8278" fmla="*/ 3449457 w 6331249"/>
              <a:gd name="connsiteY8278" fmla="*/ 715351 h 6286576"/>
              <a:gd name="connsiteX8279" fmla="*/ 3450619 w 6331249"/>
              <a:gd name="connsiteY8279" fmla="*/ 721163 h 6286576"/>
              <a:gd name="connsiteX8280" fmla="*/ 3452014 w 6331249"/>
              <a:gd name="connsiteY8280" fmla="*/ 726975 h 6286576"/>
              <a:gd name="connsiteX8281" fmla="*/ 3453641 w 6331249"/>
              <a:gd name="connsiteY8281" fmla="*/ 732554 h 6286576"/>
              <a:gd name="connsiteX8282" fmla="*/ 3455268 w 6331249"/>
              <a:gd name="connsiteY8282" fmla="*/ 737902 h 6286576"/>
              <a:gd name="connsiteX8283" fmla="*/ 3457128 w 6331249"/>
              <a:gd name="connsiteY8283" fmla="*/ 743249 h 6286576"/>
              <a:gd name="connsiteX8284" fmla="*/ 3458988 w 6331249"/>
              <a:gd name="connsiteY8284" fmla="*/ 748363 h 6286576"/>
              <a:gd name="connsiteX8285" fmla="*/ 3460848 w 6331249"/>
              <a:gd name="connsiteY8285" fmla="*/ 753478 h 6286576"/>
              <a:gd name="connsiteX8286" fmla="*/ 3462940 w 6331249"/>
              <a:gd name="connsiteY8286" fmla="*/ 758127 h 6286576"/>
              <a:gd name="connsiteX8287" fmla="*/ 3465032 w 6331249"/>
              <a:gd name="connsiteY8287" fmla="*/ 762545 h 6286576"/>
              <a:gd name="connsiteX8288" fmla="*/ 3467356 w 6331249"/>
              <a:gd name="connsiteY8288" fmla="*/ 766729 h 6286576"/>
              <a:gd name="connsiteX8289" fmla="*/ 3469681 w 6331249"/>
              <a:gd name="connsiteY8289" fmla="*/ 770682 h 6286576"/>
              <a:gd name="connsiteX8290" fmla="*/ 3472238 w 6331249"/>
              <a:gd name="connsiteY8290" fmla="*/ 774401 h 6286576"/>
              <a:gd name="connsiteX8291" fmla="*/ 3474795 w 6331249"/>
              <a:gd name="connsiteY8291" fmla="*/ 777889 h 6286576"/>
              <a:gd name="connsiteX8292" fmla="*/ 3477352 w 6331249"/>
              <a:gd name="connsiteY8292" fmla="*/ 781143 h 6286576"/>
              <a:gd name="connsiteX8293" fmla="*/ 3479909 w 6331249"/>
              <a:gd name="connsiteY8293" fmla="*/ 784166 h 6286576"/>
              <a:gd name="connsiteX8294" fmla="*/ 3482466 w 6331249"/>
              <a:gd name="connsiteY8294" fmla="*/ 786956 h 6286576"/>
              <a:gd name="connsiteX8295" fmla="*/ 3485023 w 6331249"/>
              <a:gd name="connsiteY8295" fmla="*/ 789280 h 6286576"/>
              <a:gd name="connsiteX8296" fmla="*/ 3487580 w 6331249"/>
              <a:gd name="connsiteY8296" fmla="*/ 791373 h 6286576"/>
              <a:gd name="connsiteX8297" fmla="*/ 3490137 w 6331249"/>
              <a:gd name="connsiteY8297" fmla="*/ 793232 h 6286576"/>
              <a:gd name="connsiteX8298" fmla="*/ 3492694 w 6331249"/>
              <a:gd name="connsiteY8298" fmla="*/ 794860 h 6286576"/>
              <a:gd name="connsiteX8299" fmla="*/ 3495251 w 6331249"/>
              <a:gd name="connsiteY8299" fmla="*/ 796255 h 6286576"/>
              <a:gd name="connsiteX8300" fmla="*/ 3497809 w 6331249"/>
              <a:gd name="connsiteY8300" fmla="*/ 796255 h 6286576"/>
              <a:gd name="connsiteX8301" fmla="*/ 3500366 w 6331249"/>
              <a:gd name="connsiteY8301" fmla="*/ 796255 h 6286576"/>
              <a:gd name="connsiteX8302" fmla="*/ 3502690 w 6331249"/>
              <a:gd name="connsiteY8302" fmla="*/ 796255 h 6286576"/>
              <a:gd name="connsiteX8303" fmla="*/ 3512221 w 6331249"/>
              <a:gd name="connsiteY8303" fmla="*/ 796255 h 6286576"/>
              <a:gd name="connsiteX8304" fmla="*/ 3514546 w 6331249"/>
              <a:gd name="connsiteY8304" fmla="*/ 796255 h 6286576"/>
              <a:gd name="connsiteX8305" fmla="*/ 3516870 w 6331249"/>
              <a:gd name="connsiteY8305" fmla="*/ 796255 h 6286576"/>
              <a:gd name="connsiteX8306" fmla="*/ 3519195 w 6331249"/>
              <a:gd name="connsiteY8306" fmla="*/ 796255 h 6286576"/>
              <a:gd name="connsiteX8307" fmla="*/ 3521519 w 6331249"/>
              <a:gd name="connsiteY8307" fmla="*/ 794860 h 6286576"/>
              <a:gd name="connsiteX8308" fmla="*/ 3523844 w 6331249"/>
              <a:gd name="connsiteY8308" fmla="*/ 793232 h 6286576"/>
              <a:gd name="connsiteX8309" fmla="*/ 3526401 w 6331249"/>
              <a:gd name="connsiteY8309" fmla="*/ 791373 h 6286576"/>
              <a:gd name="connsiteX8310" fmla="*/ 3528958 w 6331249"/>
              <a:gd name="connsiteY8310" fmla="*/ 789280 h 6286576"/>
              <a:gd name="connsiteX8311" fmla="*/ 3531515 w 6331249"/>
              <a:gd name="connsiteY8311" fmla="*/ 786956 h 6286576"/>
              <a:gd name="connsiteX8312" fmla="*/ 3533840 w 6331249"/>
              <a:gd name="connsiteY8312" fmla="*/ 784398 h 6286576"/>
              <a:gd name="connsiteX8313" fmla="*/ 3536164 w 6331249"/>
              <a:gd name="connsiteY8313" fmla="*/ 781376 h 6286576"/>
              <a:gd name="connsiteX8314" fmla="*/ 3538489 w 6331249"/>
              <a:gd name="connsiteY8314" fmla="*/ 778121 h 6286576"/>
              <a:gd name="connsiteX8315" fmla="*/ 3540814 w 6331249"/>
              <a:gd name="connsiteY8315" fmla="*/ 774634 h 6286576"/>
              <a:gd name="connsiteX8316" fmla="*/ 3543138 w 6331249"/>
              <a:gd name="connsiteY8316" fmla="*/ 770914 h 6286576"/>
              <a:gd name="connsiteX8317" fmla="*/ 3545230 w 6331249"/>
              <a:gd name="connsiteY8317" fmla="*/ 766962 h 6286576"/>
              <a:gd name="connsiteX8318" fmla="*/ 3547322 w 6331249"/>
              <a:gd name="connsiteY8318" fmla="*/ 762777 h 6286576"/>
              <a:gd name="connsiteX8319" fmla="*/ 3549182 w 6331249"/>
              <a:gd name="connsiteY8319" fmla="*/ 758360 h 6286576"/>
              <a:gd name="connsiteX8320" fmla="*/ 3551042 w 6331249"/>
              <a:gd name="connsiteY8320" fmla="*/ 753710 h 6286576"/>
              <a:gd name="connsiteX8321" fmla="*/ 3552669 w 6331249"/>
              <a:gd name="connsiteY8321" fmla="*/ 748828 h 6286576"/>
              <a:gd name="connsiteX8322" fmla="*/ 3554296 w 6331249"/>
              <a:gd name="connsiteY8322" fmla="*/ 743714 h 6286576"/>
              <a:gd name="connsiteX8323" fmla="*/ 3555691 w 6331249"/>
              <a:gd name="connsiteY8323" fmla="*/ 738366 h 6286576"/>
              <a:gd name="connsiteX8324" fmla="*/ 3557086 w 6331249"/>
              <a:gd name="connsiteY8324" fmla="*/ 733019 h 6286576"/>
              <a:gd name="connsiteX8325" fmla="*/ 3558248 w 6331249"/>
              <a:gd name="connsiteY8325" fmla="*/ 727440 h 6286576"/>
              <a:gd name="connsiteX8326" fmla="*/ 3558248 w 6331249"/>
              <a:gd name="connsiteY8326" fmla="*/ 721628 h 6286576"/>
              <a:gd name="connsiteX8327" fmla="*/ 3558248 w 6331249"/>
              <a:gd name="connsiteY8327" fmla="*/ 715816 h 6286576"/>
              <a:gd name="connsiteX8328" fmla="*/ 3558248 w 6331249"/>
              <a:gd name="connsiteY8328" fmla="*/ 709771 h 6286576"/>
              <a:gd name="connsiteX8329" fmla="*/ 3558248 w 6331249"/>
              <a:gd name="connsiteY8329" fmla="*/ 703494 h 6286576"/>
              <a:gd name="connsiteX8330" fmla="*/ 3558248 w 6331249"/>
              <a:gd name="connsiteY8330" fmla="*/ 697217 h 6286576"/>
              <a:gd name="connsiteX8331" fmla="*/ 3558248 w 6331249"/>
              <a:gd name="connsiteY8331" fmla="*/ 685360 h 6286576"/>
              <a:gd name="connsiteX8332" fmla="*/ 3558248 w 6331249"/>
              <a:gd name="connsiteY8332" fmla="*/ 678851 h 6286576"/>
              <a:gd name="connsiteX8333" fmla="*/ 3558248 w 6331249"/>
              <a:gd name="connsiteY8333" fmla="*/ 672109 h 6286576"/>
              <a:gd name="connsiteX8334" fmla="*/ 3558248 w 6331249"/>
              <a:gd name="connsiteY8334" fmla="*/ 665599 h 6286576"/>
              <a:gd name="connsiteX8335" fmla="*/ 3558248 w 6331249"/>
              <a:gd name="connsiteY8335" fmla="*/ 659090 h 6286576"/>
              <a:gd name="connsiteX8336" fmla="*/ 3558248 w 6331249"/>
              <a:gd name="connsiteY8336" fmla="*/ 652813 h 6286576"/>
              <a:gd name="connsiteX8337" fmla="*/ 3558248 w 6331249"/>
              <a:gd name="connsiteY8337" fmla="*/ 646536 h 6286576"/>
              <a:gd name="connsiteX8338" fmla="*/ 3558248 w 6331249"/>
              <a:gd name="connsiteY8338" fmla="*/ 640491 h 6286576"/>
              <a:gd name="connsiteX8339" fmla="*/ 3557086 w 6331249"/>
              <a:gd name="connsiteY8339" fmla="*/ 634679 h 6286576"/>
              <a:gd name="connsiteX8340" fmla="*/ 3555691 w 6331249"/>
              <a:gd name="connsiteY8340" fmla="*/ 628867 h 6286576"/>
              <a:gd name="connsiteX8341" fmla="*/ 3553831 w 6331249"/>
              <a:gd name="connsiteY8341" fmla="*/ 623287 h 6286576"/>
              <a:gd name="connsiteX8342" fmla="*/ 3553831 w 6331249"/>
              <a:gd name="connsiteY8342" fmla="*/ 617708 h 6286576"/>
              <a:gd name="connsiteX8343" fmla="*/ 3551971 w 6331249"/>
              <a:gd name="connsiteY8343" fmla="*/ 612361 h 6286576"/>
              <a:gd name="connsiteX8344" fmla="*/ 3550112 w 6331249"/>
              <a:gd name="connsiteY8344" fmla="*/ 607246 h 6286576"/>
              <a:gd name="connsiteX8345" fmla="*/ 3548020 w 6331249"/>
              <a:gd name="connsiteY8345" fmla="*/ 602364 h 6286576"/>
              <a:gd name="connsiteX8346" fmla="*/ 3545928 w 6331249"/>
              <a:gd name="connsiteY8346" fmla="*/ 597714 h 6286576"/>
              <a:gd name="connsiteX8347" fmla="*/ 3543836 w 6331249"/>
              <a:gd name="connsiteY8347" fmla="*/ 593297 h 6286576"/>
              <a:gd name="connsiteX8348" fmla="*/ 3541511 w 6331249"/>
              <a:gd name="connsiteY8348" fmla="*/ 589112 h 6286576"/>
              <a:gd name="connsiteX8349" fmla="*/ 3539186 w 6331249"/>
              <a:gd name="connsiteY8349" fmla="*/ 585160 h 6286576"/>
              <a:gd name="connsiteX8350" fmla="*/ 3536862 w 6331249"/>
              <a:gd name="connsiteY8350" fmla="*/ 581440 h 6286576"/>
              <a:gd name="connsiteX8351" fmla="*/ 3534305 w 6331249"/>
              <a:gd name="connsiteY8351" fmla="*/ 577953 h 6286576"/>
              <a:gd name="connsiteX8352" fmla="*/ 3530585 w 6331249"/>
              <a:gd name="connsiteY8352" fmla="*/ 574698 h 6286576"/>
              <a:gd name="connsiteX8353" fmla="*/ 3528028 w 6331249"/>
              <a:gd name="connsiteY8353" fmla="*/ 571676 h 6286576"/>
              <a:gd name="connsiteX8354" fmla="*/ 3525471 w 6331249"/>
              <a:gd name="connsiteY8354" fmla="*/ 568886 h 6286576"/>
              <a:gd name="connsiteX8355" fmla="*/ 3522914 w 6331249"/>
              <a:gd name="connsiteY8355" fmla="*/ 566561 h 6286576"/>
              <a:gd name="connsiteX8356" fmla="*/ 3520357 w 6331249"/>
              <a:gd name="connsiteY8356" fmla="*/ 564469 h 6286576"/>
              <a:gd name="connsiteX8357" fmla="*/ 3517800 w 6331249"/>
              <a:gd name="connsiteY8357" fmla="*/ 562609 h 6286576"/>
              <a:gd name="connsiteX8358" fmla="*/ 3515243 w 6331249"/>
              <a:gd name="connsiteY8358" fmla="*/ 560982 h 6286576"/>
              <a:gd name="connsiteX8359" fmla="*/ 3512686 w 6331249"/>
              <a:gd name="connsiteY8359" fmla="*/ 559587 h 6286576"/>
              <a:gd name="connsiteX8360" fmla="*/ 3510129 w 6331249"/>
              <a:gd name="connsiteY8360" fmla="*/ 559587 h 6286576"/>
              <a:gd name="connsiteX8361" fmla="*/ 3507572 w 6331249"/>
              <a:gd name="connsiteY8361" fmla="*/ 559587 h 6286576"/>
              <a:gd name="connsiteX8362" fmla="*/ 3505247 w 6331249"/>
              <a:gd name="connsiteY8362" fmla="*/ 559587 h 6286576"/>
              <a:gd name="connsiteX8363" fmla="*/ 3500366 w 6331249"/>
              <a:gd name="connsiteY8363" fmla="*/ 559587 h 6286576"/>
              <a:gd name="connsiteX8364" fmla="*/ 3502458 w 6331249"/>
              <a:gd name="connsiteY8364" fmla="*/ 616545 h 6286576"/>
              <a:gd name="connsiteX8365" fmla="*/ 3482699 w 6331249"/>
              <a:gd name="connsiteY8365" fmla="*/ 677456 h 6286576"/>
              <a:gd name="connsiteX8366" fmla="*/ 3504550 w 6331249"/>
              <a:gd name="connsiteY8366" fmla="*/ 738366 h 6286576"/>
              <a:gd name="connsiteX8367" fmla="*/ 3524541 w 6331249"/>
              <a:gd name="connsiteY8367" fmla="*/ 677456 h 6286576"/>
              <a:gd name="connsiteX8368" fmla="*/ 3502690 w 6331249"/>
              <a:gd name="connsiteY8368" fmla="*/ 616545 h 6286576"/>
              <a:gd name="connsiteX8369" fmla="*/ 3502690 w 6331249"/>
              <a:gd name="connsiteY8369" fmla="*/ 616545 h 6286576"/>
              <a:gd name="connsiteX8370" fmla="*/ 3577077 w 6331249"/>
              <a:gd name="connsiteY8370" fmla="*/ 344772 h 6286576"/>
              <a:gd name="connsiteX8371" fmla="*/ 3583818 w 6331249"/>
              <a:gd name="connsiteY8371" fmla="*/ 347795 h 6286576"/>
              <a:gd name="connsiteX8372" fmla="*/ 3590560 w 6331249"/>
              <a:gd name="connsiteY8372" fmla="*/ 350585 h 6286576"/>
              <a:gd name="connsiteX8373" fmla="*/ 3597534 w 6331249"/>
              <a:gd name="connsiteY8373" fmla="*/ 352909 h 6286576"/>
              <a:gd name="connsiteX8374" fmla="*/ 3604507 w 6331249"/>
              <a:gd name="connsiteY8374" fmla="*/ 355002 h 6286576"/>
              <a:gd name="connsiteX8375" fmla="*/ 3611481 w 6331249"/>
              <a:gd name="connsiteY8375" fmla="*/ 356862 h 6286576"/>
              <a:gd name="connsiteX8376" fmla="*/ 3618455 w 6331249"/>
              <a:gd name="connsiteY8376" fmla="*/ 358257 h 6286576"/>
              <a:gd name="connsiteX8377" fmla="*/ 3625429 w 6331249"/>
              <a:gd name="connsiteY8377" fmla="*/ 358257 h 6286576"/>
              <a:gd name="connsiteX8378" fmla="*/ 3632635 w 6331249"/>
              <a:gd name="connsiteY8378" fmla="*/ 358257 h 6286576"/>
              <a:gd name="connsiteX8379" fmla="*/ 3639841 w 6331249"/>
              <a:gd name="connsiteY8379" fmla="*/ 358257 h 6286576"/>
              <a:gd name="connsiteX8380" fmla="*/ 3654254 w 6331249"/>
              <a:gd name="connsiteY8380" fmla="*/ 358257 h 6286576"/>
              <a:gd name="connsiteX8381" fmla="*/ 3661460 w 6331249"/>
              <a:gd name="connsiteY8381" fmla="*/ 358257 h 6286576"/>
              <a:gd name="connsiteX8382" fmla="*/ 3668666 w 6331249"/>
              <a:gd name="connsiteY8382" fmla="*/ 358257 h 6286576"/>
              <a:gd name="connsiteX8383" fmla="*/ 3671920 w 6331249"/>
              <a:gd name="connsiteY8383" fmla="*/ 358257 h 6286576"/>
              <a:gd name="connsiteX8384" fmla="*/ 3617757 w 6331249"/>
              <a:gd name="connsiteY8384" fmla="*/ 414982 h 6286576"/>
              <a:gd name="connsiteX8385" fmla="*/ 3538954 w 6331249"/>
              <a:gd name="connsiteY8385" fmla="*/ 408008 h 6286576"/>
              <a:gd name="connsiteX8386" fmla="*/ 3448062 w 6331249"/>
              <a:gd name="connsiteY8386" fmla="*/ 401963 h 6286576"/>
              <a:gd name="connsiteX8387" fmla="*/ 3448062 w 6331249"/>
              <a:gd name="connsiteY8387" fmla="*/ 401963 h 6286576"/>
              <a:gd name="connsiteX8388" fmla="*/ 3344618 w 6331249"/>
              <a:gd name="connsiteY8388" fmla="*/ 544243 h 6286576"/>
              <a:gd name="connsiteX8389" fmla="*/ 3332298 w 6331249"/>
              <a:gd name="connsiteY8389" fmla="*/ 520995 h 6286576"/>
              <a:gd name="connsiteX8390" fmla="*/ 3360425 w 6331249"/>
              <a:gd name="connsiteY8390" fmla="*/ 469848 h 6286576"/>
              <a:gd name="connsiteX8391" fmla="*/ 3365539 w 6331249"/>
              <a:gd name="connsiteY8391" fmla="*/ 406846 h 6286576"/>
              <a:gd name="connsiteX8392" fmla="*/ 3385299 w 6331249"/>
              <a:gd name="connsiteY8392" fmla="*/ 321989 h 6286576"/>
              <a:gd name="connsiteX8393" fmla="*/ 3488278 w 6331249"/>
              <a:gd name="connsiteY8393" fmla="*/ 304320 h 6286576"/>
              <a:gd name="connsiteX8394" fmla="*/ 3578472 w 6331249"/>
              <a:gd name="connsiteY8394" fmla="*/ 342913 h 6286576"/>
              <a:gd name="connsiteX8395" fmla="*/ 3578472 w 6331249"/>
              <a:gd name="connsiteY8395" fmla="*/ 342913 h 6286576"/>
              <a:gd name="connsiteX8396" fmla="*/ 3658670 w 6331249"/>
              <a:gd name="connsiteY8396" fmla="*/ 424282 h 6286576"/>
              <a:gd name="connsiteX8397" fmla="*/ 3656810 w 6331249"/>
              <a:gd name="connsiteY8397" fmla="*/ 426839 h 6286576"/>
              <a:gd name="connsiteX8398" fmla="*/ 3653324 w 6331249"/>
              <a:gd name="connsiteY8398" fmla="*/ 431024 h 6286576"/>
              <a:gd name="connsiteX8399" fmla="*/ 3649604 w 6331249"/>
              <a:gd name="connsiteY8399" fmla="*/ 435208 h 6286576"/>
              <a:gd name="connsiteX8400" fmla="*/ 3645652 w 6331249"/>
              <a:gd name="connsiteY8400" fmla="*/ 439161 h 6286576"/>
              <a:gd name="connsiteX8401" fmla="*/ 3641468 w 6331249"/>
              <a:gd name="connsiteY8401" fmla="*/ 442880 h 6286576"/>
              <a:gd name="connsiteX8402" fmla="*/ 3637051 w 6331249"/>
              <a:gd name="connsiteY8402" fmla="*/ 446600 h 6286576"/>
              <a:gd name="connsiteX8403" fmla="*/ 3632402 w 6331249"/>
              <a:gd name="connsiteY8403" fmla="*/ 450087 h 6286576"/>
              <a:gd name="connsiteX8404" fmla="*/ 3627521 w 6331249"/>
              <a:gd name="connsiteY8404" fmla="*/ 453342 h 6286576"/>
              <a:gd name="connsiteX8405" fmla="*/ 3622406 w 6331249"/>
              <a:gd name="connsiteY8405" fmla="*/ 456597 h 6286576"/>
              <a:gd name="connsiteX8406" fmla="*/ 3617060 w 6331249"/>
              <a:gd name="connsiteY8406" fmla="*/ 459619 h 6286576"/>
              <a:gd name="connsiteX8407" fmla="*/ 3611249 w 6331249"/>
              <a:gd name="connsiteY8407" fmla="*/ 462409 h 6286576"/>
              <a:gd name="connsiteX8408" fmla="*/ 3563594 w 6331249"/>
              <a:gd name="connsiteY8408" fmla="*/ 467291 h 6286576"/>
              <a:gd name="connsiteX8409" fmla="*/ 3453409 w 6331249"/>
              <a:gd name="connsiteY8409" fmla="*/ 461247 h 6286576"/>
              <a:gd name="connsiteX8410" fmla="*/ 3453409 w 6331249"/>
              <a:gd name="connsiteY8410" fmla="*/ 461247 h 6286576"/>
              <a:gd name="connsiteX8411" fmla="*/ 3360425 w 6331249"/>
              <a:gd name="connsiteY8411" fmla="*/ 585160 h 6286576"/>
              <a:gd name="connsiteX8412" fmla="*/ 3350662 w 6331249"/>
              <a:gd name="connsiteY8412" fmla="*/ 566096 h 6286576"/>
              <a:gd name="connsiteX8413" fmla="*/ 3459453 w 6331249"/>
              <a:gd name="connsiteY8413" fmla="*/ 429396 h 6286576"/>
              <a:gd name="connsiteX8414" fmla="*/ 3459453 w 6331249"/>
              <a:gd name="connsiteY8414" fmla="*/ 429396 h 6286576"/>
              <a:gd name="connsiteX8415" fmla="*/ 3530585 w 6331249"/>
              <a:gd name="connsiteY8415" fmla="*/ 436603 h 6286576"/>
              <a:gd name="connsiteX8416" fmla="*/ 3629148 w 6331249"/>
              <a:gd name="connsiteY8416" fmla="*/ 442183 h 6286576"/>
              <a:gd name="connsiteX8417" fmla="*/ 3658670 w 6331249"/>
              <a:gd name="connsiteY8417" fmla="*/ 424282 h 6286576"/>
              <a:gd name="connsiteX8418" fmla="*/ 3658670 w 6331249"/>
              <a:gd name="connsiteY8418" fmla="*/ 424282 h 6286576"/>
              <a:gd name="connsiteX8419" fmla="*/ 2972684 w 6331249"/>
              <a:gd name="connsiteY8419" fmla="*/ 1472548 h 6286576"/>
              <a:gd name="connsiteX8420" fmla="*/ 2974776 w 6331249"/>
              <a:gd name="connsiteY8420" fmla="*/ 1472548 h 6286576"/>
              <a:gd name="connsiteX8421" fmla="*/ 2976636 w 6331249"/>
              <a:gd name="connsiteY8421" fmla="*/ 1472548 h 6286576"/>
              <a:gd name="connsiteX8422" fmla="*/ 2978495 w 6331249"/>
              <a:gd name="connsiteY8422" fmla="*/ 1472548 h 6286576"/>
              <a:gd name="connsiteX8423" fmla="*/ 3022430 w 6331249"/>
              <a:gd name="connsiteY8423" fmla="*/ 1487660 h 6286576"/>
              <a:gd name="connsiteX8424" fmla="*/ 3024290 w 6331249"/>
              <a:gd name="connsiteY8424" fmla="*/ 1487660 h 6286576"/>
              <a:gd name="connsiteX8425" fmla="*/ 3025917 w 6331249"/>
              <a:gd name="connsiteY8425" fmla="*/ 1487660 h 6286576"/>
              <a:gd name="connsiteX8426" fmla="*/ 3027312 w 6331249"/>
              <a:gd name="connsiteY8426" fmla="*/ 1487660 h 6286576"/>
              <a:gd name="connsiteX8427" fmla="*/ 3028474 w 6331249"/>
              <a:gd name="connsiteY8427" fmla="*/ 1487660 h 6286576"/>
              <a:gd name="connsiteX8428" fmla="*/ 3028474 w 6331249"/>
              <a:gd name="connsiteY8428" fmla="*/ 1487660 h 6286576"/>
              <a:gd name="connsiteX8429" fmla="*/ 3028474 w 6331249"/>
              <a:gd name="connsiteY8429" fmla="*/ 1487660 h 6286576"/>
              <a:gd name="connsiteX8430" fmla="*/ 3028474 w 6331249"/>
              <a:gd name="connsiteY8430" fmla="*/ 1487660 h 6286576"/>
              <a:gd name="connsiteX8431" fmla="*/ 3028474 w 6331249"/>
              <a:gd name="connsiteY8431" fmla="*/ 1487660 h 6286576"/>
              <a:gd name="connsiteX8432" fmla="*/ 3028474 w 6331249"/>
              <a:gd name="connsiteY8432" fmla="*/ 1487660 h 6286576"/>
              <a:gd name="connsiteX8433" fmla="*/ 3028474 w 6331249"/>
              <a:gd name="connsiteY8433" fmla="*/ 1487660 h 6286576"/>
              <a:gd name="connsiteX8434" fmla="*/ 3028474 w 6331249"/>
              <a:gd name="connsiteY8434" fmla="*/ 1487660 h 6286576"/>
              <a:gd name="connsiteX8435" fmla="*/ 3028474 w 6331249"/>
              <a:gd name="connsiteY8435" fmla="*/ 1487660 h 6286576"/>
              <a:gd name="connsiteX8436" fmla="*/ 3028474 w 6331249"/>
              <a:gd name="connsiteY8436" fmla="*/ 1487660 h 6286576"/>
              <a:gd name="connsiteX8437" fmla="*/ 3028474 w 6331249"/>
              <a:gd name="connsiteY8437" fmla="*/ 1487660 h 6286576"/>
              <a:gd name="connsiteX8438" fmla="*/ 3028474 w 6331249"/>
              <a:gd name="connsiteY8438" fmla="*/ 1487660 h 6286576"/>
              <a:gd name="connsiteX8439" fmla="*/ 3028474 w 6331249"/>
              <a:gd name="connsiteY8439" fmla="*/ 1487660 h 6286576"/>
              <a:gd name="connsiteX8440" fmla="*/ 3028474 w 6331249"/>
              <a:gd name="connsiteY8440" fmla="*/ 1487660 h 6286576"/>
              <a:gd name="connsiteX8441" fmla="*/ 3027312 w 6331249"/>
              <a:gd name="connsiteY8441" fmla="*/ 1487660 h 6286576"/>
              <a:gd name="connsiteX8442" fmla="*/ 3025917 w 6331249"/>
              <a:gd name="connsiteY8442" fmla="*/ 1487660 h 6286576"/>
              <a:gd name="connsiteX8443" fmla="*/ 3024290 w 6331249"/>
              <a:gd name="connsiteY8443" fmla="*/ 1487660 h 6286576"/>
              <a:gd name="connsiteX8444" fmla="*/ 2984539 w 6331249"/>
              <a:gd name="connsiteY8444" fmla="*/ 1510908 h 6286576"/>
              <a:gd name="connsiteX8445" fmla="*/ 2982680 w 6331249"/>
              <a:gd name="connsiteY8445" fmla="*/ 1510908 h 6286576"/>
              <a:gd name="connsiteX8446" fmla="*/ 2980820 w 6331249"/>
              <a:gd name="connsiteY8446" fmla="*/ 1510908 h 6286576"/>
              <a:gd name="connsiteX8447" fmla="*/ 2978961 w 6331249"/>
              <a:gd name="connsiteY8447" fmla="*/ 1510908 h 6286576"/>
              <a:gd name="connsiteX8448" fmla="*/ 2976868 w 6331249"/>
              <a:gd name="connsiteY8448" fmla="*/ 1510908 h 6286576"/>
              <a:gd name="connsiteX8449" fmla="*/ 2974776 w 6331249"/>
              <a:gd name="connsiteY8449" fmla="*/ 1510908 h 6286576"/>
              <a:gd name="connsiteX8450" fmla="*/ 2972684 w 6331249"/>
              <a:gd name="connsiteY8450" fmla="*/ 1510908 h 6286576"/>
              <a:gd name="connsiteX8451" fmla="*/ 2970359 w 6331249"/>
              <a:gd name="connsiteY8451" fmla="*/ 1510908 h 6286576"/>
              <a:gd name="connsiteX8452" fmla="*/ 2968035 w 6331249"/>
              <a:gd name="connsiteY8452" fmla="*/ 1510908 h 6286576"/>
              <a:gd name="connsiteX8453" fmla="*/ 2965710 w 6331249"/>
              <a:gd name="connsiteY8453" fmla="*/ 1510908 h 6286576"/>
              <a:gd name="connsiteX8454" fmla="*/ 2963386 w 6331249"/>
              <a:gd name="connsiteY8454" fmla="*/ 1510908 h 6286576"/>
              <a:gd name="connsiteX8455" fmla="*/ 2960829 w 6331249"/>
              <a:gd name="connsiteY8455" fmla="*/ 1510908 h 6286576"/>
              <a:gd name="connsiteX8456" fmla="*/ 2958272 w 6331249"/>
              <a:gd name="connsiteY8456" fmla="*/ 1510908 h 6286576"/>
              <a:gd name="connsiteX8457" fmla="*/ 2955715 w 6331249"/>
              <a:gd name="connsiteY8457" fmla="*/ 1510908 h 6286576"/>
              <a:gd name="connsiteX8458" fmla="*/ 2953158 w 6331249"/>
              <a:gd name="connsiteY8458" fmla="*/ 1510908 h 6286576"/>
              <a:gd name="connsiteX8459" fmla="*/ 2950601 w 6331249"/>
              <a:gd name="connsiteY8459" fmla="*/ 1510908 h 6286576"/>
              <a:gd name="connsiteX8460" fmla="*/ 2920613 w 6331249"/>
              <a:gd name="connsiteY8460" fmla="*/ 1510908 h 6286576"/>
              <a:gd name="connsiteX8461" fmla="*/ 2918521 w 6331249"/>
              <a:gd name="connsiteY8461" fmla="*/ 1510908 h 6286576"/>
              <a:gd name="connsiteX8462" fmla="*/ 2916429 w 6331249"/>
              <a:gd name="connsiteY8462" fmla="*/ 1510908 h 6286576"/>
              <a:gd name="connsiteX8463" fmla="*/ 2914337 w 6331249"/>
              <a:gd name="connsiteY8463" fmla="*/ 1510908 h 6286576"/>
              <a:gd name="connsiteX8464" fmla="*/ 2912477 w 6331249"/>
              <a:gd name="connsiteY8464" fmla="*/ 1510908 h 6286576"/>
              <a:gd name="connsiteX8465" fmla="*/ 2910618 w 6331249"/>
              <a:gd name="connsiteY8465" fmla="*/ 1510908 h 6286576"/>
              <a:gd name="connsiteX8466" fmla="*/ 2866683 w 6331249"/>
              <a:gd name="connsiteY8466" fmla="*/ 1495797 h 6286576"/>
              <a:gd name="connsiteX8467" fmla="*/ 2864823 w 6331249"/>
              <a:gd name="connsiteY8467" fmla="*/ 1495797 h 6286576"/>
              <a:gd name="connsiteX8468" fmla="*/ 2863196 w 6331249"/>
              <a:gd name="connsiteY8468" fmla="*/ 1495797 h 6286576"/>
              <a:gd name="connsiteX8469" fmla="*/ 2861801 w 6331249"/>
              <a:gd name="connsiteY8469" fmla="*/ 1495797 h 6286576"/>
              <a:gd name="connsiteX8470" fmla="*/ 2860639 w 6331249"/>
              <a:gd name="connsiteY8470" fmla="*/ 1495797 h 6286576"/>
              <a:gd name="connsiteX8471" fmla="*/ 2860639 w 6331249"/>
              <a:gd name="connsiteY8471" fmla="*/ 1495797 h 6286576"/>
              <a:gd name="connsiteX8472" fmla="*/ 2860639 w 6331249"/>
              <a:gd name="connsiteY8472" fmla="*/ 1495797 h 6286576"/>
              <a:gd name="connsiteX8473" fmla="*/ 2860639 w 6331249"/>
              <a:gd name="connsiteY8473" fmla="*/ 1495797 h 6286576"/>
              <a:gd name="connsiteX8474" fmla="*/ 2860639 w 6331249"/>
              <a:gd name="connsiteY8474" fmla="*/ 1495797 h 6286576"/>
              <a:gd name="connsiteX8475" fmla="*/ 2860639 w 6331249"/>
              <a:gd name="connsiteY8475" fmla="*/ 1495797 h 6286576"/>
              <a:gd name="connsiteX8476" fmla="*/ 2860639 w 6331249"/>
              <a:gd name="connsiteY8476" fmla="*/ 1495797 h 6286576"/>
              <a:gd name="connsiteX8477" fmla="*/ 2860639 w 6331249"/>
              <a:gd name="connsiteY8477" fmla="*/ 1495797 h 6286576"/>
              <a:gd name="connsiteX8478" fmla="*/ 2860639 w 6331249"/>
              <a:gd name="connsiteY8478" fmla="*/ 1495797 h 6286576"/>
              <a:gd name="connsiteX8479" fmla="*/ 2860639 w 6331249"/>
              <a:gd name="connsiteY8479" fmla="*/ 1495797 h 6286576"/>
              <a:gd name="connsiteX8480" fmla="*/ 2860639 w 6331249"/>
              <a:gd name="connsiteY8480" fmla="*/ 1495797 h 6286576"/>
              <a:gd name="connsiteX8481" fmla="*/ 2860639 w 6331249"/>
              <a:gd name="connsiteY8481" fmla="*/ 1495797 h 6286576"/>
              <a:gd name="connsiteX8482" fmla="*/ 2860639 w 6331249"/>
              <a:gd name="connsiteY8482" fmla="*/ 1495797 h 6286576"/>
              <a:gd name="connsiteX8483" fmla="*/ 2861801 w 6331249"/>
              <a:gd name="connsiteY8483" fmla="*/ 1495797 h 6286576"/>
              <a:gd name="connsiteX8484" fmla="*/ 2863196 w 6331249"/>
              <a:gd name="connsiteY8484" fmla="*/ 1495797 h 6286576"/>
              <a:gd name="connsiteX8485" fmla="*/ 2864823 w 6331249"/>
              <a:gd name="connsiteY8485" fmla="*/ 1495797 h 6286576"/>
              <a:gd name="connsiteX8486" fmla="*/ 2904574 w 6331249"/>
              <a:gd name="connsiteY8486" fmla="*/ 1472548 h 6286576"/>
              <a:gd name="connsiteX8487" fmla="*/ 2906433 w 6331249"/>
              <a:gd name="connsiteY8487" fmla="*/ 1472548 h 6286576"/>
              <a:gd name="connsiteX8488" fmla="*/ 2908293 w 6331249"/>
              <a:gd name="connsiteY8488" fmla="*/ 1472548 h 6286576"/>
              <a:gd name="connsiteX8489" fmla="*/ 2910153 w 6331249"/>
              <a:gd name="connsiteY8489" fmla="*/ 1472548 h 6286576"/>
              <a:gd name="connsiteX8490" fmla="*/ 2912245 w 6331249"/>
              <a:gd name="connsiteY8490" fmla="*/ 1472548 h 6286576"/>
              <a:gd name="connsiteX8491" fmla="*/ 2914337 w 6331249"/>
              <a:gd name="connsiteY8491" fmla="*/ 1472548 h 6286576"/>
              <a:gd name="connsiteX8492" fmla="*/ 2916429 w 6331249"/>
              <a:gd name="connsiteY8492" fmla="*/ 1472548 h 6286576"/>
              <a:gd name="connsiteX8493" fmla="*/ 2918753 w 6331249"/>
              <a:gd name="connsiteY8493" fmla="*/ 1472548 h 6286576"/>
              <a:gd name="connsiteX8494" fmla="*/ 2921078 w 6331249"/>
              <a:gd name="connsiteY8494" fmla="*/ 1472548 h 6286576"/>
              <a:gd name="connsiteX8495" fmla="*/ 2923403 w 6331249"/>
              <a:gd name="connsiteY8495" fmla="*/ 1472548 h 6286576"/>
              <a:gd name="connsiteX8496" fmla="*/ 2925727 w 6331249"/>
              <a:gd name="connsiteY8496" fmla="*/ 1472548 h 6286576"/>
              <a:gd name="connsiteX8497" fmla="*/ 2928284 w 6331249"/>
              <a:gd name="connsiteY8497" fmla="*/ 1472548 h 6286576"/>
              <a:gd name="connsiteX8498" fmla="*/ 2930841 w 6331249"/>
              <a:gd name="connsiteY8498" fmla="*/ 1472548 h 6286576"/>
              <a:gd name="connsiteX8499" fmla="*/ 2933398 w 6331249"/>
              <a:gd name="connsiteY8499" fmla="*/ 1472548 h 6286576"/>
              <a:gd name="connsiteX8500" fmla="*/ 2935955 w 6331249"/>
              <a:gd name="connsiteY8500" fmla="*/ 1472548 h 6286576"/>
              <a:gd name="connsiteX8501" fmla="*/ 2938513 w 6331249"/>
              <a:gd name="connsiteY8501" fmla="*/ 1472548 h 6286576"/>
              <a:gd name="connsiteX8502" fmla="*/ 2968500 w 6331249"/>
              <a:gd name="connsiteY8502" fmla="*/ 1472548 h 6286576"/>
              <a:gd name="connsiteX8503" fmla="*/ 2970592 w 6331249"/>
              <a:gd name="connsiteY8503" fmla="*/ 1472548 h 6286576"/>
              <a:gd name="connsiteX8504" fmla="*/ 2972684 w 6331249"/>
              <a:gd name="connsiteY8504" fmla="*/ 1472548 h 6286576"/>
              <a:gd name="connsiteX8505" fmla="*/ 2972684 w 6331249"/>
              <a:gd name="connsiteY8505" fmla="*/ 1472548 h 6286576"/>
              <a:gd name="connsiteX8506" fmla="*/ 2164657 w 6331249"/>
              <a:gd name="connsiteY8506" fmla="*/ 5910187 h 6286576"/>
              <a:gd name="connsiteX8507" fmla="*/ 2148385 w 6331249"/>
              <a:gd name="connsiteY8507" fmla="*/ 5843697 h 6286576"/>
              <a:gd name="connsiteX8508" fmla="*/ 2148385 w 6331249"/>
              <a:gd name="connsiteY8508" fmla="*/ 5840442 h 6286576"/>
              <a:gd name="connsiteX8509" fmla="*/ 2148385 w 6331249"/>
              <a:gd name="connsiteY8509" fmla="*/ 5837187 h 6286576"/>
              <a:gd name="connsiteX8510" fmla="*/ 2148385 w 6331249"/>
              <a:gd name="connsiteY8510" fmla="*/ 5833932 h 6286576"/>
              <a:gd name="connsiteX8511" fmla="*/ 2148385 w 6331249"/>
              <a:gd name="connsiteY8511" fmla="*/ 5830445 h 6286576"/>
              <a:gd name="connsiteX8512" fmla="*/ 2148385 w 6331249"/>
              <a:gd name="connsiteY8512" fmla="*/ 5804639 h 6286576"/>
              <a:gd name="connsiteX8513" fmla="*/ 2148385 w 6331249"/>
              <a:gd name="connsiteY8513" fmla="*/ 5800687 h 6286576"/>
              <a:gd name="connsiteX8514" fmla="*/ 2148385 w 6331249"/>
              <a:gd name="connsiteY8514" fmla="*/ 5796735 h 6286576"/>
              <a:gd name="connsiteX8515" fmla="*/ 2148385 w 6331249"/>
              <a:gd name="connsiteY8515" fmla="*/ 5792783 h 6286576"/>
              <a:gd name="connsiteX8516" fmla="*/ 2148385 w 6331249"/>
              <a:gd name="connsiteY8516" fmla="*/ 5788830 h 6286576"/>
              <a:gd name="connsiteX8517" fmla="*/ 2148385 w 6331249"/>
              <a:gd name="connsiteY8517" fmla="*/ 5784878 h 6286576"/>
              <a:gd name="connsiteX8518" fmla="*/ 2148385 w 6331249"/>
              <a:gd name="connsiteY8518" fmla="*/ 5780926 h 6286576"/>
              <a:gd name="connsiteX8519" fmla="*/ 2148385 w 6331249"/>
              <a:gd name="connsiteY8519" fmla="*/ 5776973 h 6286576"/>
              <a:gd name="connsiteX8520" fmla="*/ 2148385 w 6331249"/>
              <a:gd name="connsiteY8520" fmla="*/ 5773254 h 6286576"/>
              <a:gd name="connsiteX8521" fmla="*/ 2148385 w 6331249"/>
              <a:gd name="connsiteY8521" fmla="*/ 5769535 h 6286576"/>
              <a:gd name="connsiteX8522" fmla="*/ 2148385 w 6331249"/>
              <a:gd name="connsiteY8522" fmla="*/ 5765815 h 6286576"/>
              <a:gd name="connsiteX8523" fmla="*/ 2149547 w 6331249"/>
              <a:gd name="connsiteY8523" fmla="*/ 5762095 h 6286576"/>
              <a:gd name="connsiteX8524" fmla="*/ 2150942 w 6331249"/>
              <a:gd name="connsiteY8524" fmla="*/ 5758608 h 6286576"/>
              <a:gd name="connsiteX8525" fmla="*/ 2152337 w 6331249"/>
              <a:gd name="connsiteY8525" fmla="*/ 5755121 h 6286576"/>
              <a:gd name="connsiteX8526" fmla="*/ 2159078 w 6331249"/>
              <a:gd name="connsiteY8526" fmla="*/ 5751866 h 6286576"/>
              <a:gd name="connsiteX8527" fmla="*/ 2160473 w 6331249"/>
              <a:gd name="connsiteY8527" fmla="*/ 5748610 h 6286576"/>
              <a:gd name="connsiteX8528" fmla="*/ 2162100 w 6331249"/>
              <a:gd name="connsiteY8528" fmla="*/ 5745356 h 6286576"/>
              <a:gd name="connsiteX8529" fmla="*/ 2163727 w 6331249"/>
              <a:gd name="connsiteY8529" fmla="*/ 5742334 h 6286576"/>
              <a:gd name="connsiteX8530" fmla="*/ 2165354 w 6331249"/>
              <a:gd name="connsiteY8530" fmla="*/ 5739311 h 6286576"/>
              <a:gd name="connsiteX8531" fmla="*/ 2166982 w 6331249"/>
              <a:gd name="connsiteY8531" fmla="*/ 5736522 h 6286576"/>
              <a:gd name="connsiteX8532" fmla="*/ 2168841 w 6331249"/>
              <a:gd name="connsiteY8532" fmla="*/ 5733732 h 6286576"/>
              <a:gd name="connsiteX8533" fmla="*/ 2170701 w 6331249"/>
              <a:gd name="connsiteY8533" fmla="*/ 5731174 h 6286576"/>
              <a:gd name="connsiteX8534" fmla="*/ 2211149 w 6331249"/>
              <a:gd name="connsiteY8534" fmla="*/ 5676076 h 6286576"/>
              <a:gd name="connsiteX8535" fmla="*/ 2213008 w 6331249"/>
              <a:gd name="connsiteY8535" fmla="*/ 5673752 h 6286576"/>
              <a:gd name="connsiteX8536" fmla="*/ 2214868 w 6331249"/>
              <a:gd name="connsiteY8536" fmla="*/ 5671659 h 6286576"/>
              <a:gd name="connsiteX8537" fmla="*/ 2216495 w 6331249"/>
              <a:gd name="connsiteY8537" fmla="*/ 5669799 h 6286576"/>
              <a:gd name="connsiteX8538" fmla="*/ 2218123 w 6331249"/>
              <a:gd name="connsiteY8538" fmla="*/ 5668171 h 6286576"/>
              <a:gd name="connsiteX8539" fmla="*/ 2219750 w 6331249"/>
              <a:gd name="connsiteY8539" fmla="*/ 5666777 h 6286576"/>
              <a:gd name="connsiteX8540" fmla="*/ 2221377 w 6331249"/>
              <a:gd name="connsiteY8540" fmla="*/ 5665615 h 6286576"/>
              <a:gd name="connsiteX8541" fmla="*/ 2222772 w 6331249"/>
              <a:gd name="connsiteY8541" fmla="*/ 5665615 h 6286576"/>
              <a:gd name="connsiteX8542" fmla="*/ 2224167 w 6331249"/>
              <a:gd name="connsiteY8542" fmla="*/ 5665615 h 6286576"/>
              <a:gd name="connsiteX8543" fmla="*/ 2225329 w 6331249"/>
              <a:gd name="connsiteY8543" fmla="*/ 5665615 h 6286576"/>
              <a:gd name="connsiteX8544" fmla="*/ 2225329 w 6331249"/>
              <a:gd name="connsiteY8544" fmla="*/ 5665615 h 6286576"/>
              <a:gd name="connsiteX8545" fmla="*/ 2231373 w 6331249"/>
              <a:gd name="connsiteY8545" fmla="*/ 5665615 h 6286576"/>
              <a:gd name="connsiteX8546" fmla="*/ 2231373 w 6331249"/>
              <a:gd name="connsiteY8546" fmla="*/ 5665615 h 6286576"/>
              <a:gd name="connsiteX8547" fmla="*/ 2231373 w 6331249"/>
              <a:gd name="connsiteY8547" fmla="*/ 5665615 h 6286576"/>
              <a:gd name="connsiteX8548" fmla="*/ 2231373 w 6331249"/>
              <a:gd name="connsiteY8548" fmla="*/ 5665615 h 6286576"/>
              <a:gd name="connsiteX8549" fmla="*/ 2231373 w 6331249"/>
              <a:gd name="connsiteY8549" fmla="*/ 5665615 h 6286576"/>
              <a:gd name="connsiteX8550" fmla="*/ 2231373 w 6331249"/>
              <a:gd name="connsiteY8550" fmla="*/ 5665615 h 6286576"/>
              <a:gd name="connsiteX8551" fmla="*/ 2231373 w 6331249"/>
              <a:gd name="connsiteY8551" fmla="*/ 5666777 h 6286576"/>
              <a:gd name="connsiteX8552" fmla="*/ 2231373 w 6331249"/>
              <a:gd name="connsiteY8552" fmla="*/ 5668171 h 6286576"/>
              <a:gd name="connsiteX8553" fmla="*/ 2231373 w 6331249"/>
              <a:gd name="connsiteY8553" fmla="*/ 5669799 h 6286576"/>
              <a:gd name="connsiteX8554" fmla="*/ 2231373 w 6331249"/>
              <a:gd name="connsiteY8554" fmla="*/ 5671659 h 6286576"/>
              <a:gd name="connsiteX8555" fmla="*/ 2231373 w 6331249"/>
              <a:gd name="connsiteY8555" fmla="*/ 5673752 h 6286576"/>
              <a:gd name="connsiteX8556" fmla="*/ 2231373 w 6331249"/>
              <a:gd name="connsiteY8556" fmla="*/ 5676076 h 6286576"/>
              <a:gd name="connsiteX8557" fmla="*/ 2231373 w 6331249"/>
              <a:gd name="connsiteY8557" fmla="*/ 5678634 h 6286576"/>
              <a:gd name="connsiteX8558" fmla="*/ 2231373 w 6331249"/>
              <a:gd name="connsiteY8558" fmla="*/ 5681656 h 6286576"/>
              <a:gd name="connsiteX8559" fmla="*/ 2247645 w 6331249"/>
              <a:gd name="connsiteY8559" fmla="*/ 5748146 h 6286576"/>
              <a:gd name="connsiteX8560" fmla="*/ 2247645 w 6331249"/>
              <a:gd name="connsiteY8560" fmla="*/ 5751401 h 6286576"/>
              <a:gd name="connsiteX8561" fmla="*/ 2247645 w 6331249"/>
              <a:gd name="connsiteY8561" fmla="*/ 5754655 h 6286576"/>
              <a:gd name="connsiteX8562" fmla="*/ 2247645 w 6331249"/>
              <a:gd name="connsiteY8562" fmla="*/ 5757910 h 6286576"/>
              <a:gd name="connsiteX8563" fmla="*/ 2247645 w 6331249"/>
              <a:gd name="connsiteY8563" fmla="*/ 5761397 h 6286576"/>
              <a:gd name="connsiteX8564" fmla="*/ 2247645 w 6331249"/>
              <a:gd name="connsiteY8564" fmla="*/ 5787203 h 6286576"/>
              <a:gd name="connsiteX8565" fmla="*/ 2247645 w 6331249"/>
              <a:gd name="connsiteY8565" fmla="*/ 5791155 h 6286576"/>
              <a:gd name="connsiteX8566" fmla="*/ 2247645 w 6331249"/>
              <a:gd name="connsiteY8566" fmla="*/ 5795107 h 6286576"/>
              <a:gd name="connsiteX8567" fmla="*/ 2247645 w 6331249"/>
              <a:gd name="connsiteY8567" fmla="*/ 5799060 h 6286576"/>
              <a:gd name="connsiteX8568" fmla="*/ 2247645 w 6331249"/>
              <a:gd name="connsiteY8568" fmla="*/ 5803012 h 6286576"/>
              <a:gd name="connsiteX8569" fmla="*/ 2247645 w 6331249"/>
              <a:gd name="connsiteY8569" fmla="*/ 5806964 h 6286576"/>
              <a:gd name="connsiteX8570" fmla="*/ 2247645 w 6331249"/>
              <a:gd name="connsiteY8570" fmla="*/ 5810916 h 6286576"/>
              <a:gd name="connsiteX8571" fmla="*/ 2247645 w 6331249"/>
              <a:gd name="connsiteY8571" fmla="*/ 5814868 h 6286576"/>
              <a:gd name="connsiteX8572" fmla="*/ 2247645 w 6331249"/>
              <a:gd name="connsiteY8572" fmla="*/ 5818588 h 6286576"/>
              <a:gd name="connsiteX8573" fmla="*/ 2247645 w 6331249"/>
              <a:gd name="connsiteY8573" fmla="*/ 5822308 h 6286576"/>
              <a:gd name="connsiteX8574" fmla="*/ 2247645 w 6331249"/>
              <a:gd name="connsiteY8574" fmla="*/ 5826028 h 6286576"/>
              <a:gd name="connsiteX8575" fmla="*/ 2246483 w 6331249"/>
              <a:gd name="connsiteY8575" fmla="*/ 5829748 h 6286576"/>
              <a:gd name="connsiteX8576" fmla="*/ 2245088 w 6331249"/>
              <a:gd name="connsiteY8576" fmla="*/ 5833235 h 6286576"/>
              <a:gd name="connsiteX8577" fmla="*/ 2243693 w 6331249"/>
              <a:gd name="connsiteY8577" fmla="*/ 5836722 h 6286576"/>
              <a:gd name="connsiteX8578" fmla="*/ 2242298 w 6331249"/>
              <a:gd name="connsiteY8578" fmla="*/ 5840209 h 6286576"/>
              <a:gd name="connsiteX8579" fmla="*/ 2240903 w 6331249"/>
              <a:gd name="connsiteY8579" fmla="*/ 5843464 h 6286576"/>
              <a:gd name="connsiteX8580" fmla="*/ 2239276 w 6331249"/>
              <a:gd name="connsiteY8580" fmla="*/ 5846718 h 6286576"/>
              <a:gd name="connsiteX8581" fmla="*/ 2237649 w 6331249"/>
              <a:gd name="connsiteY8581" fmla="*/ 5849741 h 6286576"/>
              <a:gd name="connsiteX8582" fmla="*/ 2236022 w 6331249"/>
              <a:gd name="connsiteY8582" fmla="*/ 5852763 h 6286576"/>
              <a:gd name="connsiteX8583" fmla="*/ 2234395 w 6331249"/>
              <a:gd name="connsiteY8583" fmla="*/ 5855553 h 6286576"/>
              <a:gd name="connsiteX8584" fmla="*/ 2232535 w 6331249"/>
              <a:gd name="connsiteY8584" fmla="*/ 5858343 h 6286576"/>
              <a:gd name="connsiteX8585" fmla="*/ 2230675 w 6331249"/>
              <a:gd name="connsiteY8585" fmla="*/ 5860900 h 6286576"/>
              <a:gd name="connsiteX8586" fmla="*/ 2190227 w 6331249"/>
              <a:gd name="connsiteY8586" fmla="*/ 5915999 h 6286576"/>
              <a:gd name="connsiteX8587" fmla="*/ 2188368 w 6331249"/>
              <a:gd name="connsiteY8587" fmla="*/ 5918556 h 6286576"/>
              <a:gd name="connsiteX8588" fmla="*/ 2186508 w 6331249"/>
              <a:gd name="connsiteY8588" fmla="*/ 5920649 h 6286576"/>
              <a:gd name="connsiteX8589" fmla="*/ 2184881 w 6331249"/>
              <a:gd name="connsiteY8589" fmla="*/ 5922508 h 6286576"/>
              <a:gd name="connsiteX8590" fmla="*/ 2183254 w 6331249"/>
              <a:gd name="connsiteY8590" fmla="*/ 5924136 h 6286576"/>
              <a:gd name="connsiteX8591" fmla="*/ 2181627 w 6331249"/>
              <a:gd name="connsiteY8591" fmla="*/ 5925531 h 6286576"/>
              <a:gd name="connsiteX8592" fmla="*/ 2179999 w 6331249"/>
              <a:gd name="connsiteY8592" fmla="*/ 5926693 h 6286576"/>
              <a:gd name="connsiteX8593" fmla="*/ 2178604 w 6331249"/>
              <a:gd name="connsiteY8593" fmla="*/ 5926693 h 6286576"/>
              <a:gd name="connsiteX8594" fmla="*/ 2177210 w 6331249"/>
              <a:gd name="connsiteY8594" fmla="*/ 5926693 h 6286576"/>
              <a:gd name="connsiteX8595" fmla="*/ 2176048 w 6331249"/>
              <a:gd name="connsiteY8595" fmla="*/ 5926693 h 6286576"/>
              <a:gd name="connsiteX8596" fmla="*/ 2176048 w 6331249"/>
              <a:gd name="connsiteY8596" fmla="*/ 5926693 h 6286576"/>
              <a:gd name="connsiteX8597" fmla="*/ 2170004 w 6331249"/>
              <a:gd name="connsiteY8597" fmla="*/ 5926693 h 6286576"/>
              <a:gd name="connsiteX8598" fmla="*/ 2170004 w 6331249"/>
              <a:gd name="connsiteY8598" fmla="*/ 5926693 h 6286576"/>
              <a:gd name="connsiteX8599" fmla="*/ 2170004 w 6331249"/>
              <a:gd name="connsiteY8599" fmla="*/ 5926693 h 6286576"/>
              <a:gd name="connsiteX8600" fmla="*/ 2170004 w 6331249"/>
              <a:gd name="connsiteY8600" fmla="*/ 5926693 h 6286576"/>
              <a:gd name="connsiteX8601" fmla="*/ 2170004 w 6331249"/>
              <a:gd name="connsiteY8601" fmla="*/ 5926693 h 6286576"/>
              <a:gd name="connsiteX8602" fmla="*/ 2170004 w 6331249"/>
              <a:gd name="connsiteY8602" fmla="*/ 5926693 h 6286576"/>
              <a:gd name="connsiteX8603" fmla="*/ 2170004 w 6331249"/>
              <a:gd name="connsiteY8603" fmla="*/ 5925531 h 6286576"/>
              <a:gd name="connsiteX8604" fmla="*/ 2170004 w 6331249"/>
              <a:gd name="connsiteY8604" fmla="*/ 5924136 h 6286576"/>
              <a:gd name="connsiteX8605" fmla="*/ 2170004 w 6331249"/>
              <a:gd name="connsiteY8605" fmla="*/ 5922508 h 6286576"/>
              <a:gd name="connsiteX8606" fmla="*/ 2170004 w 6331249"/>
              <a:gd name="connsiteY8606" fmla="*/ 5920649 h 6286576"/>
              <a:gd name="connsiteX8607" fmla="*/ 2170004 w 6331249"/>
              <a:gd name="connsiteY8607" fmla="*/ 5918556 h 6286576"/>
              <a:gd name="connsiteX8608" fmla="*/ 2170004 w 6331249"/>
              <a:gd name="connsiteY8608" fmla="*/ 5916231 h 6286576"/>
              <a:gd name="connsiteX8609" fmla="*/ 2170004 w 6331249"/>
              <a:gd name="connsiteY8609" fmla="*/ 5913674 h 6286576"/>
              <a:gd name="connsiteX8610" fmla="*/ 2170004 w 6331249"/>
              <a:gd name="connsiteY8610" fmla="*/ 5910651 h 6286576"/>
              <a:gd name="connsiteX8611" fmla="*/ 2170004 w 6331249"/>
              <a:gd name="connsiteY8611" fmla="*/ 5910651 h 6286576"/>
              <a:gd name="connsiteX8612" fmla="*/ 2223004 w 6331249"/>
              <a:gd name="connsiteY8612" fmla="*/ 5553557 h 6286576"/>
              <a:gd name="connsiteX8613" fmla="*/ 2206732 w 6331249"/>
              <a:gd name="connsiteY8613" fmla="*/ 5487067 h 6286576"/>
              <a:gd name="connsiteX8614" fmla="*/ 2206732 w 6331249"/>
              <a:gd name="connsiteY8614" fmla="*/ 5483813 h 6286576"/>
              <a:gd name="connsiteX8615" fmla="*/ 2206732 w 6331249"/>
              <a:gd name="connsiteY8615" fmla="*/ 5480557 h 6286576"/>
              <a:gd name="connsiteX8616" fmla="*/ 2206732 w 6331249"/>
              <a:gd name="connsiteY8616" fmla="*/ 5477303 h 6286576"/>
              <a:gd name="connsiteX8617" fmla="*/ 2206732 w 6331249"/>
              <a:gd name="connsiteY8617" fmla="*/ 5473816 h 6286576"/>
              <a:gd name="connsiteX8618" fmla="*/ 2206732 w 6331249"/>
              <a:gd name="connsiteY8618" fmla="*/ 5448010 h 6286576"/>
              <a:gd name="connsiteX8619" fmla="*/ 2206732 w 6331249"/>
              <a:gd name="connsiteY8619" fmla="*/ 5444058 h 6286576"/>
              <a:gd name="connsiteX8620" fmla="*/ 2206732 w 6331249"/>
              <a:gd name="connsiteY8620" fmla="*/ 5440106 h 6286576"/>
              <a:gd name="connsiteX8621" fmla="*/ 2206732 w 6331249"/>
              <a:gd name="connsiteY8621" fmla="*/ 5436154 h 6286576"/>
              <a:gd name="connsiteX8622" fmla="*/ 2206732 w 6331249"/>
              <a:gd name="connsiteY8622" fmla="*/ 5432201 h 6286576"/>
              <a:gd name="connsiteX8623" fmla="*/ 2206732 w 6331249"/>
              <a:gd name="connsiteY8623" fmla="*/ 5428249 h 6286576"/>
              <a:gd name="connsiteX8624" fmla="*/ 2206732 w 6331249"/>
              <a:gd name="connsiteY8624" fmla="*/ 5424297 h 6286576"/>
              <a:gd name="connsiteX8625" fmla="*/ 2206732 w 6331249"/>
              <a:gd name="connsiteY8625" fmla="*/ 5420344 h 6286576"/>
              <a:gd name="connsiteX8626" fmla="*/ 2206732 w 6331249"/>
              <a:gd name="connsiteY8626" fmla="*/ 5416393 h 6286576"/>
              <a:gd name="connsiteX8627" fmla="*/ 2206732 w 6331249"/>
              <a:gd name="connsiteY8627" fmla="*/ 5412673 h 6286576"/>
              <a:gd name="connsiteX8628" fmla="*/ 2206732 w 6331249"/>
              <a:gd name="connsiteY8628" fmla="*/ 5408953 h 6286576"/>
              <a:gd name="connsiteX8629" fmla="*/ 2207894 w 6331249"/>
              <a:gd name="connsiteY8629" fmla="*/ 5405233 h 6286576"/>
              <a:gd name="connsiteX8630" fmla="*/ 2209289 w 6331249"/>
              <a:gd name="connsiteY8630" fmla="*/ 5401746 h 6286576"/>
              <a:gd name="connsiteX8631" fmla="*/ 2210684 w 6331249"/>
              <a:gd name="connsiteY8631" fmla="*/ 5398259 h 6286576"/>
              <a:gd name="connsiteX8632" fmla="*/ 2212079 w 6331249"/>
              <a:gd name="connsiteY8632" fmla="*/ 5394772 h 6286576"/>
              <a:gd name="connsiteX8633" fmla="*/ 2213473 w 6331249"/>
              <a:gd name="connsiteY8633" fmla="*/ 5391517 h 6286576"/>
              <a:gd name="connsiteX8634" fmla="*/ 2215101 w 6331249"/>
              <a:gd name="connsiteY8634" fmla="*/ 5388262 h 6286576"/>
              <a:gd name="connsiteX8635" fmla="*/ 2216728 w 6331249"/>
              <a:gd name="connsiteY8635" fmla="*/ 5385240 h 6286576"/>
              <a:gd name="connsiteX8636" fmla="*/ 2218355 w 6331249"/>
              <a:gd name="connsiteY8636" fmla="*/ 5382218 h 6286576"/>
              <a:gd name="connsiteX8637" fmla="*/ 2219982 w 6331249"/>
              <a:gd name="connsiteY8637" fmla="*/ 5379428 h 6286576"/>
              <a:gd name="connsiteX8638" fmla="*/ 2221842 w 6331249"/>
              <a:gd name="connsiteY8638" fmla="*/ 5376637 h 6286576"/>
              <a:gd name="connsiteX8639" fmla="*/ 2223702 w 6331249"/>
              <a:gd name="connsiteY8639" fmla="*/ 5374080 h 6286576"/>
              <a:gd name="connsiteX8640" fmla="*/ 2264149 w 6331249"/>
              <a:gd name="connsiteY8640" fmla="*/ 5318982 h 6286576"/>
              <a:gd name="connsiteX8641" fmla="*/ 2266009 w 6331249"/>
              <a:gd name="connsiteY8641" fmla="*/ 5316424 h 6286576"/>
              <a:gd name="connsiteX8642" fmla="*/ 2267869 w 6331249"/>
              <a:gd name="connsiteY8642" fmla="*/ 5314332 h 6286576"/>
              <a:gd name="connsiteX8643" fmla="*/ 2269496 w 6331249"/>
              <a:gd name="connsiteY8643" fmla="*/ 5312473 h 6286576"/>
              <a:gd name="connsiteX8644" fmla="*/ 2271123 w 6331249"/>
              <a:gd name="connsiteY8644" fmla="*/ 5310845 h 6286576"/>
              <a:gd name="connsiteX8645" fmla="*/ 2272750 w 6331249"/>
              <a:gd name="connsiteY8645" fmla="*/ 5309450 h 6286576"/>
              <a:gd name="connsiteX8646" fmla="*/ 2274378 w 6331249"/>
              <a:gd name="connsiteY8646" fmla="*/ 5308288 h 6286576"/>
              <a:gd name="connsiteX8647" fmla="*/ 2275772 w 6331249"/>
              <a:gd name="connsiteY8647" fmla="*/ 5308288 h 6286576"/>
              <a:gd name="connsiteX8648" fmla="*/ 2277167 w 6331249"/>
              <a:gd name="connsiteY8648" fmla="*/ 5308288 h 6286576"/>
              <a:gd name="connsiteX8649" fmla="*/ 2278329 w 6331249"/>
              <a:gd name="connsiteY8649" fmla="*/ 5308288 h 6286576"/>
              <a:gd name="connsiteX8650" fmla="*/ 2278329 w 6331249"/>
              <a:gd name="connsiteY8650" fmla="*/ 5308288 h 6286576"/>
              <a:gd name="connsiteX8651" fmla="*/ 2284373 w 6331249"/>
              <a:gd name="connsiteY8651" fmla="*/ 5308288 h 6286576"/>
              <a:gd name="connsiteX8652" fmla="*/ 2284373 w 6331249"/>
              <a:gd name="connsiteY8652" fmla="*/ 5308288 h 6286576"/>
              <a:gd name="connsiteX8653" fmla="*/ 2284373 w 6331249"/>
              <a:gd name="connsiteY8653" fmla="*/ 5308288 h 6286576"/>
              <a:gd name="connsiteX8654" fmla="*/ 2284373 w 6331249"/>
              <a:gd name="connsiteY8654" fmla="*/ 5308288 h 6286576"/>
              <a:gd name="connsiteX8655" fmla="*/ 2284373 w 6331249"/>
              <a:gd name="connsiteY8655" fmla="*/ 5308288 h 6286576"/>
              <a:gd name="connsiteX8656" fmla="*/ 2284373 w 6331249"/>
              <a:gd name="connsiteY8656" fmla="*/ 5308288 h 6286576"/>
              <a:gd name="connsiteX8657" fmla="*/ 2284373 w 6331249"/>
              <a:gd name="connsiteY8657" fmla="*/ 5309450 h 6286576"/>
              <a:gd name="connsiteX8658" fmla="*/ 2284373 w 6331249"/>
              <a:gd name="connsiteY8658" fmla="*/ 5310845 h 6286576"/>
              <a:gd name="connsiteX8659" fmla="*/ 2284373 w 6331249"/>
              <a:gd name="connsiteY8659" fmla="*/ 5312473 h 6286576"/>
              <a:gd name="connsiteX8660" fmla="*/ 2284373 w 6331249"/>
              <a:gd name="connsiteY8660" fmla="*/ 5314332 h 6286576"/>
              <a:gd name="connsiteX8661" fmla="*/ 2284373 w 6331249"/>
              <a:gd name="connsiteY8661" fmla="*/ 5316424 h 6286576"/>
              <a:gd name="connsiteX8662" fmla="*/ 2284373 w 6331249"/>
              <a:gd name="connsiteY8662" fmla="*/ 5318749 h 6286576"/>
              <a:gd name="connsiteX8663" fmla="*/ 2284373 w 6331249"/>
              <a:gd name="connsiteY8663" fmla="*/ 5321307 h 6286576"/>
              <a:gd name="connsiteX8664" fmla="*/ 2284373 w 6331249"/>
              <a:gd name="connsiteY8664" fmla="*/ 5324329 h 6286576"/>
              <a:gd name="connsiteX8665" fmla="*/ 2300645 w 6331249"/>
              <a:gd name="connsiteY8665" fmla="*/ 5390819 h 6286576"/>
              <a:gd name="connsiteX8666" fmla="*/ 2300645 w 6331249"/>
              <a:gd name="connsiteY8666" fmla="*/ 5394074 h 6286576"/>
              <a:gd name="connsiteX8667" fmla="*/ 2300645 w 6331249"/>
              <a:gd name="connsiteY8667" fmla="*/ 5397329 h 6286576"/>
              <a:gd name="connsiteX8668" fmla="*/ 2300645 w 6331249"/>
              <a:gd name="connsiteY8668" fmla="*/ 5400584 h 6286576"/>
              <a:gd name="connsiteX8669" fmla="*/ 2300645 w 6331249"/>
              <a:gd name="connsiteY8669" fmla="*/ 5404071 h 6286576"/>
              <a:gd name="connsiteX8670" fmla="*/ 2300645 w 6331249"/>
              <a:gd name="connsiteY8670" fmla="*/ 5429876 h 6286576"/>
              <a:gd name="connsiteX8671" fmla="*/ 2300645 w 6331249"/>
              <a:gd name="connsiteY8671" fmla="*/ 5433829 h 6286576"/>
              <a:gd name="connsiteX8672" fmla="*/ 2300645 w 6331249"/>
              <a:gd name="connsiteY8672" fmla="*/ 5437781 h 6286576"/>
              <a:gd name="connsiteX8673" fmla="*/ 2300645 w 6331249"/>
              <a:gd name="connsiteY8673" fmla="*/ 5441733 h 6286576"/>
              <a:gd name="connsiteX8674" fmla="*/ 2300645 w 6331249"/>
              <a:gd name="connsiteY8674" fmla="*/ 5445685 h 6286576"/>
              <a:gd name="connsiteX8675" fmla="*/ 2300645 w 6331249"/>
              <a:gd name="connsiteY8675" fmla="*/ 5449637 h 6286576"/>
              <a:gd name="connsiteX8676" fmla="*/ 2300645 w 6331249"/>
              <a:gd name="connsiteY8676" fmla="*/ 5453590 h 6286576"/>
              <a:gd name="connsiteX8677" fmla="*/ 2300645 w 6331249"/>
              <a:gd name="connsiteY8677" fmla="*/ 5457542 h 6286576"/>
              <a:gd name="connsiteX8678" fmla="*/ 2300645 w 6331249"/>
              <a:gd name="connsiteY8678" fmla="*/ 5461262 h 6286576"/>
              <a:gd name="connsiteX8679" fmla="*/ 2300645 w 6331249"/>
              <a:gd name="connsiteY8679" fmla="*/ 5464981 h 6286576"/>
              <a:gd name="connsiteX8680" fmla="*/ 2300645 w 6331249"/>
              <a:gd name="connsiteY8680" fmla="*/ 5468701 h 6286576"/>
              <a:gd name="connsiteX8681" fmla="*/ 2299483 w 6331249"/>
              <a:gd name="connsiteY8681" fmla="*/ 5472421 h 6286576"/>
              <a:gd name="connsiteX8682" fmla="*/ 2298088 w 6331249"/>
              <a:gd name="connsiteY8682" fmla="*/ 5475908 h 6286576"/>
              <a:gd name="connsiteX8683" fmla="*/ 2296694 w 6331249"/>
              <a:gd name="connsiteY8683" fmla="*/ 5479395 h 6286576"/>
              <a:gd name="connsiteX8684" fmla="*/ 2295299 w 6331249"/>
              <a:gd name="connsiteY8684" fmla="*/ 5482882 h 6286576"/>
              <a:gd name="connsiteX8685" fmla="*/ 2293904 w 6331249"/>
              <a:gd name="connsiteY8685" fmla="*/ 5486138 h 6286576"/>
              <a:gd name="connsiteX8686" fmla="*/ 2292277 w 6331249"/>
              <a:gd name="connsiteY8686" fmla="*/ 5489392 h 6286576"/>
              <a:gd name="connsiteX8687" fmla="*/ 2290650 w 6331249"/>
              <a:gd name="connsiteY8687" fmla="*/ 5492414 h 6286576"/>
              <a:gd name="connsiteX8688" fmla="*/ 2289022 w 6331249"/>
              <a:gd name="connsiteY8688" fmla="*/ 5495437 h 6286576"/>
              <a:gd name="connsiteX8689" fmla="*/ 2287395 w 6331249"/>
              <a:gd name="connsiteY8689" fmla="*/ 5498226 h 6286576"/>
              <a:gd name="connsiteX8690" fmla="*/ 2285536 w 6331249"/>
              <a:gd name="connsiteY8690" fmla="*/ 5501016 h 6286576"/>
              <a:gd name="connsiteX8691" fmla="*/ 2283676 w 6331249"/>
              <a:gd name="connsiteY8691" fmla="*/ 5503574 h 6286576"/>
              <a:gd name="connsiteX8692" fmla="*/ 2243228 w 6331249"/>
              <a:gd name="connsiteY8692" fmla="*/ 5558672 h 6286576"/>
              <a:gd name="connsiteX8693" fmla="*/ 2241368 w 6331249"/>
              <a:gd name="connsiteY8693" fmla="*/ 5560997 h 6286576"/>
              <a:gd name="connsiteX8694" fmla="*/ 2239509 w 6331249"/>
              <a:gd name="connsiteY8694" fmla="*/ 5563089 h 6286576"/>
              <a:gd name="connsiteX8695" fmla="*/ 2237882 w 6331249"/>
              <a:gd name="connsiteY8695" fmla="*/ 5564949 h 6286576"/>
              <a:gd name="connsiteX8696" fmla="*/ 2236254 w 6331249"/>
              <a:gd name="connsiteY8696" fmla="*/ 5566576 h 6286576"/>
              <a:gd name="connsiteX8697" fmla="*/ 2234627 w 6331249"/>
              <a:gd name="connsiteY8697" fmla="*/ 5567971 h 6286576"/>
              <a:gd name="connsiteX8698" fmla="*/ 2233000 w 6331249"/>
              <a:gd name="connsiteY8698" fmla="*/ 5569134 h 6286576"/>
              <a:gd name="connsiteX8699" fmla="*/ 2231605 w 6331249"/>
              <a:gd name="connsiteY8699" fmla="*/ 5569134 h 6286576"/>
              <a:gd name="connsiteX8700" fmla="*/ 2230210 w 6331249"/>
              <a:gd name="connsiteY8700" fmla="*/ 5569134 h 6286576"/>
              <a:gd name="connsiteX8701" fmla="*/ 2229048 w 6331249"/>
              <a:gd name="connsiteY8701" fmla="*/ 5569134 h 6286576"/>
              <a:gd name="connsiteX8702" fmla="*/ 2229048 w 6331249"/>
              <a:gd name="connsiteY8702" fmla="*/ 5569134 h 6286576"/>
              <a:gd name="connsiteX8703" fmla="*/ 2223004 w 6331249"/>
              <a:gd name="connsiteY8703" fmla="*/ 5569134 h 6286576"/>
              <a:gd name="connsiteX8704" fmla="*/ 2223004 w 6331249"/>
              <a:gd name="connsiteY8704" fmla="*/ 5569134 h 6286576"/>
              <a:gd name="connsiteX8705" fmla="*/ 2223004 w 6331249"/>
              <a:gd name="connsiteY8705" fmla="*/ 5569134 h 6286576"/>
              <a:gd name="connsiteX8706" fmla="*/ 2223004 w 6331249"/>
              <a:gd name="connsiteY8706" fmla="*/ 5569134 h 6286576"/>
              <a:gd name="connsiteX8707" fmla="*/ 2223004 w 6331249"/>
              <a:gd name="connsiteY8707" fmla="*/ 5569134 h 6286576"/>
              <a:gd name="connsiteX8708" fmla="*/ 2223004 w 6331249"/>
              <a:gd name="connsiteY8708" fmla="*/ 5569134 h 6286576"/>
              <a:gd name="connsiteX8709" fmla="*/ 2223004 w 6331249"/>
              <a:gd name="connsiteY8709" fmla="*/ 5567971 h 6286576"/>
              <a:gd name="connsiteX8710" fmla="*/ 2223004 w 6331249"/>
              <a:gd name="connsiteY8710" fmla="*/ 5566576 h 6286576"/>
              <a:gd name="connsiteX8711" fmla="*/ 2223004 w 6331249"/>
              <a:gd name="connsiteY8711" fmla="*/ 5564949 h 6286576"/>
              <a:gd name="connsiteX8712" fmla="*/ 2223004 w 6331249"/>
              <a:gd name="connsiteY8712" fmla="*/ 5563089 h 6286576"/>
              <a:gd name="connsiteX8713" fmla="*/ 2223004 w 6331249"/>
              <a:gd name="connsiteY8713" fmla="*/ 5560997 h 6286576"/>
              <a:gd name="connsiteX8714" fmla="*/ 2223004 w 6331249"/>
              <a:gd name="connsiteY8714" fmla="*/ 5558672 h 6286576"/>
              <a:gd name="connsiteX8715" fmla="*/ 2223004 w 6331249"/>
              <a:gd name="connsiteY8715" fmla="*/ 5556114 h 6286576"/>
              <a:gd name="connsiteX8716" fmla="*/ 2223004 w 6331249"/>
              <a:gd name="connsiteY8716" fmla="*/ 5553093 h 6286576"/>
              <a:gd name="connsiteX8717" fmla="*/ 2223004 w 6331249"/>
              <a:gd name="connsiteY8717" fmla="*/ 5553093 h 6286576"/>
              <a:gd name="connsiteX8718" fmla="*/ 2292742 w 6331249"/>
              <a:gd name="connsiteY8718" fmla="*/ 5191116 h 6286576"/>
              <a:gd name="connsiteX8719" fmla="*/ 2276470 w 6331249"/>
              <a:gd name="connsiteY8719" fmla="*/ 5124626 h 6286576"/>
              <a:gd name="connsiteX8720" fmla="*/ 2276470 w 6331249"/>
              <a:gd name="connsiteY8720" fmla="*/ 5121371 h 6286576"/>
              <a:gd name="connsiteX8721" fmla="*/ 2276470 w 6331249"/>
              <a:gd name="connsiteY8721" fmla="*/ 5118117 h 6286576"/>
              <a:gd name="connsiteX8722" fmla="*/ 2276470 w 6331249"/>
              <a:gd name="connsiteY8722" fmla="*/ 5114862 h 6286576"/>
              <a:gd name="connsiteX8723" fmla="*/ 2276470 w 6331249"/>
              <a:gd name="connsiteY8723" fmla="*/ 5111374 h 6286576"/>
              <a:gd name="connsiteX8724" fmla="*/ 2276470 w 6331249"/>
              <a:gd name="connsiteY8724" fmla="*/ 5085569 h 6286576"/>
              <a:gd name="connsiteX8725" fmla="*/ 2276470 w 6331249"/>
              <a:gd name="connsiteY8725" fmla="*/ 5081617 h 6286576"/>
              <a:gd name="connsiteX8726" fmla="*/ 2276470 w 6331249"/>
              <a:gd name="connsiteY8726" fmla="*/ 5077664 h 6286576"/>
              <a:gd name="connsiteX8727" fmla="*/ 2276470 w 6331249"/>
              <a:gd name="connsiteY8727" fmla="*/ 5073712 h 6286576"/>
              <a:gd name="connsiteX8728" fmla="*/ 2276470 w 6331249"/>
              <a:gd name="connsiteY8728" fmla="*/ 5069760 h 6286576"/>
              <a:gd name="connsiteX8729" fmla="*/ 2276470 w 6331249"/>
              <a:gd name="connsiteY8729" fmla="*/ 5065808 h 6286576"/>
              <a:gd name="connsiteX8730" fmla="*/ 2276470 w 6331249"/>
              <a:gd name="connsiteY8730" fmla="*/ 5061856 h 6286576"/>
              <a:gd name="connsiteX8731" fmla="*/ 2276470 w 6331249"/>
              <a:gd name="connsiteY8731" fmla="*/ 5057903 h 6286576"/>
              <a:gd name="connsiteX8732" fmla="*/ 2276470 w 6331249"/>
              <a:gd name="connsiteY8732" fmla="*/ 5054184 h 6286576"/>
              <a:gd name="connsiteX8733" fmla="*/ 2276470 w 6331249"/>
              <a:gd name="connsiteY8733" fmla="*/ 5050464 h 6286576"/>
              <a:gd name="connsiteX8734" fmla="*/ 2276470 w 6331249"/>
              <a:gd name="connsiteY8734" fmla="*/ 5046744 h 6286576"/>
              <a:gd name="connsiteX8735" fmla="*/ 2277632 w 6331249"/>
              <a:gd name="connsiteY8735" fmla="*/ 5043024 h 6286576"/>
              <a:gd name="connsiteX8736" fmla="*/ 2279027 w 6331249"/>
              <a:gd name="connsiteY8736" fmla="*/ 5039537 h 6286576"/>
              <a:gd name="connsiteX8737" fmla="*/ 2280422 w 6331249"/>
              <a:gd name="connsiteY8737" fmla="*/ 5036050 h 6286576"/>
              <a:gd name="connsiteX8738" fmla="*/ 2281816 w 6331249"/>
              <a:gd name="connsiteY8738" fmla="*/ 5032563 h 6286576"/>
              <a:gd name="connsiteX8739" fmla="*/ 2283211 w 6331249"/>
              <a:gd name="connsiteY8739" fmla="*/ 5029308 h 6286576"/>
              <a:gd name="connsiteX8740" fmla="*/ 2284838 w 6331249"/>
              <a:gd name="connsiteY8740" fmla="*/ 5026053 h 6286576"/>
              <a:gd name="connsiteX8741" fmla="*/ 2286466 w 6331249"/>
              <a:gd name="connsiteY8741" fmla="*/ 5023031 h 6286576"/>
              <a:gd name="connsiteX8742" fmla="*/ 2288093 w 6331249"/>
              <a:gd name="connsiteY8742" fmla="*/ 5020009 h 6286576"/>
              <a:gd name="connsiteX8743" fmla="*/ 2289720 w 6331249"/>
              <a:gd name="connsiteY8743" fmla="*/ 5017219 h 6286576"/>
              <a:gd name="connsiteX8744" fmla="*/ 2291579 w 6331249"/>
              <a:gd name="connsiteY8744" fmla="*/ 5014429 h 6286576"/>
              <a:gd name="connsiteX8745" fmla="*/ 2293439 w 6331249"/>
              <a:gd name="connsiteY8745" fmla="*/ 5011872 h 6286576"/>
              <a:gd name="connsiteX8746" fmla="*/ 2333887 w 6331249"/>
              <a:gd name="connsiteY8746" fmla="*/ 4956773 h 6286576"/>
              <a:gd name="connsiteX8747" fmla="*/ 2335747 w 6331249"/>
              <a:gd name="connsiteY8747" fmla="*/ 4954216 h 6286576"/>
              <a:gd name="connsiteX8748" fmla="*/ 2337606 w 6331249"/>
              <a:gd name="connsiteY8748" fmla="*/ 4952124 h 6286576"/>
              <a:gd name="connsiteX8749" fmla="*/ 2339234 w 6331249"/>
              <a:gd name="connsiteY8749" fmla="*/ 4950264 h 6286576"/>
              <a:gd name="connsiteX8750" fmla="*/ 2340861 w 6331249"/>
              <a:gd name="connsiteY8750" fmla="*/ 4948636 h 6286576"/>
              <a:gd name="connsiteX8751" fmla="*/ 2342488 w 6331249"/>
              <a:gd name="connsiteY8751" fmla="*/ 4947241 h 6286576"/>
              <a:gd name="connsiteX8752" fmla="*/ 2344115 w 6331249"/>
              <a:gd name="connsiteY8752" fmla="*/ 4946079 h 6286576"/>
              <a:gd name="connsiteX8753" fmla="*/ 2345510 w 6331249"/>
              <a:gd name="connsiteY8753" fmla="*/ 4946079 h 6286576"/>
              <a:gd name="connsiteX8754" fmla="*/ 2346905 w 6331249"/>
              <a:gd name="connsiteY8754" fmla="*/ 4946079 h 6286576"/>
              <a:gd name="connsiteX8755" fmla="*/ 2348067 w 6331249"/>
              <a:gd name="connsiteY8755" fmla="*/ 4946079 h 6286576"/>
              <a:gd name="connsiteX8756" fmla="*/ 2348067 w 6331249"/>
              <a:gd name="connsiteY8756" fmla="*/ 4946079 h 6286576"/>
              <a:gd name="connsiteX8757" fmla="*/ 2354111 w 6331249"/>
              <a:gd name="connsiteY8757" fmla="*/ 4946079 h 6286576"/>
              <a:gd name="connsiteX8758" fmla="*/ 2354111 w 6331249"/>
              <a:gd name="connsiteY8758" fmla="*/ 4946079 h 6286576"/>
              <a:gd name="connsiteX8759" fmla="*/ 2354111 w 6331249"/>
              <a:gd name="connsiteY8759" fmla="*/ 4946079 h 6286576"/>
              <a:gd name="connsiteX8760" fmla="*/ 2354111 w 6331249"/>
              <a:gd name="connsiteY8760" fmla="*/ 4946079 h 6286576"/>
              <a:gd name="connsiteX8761" fmla="*/ 2354111 w 6331249"/>
              <a:gd name="connsiteY8761" fmla="*/ 4946079 h 6286576"/>
              <a:gd name="connsiteX8762" fmla="*/ 2354111 w 6331249"/>
              <a:gd name="connsiteY8762" fmla="*/ 4946079 h 6286576"/>
              <a:gd name="connsiteX8763" fmla="*/ 2354111 w 6331249"/>
              <a:gd name="connsiteY8763" fmla="*/ 4947241 h 6286576"/>
              <a:gd name="connsiteX8764" fmla="*/ 2354111 w 6331249"/>
              <a:gd name="connsiteY8764" fmla="*/ 4948636 h 6286576"/>
              <a:gd name="connsiteX8765" fmla="*/ 2354111 w 6331249"/>
              <a:gd name="connsiteY8765" fmla="*/ 4950264 h 6286576"/>
              <a:gd name="connsiteX8766" fmla="*/ 2354111 w 6331249"/>
              <a:gd name="connsiteY8766" fmla="*/ 4952124 h 6286576"/>
              <a:gd name="connsiteX8767" fmla="*/ 2354111 w 6331249"/>
              <a:gd name="connsiteY8767" fmla="*/ 4954216 h 6286576"/>
              <a:gd name="connsiteX8768" fmla="*/ 2354111 w 6331249"/>
              <a:gd name="connsiteY8768" fmla="*/ 4956541 h 6286576"/>
              <a:gd name="connsiteX8769" fmla="*/ 2354111 w 6331249"/>
              <a:gd name="connsiteY8769" fmla="*/ 4959098 h 6286576"/>
              <a:gd name="connsiteX8770" fmla="*/ 2354111 w 6331249"/>
              <a:gd name="connsiteY8770" fmla="*/ 4962120 h 6286576"/>
              <a:gd name="connsiteX8771" fmla="*/ 2370383 w 6331249"/>
              <a:gd name="connsiteY8771" fmla="*/ 5028611 h 6286576"/>
              <a:gd name="connsiteX8772" fmla="*/ 2370383 w 6331249"/>
              <a:gd name="connsiteY8772" fmla="*/ 5031865 h 6286576"/>
              <a:gd name="connsiteX8773" fmla="*/ 2370383 w 6331249"/>
              <a:gd name="connsiteY8773" fmla="*/ 5035120 h 6286576"/>
              <a:gd name="connsiteX8774" fmla="*/ 2370383 w 6331249"/>
              <a:gd name="connsiteY8774" fmla="*/ 5038375 h 6286576"/>
              <a:gd name="connsiteX8775" fmla="*/ 2370383 w 6331249"/>
              <a:gd name="connsiteY8775" fmla="*/ 5041862 h 6286576"/>
              <a:gd name="connsiteX8776" fmla="*/ 2370383 w 6331249"/>
              <a:gd name="connsiteY8776" fmla="*/ 5067668 h 6286576"/>
              <a:gd name="connsiteX8777" fmla="*/ 2370383 w 6331249"/>
              <a:gd name="connsiteY8777" fmla="*/ 5071620 h 6286576"/>
              <a:gd name="connsiteX8778" fmla="*/ 2370383 w 6331249"/>
              <a:gd name="connsiteY8778" fmla="*/ 5075572 h 6286576"/>
              <a:gd name="connsiteX8779" fmla="*/ 2370383 w 6331249"/>
              <a:gd name="connsiteY8779" fmla="*/ 5079524 h 6286576"/>
              <a:gd name="connsiteX8780" fmla="*/ 2370383 w 6331249"/>
              <a:gd name="connsiteY8780" fmla="*/ 5083477 h 6286576"/>
              <a:gd name="connsiteX8781" fmla="*/ 2370383 w 6331249"/>
              <a:gd name="connsiteY8781" fmla="*/ 5087429 h 6286576"/>
              <a:gd name="connsiteX8782" fmla="*/ 2370383 w 6331249"/>
              <a:gd name="connsiteY8782" fmla="*/ 5091381 h 6286576"/>
              <a:gd name="connsiteX8783" fmla="*/ 2370383 w 6331249"/>
              <a:gd name="connsiteY8783" fmla="*/ 5095333 h 6286576"/>
              <a:gd name="connsiteX8784" fmla="*/ 2370383 w 6331249"/>
              <a:gd name="connsiteY8784" fmla="*/ 5099053 h 6286576"/>
              <a:gd name="connsiteX8785" fmla="*/ 2370383 w 6331249"/>
              <a:gd name="connsiteY8785" fmla="*/ 5102773 h 6286576"/>
              <a:gd name="connsiteX8786" fmla="*/ 2370383 w 6331249"/>
              <a:gd name="connsiteY8786" fmla="*/ 5106493 h 6286576"/>
              <a:gd name="connsiteX8787" fmla="*/ 2369221 w 6331249"/>
              <a:gd name="connsiteY8787" fmla="*/ 5110212 h 6286576"/>
              <a:gd name="connsiteX8788" fmla="*/ 2367826 w 6331249"/>
              <a:gd name="connsiteY8788" fmla="*/ 5113699 h 6286576"/>
              <a:gd name="connsiteX8789" fmla="*/ 2366431 w 6331249"/>
              <a:gd name="connsiteY8789" fmla="*/ 5117187 h 6286576"/>
              <a:gd name="connsiteX8790" fmla="*/ 2365037 w 6331249"/>
              <a:gd name="connsiteY8790" fmla="*/ 5120674 h 6286576"/>
              <a:gd name="connsiteX8791" fmla="*/ 2363642 w 6331249"/>
              <a:gd name="connsiteY8791" fmla="*/ 5123929 h 6286576"/>
              <a:gd name="connsiteX8792" fmla="*/ 2362015 w 6331249"/>
              <a:gd name="connsiteY8792" fmla="*/ 5127183 h 6286576"/>
              <a:gd name="connsiteX8793" fmla="*/ 2360387 w 6331249"/>
              <a:gd name="connsiteY8793" fmla="*/ 5130206 h 6286576"/>
              <a:gd name="connsiteX8794" fmla="*/ 2358760 w 6331249"/>
              <a:gd name="connsiteY8794" fmla="*/ 5133228 h 6286576"/>
              <a:gd name="connsiteX8795" fmla="*/ 2357133 w 6331249"/>
              <a:gd name="connsiteY8795" fmla="*/ 5136018 h 6286576"/>
              <a:gd name="connsiteX8796" fmla="*/ 2355273 w 6331249"/>
              <a:gd name="connsiteY8796" fmla="*/ 5138808 h 6286576"/>
              <a:gd name="connsiteX8797" fmla="*/ 2353414 w 6331249"/>
              <a:gd name="connsiteY8797" fmla="*/ 5141365 h 6286576"/>
              <a:gd name="connsiteX8798" fmla="*/ 2312966 w 6331249"/>
              <a:gd name="connsiteY8798" fmla="*/ 5196463 h 6286576"/>
              <a:gd name="connsiteX8799" fmla="*/ 2311106 w 6331249"/>
              <a:gd name="connsiteY8799" fmla="*/ 5199021 h 6286576"/>
              <a:gd name="connsiteX8800" fmla="*/ 2309246 w 6331249"/>
              <a:gd name="connsiteY8800" fmla="*/ 5201113 h 6286576"/>
              <a:gd name="connsiteX8801" fmla="*/ 2307619 w 6331249"/>
              <a:gd name="connsiteY8801" fmla="*/ 5202973 h 6286576"/>
              <a:gd name="connsiteX8802" fmla="*/ 2305992 w 6331249"/>
              <a:gd name="connsiteY8802" fmla="*/ 5204600 h 6286576"/>
              <a:gd name="connsiteX8803" fmla="*/ 2304365 w 6331249"/>
              <a:gd name="connsiteY8803" fmla="*/ 5205995 h 6286576"/>
              <a:gd name="connsiteX8804" fmla="*/ 2302738 w 6331249"/>
              <a:gd name="connsiteY8804" fmla="*/ 5207158 h 6286576"/>
              <a:gd name="connsiteX8805" fmla="*/ 2301343 w 6331249"/>
              <a:gd name="connsiteY8805" fmla="*/ 5207158 h 6286576"/>
              <a:gd name="connsiteX8806" fmla="*/ 2299948 w 6331249"/>
              <a:gd name="connsiteY8806" fmla="*/ 5207158 h 6286576"/>
              <a:gd name="connsiteX8807" fmla="*/ 2298786 w 6331249"/>
              <a:gd name="connsiteY8807" fmla="*/ 5207158 h 6286576"/>
              <a:gd name="connsiteX8808" fmla="*/ 2298786 w 6331249"/>
              <a:gd name="connsiteY8808" fmla="*/ 5207158 h 6286576"/>
              <a:gd name="connsiteX8809" fmla="*/ 2292742 w 6331249"/>
              <a:gd name="connsiteY8809" fmla="*/ 5207158 h 6286576"/>
              <a:gd name="connsiteX8810" fmla="*/ 2292742 w 6331249"/>
              <a:gd name="connsiteY8810" fmla="*/ 5207158 h 6286576"/>
              <a:gd name="connsiteX8811" fmla="*/ 2292742 w 6331249"/>
              <a:gd name="connsiteY8811" fmla="*/ 5207158 h 6286576"/>
              <a:gd name="connsiteX8812" fmla="*/ 2292742 w 6331249"/>
              <a:gd name="connsiteY8812" fmla="*/ 5207158 h 6286576"/>
              <a:gd name="connsiteX8813" fmla="*/ 2292742 w 6331249"/>
              <a:gd name="connsiteY8813" fmla="*/ 5207158 h 6286576"/>
              <a:gd name="connsiteX8814" fmla="*/ 2292742 w 6331249"/>
              <a:gd name="connsiteY8814" fmla="*/ 5207158 h 6286576"/>
              <a:gd name="connsiteX8815" fmla="*/ 2292742 w 6331249"/>
              <a:gd name="connsiteY8815" fmla="*/ 5205995 h 6286576"/>
              <a:gd name="connsiteX8816" fmla="*/ 2292742 w 6331249"/>
              <a:gd name="connsiteY8816" fmla="*/ 5204600 h 6286576"/>
              <a:gd name="connsiteX8817" fmla="*/ 2292742 w 6331249"/>
              <a:gd name="connsiteY8817" fmla="*/ 5202973 h 6286576"/>
              <a:gd name="connsiteX8818" fmla="*/ 2292742 w 6331249"/>
              <a:gd name="connsiteY8818" fmla="*/ 5201113 h 6286576"/>
              <a:gd name="connsiteX8819" fmla="*/ 2292742 w 6331249"/>
              <a:gd name="connsiteY8819" fmla="*/ 5199021 h 6286576"/>
              <a:gd name="connsiteX8820" fmla="*/ 2292742 w 6331249"/>
              <a:gd name="connsiteY8820" fmla="*/ 5196696 h 6286576"/>
              <a:gd name="connsiteX8821" fmla="*/ 2292742 w 6331249"/>
              <a:gd name="connsiteY8821" fmla="*/ 5194139 h 6286576"/>
              <a:gd name="connsiteX8822" fmla="*/ 2292742 w 6331249"/>
              <a:gd name="connsiteY8822" fmla="*/ 5191116 h 6286576"/>
              <a:gd name="connsiteX8823" fmla="*/ 2292742 w 6331249"/>
              <a:gd name="connsiteY8823" fmla="*/ 5191116 h 6286576"/>
              <a:gd name="connsiteX8824" fmla="*/ 2334120 w 6331249"/>
              <a:gd name="connsiteY8824" fmla="*/ 4845181 h 6286576"/>
              <a:gd name="connsiteX8825" fmla="*/ 2317847 w 6331249"/>
              <a:gd name="connsiteY8825" fmla="*/ 4778691 h 6286576"/>
              <a:gd name="connsiteX8826" fmla="*/ 2317847 w 6331249"/>
              <a:gd name="connsiteY8826" fmla="*/ 4775436 h 6286576"/>
              <a:gd name="connsiteX8827" fmla="*/ 2317847 w 6331249"/>
              <a:gd name="connsiteY8827" fmla="*/ 4772182 h 6286576"/>
              <a:gd name="connsiteX8828" fmla="*/ 2317847 w 6331249"/>
              <a:gd name="connsiteY8828" fmla="*/ 4768927 h 6286576"/>
              <a:gd name="connsiteX8829" fmla="*/ 2317847 w 6331249"/>
              <a:gd name="connsiteY8829" fmla="*/ 4765440 h 6286576"/>
              <a:gd name="connsiteX8830" fmla="*/ 2317847 w 6331249"/>
              <a:gd name="connsiteY8830" fmla="*/ 4739634 h 6286576"/>
              <a:gd name="connsiteX8831" fmla="*/ 2317847 w 6331249"/>
              <a:gd name="connsiteY8831" fmla="*/ 4735682 h 6286576"/>
              <a:gd name="connsiteX8832" fmla="*/ 2317847 w 6331249"/>
              <a:gd name="connsiteY8832" fmla="*/ 4731729 h 6286576"/>
              <a:gd name="connsiteX8833" fmla="*/ 2317847 w 6331249"/>
              <a:gd name="connsiteY8833" fmla="*/ 4727777 h 6286576"/>
              <a:gd name="connsiteX8834" fmla="*/ 2317847 w 6331249"/>
              <a:gd name="connsiteY8834" fmla="*/ 4723825 h 6286576"/>
              <a:gd name="connsiteX8835" fmla="*/ 2317847 w 6331249"/>
              <a:gd name="connsiteY8835" fmla="*/ 4719873 h 6286576"/>
              <a:gd name="connsiteX8836" fmla="*/ 2317847 w 6331249"/>
              <a:gd name="connsiteY8836" fmla="*/ 4715921 h 6286576"/>
              <a:gd name="connsiteX8837" fmla="*/ 2317847 w 6331249"/>
              <a:gd name="connsiteY8837" fmla="*/ 4711969 h 6286576"/>
              <a:gd name="connsiteX8838" fmla="*/ 2317847 w 6331249"/>
              <a:gd name="connsiteY8838" fmla="*/ 4708249 h 6286576"/>
              <a:gd name="connsiteX8839" fmla="*/ 2317847 w 6331249"/>
              <a:gd name="connsiteY8839" fmla="*/ 4704529 h 6286576"/>
              <a:gd name="connsiteX8840" fmla="*/ 2317847 w 6331249"/>
              <a:gd name="connsiteY8840" fmla="*/ 4700809 h 6286576"/>
              <a:gd name="connsiteX8841" fmla="*/ 2319010 w 6331249"/>
              <a:gd name="connsiteY8841" fmla="*/ 4697090 h 6286576"/>
              <a:gd name="connsiteX8842" fmla="*/ 2320405 w 6331249"/>
              <a:gd name="connsiteY8842" fmla="*/ 4693602 h 6286576"/>
              <a:gd name="connsiteX8843" fmla="*/ 2321799 w 6331249"/>
              <a:gd name="connsiteY8843" fmla="*/ 4690115 h 6286576"/>
              <a:gd name="connsiteX8844" fmla="*/ 2323194 w 6331249"/>
              <a:gd name="connsiteY8844" fmla="*/ 4686628 h 6286576"/>
              <a:gd name="connsiteX8845" fmla="*/ 2324589 w 6331249"/>
              <a:gd name="connsiteY8845" fmla="*/ 4683373 h 6286576"/>
              <a:gd name="connsiteX8846" fmla="*/ 2326216 w 6331249"/>
              <a:gd name="connsiteY8846" fmla="*/ 4680118 h 6286576"/>
              <a:gd name="connsiteX8847" fmla="*/ 2327843 w 6331249"/>
              <a:gd name="connsiteY8847" fmla="*/ 4677096 h 6286576"/>
              <a:gd name="connsiteX8848" fmla="*/ 2329470 w 6331249"/>
              <a:gd name="connsiteY8848" fmla="*/ 4674074 h 6286576"/>
              <a:gd name="connsiteX8849" fmla="*/ 2331098 w 6331249"/>
              <a:gd name="connsiteY8849" fmla="*/ 4671284 h 6286576"/>
              <a:gd name="connsiteX8850" fmla="*/ 2332957 w 6331249"/>
              <a:gd name="connsiteY8850" fmla="*/ 4668494 h 6286576"/>
              <a:gd name="connsiteX8851" fmla="*/ 2334817 w 6331249"/>
              <a:gd name="connsiteY8851" fmla="*/ 4665937 h 6286576"/>
              <a:gd name="connsiteX8852" fmla="*/ 2375265 w 6331249"/>
              <a:gd name="connsiteY8852" fmla="*/ 4610838 h 6286576"/>
              <a:gd name="connsiteX8853" fmla="*/ 2377125 w 6331249"/>
              <a:gd name="connsiteY8853" fmla="*/ 4608514 h 6286576"/>
              <a:gd name="connsiteX8854" fmla="*/ 2378984 w 6331249"/>
              <a:gd name="connsiteY8854" fmla="*/ 4606421 h 6286576"/>
              <a:gd name="connsiteX8855" fmla="*/ 2380611 w 6331249"/>
              <a:gd name="connsiteY8855" fmla="*/ 4604561 h 6286576"/>
              <a:gd name="connsiteX8856" fmla="*/ 2382239 w 6331249"/>
              <a:gd name="connsiteY8856" fmla="*/ 4602934 h 6286576"/>
              <a:gd name="connsiteX8857" fmla="*/ 2383866 w 6331249"/>
              <a:gd name="connsiteY8857" fmla="*/ 4601539 h 6286576"/>
              <a:gd name="connsiteX8858" fmla="*/ 2385493 w 6331249"/>
              <a:gd name="connsiteY8858" fmla="*/ 4600377 h 6286576"/>
              <a:gd name="connsiteX8859" fmla="*/ 2386888 w 6331249"/>
              <a:gd name="connsiteY8859" fmla="*/ 4600377 h 6286576"/>
              <a:gd name="connsiteX8860" fmla="*/ 2388282 w 6331249"/>
              <a:gd name="connsiteY8860" fmla="*/ 4600377 h 6286576"/>
              <a:gd name="connsiteX8861" fmla="*/ 2389445 w 6331249"/>
              <a:gd name="connsiteY8861" fmla="*/ 4600377 h 6286576"/>
              <a:gd name="connsiteX8862" fmla="*/ 2389445 w 6331249"/>
              <a:gd name="connsiteY8862" fmla="*/ 4600377 h 6286576"/>
              <a:gd name="connsiteX8863" fmla="*/ 2395489 w 6331249"/>
              <a:gd name="connsiteY8863" fmla="*/ 4600377 h 6286576"/>
              <a:gd name="connsiteX8864" fmla="*/ 2395489 w 6331249"/>
              <a:gd name="connsiteY8864" fmla="*/ 4600377 h 6286576"/>
              <a:gd name="connsiteX8865" fmla="*/ 2395489 w 6331249"/>
              <a:gd name="connsiteY8865" fmla="*/ 4600377 h 6286576"/>
              <a:gd name="connsiteX8866" fmla="*/ 2395489 w 6331249"/>
              <a:gd name="connsiteY8866" fmla="*/ 4600377 h 6286576"/>
              <a:gd name="connsiteX8867" fmla="*/ 2395489 w 6331249"/>
              <a:gd name="connsiteY8867" fmla="*/ 4600377 h 6286576"/>
              <a:gd name="connsiteX8868" fmla="*/ 2395489 w 6331249"/>
              <a:gd name="connsiteY8868" fmla="*/ 4600377 h 6286576"/>
              <a:gd name="connsiteX8869" fmla="*/ 2395489 w 6331249"/>
              <a:gd name="connsiteY8869" fmla="*/ 4601539 h 6286576"/>
              <a:gd name="connsiteX8870" fmla="*/ 2395489 w 6331249"/>
              <a:gd name="connsiteY8870" fmla="*/ 4602934 h 6286576"/>
              <a:gd name="connsiteX8871" fmla="*/ 2395489 w 6331249"/>
              <a:gd name="connsiteY8871" fmla="*/ 4604561 h 6286576"/>
              <a:gd name="connsiteX8872" fmla="*/ 2395489 w 6331249"/>
              <a:gd name="connsiteY8872" fmla="*/ 4606421 h 6286576"/>
              <a:gd name="connsiteX8873" fmla="*/ 2395489 w 6331249"/>
              <a:gd name="connsiteY8873" fmla="*/ 4608514 h 6286576"/>
              <a:gd name="connsiteX8874" fmla="*/ 2395489 w 6331249"/>
              <a:gd name="connsiteY8874" fmla="*/ 4610838 h 6286576"/>
              <a:gd name="connsiteX8875" fmla="*/ 2395489 w 6331249"/>
              <a:gd name="connsiteY8875" fmla="*/ 4613396 h 6286576"/>
              <a:gd name="connsiteX8876" fmla="*/ 2395489 w 6331249"/>
              <a:gd name="connsiteY8876" fmla="*/ 4616418 h 6286576"/>
              <a:gd name="connsiteX8877" fmla="*/ 2411761 w 6331249"/>
              <a:gd name="connsiteY8877" fmla="*/ 4682908 h 6286576"/>
              <a:gd name="connsiteX8878" fmla="*/ 2411761 w 6331249"/>
              <a:gd name="connsiteY8878" fmla="*/ 4686163 h 6286576"/>
              <a:gd name="connsiteX8879" fmla="*/ 2411761 w 6331249"/>
              <a:gd name="connsiteY8879" fmla="*/ 4689418 h 6286576"/>
              <a:gd name="connsiteX8880" fmla="*/ 2411761 w 6331249"/>
              <a:gd name="connsiteY8880" fmla="*/ 4692672 h 6286576"/>
              <a:gd name="connsiteX8881" fmla="*/ 2411761 w 6331249"/>
              <a:gd name="connsiteY8881" fmla="*/ 4696160 h 6286576"/>
              <a:gd name="connsiteX8882" fmla="*/ 2411761 w 6331249"/>
              <a:gd name="connsiteY8882" fmla="*/ 4721965 h 6286576"/>
              <a:gd name="connsiteX8883" fmla="*/ 2411761 w 6331249"/>
              <a:gd name="connsiteY8883" fmla="*/ 4725917 h 6286576"/>
              <a:gd name="connsiteX8884" fmla="*/ 2411761 w 6331249"/>
              <a:gd name="connsiteY8884" fmla="*/ 4729870 h 6286576"/>
              <a:gd name="connsiteX8885" fmla="*/ 2411761 w 6331249"/>
              <a:gd name="connsiteY8885" fmla="*/ 4733822 h 6286576"/>
              <a:gd name="connsiteX8886" fmla="*/ 2411761 w 6331249"/>
              <a:gd name="connsiteY8886" fmla="*/ 4737774 h 6286576"/>
              <a:gd name="connsiteX8887" fmla="*/ 2411761 w 6331249"/>
              <a:gd name="connsiteY8887" fmla="*/ 4741726 h 6286576"/>
              <a:gd name="connsiteX8888" fmla="*/ 2411761 w 6331249"/>
              <a:gd name="connsiteY8888" fmla="*/ 4745679 h 6286576"/>
              <a:gd name="connsiteX8889" fmla="*/ 2411761 w 6331249"/>
              <a:gd name="connsiteY8889" fmla="*/ 4749631 h 6286576"/>
              <a:gd name="connsiteX8890" fmla="*/ 2411761 w 6331249"/>
              <a:gd name="connsiteY8890" fmla="*/ 4753351 h 6286576"/>
              <a:gd name="connsiteX8891" fmla="*/ 2411761 w 6331249"/>
              <a:gd name="connsiteY8891" fmla="*/ 4757070 h 6286576"/>
              <a:gd name="connsiteX8892" fmla="*/ 2411761 w 6331249"/>
              <a:gd name="connsiteY8892" fmla="*/ 4760790 h 6286576"/>
              <a:gd name="connsiteX8893" fmla="*/ 2410599 w 6331249"/>
              <a:gd name="connsiteY8893" fmla="*/ 4764510 h 6286576"/>
              <a:gd name="connsiteX8894" fmla="*/ 2409204 w 6331249"/>
              <a:gd name="connsiteY8894" fmla="*/ 4767997 h 6286576"/>
              <a:gd name="connsiteX8895" fmla="*/ 2407809 w 6331249"/>
              <a:gd name="connsiteY8895" fmla="*/ 4771484 h 6286576"/>
              <a:gd name="connsiteX8896" fmla="*/ 2406414 w 6331249"/>
              <a:gd name="connsiteY8896" fmla="*/ 4774971 h 6286576"/>
              <a:gd name="connsiteX8897" fmla="*/ 2405020 w 6331249"/>
              <a:gd name="connsiteY8897" fmla="*/ 4778226 h 6286576"/>
              <a:gd name="connsiteX8898" fmla="*/ 2403392 w 6331249"/>
              <a:gd name="connsiteY8898" fmla="*/ 4781481 h 6286576"/>
              <a:gd name="connsiteX8899" fmla="*/ 2401765 w 6331249"/>
              <a:gd name="connsiteY8899" fmla="*/ 4784503 h 6286576"/>
              <a:gd name="connsiteX8900" fmla="*/ 2400138 w 6331249"/>
              <a:gd name="connsiteY8900" fmla="*/ 4787526 h 6286576"/>
              <a:gd name="connsiteX8901" fmla="*/ 2398511 w 6331249"/>
              <a:gd name="connsiteY8901" fmla="*/ 4790315 h 6286576"/>
              <a:gd name="connsiteX8902" fmla="*/ 2396651 w 6331249"/>
              <a:gd name="connsiteY8902" fmla="*/ 4793105 h 6286576"/>
              <a:gd name="connsiteX8903" fmla="*/ 2394791 w 6331249"/>
              <a:gd name="connsiteY8903" fmla="*/ 4795662 h 6286576"/>
              <a:gd name="connsiteX8904" fmla="*/ 2354343 w 6331249"/>
              <a:gd name="connsiteY8904" fmla="*/ 4850761 h 6286576"/>
              <a:gd name="connsiteX8905" fmla="*/ 2352484 w 6331249"/>
              <a:gd name="connsiteY8905" fmla="*/ 4853318 h 6286576"/>
              <a:gd name="connsiteX8906" fmla="*/ 2350624 w 6331249"/>
              <a:gd name="connsiteY8906" fmla="*/ 4855411 h 6286576"/>
              <a:gd name="connsiteX8907" fmla="*/ 2348997 w 6331249"/>
              <a:gd name="connsiteY8907" fmla="*/ 4857271 h 6286576"/>
              <a:gd name="connsiteX8908" fmla="*/ 2347370 w 6331249"/>
              <a:gd name="connsiteY8908" fmla="*/ 4858898 h 6286576"/>
              <a:gd name="connsiteX8909" fmla="*/ 2345742 w 6331249"/>
              <a:gd name="connsiteY8909" fmla="*/ 4860293 h 6286576"/>
              <a:gd name="connsiteX8910" fmla="*/ 2344115 w 6331249"/>
              <a:gd name="connsiteY8910" fmla="*/ 4861455 h 6286576"/>
              <a:gd name="connsiteX8911" fmla="*/ 2342721 w 6331249"/>
              <a:gd name="connsiteY8911" fmla="*/ 4861455 h 6286576"/>
              <a:gd name="connsiteX8912" fmla="*/ 2341326 w 6331249"/>
              <a:gd name="connsiteY8912" fmla="*/ 4861455 h 6286576"/>
              <a:gd name="connsiteX8913" fmla="*/ 2340163 w 6331249"/>
              <a:gd name="connsiteY8913" fmla="*/ 4861455 h 6286576"/>
              <a:gd name="connsiteX8914" fmla="*/ 2340163 w 6331249"/>
              <a:gd name="connsiteY8914" fmla="*/ 4861455 h 6286576"/>
              <a:gd name="connsiteX8915" fmla="*/ 2345045 w 6331249"/>
              <a:gd name="connsiteY8915" fmla="*/ 4861455 h 6286576"/>
              <a:gd name="connsiteX8916" fmla="*/ 2345045 w 6331249"/>
              <a:gd name="connsiteY8916" fmla="*/ 4861455 h 6286576"/>
              <a:gd name="connsiteX8917" fmla="*/ 2345045 w 6331249"/>
              <a:gd name="connsiteY8917" fmla="*/ 4861455 h 6286576"/>
              <a:gd name="connsiteX8918" fmla="*/ 2345045 w 6331249"/>
              <a:gd name="connsiteY8918" fmla="*/ 4861455 h 6286576"/>
              <a:gd name="connsiteX8919" fmla="*/ 2345045 w 6331249"/>
              <a:gd name="connsiteY8919" fmla="*/ 4861455 h 6286576"/>
              <a:gd name="connsiteX8920" fmla="*/ 2345045 w 6331249"/>
              <a:gd name="connsiteY8920" fmla="*/ 4861455 h 6286576"/>
              <a:gd name="connsiteX8921" fmla="*/ 2345045 w 6331249"/>
              <a:gd name="connsiteY8921" fmla="*/ 4860293 h 6286576"/>
              <a:gd name="connsiteX8922" fmla="*/ 2345045 w 6331249"/>
              <a:gd name="connsiteY8922" fmla="*/ 4858898 h 6286576"/>
              <a:gd name="connsiteX8923" fmla="*/ 2345045 w 6331249"/>
              <a:gd name="connsiteY8923" fmla="*/ 4857271 h 6286576"/>
              <a:gd name="connsiteX8924" fmla="*/ 2345045 w 6331249"/>
              <a:gd name="connsiteY8924" fmla="*/ 4855411 h 6286576"/>
              <a:gd name="connsiteX8925" fmla="*/ 2345045 w 6331249"/>
              <a:gd name="connsiteY8925" fmla="*/ 4853318 h 6286576"/>
              <a:gd name="connsiteX8926" fmla="*/ 2345045 w 6331249"/>
              <a:gd name="connsiteY8926" fmla="*/ 4850993 h 6286576"/>
              <a:gd name="connsiteX8927" fmla="*/ 2345045 w 6331249"/>
              <a:gd name="connsiteY8927" fmla="*/ 4848436 h 6286576"/>
              <a:gd name="connsiteX8928" fmla="*/ 2345045 w 6331249"/>
              <a:gd name="connsiteY8928" fmla="*/ 4845414 h 6286576"/>
              <a:gd name="connsiteX8929" fmla="*/ 2345045 w 6331249"/>
              <a:gd name="connsiteY8929" fmla="*/ 4845414 h 6286576"/>
              <a:gd name="connsiteX8930" fmla="*/ 2391537 w 6331249"/>
              <a:gd name="connsiteY8930" fmla="*/ 4496457 h 6286576"/>
              <a:gd name="connsiteX8931" fmla="*/ 2375265 w 6331249"/>
              <a:gd name="connsiteY8931" fmla="*/ 4429966 h 6286576"/>
              <a:gd name="connsiteX8932" fmla="*/ 2375265 w 6331249"/>
              <a:gd name="connsiteY8932" fmla="*/ 4426712 h 6286576"/>
              <a:gd name="connsiteX8933" fmla="*/ 2375265 w 6331249"/>
              <a:gd name="connsiteY8933" fmla="*/ 4423457 h 6286576"/>
              <a:gd name="connsiteX8934" fmla="*/ 2375265 w 6331249"/>
              <a:gd name="connsiteY8934" fmla="*/ 4420202 h 6286576"/>
              <a:gd name="connsiteX8935" fmla="*/ 2375265 w 6331249"/>
              <a:gd name="connsiteY8935" fmla="*/ 4416715 h 6286576"/>
              <a:gd name="connsiteX8936" fmla="*/ 2375265 w 6331249"/>
              <a:gd name="connsiteY8936" fmla="*/ 4390909 h 6286576"/>
              <a:gd name="connsiteX8937" fmla="*/ 2375265 w 6331249"/>
              <a:gd name="connsiteY8937" fmla="*/ 4386957 h 6286576"/>
              <a:gd name="connsiteX8938" fmla="*/ 2375265 w 6331249"/>
              <a:gd name="connsiteY8938" fmla="*/ 4383005 h 6286576"/>
              <a:gd name="connsiteX8939" fmla="*/ 2375265 w 6331249"/>
              <a:gd name="connsiteY8939" fmla="*/ 4379053 h 6286576"/>
              <a:gd name="connsiteX8940" fmla="*/ 2375265 w 6331249"/>
              <a:gd name="connsiteY8940" fmla="*/ 4375100 h 6286576"/>
              <a:gd name="connsiteX8941" fmla="*/ 2375265 w 6331249"/>
              <a:gd name="connsiteY8941" fmla="*/ 4371148 h 6286576"/>
              <a:gd name="connsiteX8942" fmla="*/ 2375265 w 6331249"/>
              <a:gd name="connsiteY8942" fmla="*/ 4367196 h 6286576"/>
              <a:gd name="connsiteX8943" fmla="*/ 2375265 w 6331249"/>
              <a:gd name="connsiteY8943" fmla="*/ 4363244 h 6286576"/>
              <a:gd name="connsiteX8944" fmla="*/ 2375265 w 6331249"/>
              <a:gd name="connsiteY8944" fmla="*/ 4359524 h 6286576"/>
              <a:gd name="connsiteX8945" fmla="*/ 2375265 w 6331249"/>
              <a:gd name="connsiteY8945" fmla="*/ 4355804 h 6286576"/>
              <a:gd name="connsiteX8946" fmla="*/ 2375265 w 6331249"/>
              <a:gd name="connsiteY8946" fmla="*/ 4352084 h 6286576"/>
              <a:gd name="connsiteX8947" fmla="*/ 2376427 w 6331249"/>
              <a:gd name="connsiteY8947" fmla="*/ 4348365 h 6286576"/>
              <a:gd name="connsiteX8948" fmla="*/ 2377822 w 6331249"/>
              <a:gd name="connsiteY8948" fmla="*/ 4344878 h 6286576"/>
              <a:gd name="connsiteX8949" fmla="*/ 2379217 w 6331249"/>
              <a:gd name="connsiteY8949" fmla="*/ 4341390 h 6286576"/>
              <a:gd name="connsiteX8950" fmla="*/ 2380611 w 6331249"/>
              <a:gd name="connsiteY8950" fmla="*/ 4337903 h 6286576"/>
              <a:gd name="connsiteX8951" fmla="*/ 2382006 w 6331249"/>
              <a:gd name="connsiteY8951" fmla="*/ 4334648 h 6286576"/>
              <a:gd name="connsiteX8952" fmla="*/ 2383633 w 6331249"/>
              <a:gd name="connsiteY8952" fmla="*/ 4331393 h 6286576"/>
              <a:gd name="connsiteX8953" fmla="*/ 2385260 w 6331249"/>
              <a:gd name="connsiteY8953" fmla="*/ 4328371 h 6286576"/>
              <a:gd name="connsiteX8954" fmla="*/ 2386888 w 6331249"/>
              <a:gd name="connsiteY8954" fmla="*/ 4325349 h 6286576"/>
              <a:gd name="connsiteX8955" fmla="*/ 2388515 w 6331249"/>
              <a:gd name="connsiteY8955" fmla="*/ 4322559 h 6286576"/>
              <a:gd name="connsiteX8956" fmla="*/ 2390375 w 6331249"/>
              <a:gd name="connsiteY8956" fmla="*/ 4319769 h 6286576"/>
              <a:gd name="connsiteX8957" fmla="*/ 2392234 w 6331249"/>
              <a:gd name="connsiteY8957" fmla="*/ 4317212 h 6286576"/>
              <a:gd name="connsiteX8958" fmla="*/ 2432682 w 6331249"/>
              <a:gd name="connsiteY8958" fmla="*/ 4262114 h 6286576"/>
              <a:gd name="connsiteX8959" fmla="*/ 2434542 w 6331249"/>
              <a:gd name="connsiteY8959" fmla="*/ 4259556 h 6286576"/>
              <a:gd name="connsiteX8960" fmla="*/ 2436401 w 6331249"/>
              <a:gd name="connsiteY8960" fmla="*/ 4257464 h 6286576"/>
              <a:gd name="connsiteX8961" fmla="*/ 2438029 w 6331249"/>
              <a:gd name="connsiteY8961" fmla="*/ 4255604 h 6286576"/>
              <a:gd name="connsiteX8962" fmla="*/ 2439656 w 6331249"/>
              <a:gd name="connsiteY8962" fmla="*/ 4253977 h 6286576"/>
              <a:gd name="connsiteX8963" fmla="*/ 2441283 w 6331249"/>
              <a:gd name="connsiteY8963" fmla="*/ 4252582 h 6286576"/>
              <a:gd name="connsiteX8964" fmla="*/ 2442910 w 6331249"/>
              <a:gd name="connsiteY8964" fmla="*/ 4251420 h 6286576"/>
              <a:gd name="connsiteX8965" fmla="*/ 2444305 w 6331249"/>
              <a:gd name="connsiteY8965" fmla="*/ 4251420 h 6286576"/>
              <a:gd name="connsiteX8966" fmla="*/ 2445700 w 6331249"/>
              <a:gd name="connsiteY8966" fmla="*/ 4251420 h 6286576"/>
              <a:gd name="connsiteX8967" fmla="*/ 2446862 w 6331249"/>
              <a:gd name="connsiteY8967" fmla="*/ 4251420 h 6286576"/>
              <a:gd name="connsiteX8968" fmla="*/ 2446862 w 6331249"/>
              <a:gd name="connsiteY8968" fmla="*/ 4251420 h 6286576"/>
              <a:gd name="connsiteX8969" fmla="*/ 2461275 w 6331249"/>
              <a:gd name="connsiteY8969" fmla="*/ 4251420 h 6286576"/>
              <a:gd name="connsiteX8970" fmla="*/ 2461275 w 6331249"/>
              <a:gd name="connsiteY8970" fmla="*/ 4251420 h 6286576"/>
              <a:gd name="connsiteX8971" fmla="*/ 2461275 w 6331249"/>
              <a:gd name="connsiteY8971" fmla="*/ 4251420 h 6286576"/>
              <a:gd name="connsiteX8972" fmla="*/ 2461275 w 6331249"/>
              <a:gd name="connsiteY8972" fmla="*/ 4251420 h 6286576"/>
              <a:gd name="connsiteX8973" fmla="*/ 2461275 w 6331249"/>
              <a:gd name="connsiteY8973" fmla="*/ 4251420 h 6286576"/>
              <a:gd name="connsiteX8974" fmla="*/ 2461275 w 6331249"/>
              <a:gd name="connsiteY8974" fmla="*/ 4251420 h 6286576"/>
              <a:gd name="connsiteX8975" fmla="*/ 2461275 w 6331249"/>
              <a:gd name="connsiteY8975" fmla="*/ 4252582 h 6286576"/>
              <a:gd name="connsiteX8976" fmla="*/ 2461275 w 6331249"/>
              <a:gd name="connsiteY8976" fmla="*/ 4253977 h 6286576"/>
              <a:gd name="connsiteX8977" fmla="*/ 2461275 w 6331249"/>
              <a:gd name="connsiteY8977" fmla="*/ 4255604 h 6286576"/>
              <a:gd name="connsiteX8978" fmla="*/ 2461275 w 6331249"/>
              <a:gd name="connsiteY8978" fmla="*/ 4257464 h 6286576"/>
              <a:gd name="connsiteX8979" fmla="*/ 2461275 w 6331249"/>
              <a:gd name="connsiteY8979" fmla="*/ 4259556 h 6286576"/>
              <a:gd name="connsiteX8980" fmla="*/ 2461275 w 6331249"/>
              <a:gd name="connsiteY8980" fmla="*/ 4261881 h 6286576"/>
              <a:gd name="connsiteX8981" fmla="*/ 2461275 w 6331249"/>
              <a:gd name="connsiteY8981" fmla="*/ 4264439 h 6286576"/>
              <a:gd name="connsiteX8982" fmla="*/ 2461275 w 6331249"/>
              <a:gd name="connsiteY8982" fmla="*/ 4267461 h 6286576"/>
              <a:gd name="connsiteX8983" fmla="*/ 2477547 w 6331249"/>
              <a:gd name="connsiteY8983" fmla="*/ 4333951 h 6286576"/>
              <a:gd name="connsiteX8984" fmla="*/ 2477547 w 6331249"/>
              <a:gd name="connsiteY8984" fmla="*/ 4337206 h 6286576"/>
              <a:gd name="connsiteX8985" fmla="*/ 2477547 w 6331249"/>
              <a:gd name="connsiteY8985" fmla="*/ 4340460 h 6286576"/>
              <a:gd name="connsiteX8986" fmla="*/ 2477547 w 6331249"/>
              <a:gd name="connsiteY8986" fmla="*/ 4343715 h 6286576"/>
              <a:gd name="connsiteX8987" fmla="*/ 2477547 w 6331249"/>
              <a:gd name="connsiteY8987" fmla="*/ 4347202 h 6286576"/>
              <a:gd name="connsiteX8988" fmla="*/ 2477547 w 6331249"/>
              <a:gd name="connsiteY8988" fmla="*/ 4373008 h 6286576"/>
              <a:gd name="connsiteX8989" fmla="*/ 2477547 w 6331249"/>
              <a:gd name="connsiteY8989" fmla="*/ 4376960 h 6286576"/>
              <a:gd name="connsiteX8990" fmla="*/ 2477547 w 6331249"/>
              <a:gd name="connsiteY8990" fmla="*/ 4380912 h 6286576"/>
              <a:gd name="connsiteX8991" fmla="*/ 2477547 w 6331249"/>
              <a:gd name="connsiteY8991" fmla="*/ 4384865 h 6286576"/>
              <a:gd name="connsiteX8992" fmla="*/ 2477547 w 6331249"/>
              <a:gd name="connsiteY8992" fmla="*/ 4388817 h 6286576"/>
              <a:gd name="connsiteX8993" fmla="*/ 2477547 w 6331249"/>
              <a:gd name="connsiteY8993" fmla="*/ 4392769 h 6286576"/>
              <a:gd name="connsiteX8994" fmla="*/ 2477547 w 6331249"/>
              <a:gd name="connsiteY8994" fmla="*/ 4396722 h 6286576"/>
              <a:gd name="connsiteX8995" fmla="*/ 2477547 w 6331249"/>
              <a:gd name="connsiteY8995" fmla="*/ 4400674 h 6286576"/>
              <a:gd name="connsiteX8996" fmla="*/ 2477547 w 6331249"/>
              <a:gd name="connsiteY8996" fmla="*/ 4404626 h 6286576"/>
              <a:gd name="connsiteX8997" fmla="*/ 2477547 w 6331249"/>
              <a:gd name="connsiteY8997" fmla="*/ 4408346 h 6286576"/>
              <a:gd name="connsiteX8998" fmla="*/ 2477547 w 6331249"/>
              <a:gd name="connsiteY8998" fmla="*/ 4412065 h 6286576"/>
              <a:gd name="connsiteX8999" fmla="*/ 2476384 w 6331249"/>
              <a:gd name="connsiteY8999" fmla="*/ 4415785 h 6286576"/>
              <a:gd name="connsiteX9000" fmla="*/ 2474990 w 6331249"/>
              <a:gd name="connsiteY9000" fmla="*/ 4419272 h 6286576"/>
              <a:gd name="connsiteX9001" fmla="*/ 2473595 w 6331249"/>
              <a:gd name="connsiteY9001" fmla="*/ 4422760 h 6286576"/>
              <a:gd name="connsiteX9002" fmla="*/ 2472200 w 6331249"/>
              <a:gd name="connsiteY9002" fmla="*/ 4426247 h 6286576"/>
              <a:gd name="connsiteX9003" fmla="*/ 2470805 w 6331249"/>
              <a:gd name="connsiteY9003" fmla="*/ 4429501 h 6286576"/>
              <a:gd name="connsiteX9004" fmla="*/ 2469178 w 6331249"/>
              <a:gd name="connsiteY9004" fmla="*/ 4432756 h 6286576"/>
              <a:gd name="connsiteX9005" fmla="*/ 2467551 w 6331249"/>
              <a:gd name="connsiteY9005" fmla="*/ 4435779 h 6286576"/>
              <a:gd name="connsiteX9006" fmla="*/ 2465924 w 6331249"/>
              <a:gd name="connsiteY9006" fmla="*/ 4438801 h 6286576"/>
              <a:gd name="connsiteX9007" fmla="*/ 2464297 w 6331249"/>
              <a:gd name="connsiteY9007" fmla="*/ 4441591 h 6286576"/>
              <a:gd name="connsiteX9008" fmla="*/ 2462437 w 6331249"/>
              <a:gd name="connsiteY9008" fmla="*/ 4444380 h 6286576"/>
              <a:gd name="connsiteX9009" fmla="*/ 2460577 w 6331249"/>
              <a:gd name="connsiteY9009" fmla="*/ 4446938 h 6286576"/>
              <a:gd name="connsiteX9010" fmla="*/ 2420129 w 6331249"/>
              <a:gd name="connsiteY9010" fmla="*/ 4502036 h 6286576"/>
              <a:gd name="connsiteX9011" fmla="*/ 2418270 w 6331249"/>
              <a:gd name="connsiteY9011" fmla="*/ 4504361 h 6286576"/>
              <a:gd name="connsiteX9012" fmla="*/ 2416410 w 6331249"/>
              <a:gd name="connsiteY9012" fmla="*/ 4506453 h 6286576"/>
              <a:gd name="connsiteX9013" fmla="*/ 2414783 w 6331249"/>
              <a:gd name="connsiteY9013" fmla="*/ 4508313 h 6286576"/>
              <a:gd name="connsiteX9014" fmla="*/ 2413155 w 6331249"/>
              <a:gd name="connsiteY9014" fmla="*/ 4509941 h 6286576"/>
              <a:gd name="connsiteX9015" fmla="*/ 2411528 w 6331249"/>
              <a:gd name="connsiteY9015" fmla="*/ 4511336 h 6286576"/>
              <a:gd name="connsiteX9016" fmla="*/ 2409901 w 6331249"/>
              <a:gd name="connsiteY9016" fmla="*/ 4512498 h 6286576"/>
              <a:gd name="connsiteX9017" fmla="*/ 2408506 w 6331249"/>
              <a:gd name="connsiteY9017" fmla="*/ 4512498 h 6286576"/>
              <a:gd name="connsiteX9018" fmla="*/ 2407112 w 6331249"/>
              <a:gd name="connsiteY9018" fmla="*/ 4512498 h 6286576"/>
              <a:gd name="connsiteX9019" fmla="*/ 2405949 w 6331249"/>
              <a:gd name="connsiteY9019" fmla="*/ 4512498 h 6286576"/>
              <a:gd name="connsiteX9020" fmla="*/ 2405949 w 6331249"/>
              <a:gd name="connsiteY9020" fmla="*/ 4512498 h 6286576"/>
              <a:gd name="connsiteX9021" fmla="*/ 2399905 w 6331249"/>
              <a:gd name="connsiteY9021" fmla="*/ 4512498 h 6286576"/>
              <a:gd name="connsiteX9022" fmla="*/ 2399905 w 6331249"/>
              <a:gd name="connsiteY9022" fmla="*/ 4512498 h 6286576"/>
              <a:gd name="connsiteX9023" fmla="*/ 2399905 w 6331249"/>
              <a:gd name="connsiteY9023" fmla="*/ 4512498 h 6286576"/>
              <a:gd name="connsiteX9024" fmla="*/ 2399905 w 6331249"/>
              <a:gd name="connsiteY9024" fmla="*/ 4512498 h 6286576"/>
              <a:gd name="connsiteX9025" fmla="*/ 2399905 w 6331249"/>
              <a:gd name="connsiteY9025" fmla="*/ 4512498 h 6286576"/>
              <a:gd name="connsiteX9026" fmla="*/ 2399905 w 6331249"/>
              <a:gd name="connsiteY9026" fmla="*/ 4512498 h 6286576"/>
              <a:gd name="connsiteX9027" fmla="*/ 2399905 w 6331249"/>
              <a:gd name="connsiteY9027" fmla="*/ 4511336 h 6286576"/>
              <a:gd name="connsiteX9028" fmla="*/ 2399905 w 6331249"/>
              <a:gd name="connsiteY9028" fmla="*/ 4509941 h 6286576"/>
              <a:gd name="connsiteX9029" fmla="*/ 2399905 w 6331249"/>
              <a:gd name="connsiteY9029" fmla="*/ 4508313 h 6286576"/>
              <a:gd name="connsiteX9030" fmla="*/ 2399905 w 6331249"/>
              <a:gd name="connsiteY9030" fmla="*/ 4506453 h 6286576"/>
              <a:gd name="connsiteX9031" fmla="*/ 2399905 w 6331249"/>
              <a:gd name="connsiteY9031" fmla="*/ 4504361 h 6286576"/>
              <a:gd name="connsiteX9032" fmla="*/ 2399905 w 6331249"/>
              <a:gd name="connsiteY9032" fmla="*/ 4502036 h 6286576"/>
              <a:gd name="connsiteX9033" fmla="*/ 2399905 w 6331249"/>
              <a:gd name="connsiteY9033" fmla="*/ 4499479 h 6286576"/>
              <a:gd name="connsiteX9034" fmla="*/ 2399905 w 6331249"/>
              <a:gd name="connsiteY9034" fmla="*/ 4496457 h 6286576"/>
              <a:gd name="connsiteX9035" fmla="*/ 2399905 w 6331249"/>
              <a:gd name="connsiteY9035" fmla="*/ 4496457 h 6286576"/>
              <a:gd name="connsiteX9036" fmla="*/ 778272 w 6331249"/>
              <a:gd name="connsiteY9036" fmla="*/ 2423869 h 6286576"/>
              <a:gd name="connsiteX9037" fmla="*/ 801518 w 6331249"/>
              <a:gd name="connsiteY9037" fmla="*/ 2371328 h 6286576"/>
              <a:gd name="connsiteX9038" fmla="*/ 801518 w 6331249"/>
              <a:gd name="connsiteY9038" fmla="*/ 2369003 h 6286576"/>
              <a:gd name="connsiteX9039" fmla="*/ 802680 w 6331249"/>
              <a:gd name="connsiteY9039" fmla="*/ 2366678 h 6286576"/>
              <a:gd name="connsiteX9040" fmla="*/ 804075 w 6331249"/>
              <a:gd name="connsiteY9040" fmla="*/ 2364353 h 6286576"/>
              <a:gd name="connsiteX9041" fmla="*/ 805470 w 6331249"/>
              <a:gd name="connsiteY9041" fmla="*/ 2362029 h 6286576"/>
              <a:gd name="connsiteX9042" fmla="*/ 807097 w 6331249"/>
              <a:gd name="connsiteY9042" fmla="*/ 2359704 h 6286576"/>
              <a:gd name="connsiteX9043" fmla="*/ 808724 w 6331249"/>
              <a:gd name="connsiteY9043" fmla="*/ 2357379 h 6286576"/>
              <a:gd name="connsiteX9044" fmla="*/ 810584 w 6331249"/>
              <a:gd name="connsiteY9044" fmla="*/ 2355054 h 6286576"/>
              <a:gd name="connsiteX9045" fmla="*/ 812444 w 6331249"/>
              <a:gd name="connsiteY9045" fmla="*/ 2352729 h 6286576"/>
              <a:gd name="connsiteX9046" fmla="*/ 814303 w 6331249"/>
              <a:gd name="connsiteY9046" fmla="*/ 2350405 h 6286576"/>
              <a:gd name="connsiteX9047" fmla="*/ 816396 w 6331249"/>
              <a:gd name="connsiteY9047" fmla="*/ 2348080 h 6286576"/>
              <a:gd name="connsiteX9048" fmla="*/ 818488 w 6331249"/>
              <a:gd name="connsiteY9048" fmla="*/ 2345755 h 6286576"/>
              <a:gd name="connsiteX9049" fmla="*/ 820580 w 6331249"/>
              <a:gd name="connsiteY9049" fmla="*/ 2343430 h 6286576"/>
              <a:gd name="connsiteX9050" fmla="*/ 822904 w 6331249"/>
              <a:gd name="connsiteY9050" fmla="*/ 2341105 h 6286576"/>
              <a:gd name="connsiteX9051" fmla="*/ 825229 w 6331249"/>
              <a:gd name="connsiteY9051" fmla="*/ 2338781 h 6286576"/>
              <a:gd name="connsiteX9052" fmla="*/ 827554 w 6331249"/>
              <a:gd name="connsiteY9052" fmla="*/ 2336456 h 6286576"/>
              <a:gd name="connsiteX9053" fmla="*/ 829878 w 6331249"/>
              <a:gd name="connsiteY9053" fmla="*/ 2334363 h 6286576"/>
              <a:gd name="connsiteX9054" fmla="*/ 832435 w 6331249"/>
              <a:gd name="connsiteY9054" fmla="*/ 2332271 h 6286576"/>
              <a:gd name="connsiteX9055" fmla="*/ 834992 w 6331249"/>
              <a:gd name="connsiteY9055" fmla="*/ 2330179 h 6286576"/>
              <a:gd name="connsiteX9056" fmla="*/ 837549 w 6331249"/>
              <a:gd name="connsiteY9056" fmla="*/ 2328086 h 6286576"/>
              <a:gd name="connsiteX9057" fmla="*/ 840106 w 6331249"/>
              <a:gd name="connsiteY9057" fmla="*/ 2326226 h 6286576"/>
              <a:gd name="connsiteX9058" fmla="*/ 842663 w 6331249"/>
              <a:gd name="connsiteY9058" fmla="*/ 2324367 h 6286576"/>
              <a:gd name="connsiteX9059" fmla="*/ 845220 w 6331249"/>
              <a:gd name="connsiteY9059" fmla="*/ 2322507 h 6286576"/>
              <a:gd name="connsiteX9060" fmla="*/ 847777 w 6331249"/>
              <a:gd name="connsiteY9060" fmla="*/ 2320879 h 6286576"/>
              <a:gd name="connsiteX9061" fmla="*/ 850335 w 6331249"/>
              <a:gd name="connsiteY9061" fmla="*/ 2319252 h 6286576"/>
              <a:gd name="connsiteX9062" fmla="*/ 852892 w 6331249"/>
              <a:gd name="connsiteY9062" fmla="*/ 2317624 h 6286576"/>
              <a:gd name="connsiteX9063" fmla="*/ 855449 w 6331249"/>
              <a:gd name="connsiteY9063" fmla="*/ 2316230 h 6286576"/>
              <a:gd name="connsiteX9064" fmla="*/ 858006 w 6331249"/>
              <a:gd name="connsiteY9064" fmla="*/ 2314835 h 6286576"/>
              <a:gd name="connsiteX9065" fmla="*/ 860563 w 6331249"/>
              <a:gd name="connsiteY9065" fmla="*/ 2313672 h 6286576"/>
              <a:gd name="connsiteX9066" fmla="*/ 863120 w 6331249"/>
              <a:gd name="connsiteY9066" fmla="*/ 2313672 h 6286576"/>
              <a:gd name="connsiteX9067" fmla="*/ 865677 w 6331249"/>
              <a:gd name="connsiteY9067" fmla="*/ 2313672 h 6286576"/>
              <a:gd name="connsiteX9068" fmla="*/ 868234 w 6331249"/>
              <a:gd name="connsiteY9068" fmla="*/ 2313672 h 6286576"/>
              <a:gd name="connsiteX9069" fmla="*/ 870791 w 6331249"/>
              <a:gd name="connsiteY9069" fmla="*/ 2313672 h 6286576"/>
              <a:gd name="connsiteX9070" fmla="*/ 925651 w 6331249"/>
              <a:gd name="connsiteY9070" fmla="*/ 2297631 h 6286576"/>
              <a:gd name="connsiteX9071" fmla="*/ 927976 w 6331249"/>
              <a:gd name="connsiteY9071" fmla="*/ 2297631 h 6286576"/>
              <a:gd name="connsiteX9072" fmla="*/ 930068 w 6331249"/>
              <a:gd name="connsiteY9072" fmla="*/ 2297631 h 6286576"/>
              <a:gd name="connsiteX9073" fmla="*/ 932160 w 6331249"/>
              <a:gd name="connsiteY9073" fmla="*/ 2297631 h 6286576"/>
              <a:gd name="connsiteX9074" fmla="*/ 943783 w 6331249"/>
              <a:gd name="connsiteY9074" fmla="*/ 2297631 h 6286576"/>
              <a:gd name="connsiteX9075" fmla="*/ 943783 w 6331249"/>
              <a:gd name="connsiteY9075" fmla="*/ 2306698 h 6286576"/>
              <a:gd name="connsiteX9076" fmla="*/ 943783 w 6331249"/>
              <a:gd name="connsiteY9076" fmla="*/ 2308558 h 6286576"/>
              <a:gd name="connsiteX9077" fmla="*/ 943783 w 6331249"/>
              <a:gd name="connsiteY9077" fmla="*/ 2310418 h 6286576"/>
              <a:gd name="connsiteX9078" fmla="*/ 943783 w 6331249"/>
              <a:gd name="connsiteY9078" fmla="*/ 2312510 h 6286576"/>
              <a:gd name="connsiteX9079" fmla="*/ 943783 w 6331249"/>
              <a:gd name="connsiteY9079" fmla="*/ 2314835 h 6286576"/>
              <a:gd name="connsiteX9080" fmla="*/ 920537 w 6331249"/>
              <a:gd name="connsiteY9080" fmla="*/ 2367376 h 6286576"/>
              <a:gd name="connsiteX9081" fmla="*/ 920537 w 6331249"/>
              <a:gd name="connsiteY9081" fmla="*/ 2369701 h 6286576"/>
              <a:gd name="connsiteX9082" fmla="*/ 919375 w 6331249"/>
              <a:gd name="connsiteY9082" fmla="*/ 2372025 h 6286576"/>
              <a:gd name="connsiteX9083" fmla="*/ 917980 w 6331249"/>
              <a:gd name="connsiteY9083" fmla="*/ 2374350 h 6286576"/>
              <a:gd name="connsiteX9084" fmla="*/ 916585 w 6331249"/>
              <a:gd name="connsiteY9084" fmla="*/ 2376675 h 6286576"/>
              <a:gd name="connsiteX9085" fmla="*/ 914958 w 6331249"/>
              <a:gd name="connsiteY9085" fmla="*/ 2379000 h 6286576"/>
              <a:gd name="connsiteX9086" fmla="*/ 913331 w 6331249"/>
              <a:gd name="connsiteY9086" fmla="*/ 2381325 h 6286576"/>
              <a:gd name="connsiteX9087" fmla="*/ 911471 w 6331249"/>
              <a:gd name="connsiteY9087" fmla="*/ 2383650 h 6286576"/>
              <a:gd name="connsiteX9088" fmla="*/ 909612 w 6331249"/>
              <a:gd name="connsiteY9088" fmla="*/ 2385975 h 6286576"/>
              <a:gd name="connsiteX9089" fmla="*/ 907752 w 6331249"/>
              <a:gd name="connsiteY9089" fmla="*/ 2388300 h 6286576"/>
              <a:gd name="connsiteX9090" fmla="*/ 905660 w 6331249"/>
              <a:gd name="connsiteY9090" fmla="*/ 2390624 h 6286576"/>
              <a:gd name="connsiteX9091" fmla="*/ 903568 w 6331249"/>
              <a:gd name="connsiteY9091" fmla="*/ 2392949 h 6286576"/>
              <a:gd name="connsiteX9092" fmla="*/ 901476 w 6331249"/>
              <a:gd name="connsiteY9092" fmla="*/ 2395274 h 6286576"/>
              <a:gd name="connsiteX9093" fmla="*/ 899151 w 6331249"/>
              <a:gd name="connsiteY9093" fmla="*/ 2397599 h 6286576"/>
              <a:gd name="connsiteX9094" fmla="*/ 896826 w 6331249"/>
              <a:gd name="connsiteY9094" fmla="*/ 2399924 h 6286576"/>
              <a:gd name="connsiteX9095" fmla="*/ 894502 w 6331249"/>
              <a:gd name="connsiteY9095" fmla="*/ 2402248 h 6286576"/>
              <a:gd name="connsiteX9096" fmla="*/ 892177 w 6331249"/>
              <a:gd name="connsiteY9096" fmla="*/ 2404341 h 6286576"/>
              <a:gd name="connsiteX9097" fmla="*/ 889620 w 6331249"/>
              <a:gd name="connsiteY9097" fmla="*/ 2406433 h 6286576"/>
              <a:gd name="connsiteX9098" fmla="*/ 887063 w 6331249"/>
              <a:gd name="connsiteY9098" fmla="*/ 2408525 h 6286576"/>
              <a:gd name="connsiteX9099" fmla="*/ 884506 w 6331249"/>
              <a:gd name="connsiteY9099" fmla="*/ 2410618 h 6286576"/>
              <a:gd name="connsiteX9100" fmla="*/ 881949 w 6331249"/>
              <a:gd name="connsiteY9100" fmla="*/ 2412478 h 6286576"/>
              <a:gd name="connsiteX9101" fmla="*/ 879392 w 6331249"/>
              <a:gd name="connsiteY9101" fmla="*/ 2414338 h 6286576"/>
              <a:gd name="connsiteX9102" fmla="*/ 876835 w 6331249"/>
              <a:gd name="connsiteY9102" fmla="*/ 2416197 h 6286576"/>
              <a:gd name="connsiteX9103" fmla="*/ 874278 w 6331249"/>
              <a:gd name="connsiteY9103" fmla="*/ 2417825 h 6286576"/>
              <a:gd name="connsiteX9104" fmla="*/ 871721 w 6331249"/>
              <a:gd name="connsiteY9104" fmla="*/ 2419452 h 6286576"/>
              <a:gd name="connsiteX9105" fmla="*/ 869164 w 6331249"/>
              <a:gd name="connsiteY9105" fmla="*/ 2421079 h 6286576"/>
              <a:gd name="connsiteX9106" fmla="*/ 866607 w 6331249"/>
              <a:gd name="connsiteY9106" fmla="*/ 2422474 h 6286576"/>
              <a:gd name="connsiteX9107" fmla="*/ 864050 w 6331249"/>
              <a:gd name="connsiteY9107" fmla="*/ 2423869 h 6286576"/>
              <a:gd name="connsiteX9108" fmla="*/ 861493 w 6331249"/>
              <a:gd name="connsiteY9108" fmla="*/ 2425032 h 6286576"/>
              <a:gd name="connsiteX9109" fmla="*/ 858935 w 6331249"/>
              <a:gd name="connsiteY9109" fmla="*/ 2425032 h 6286576"/>
              <a:gd name="connsiteX9110" fmla="*/ 856378 w 6331249"/>
              <a:gd name="connsiteY9110" fmla="*/ 2425032 h 6286576"/>
              <a:gd name="connsiteX9111" fmla="*/ 853821 w 6331249"/>
              <a:gd name="connsiteY9111" fmla="*/ 2425032 h 6286576"/>
              <a:gd name="connsiteX9112" fmla="*/ 851264 w 6331249"/>
              <a:gd name="connsiteY9112" fmla="*/ 2425032 h 6286576"/>
              <a:gd name="connsiteX9113" fmla="*/ 796404 w 6331249"/>
              <a:gd name="connsiteY9113" fmla="*/ 2441073 h 6286576"/>
              <a:gd name="connsiteX9114" fmla="*/ 794079 w 6331249"/>
              <a:gd name="connsiteY9114" fmla="*/ 2441073 h 6286576"/>
              <a:gd name="connsiteX9115" fmla="*/ 791987 w 6331249"/>
              <a:gd name="connsiteY9115" fmla="*/ 2441073 h 6286576"/>
              <a:gd name="connsiteX9116" fmla="*/ 789895 w 6331249"/>
              <a:gd name="connsiteY9116" fmla="*/ 2441073 h 6286576"/>
              <a:gd name="connsiteX9117" fmla="*/ 778272 w 6331249"/>
              <a:gd name="connsiteY9117" fmla="*/ 2441073 h 6286576"/>
              <a:gd name="connsiteX9118" fmla="*/ 778272 w 6331249"/>
              <a:gd name="connsiteY9118" fmla="*/ 2432006 h 6286576"/>
              <a:gd name="connsiteX9119" fmla="*/ 778272 w 6331249"/>
              <a:gd name="connsiteY9119" fmla="*/ 2430146 h 6286576"/>
              <a:gd name="connsiteX9120" fmla="*/ 778272 w 6331249"/>
              <a:gd name="connsiteY9120" fmla="*/ 2428286 h 6286576"/>
              <a:gd name="connsiteX9121" fmla="*/ 778272 w 6331249"/>
              <a:gd name="connsiteY9121" fmla="*/ 2426194 h 6286576"/>
              <a:gd name="connsiteX9122" fmla="*/ 778272 w 6331249"/>
              <a:gd name="connsiteY9122" fmla="*/ 2423869 h 6286576"/>
              <a:gd name="connsiteX9123" fmla="*/ 778272 w 6331249"/>
              <a:gd name="connsiteY9123" fmla="*/ 2423869 h 6286576"/>
              <a:gd name="connsiteX9124" fmla="*/ 1888961 w 6331249"/>
              <a:gd name="connsiteY9124" fmla="*/ 3477948 h 6286576"/>
              <a:gd name="connsiteX9125" fmla="*/ 1906628 w 6331249"/>
              <a:gd name="connsiteY9125" fmla="*/ 3423314 h 6286576"/>
              <a:gd name="connsiteX9126" fmla="*/ 1906628 w 6331249"/>
              <a:gd name="connsiteY9126" fmla="*/ 3420757 h 6286576"/>
              <a:gd name="connsiteX9127" fmla="*/ 1906628 w 6331249"/>
              <a:gd name="connsiteY9127" fmla="*/ 3418432 h 6286576"/>
              <a:gd name="connsiteX9128" fmla="*/ 1906628 w 6331249"/>
              <a:gd name="connsiteY9128" fmla="*/ 3415875 h 6286576"/>
              <a:gd name="connsiteX9129" fmla="*/ 1907790 w 6331249"/>
              <a:gd name="connsiteY9129" fmla="*/ 3413318 h 6286576"/>
              <a:gd name="connsiteX9130" fmla="*/ 1908952 w 6331249"/>
              <a:gd name="connsiteY9130" fmla="*/ 3410760 h 6286576"/>
              <a:gd name="connsiteX9131" fmla="*/ 1910347 w 6331249"/>
              <a:gd name="connsiteY9131" fmla="*/ 3408203 h 6286576"/>
              <a:gd name="connsiteX9132" fmla="*/ 1911742 w 6331249"/>
              <a:gd name="connsiteY9132" fmla="*/ 3405646 h 6286576"/>
              <a:gd name="connsiteX9133" fmla="*/ 1913369 w 6331249"/>
              <a:gd name="connsiteY9133" fmla="*/ 3403088 h 6286576"/>
              <a:gd name="connsiteX9134" fmla="*/ 1914996 w 6331249"/>
              <a:gd name="connsiteY9134" fmla="*/ 3400531 h 6286576"/>
              <a:gd name="connsiteX9135" fmla="*/ 1916856 w 6331249"/>
              <a:gd name="connsiteY9135" fmla="*/ 3397974 h 6286576"/>
              <a:gd name="connsiteX9136" fmla="*/ 1918716 w 6331249"/>
              <a:gd name="connsiteY9136" fmla="*/ 3395416 h 6286576"/>
              <a:gd name="connsiteX9137" fmla="*/ 1920575 w 6331249"/>
              <a:gd name="connsiteY9137" fmla="*/ 3392859 h 6286576"/>
              <a:gd name="connsiteX9138" fmla="*/ 1922667 w 6331249"/>
              <a:gd name="connsiteY9138" fmla="*/ 3390302 h 6286576"/>
              <a:gd name="connsiteX9139" fmla="*/ 1924759 w 6331249"/>
              <a:gd name="connsiteY9139" fmla="*/ 3387744 h 6286576"/>
              <a:gd name="connsiteX9140" fmla="*/ 1926852 w 6331249"/>
              <a:gd name="connsiteY9140" fmla="*/ 3385187 h 6286576"/>
              <a:gd name="connsiteX9141" fmla="*/ 1928944 w 6331249"/>
              <a:gd name="connsiteY9141" fmla="*/ 3382862 h 6286576"/>
              <a:gd name="connsiteX9142" fmla="*/ 1931268 w 6331249"/>
              <a:gd name="connsiteY9142" fmla="*/ 3380537 h 6286576"/>
              <a:gd name="connsiteX9143" fmla="*/ 1933593 w 6331249"/>
              <a:gd name="connsiteY9143" fmla="*/ 3378212 h 6286576"/>
              <a:gd name="connsiteX9144" fmla="*/ 1935917 w 6331249"/>
              <a:gd name="connsiteY9144" fmla="*/ 3375888 h 6286576"/>
              <a:gd name="connsiteX9145" fmla="*/ 1938242 w 6331249"/>
              <a:gd name="connsiteY9145" fmla="*/ 3373796 h 6286576"/>
              <a:gd name="connsiteX9146" fmla="*/ 1940567 w 6331249"/>
              <a:gd name="connsiteY9146" fmla="*/ 3371703 h 6286576"/>
              <a:gd name="connsiteX9147" fmla="*/ 1943124 w 6331249"/>
              <a:gd name="connsiteY9147" fmla="*/ 3369611 h 6286576"/>
              <a:gd name="connsiteX9148" fmla="*/ 1945681 w 6331249"/>
              <a:gd name="connsiteY9148" fmla="*/ 3367751 h 6286576"/>
              <a:gd name="connsiteX9149" fmla="*/ 1948238 w 6331249"/>
              <a:gd name="connsiteY9149" fmla="*/ 3365891 h 6286576"/>
              <a:gd name="connsiteX9150" fmla="*/ 1950795 w 6331249"/>
              <a:gd name="connsiteY9150" fmla="*/ 3364031 h 6286576"/>
              <a:gd name="connsiteX9151" fmla="*/ 1953352 w 6331249"/>
              <a:gd name="connsiteY9151" fmla="*/ 3362404 h 6286576"/>
              <a:gd name="connsiteX9152" fmla="*/ 1955909 w 6331249"/>
              <a:gd name="connsiteY9152" fmla="*/ 3360776 h 6286576"/>
              <a:gd name="connsiteX9153" fmla="*/ 1958466 w 6331249"/>
              <a:gd name="connsiteY9153" fmla="*/ 3359381 h 6286576"/>
              <a:gd name="connsiteX9154" fmla="*/ 1960791 w 6331249"/>
              <a:gd name="connsiteY9154" fmla="*/ 3357987 h 6286576"/>
              <a:gd name="connsiteX9155" fmla="*/ 1963115 w 6331249"/>
              <a:gd name="connsiteY9155" fmla="*/ 3356824 h 6286576"/>
              <a:gd name="connsiteX9156" fmla="*/ 1965440 w 6331249"/>
              <a:gd name="connsiteY9156" fmla="*/ 3356824 h 6286576"/>
              <a:gd name="connsiteX9157" fmla="*/ 1967764 w 6331249"/>
              <a:gd name="connsiteY9157" fmla="*/ 3356824 h 6286576"/>
              <a:gd name="connsiteX9158" fmla="*/ 2020765 w 6331249"/>
              <a:gd name="connsiteY9158" fmla="*/ 3335203 h 6286576"/>
              <a:gd name="connsiteX9159" fmla="*/ 2023090 w 6331249"/>
              <a:gd name="connsiteY9159" fmla="*/ 3335203 h 6286576"/>
              <a:gd name="connsiteX9160" fmla="*/ 2025182 w 6331249"/>
              <a:gd name="connsiteY9160" fmla="*/ 3335203 h 6286576"/>
              <a:gd name="connsiteX9161" fmla="*/ 2027041 w 6331249"/>
              <a:gd name="connsiteY9161" fmla="*/ 3335203 h 6286576"/>
              <a:gd name="connsiteX9162" fmla="*/ 2028901 w 6331249"/>
              <a:gd name="connsiteY9162" fmla="*/ 3335203 h 6286576"/>
              <a:gd name="connsiteX9163" fmla="*/ 2042849 w 6331249"/>
              <a:gd name="connsiteY9163" fmla="*/ 3335203 h 6286576"/>
              <a:gd name="connsiteX9164" fmla="*/ 2042849 w 6331249"/>
              <a:gd name="connsiteY9164" fmla="*/ 3345897 h 6286576"/>
              <a:gd name="connsiteX9165" fmla="*/ 2042849 w 6331249"/>
              <a:gd name="connsiteY9165" fmla="*/ 3347990 h 6286576"/>
              <a:gd name="connsiteX9166" fmla="*/ 2042849 w 6331249"/>
              <a:gd name="connsiteY9166" fmla="*/ 3350082 h 6286576"/>
              <a:gd name="connsiteX9167" fmla="*/ 2042849 w 6331249"/>
              <a:gd name="connsiteY9167" fmla="*/ 3352407 h 6286576"/>
              <a:gd name="connsiteX9168" fmla="*/ 2023090 w 6331249"/>
              <a:gd name="connsiteY9168" fmla="*/ 3403786 h 6286576"/>
              <a:gd name="connsiteX9169" fmla="*/ 2023090 w 6331249"/>
              <a:gd name="connsiteY9169" fmla="*/ 3406343 h 6286576"/>
              <a:gd name="connsiteX9170" fmla="*/ 2023090 w 6331249"/>
              <a:gd name="connsiteY9170" fmla="*/ 3408668 h 6286576"/>
              <a:gd name="connsiteX9171" fmla="*/ 2023090 w 6331249"/>
              <a:gd name="connsiteY9171" fmla="*/ 3411225 h 6286576"/>
              <a:gd name="connsiteX9172" fmla="*/ 2021927 w 6331249"/>
              <a:gd name="connsiteY9172" fmla="*/ 3413782 h 6286576"/>
              <a:gd name="connsiteX9173" fmla="*/ 2020765 w 6331249"/>
              <a:gd name="connsiteY9173" fmla="*/ 3416340 h 6286576"/>
              <a:gd name="connsiteX9174" fmla="*/ 2019370 w 6331249"/>
              <a:gd name="connsiteY9174" fmla="*/ 3418897 h 6286576"/>
              <a:gd name="connsiteX9175" fmla="*/ 2017975 w 6331249"/>
              <a:gd name="connsiteY9175" fmla="*/ 3421454 h 6286576"/>
              <a:gd name="connsiteX9176" fmla="*/ 2016348 w 6331249"/>
              <a:gd name="connsiteY9176" fmla="*/ 3424012 h 6286576"/>
              <a:gd name="connsiteX9177" fmla="*/ 2014721 w 6331249"/>
              <a:gd name="connsiteY9177" fmla="*/ 3426569 h 6286576"/>
              <a:gd name="connsiteX9178" fmla="*/ 2012861 w 6331249"/>
              <a:gd name="connsiteY9178" fmla="*/ 3429126 h 6286576"/>
              <a:gd name="connsiteX9179" fmla="*/ 2011002 w 6331249"/>
              <a:gd name="connsiteY9179" fmla="*/ 3431684 h 6286576"/>
              <a:gd name="connsiteX9180" fmla="*/ 2009142 w 6331249"/>
              <a:gd name="connsiteY9180" fmla="*/ 3434241 h 6286576"/>
              <a:gd name="connsiteX9181" fmla="*/ 2007050 w 6331249"/>
              <a:gd name="connsiteY9181" fmla="*/ 3436798 h 6286576"/>
              <a:gd name="connsiteX9182" fmla="*/ 2004958 w 6331249"/>
              <a:gd name="connsiteY9182" fmla="*/ 3439356 h 6286576"/>
              <a:gd name="connsiteX9183" fmla="*/ 2002866 w 6331249"/>
              <a:gd name="connsiteY9183" fmla="*/ 3441913 h 6286576"/>
              <a:gd name="connsiteX9184" fmla="*/ 2000774 w 6331249"/>
              <a:gd name="connsiteY9184" fmla="*/ 3444238 h 6286576"/>
              <a:gd name="connsiteX9185" fmla="*/ 1998449 w 6331249"/>
              <a:gd name="connsiteY9185" fmla="*/ 3446563 h 6286576"/>
              <a:gd name="connsiteX9186" fmla="*/ 1996124 w 6331249"/>
              <a:gd name="connsiteY9186" fmla="*/ 3448888 h 6286576"/>
              <a:gd name="connsiteX9187" fmla="*/ 1993800 w 6331249"/>
              <a:gd name="connsiteY9187" fmla="*/ 3451212 h 6286576"/>
              <a:gd name="connsiteX9188" fmla="*/ 1991475 w 6331249"/>
              <a:gd name="connsiteY9188" fmla="*/ 3453305 h 6286576"/>
              <a:gd name="connsiteX9189" fmla="*/ 1989151 w 6331249"/>
              <a:gd name="connsiteY9189" fmla="*/ 3455397 h 6286576"/>
              <a:gd name="connsiteX9190" fmla="*/ 1986826 w 6331249"/>
              <a:gd name="connsiteY9190" fmla="*/ 3457489 h 6286576"/>
              <a:gd name="connsiteX9191" fmla="*/ 1984269 w 6331249"/>
              <a:gd name="connsiteY9191" fmla="*/ 3459349 h 6286576"/>
              <a:gd name="connsiteX9192" fmla="*/ 1981712 w 6331249"/>
              <a:gd name="connsiteY9192" fmla="*/ 3461209 h 6286576"/>
              <a:gd name="connsiteX9193" fmla="*/ 1979155 w 6331249"/>
              <a:gd name="connsiteY9193" fmla="*/ 3463069 h 6286576"/>
              <a:gd name="connsiteX9194" fmla="*/ 1976598 w 6331249"/>
              <a:gd name="connsiteY9194" fmla="*/ 3464696 h 6286576"/>
              <a:gd name="connsiteX9195" fmla="*/ 1974041 w 6331249"/>
              <a:gd name="connsiteY9195" fmla="*/ 3466324 h 6286576"/>
              <a:gd name="connsiteX9196" fmla="*/ 1971484 w 6331249"/>
              <a:gd name="connsiteY9196" fmla="*/ 3467719 h 6286576"/>
              <a:gd name="connsiteX9197" fmla="*/ 1969159 w 6331249"/>
              <a:gd name="connsiteY9197" fmla="*/ 3469113 h 6286576"/>
              <a:gd name="connsiteX9198" fmla="*/ 1966835 w 6331249"/>
              <a:gd name="connsiteY9198" fmla="*/ 3470276 h 6286576"/>
              <a:gd name="connsiteX9199" fmla="*/ 1964510 w 6331249"/>
              <a:gd name="connsiteY9199" fmla="*/ 3470276 h 6286576"/>
              <a:gd name="connsiteX9200" fmla="*/ 1962185 w 6331249"/>
              <a:gd name="connsiteY9200" fmla="*/ 3470276 h 6286576"/>
              <a:gd name="connsiteX9201" fmla="*/ 1909185 w 6331249"/>
              <a:gd name="connsiteY9201" fmla="*/ 3491897 h 6286576"/>
              <a:gd name="connsiteX9202" fmla="*/ 1906860 w 6331249"/>
              <a:gd name="connsiteY9202" fmla="*/ 3491897 h 6286576"/>
              <a:gd name="connsiteX9203" fmla="*/ 1904768 w 6331249"/>
              <a:gd name="connsiteY9203" fmla="*/ 3491897 h 6286576"/>
              <a:gd name="connsiteX9204" fmla="*/ 1902908 w 6331249"/>
              <a:gd name="connsiteY9204" fmla="*/ 3491897 h 6286576"/>
              <a:gd name="connsiteX9205" fmla="*/ 1901049 w 6331249"/>
              <a:gd name="connsiteY9205" fmla="*/ 3491897 h 6286576"/>
              <a:gd name="connsiteX9206" fmla="*/ 1891053 w 6331249"/>
              <a:gd name="connsiteY9206" fmla="*/ 3491897 h 6286576"/>
              <a:gd name="connsiteX9207" fmla="*/ 1891053 w 6331249"/>
              <a:gd name="connsiteY9207" fmla="*/ 3481203 h 6286576"/>
              <a:gd name="connsiteX9208" fmla="*/ 1891053 w 6331249"/>
              <a:gd name="connsiteY9208" fmla="*/ 3479110 h 6286576"/>
              <a:gd name="connsiteX9209" fmla="*/ 1891053 w 6331249"/>
              <a:gd name="connsiteY9209" fmla="*/ 3477018 h 6286576"/>
              <a:gd name="connsiteX9210" fmla="*/ 1891053 w 6331249"/>
              <a:gd name="connsiteY9210" fmla="*/ 3474693 h 6286576"/>
              <a:gd name="connsiteX9211" fmla="*/ 1891053 w 6331249"/>
              <a:gd name="connsiteY9211" fmla="*/ 3474693 h 6286576"/>
              <a:gd name="connsiteX9212" fmla="*/ 1696020 w 6331249"/>
              <a:gd name="connsiteY9212" fmla="*/ 3722288 h 6286576"/>
              <a:gd name="connsiteX9213" fmla="*/ 1713454 w 6331249"/>
              <a:gd name="connsiteY9213" fmla="*/ 3667654 h 6286576"/>
              <a:gd name="connsiteX9214" fmla="*/ 1713454 w 6331249"/>
              <a:gd name="connsiteY9214" fmla="*/ 3665097 h 6286576"/>
              <a:gd name="connsiteX9215" fmla="*/ 1713454 w 6331249"/>
              <a:gd name="connsiteY9215" fmla="*/ 3662772 h 6286576"/>
              <a:gd name="connsiteX9216" fmla="*/ 1713454 w 6331249"/>
              <a:gd name="connsiteY9216" fmla="*/ 3660215 h 6286576"/>
              <a:gd name="connsiteX9217" fmla="*/ 1714617 w 6331249"/>
              <a:gd name="connsiteY9217" fmla="*/ 3657657 h 6286576"/>
              <a:gd name="connsiteX9218" fmla="*/ 1716011 w 6331249"/>
              <a:gd name="connsiteY9218" fmla="*/ 3655100 h 6286576"/>
              <a:gd name="connsiteX9219" fmla="*/ 1717406 w 6331249"/>
              <a:gd name="connsiteY9219" fmla="*/ 3652543 h 6286576"/>
              <a:gd name="connsiteX9220" fmla="*/ 1718801 w 6331249"/>
              <a:gd name="connsiteY9220" fmla="*/ 3649985 h 6286576"/>
              <a:gd name="connsiteX9221" fmla="*/ 1720428 w 6331249"/>
              <a:gd name="connsiteY9221" fmla="*/ 3647428 h 6286576"/>
              <a:gd name="connsiteX9222" fmla="*/ 1722055 w 6331249"/>
              <a:gd name="connsiteY9222" fmla="*/ 3644871 h 6286576"/>
              <a:gd name="connsiteX9223" fmla="*/ 1723915 w 6331249"/>
              <a:gd name="connsiteY9223" fmla="*/ 3642313 h 6286576"/>
              <a:gd name="connsiteX9224" fmla="*/ 1725775 w 6331249"/>
              <a:gd name="connsiteY9224" fmla="*/ 3639756 h 6286576"/>
              <a:gd name="connsiteX9225" fmla="*/ 1727634 w 6331249"/>
              <a:gd name="connsiteY9225" fmla="*/ 3637199 h 6286576"/>
              <a:gd name="connsiteX9226" fmla="*/ 1729726 w 6331249"/>
              <a:gd name="connsiteY9226" fmla="*/ 3634641 h 6286576"/>
              <a:gd name="connsiteX9227" fmla="*/ 1731819 w 6331249"/>
              <a:gd name="connsiteY9227" fmla="*/ 3632084 h 6286576"/>
              <a:gd name="connsiteX9228" fmla="*/ 1733911 w 6331249"/>
              <a:gd name="connsiteY9228" fmla="*/ 3629527 h 6286576"/>
              <a:gd name="connsiteX9229" fmla="*/ 1736003 w 6331249"/>
              <a:gd name="connsiteY9229" fmla="*/ 3627202 h 6286576"/>
              <a:gd name="connsiteX9230" fmla="*/ 1738327 w 6331249"/>
              <a:gd name="connsiteY9230" fmla="*/ 3624877 h 6286576"/>
              <a:gd name="connsiteX9231" fmla="*/ 1740652 w 6331249"/>
              <a:gd name="connsiteY9231" fmla="*/ 3622552 h 6286576"/>
              <a:gd name="connsiteX9232" fmla="*/ 1742977 w 6331249"/>
              <a:gd name="connsiteY9232" fmla="*/ 3620227 h 6286576"/>
              <a:gd name="connsiteX9233" fmla="*/ 1745301 w 6331249"/>
              <a:gd name="connsiteY9233" fmla="*/ 3618135 h 6286576"/>
              <a:gd name="connsiteX9234" fmla="*/ 1747626 w 6331249"/>
              <a:gd name="connsiteY9234" fmla="*/ 3616043 h 6286576"/>
              <a:gd name="connsiteX9235" fmla="*/ 1750183 w 6331249"/>
              <a:gd name="connsiteY9235" fmla="*/ 3613950 h 6286576"/>
              <a:gd name="connsiteX9236" fmla="*/ 1752740 w 6331249"/>
              <a:gd name="connsiteY9236" fmla="*/ 3612091 h 6286576"/>
              <a:gd name="connsiteX9237" fmla="*/ 1755297 w 6331249"/>
              <a:gd name="connsiteY9237" fmla="*/ 3610231 h 6286576"/>
              <a:gd name="connsiteX9238" fmla="*/ 1757854 w 6331249"/>
              <a:gd name="connsiteY9238" fmla="*/ 3608371 h 6286576"/>
              <a:gd name="connsiteX9239" fmla="*/ 1760411 w 6331249"/>
              <a:gd name="connsiteY9239" fmla="*/ 3606743 h 6286576"/>
              <a:gd name="connsiteX9240" fmla="*/ 1762968 w 6331249"/>
              <a:gd name="connsiteY9240" fmla="*/ 3605116 h 6286576"/>
              <a:gd name="connsiteX9241" fmla="*/ 1765525 w 6331249"/>
              <a:gd name="connsiteY9241" fmla="*/ 3603721 h 6286576"/>
              <a:gd name="connsiteX9242" fmla="*/ 1767850 w 6331249"/>
              <a:gd name="connsiteY9242" fmla="*/ 3602326 h 6286576"/>
              <a:gd name="connsiteX9243" fmla="*/ 1770174 w 6331249"/>
              <a:gd name="connsiteY9243" fmla="*/ 3601164 h 6286576"/>
              <a:gd name="connsiteX9244" fmla="*/ 1772499 w 6331249"/>
              <a:gd name="connsiteY9244" fmla="*/ 3601164 h 6286576"/>
              <a:gd name="connsiteX9245" fmla="*/ 1774823 w 6331249"/>
              <a:gd name="connsiteY9245" fmla="*/ 3601164 h 6286576"/>
              <a:gd name="connsiteX9246" fmla="*/ 1827824 w 6331249"/>
              <a:gd name="connsiteY9246" fmla="*/ 3579543 h 6286576"/>
              <a:gd name="connsiteX9247" fmla="*/ 1830149 w 6331249"/>
              <a:gd name="connsiteY9247" fmla="*/ 3579543 h 6286576"/>
              <a:gd name="connsiteX9248" fmla="*/ 1832241 w 6331249"/>
              <a:gd name="connsiteY9248" fmla="*/ 3579543 h 6286576"/>
              <a:gd name="connsiteX9249" fmla="*/ 1834100 w 6331249"/>
              <a:gd name="connsiteY9249" fmla="*/ 3579543 h 6286576"/>
              <a:gd name="connsiteX9250" fmla="*/ 1835960 w 6331249"/>
              <a:gd name="connsiteY9250" fmla="*/ 3579543 h 6286576"/>
              <a:gd name="connsiteX9251" fmla="*/ 1845956 w 6331249"/>
              <a:gd name="connsiteY9251" fmla="*/ 3579543 h 6286576"/>
              <a:gd name="connsiteX9252" fmla="*/ 1845956 w 6331249"/>
              <a:gd name="connsiteY9252" fmla="*/ 3590237 h 6286576"/>
              <a:gd name="connsiteX9253" fmla="*/ 1845956 w 6331249"/>
              <a:gd name="connsiteY9253" fmla="*/ 3592330 h 6286576"/>
              <a:gd name="connsiteX9254" fmla="*/ 1845956 w 6331249"/>
              <a:gd name="connsiteY9254" fmla="*/ 3594422 h 6286576"/>
              <a:gd name="connsiteX9255" fmla="*/ 1845956 w 6331249"/>
              <a:gd name="connsiteY9255" fmla="*/ 3596747 h 6286576"/>
              <a:gd name="connsiteX9256" fmla="*/ 1828289 w 6331249"/>
              <a:gd name="connsiteY9256" fmla="*/ 3651380 h 6286576"/>
              <a:gd name="connsiteX9257" fmla="*/ 1828289 w 6331249"/>
              <a:gd name="connsiteY9257" fmla="*/ 3653937 h 6286576"/>
              <a:gd name="connsiteX9258" fmla="*/ 1828289 w 6331249"/>
              <a:gd name="connsiteY9258" fmla="*/ 3656262 h 6286576"/>
              <a:gd name="connsiteX9259" fmla="*/ 1828289 w 6331249"/>
              <a:gd name="connsiteY9259" fmla="*/ 3658820 h 6286576"/>
              <a:gd name="connsiteX9260" fmla="*/ 1827127 w 6331249"/>
              <a:gd name="connsiteY9260" fmla="*/ 3661377 h 6286576"/>
              <a:gd name="connsiteX9261" fmla="*/ 1825732 w 6331249"/>
              <a:gd name="connsiteY9261" fmla="*/ 3663934 h 6286576"/>
              <a:gd name="connsiteX9262" fmla="*/ 1824337 w 6331249"/>
              <a:gd name="connsiteY9262" fmla="*/ 3666492 h 6286576"/>
              <a:gd name="connsiteX9263" fmla="*/ 1822942 w 6331249"/>
              <a:gd name="connsiteY9263" fmla="*/ 3669049 h 6286576"/>
              <a:gd name="connsiteX9264" fmla="*/ 1821315 w 6331249"/>
              <a:gd name="connsiteY9264" fmla="*/ 3671606 h 6286576"/>
              <a:gd name="connsiteX9265" fmla="*/ 1819688 w 6331249"/>
              <a:gd name="connsiteY9265" fmla="*/ 3674164 h 6286576"/>
              <a:gd name="connsiteX9266" fmla="*/ 1817828 w 6331249"/>
              <a:gd name="connsiteY9266" fmla="*/ 3676721 h 6286576"/>
              <a:gd name="connsiteX9267" fmla="*/ 1815969 w 6331249"/>
              <a:gd name="connsiteY9267" fmla="*/ 3679278 h 6286576"/>
              <a:gd name="connsiteX9268" fmla="*/ 1814109 w 6331249"/>
              <a:gd name="connsiteY9268" fmla="*/ 3681836 h 6286576"/>
              <a:gd name="connsiteX9269" fmla="*/ 1812017 w 6331249"/>
              <a:gd name="connsiteY9269" fmla="*/ 3684393 h 6286576"/>
              <a:gd name="connsiteX9270" fmla="*/ 1809925 w 6331249"/>
              <a:gd name="connsiteY9270" fmla="*/ 3686950 h 6286576"/>
              <a:gd name="connsiteX9271" fmla="*/ 1807833 w 6331249"/>
              <a:gd name="connsiteY9271" fmla="*/ 3689507 h 6286576"/>
              <a:gd name="connsiteX9272" fmla="*/ 1805741 w 6331249"/>
              <a:gd name="connsiteY9272" fmla="*/ 3691832 h 6286576"/>
              <a:gd name="connsiteX9273" fmla="*/ 1803416 w 6331249"/>
              <a:gd name="connsiteY9273" fmla="*/ 3694157 h 6286576"/>
              <a:gd name="connsiteX9274" fmla="*/ 1801091 w 6331249"/>
              <a:gd name="connsiteY9274" fmla="*/ 3696482 h 6286576"/>
              <a:gd name="connsiteX9275" fmla="*/ 1798767 w 6331249"/>
              <a:gd name="connsiteY9275" fmla="*/ 3698807 h 6286576"/>
              <a:gd name="connsiteX9276" fmla="*/ 1796442 w 6331249"/>
              <a:gd name="connsiteY9276" fmla="*/ 3700899 h 6286576"/>
              <a:gd name="connsiteX9277" fmla="*/ 1794118 w 6331249"/>
              <a:gd name="connsiteY9277" fmla="*/ 3702991 h 6286576"/>
              <a:gd name="connsiteX9278" fmla="*/ 1791793 w 6331249"/>
              <a:gd name="connsiteY9278" fmla="*/ 3705084 h 6286576"/>
              <a:gd name="connsiteX9279" fmla="*/ 1789236 w 6331249"/>
              <a:gd name="connsiteY9279" fmla="*/ 3706944 h 6286576"/>
              <a:gd name="connsiteX9280" fmla="*/ 1786679 w 6331249"/>
              <a:gd name="connsiteY9280" fmla="*/ 3708804 h 6286576"/>
              <a:gd name="connsiteX9281" fmla="*/ 1784122 w 6331249"/>
              <a:gd name="connsiteY9281" fmla="*/ 3710663 h 6286576"/>
              <a:gd name="connsiteX9282" fmla="*/ 1781565 w 6331249"/>
              <a:gd name="connsiteY9282" fmla="*/ 3712291 h 6286576"/>
              <a:gd name="connsiteX9283" fmla="*/ 1779008 w 6331249"/>
              <a:gd name="connsiteY9283" fmla="*/ 3713918 h 6286576"/>
              <a:gd name="connsiteX9284" fmla="*/ 1776451 w 6331249"/>
              <a:gd name="connsiteY9284" fmla="*/ 3715313 h 6286576"/>
              <a:gd name="connsiteX9285" fmla="*/ 1774126 w 6331249"/>
              <a:gd name="connsiteY9285" fmla="*/ 3716708 h 6286576"/>
              <a:gd name="connsiteX9286" fmla="*/ 1771801 w 6331249"/>
              <a:gd name="connsiteY9286" fmla="*/ 3717870 h 6286576"/>
              <a:gd name="connsiteX9287" fmla="*/ 1769477 w 6331249"/>
              <a:gd name="connsiteY9287" fmla="*/ 3717870 h 6286576"/>
              <a:gd name="connsiteX9288" fmla="*/ 1767152 w 6331249"/>
              <a:gd name="connsiteY9288" fmla="*/ 3717870 h 6286576"/>
              <a:gd name="connsiteX9289" fmla="*/ 1714152 w 6331249"/>
              <a:gd name="connsiteY9289" fmla="*/ 3739491 h 6286576"/>
              <a:gd name="connsiteX9290" fmla="*/ 1711827 w 6331249"/>
              <a:gd name="connsiteY9290" fmla="*/ 3739491 h 6286576"/>
              <a:gd name="connsiteX9291" fmla="*/ 1709735 w 6331249"/>
              <a:gd name="connsiteY9291" fmla="*/ 3739491 h 6286576"/>
              <a:gd name="connsiteX9292" fmla="*/ 1707875 w 6331249"/>
              <a:gd name="connsiteY9292" fmla="*/ 3739491 h 6286576"/>
              <a:gd name="connsiteX9293" fmla="*/ 1706016 w 6331249"/>
              <a:gd name="connsiteY9293" fmla="*/ 3739491 h 6286576"/>
              <a:gd name="connsiteX9294" fmla="*/ 1694160 w 6331249"/>
              <a:gd name="connsiteY9294" fmla="*/ 3739491 h 6286576"/>
              <a:gd name="connsiteX9295" fmla="*/ 1694160 w 6331249"/>
              <a:gd name="connsiteY9295" fmla="*/ 3729262 h 6286576"/>
              <a:gd name="connsiteX9296" fmla="*/ 1694160 w 6331249"/>
              <a:gd name="connsiteY9296" fmla="*/ 3727170 h 6286576"/>
              <a:gd name="connsiteX9297" fmla="*/ 1694160 w 6331249"/>
              <a:gd name="connsiteY9297" fmla="*/ 3725078 h 6286576"/>
              <a:gd name="connsiteX9298" fmla="*/ 1694160 w 6331249"/>
              <a:gd name="connsiteY9298" fmla="*/ 3722753 h 6286576"/>
              <a:gd name="connsiteX9299" fmla="*/ 1694160 w 6331249"/>
              <a:gd name="connsiteY9299" fmla="*/ 3722753 h 6286576"/>
              <a:gd name="connsiteX9300" fmla="*/ 1516097 w 6331249"/>
              <a:gd name="connsiteY9300" fmla="*/ 3954771 h 6286576"/>
              <a:gd name="connsiteX9301" fmla="*/ 1533764 w 6331249"/>
              <a:gd name="connsiteY9301" fmla="*/ 3900137 h 6286576"/>
              <a:gd name="connsiteX9302" fmla="*/ 1533764 w 6331249"/>
              <a:gd name="connsiteY9302" fmla="*/ 3897580 h 6286576"/>
              <a:gd name="connsiteX9303" fmla="*/ 1533764 w 6331249"/>
              <a:gd name="connsiteY9303" fmla="*/ 3895255 h 6286576"/>
              <a:gd name="connsiteX9304" fmla="*/ 1533764 w 6331249"/>
              <a:gd name="connsiteY9304" fmla="*/ 3892698 h 6286576"/>
              <a:gd name="connsiteX9305" fmla="*/ 1534926 w 6331249"/>
              <a:gd name="connsiteY9305" fmla="*/ 3890140 h 6286576"/>
              <a:gd name="connsiteX9306" fmla="*/ 1536088 w 6331249"/>
              <a:gd name="connsiteY9306" fmla="*/ 3887583 h 6286576"/>
              <a:gd name="connsiteX9307" fmla="*/ 1537483 w 6331249"/>
              <a:gd name="connsiteY9307" fmla="*/ 3885026 h 6286576"/>
              <a:gd name="connsiteX9308" fmla="*/ 1538878 w 6331249"/>
              <a:gd name="connsiteY9308" fmla="*/ 3882468 h 6286576"/>
              <a:gd name="connsiteX9309" fmla="*/ 1540505 w 6331249"/>
              <a:gd name="connsiteY9309" fmla="*/ 3879911 h 6286576"/>
              <a:gd name="connsiteX9310" fmla="*/ 1542132 w 6331249"/>
              <a:gd name="connsiteY9310" fmla="*/ 3877354 h 6286576"/>
              <a:gd name="connsiteX9311" fmla="*/ 1543992 w 6331249"/>
              <a:gd name="connsiteY9311" fmla="*/ 3874796 h 6286576"/>
              <a:gd name="connsiteX9312" fmla="*/ 1545852 w 6331249"/>
              <a:gd name="connsiteY9312" fmla="*/ 3872239 h 6286576"/>
              <a:gd name="connsiteX9313" fmla="*/ 1547711 w 6331249"/>
              <a:gd name="connsiteY9313" fmla="*/ 3869682 h 6286576"/>
              <a:gd name="connsiteX9314" fmla="*/ 1549803 w 6331249"/>
              <a:gd name="connsiteY9314" fmla="*/ 3867124 h 6286576"/>
              <a:gd name="connsiteX9315" fmla="*/ 1551895 w 6331249"/>
              <a:gd name="connsiteY9315" fmla="*/ 3864567 h 6286576"/>
              <a:gd name="connsiteX9316" fmla="*/ 1553988 w 6331249"/>
              <a:gd name="connsiteY9316" fmla="*/ 3862010 h 6286576"/>
              <a:gd name="connsiteX9317" fmla="*/ 1556080 w 6331249"/>
              <a:gd name="connsiteY9317" fmla="*/ 3859685 h 6286576"/>
              <a:gd name="connsiteX9318" fmla="*/ 1558404 w 6331249"/>
              <a:gd name="connsiteY9318" fmla="*/ 3857360 h 6286576"/>
              <a:gd name="connsiteX9319" fmla="*/ 1560729 w 6331249"/>
              <a:gd name="connsiteY9319" fmla="*/ 3855036 h 6286576"/>
              <a:gd name="connsiteX9320" fmla="*/ 1563053 w 6331249"/>
              <a:gd name="connsiteY9320" fmla="*/ 3852711 h 6286576"/>
              <a:gd name="connsiteX9321" fmla="*/ 1565378 w 6331249"/>
              <a:gd name="connsiteY9321" fmla="*/ 3850618 h 6286576"/>
              <a:gd name="connsiteX9322" fmla="*/ 1567703 w 6331249"/>
              <a:gd name="connsiteY9322" fmla="*/ 3848526 h 6286576"/>
              <a:gd name="connsiteX9323" fmla="*/ 1570027 w 6331249"/>
              <a:gd name="connsiteY9323" fmla="*/ 3846433 h 6286576"/>
              <a:gd name="connsiteX9324" fmla="*/ 1572584 w 6331249"/>
              <a:gd name="connsiteY9324" fmla="*/ 3844574 h 6286576"/>
              <a:gd name="connsiteX9325" fmla="*/ 1575141 w 6331249"/>
              <a:gd name="connsiteY9325" fmla="*/ 3842714 h 6286576"/>
              <a:gd name="connsiteX9326" fmla="*/ 1577698 w 6331249"/>
              <a:gd name="connsiteY9326" fmla="*/ 3840854 h 6286576"/>
              <a:gd name="connsiteX9327" fmla="*/ 1580255 w 6331249"/>
              <a:gd name="connsiteY9327" fmla="*/ 3839227 h 6286576"/>
              <a:gd name="connsiteX9328" fmla="*/ 1582812 w 6331249"/>
              <a:gd name="connsiteY9328" fmla="*/ 3837599 h 6286576"/>
              <a:gd name="connsiteX9329" fmla="*/ 1585369 w 6331249"/>
              <a:gd name="connsiteY9329" fmla="*/ 3836205 h 6286576"/>
              <a:gd name="connsiteX9330" fmla="*/ 1587694 w 6331249"/>
              <a:gd name="connsiteY9330" fmla="*/ 3834809 h 6286576"/>
              <a:gd name="connsiteX9331" fmla="*/ 1590019 w 6331249"/>
              <a:gd name="connsiteY9331" fmla="*/ 3833647 h 6286576"/>
              <a:gd name="connsiteX9332" fmla="*/ 1592343 w 6331249"/>
              <a:gd name="connsiteY9332" fmla="*/ 3833647 h 6286576"/>
              <a:gd name="connsiteX9333" fmla="*/ 1594668 w 6331249"/>
              <a:gd name="connsiteY9333" fmla="*/ 3833647 h 6286576"/>
              <a:gd name="connsiteX9334" fmla="*/ 1647668 w 6331249"/>
              <a:gd name="connsiteY9334" fmla="*/ 3812026 h 6286576"/>
              <a:gd name="connsiteX9335" fmla="*/ 1649993 w 6331249"/>
              <a:gd name="connsiteY9335" fmla="*/ 3812026 h 6286576"/>
              <a:gd name="connsiteX9336" fmla="*/ 1652085 w 6331249"/>
              <a:gd name="connsiteY9336" fmla="*/ 3812026 h 6286576"/>
              <a:gd name="connsiteX9337" fmla="*/ 1653945 w 6331249"/>
              <a:gd name="connsiteY9337" fmla="*/ 3812026 h 6286576"/>
              <a:gd name="connsiteX9338" fmla="*/ 1655804 w 6331249"/>
              <a:gd name="connsiteY9338" fmla="*/ 3812026 h 6286576"/>
              <a:gd name="connsiteX9339" fmla="*/ 1665800 w 6331249"/>
              <a:gd name="connsiteY9339" fmla="*/ 3812026 h 6286576"/>
              <a:gd name="connsiteX9340" fmla="*/ 1665800 w 6331249"/>
              <a:gd name="connsiteY9340" fmla="*/ 3822720 h 6286576"/>
              <a:gd name="connsiteX9341" fmla="*/ 1665800 w 6331249"/>
              <a:gd name="connsiteY9341" fmla="*/ 3824813 h 6286576"/>
              <a:gd name="connsiteX9342" fmla="*/ 1665800 w 6331249"/>
              <a:gd name="connsiteY9342" fmla="*/ 3826905 h 6286576"/>
              <a:gd name="connsiteX9343" fmla="*/ 1665800 w 6331249"/>
              <a:gd name="connsiteY9343" fmla="*/ 3829230 h 6286576"/>
              <a:gd name="connsiteX9344" fmla="*/ 1648133 w 6331249"/>
              <a:gd name="connsiteY9344" fmla="*/ 3883863 h 6286576"/>
              <a:gd name="connsiteX9345" fmla="*/ 1648133 w 6331249"/>
              <a:gd name="connsiteY9345" fmla="*/ 3886421 h 6286576"/>
              <a:gd name="connsiteX9346" fmla="*/ 1648133 w 6331249"/>
              <a:gd name="connsiteY9346" fmla="*/ 3888746 h 6286576"/>
              <a:gd name="connsiteX9347" fmla="*/ 1648133 w 6331249"/>
              <a:gd name="connsiteY9347" fmla="*/ 3891303 h 6286576"/>
              <a:gd name="connsiteX9348" fmla="*/ 1646971 w 6331249"/>
              <a:gd name="connsiteY9348" fmla="*/ 3893860 h 6286576"/>
              <a:gd name="connsiteX9349" fmla="*/ 1645809 w 6331249"/>
              <a:gd name="connsiteY9349" fmla="*/ 3896418 h 6286576"/>
              <a:gd name="connsiteX9350" fmla="*/ 1644414 w 6331249"/>
              <a:gd name="connsiteY9350" fmla="*/ 3898975 h 6286576"/>
              <a:gd name="connsiteX9351" fmla="*/ 1643019 w 6331249"/>
              <a:gd name="connsiteY9351" fmla="*/ 3901532 h 6286576"/>
              <a:gd name="connsiteX9352" fmla="*/ 1641392 w 6331249"/>
              <a:gd name="connsiteY9352" fmla="*/ 3904090 h 6286576"/>
              <a:gd name="connsiteX9353" fmla="*/ 1639765 w 6331249"/>
              <a:gd name="connsiteY9353" fmla="*/ 3906647 h 6286576"/>
              <a:gd name="connsiteX9354" fmla="*/ 1637905 w 6331249"/>
              <a:gd name="connsiteY9354" fmla="*/ 3909204 h 6286576"/>
              <a:gd name="connsiteX9355" fmla="*/ 1636046 w 6331249"/>
              <a:gd name="connsiteY9355" fmla="*/ 3911762 h 6286576"/>
              <a:gd name="connsiteX9356" fmla="*/ 1634186 w 6331249"/>
              <a:gd name="connsiteY9356" fmla="*/ 3914319 h 6286576"/>
              <a:gd name="connsiteX9357" fmla="*/ 1632094 w 6331249"/>
              <a:gd name="connsiteY9357" fmla="*/ 3916876 h 6286576"/>
              <a:gd name="connsiteX9358" fmla="*/ 1629072 w 6331249"/>
              <a:gd name="connsiteY9358" fmla="*/ 3915249 h 6286576"/>
              <a:gd name="connsiteX9359" fmla="*/ 1626980 w 6331249"/>
              <a:gd name="connsiteY9359" fmla="*/ 3917806 h 6286576"/>
              <a:gd name="connsiteX9360" fmla="*/ 1624887 w 6331249"/>
              <a:gd name="connsiteY9360" fmla="*/ 3920131 h 6286576"/>
              <a:gd name="connsiteX9361" fmla="*/ 1622563 w 6331249"/>
              <a:gd name="connsiteY9361" fmla="*/ 3922456 h 6286576"/>
              <a:gd name="connsiteX9362" fmla="*/ 1620238 w 6331249"/>
              <a:gd name="connsiteY9362" fmla="*/ 3924781 h 6286576"/>
              <a:gd name="connsiteX9363" fmla="*/ 1617914 w 6331249"/>
              <a:gd name="connsiteY9363" fmla="*/ 3927105 h 6286576"/>
              <a:gd name="connsiteX9364" fmla="*/ 1615589 w 6331249"/>
              <a:gd name="connsiteY9364" fmla="*/ 3929198 h 6286576"/>
              <a:gd name="connsiteX9365" fmla="*/ 1613264 w 6331249"/>
              <a:gd name="connsiteY9365" fmla="*/ 3931290 h 6286576"/>
              <a:gd name="connsiteX9366" fmla="*/ 1610940 w 6331249"/>
              <a:gd name="connsiteY9366" fmla="*/ 3933382 h 6286576"/>
              <a:gd name="connsiteX9367" fmla="*/ 1608383 w 6331249"/>
              <a:gd name="connsiteY9367" fmla="*/ 3935242 h 6286576"/>
              <a:gd name="connsiteX9368" fmla="*/ 1605826 w 6331249"/>
              <a:gd name="connsiteY9368" fmla="*/ 3937102 h 6286576"/>
              <a:gd name="connsiteX9369" fmla="*/ 1603269 w 6331249"/>
              <a:gd name="connsiteY9369" fmla="*/ 3938962 h 6286576"/>
              <a:gd name="connsiteX9370" fmla="*/ 1600712 w 6331249"/>
              <a:gd name="connsiteY9370" fmla="*/ 3940589 h 6286576"/>
              <a:gd name="connsiteX9371" fmla="*/ 1598155 w 6331249"/>
              <a:gd name="connsiteY9371" fmla="*/ 3942217 h 6286576"/>
              <a:gd name="connsiteX9372" fmla="*/ 1595598 w 6331249"/>
              <a:gd name="connsiteY9372" fmla="*/ 3943612 h 6286576"/>
              <a:gd name="connsiteX9373" fmla="*/ 1593273 w 6331249"/>
              <a:gd name="connsiteY9373" fmla="*/ 3945006 h 6286576"/>
              <a:gd name="connsiteX9374" fmla="*/ 1590948 w 6331249"/>
              <a:gd name="connsiteY9374" fmla="*/ 3946169 h 6286576"/>
              <a:gd name="connsiteX9375" fmla="*/ 1588624 w 6331249"/>
              <a:gd name="connsiteY9375" fmla="*/ 3946169 h 6286576"/>
              <a:gd name="connsiteX9376" fmla="*/ 1586299 w 6331249"/>
              <a:gd name="connsiteY9376" fmla="*/ 3946169 h 6286576"/>
              <a:gd name="connsiteX9377" fmla="*/ 1533299 w 6331249"/>
              <a:gd name="connsiteY9377" fmla="*/ 3967790 h 6286576"/>
              <a:gd name="connsiteX9378" fmla="*/ 1530974 w 6331249"/>
              <a:gd name="connsiteY9378" fmla="*/ 3967790 h 6286576"/>
              <a:gd name="connsiteX9379" fmla="*/ 1528882 w 6331249"/>
              <a:gd name="connsiteY9379" fmla="*/ 3967790 h 6286576"/>
              <a:gd name="connsiteX9380" fmla="*/ 1527022 w 6331249"/>
              <a:gd name="connsiteY9380" fmla="*/ 3967790 h 6286576"/>
              <a:gd name="connsiteX9381" fmla="*/ 1525163 w 6331249"/>
              <a:gd name="connsiteY9381" fmla="*/ 3967790 h 6286576"/>
              <a:gd name="connsiteX9382" fmla="*/ 1514934 w 6331249"/>
              <a:gd name="connsiteY9382" fmla="*/ 3967790 h 6286576"/>
              <a:gd name="connsiteX9383" fmla="*/ 1514934 w 6331249"/>
              <a:gd name="connsiteY9383" fmla="*/ 3957096 h 6286576"/>
              <a:gd name="connsiteX9384" fmla="*/ 1514934 w 6331249"/>
              <a:gd name="connsiteY9384" fmla="*/ 3955236 h 6286576"/>
              <a:gd name="connsiteX9385" fmla="*/ 1514934 w 6331249"/>
              <a:gd name="connsiteY9385" fmla="*/ 3953144 h 6286576"/>
              <a:gd name="connsiteX9386" fmla="*/ 1514934 w 6331249"/>
              <a:gd name="connsiteY9386" fmla="*/ 3950819 h 6286576"/>
              <a:gd name="connsiteX9387" fmla="*/ 1514934 w 6331249"/>
              <a:gd name="connsiteY9387" fmla="*/ 3950819 h 6286576"/>
              <a:gd name="connsiteX9388" fmla="*/ 1318972 w 6331249"/>
              <a:gd name="connsiteY9388" fmla="*/ 4187254 h 6286576"/>
              <a:gd name="connsiteX9389" fmla="*/ 1336406 w 6331249"/>
              <a:gd name="connsiteY9389" fmla="*/ 4132621 h 6286576"/>
              <a:gd name="connsiteX9390" fmla="*/ 1336406 w 6331249"/>
              <a:gd name="connsiteY9390" fmla="*/ 4130063 h 6286576"/>
              <a:gd name="connsiteX9391" fmla="*/ 1336406 w 6331249"/>
              <a:gd name="connsiteY9391" fmla="*/ 4127738 h 6286576"/>
              <a:gd name="connsiteX9392" fmla="*/ 1336406 w 6331249"/>
              <a:gd name="connsiteY9392" fmla="*/ 4125181 h 6286576"/>
              <a:gd name="connsiteX9393" fmla="*/ 1337568 w 6331249"/>
              <a:gd name="connsiteY9393" fmla="*/ 4122624 h 6286576"/>
              <a:gd name="connsiteX9394" fmla="*/ 1338731 w 6331249"/>
              <a:gd name="connsiteY9394" fmla="*/ 4120066 h 6286576"/>
              <a:gd name="connsiteX9395" fmla="*/ 1340125 w 6331249"/>
              <a:gd name="connsiteY9395" fmla="*/ 4117509 h 6286576"/>
              <a:gd name="connsiteX9396" fmla="*/ 1341520 w 6331249"/>
              <a:gd name="connsiteY9396" fmla="*/ 4114952 h 6286576"/>
              <a:gd name="connsiteX9397" fmla="*/ 1345472 w 6331249"/>
              <a:gd name="connsiteY9397" fmla="*/ 4110534 h 6286576"/>
              <a:gd name="connsiteX9398" fmla="*/ 1347099 w 6331249"/>
              <a:gd name="connsiteY9398" fmla="*/ 4107977 h 6286576"/>
              <a:gd name="connsiteX9399" fmla="*/ 1348959 w 6331249"/>
              <a:gd name="connsiteY9399" fmla="*/ 4105420 h 6286576"/>
              <a:gd name="connsiteX9400" fmla="*/ 1350819 w 6331249"/>
              <a:gd name="connsiteY9400" fmla="*/ 4102863 h 6286576"/>
              <a:gd name="connsiteX9401" fmla="*/ 1352678 w 6331249"/>
              <a:gd name="connsiteY9401" fmla="*/ 4100305 h 6286576"/>
              <a:gd name="connsiteX9402" fmla="*/ 1354770 w 6331249"/>
              <a:gd name="connsiteY9402" fmla="*/ 4097748 h 6286576"/>
              <a:gd name="connsiteX9403" fmla="*/ 1356862 w 6331249"/>
              <a:gd name="connsiteY9403" fmla="*/ 4095191 h 6286576"/>
              <a:gd name="connsiteX9404" fmla="*/ 1358955 w 6331249"/>
              <a:gd name="connsiteY9404" fmla="*/ 4092633 h 6286576"/>
              <a:gd name="connsiteX9405" fmla="*/ 1361047 w 6331249"/>
              <a:gd name="connsiteY9405" fmla="*/ 4090308 h 6286576"/>
              <a:gd name="connsiteX9406" fmla="*/ 1363371 w 6331249"/>
              <a:gd name="connsiteY9406" fmla="*/ 4087983 h 6286576"/>
              <a:gd name="connsiteX9407" fmla="*/ 1365696 w 6331249"/>
              <a:gd name="connsiteY9407" fmla="*/ 4085659 h 6286576"/>
              <a:gd name="connsiteX9408" fmla="*/ 1368020 w 6331249"/>
              <a:gd name="connsiteY9408" fmla="*/ 4083334 h 6286576"/>
              <a:gd name="connsiteX9409" fmla="*/ 1370345 w 6331249"/>
              <a:gd name="connsiteY9409" fmla="*/ 4081242 h 6286576"/>
              <a:gd name="connsiteX9410" fmla="*/ 1372670 w 6331249"/>
              <a:gd name="connsiteY9410" fmla="*/ 4079149 h 6286576"/>
              <a:gd name="connsiteX9411" fmla="*/ 1374994 w 6331249"/>
              <a:gd name="connsiteY9411" fmla="*/ 4077057 h 6286576"/>
              <a:gd name="connsiteX9412" fmla="*/ 1377551 w 6331249"/>
              <a:gd name="connsiteY9412" fmla="*/ 4075197 h 6286576"/>
              <a:gd name="connsiteX9413" fmla="*/ 1380108 w 6331249"/>
              <a:gd name="connsiteY9413" fmla="*/ 4073337 h 6286576"/>
              <a:gd name="connsiteX9414" fmla="*/ 1382665 w 6331249"/>
              <a:gd name="connsiteY9414" fmla="*/ 4071477 h 6286576"/>
              <a:gd name="connsiteX9415" fmla="*/ 1385222 w 6331249"/>
              <a:gd name="connsiteY9415" fmla="*/ 4069850 h 6286576"/>
              <a:gd name="connsiteX9416" fmla="*/ 1387779 w 6331249"/>
              <a:gd name="connsiteY9416" fmla="*/ 4068223 h 6286576"/>
              <a:gd name="connsiteX9417" fmla="*/ 1390337 w 6331249"/>
              <a:gd name="connsiteY9417" fmla="*/ 4066828 h 6286576"/>
              <a:gd name="connsiteX9418" fmla="*/ 1392661 w 6331249"/>
              <a:gd name="connsiteY9418" fmla="*/ 4065433 h 6286576"/>
              <a:gd name="connsiteX9419" fmla="*/ 1394986 w 6331249"/>
              <a:gd name="connsiteY9419" fmla="*/ 4064270 h 6286576"/>
              <a:gd name="connsiteX9420" fmla="*/ 1397310 w 6331249"/>
              <a:gd name="connsiteY9420" fmla="*/ 4064270 h 6286576"/>
              <a:gd name="connsiteX9421" fmla="*/ 1399635 w 6331249"/>
              <a:gd name="connsiteY9421" fmla="*/ 4064270 h 6286576"/>
              <a:gd name="connsiteX9422" fmla="*/ 1452635 w 6331249"/>
              <a:gd name="connsiteY9422" fmla="*/ 4042649 h 6286576"/>
              <a:gd name="connsiteX9423" fmla="*/ 1454960 w 6331249"/>
              <a:gd name="connsiteY9423" fmla="*/ 4042649 h 6286576"/>
              <a:gd name="connsiteX9424" fmla="*/ 1457052 w 6331249"/>
              <a:gd name="connsiteY9424" fmla="*/ 4042649 h 6286576"/>
              <a:gd name="connsiteX9425" fmla="*/ 1458912 w 6331249"/>
              <a:gd name="connsiteY9425" fmla="*/ 4042649 h 6286576"/>
              <a:gd name="connsiteX9426" fmla="*/ 1460772 w 6331249"/>
              <a:gd name="connsiteY9426" fmla="*/ 4042649 h 6286576"/>
              <a:gd name="connsiteX9427" fmla="*/ 1470767 w 6331249"/>
              <a:gd name="connsiteY9427" fmla="*/ 4042649 h 6286576"/>
              <a:gd name="connsiteX9428" fmla="*/ 1470767 w 6331249"/>
              <a:gd name="connsiteY9428" fmla="*/ 4053344 h 6286576"/>
              <a:gd name="connsiteX9429" fmla="*/ 1470767 w 6331249"/>
              <a:gd name="connsiteY9429" fmla="*/ 4055436 h 6286576"/>
              <a:gd name="connsiteX9430" fmla="*/ 1470767 w 6331249"/>
              <a:gd name="connsiteY9430" fmla="*/ 4057528 h 6286576"/>
              <a:gd name="connsiteX9431" fmla="*/ 1470767 w 6331249"/>
              <a:gd name="connsiteY9431" fmla="*/ 4059853 h 6286576"/>
              <a:gd name="connsiteX9432" fmla="*/ 1453100 w 6331249"/>
              <a:gd name="connsiteY9432" fmla="*/ 4114487 h 6286576"/>
              <a:gd name="connsiteX9433" fmla="*/ 1453100 w 6331249"/>
              <a:gd name="connsiteY9433" fmla="*/ 4117044 h 6286576"/>
              <a:gd name="connsiteX9434" fmla="*/ 1453100 w 6331249"/>
              <a:gd name="connsiteY9434" fmla="*/ 4119369 h 6286576"/>
              <a:gd name="connsiteX9435" fmla="*/ 1453100 w 6331249"/>
              <a:gd name="connsiteY9435" fmla="*/ 4121926 h 6286576"/>
              <a:gd name="connsiteX9436" fmla="*/ 1451938 w 6331249"/>
              <a:gd name="connsiteY9436" fmla="*/ 4124483 h 6286576"/>
              <a:gd name="connsiteX9437" fmla="*/ 1450776 w 6331249"/>
              <a:gd name="connsiteY9437" fmla="*/ 4127041 h 6286576"/>
              <a:gd name="connsiteX9438" fmla="*/ 1449381 w 6331249"/>
              <a:gd name="connsiteY9438" fmla="*/ 4129598 h 6286576"/>
              <a:gd name="connsiteX9439" fmla="*/ 1447986 w 6331249"/>
              <a:gd name="connsiteY9439" fmla="*/ 4132155 h 6286576"/>
              <a:gd name="connsiteX9440" fmla="*/ 1446359 w 6331249"/>
              <a:gd name="connsiteY9440" fmla="*/ 4134713 h 6286576"/>
              <a:gd name="connsiteX9441" fmla="*/ 1444732 w 6331249"/>
              <a:gd name="connsiteY9441" fmla="*/ 4137270 h 6286576"/>
              <a:gd name="connsiteX9442" fmla="*/ 1442872 w 6331249"/>
              <a:gd name="connsiteY9442" fmla="*/ 4139827 h 6286576"/>
              <a:gd name="connsiteX9443" fmla="*/ 1441013 w 6331249"/>
              <a:gd name="connsiteY9443" fmla="*/ 4142385 h 6286576"/>
              <a:gd name="connsiteX9444" fmla="*/ 1439153 w 6331249"/>
              <a:gd name="connsiteY9444" fmla="*/ 4144942 h 6286576"/>
              <a:gd name="connsiteX9445" fmla="*/ 1437061 w 6331249"/>
              <a:gd name="connsiteY9445" fmla="*/ 4147499 h 6286576"/>
              <a:gd name="connsiteX9446" fmla="*/ 1434969 w 6331249"/>
              <a:gd name="connsiteY9446" fmla="*/ 4150057 h 6286576"/>
              <a:gd name="connsiteX9447" fmla="*/ 1432877 w 6331249"/>
              <a:gd name="connsiteY9447" fmla="*/ 4152614 h 6286576"/>
              <a:gd name="connsiteX9448" fmla="*/ 1430784 w 6331249"/>
              <a:gd name="connsiteY9448" fmla="*/ 4154939 h 6286576"/>
              <a:gd name="connsiteX9449" fmla="*/ 1428460 w 6331249"/>
              <a:gd name="connsiteY9449" fmla="*/ 4157264 h 6286576"/>
              <a:gd name="connsiteX9450" fmla="*/ 1426135 w 6331249"/>
              <a:gd name="connsiteY9450" fmla="*/ 4159588 h 6286576"/>
              <a:gd name="connsiteX9451" fmla="*/ 1423811 w 6331249"/>
              <a:gd name="connsiteY9451" fmla="*/ 4161913 h 6286576"/>
              <a:gd name="connsiteX9452" fmla="*/ 1421486 w 6331249"/>
              <a:gd name="connsiteY9452" fmla="*/ 4164006 h 6286576"/>
              <a:gd name="connsiteX9453" fmla="*/ 1419161 w 6331249"/>
              <a:gd name="connsiteY9453" fmla="*/ 4166098 h 6286576"/>
              <a:gd name="connsiteX9454" fmla="*/ 1416604 w 6331249"/>
              <a:gd name="connsiteY9454" fmla="*/ 4168190 h 6286576"/>
              <a:gd name="connsiteX9455" fmla="*/ 1414047 w 6331249"/>
              <a:gd name="connsiteY9455" fmla="*/ 4170050 h 6286576"/>
              <a:gd name="connsiteX9456" fmla="*/ 1411490 w 6331249"/>
              <a:gd name="connsiteY9456" fmla="*/ 4171910 h 6286576"/>
              <a:gd name="connsiteX9457" fmla="*/ 1405911 w 6331249"/>
              <a:gd name="connsiteY9457" fmla="*/ 4170980 h 6286576"/>
              <a:gd name="connsiteX9458" fmla="*/ 1403354 w 6331249"/>
              <a:gd name="connsiteY9458" fmla="*/ 4172608 h 6286576"/>
              <a:gd name="connsiteX9459" fmla="*/ 1400797 w 6331249"/>
              <a:gd name="connsiteY9459" fmla="*/ 4174235 h 6286576"/>
              <a:gd name="connsiteX9460" fmla="*/ 1398240 w 6331249"/>
              <a:gd name="connsiteY9460" fmla="*/ 4175630 h 6286576"/>
              <a:gd name="connsiteX9461" fmla="*/ 1395915 w 6331249"/>
              <a:gd name="connsiteY9461" fmla="*/ 4177025 h 6286576"/>
              <a:gd name="connsiteX9462" fmla="*/ 1393591 w 6331249"/>
              <a:gd name="connsiteY9462" fmla="*/ 4178187 h 6286576"/>
              <a:gd name="connsiteX9463" fmla="*/ 1391266 w 6331249"/>
              <a:gd name="connsiteY9463" fmla="*/ 4178187 h 6286576"/>
              <a:gd name="connsiteX9464" fmla="*/ 1388942 w 6331249"/>
              <a:gd name="connsiteY9464" fmla="*/ 4178187 h 6286576"/>
              <a:gd name="connsiteX9465" fmla="*/ 1335941 w 6331249"/>
              <a:gd name="connsiteY9465" fmla="*/ 4199808 h 6286576"/>
              <a:gd name="connsiteX9466" fmla="*/ 1333616 w 6331249"/>
              <a:gd name="connsiteY9466" fmla="*/ 4199808 h 6286576"/>
              <a:gd name="connsiteX9467" fmla="*/ 1331524 w 6331249"/>
              <a:gd name="connsiteY9467" fmla="*/ 4199808 h 6286576"/>
              <a:gd name="connsiteX9468" fmla="*/ 1329665 w 6331249"/>
              <a:gd name="connsiteY9468" fmla="*/ 4199808 h 6286576"/>
              <a:gd name="connsiteX9469" fmla="*/ 1327805 w 6331249"/>
              <a:gd name="connsiteY9469" fmla="*/ 4199808 h 6286576"/>
              <a:gd name="connsiteX9470" fmla="*/ 1317577 w 6331249"/>
              <a:gd name="connsiteY9470" fmla="*/ 4199808 h 6286576"/>
              <a:gd name="connsiteX9471" fmla="*/ 1317577 w 6331249"/>
              <a:gd name="connsiteY9471" fmla="*/ 4191903 h 6286576"/>
              <a:gd name="connsiteX9472" fmla="*/ 1317577 w 6331249"/>
              <a:gd name="connsiteY9472" fmla="*/ 4189811 h 6286576"/>
              <a:gd name="connsiteX9473" fmla="*/ 1317577 w 6331249"/>
              <a:gd name="connsiteY9473" fmla="*/ 4187719 h 6286576"/>
              <a:gd name="connsiteX9474" fmla="*/ 1317577 w 6331249"/>
              <a:gd name="connsiteY9474" fmla="*/ 4185394 h 6286576"/>
              <a:gd name="connsiteX9475" fmla="*/ 1317577 w 6331249"/>
              <a:gd name="connsiteY9475" fmla="*/ 4185394 h 6286576"/>
              <a:gd name="connsiteX9476" fmla="*/ 1071868 w 6331249"/>
              <a:gd name="connsiteY9476" fmla="*/ 4326744 h 6286576"/>
              <a:gd name="connsiteX9477" fmla="*/ 1108829 w 6331249"/>
              <a:gd name="connsiteY9477" fmla="*/ 4283037 h 6286576"/>
              <a:gd name="connsiteX9478" fmla="*/ 1110689 w 6331249"/>
              <a:gd name="connsiteY9478" fmla="*/ 4280945 h 6286576"/>
              <a:gd name="connsiteX9479" fmla="*/ 1112548 w 6331249"/>
              <a:gd name="connsiteY9479" fmla="*/ 4279085 h 6286576"/>
              <a:gd name="connsiteX9480" fmla="*/ 1114408 w 6331249"/>
              <a:gd name="connsiteY9480" fmla="*/ 4277225 h 6286576"/>
              <a:gd name="connsiteX9481" fmla="*/ 1116500 w 6331249"/>
              <a:gd name="connsiteY9481" fmla="*/ 4275365 h 6286576"/>
              <a:gd name="connsiteX9482" fmla="*/ 1118592 w 6331249"/>
              <a:gd name="connsiteY9482" fmla="*/ 4273505 h 6286576"/>
              <a:gd name="connsiteX9483" fmla="*/ 1120917 w 6331249"/>
              <a:gd name="connsiteY9483" fmla="*/ 4271645 h 6286576"/>
              <a:gd name="connsiteX9484" fmla="*/ 1123241 w 6331249"/>
              <a:gd name="connsiteY9484" fmla="*/ 4269786 h 6286576"/>
              <a:gd name="connsiteX9485" fmla="*/ 1125798 w 6331249"/>
              <a:gd name="connsiteY9485" fmla="*/ 4267926 h 6286576"/>
              <a:gd name="connsiteX9486" fmla="*/ 1128355 w 6331249"/>
              <a:gd name="connsiteY9486" fmla="*/ 4266066 h 6286576"/>
              <a:gd name="connsiteX9487" fmla="*/ 1130912 w 6331249"/>
              <a:gd name="connsiteY9487" fmla="*/ 4264439 h 6286576"/>
              <a:gd name="connsiteX9488" fmla="*/ 1133702 w 6331249"/>
              <a:gd name="connsiteY9488" fmla="*/ 4262811 h 6286576"/>
              <a:gd name="connsiteX9489" fmla="*/ 1136491 w 6331249"/>
              <a:gd name="connsiteY9489" fmla="*/ 4261184 h 6286576"/>
              <a:gd name="connsiteX9490" fmla="*/ 1139281 w 6331249"/>
              <a:gd name="connsiteY9490" fmla="*/ 4259556 h 6286576"/>
              <a:gd name="connsiteX9491" fmla="*/ 1142070 w 6331249"/>
              <a:gd name="connsiteY9491" fmla="*/ 4257929 h 6286576"/>
              <a:gd name="connsiteX9492" fmla="*/ 1145092 w 6331249"/>
              <a:gd name="connsiteY9492" fmla="*/ 4256534 h 6286576"/>
              <a:gd name="connsiteX9493" fmla="*/ 1148114 w 6331249"/>
              <a:gd name="connsiteY9493" fmla="*/ 4255139 h 6286576"/>
              <a:gd name="connsiteX9494" fmla="*/ 1151136 w 6331249"/>
              <a:gd name="connsiteY9494" fmla="*/ 4253744 h 6286576"/>
              <a:gd name="connsiteX9495" fmla="*/ 1154158 w 6331249"/>
              <a:gd name="connsiteY9495" fmla="*/ 4252582 h 6286576"/>
              <a:gd name="connsiteX9496" fmla="*/ 1157180 w 6331249"/>
              <a:gd name="connsiteY9496" fmla="*/ 4251420 h 6286576"/>
              <a:gd name="connsiteX9497" fmla="*/ 1160202 w 6331249"/>
              <a:gd name="connsiteY9497" fmla="*/ 4251420 h 6286576"/>
              <a:gd name="connsiteX9498" fmla="*/ 1163224 w 6331249"/>
              <a:gd name="connsiteY9498" fmla="*/ 4251420 h 6286576"/>
              <a:gd name="connsiteX9499" fmla="*/ 1166246 w 6331249"/>
              <a:gd name="connsiteY9499" fmla="*/ 4251420 h 6286576"/>
              <a:gd name="connsiteX9500" fmla="*/ 1169268 w 6331249"/>
              <a:gd name="connsiteY9500" fmla="*/ 4251420 h 6286576"/>
              <a:gd name="connsiteX9501" fmla="*/ 1172290 w 6331249"/>
              <a:gd name="connsiteY9501" fmla="*/ 4251420 h 6286576"/>
              <a:gd name="connsiteX9502" fmla="*/ 1175312 w 6331249"/>
              <a:gd name="connsiteY9502" fmla="*/ 4251420 h 6286576"/>
              <a:gd name="connsiteX9503" fmla="*/ 1178334 w 6331249"/>
              <a:gd name="connsiteY9503" fmla="*/ 4251420 h 6286576"/>
              <a:gd name="connsiteX9504" fmla="*/ 1181124 w 6331249"/>
              <a:gd name="connsiteY9504" fmla="*/ 4251420 h 6286576"/>
              <a:gd name="connsiteX9505" fmla="*/ 1183913 w 6331249"/>
              <a:gd name="connsiteY9505" fmla="*/ 4251420 h 6286576"/>
              <a:gd name="connsiteX9506" fmla="*/ 1194374 w 6331249"/>
              <a:gd name="connsiteY9506" fmla="*/ 4251420 h 6286576"/>
              <a:gd name="connsiteX9507" fmla="*/ 1251559 w 6331249"/>
              <a:gd name="connsiteY9507" fmla="*/ 4251420 h 6286576"/>
              <a:gd name="connsiteX9508" fmla="*/ 1260160 w 6331249"/>
              <a:gd name="connsiteY9508" fmla="*/ 4251420 h 6286576"/>
              <a:gd name="connsiteX9509" fmla="*/ 1261787 w 6331249"/>
              <a:gd name="connsiteY9509" fmla="*/ 4251420 h 6286576"/>
              <a:gd name="connsiteX9510" fmla="*/ 1263181 w 6331249"/>
              <a:gd name="connsiteY9510" fmla="*/ 4251420 h 6286576"/>
              <a:gd name="connsiteX9511" fmla="*/ 1264344 w 6331249"/>
              <a:gd name="connsiteY9511" fmla="*/ 4251420 h 6286576"/>
              <a:gd name="connsiteX9512" fmla="*/ 1264344 w 6331249"/>
              <a:gd name="connsiteY9512" fmla="*/ 4251420 h 6286576"/>
              <a:gd name="connsiteX9513" fmla="*/ 1264344 w 6331249"/>
              <a:gd name="connsiteY9513" fmla="*/ 4251420 h 6286576"/>
              <a:gd name="connsiteX9514" fmla="*/ 1264344 w 6331249"/>
              <a:gd name="connsiteY9514" fmla="*/ 4251420 h 6286576"/>
              <a:gd name="connsiteX9515" fmla="*/ 1264344 w 6331249"/>
              <a:gd name="connsiteY9515" fmla="*/ 4251420 h 6286576"/>
              <a:gd name="connsiteX9516" fmla="*/ 1264344 w 6331249"/>
              <a:gd name="connsiteY9516" fmla="*/ 4251420 h 6286576"/>
              <a:gd name="connsiteX9517" fmla="*/ 1264344 w 6331249"/>
              <a:gd name="connsiteY9517" fmla="*/ 4251420 h 6286576"/>
              <a:gd name="connsiteX9518" fmla="*/ 1264344 w 6331249"/>
              <a:gd name="connsiteY9518" fmla="*/ 4254907 h 6286576"/>
              <a:gd name="connsiteX9519" fmla="*/ 1264344 w 6331249"/>
              <a:gd name="connsiteY9519" fmla="*/ 4254907 h 6286576"/>
              <a:gd name="connsiteX9520" fmla="*/ 1264344 w 6331249"/>
              <a:gd name="connsiteY9520" fmla="*/ 4256069 h 6286576"/>
              <a:gd name="connsiteX9521" fmla="*/ 1264344 w 6331249"/>
              <a:gd name="connsiteY9521" fmla="*/ 4257464 h 6286576"/>
              <a:gd name="connsiteX9522" fmla="*/ 1264344 w 6331249"/>
              <a:gd name="connsiteY9522" fmla="*/ 4258859 h 6286576"/>
              <a:gd name="connsiteX9523" fmla="*/ 1264344 w 6331249"/>
              <a:gd name="connsiteY9523" fmla="*/ 4260486 h 6286576"/>
              <a:gd name="connsiteX9524" fmla="*/ 1264344 w 6331249"/>
              <a:gd name="connsiteY9524" fmla="*/ 4262114 h 6286576"/>
              <a:gd name="connsiteX9525" fmla="*/ 1262949 w 6331249"/>
              <a:gd name="connsiteY9525" fmla="*/ 4263973 h 6286576"/>
              <a:gd name="connsiteX9526" fmla="*/ 1261322 w 6331249"/>
              <a:gd name="connsiteY9526" fmla="*/ 4265833 h 6286576"/>
              <a:gd name="connsiteX9527" fmla="*/ 1224361 w 6331249"/>
              <a:gd name="connsiteY9527" fmla="*/ 4309540 h 6286576"/>
              <a:gd name="connsiteX9528" fmla="*/ 1222501 w 6331249"/>
              <a:gd name="connsiteY9528" fmla="*/ 4311633 h 6286576"/>
              <a:gd name="connsiteX9529" fmla="*/ 1220641 w 6331249"/>
              <a:gd name="connsiteY9529" fmla="*/ 4313493 h 6286576"/>
              <a:gd name="connsiteX9530" fmla="*/ 1218782 w 6331249"/>
              <a:gd name="connsiteY9530" fmla="*/ 4315352 h 6286576"/>
              <a:gd name="connsiteX9531" fmla="*/ 1216690 w 6331249"/>
              <a:gd name="connsiteY9531" fmla="*/ 4317212 h 6286576"/>
              <a:gd name="connsiteX9532" fmla="*/ 1214598 w 6331249"/>
              <a:gd name="connsiteY9532" fmla="*/ 4319072 h 6286576"/>
              <a:gd name="connsiteX9533" fmla="*/ 1212273 w 6331249"/>
              <a:gd name="connsiteY9533" fmla="*/ 4320932 h 6286576"/>
              <a:gd name="connsiteX9534" fmla="*/ 1209948 w 6331249"/>
              <a:gd name="connsiteY9534" fmla="*/ 4322792 h 6286576"/>
              <a:gd name="connsiteX9535" fmla="*/ 1207391 w 6331249"/>
              <a:gd name="connsiteY9535" fmla="*/ 4324652 h 6286576"/>
              <a:gd name="connsiteX9536" fmla="*/ 1204834 w 6331249"/>
              <a:gd name="connsiteY9536" fmla="*/ 4326512 h 6286576"/>
              <a:gd name="connsiteX9537" fmla="*/ 1202277 w 6331249"/>
              <a:gd name="connsiteY9537" fmla="*/ 4328139 h 6286576"/>
              <a:gd name="connsiteX9538" fmla="*/ 1199488 w 6331249"/>
              <a:gd name="connsiteY9538" fmla="*/ 4329766 h 6286576"/>
              <a:gd name="connsiteX9539" fmla="*/ 1196698 w 6331249"/>
              <a:gd name="connsiteY9539" fmla="*/ 4331393 h 6286576"/>
              <a:gd name="connsiteX9540" fmla="*/ 1193909 w 6331249"/>
              <a:gd name="connsiteY9540" fmla="*/ 4333021 h 6286576"/>
              <a:gd name="connsiteX9541" fmla="*/ 1191119 w 6331249"/>
              <a:gd name="connsiteY9541" fmla="*/ 4334648 h 6286576"/>
              <a:gd name="connsiteX9542" fmla="*/ 1188097 w 6331249"/>
              <a:gd name="connsiteY9542" fmla="*/ 4336043 h 6286576"/>
              <a:gd name="connsiteX9543" fmla="*/ 1185075 w 6331249"/>
              <a:gd name="connsiteY9543" fmla="*/ 4337438 h 6286576"/>
              <a:gd name="connsiteX9544" fmla="*/ 1182053 w 6331249"/>
              <a:gd name="connsiteY9544" fmla="*/ 4338833 h 6286576"/>
              <a:gd name="connsiteX9545" fmla="*/ 1179031 w 6331249"/>
              <a:gd name="connsiteY9545" fmla="*/ 4339996 h 6286576"/>
              <a:gd name="connsiteX9546" fmla="*/ 1176009 w 6331249"/>
              <a:gd name="connsiteY9546" fmla="*/ 4341158 h 6286576"/>
              <a:gd name="connsiteX9547" fmla="*/ 1172988 w 6331249"/>
              <a:gd name="connsiteY9547" fmla="*/ 4341158 h 6286576"/>
              <a:gd name="connsiteX9548" fmla="*/ 1169965 w 6331249"/>
              <a:gd name="connsiteY9548" fmla="*/ 4341158 h 6286576"/>
              <a:gd name="connsiteX9549" fmla="*/ 1166944 w 6331249"/>
              <a:gd name="connsiteY9549" fmla="*/ 4341158 h 6286576"/>
              <a:gd name="connsiteX9550" fmla="*/ 1163922 w 6331249"/>
              <a:gd name="connsiteY9550" fmla="*/ 4341158 h 6286576"/>
              <a:gd name="connsiteX9551" fmla="*/ 1160900 w 6331249"/>
              <a:gd name="connsiteY9551" fmla="*/ 4341158 h 6286576"/>
              <a:gd name="connsiteX9552" fmla="*/ 1157878 w 6331249"/>
              <a:gd name="connsiteY9552" fmla="*/ 4341158 h 6286576"/>
              <a:gd name="connsiteX9553" fmla="*/ 1154856 w 6331249"/>
              <a:gd name="connsiteY9553" fmla="*/ 4341158 h 6286576"/>
              <a:gd name="connsiteX9554" fmla="*/ 1152066 w 6331249"/>
              <a:gd name="connsiteY9554" fmla="*/ 4341158 h 6286576"/>
              <a:gd name="connsiteX9555" fmla="*/ 1149277 w 6331249"/>
              <a:gd name="connsiteY9555" fmla="*/ 4341158 h 6286576"/>
              <a:gd name="connsiteX9556" fmla="*/ 1138816 w 6331249"/>
              <a:gd name="connsiteY9556" fmla="*/ 4341158 h 6286576"/>
              <a:gd name="connsiteX9557" fmla="*/ 1081631 w 6331249"/>
              <a:gd name="connsiteY9557" fmla="*/ 4341158 h 6286576"/>
              <a:gd name="connsiteX9558" fmla="*/ 1073030 w 6331249"/>
              <a:gd name="connsiteY9558" fmla="*/ 4341158 h 6286576"/>
              <a:gd name="connsiteX9559" fmla="*/ 1071403 w 6331249"/>
              <a:gd name="connsiteY9559" fmla="*/ 4341158 h 6286576"/>
              <a:gd name="connsiteX9560" fmla="*/ 1070008 w 6331249"/>
              <a:gd name="connsiteY9560" fmla="*/ 4341158 h 6286576"/>
              <a:gd name="connsiteX9561" fmla="*/ 1068846 w 6331249"/>
              <a:gd name="connsiteY9561" fmla="*/ 4341158 h 6286576"/>
              <a:gd name="connsiteX9562" fmla="*/ 1068846 w 6331249"/>
              <a:gd name="connsiteY9562" fmla="*/ 4341158 h 6286576"/>
              <a:gd name="connsiteX9563" fmla="*/ 1068846 w 6331249"/>
              <a:gd name="connsiteY9563" fmla="*/ 4341158 h 6286576"/>
              <a:gd name="connsiteX9564" fmla="*/ 1068846 w 6331249"/>
              <a:gd name="connsiteY9564" fmla="*/ 4341158 h 6286576"/>
              <a:gd name="connsiteX9565" fmla="*/ 1068846 w 6331249"/>
              <a:gd name="connsiteY9565" fmla="*/ 4341158 h 6286576"/>
              <a:gd name="connsiteX9566" fmla="*/ 1064197 w 6331249"/>
              <a:gd name="connsiteY9566" fmla="*/ 4341158 h 6286576"/>
              <a:gd name="connsiteX9567" fmla="*/ 1064197 w 6331249"/>
              <a:gd name="connsiteY9567" fmla="*/ 4337671 h 6286576"/>
              <a:gd name="connsiteX9568" fmla="*/ 1064197 w 6331249"/>
              <a:gd name="connsiteY9568" fmla="*/ 4337671 h 6286576"/>
              <a:gd name="connsiteX9569" fmla="*/ 1064197 w 6331249"/>
              <a:gd name="connsiteY9569" fmla="*/ 4336508 h 6286576"/>
              <a:gd name="connsiteX9570" fmla="*/ 1064197 w 6331249"/>
              <a:gd name="connsiteY9570" fmla="*/ 4335113 h 6286576"/>
              <a:gd name="connsiteX9571" fmla="*/ 1064197 w 6331249"/>
              <a:gd name="connsiteY9571" fmla="*/ 4333718 h 6286576"/>
              <a:gd name="connsiteX9572" fmla="*/ 1064197 w 6331249"/>
              <a:gd name="connsiteY9572" fmla="*/ 4332091 h 6286576"/>
              <a:gd name="connsiteX9573" fmla="*/ 1064197 w 6331249"/>
              <a:gd name="connsiteY9573" fmla="*/ 4330464 h 6286576"/>
              <a:gd name="connsiteX9574" fmla="*/ 1065591 w 6331249"/>
              <a:gd name="connsiteY9574" fmla="*/ 4328604 h 6286576"/>
              <a:gd name="connsiteX9575" fmla="*/ 1067219 w 6331249"/>
              <a:gd name="connsiteY9575" fmla="*/ 4326744 h 6286576"/>
              <a:gd name="connsiteX9576" fmla="*/ 1067219 w 6331249"/>
              <a:gd name="connsiteY9576" fmla="*/ 4326744 h 6286576"/>
              <a:gd name="connsiteX9577" fmla="*/ 1502149 w 6331249"/>
              <a:gd name="connsiteY9577" fmla="*/ 3223379 h 6286576"/>
              <a:gd name="connsiteX9578" fmla="*/ 1517259 w 6331249"/>
              <a:gd name="connsiteY9578" fmla="*/ 3168048 h 6286576"/>
              <a:gd name="connsiteX9579" fmla="*/ 1517259 w 6331249"/>
              <a:gd name="connsiteY9579" fmla="*/ 3165491 h 6286576"/>
              <a:gd name="connsiteX9580" fmla="*/ 1517259 w 6331249"/>
              <a:gd name="connsiteY9580" fmla="*/ 3162933 h 6286576"/>
              <a:gd name="connsiteX9581" fmla="*/ 1517259 w 6331249"/>
              <a:gd name="connsiteY9581" fmla="*/ 3160376 h 6286576"/>
              <a:gd name="connsiteX9582" fmla="*/ 1517259 w 6331249"/>
              <a:gd name="connsiteY9582" fmla="*/ 3157819 h 6286576"/>
              <a:gd name="connsiteX9583" fmla="*/ 1517259 w 6331249"/>
              <a:gd name="connsiteY9583" fmla="*/ 3155261 h 6286576"/>
              <a:gd name="connsiteX9584" fmla="*/ 1518421 w 6331249"/>
              <a:gd name="connsiteY9584" fmla="*/ 3152704 h 6286576"/>
              <a:gd name="connsiteX9585" fmla="*/ 1519816 w 6331249"/>
              <a:gd name="connsiteY9585" fmla="*/ 3150147 h 6286576"/>
              <a:gd name="connsiteX9586" fmla="*/ 1521211 w 6331249"/>
              <a:gd name="connsiteY9586" fmla="*/ 3147589 h 6286576"/>
              <a:gd name="connsiteX9587" fmla="*/ 1522838 w 6331249"/>
              <a:gd name="connsiteY9587" fmla="*/ 3144800 h 6286576"/>
              <a:gd name="connsiteX9588" fmla="*/ 1524465 w 6331249"/>
              <a:gd name="connsiteY9588" fmla="*/ 3142242 h 6286576"/>
              <a:gd name="connsiteX9589" fmla="*/ 1526092 w 6331249"/>
              <a:gd name="connsiteY9589" fmla="*/ 3139685 h 6286576"/>
              <a:gd name="connsiteX9590" fmla="*/ 1527952 w 6331249"/>
              <a:gd name="connsiteY9590" fmla="*/ 3137128 h 6286576"/>
              <a:gd name="connsiteX9591" fmla="*/ 1529812 w 6331249"/>
              <a:gd name="connsiteY9591" fmla="*/ 3134570 h 6286576"/>
              <a:gd name="connsiteX9592" fmla="*/ 1531672 w 6331249"/>
              <a:gd name="connsiteY9592" fmla="*/ 3132013 h 6286576"/>
              <a:gd name="connsiteX9593" fmla="*/ 1533764 w 6331249"/>
              <a:gd name="connsiteY9593" fmla="*/ 3129456 h 6286576"/>
              <a:gd name="connsiteX9594" fmla="*/ 1535856 w 6331249"/>
              <a:gd name="connsiteY9594" fmla="*/ 3126898 h 6286576"/>
              <a:gd name="connsiteX9595" fmla="*/ 1537948 w 6331249"/>
              <a:gd name="connsiteY9595" fmla="*/ 3124341 h 6286576"/>
              <a:gd name="connsiteX9596" fmla="*/ 1540040 w 6331249"/>
              <a:gd name="connsiteY9596" fmla="*/ 3122016 h 6286576"/>
              <a:gd name="connsiteX9597" fmla="*/ 1542365 w 6331249"/>
              <a:gd name="connsiteY9597" fmla="*/ 3119691 h 6286576"/>
              <a:gd name="connsiteX9598" fmla="*/ 1544689 w 6331249"/>
              <a:gd name="connsiteY9598" fmla="*/ 3117366 h 6286576"/>
              <a:gd name="connsiteX9599" fmla="*/ 1547014 w 6331249"/>
              <a:gd name="connsiteY9599" fmla="*/ 3115042 h 6286576"/>
              <a:gd name="connsiteX9600" fmla="*/ 1549338 w 6331249"/>
              <a:gd name="connsiteY9600" fmla="*/ 3112949 h 6286576"/>
              <a:gd name="connsiteX9601" fmla="*/ 1551663 w 6331249"/>
              <a:gd name="connsiteY9601" fmla="*/ 3110857 h 6286576"/>
              <a:gd name="connsiteX9602" fmla="*/ 1553988 w 6331249"/>
              <a:gd name="connsiteY9602" fmla="*/ 3108765 h 6286576"/>
              <a:gd name="connsiteX9603" fmla="*/ 1556312 w 6331249"/>
              <a:gd name="connsiteY9603" fmla="*/ 3106905 h 6286576"/>
              <a:gd name="connsiteX9604" fmla="*/ 1558637 w 6331249"/>
              <a:gd name="connsiteY9604" fmla="*/ 3105045 h 6286576"/>
              <a:gd name="connsiteX9605" fmla="*/ 1560961 w 6331249"/>
              <a:gd name="connsiteY9605" fmla="*/ 3103418 h 6286576"/>
              <a:gd name="connsiteX9606" fmla="*/ 1563286 w 6331249"/>
              <a:gd name="connsiteY9606" fmla="*/ 3101790 h 6286576"/>
              <a:gd name="connsiteX9607" fmla="*/ 1565611 w 6331249"/>
              <a:gd name="connsiteY9607" fmla="*/ 3100395 h 6286576"/>
              <a:gd name="connsiteX9608" fmla="*/ 1567935 w 6331249"/>
              <a:gd name="connsiteY9608" fmla="*/ 3099000 h 6286576"/>
              <a:gd name="connsiteX9609" fmla="*/ 1570260 w 6331249"/>
              <a:gd name="connsiteY9609" fmla="*/ 3097838 h 6286576"/>
              <a:gd name="connsiteX9610" fmla="*/ 1572584 w 6331249"/>
              <a:gd name="connsiteY9610" fmla="*/ 3097838 h 6286576"/>
              <a:gd name="connsiteX9611" fmla="*/ 1624655 w 6331249"/>
              <a:gd name="connsiteY9611" fmla="*/ 3074590 h 6286576"/>
              <a:gd name="connsiteX9612" fmla="*/ 1626980 w 6331249"/>
              <a:gd name="connsiteY9612" fmla="*/ 3074590 h 6286576"/>
              <a:gd name="connsiteX9613" fmla="*/ 1629072 w 6331249"/>
              <a:gd name="connsiteY9613" fmla="*/ 3074590 h 6286576"/>
              <a:gd name="connsiteX9614" fmla="*/ 1630931 w 6331249"/>
              <a:gd name="connsiteY9614" fmla="*/ 3074590 h 6286576"/>
              <a:gd name="connsiteX9615" fmla="*/ 1632791 w 6331249"/>
              <a:gd name="connsiteY9615" fmla="*/ 3074590 h 6286576"/>
              <a:gd name="connsiteX9616" fmla="*/ 1634418 w 6331249"/>
              <a:gd name="connsiteY9616" fmla="*/ 3074590 h 6286576"/>
              <a:gd name="connsiteX9617" fmla="*/ 1647668 w 6331249"/>
              <a:gd name="connsiteY9617" fmla="*/ 3074590 h 6286576"/>
              <a:gd name="connsiteX9618" fmla="*/ 1647668 w 6331249"/>
              <a:gd name="connsiteY9618" fmla="*/ 3086911 h 6286576"/>
              <a:gd name="connsiteX9619" fmla="*/ 1647668 w 6331249"/>
              <a:gd name="connsiteY9619" fmla="*/ 3089004 h 6286576"/>
              <a:gd name="connsiteX9620" fmla="*/ 1647668 w 6331249"/>
              <a:gd name="connsiteY9620" fmla="*/ 3091328 h 6286576"/>
              <a:gd name="connsiteX9621" fmla="*/ 1632559 w 6331249"/>
              <a:gd name="connsiteY9621" fmla="*/ 3146659 h 6286576"/>
              <a:gd name="connsiteX9622" fmla="*/ 1632559 w 6331249"/>
              <a:gd name="connsiteY9622" fmla="*/ 3149217 h 6286576"/>
              <a:gd name="connsiteX9623" fmla="*/ 1632559 w 6331249"/>
              <a:gd name="connsiteY9623" fmla="*/ 3151774 h 6286576"/>
              <a:gd name="connsiteX9624" fmla="*/ 1632559 w 6331249"/>
              <a:gd name="connsiteY9624" fmla="*/ 3154331 h 6286576"/>
              <a:gd name="connsiteX9625" fmla="*/ 1632559 w 6331249"/>
              <a:gd name="connsiteY9625" fmla="*/ 3156889 h 6286576"/>
              <a:gd name="connsiteX9626" fmla="*/ 1631396 w 6331249"/>
              <a:gd name="connsiteY9626" fmla="*/ 3159446 h 6286576"/>
              <a:gd name="connsiteX9627" fmla="*/ 1630234 w 6331249"/>
              <a:gd name="connsiteY9627" fmla="*/ 3162003 h 6286576"/>
              <a:gd name="connsiteX9628" fmla="*/ 1628839 w 6331249"/>
              <a:gd name="connsiteY9628" fmla="*/ 3164561 h 6286576"/>
              <a:gd name="connsiteX9629" fmla="*/ 1627444 w 6331249"/>
              <a:gd name="connsiteY9629" fmla="*/ 3167118 h 6286576"/>
              <a:gd name="connsiteX9630" fmla="*/ 1625817 w 6331249"/>
              <a:gd name="connsiteY9630" fmla="*/ 3169908 h 6286576"/>
              <a:gd name="connsiteX9631" fmla="*/ 1624190 w 6331249"/>
              <a:gd name="connsiteY9631" fmla="*/ 3172465 h 6286576"/>
              <a:gd name="connsiteX9632" fmla="*/ 1622563 w 6331249"/>
              <a:gd name="connsiteY9632" fmla="*/ 3175022 h 6286576"/>
              <a:gd name="connsiteX9633" fmla="*/ 1620703 w 6331249"/>
              <a:gd name="connsiteY9633" fmla="*/ 3177580 h 6286576"/>
              <a:gd name="connsiteX9634" fmla="*/ 1618844 w 6331249"/>
              <a:gd name="connsiteY9634" fmla="*/ 3180137 h 6286576"/>
              <a:gd name="connsiteX9635" fmla="*/ 1616984 w 6331249"/>
              <a:gd name="connsiteY9635" fmla="*/ 3182694 h 6286576"/>
              <a:gd name="connsiteX9636" fmla="*/ 1614892 w 6331249"/>
              <a:gd name="connsiteY9636" fmla="*/ 3185252 h 6286576"/>
              <a:gd name="connsiteX9637" fmla="*/ 1612800 w 6331249"/>
              <a:gd name="connsiteY9637" fmla="*/ 3187809 h 6286576"/>
              <a:gd name="connsiteX9638" fmla="*/ 1610708 w 6331249"/>
              <a:gd name="connsiteY9638" fmla="*/ 3190366 h 6286576"/>
              <a:gd name="connsiteX9639" fmla="*/ 1608615 w 6331249"/>
              <a:gd name="connsiteY9639" fmla="*/ 3192691 h 6286576"/>
              <a:gd name="connsiteX9640" fmla="*/ 1606291 w 6331249"/>
              <a:gd name="connsiteY9640" fmla="*/ 3195016 h 6286576"/>
              <a:gd name="connsiteX9641" fmla="*/ 1603966 w 6331249"/>
              <a:gd name="connsiteY9641" fmla="*/ 3197341 h 6286576"/>
              <a:gd name="connsiteX9642" fmla="*/ 1601642 w 6331249"/>
              <a:gd name="connsiteY9642" fmla="*/ 3199666 h 6286576"/>
              <a:gd name="connsiteX9643" fmla="*/ 1599317 w 6331249"/>
              <a:gd name="connsiteY9643" fmla="*/ 3201758 h 6286576"/>
              <a:gd name="connsiteX9644" fmla="*/ 1596992 w 6331249"/>
              <a:gd name="connsiteY9644" fmla="*/ 3203850 h 6286576"/>
              <a:gd name="connsiteX9645" fmla="*/ 1594668 w 6331249"/>
              <a:gd name="connsiteY9645" fmla="*/ 3205943 h 6286576"/>
              <a:gd name="connsiteX9646" fmla="*/ 1592343 w 6331249"/>
              <a:gd name="connsiteY9646" fmla="*/ 3207803 h 6286576"/>
              <a:gd name="connsiteX9647" fmla="*/ 1590019 w 6331249"/>
              <a:gd name="connsiteY9647" fmla="*/ 3209662 h 6286576"/>
              <a:gd name="connsiteX9648" fmla="*/ 1587694 w 6331249"/>
              <a:gd name="connsiteY9648" fmla="*/ 3211290 h 6286576"/>
              <a:gd name="connsiteX9649" fmla="*/ 1585369 w 6331249"/>
              <a:gd name="connsiteY9649" fmla="*/ 3212917 h 6286576"/>
              <a:gd name="connsiteX9650" fmla="*/ 1583045 w 6331249"/>
              <a:gd name="connsiteY9650" fmla="*/ 3214312 h 6286576"/>
              <a:gd name="connsiteX9651" fmla="*/ 1580720 w 6331249"/>
              <a:gd name="connsiteY9651" fmla="*/ 3215707 h 6286576"/>
              <a:gd name="connsiteX9652" fmla="*/ 1578396 w 6331249"/>
              <a:gd name="connsiteY9652" fmla="*/ 3216869 h 6286576"/>
              <a:gd name="connsiteX9653" fmla="*/ 1576071 w 6331249"/>
              <a:gd name="connsiteY9653" fmla="*/ 3216869 h 6286576"/>
              <a:gd name="connsiteX9654" fmla="*/ 1524000 w 6331249"/>
              <a:gd name="connsiteY9654" fmla="*/ 3240118 h 6286576"/>
              <a:gd name="connsiteX9655" fmla="*/ 1521676 w 6331249"/>
              <a:gd name="connsiteY9655" fmla="*/ 3240118 h 6286576"/>
              <a:gd name="connsiteX9656" fmla="*/ 1519584 w 6331249"/>
              <a:gd name="connsiteY9656" fmla="*/ 3240118 h 6286576"/>
              <a:gd name="connsiteX9657" fmla="*/ 1517724 w 6331249"/>
              <a:gd name="connsiteY9657" fmla="*/ 3240118 h 6286576"/>
              <a:gd name="connsiteX9658" fmla="*/ 1515864 w 6331249"/>
              <a:gd name="connsiteY9658" fmla="*/ 3240118 h 6286576"/>
              <a:gd name="connsiteX9659" fmla="*/ 1514237 w 6331249"/>
              <a:gd name="connsiteY9659" fmla="*/ 3240118 h 6286576"/>
              <a:gd name="connsiteX9660" fmla="*/ 1501684 w 6331249"/>
              <a:gd name="connsiteY9660" fmla="*/ 3240118 h 6286576"/>
              <a:gd name="connsiteX9661" fmla="*/ 1501684 w 6331249"/>
              <a:gd name="connsiteY9661" fmla="*/ 3227331 h 6286576"/>
              <a:gd name="connsiteX9662" fmla="*/ 1501684 w 6331249"/>
              <a:gd name="connsiteY9662" fmla="*/ 3225239 h 6286576"/>
              <a:gd name="connsiteX9663" fmla="*/ 1501684 w 6331249"/>
              <a:gd name="connsiteY9663" fmla="*/ 3222914 h 6286576"/>
              <a:gd name="connsiteX9664" fmla="*/ 1501684 w 6331249"/>
              <a:gd name="connsiteY9664" fmla="*/ 3222914 h 6286576"/>
              <a:gd name="connsiteX9665" fmla="*/ 1305024 w 6331249"/>
              <a:gd name="connsiteY9665" fmla="*/ 3455862 h 6286576"/>
              <a:gd name="connsiteX9666" fmla="*/ 1320134 w 6331249"/>
              <a:gd name="connsiteY9666" fmla="*/ 3400531 h 6286576"/>
              <a:gd name="connsiteX9667" fmla="*/ 1320134 w 6331249"/>
              <a:gd name="connsiteY9667" fmla="*/ 3397974 h 6286576"/>
              <a:gd name="connsiteX9668" fmla="*/ 1320134 w 6331249"/>
              <a:gd name="connsiteY9668" fmla="*/ 3395416 h 6286576"/>
              <a:gd name="connsiteX9669" fmla="*/ 1320134 w 6331249"/>
              <a:gd name="connsiteY9669" fmla="*/ 3392859 h 6286576"/>
              <a:gd name="connsiteX9670" fmla="*/ 1320134 w 6331249"/>
              <a:gd name="connsiteY9670" fmla="*/ 3390302 h 6286576"/>
              <a:gd name="connsiteX9671" fmla="*/ 1321296 w 6331249"/>
              <a:gd name="connsiteY9671" fmla="*/ 3387744 h 6286576"/>
              <a:gd name="connsiteX9672" fmla="*/ 1322459 w 6331249"/>
              <a:gd name="connsiteY9672" fmla="*/ 3385187 h 6286576"/>
              <a:gd name="connsiteX9673" fmla="*/ 1323853 w 6331249"/>
              <a:gd name="connsiteY9673" fmla="*/ 3382630 h 6286576"/>
              <a:gd name="connsiteX9674" fmla="*/ 1325248 w 6331249"/>
              <a:gd name="connsiteY9674" fmla="*/ 3380072 h 6286576"/>
              <a:gd name="connsiteX9675" fmla="*/ 1326875 w 6331249"/>
              <a:gd name="connsiteY9675" fmla="*/ 3377515 h 6286576"/>
              <a:gd name="connsiteX9676" fmla="*/ 1328502 w 6331249"/>
              <a:gd name="connsiteY9676" fmla="*/ 3374725 h 6286576"/>
              <a:gd name="connsiteX9677" fmla="*/ 1330362 w 6331249"/>
              <a:gd name="connsiteY9677" fmla="*/ 3372168 h 6286576"/>
              <a:gd name="connsiteX9678" fmla="*/ 1332222 w 6331249"/>
              <a:gd name="connsiteY9678" fmla="*/ 3369611 h 6286576"/>
              <a:gd name="connsiteX9679" fmla="*/ 1334081 w 6331249"/>
              <a:gd name="connsiteY9679" fmla="*/ 3367053 h 6286576"/>
              <a:gd name="connsiteX9680" fmla="*/ 1335941 w 6331249"/>
              <a:gd name="connsiteY9680" fmla="*/ 3364496 h 6286576"/>
              <a:gd name="connsiteX9681" fmla="*/ 1338033 w 6331249"/>
              <a:gd name="connsiteY9681" fmla="*/ 3361939 h 6286576"/>
              <a:gd name="connsiteX9682" fmla="*/ 1340125 w 6331249"/>
              <a:gd name="connsiteY9682" fmla="*/ 3359381 h 6286576"/>
              <a:gd name="connsiteX9683" fmla="*/ 1342218 w 6331249"/>
              <a:gd name="connsiteY9683" fmla="*/ 3356824 h 6286576"/>
              <a:gd name="connsiteX9684" fmla="*/ 1344310 w 6331249"/>
              <a:gd name="connsiteY9684" fmla="*/ 3354499 h 6286576"/>
              <a:gd name="connsiteX9685" fmla="*/ 1346634 w 6331249"/>
              <a:gd name="connsiteY9685" fmla="*/ 3352174 h 6286576"/>
              <a:gd name="connsiteX9686" fmla="*/ 1348959 w 6331249"/>
              <a:gd name="connsiteY9686" fmla="*/ 3349849 h 6286576"/>
              <a:gd name="connsiteX9687" fmla="*/ 1351283 w 6331249"/>
              <a:gd name="connsiteY9687" fmla="*/ 3347525 h 6286576"/>
              <a:gd name="connsiteX9688" fmla="*/ 1353608 w 6331249"/>
              <a:gd name="connsiteY9688" fmla="*/ 3345433 h 6286576"/>
              <a:gd name="connsiteX9689" fmla="*/ 1355933 w 6331249"/>
              <a:gd name="connsiteY9689" fmla="*/ 3343340 h 6286576"/>
              <a:gd name="connsiteX9690" fmla="*/ 1358257 w 6331249"/>
              <a:gd name="connsiteY9690" fmla="*/ 3341248 h 6286576"/>
              <a:gd name="connsiteX9691" fmla="*/ 1360582 w 6331249"/>
              <a:gd name="connsiteY9691" fmla="*/ 3339388 h 6286576"/>
              <a:gd name="connsiteX9692" fmla="*/ 1362906 w 6331249"/>
              <a:gd name="connsiteY9692" fmla="*/ 3337528 h 6286576"/>
              <a:gd name="connsiteX9693" fmla="*/ 1365231 w 6331249"/>
              <a:gd name="connsiteY9693" fmla="*/ 3335901 h 6286576"/>
              <a:gd name="connsiteX9694" fmla="*/ 1367555 w 6331249"/>
              <a:gd name="connsiteY9694" fmla="*/ 3334273 h 6286576"/>
              <a:gd name="connsiteX9695" fmla="*/ 1369880 w 6331249"/>
              <a:gd name="connsiteY9695" fmla="*/ 3332878 h 6286576"/>
              <a:gd name="connsiteX9696" fmla="*/ 1372205 w 6331249"/>
              <a:gd name="connsiteY9696" fmla="*/ 3331483 h 6286576"/>
              <a:gd name="connsiteX9697" fmla="*/ 1374529 w 6331249"/>
              <a:gd name="connsiteY9697" fmla="*/ 3330321 h 6286576"/>
              <a:gd name="connsiteX9698" fmla="*/ 1376854 w 6331249"/>
              <a:gd name="connsiteY9698" fmla="*/ 3330321 h 6286576"/>
              <a:gd name="connsiteX9699" fmla="*/ 1428925 w 6331249"/>
              <a:gd name="connsiteY9699" fmla="*/ 3307073 h 6286576"/>
              <a:gd name="connsiteX9700" fmla="*/ 1431249 w 6331249"/>
              <a:gd name="connsiteY9700" fmla="*/ 3307073 h 6286576"/>
              <a:gd name="connsiteX9701" fmla="*/ 1433341 w 6331249"/>
              <a:gd name="connsiteY9701" fmla="*/ 3307073 h 6286576"/>
              <a:gd name="connsiteX9702" fmla="*/ 1435201 w 6331249"/>
              <a:gd name="connsiteY9702" fmla="*/ 3307073 h 6286576"/>
              <a:gd name="connsiteX9703" fmla="*/ 1437061 w 6331249"/>
              <a:gd name="connsiteY9703" fmla="*/ 3307073 h 6286576"/>
              <a:gd name="connsiteX9704" fmla="*/ 1438688 w 6331249"/>
              <a:gd name="connsiteY9704" fmla="*/ 3307073 h 6286576"/>
              <a:gd name="connsiteX9705" fmla="*/ 1447057 w 6331249"/>
              <a:gd name="connsiteY9705" fmla="*/ 3307073 h 6286576"/>
              <a:gd name="connsiteX9706" fmla="*/ 1447057 w 6331249"/>
              <a:gd name="connsiteY9706" fmla="*/ 3319859 h 6286576"/>
              <a:gd name="connsiteX9707" fmla="*/ 1447057 w 6331249"/>
              <a:gd name="connsiteY9707" fmla="*/ 3321952 h 6286576"/>
              <a:gd name="connsiteX9708" fmla="*/ 1447057 w 6331249"/>
              <a:gd name="connsiteY9708" fmla="*/ 3324277 h 6286576"/>
              <a:gd name="connsiteX9709" fmla="*/ 1431947 w 6331249"/>
              <a:gd name="connsiteY9709" fmla="*/ 3379608 h 6286576"/>
              <a:gd name="connsiteX9710" fmla="*/ 1431947 w 6331249"/>
              <a:gd name="connsiteY9710" fmla="*/ 3382165 h 6286576"/>
              <a:gd name="connsiteX9711" fmla="*/ 1431947 w 6331249"/>
              <a:gd name="connsiteY9711" fmla="*/ 3384722 h 6286576"/>
              <a:gd name="connsiteX9712" fmla="*/ 1431947 w 6331249"/>
              <a:gd name="connsiteY9712" fmla="*/ 3387279 h 6286576"/>
              <a:gd name="connsiteX9713" fmla="*/ 1431947 w 6331249"/>
              <a:gd name="connsiteY9713" fmla="*/ 3389837 h 6286576"/>
              <a:gd name="connsiteX9714" fmla="*/ 1430784 w 6331249"/>
              <a:gd name="connsiteY9714" fmla="*/ 3392394 h 6286576"/>
              <a:gd name="connsiteX9715" fmla="*/ 1429622 w 6331249"/>
              <a:gd name="connsiteY9715" fmla="*/ 3394951 h 6286576"/>
              <a:gd name="connsiteX9716" fmla="*/ 1428227 w 6331249"/>
              <a:gd name="connsiteY9716" fmla="*/ 3397509 h 6286576"/>
              <a:gd name="connsiteX9717" fmla="*/ 1426833 w 6331249"/>
              <a:gd name="connsiteY9717" fmla="*/ 3400066 h 6286576"/>
              <a:gd name="connsiteX9718" fmla="*/ 1425205 w 6331249"/>
              <a:gd name="connsiteY9718" fmla="*/ 3402856 h 6286576"/>
              <a:gd name="connsiteX9719" fmla="*/ 1423578 w 6331249"/>
              <a:gd name="connsiteY9719" fmla="*/ 3405646 h 6286576"/>
              <a:gd name="connsiteX9720" fmla="*/ 1421718 w 6331249"/>
              <a:gd name="connsiteY9720" fmla="*/ 3408203 h 6286576"/>
              <a:gd name="connsiteX9721" fmla="*/ 1419859 w 6331249"/>
              <a:gd name="connsiteY9721" fmla="*/ 3403786 h 6286576"/>
              <a:gd name="connsiteX9722" fmla="*/ 1417999 w 6331249"/>
              <a:gd name="connsiteY9722" fmla="*/ 3406343 h 6286576"/>
              <a:gd name="connsiteX9723" fmla="*/ 1416139 w 6331249"/>
              <a:gd name="connsiteY9723" fmla="*/ 3408900 h 6286576"/>
              <a:gd name="connsiteX9724" fmla="*/ 1414047 w 6331249"/>
              <a:gd name="connsiteY9724" fmla="*/ 3411458 h 6286576"/>
              <a:gd name="connsiteX9725" fmla="*/ 1411955 w 6331249"/>
              <a:gd name="connsiteY9725" fmla="*/ 3414015 h 6286576"/>
              <a:gd name="connsiteX9726" fmla="*/ 1409863 w 6331249"/>
              <a:gd name="connsiteY9726" fmla="*/ 3416572 h 6286576"/>
              <a:gd name="connsiteX9727" fmla="*/ 1407771 w 6331249"/>
              <a:gd name="connsiteY9727" fmla="*/ 3418897 h 6286576"/>
              <a:gd name="connsiteX9728" fmla="*/ 1405446 w 6331249"/>
              <a:gd name="connsiteY9728" fmla="*/ 3421222 h 6286576"/>
              <a:gd name="connsiteX9729" fmla="*/ 1403122 w 6331249"/>
              <a:gd name="connsiteY9729" fmla="*/ 3423547 h 6286576"/>
              <a:gd name="connsiteX9730" fmla="*/ 1400797 w 6331249"/>
              <a:gd name="connsiteY9730" fmla="*/ 3425872 h 6286576"/>
              <a:gd name="connsiteX9731" fmla="*/ 1398473 w 6331249"/>
              <a:gd name="connsiteY9731" fmla="*/ 3427964 h 6286576"/>
              <a:gd name="connsiteX9732" fmla="*/ 1396148 w 6331249"/>
              <a:gd name="connsiteY9732" fmla="*/ 3430056 h 6286576"/>
              <a:gd name="connsiteX9733" fmla="*/ 1393823 w 6331249"/>
              <a:gd name="connsiteY9733" fmla="*/ 3432149 h 6286576"/>
              <a:gd name="connsiteX9734" fmla="*/ 1391499 w 6331249"/>
              <a:gd name="connsiteY9734" fmla="*/ 3434009 h 6286576"/>
              <a:gd name="connsiteX9735" fmla="*/ 1389174 w 6331249"/>
              <a:gd name="connsiteY9735" fmla="*/ 3435869 h 6286576"/>
              <a:gd name="connsiteX9736" fmla="*/ 1386850 w 6331249"/>
              <a:gd name="connsiteY9736" fmla="*/ 3437496 h 6286576"/>
              <a:gd name="connsiteX9737" fmla="*/ 1384525 w 6331249"/>
              <a:gd name="connsiteY9737" fmla="*/ 3439123 h 6286576"/>
              <a:gd name="connsiteX9738" fmla="*/ 1382200 w 6331249"/>
              <a:gd name="connsiteY9738" fmla="*/ 3440518 h 6286576"/>
              <a:gd name="connsiteX9739" fmla="*/ 1379876 w 6331249"/>
              <a:gd name="connsiteY9739" fmla="*/ 3441913 h 6286576"/>
              <a:gd name="connsiteX9740" fmla="*/ 1377551 w 6331249"/>
              <a:gd name="connsiteY9740" fmla="*/ 3443075 h 6286576"/>
              <a:gd name="connsiteX9741" fmla="*/ 1375227 w 6331249"/>
              <a:gd name="connsiteY9741" fmla="*/ 3443075 h 6286576"/>
              <a:gd name="connsiteX9742" fmla="*/ 1323156 w 6331249"/>
              <a:gd name="connsiteY9742" fmla="*/ 3466324 h 6286576"/>
              <a:gd name="connsiteX9743" fmla="*/ 1320831 w 6331249"/>
              <a:gd name="connsiteY9743" fmla="*/ 3466324 h 6286576"/>
              <a:gd name="connsiteX9744" fmla="*/ 1318739 w 6331249"/>
              <a:gd name="connsiteY9744" fmla="*/ 3466324 h 6286576"/>
              <a:gd name="connsiteX9745" fmla="*/ 1316879 w 6331249"/>
              <a:gd name="connsiteY9745" fmla="*/ 3466324 h 6286576"/>
              <a:gd name="connsiteX9746" fmla="*/ 1315020 w 6331249"/>
              <a:gd name="connsiteY9746" fmla="*/ 3466324 h 6286576"/>
              <a:gd name="connsiteX9747" fmla="*/ 1313393 w 6331249"/>
              <a:gd name="connsiteY9747" fmla="*/ 3466324 h 6286576"/>
              <a:gd name="connsiteX9748" fmla="*/ 1304559 w 6331249"/>
              <a:gd name="connsiteY9748" fmla="*/ 3466324 h 6286576"/>
              <a:gd name="connsiteX9749" fmla="*/ 1304559 w 6331249"/>
              <a:gd name="connsiteY9749" fmla="*/ 3457257 h 6286576"/>
              <a:gd name="connsiteX9750" fmla="*/ 1304559 w 6331249"/>
              <a:gd name="connsiteY9750" fmla="*/ 3455165 h 6286576"/>
              <a:gd name="connsiteX9751" fmla="*/ 1304559 w 6331249"/>
              <a:gd name="connsiteY9751" fmla="*/ 3452840 h 6286576"/>
              <a:gd name="connsiteX9752" fmla="*/ 1304559 w 6331249"/>
              <a:gd name="connsiteY9752" fmla="*/ 3452840 h 6286576"/>
              <a:gd name="connsiteX9753" fmla="*/ 1107899 w 6331249"/>
              <a:gd name="connsiteY9753" fmla="*/ 3696017 h 6286576"/>
              <a:gd name="connsiteX9754" fmla="*/ 1123009 w 6331249"/>
              <a:gd name="connsiteY9754" fmla="*/ 3640686 h 6286576"/>
              <a:gd name="connsiteX9755" fmla="*/ 1123009 w 6331249"/>
              <a:gd name="connsiteY9755" fmla="*/ 3638129 h 6286576"/>
              <a:gd name="connsiteX9756" fmla="*/ 1123009 w 6331249"/>
              <a:gd name="connsiteY9756" fmla="*/ 3635571 h 6286576"/>
              <a:gd name="connsiteX9757" fmla="*/ 1123009 w 6331249"/>
              <a:gd name="connsiteY9757" fmla="*/ 3633014 h 6286576"/>
              <a:gd name="connsiteX9758" fmla="*/ 1123009 w 6331249"/>
              <a:gd name="connsiteY9758" fmla="*/ 3630457 h 6286576"/>
              <a:gd name="connsiteX9759" fmla="*/ 1124171 w 6331249"/>
              <a:gd name="connsiteY9759" fmla="*/ 3627899 h 6286576"/>
              <a:gd name="connsiteX9760" fmla="*/ 1125333 w 6331249"/>
              <a:gd name="connsiteY9760" fmla="*/ 3625342 h 6286576"/>
              <a:gd name="connsiteX9761" fmla="*/ 1126728 w 6331249"/>
              <a:gd name="connsiteY9761" fmla="*/ 3622785 h 6286576"/>
              <a:gd name="connsiteX9762" fmla="*/ 1128123 w 6331249"/>
              <a:gd name="connsiteY9762" fmla="*/ 3620227 h 6286576"/>
              <a:gd name="connsiteX9763" fmla="*/ 1129750 w 6331249"/>
              <a:gd name="connsiteY9763" fmla="*/ 3617670 h 6286576"/>
              <a:gd name="connsiteX9764" fmla="*/ 1131377 w 6331249"/>
              <a:gd name="connsiteY9764" fmla="*/ 3614880 h 6286576"/>
              <a:gd name="connsiteX9765" fmla="*/ 1133237 w 6331249"/>
              <a:gd name="connsiteY9765" fmla="*/ 3612323 h 6286576"/>
              <a:gd name="connsiteX9766" fmla="*/ 1135097 w 6331249"/>
              <a:gd name="connsiteY9766" fmla="*/ 3609766 h 6286576"/>
              <a:gd name="connsiteX9767" fmla="*/ 1136956 w 6331249"/>
              <a:gd name="connsiteY9767" fmla="*/ 3607208 h 6286576"/>
              <a:gd name="connsiteX9768" fmla="*/ 1138816 w 6331249"/>
              <a:gd name="connsiteY9768" fmla="*/ 3604651 h 6286576"/>
              <a:gd name="connsiteX9769" fmla="*/ 1140908 w 6331249"/>
              <a:gd name="connsiteY9769" fmla="*/ 3602094 h 6286576"/>
              <a:gd name="connsiteX9770" fmla="*/ 1143000 w 6331249"/>
              <a:gd name="connsiteY9770" fmla="*/ 3599537 h 6286576"/>
              <a:gd name="connsiteX9771" fmla="*/ 1145092 w 6331249"/>
              <a:gd name="connsiteY9771" fmla="*/ 3596979 h 6286576"/>
              <a:gd name="connsiteX9772" fmla="*/ 1147185 w 6331249"/>
              <a:gd name="connsiteY9772" fmla="*/ 3594655 h 6286576"/>
              <a:gd name="connsiteX9773" fmla="*/ 1149509 w 6331249"/>
              <a:gd name="connsiteY9773" fmla="*/ 3592330 h 6286576"/>
              <a:gd name="connsiteX9774" fmla="*/ 1151834 w 6331249"/>
              <a:gd name="connsiteY9774" fmla="*/ 3590005 h 6286576"/>
              <a:gd name="connsiteX9775" fmla="*/ 1154158 w 6331249"/>
              <a:gd name="connsiteY9775" fmla="*/ 3587680 h 6286576"/>
              <a:gd name="connsiteX9776" fmla="*/ 1156483 w 6331249"/>
              <a:gd name="connsiteY9776" fmla="*/ 3585588 h 6286576"/>
              <a:gd name="connsiteX9777" fmla="*/ 1158807 w 6331249"/>
              <a:gd name="connsiteY9777" fmla="*/ 3583495 h 6286576"/>
              <a:gd name="connsiteX9778" fmla="*/ 1161132 w 6331249"/>
              <a:gd name="connsiteY9778" fmla="*/ 3581403 h 6286576"/>
              <a:gd name="connsiteX9779" fmla="*/ 1163457 w 6331249"/>
              <a:gd name="connsiteY9779" fmla="*/ 3579543 h 6286576"/>
              <a:gd name="connsiteX9780" fmla="*/ 1165781 w 6331249"/>
              <a:gd name="connsiteY9780" fmla="*/ 3577683 h 6286576"/>
              <a:gd name="connsiteX9781" fmla="*/ 1168106 w 6331249"/>
              <a:gd name="connsiteY9781" fmla="*/ 3576056 h 6286576"/>
              <a:gd name="connsiteX9782" fmla="*/ 1170430 w 6331249"/>
              <a:gd name="connsiteY9782" fmla="*/ 3574428 h 6286576"/>
              <a:gd name="connsiteX9783" fmla="*/ 1172755 w 6331249"/>
              <a:gd name="connsiteY9783" fmla="*/ 3573033 h 6286576"/>
              <a:gd name="connsiteX9784" fmla="*/ 1175080 w 6331249"/>
              <a:gd name="connsiteY9784" fmla="*/ 3571639 h 6286576"/>
              <a:gd name="connsiteX9785" fmla="*/ 1177404 w 6331249"/>
              <a:gd name="connsiteY9785" fmla="*/ 3570476 h 6286576"/>
              <a:gd name="connsiteX9786" fmla="*/ 1179729 w 6331249"/>
              <a:gd name="connsiteY9786" fmla="*/ 3570476 h 6286576"/>
              <a:gd name="connsiteX9787" fmla="*/ 1231800 w 6331249"/>
              <a:gd name="connsiteY9787" fmla="*/ 3547228 h 6286576"/>
              <a:gd name="connsiteX9788" fmla="*/ 1234124 w 6331249"/>
              <a:gd name="connsiteY9788" fmla="*/ 3547228 h 6286576"/>
              <a:gd name="connsiteX9789" fmla="*/ 1236216 w 6331249"/>
              <a:gd name="connsiteY9789" fmla="*/ 3547228 h 6286576"/>
              <a:gd name="connsiteX9790" fmla="*/ 1238076 w 6331249"/>
              <a:gd name="connsiteY9790" fmla="*/ 3547228 h 6286576"/>
              <a:gd name="connsiteX9791" fmla="*/ 1239936 w 6331249"/>
              <a:gd name="connsiteY9791" fmla="*/ 3547228 h 6286576"/>
              <a:gd name="connsiteX9792" fmla="*/ 1241563 w 6331249"/>
              <a:gd name="connsiteY9792" fmla="*/ 3547228 h 6286576"/>
              <a:gd name="connsiteX9793" fmla="*/ 1249931 w 6331249"/>
              <a:gd name="connsiteY9793" fmla="*/ 3547228 h 6286576"/>
              <a:gd name="connsiteX9794" fmla="*/ 1249931 w 6331249"/>
              <a:gd name="connsiteY9794" fmla="*/ 3560014 h 6286576"/>
              <a:gd name="connsiteX9795" fmla="*/ 1249931 w 6331249"/>
              <a:gd name="connsiteY9795" fmla="*/ 3562107 h 6286576"/>
              <a:gd name="connsiteX9796" fmla="*/ 1249931 w 6331249"/>
              <a:gd name="connsiteY9796" fmla="*/ 3564432 h 6286576"/>
              <a:gd name="connsiteX9797" fmla="*/ 1238308 w 6331249"/>
              <a:gd name="connsiteY9797" fmla="*/ 3613021 h 6286576"/>
              <a:gd name="connsiteX9798" fmla="*/ 1238308 w 6331249"/>
              <a:gd name="connsiteY9798" fmla="*/ 3615578 h 6286576"/>
              <a:gd name="connsiteX9799" fmla="*/ 1238308 w 6331249"/>
              <a:gd name="connsiteY9799" fmla="*/ 3618135 h 6286576"/>
              <a:gd name="connsiteX9800" fmla="*/ 1238308 w 6331249"/>
              <a:gd name="connsiteY9800" fmla="*/ 3620693 h 6286576"/>
              <a:gd name="connsiteX9801" fmla="*/ 1238308 w 6331249"/>
              <a:gd name="connsiteY9801" fmla="*/ 3623250 h 6286576"/>
              <a:gd name="connsiteX9802" fmla="*/ 1238308 w 6331249"/>
              <a:gd name="connsiteY9802" fmla="*/ 3625807 h 6286576"/>
              <a:gd name="connsiteX9803" fmla="*/ 1237146 w 6331249"/>
              <a:gd name="connsiteY9803" fmla="*/ 3628365 h 6286576"/>
              <a:gd name="connsiteX9804" fmla="*/ 1235751 w 6331249"/>
              <a:gd name="connsiteY9804" fmla="*/ 3630922 h 6286576"/>
              <a:gd name="connsiteX9805" fmla="*/ 1234357 w 6331249"/>
              <a:gd name="connsiteY9805" fmla="*/ 3633479 h 6286576"/>
              <a:gd name="connsiteX9806" fmla="*/ 1232729 w 6331249"/>
              <a:gd name="connsiteY9806" fmla="*/ 3636037 h 6286576"/>
              <a:gd name="connsiteX9807" fmla="*/ 1231102 w 6331249"/>
              <a:gd name="connsiteY9807" fmla="*/ 3638826 h 6286576"/>
              <a:gd name="connsiteX9808" fmla="*/ 1229475 w 6331249"/>
              <a:gd name="connsiteY9808" fmla="*/ 3641384 h 6286576"/>
              <a:gd name="connsiteX9809" fmla="*/ 1227615 w 6331249"/>
              <a:gd name="connsiteY9809" fmla="*/ 3643941 h 6286576"/>
              <a:gd name="connsiteX9810" fmla="*/ 1225756 w 6331249"/>
              <a:gd name="connsiteY9810" fmla="*/ 3646498 h 6286576"/>
              <a:gd name="connsiteX9811" fmla="*/ 1223664 w 6331249"/>
              <a:gd name="connsiteY9811" fmla="*/ 3649056 h 6286576"/>
              <a:gd name="connsiteX9812" fmla="*/ 1221571 w 6331249"/>
              <a:gd name="connsiteY9812" fmla="*/ 3651613 h 6286576"/>
              <a:gd name="connsiteX9813" fmla="*/ 1219479 w 6331249"/>
              <a:gd name="connsiteY9813" fmla="*/ 3654170 h 6286576"/>
              <a:gd name="connsiteX9814" fmla="*/ 1217387 w 6331249"/>
              <a:gd name="connsiteY9814" fmla="*/ 3656728 h 6286576"/>
              <a:gd name="connsiteX9815" fmla="*/ 1215295 w 6331249"/>
              <a:gd name="connsiteY9815" fmla="*/ 3659052 h 6286576"/>
              <a:gd name="connsiteX9816" fmla="*/ 1212970 w 6331249"/>
              <a:gd name="connsiteY9816" fmla="*/ 3661377 h 6286576"/>
              <a:gd name="connsiteX9817" fmla="*/ 1210646 w 6331249"/>
              <a:gd name="connsiteY9817" fmla="*/ 3663702 h 6286576"/>
              <a:gd name="connsiteX9818" fmla="*/ 1208321 w 6331249"/>
              <a:gd name="connsiteY9818" fmla="*/ 3666027 h 6286576"/>
              <a:gd name="connsiteX9819" fmla="*/ 1205997 w 6331249"/>
              <a:gd name="connsiteY9819" fmla="*/ 3668119 h 6286576"/>
              <a:gd name="connsiteX9820" fmla="*/ 1203672 w 6331249"/>
              <a:gd name="connsiteY9820" fmla="*/ 3670212 h 6286576"/>
              <a:gd name="connsiteX9821" fmla="*/ 1201348 w 6331249"/>
              <a:gd name="connsiteY9821" fmla="*/ 3672304 h 6286576"/>
              <a:gd name="connsiteX9822" fmla="*/ 1199023 w 6331249"/>
              <a:gd name="connsiteY9822" fmla="*/ 3674164 h 6286576"/>
              <a:gd name="connsiteX9823" fmla="*/ 1196698 w 6331249"/>
              <a:gd name="connsiteY9823" fmla="*/ 3676024 h 6286576"/>
              <a:gd name="connsiteX9824" fmla="*/ 1194374 w 6331249"/>
              <a:gd name="connsiteY9824" fmla="*/ 3677651 h 6286576"/>
              <a:gd name="connsiteX9825" fmla="*/ 1192049 w 6331249"/>
              <a:gd name="connsiteY9825" fmla="*/ 3679278 h 6286576"/>
              <a:gd name="connsiteX9826" fmla="*/ 1189725 w 6331249"/>
              <a:gd name="connsiteY9826" fmla="*/ 3680673 h 6286576"/>
              <a:gd name="connsiteX9827" fmla="*/ 1182751 w 6331249"/>
              <a:gd name="connsiteY9827" fmla="*/ 3682766 h 6286576"/>
              <a:gd name="connsiteX9828" fmla="*/ 1180426 w 6331249"/>
              <a:gd name="connsiteY9828" fmla="*/ 3683928 h 6286576"/>
              <a:gd name="connsiteX9829" fmla="*/ 1178102 w 6331249"/>
              <a:gd name="connsiteY9829" fmla="*/ 3683928 h 6286576"/>
              <a:gd name="connsiteX9830" fmla="*/ 1126031 w 6331249"/>
              <a:gd name="connsiteY9830" fmla="*/ 3707176 h 6286576"/>
              <a:gd name="connsiteX9831" fmla="*/ 1123706 w 6331249"/>
              <a:gd name="connsiteY9831" fmla="*/ 3707176 h 6286576"/>
              <a:gd name="connsiteX9832" fmla="*/ 1121614 w 6331249"/>
              <a:gd name="connsiteY9832" fmla="*/ 3707176 h 6286576"/>
              <a:gd name="connsiteX9833" fmla="*/ 1119754 w 6331249"/>
              <a:gd name="connsiteY9833" fmla="*/ 3707176 h 6286576"/>
              <a:gd name="connsiteX9834" fmla="*/ 1117895 w 6331249"/>
              <a:gd name="connsiteY9834" fmla="*/ 3707176 h 6286576"/>
              <a:gd name="connsiteX9835" fmla="*/ 1116267 w 6331249"/>
              <a:gd name="connsiteY9835" fmla="*/ 3707176 h 6286576"/>
              <a:gd name="connsiteX9836" fmla="*/ 1107434 w 6331249"/>
              <a:gd name="connsiteY9836" fmla="*/ 3707176 h 6286576"/>
              <a:gd name="connsiteX9837" fmla="*/ 1107434 w 6331249"/>
              <a:gd name="connsiteY9837" fmla="*/ 3694390 h 6286576"/>
              <a:gd name="connsiteX9838" fmla="*/ 1107434 w 6331249"/>
              <a:gd name="connsiteY9838" fmla="*/ 3692297 h 6286576"/>
              <a:gd name="connsiteX9839" fmla="*/ 1107434 w 6331249"/>
              <a:gd name="connsiteY9839" fmla="*/ 3689972 h 6286576"/>
              <a:gd name="connsiteX9840" fmla="*/ 1107434 w 6331249"/>
              <a:gd name="connsiteY9840" fmla="*/ 3689972 h 6286576"/>
              <a:gd name="connsiteX9841" fmla="*/ 909612 w 6331249"/>
              <a:gd name="connsiteY9841" fmla="*/ 3908972 h 6286576"/>
              <a:gd name="connsiteX9842" fmla="*/ 931463 w 6331249"/>
              <a:gd name="connsiteY9842" fmla="*/ 3855965 h 6286576"/>
              <a:gd name="connsiteX9843" fmla="*/ 931463 w 6331249"/>
              <a:gd name="connsiteY9843" fmla="*/ 3853641 h 6286576"/>
              <a:gd name="connsiteX9844" fmla="*/ 931463 w 6331249"/>
              <a:gd name="connsiteY9844" fmla="*/ 3851316 h 6286576"/>
              <a:gd name="connsiteX9845" fmla="*/ 932625 w 6331249"/>
              <a:gd name="connsiteY9845" fmla="*/ 3848991 h 6286576"/>
              <a:gd name="connsiteX9846" fmla="*/ 934020 w 6331249"/>
              <a:gd name="connsiteY9846" fmla="*/ 3846666 h 6286576"/>
              <a:gd name="connsiteX9847" fmla="*/ 935414 w 6331249"/>
              <a:gd name="connsiteY9847" fmla="*/ 3844341 h 6286576"/>
              <a:gd name="connsiteX9848" fmla="*/ 937042 w 6331249"/>
              <a:gd name="connsiteY9848" fmla="*/ 3841784 h 6286576"/>
              <a:gd name="connsiteX9849" fmla="*/ 938669 w 6331249"/>
              <a:gd name="connsiteY9849" fmla="*/ 3839227 h 6286576"/>
              <a:gd name="connsiteX9850" fmla="*/ 940529 w 6331249"/>
              <a:gd name="connsiteY9850" fmla="*/ 3836669 h 6286576"/>
              <a:gd name="connsiteX9851" fmla="*/ 942388 w 6331249"/>
              <a:gd name="connsiteY9851" fmla="*/ 3834112 h 6286576"/>
              <a:gd name="connsiteX9852" fmla="*/ 944480 w 6331249"/>
              <a:gd name="connsiteY9852" fmla="*/ 3831787 h 6286576"/>
              <a:gd name="connsiteX9853" fmla="*/ 946572 w 6331249"/>
              <a:gd name="connsiteY9853" fmla="*/ 3829462 h 6286576"/>
              <a:gd name="connsiteX9854" fmla="*/ 948665 w 6331249"/>
              <a:gd name="connsiteY9854" fmla="*/ 3827138 h 6286576"/>
              <a:gd name="connsiteX9855" fmla="*/ 950989 w 6331249"/>
              <a:gd name="connsiteY9855" fmla="*/ 3824813 h 6286576"/>
              <a:gd name="connsiteX9856" fmla="*/ 953314 w 6331249"/>
              <a:gd name="connsiteY9856" fmla="*/ 3822488 h 6286576"/>
              <a:gd name="connsiteX9857" fmla="*/ 955638 w 6331249"/>
              <a:gd name="connsiteY9857" fmla="*/ 3820163 h 6286576"/>
              <a:gd name="connsiteX9858" fmla="*/ 957963 w 6331249"/>
              <a:gd name="connsiteY9858" fmla="*/ 3817838 h 6286576"/>
              <a:gd name="connsiteX9859" fmla="*/ 960520 w 6331249"/>
              <a:gd name="connsiteY9859" fmla="*/ 3815746 h 6286576"/>
              <a:gd name="connsiteX9860" fmla="*/ 963077 w 6331249"/>
              <a:gd name="connsiteY9860" fmla="*/ 3813654 h 6286576"/>
              <a:gd name="connsiteX9861" fmla="*/ 965634 w 6331249"/>
              <a:gd name="connsiteY9861" fmla="*/ 3811561 h 6286576"/>
              <a:gd name="connsiteX9862" fmla="*/ 968191 w 6331249"/>
              <a:gd name="connsiteY9862" fmla="*/ 3809469 h 6286576"/>
              <a:gd name="connsiteX9863" fmla="*/ 970748 w 6331249"/>
              <a:gd name="connsiteY9863" fmla="*/ 3807609 h 6286576"/>
              <a:gd name="connsiteX9864" fmla="*/ 973305 w 6331249"/>
              <a:gd name="connsiteY9864" fmla="*/ 3805749 h 6286576"/>
              <a:gd name="connsiteX9865" fmla="*/ 975862 w 6331249"/>
              <a:gd name="connsiteY9865" fmla="*/ 3803889 h 6286576"/>
              <a:gd name="connsiteX9866" fmla="*/ 980512 w 6331249"/>
              <a:gd name="connsiteY9866" fmla="*/ 3799007 h 6286576"/>
              <a:gd name="connsiteX9867" fmla="*/ 983069 w 6331249"/>
              <a:gd name="connsiteY9867" fmla="*/ 3797380 h 6286576"/>
              <a:gd name="connsiteX9868" fmla="*/ 985626 w 6331249"/>
              <a:gd name="connsiteY9868" fmla="*/ 3795985 h 6286576"/>
              <a:gd name="connsiteX9869" fmla="*/ 988183 w 6331249"/>
              <a:gd name="connsiteY9869" fmla="*/ 3794590 h 6286576"/>
              <a:gd name="connsiteX9870" fmla="*/ 990740 w 6331249"/>
              <a:gd name="connsiteY9870" fmla="*/ 3793427 h 6286576"/>
              <a:gd name="connsiteX9871" fmla="*/ 993297 w 6331249"/>
              <a:gd name="connsiteY9871" fmla="*/ 3793427 h 6286576"/>
              <a:gd name="connsiteX9872" fmla="*/ 995854 w 6331249"/>
              <a:gd name="connsiteY9872" fmla="*/ 3793427 h 6286576"/>
              <a:gd name="connsiteX9873" fmla="*/ 998178 w 6331249"/>
              <a:gd name="connsiteY9873" fmla="*/ 3793427 h 6286576"/>
              <a:gd name="connsiteX9874" fmla="*/ 1000735 w 6331249"/>
              <a:gd name="connsiteY9874" fmla="*/ 3793427 h 6286576"/>
              <a:gd name="connsiteX9875" fmla="*/ 1055363 w 6331249"/>
              <a:gd name="connsiteY9875" fmla="*/ 3776224 h 6286576"/>
              <a:gd name="connsiteX9876" fmla="*/ 1057688 w 6331249"/>
              <a:gd name="connsiteY9876" fmla="*/ 3776224 h 6286576"/>
              <a:gd name="connsiteX9877" fmla="*/ 1059780 w 6331249"/>
              <a:gd name="connsiteY9877" fmla="*/ 3776224 h 6286576"/>
              <a:gd name="connsiteX9878" fmla="*/ 1061872 w 6331249"/>
              <a:gd name="connsiteY9878" fmla="*/ 3776224 h 6286576"/>
              <a:gd name="connsiteX9879" fmla="*/ 1073727 w 6331249"/>
              <a:gd name="connsiteY9879" fmla="*/ 3776224 h 6286576"/>
              <a:gd name="connsiteX9880" fmla="*/ 1073727 w 6331249"/>
              <a:gd name="connsiteY9880" fmla="*/ 3785291 h 6286576"/>
              <a:gd name="connsiteX9881" fmla="*/ 1073727 w 6331249"/>
              <a:gd name="connsiteY9881" fmla="*/ 3787151 h 6286576"/>
              <a:gd name="connsiteX9882" fmla="*/ 1073727 w 6331249"/>
              <a:gd name="connsiteY9882" fmla="*/ 3789010 h 6286576"/>
              <a:gd name="connsiteX9883" fmla="*/ 1073727 w 6331249"/>
              <a:gd name="connsiteY9883" fmla="*/ 3791103 h 6286576"/>
              <a:gd name="connsiteX9884" fmla="*/ 1073727 w 6331249"/>
              <a:gd name="connsiteY9884" fmla="*/ 3793427 h 6286576"/>
              <a:gd name="connsiteX9885" fmla="*/ 1051644 w 6331249"/>
              <a:gd name="connsiteY9885" fmla="*/ 3846433 h 6286576"/>
              <a:gd name="connsiteX9886" fmla="*/ 1051644 w 6331249"/>
              <a:gd name="connsiteY9886" fmla="*/ 3848758 h 6286576"/>
              <a:gd name="connsiteX9887" fmla="*/ 1051644 w 6331249"/>
              <a:gd name="connsiteY9887" fmla="*/ 3851083 h 6286576"/>
              <a:gd name="connsiteX9888" fmla="*/ 1050482 w 6331249"/>
              <a:gd name="connsiteY9888" fmla="*/ 3853408 h 6286576"/>
              <a:gd name="connsiteX9889" fmla="*/ 1049087 w 6331249"/>
              <a:gd name="connsiteY9889" fmla="*/ 3855733 h 6286576"/>
              <a:gd name="connsiteX9890" fmla="*/ 1047692 w 6331249"/>
              <a:gd name="connsiteY9890" fmla="*/ 3858058 h 6286576"/>
              <a:gd name="connsiteX9891" fmla="*/ 1046065 w 6331249"/>
              <a:gd name="connsiteY9891" fmla="*/ 3860615 h 6286576"/>
              <a:gd name="connsiteX9892" fmla="*/ 1044438 w 6331249"/>
              <a:gd name="connsiteY9892" fmla="*/ 3863172 h 6286576"/>
              <a:gd name="connsiteX9893" fmla="*/ 1042578 w 6331249"/>
              <a:gd name="connsiteY9893" fmla="*/ 3865730 h 6286576"/>
              <a:gd name="connsiteX9894" fmla="*/ 1040718 w 6331249"/>
              <a:gd name="connsiteY9894" fmla="*/ 3868287 h 6286576"/>
              <a:gd name="connsiteX9895" fmla="*/ 1038626 w 6331249"/>
              <a:gd name="connsiteY9895" fmla="*/ 3870612 h 6286576"/>
              <a:gd name="connsiteX9896" fmla="*/ 1036534 w 6331249"/>
              <a:gd name="connsiteY9896" fmla="*/ 3872937 h 6286576"/>
              <a:gd name="connsiteX9897" fmla="*/ 1034442 w 6331249"/>
              <a:gd name="connsiteY9897" fmla="*/ 3875262 h 6286576"/>
              <a:gd name="connsiteX9898" fmla="*/ 1032117 w 6331249"/>
              <a:gd name="connsiteY9898" fmla="*/ 3877586 h 6286576"/>
              <a:gd name="connsiteX9899" fmla="*/ 1029793 w 6331249"/>
              <a:gd name="connsiteY9899" fmla="*/ 3879911 h 6286576"/>
              <a:gd name="connsiteX9900" fmla="*/ 1027468 w 6331249"/>
              <a:gd name="connsiteY9900" fmla="*/ 3882236 h 6286576"/>
              <a:gd name="connsiteX9901" fmla="*/ 1025144 w 6331249"/>
              <a:gd name="connsiteY9901" fmla="*/ 3884561 h 6286576"/>
              <a:gd name="connsiteX9902" fmla="*/ 1022587 w 6331249"/>
              <a:gd name="connsiteY9902" fmla="*/ 3886653 h 6286576"/>
              <a:gd name="connsiteX9903" fmla="*/ 1020029 w 6331249"/>
              <a:gd name="connsiteY9903" fmla="*/ 3888746 h 6286576"/>
              <a:gd name="connsiteX9904" fmla="*/ 1017472 w 6331249"/>
              <a:gd name="connsiteY9904" fmla="*/ 3890838 h 6286576"/>
              <a:gd name="connsiteX9905" fmla="*/ 1014915 w 6331249"/>
              <a:gd name="connsiteY9905" fmla="*/ 3892930 h 6286576"/>
              <a:gd name="connsiteX9906" fmla="*/ 1012358 w 6331249"/>
              <a:gd name="connsiteY9906" fmla="*/ 3894790 h 6286576"/>
              <a:gd name="connsiteX9907" fmla="*/ 1009801 w 6331249"/>
              <a:gd name="connsiteY9907" fmla="*/ 3896650 h 6286576"/>
              <a:gd name="connsiteX9908" fmla="*/ 1007244 w 6331249"/>
              <a:gd name="connsiteY9908" fmla="*/ 3898510 h 6286576"/>
              <a:gd name="connsiteX9909" fmla="*/ 1004687 w 6331249"/>
              <a:gd name="connsiteY9909" fmla="*/ 3900137 h 6286576"/>
              <a:gd name="connsiteX9910" fmla="*/ 1002130 w 6331249"/>
              <a:gd name="connsiteY9910" fmla="*/ 3901765 h 6286576"/>
              <a:gd name="connsiteX9911" fmla="*/ 999573 w 6331249"/>
              <a:gd name="connsiteY9911" fmla="*/ 3903159 h 6286576"/>
              <a:gd name="connsiteX9912" fmla="*/ 997016 w 6331249"/>
              <a:gd name="connsiteY9912" fmla="*/ 3904554 h 6286576"/>
              <a:gd name="connsiteX9913" fmla="*/ 994459 w 6331249"/>
              <a:gd name="connsiteY9913" fmla="*/ 3905717 h 6286576"/>
              <a:gd name="connsiteX9914" fmla="*/ 991902 w 6331249"/>
              <a:gd name="connsiteY9914" fmla="*/ 3905717 h 6286576"/>
              <a:gd name="connsiteX9915" fmla="*/ 989345 w 6331249"/>
              <a:gd name="connsiteY9915" fmla="*/ 3905717 h 6286576"/>
              <a:gd name="connsiteX9916" fmla="*/ 987020 w 6331249"/>
              <a:gd name="connsiteY9916" fmla="*/ 3905717 h 6286576"/>
              <a:gd name="connsiteX9917" fmla="*/ 984463 w 6331249"/>
              <a:gd name="connsiteY9917" fmla="*/ 3905717 h 6286576"/>
              <a:gd name="connsiteX9918" fmla="*/ 929836 w 6331249"/>
              <a:gd name="connsiteY9918" fmla="*/ 3922921 h 6286576"/>
              <a:gd name="connsiteX9919" fmla="*/ 927511 w 6331249"/>
              <a:gd name="connsiteY9919" fmla="*/ 3922921 h 6286576"/>
              <a:gd name="connsiteX9920" fmla="*/ 925419 w 6331249"/>
              <a:gd name="connsiteY9920" fmla="*/ 3922921 h 6286576"/>
              <a:gd name="connsiteX9921" fmla="*/ 923327 w 6331249"/>
              <a:gd name="connsiteY9921" fmla="*/ 3922921 h 6286576"/>
              <a:gd name="connsiteX9922" fmla="*/ 906822 w 6331249"/>
              <a:gd name="connsiteY9922" fmla="*/ 3922921 h 6286576"/>
              <a:gd name="connsiteX9923" fmla="*/ 906822 w 6331249"/>
              <a:gd name="connsiteY9923" fmla="*/ 3913854 h 6286576"/>
              <a:gd name="connsiteX9924" fmla="*/ 906822 w 6331249"/>
              <a:gd name="connsiteY9924" fmla="*/ 3911994 h 6286576"/>
              <a:gd name="connsiteX9925" fmla="*/ 906822 w 6331249"/>
              <a:gd name="connsiteY9925" fmla="*/ 3910134 h 6286576"/>
              <a:gd name="connsiteX9926" fmla="*/ 906822 w 6331249"/>
              <a:gd name="connsiteY9926" fmla="*/ 3908042 h 6286576"/>
              <a:gd name="connsiteX9927" fmla="*/ 906822 w 6331249"/>
              <a:gd name="connsiteY9927" fmla="*/ 3905717 h 6286576"/>
              <a:gd name="connsiteX9928" fmla="*/ 906822 w 6331249"/>
              <a:gd name="connsiteY9928" fmla="*/ 3905717 h 6286576"/>
              <a:gd name="connsiteX9929" fmla="*/ 674363 w 6331249"/>
              <a:gd name="connsiteY9929" fmla="*/ 4096353 h 6286576"/>
              <a:gd name="connsiteX9930" fmla="*/ 705745 w 6331249"/>
              <a:gd name="connsiteY9930" fmla="*/ 4048461 h 6286576"/>
              <a:gd name="connsiteX9931" fmla="*/ 707140 w 6331249"/>
              <a:gd name="connsiteY9931" fmla="*/ 4046369 h 6286576"/>
              <a:gd name="connsiteX9932" fmla="*/ 708767 w 6331249"/>
              <a:gd name="connsiteY9932" fmla="*/ 4044277 h 6286576"/>
              <a:gd name="connsiteX9933" fmla="*/ 710394 w 6331249"/>
              <a:gd name="connsiteY9933" fmla="*/ 4042185 h 6286576"/>
              <a:gd name="connsiteX9934" fmla="*/ 712254 w 6331249"/>
              <a:gd name="connsiteY9934" fmla="*/ 4040092 h 6286576"/>
              <a:gd name="connsiteX9935" fmla="*/ 714114 w 6331249"/>
              <a:gd name="connsiteY9935" fmla="*/ 4038000 h 6286576"/>
              <a:gd name="connsiteX9936" fmla="*/ 716206 w 6331249"/>
              <a:gd name="connsiteY9936" fmla="*/ 4035907 h 6286576"/>
              <a:gd name="connsiteX9937" fmla="*/ 717833 w 6331249"/>
              <a:gd name="connsiteY9937" fmla="*/ 4031490 h 6286576"/>
              <a:gd name="connsiteX9938" fmla="*/ 720158 w 6331249"/>
              <a:gd name="connsiteY9938" fmla="*/ 4029398 h 6286576"/>
              <a:gd name="connsiteX9939" fmla="*/ 722482 w 6331249"/>
              <a:gd name="connsiteY9939" fmla="*/ 4027306 h 6286576"/>
              <a:gd name="connsiteX9940" fmla="*/ 724807 w 6331249"/>
              <a:gd name="connsiteY9940" fmla="*/ 4025213 h 6286576"/>
              <a:gd name="connsiteX9941" fmla="*/ 727364 w 6331249"/>
              <a:gd name="connsiteY9941" fmla="*/ 4023121 h 6286576"/>
              <a:gd name="connsiteX9942" fmla="*/ 729921 w 6331249"/>
              <a:gd name="connsiteY9942" fmla="*/ 4021261 h 6286576"/>
              <a:gd name="connsiteX9943" fmla="*/ 732478 w 6331249"/>
              <a:gd name="connsiteY9943" fmla="*/ 4019401 h 6286576"/>
              <a:gd name="connsiteX9944" fmla="*/ 735035 w 6331249"/>
              <a:gd name="connsiteY9944" fmla="*/ 4017541 h 6286576"/>
              <a:gd name="connsiteX9945" fmla="*/ 737824 w 6331249"/>
              <a:gd name="connsiteY9945" fmla="*/ 4015682 h 6286576"/>
              <a:gd name="connsiteX9946" fmla="*/ 741079 w 6331249"/>
              <a:gd name="connsiteY9946" fmla="*/ 4012892 h 6286576"/>
              <a:gd name="connsiteX9947" fmla="*/ 743868 w 6331249"/>
              <a:gd name="connsiteY9947" fmla="*/ 4011264 h 6286576"/>
              <a:gd name="connsiteX9948" fmla="*/ 746658 w 6331249"/>
              <a:gd name="connsiteY9948" fmla="*/ 4009637 h 6286576"/>
              <a:gd name="connsiteX9949" fmla="*/ 749447 w 6331249"/>
              <a:gd name="connsiteY9949" fmla="*/ 4008010 h 6286576"/>
              <a:gd name="connsiteX9950" fmla="*/ 752237 w 6331249"/>
              <a:gd name="connsiteY9950" fmla="*/ 4006614 h 6286576"/>
              <a:gd name="connsiteX9951" fmla="*/ 755026 w 6331249"/>
              <a:gd name="connsiteY9951" fmla="*/ 4005220 h 6286576"/>
              <a:gd name="connsiteX9952" fmla="*/ 757816 w 6331249"/>
              <a:gd name="connsiteY9952" fmla="*/ 4003825 h 6286576"/>
              <a:gd name="connsiteX9953" fmla="*/ 760605 w 6331249"/>
              <a:gd name="connsiteY9953" fmla="*/ 4002662 h 6286576"/>
              <a:gd name="connsiteX9954" fmla="*/ 763395 w 6331249"/>
              <a:gd name="connsiteY9954" fmla="*/ 4002662 h 6286576"/>
              <a:gd name="connsiteX9955" fmla="*/ 766184 w 6331249"/>
              <a:gd name="connsiteY9955" fmla="*/ 4002662 h 6286576"/>
              <a:gd name="connsiteX9956" fmla="*/ 768974 w 6331249"/>
              <a:gd name="connsiteY9956" fmla="*/ 4002662 h 6286576"/>
              <a:gd name="connsiteX9957" fmla="*/ 771763 w 6331249"/>
              <a:gd name="connsiteY9957" fmla="*/ 4002662 h 6286576"/>
              <a:gd name="connsiteX9958" fmla="*/ 774553 w 6331249"/>
              <a:gd name="connsiteY9958" fmla="*/ 4002662 h 6286576"/>
              <a:gd name="connsiteX9959" fmla="*/ 777342 w 6331249"/>
              <a:gd name="connsiteY9959" fmla="*/ 4002662 h 6286576"/>
              <a:gd name="connsiteX9960" fmla="*/ 779899 w 6331249"/>
              <a:gd name="connsiteY9960" fmla="*/ 4002662 h 6286576"/>
              <a:gd name="connsiteX9961" fmla="*/ 782457 w 6331249"/>
              <a:gd name="connsiteY9961" fmla="*/ 4002662 h 6286576"/>
              <a:gd name="connsiteX9962" fmla="*/ 785014 w 6331249"/>
              <a:gd name="connsiteY9962" fmla="*/ 4002662 h 6286576"/>
              <a:gd name="connsiteX9963" fmla="*/ 841966 w 6331249"/>
              <a:gd name="connsiteY9963" fmla="*/ 3995920 h 6286576"/>
              <a:gd name="connsiteX9964" fmla="*/ 859865 w 6331249"/>
              <a:gd name="connsiteY9964" fmla="*/ 3995920 h 6286576"/>
              <a:gd name="connsiteX9965" fmla="*/ 859865 w 6331249"/>
              <a:gd name="connsiteY9965" fmla="*/ 4001732 h 6286576"/>
              <a:gd name="connsiteX9966" fmla="*/ 859865 w 6331249"/>
              <a:gd name="connsiteY9966" fmla="*/ 4003127 h 6286576"/>
              <a:gd name="connsiteX9967" fmla="*/ 859865 w 6331249"/>
              <a:gd name="connsiteY9967" fmla="*/ 4004755 h 6286576"/>
              <a:gd name="connsiteX9968" fmla="*/ 859865 w 6331249"/>
              <a:gd name="connsiteY9968" fmla="*/ 4006382 h 6286576"/>
              <a:gd name="connsiteX9969" fmla="*/ 859865 w 6331249"/>
              <a:gd name="connsiteY9969" fmla="*/ 4008242 h 6286576"/>
              <a:gd name="connsiteX9970" fmla="*/ 859865 w 6331249"/>
              <a:gd name="connsiteY9970" fmla="*/ 4010102 h 6286576"/>
              <a:gd name="connsiteX9971" fmla="*/ 858471 w 6331249"/>
              <a:gd name="connsiteY9971" fmla="*/ 4012194 h 6286576"/>
              <a:gd name="connsiteX9972" fmla="*/ 827089 w 6331249"/>
              <a:gd name="connsiteY9972" fmla="*/ 4060086 h 6286576"/>
              <a:gd name="connsiteX9973" fmla="*/ 825694 w 6331249"/>
              <a:gd name="connsiteY9973" fmla="*/ 4062178 h 6286576"/>
              <a:gd name="connsiteX9974" fmla="*/ 824067 w 6331249"/>
              <a:gd name="connsiteY9974" fmla="*/ 4064270 h 6286576"/>
              <a:gd name="connsiteX9975" fmla="*/ 822439 w 6331249"/>
              <a:gd name="connsiteY9975" fmla="*/ 4066363 h 6286576"/>
              <a:gd name="connsiteX9976" fmla="*/ 820580 w 6331249"/>
              <a:gd name="connsiteY9976" fmla="*/ 4068455 h 6286576"/>
              <a:gd name="connsiteX9977" fmla="*/ 818720 w 6331249"/>
              <a:gd name="connsiteY9977" fmla="*/ 4070547 h 6286576"/>
              <a:gd name="connsiteX9978" fmla="*/ 816628 w 6331249"/>
              <a:gd name="connsiteY9978" fmla="*/ 4072640 h 6286576"/>
              <a:gd name="connsiteX9979" fmla="*/ 814536 w 6331249"/>
              <a:gd name="connsiteY9979" fmla="*/ 4074732 h 6286576"/>
              <a:gd name="connsiteX9980" fmla="*/ 812211 w 6331249"/>
              <a:gd name="connsiteY9980" fmla="*/ 4076824 h 6286576"/>
              <a:gd name="connsiteX9981" fmla="*/ 809887 w 6331249"/>
              <a:gd name="connsiteY9981" fmla="*/ 4078917 h 6286576"/>
              <a:gd name="connsiteX9982" fmla="*/ 807562 w 6331249"/>
              <a:gd name="connsiteY9982" fmla="*/ 4081009 h 6286576"/>
              <a:gd name="connsiteX9983" fmla="*/ 805005 w 6331249"/>
              <a:gd name="connsiteY9983" fmla="*/ 4083102 h 6286576"/>
              <a:gd name="connsiteX9984" fmla="*/ 802448 w 6331249"/>
              <a:gd name="connsiteY9984" fmla="*/ 4084961 h 6286576"/>
              <a:gd name="connsiteX9985" fmla="*/ 799891 w 6331249"/>
              <a:gd name="connsiteY9985" fmla="*/ 4086821 h 6286576"/>
              <a:gd name="connsiteX9986" fmla="*/ 797334 w 6331249"/>
              <a:gd name="connsiteY9986" fmla="*/ 4088681 h 6286576"/>
              <a:gd name="connsiteX9987" fmla="*/ 794544 w 6331249"/>
              <a:gd name="connsiteY9987" fmla="*/ 4090541 h 6286576"/>
              <a:gd name="connsiteX9988" fmla="*/ 791755 w 6331249"/>
              <a:gd name="connsiteY9988" fmla="*/ 4092401 h 6286576"/>
              <a:gd name="connsiteX9989" fmla="*/ 788965 w 6331249"/>
              <a:gd name="connsiteY9989" fmla="*/ 4094028 h 6286576"/>
              <a:gd name="connsiteX9990" fmla="*/ 786176 w 6331249"/>
              <a:gd name="connsiteY9990" fmla="*/ 4095655 h 6286576"/>
              <a:gd name="connsiteX9991" fmla="*/ 783386 w 6331249"/>
              <a:gd name="connsiteY9991" fmla="*/ 4097283 h 6286576"/>
              <a:gd name="connsiteX9992" fmla="*/ 780597 w 6331249"/>
              <a:gd name="connsiteY9992" fmla="*/ 4098678 h 6286576"/>
              <a:gd name="connsiteX9993" fmla="*/ 777807 w 6331249"/>
              <a:gd name="connsiteY9993" fmla="*/ 4100073 h 6286576"/>
              <a:gd name="connsiteX9994" fmla="*/ 775018 w 6331249"/>
              <a:gd name="connsiteY9994" fmla="*/ 4101468 h 6286576"/>
              <a:gd name="connsiteX9995" fmla="*/ 772228 w 6331249"/>
              <a:gd name="connsiteY9995" fmla="*/ 4102630 h 6286576"/>
              <a:gd name="connsiteX9996" fmla="*/ 764325 w 6331249"/>
              <a:gd name="connsiteY9996" fmla="*/ 4101235 h 6286576"/>
              <a:gd name="connsiteX9997" fmla="*/ 761535 w 6331249"/>
              <a:gd name="connsiteY9997" fmla="*/ 4101235 h 6286576"/>
              <a:gd name="connsiteX9998" fmla="*/ 758746 w 6331249"/>
              <a:gd name="connsiteY9998" fmla="*/ 4101235 h 6286576"/>
              <a:gd name="connsiteX9999" fmla="*/ 755956 w 6331249"/>
              <a:gd name="connsiteY9999" fmla="*/ 4101235 h 6286576"/>
              <a:gd name="connsiteX10000" fmla="*/ 753167 w 6331249"/>
              <a:gd name="connsiteY10000" fmla="*/ 4101235 h 6286576"/>
              <a:gd name="connsiteX10001" fmla="*/ 750377 w 6331249"/>
              <a:gd name="connsiteY10001" fmla="*/ 4101235 h 6286576"/>
              <a:gd name="connsiteX10002" fmla="*/ 747820 w 6331249"/>
              <a:gd name="connsiteY10002" fmla="*/ 4101235 h 6286576"/>
              <a:gd name="connsiteX10003" fmla="*/ 745263 w 6331249"/>
              <a:gd name="connsiteY10003" fmla="*/ 4101235 h 6286576"/>
              <a:gd name="connsiteX10004" fmla="*/ 742706 w 6331249"/>
              <a:gd name="connsiteY10004" fmla="*/ 4101235 h 6286576"/>
              <a:gd name="connsiteX10005" fmla="*/ 685754 w 6331249"/>
              <a:gd name="connsiteY10005" fmla="*/ 4107977 h 6286576"/>
              <a:gd name="connsiteX10006" fmla="*/ 668552 w 6331249"/>
              <a:gd name="connsiteY10006" fmla="*/ 4107977 h 6286576"/>
              <a:gd name="connsiteX10007" fmla="*/ 668552 w 6331249"/>
              <a:gd name="connsiteY10007" fmla="*/ 4102165 h 6286576"/>
              <a:gd name="connsiteX10008" fmla="*/ 668552 w 6331249"/>
              <a:gd name="connsiteY10008" fmla="*/ 4100770 h 6286576"/>
              <a:gd name="connsiteX10009" fmla="*/ 668552 w 6331249"/>
              <a:gd name="connsiteY10009" fmla="*/ 4099143 h 6286576"/>
              <a:gd name="connsiteX10010" fmla="*/ 668552 w 6331249"/>
              <a:gd name="connsiteY10010" fmla="*/ 4097515 h 6286576"/>
              <a:gd name="connsiteX10011" fmla="*/ 668552 w 6331249"/>
              <a:gd name="connsiteY10011" fmla="*/ 4095655 h 6286576"/>
              <a:gd name="connsiteX10012" fmla="*/ 668552 w 6331249"/>
              <a:gd name="connsiteY10012" fmla="*/ 4093796 h 6286576"/>
              <a:gd name="connsiteX10013" fmla="*/ 669946 w 6331249"/>
              <a:gd name="connsiteY10013" fmla="*/ 4091703 h 6286576"/>
              <a:gd name="connsiteX10014" fmla="*/ 669946 w 6331249"/>
              <a:gd name="connsiteY10014" fmla="*/ 4091703 h 6286576"/>
              <a:gd name="connsiteX10015" fmla="*/ 1110456 w 6331249"/>
              <a:gd name="connsiteY10015" fmla="*/ 2879304 h 6286576"/>
              <a:gd name="connsiteX10016" fmla="*/ 1133702 w 6331249"/>
              <a:gd name="connsiteY10016" fmla="*/ 2817928 h 6286576"/>
              <a:gd name="connsiteX10017" fmla="*/ 1133702 w 6331249"/>
              <a:gd name="connsiteY10017" fmla="*/ 2815138 h 6286576"/>
              <a:gd name="connsiteX10018" fmla="*/ 1134864 w 6331249"/>
              <a:gd name="connsiteY10018" fmla="*/ 2812349 h 6286576"/>
              <a:gd name="connsiteX10019" fmla="*/ 1136259 w 6331249"/>
              <a:gd name="connsiteY10019" fmla="*/ 2809559 h 6286576"/>
              <a:gd name="connsiteX10020" fmla="*/ 1137654 w 6331249"/>
              <a:gd name="connsiteY10020" fmla="*/ 2806769 h 6286576"/>
              <a:gd name="connsiteX10021" fmla="*/ 1139281 w 6331249"/>
              <a:gd name="connsiteY10021" fmla="*/ 2803979 h 6286576"/>
              <a:gd name="connsiteX10022" fmla="*/ 1140908 w 6331249"/>
              <a:gd name="connsiteY10022" fmla="*/ 2800957 h 6286576"/>
              <a:gd name="connsiteX10023" fmla="*/ 1142768 w 6331249"/>
              <a:gd name="connsiteY10023" fmla="*/ 2797935 h 6286576"/>
              <a:gd name="connsiteX10024" fmla="*/ 1144627 w 6331249"/>
              <a:gd name="connsiteY10024" fmla="*/ 2794912 h 6286576"/>
              <a:gd name="connsiteX10025" fmla="*/ 1146720 w 6331249"/>
              <a:gd name="connsiteY10025" fmla="*/ 2791890 h 6286576"/>
              <a:gd name="connsiteX10026" fmla="*/ 1148812 w 6331249"/>
              <a:gd name="connsiteY10026" fmla="*/ 2788868 h 6286576"/>
              <a:gd name="connsiteX10027" fmla="*/ 1151136 w 6331249"/>
              <a:gd name="connsiteY10027" fmla="*/ 2786078 h 6286576"/>
              <a:gd name="connsiteX10028" fmla="*/ 1153461 w 6331249"/>
              <a:gd name="connsiteY10028" fmla="*/ 2783288 h 6286576"/>
              <a:gd name="connsiteX10029" fmla="*/ 1155785 w 6331249"/>
              <a:gd name="connsiteY10029" fmla="*/ 2780499 h 6286576"/>
              <a:gd name="connsiteX10030" fmla="*/ 1158342 w 6331249"/>
              <a:gd name="connsiteY10030" fmla="*/ 2777709 h 6286576"/>
              <a:gd name="connsiteX10031" fmla="*/ 1160900 w 6331249"/>
              <a:gd name="connsiteY10031" fmla="*/ 2774919 h 6286576"/>
              <a:gd name="connsiteX10032" fmla="*/ 1163457 w 6331249"/>
              <a:gd name="connsiteY10032" fmla="*/ 2772129 h 6286576"/>
              <a:gd name="connsiteX10033" fmla="*/ 1166246 w 6331249"/>
              <a:gd name="connsiteY10033" fmla="*/ 2769572 h 6286576"/>
              <a:gd name="connsiteX10034" fmla="*/ 1169036 w 6331249"/>
              <a:gd name="connsiteY10034" fmla="*/ 2767014 h 6286576"/>
              <a:gd name="connsiteX10035" fmla="*/ 1171825 w 6331249"/>
              <a:gd name="connsiteY10035" fmla="*/ 2764457 h 6286576"/>
              <a:gd name="connsiteX10036" fmla="*/ 1174615 w 6331249"/>
              <a:gd name="connsiteY10036" fmla="*/ 2762132 h 6286576"/>
              <a:gd name="connsiteX10037" fmla="*/ 1177404 w 6331249"/>
              <a:gd name="connsiteY10037" fmla="*/ 2759808 h 6286576"/>
              <a:gd name="connsiteX10038" fmla="*/ 1180194 w 6331249"/>
              <a:gd name="connsiteY10038" fmla="*/ 2757483 h 6286576"/>
              <a:gd name="connsiteX10039" fmla="*/ 1182751 w 6331249"/>
              <a:gd name="connsiteY10039" fmla="*/ 2752833 h 6286576"/>
              <a:gd name="connsiteX10040" fmla="*/ 1185773 w 6331249"/>
              <a:gd name="connsiteY10040" fmla="*/ 2750741 h 6286576"/>
              <a:gd name="connsiteX10041" fmla="*/ 1188795 w 6331249"/>
              <a:gd name="connsiteY10041" fmla="*/ 2748881 h 6286576"/>
              <a:gd name="connsiteX10042" fmla="*/ 1191817 w 6331249"/>
              <a:gd name="connsiteY10042" fmla="*/ 2747021 h 6286576"/>
              <a:gd name="connsiteX10043" fmla="*/ 1194839 w 6331249"/>
              <a:gd name="connsiteY10043" fmla="*/ 2745393 h 6286576"/>
              <a:gd name="connsiteX10044" fmla="*/ 1197628 w 6331249"/>
              <a:gd name="connsiteY10044" fmla="*/ 2743766 h 6286576"/>
              <a:gd name="connsiteX10045" fmla="*/ 1200418 w 6331249"/>
              <a:gd name="connsiteY10045" fmla="*/ 2742371 h 6286576"/>
              <a:gd name="connsiteX10046" fmla="*/ 1203207 w 6331249"/>
              <a:gd name="connsiteY10046" fmla="*/ 2740976 h 6286576"/>
              <a:gd name="connsiteX10047" fmla="*/ 1205997 w 6331249"/>
              <a:gd name="connsiteY10047" fmla="*/ 2739814 h 6286576"/>
              <a:gd name="connsiteX10048" fmla="*/ 1208786 w 6331249"/>
              <a:gd name="connsiteY10048" fmla="*/ 2739814 h 6286576"/>
              <a:gd name="connsiteX10049" fmla="*/ 1270155 w 6331249"/>
              <a:gd name="connsiteY10049" fmla="*/ 2716566 h 6286576"/>
              <a:gd name="connsiteX10050" fmla="*/ 1272945 w 6331249"/>
              <a:gd name="connsiteY10050" fmla="*/ 2716566 h 6286576"/>
              <a:gd name="connsiteX10051" fmla="*/ 1275502 w 6331249"/>
              <a:gd name="connsiteY10051" fmla="*/ 2716566 h 6286576"/>
              <a:gd name="connsiteX10052" fmla="*/ 1277826 w 6331249"/>
              <a:gd name="connsiteY10052" fmla="*/ 2716566 h 6286576"/>
              <a:gd name="connsiteX10053" fmla="*/ 1279919 w 6331249"/>
              <a:gd name="connsiteY10053" fmla="*/ 2716566 h 6286576"/>
              <a:gd name="connsiteX10054" fmla="*/ 1292936 w 6331249"/>
              <a:gd name="connsiteY10054" fmla="*/ 2716566 h 6286576"/>
              <a:gd name="connsiteX10055" fmla="*/ 1292936 w 6331249"/>
              <a:gd name="connsiteY10055" fmla="*/ 2728887 h 6286576"/>
              <a:gd name="connsiteX10056" fmla="*/ 1292936 w 6331249"/>
              <a:gd name="connsiteY10056" fmla="*/ 2730979 h 6286576"/>
              <a:gd name="connsiteX10057" fmla="*/ 1292936 w 6331249"/>
              <a:gd name="connsiteY10057" fmla="*/ 2733304 h 6286576"/>
              <a:gd name="connsiteX10058" fmla="*/ 1292936 w 6331249"/>
              <a:gd name="connsiteY10058" fmla="*/ 2735862 h 6286576"/>
              <a:gd name="connsiteX10059" fmla="*/ 1292936 w 6331249"/>
              <a:gd name="connsiteY10059" fmla="*/ 2738651 h 6286576"/>
              <a:gd name="connsiteX10060" fmla="*/ 1269690 w 6331249"/>
              <a:gd name="connsiteY10060" fmla="*/ 2800027 h 6286576"/>
              <a:gd name="connsiteX10061" fmla="*/ 1269690 w 6331249"/>
              <a:gd name="connsiteY10061" fmla="*/ 2802817 h 6286576"/>
              <a:gd name="connsiteX10062" fmla="*/ 1268528 w 6331249"/>
              <a:gd name="connsiteY10062" fmla="*/ 2805607 h 6286576"/>
              <a:gd name="connsiteX10063" fmla="*/ 1267133 w 6331249"/>
              <a:gd name="connsiteY10063" fmla="*/ 2808396 h 6286576"/>
              <a:gd name="connsiteX10064" fmla="*/ 1265739 w 6331249"/>
              <a:gd name="connsiteY10064" fmla="*/ 2811186 h 6286576"/>
              <a:gd name="connsiteX10065" fmla="*/ 1264111 w 6331249"/>
              <a:gd name="connsiteY10065" fmla="*/ 2813976 h 6286576"/>
              <a:gd name="connsiteX10066" fmla="*/ 1262484 w 6331249"/>
              <a:gd name="connsiteY10066" fmla="*/ 2816998 h 6286576"/>
              <a:gd name="connsiteX10067" fmla="*/ 1260624 w 6331249"/>
              <a:gd name="connsiteY10067" fmla="*/ 2820021 h 6286576"/>
              <a:gd name="connsiteX10068" fmla="*/ 1258765 w 6331249"/>
              <a:gd name="connsiteY10068" fmla="*/ 2823043 h 6286576"/>
              <a:gd name="connsiteX10069" fmla="*/ 1256673 w 6331249"/>
              <a:gd name="connsiteY10069" fmla="*/ 2826065 h 6286576"/>
              <a:gd name="connsiteX10070" fmla="*/ 1254580 w 6331249"/>
              <a:gd name="connsiteY10070" fmla="*/ 2829087 h 6286576"/>
              <a:gd name="connsiteX10071" fmla="*/ 1252256 w 6331249"/>
              <a:gd name="connsiteY10071" fmla="*/ 2831877 h 6286576"/>
              <a:gd name="connsiteX10072" fmla="*/ 1249931 w 6331249"/>
              <a:gd name="connsiteY10072" fmla="*/ 2834667 h 6286576"/>
              <a:gd name="connsiteX10073" fmla="*/ 1247607 w 6331249"/>
              <a:gd name="connsiteY10073" fmla="*/ 2837457 h 6286576"/>
              <a:gd name="connsiteX10074" fmla="*/ 1245050 w 6331249"/>
              <a:gd name="connsiteY10074" fmla="*/ 2840246 h 6286576"/>
              <a:gd name="connsiteX10075" fmla="*/ 1242493 w 6331249"/>
              <a:gd name="connsiteY10075" fmla="*/ 2843037 h 6286576"/>
              <a:gd name="connsiteX10076" fmla="*/ 1239936 w 6331249"/>
              <a:gd name="connsiteY10076" fmla="*/ 2845826 h 6286576"/>
              <a:gd name="connsiteX10077" fmla="*/ 1237146 w 6331249"/>
              <a:gd name="connsiteY10077" fmla="*/ 2848384 h 6286576"/>
              <a:gd name="connsiteX10078" fmla="*/ 1234357 w 6331249"/>
              <a:gd name="connsiteY10078" fmla="*/ 2850941 h 6286576"/>
              <a:gd name="connsiteX10079" fmla="*/ 1231567 w 6331249"/>
              <a:gd name="connsiteY10079" fmla="*/ 2853498 h 6286576"/>
              <a:gd name="connsiteX10080" fmla="*/ 1228778 w 6331249"/>
              <a:gd name="connsiteY10080" fmla="*/ 2855823 h 6286576"/>
              <a:gd name="connsiteX10081" fmla="*/ 1225988 w 6331249"/>
              <a:gd name="connsiteY10081" fmla="*/ 2858148 h 6286576"/>
              <a:gd name="connsiteX10082" fmla="*/ 1223199 w 6331249"/>
              <a:gd name="connsiteY10082" fmla="*/ 2860473 h 6286576"/>
              <a:gd name="connsiteX10083" fmla="*/ 1220177 w 6331249"/>
              <a:gd name="connsiteY10083" fmla="*/ 2862565 h 6286576"/>
              <a:gd name="connsiteX10084" fmla="*/ 1217155 w 6331249"/>
              <a:gd name="connsiteY10084" fmla="*/ 2864657 h 6286576"/>
              <a:gd name="connsiteX10085" fmla="*/ 1214133 w 6331249"/>
              <a:gd name="connsiteY10085" fmla="*/ 2866517 h 6286576"/>
              <a:gd name="connsiteX10086" fmla="*/ 1211111 w 6331249"/>
              <a:gd name="connsiteY10086" fmla="*/ 2868377 h 6286576"/>
              <a:gd name="connsiteX10087" fmla="*/ 1205997 w 6331249"/>
              <a:gd name="connsiteY10087" fmla="*/ 2869075 h 6286576"/>
              <a:gd name="connsiteX10088" fmla="*/ 1203207 w 6331249"/>
              <a:gd name="connsiteY10088" fmla="*/ 2870702 h 6286576"/>
              <a:gd name="connsiteX10089" fmla="*/ 1200418 w 6331249"/>
              <a:gd name="connsiteY10089" fmla="*/ 2872097 h 6286576"/>
              <a:gd name="connsiteX10090" fmla="*/ 1197628 w 6331249"/>
              <a:gd name="connsiteY10090" fmla="*/ 2873492 h 6286576"/>
              <a:gd name="connsiteX10091" fmla="*/ 1194839 w 6331249"/>
              <a:gd name="connsiteY10091" fmla="*/ 2874654 h 6286576"/>
              <a:gd name="connsiteX10092" fmla="*/ 1192049 w 6331249"/>
              <a:gd name="connsiteY10092" fmla="*/ 2874654 h 6286576"/>
              <a:gd name="connsiteX10093" fmla="*/ 1130680 w 6331249"/>
              <a:gd name="connsiteY10093" fmla="*/ 2897903 h 6286576"/>
              <a:gd name="connsiteX10094" fmla="*/ 1127890 w 6331249"/>
              <a:gd name="connsiteY10094" fmla="*/ 2897903 h 6286576"/>
              <a:gd name="connsiteX10095" fmla="*/ 1125333 w 6331249"/>
              <a:gd name="connsiteY10095" fmla="*/ 2897903 h 6286576"/>
              <a:gd name="connsiteX10096" fmla="*/ 1123009 w 6331249"/>
              <a:gd name="connsiteY10096" fmla="*/ 2897903 h 6286576"/>
              <a:gd name="connsiteX10097" fmla="*/ 1120917 w 6331249"/>
              <a:gd name="connsiteY10097" fmla="*/ 2897903 h 6286576"/>
              <a:gd name="connsiteX10098" fmla="*/ 1108829 w 6331249"/>
              <a:gd name="connsiteY10098" fmla="*/ 2897903 h 6286576"/>
              <a:gd name="connsiteX10099" fmla="*/ 1108829 w 6331249"/>
              <a:gd name="connsiteY10099" fmla="*/ 2885581 h 6286576"/>
              <a:gd name="connsiteX10100" fmla="*/ 1108829 w 6331249"/>
              <a:gd name="connsiteY10100" fmla="*/ 2883488 h 6286576"/>
              <a:gd name="connsiteX10101" fmla="*/ 1108829 w 6331249"/>
              <a:gd name="connsiteY10101" fmla="*/ 2881164 h 6286576"/>
              <a:gd name="connsiteX10102" fmla="*/ 1108829 w 6331249"/>
              <a:gd name="connsiteY10102" fmla="*/ 2878606 h 6286576"/>
              <a:gd name="connsiteX10103" fmla="*/ 1108829 w 6331249"/>
              <a:gd name="connsiteY10103" fmla="*/ 2875816 h 6286576"/>
              <a:gd name="connsiteX10104" fmla="*/ 1108829 w 6331249"/>
              <a:gd name="connsiteY10104" fmla="*/ 2875816 h 6286576"/>
              <a:gd name="connsiteX10105" fmla="*/ 910774 w 6331249"/>
              <a:gd name="connsiteY10105" fmla="*/ 3101558 h 6286576"/>
              <a:gd name="connsiteX10106" fmla="*/ 927046 w 6331249"/>
              <a:gd name="connsiteY10106" fmla="*/ 3045994 h 6286576"/>
              <a:gd name="connsiteX10107" fmla="*/ 927046 w 6331249"/>
              <a:gd name="connsiteY10107" fmla="*/ 3043437 h 6286576"/>
              <a:gd name="connsiteX10108" fmla="*/ 927046 w 6331249"/>
              <a:gd name="connsiteY10108" fmla="*/ 3040880 h 6286576"/>
              <a:gd name="connsiteX10109" fmla="*/ 927046 w 6331249"/>
              <a:gd name="connsiteY10109" fmla="*/ 3038322 h 6286576"/>
              <a:gd name="connsiteX10110" fmla="*/ 927046 w 6331249"/>
              <a:gd name="connsiteY10110" fmla="*/ 3035765 h 6286576"/>
              <a:gd name="connsiteX10111" fmla="*/ 928208 w 6331249"/>
              <a:gd name="connsiteY10111" fmla="*/ 3033208 h 6286576"/>
              <a:gd name="connsiteX10112" fmla="*/ 929603 w 6331249"/>
              <a:gd name="connsiteY10112" fmla="*/ 3030650 h 6286576"/>
              <a:gd name="connsiteX10113" fmla="*/ 930998 w 6331249"/>
              <a:gd name="connsiteY10113" fmla="*/ 3028093 h 6286576"/>
              <a:gd name="connsiteX10114" fmla="*/ 932393 w 6331249"/>
              <a:gd name="connsiteY10114" fmla="*/ 3025536 h 6286576"/>
              <a:gd name="connsiteX10115" fmla="*/ 934020 w 6331249"/>
              <a:gd name="connsiteY10115" fmla="*/ 3022978 h 6286576"/>
              <a:gd name="connsiteX10116" fmla="*/ 935647 w 6331249"/>
              <a:gd name="connsiteY10116" fmla="*/ 3020421 h 6286576"/>
              <a:gd name="connsiteX10117" fmla="*/ 937507 w 6331249"/>
              <a:gd name="connsiteY10117" fmla="*/ 3017864 h 6286576"/>
              <a:gd name="connsiteX10118" fmla="*/ 939366 w 6331249"/>
              <a:gd name="connsiteY10118" fmla="*/ 3015306 h 6286576"/>
              <a:gd name="connsiteX10119" fmla="*/ 941226 w 6331249"/>
              <a:gd name="connsiteY10119" fmla="*/ 3012749 h 6286576"/>
              <a:gd name="connsiteX10120" fmla="*/ 943318 w 6331249"/>
              <a:gd name="connsiteY10120" fmla="*/ 3010192 h 6286576"/>
              <a:gd name="connsiteX10121" fmla="*/ 945410 w 6331249"/>
              <a:gd name="connsiteY10121" fmla="*/ 3007635 h 6286576"/>
              <a:gd name="connsiteX10122" fmla="*/ 947502 w 6331249"/>
              <a:gd name="connsiteY10122" fmla="*/ 3005077 h 6286576"/>
              <a:gd name="connsiteX10123" fmla="*/ 949594 w 6331249"/>
              <a:gd name="connsiteY10123" fmla="*/ 3002520 h 6286576"/>
              <a:gd name="connsiteX10124" fmla="*/ 951919 w 6331249"/>
              <a:gd name="connsiteY10124" fmla="*/ 3000195 h 6286576"/>
              <a:gd name="connsiteX10125" fmla="*/ 954244 w 6331249"/>
              <a:gd name="connsiteY10125" fmla="*/ 2997870 h 6286576"/>
              <a:gd name="connsiteX10126" fmla="*/ 956568 w 6331249"/>
              <a:gd name="connsiteY10126" fmla="*/ 2995545 h 6286576"/>
              <a:gd name="connsiteX10127" fmla="*/ 958893 w 6331249"/>
              <a:gd name="connsiteY10127" fmla="*/ 2993453 h 6286576"/>
              <a:gd name="connsiteX10128" fmla="*/ 961217 w 6331249"/>
              <a:gd name="connsiteY10128" fmla="*/ 2991361 h 6286576"/>
              <a:gd name="connsiteX10129" fmla="*/ 963542 w 6331249"/>
              <a:gd name="connsiteY10129" fmla="*/ 2989268 h 6286576"/>
              <a:gd name="connsiteX10130" fmla="*/ 965867 w 6331249"/>
              <a:gd name="connsiteY10130" fmla="*/ 2987408 h 6286576"/>
              <a:gd name="connsiteX10131" fmla="*/ 968191 w 6331249"/>
              <a:gd name="connsiteY10131" fmla="*/ 2985548 h 6286576"/>
              <a:gd name="connsiteX10132" fmla="*/ 970516 w 6331249"/>
              <a:gd name="connsiteY10132" fmla="*/ 2983689 h 6286576"/>
              <a:gd name="connsiteX10133" fmla="*/ 972840 w 6331249"/>
              <a:gd name="connsiteY10133" fmla="*/ 2982061 h 6286576"/>
              <a:gd name="connsiteX10134" fmla="*/ 975165 w 6331249"/>
              <a:gd name="connsiteY10134" fmla="*/ 2980434 h 6286576"/>
              <a:gd name="connsiteX10135" fmla="*/ 977489 w 6331249"/>
              <a:gd name="connsiteY10135" fmla="*/ 2979039 h 6286576"/>
              <a:gd name="connsiteX10136" fmla="*/ 979814 w 6331249"/>
              <a:gd name="connsiteY10136" fmla="*/ 2977644 h 6286576"/>
              <a:gd name="connsiteX10137" fmla="*/ 982139 w 6331249"/>
              <a:gd name="connsiteY10137" fmla="*/ 2976482 h 6286576"/>
              <a:gd name="connsiteX10138" fmla="*/ 984463 w 6331249"/>
              <a:gd name="connsiteY10138" fmla="*/ 2976482 h 6286576"/>
              <a:gd name="connsiteX10139" fmla="*/ 1036767 w 6331249"/>
              <a:gd name="connsiteY10139" fmla="*/ 2953233 h 6286576"/>
              <a:gd name="connsiteX10140" fmla="*/ 1039091 w 6331249"/>
              <a:gd name="connsiteY10140" fmla="*/ 2953233 h 6286576"/>
              <a:gd name="connsiteX10141" fmla="*/ 1041183 w 6331249"/>
              <a:gd name="connsiteY10141" fmla="*/ 2953233 h 6286576"/>
              <a:gd name="connsiteX10142" fmla="*/ 1043043 w 6331249"/>
              <a:gd name="connsiteY10142" fmla="*/ 2953233 h 6286576"/>
              <a:gd name="connsiteX10143" fmla="*/ 1044903 w 6331249"/>
              <a:gd name="connsiteY10143" fmla="*/ 2953233 h 6286576"/>
              <a:gd name="connsiteX10144" fmla="*/ 1054898 w 6331249"/>
              <a:gd name="connsiteY10144" fmla="*/ 2953233 h 6286576"/>
              <a:gd name="connsiteX10145" fmla="*/ 1054898 w 6331249"/>
              <a:gd name="connsiteY10145" fmla="*/ 2962068 h 6286576"/>
              <a:gd name="connsiteX10146" fmla="*/ 1054898 w 6331249"/>
              <a:gd name="connsiteY10146" fmla="*/ 2964160 h 6286576"/>
              <a:gd name="connsiteX10147" fmla="*/ 1054898 w 6331249"/>
              <a:gd name="connsiteY10147" fmla="*/ 2966485 h 6286576"/>
              <a:gd name="connsiteX10148" fmla="*/ 1043275 w 6331249"/>
              <a:gd name="connsiteY10148" fmla="*/ 3022048 h 6286576"/>
              <a:gd name="connsiteX10149" fmla="*/ 1043275 w 6331249"/>
              <a:gd name="connsiteY10149" fmla="*/ 3024606 h 6286576"/>
              <a:gd name="connsiteX10150" fmla="*/ 1043275 w 6331249"/>
              <a:gd name="connsiteY10150" fmla="*/ 3027163 h 6286576"/>
              <a:gd name="connsiteX10151" fmla="*/ 1043275 w 6331249"/>
              <a:gd name="connsiteY10151" fmla="*/ 3029720 h 6286576"/>
              <a:gd name="connsiteX10152" fmla="*/ 1043275 w 6331249"/>
              <a:gd name="connsiteY10152" fmla="*/ 3032278 h 6286576"/>
              <a:gd name="connsiteX10153" fmla="*/ 1042113 w 6331249"/>
              <a:gd name="connsiteY10153" fmla="*/ 3034835 h 6286576"/>
              <a:gd name="connsiteX10154" fmla="*/ 1040718 w 6331249"/>
              <a:gd name="connsiteY10154" fmla="*/ 3037392 h 6286576"/>
              <a:gd name="connsiteX10155" fmla="*/ 1039324 w 6331249"/>
              <a:gd name="connsiteY10155" fmla="*/ 3039950 h 6286576"/>
              <a:gd name="connsiteX10156" fmla="*/ 1037929 w 6331249"/>
              <a:gd name="connsiteY10156" fmla="*/ 3042507 h 6286576"/>
              <a:gd name="connsiteX10157" fmla="*/ 1036302 w 6331249"/>
              <a:gd name="connsiteY10157" fmla="*/ 3045064 h 6286576"/>
              <a:gd name="connsiteX10158" fmla="*/ 1034674 w 6331249"/>
              <a:gd name="connsiteY10158" fmla="*/ 3047621 h 6286576"/>
              <a:gd name="connsiteX10159" fmla="*/ 1032815 w 6331249"/>
              <a:gd name="connsiteY10159" fmla="*/ 3050179 h 6286576"/>
              <a:gd name="connsiteX10160" fmla="*/ 1030955 w 6331249"/>
              <a:gd name="connsiteY10160" fmla="*/ 3052736 h 6286576"/>
              <a:gd name="connsiteX10161" fmla="*/ 1029095 w 6331249"/>
              <a:gd name="connsiteY10161" fmla="*/ 3055293 h 6286576"/>
              <a:gd name="connsiteX10162" fmla="*/ 1027003 w 6331249"/>
              <a:gd name="connsiteY10162" fmla="*/ 3057851 h 6286576"/>
              <a:gd name="connsiteX10163" fmla="*/ 1024911 w 6331249"/>
              <a:gd name="connsiteY10163" fmla="*/ 3060408 h 6286576"/>
              <a:gd name="connsiteX10164" fmla="*/ 1022819 w 6331249"/>
              <a:gd name="connsiteY10164" fmla="*/ 3062965 h 6286576"/>
              <a:gd name="connsiteX10165" fmla="*/ 1020727 w 6331249"/>
              <a:gd name="connsiteY10165" fmla="*/ 3065523 h 6286576"/>
              <a:gd name="connsiteX10166" fmla="*/ 1018402 w 6331249"/>
              <a:gd name="connsiteY10166" fmla="*/ 3067848 h 6286576"/>
              <a:gd name="connsiteX10167" fmla="*/ 1016078 w 6331249"/>
              <a:gd name="connsiteY10167" fmla="*/ 3070172 h 6286576"/>
              <a:gd name="connsiteX10168" fmla="*/ 1013753 w 6331249"/>
              <a:gd name="connsiteY10168" fmla="*/ 3072497 h 6286576"/>
              <a:gd name="connsiteX10169" fmla="*/ 1011428 w 6331249"/>
              <a:gd name="connsiteY10169" fmla="*/ 3074590 h 6286576"/>
              <a:gd name="connsiteX10170" fmla="*/ 1009104 w 6331249"/>
              <a:gd name="connsiteY10170" fmla="*/ 3076682 h 6286576"/>
              <a:gd name="connsiteX10171" fmla="*/ 1006779 w 6331249"/>
              <a:gd name="connsiteY10171" fmla="*/ 3078774 h 6286576"/>
              <a:gd name="connsiteX10172" fmla="*/ 1004455 w 6331249"/>
              <a:gd name="connsiteY10172" fmla="*/ 3080634 h 6286576"/>
              <a:gd name="connsiteX10173" fmla="*/ 1002130 w 6331249"/>
              <a:gd name="connsiteY10173" fmla="*/ 3082494 h 6286576"/>
              <a:gd name="connsiteX10174" fmla="*/ 999806 w 6331249"/>
              <a:gd name="connsiteY10174" fmla="*/ 3084354 h 6286576"/>
              <a:gd name="connsiteX10175" fmla="*/ 997481 w 6331249"/>
              <a:gd name="connsiteY10175" fmla="*/ 3085981 h 6286576"/>
              <a:gd name="connsiteX10176" fmla="*/ 995156 w 6331249"/>
              <a:gd name="connsiteY10176" fmla="*/ 3087609 h 6286576"/>
              <a:gd name="connsiteX10177" fmla="*/ 992832 w 6331249"/>
              <a:gd name="connsiteY10177" fmla="*/ 3089004 h 6286576"/>
              <a:gd name="connsiteX10178" fmla="*/ 990507 w 6331249"/>
              <a:gd name="connsiteY10178" fmla="*/ 3090399 h 6286576"/>
              <a:gd name="connsiteX10179" fmla="*/ 988183 w 6331249"/>
              <a:gd name="connsiteY10179" fmla="*/ 3091561 h 6286576"/>
              <a:gd name="connsiteX10180" fmla="*/ 985858 w 6331249"/>
              <a:gd name="connsiteY10180" fmla="*/ 3091561 h 6286576"/>
              <a:gd name="connsiteX10181" fmla="*/ 933555 w 6331249"/>
              <a:gd name="connsiteY10181" fmla="*/ 3114809 h 6286576"/>
              <a:gd name="connsiteX10182" fmla="*/ 931230 w 6331249"/>
              <a:gd name="connsiteY10182" fmla="*/ 3114809 h 6286576"/>
              <a:gd name="connsiteX10183" fmla="*/ 929138 w 6331249"/>
              <a:gd name="connsiteY10183" fmla="*/ 3114809 h 6286576"/>
              <a:gd name="connsiteX10184" fmla="*/ 927278 w 6331249"/>
              <a:gd name="connsiteY10184" fmla="*/ 3114809 h 6286576"/>
              <a:gd name="connsiteX10185" fmla="*/ 925419 w 6331249"/>
              <a:gd name="connsiteY10185" fmla="*/ 3114809 h 6286576"/>
              <a:gd name="connsiteX10186" fmla="*/ 923792 w 6331249"/>
              <a:gd name="connsiteY10186" fmla="*/ 3114809 h 6286576"/>
              <a:gd name="connsiteX10187" fmla="*/ 910309 w 6331249"/>
              <a:gd name="connsiteY10187" fmla="*/ 3114809 h 6286576"/>
              <a:gd name="connsiteX10188" fmla="*/ 910309 w 6331249"/>
              <a:gd name="connsiteY10188" fmla="*/ 3104115 h 6286576"/>
              <a:gd name="connsiteX10189" fmla="*/ 910309 w 6331249"/>
              <a:gd name="connsiteY10189" fmla="*/ 3102023 h 6286576"/>
              <a:gd name="connsiteX10190" fmla="*/ 910309 w 6331249"/>
              <a:gd name="connsiteY10190" fmla="*/ 3099930 h 6286576"/>
              <a:gd name="connsiteX10191" fmla="*/ 910309 w 6331249"/>
              <a:gd name="connsiteY10191" fmla="*/ 3097605 h 6286576"/>
              <a:gd name="connsiteX10192" fmla="*/ 910309 w 6331249"/>
              <a:gd name="connsiteY10192" fmla="*/ 3097605 h 6286576"/>
              <a:gd name="connsiteX10193" fmla="*/ 713649 w 6331249"/>
              <a:gd name="connsiteY10193" fmla="*/ 3341713 h 6286576"/>
              <a:gd name="connsiteX10194" fmla="*/ 729456 w 6331249"/>
              <a:gd name="connsiteY10194" fmla="*/ 3286614 h 6286576"/>
              <a:gd name="connsiteX10195" fmla="*/ 729456 w 6331249"/>
              <a:gd name="connsiteY10195" fmla="*/ 3284057 h 6286576"/>
              <a:gd name="connsiteX10196" fmla="*/ 729456 w 6331249"/>
              <a:gd name="connsiteY10196" fmla="*/ 3281500 h 6286576"/>
              <a:gd name="connsiteX10197" fmla="*/ 729456 w 6331249"/>
              <a:gd name="connsiteY10197" fmla="*/ 3278942 h 6286576"/>
              <a:gd name="connsiteX10198" fmla="*/ 729456 w 6331249"/>
              <a:gd name="connsiteY10198" fmla="*/ 3276385 h 6286576"/>
              <a:gd name="connsiteX10199" fmla="*/ 730618 w 6331249"/>
              <a:gd name="connsiteY10199" fmla="*/ 3273828 h 6286576"/>
              <a:gd name="connsiteX10200" fmla="*/ 732013 w 6331249"/>
              <a:gd name="connsiteY10200" fmla="*/ 3271270 h 6286576"/>
              <a:gd name="connsiteX10201" fmla="*/ 733408 w 6331249"/>
              <a:gd name="connsiteY10201" fmla="*/ 3268713 h 6286576"/>
              <a:gd name="connsiteX10202" fmla="*/ 734802 w 6331249"/>
              <a:gd name="connsiteY10202" fmla="*/ 3266156 h 6286576"/>
              <a:gd name="connsiteX10203" fmla="*/ 736430 w 6331249"/>
              <a:gd name="connsiteY10203" fmla="*/ 3263598 h 6286576"/>
              <a:gd name="connsiteX10204" fmla="*/ 738057 w 6331249"/>
              <a:gd name="connsiteY10204" fmla="*/ 3261041 h 6286576"/>
              <a:gd name="connsiteX10205" fmla="*/ 739917 w 6331249"/>
              <a:gd name="connsiteY10205" fmla="*/ 3258484 h 6286576"/>
              <a:gd name="connsiteX10206" fmla="*/ 741776 w 6331249"/>
              <a:gd name="connsiteY10206" fmla="*/ 3255926 h 6286576"/>
              <a:gd name="connsiteX10207" fmla="*/ 743636 w 6331249"/>
              <a:gd name="connsiteY10207" fmla="*/ 3253369 h 6286576"/>
              <a:gd name="connsiteX10208" fmla="*/ 745728 w 6331249"/>
              <a:gd name="connsiteY10208" fmla="*/ 3250812 h 6286576"/>
              <a:gd name="connsiteX10209" fmla="*/ 747820 w 6331249"/>
              <a:gd name="connsiteY10209" fmla="*/ 3248254 h 6286576"/>
              <a:gd name="connsiteX10210" fmla="*/ 749912 w 6331249"/>
              <a:gd name="connsiteY10210" fmla="*/ 3245697 h 6286576"/>
              <a:gd name="connsiteX10211" fmla="*/ 752004 w 6331249"/>
              <a:gd name="connsiteY10211" fmla="*/ 3243140 h 6286576"/>
              <a:gd name="connsiteX10212" fmla="*/ 754329 w 6331249"/>
              <a:gd name="connsiteY10212" fmla="*/ 3240815 h 6286576"/>
              <a:gd name="connsiteX10213" fmla="*/ 756654 w 6331249"/>
              <a:gd name="connsiteY10213" fmla="*/ 3238490 h 6286576"/>
              <a:gd name="connsiteX10214" fmla="*/ 758978 w 6331249"/>
              <a:gd name="connsiteY10214" fmla="*/ 3236165 h 6286576"/>
              <a:gd name="connsiteX10215" fmla="*/ 761303 w 6331249"/>
              <a:gd name="connsiteY10215" fmla="*/ 3234073 h 6286576"/>
              <a:gd name="connsiteX10216" fmla="*/ 763627 w 6331249"/>
              <a:gd name="connsiteY10216" fmla="*/ 3231981 h 6286576"/>
              <a:gd name="connsiteX10217" fmla="*/ 765952 w 6331249"/>
              <a:gd name="connsiteY10217" fmla="*/ 3229888 h 6286576"/>
              <a:gd name="connsiteX10218" fmla="*/ 768277 w 6331249"/>
              <a:gd name="connsiteY10218" fmla="*/ 3228029 h 6286576"/>
              <a:gd name="connsiteX10219" fmla="*/ 770601 w 6331249"/>
              <a:gd name="connsiteY10219" fmla="*/ 3226169 h 6286576"/>
              <a:gd name="connsiteX10220" fmla="*/ 772926 w 6331249"/>
              <a:gd name="connsiteY10220" fmla="*/ 3224309 h 6286576"/>
              <a:gd name="connsiteX10221" fmla="*/ 775250 w 6331249"/>
              <a:gd name="connsiteY10221" fmla="*/ 3222682 h 6286576"/>
              <a:gd name="connsiteX10222" fmla="*/ 777575 w 6331249"/>
              <a:gd name="connsiteY10222" fmla="*/ 3221054 h 6286576"/>
              <a:gd name="connsiteX10223" fmla="*/ 779899 w 6331249"/>
              <a:gd name="connsiteY10223" fmla="*/ 3219659 h 6286576"/>
              <a:gd name="connsiteX10224" fmla="*/ 787571 w 6331249"/>
              <a:gd name="connsiteY10224" fmla="*/ 3217799 h 6286576"/>
              <a:gd name="connsiteX10225" fmla="*/ 789895 w 6331249"/>
              <a:gd name="connsiteY10225" fmla="*/ 3216637 h 6286576"/>
              <a:gd name="connsiteX10226" fmla="*/ 792220 w 6331249"/>
              <a:gd name="connsiteY10226" fmla="*/ 3216637 h 6286576"/>
              <a:gd name="connsiteX10227" fmla="*/ 844523 w 6331249"/>
              <a:gd name="connsiteY10227" fmla="*/ 3193388 h 6286576"/>
              <a:gd name="connsiteX10228" fmla="*/ 846848 w 6331249"/>
              <a:gd name="connsiteY10228" fmla="*/ 3193388 h 6286576"/>
              <a:gd name="connsiteX10229" fmla="*/ 848940 w 6331249"/>
              <a:gd name="connsiteY10229" fmla="*/ 3193388 h 6286576"/>
              <a:gd name="connsiteX10230" fmla="*/ 850799 w 6331249"/>
              <a:gd name="connsiteY10230" fmla="*/ 3193388 h 6286576"/>
              <a:gd name="connsiteX10231" fmla="*/ 852659 w 6331249"/>
              <a:gd name="connsiteY10231" fmla="*/ 3193388 h 6286576"/>
              <a:gd name="connsiteX10232" fmla="*/ 854286 w 6331249"/>
              <a:gd name="connsiteY10232" fmla="*/ 3193388 h 6286576"/>
              <a:gd name="connsiteX10233" fmla="*/ 862655 w 6331249"/>
              <a:gd name="connsiteY10233" fmla="*/ 3193388 h 6286576"/>
              <a:gd name="connsiteX10234" fmla="*/ 862655 w 6331249"/>
              <a:gd name="connsiteY10234" fmla="*/ 3204083 h 6286576"/>
              <a:gd name="connsiteX10235" fmla="*/ 862655 w 6331249"/>
              <a:gd name="connsiteY10235" fmla="*/ 3206175 h 6286576"/>
              <a:gd name="connsiteX10236" fmla="*/ 862655 w 6331249"/>
              <a:gd name="connsiteY10236" fmla="*/ 3208267 h 6286576"/>
              <a:gd name="connsiteX10237" fmla="*/ 862655 w 6331249"/>
              <a:gd name="connsiteY10237" fmla="*/ 3210592 h 6286576"/>
              <a:gd name="connsiteX10238" fmla="*/ 846848 w 6331249"/>
              <a:gd name="connsiteY10238" fmla="*/ 3265691 h 6286576"/>
              <a:gd name="connsiteX10239" fmla="*/ 846848 w 6331249"/>
              <a:gd name="connsiteY10239" fmla="*/ 3268248 h 6286576"/>
              <a:gd name="connsiteX10240" fmla="*/ 846848 w 6331249"/>
              <a:gd name="connsiteY10240" fmla="*/ 3270805 h 6286576"/>
              <a:gd name="connsiteX10241" fmla="*/ 846848 w 6331249"/>
              <a:gd name="connsiteY10241" fmla="*/ 3273363 h 6286576"/>
              <a:gd name="connsiteX10242" fmla="*/ 846848 w 6331249"/>
              <a:gd name="connsiteY10242" fmla="*/ 3275920 h 6286576"/>
              <a:gd name="connsiteX10243" fmla="*/ 845685 w 6331249"/>
              <a:gd name="connsiteY10243" fmla="*/ 3278477 h 6286576"/>
              <a:gd name="connsiteX10244" fmla="*/ 844291 w 6331249"/>
              <a:gd name="connsiteY10244" fmla="*/ 3281035 h 6286576"/>
              <a:gd name="connsiteX10245" fmla="*/ 842896 w 6331249"/>
              <a:gd name="connsiteY10245" fmla="*/ 3283592 h 6286576"/>
              <a:gd name="connsiteX10246" fmla="*/ 841501 w 6331249"/>
              <a:gd name="connsiteY10246" fmla="*/ 3286149 h 6286576"/>
              <a:gd name="connsiteX10247" fmla="*/ 839874 w 6331249"/>
              <a:gd name="connsiteY10247" fmla="*/ 3288707 h 6286576"/>
              <a:gd name="connsiteX10248" fmla="*/ 838247 w 6331249"/>
              <a:gd name="connsiteY10248" fmla="*/ 3291264 h 6286576"/>
              <a:gd name="connsiteX10249" fmla="*/ 836387 w 6331249"/>
              <a:gd name="connsiteY10249" fmla="*/ 3293821 h 6286576"/>
              <a:gd name="connsiteX10250" fmla="*/ 834527 w 6331249"/>
              <a:gd name="connsiteY10250" fmla="*/ 3296379 h 6286576"/>
              <a:gd name="connsiteX10251" fmla="*/ 832668 w 6331249"/>
              <a:gd name="connsiteY10251" fmla="*/ 3298936 h 6286576"/>
              <a:gd name="connsiteX10252" fmla="*/ 830575 w 6331249"/>
              <a:gd name="connsiteY10252" fmla="*/ 3301493 h 6286576"/>
              <a:gd name="connsiteX10253" fmla="*/ 828483 w 6331249"/>
              <a:gd name="connsiteY10253" fmla="*/ 3304051 h 6286576"/>
              <a:gd name="connsiteX10254" fmla="*/ 826391 w 6331249"/>
              <a:gd name="connsiteY10254" fmla="*/ 3306608 h 6286576"/>
              <a:gd name="connsiteX10255" fmla="*/ 824299 w 6331249"/>
              <a:gd name="connsiteY10255" fmla="*/ 3309165 h 6286576"/>
              <a:gd name="connsiteX10256" fmla="*/ 821975 w 6331249"/>
              <a:gd name="connsiteY10256" fmla="*/ 3311490 h 6286576"/>
              <a:gd name="connsiteX10257" fmla="*/ 819650 w 6331249"/>
              <a:gd name="connsiteY10257" fmla="*/ 3313815 h 6286576"/>
              <a:gd name="connsiteX10258" fmla="*/ 817325 w 6331249"/>
              <a:gd name="connsiteY10258" fmla="*/ 3316140 h 6286576"/>
              <a:gd name="connsiteX10259" fmla="*/ 815001 w 6331249"/>
              <a:gd name="connsiteY10259" fmla="*/ 3318232 h 6286576"/>
              <a:gd name="connsiteX10260" fmla="*/ 812676 w 6331249"/>
              <a:gd name="connsiteY10260" fmla="*/ 3320324 h 6286576"/>
              <a:gd name="connsiteX10261" fmla="*/ 810352 w 6331249"/>
              <a:gd name="connsiteY10261" fmla="*/ 3322417 h 6286576"/>
              <a:gd name="connsiteX10262" fmla="*/ 808027 w 6331249"/>
              <a:gd name="connsiteY10262" fmla="*/ 3324277 h 6286576"/>
              <a:gd name="connsiteX10263" fmla="*/ 805702 w 6331249"/>
              <a:gd name="connsiteY10263" fmla="*/ 3326136 h 6286576"/>
              <a:gd name="connsiteX10264" fmla="*/ 803378 w 6331249"/>
              <a:gd name="connsiteY10264" fmla="*/ 3327996 h 6286576"/>
              <a:gd name="connsiteX10265" fmla="*/ 801053 w 6331249"/>
              <a:gd name="connsiteY10265" fmla="*/ 3329624 h 6286576"/>
              <a:gd name="connsiteX10266" fmla="*/ 798729 w 6331249"/>
              <a:gd name="connsiteY10266" fmla="*/ 3331251 h 6286576"/>
              <a:gd name="connsiteX10267" fmla="*/ 796404 w 6331249"/>
              <a:gd name="connsiteY10267" fmla="*/ 3332646 h 6286576"/>
              <a:gd name="connsiteX10268" fmla="*/ 794079 w 6331249"/>
              <a:gd name="connsiteY10268" fmla="*/ 3334041 h 6286576"/>
              <a:gd name="connsiteX10269" fmla="*/ 791755 w 6331249"/>
              <a:gd name="connsiteY10269" fmla="*/ 3335203 h 6286576"/>
              <a:gd name="connsiteX10270" fmla="*/ 789430 w 6331249"/>
              <a:gd name="connsiteY10270" fmla="*/ 3335203 h 6286576"/>
              <a:gd name="connsiteX10271" fmla="*/ 737127 w 6331249"/>
              <a:gd name="connsiteY10271" fmla="*/ 3358452 h 6286576"/>
              <a:gd name="connsiteX10272" fmla="*/ 734802 w 6331249"/>
              <a:gd name="connsiteY10272" fmla="*/ 3358452 h 6286576"/>
              <a:gd name="connsiteX10273" fmla="*/ 732710 w 6331249"/>
              <a:gd name="connsiteY10273" fmla="*/ 3358452 h 6286576"/>
              <a:gd name="connsiteX10274" fmla="*/ 730851 w 6331249"/>
              <a:gd name="connsiteY10274" fmla="*/ 3358452 h 6286576"/>
              <a:gd name="connsiteX10275" fmla="*/ 728991 w 6331249"/>
              <a:gd name="connsiteY10275" fmla="*/ 3358452 h 6286576"/>
              <a:gd name="connsiteX10276" fmla="*/ 727364 w 6331249"/>
              <a:gd name="connsiteY10276" fmla="*/ 3358452 h 6286576"/>
              <a:gd name="connsiteX10277" fmla="*/ 712951 w 6331249"/>
              <a:gd name="connsiteY10277" fmla="*/ 3358452 h 6286576"/>
              <a:gd name="connsiteX10278" fmla="*/ 712951 w 6331249"/>
              <a:gd name="connsiteY10278" fmla="*/ 3345665 h 6286576"/>
              <a:gd name="connsiteX10279" fmla="*/ 712951 w 6331249"/>
              <a:gd name="connsiteY10279" fmla="*/ 3343573 h 6286576"/>
              <a:gd name="connsiteX10280" fmla="*/ 712951 w 6331249"/>
              <a:gd name="connsiteY10280" fmla="*/ 3341248 h 6286576"/>
              <a:gd name="connsiteX10281" fmla="*/ 712951 w 6331249"/>
              <a:gd name="connsiteY10281" fmla="*/ 3341248 h 6286576"/>
              <a:gd name="connsiteX10282" fmla="*/ 529309 w 6331249"/>
              <a:gd name="connsiteY10282" fmla="*/ 3594655 h 6286576"/>
              <a:gd name="connsiteX10283" fmla="*/ 545116 w 6331249"/>
              <a:gd name="connsiteY10283" fmla="*/ 3539556 h 6286576"/>
              <a:gd name="connsiteX10284" fmla="*/ 545116 w 6331249"/>
              <a:gd name="connsiteY10284" fmla="*/ 3536998 h 6286576"/>
              <a:gd name="connsiteX10285" fmla="*/ 545116 w 6331249"/>
              <a:gd name="connsiteY10285" fmla="*/ 3534441 h 6286576"/>
              <a:gd name="connsiteX10286" fmla="*/ 545116 w 6331249"/>
              <a:gd name="connsiteY10286" fmla="*/ 3531884 h 6286576"/>
              <a:gd name="connsiteX10287" fmla="*/ 545116 w 6331249"/>
              <a:gd name="connsiteY10287" fmla="*/ 3529327 h 6286576"/>
              <a:gd name="connsiteX10288" fmla="*/ 546278 w 6331249"/>
              <a:gd name="connsiteY10288" fmla="*/ 3526769 h 6286576"/>
              <a:gd name="connsiteX10289" fmla="*/ 547673 w 6331249"/>
              <a:gd name="connsiteY10289" fmla="*/ 3524212 h 6286576"/>
              <a:gd name="connsiteX10290" fmla="*/ 549068 w 6331249"/>
              <a:gd name="connsiteY10290" fmla="*/ 3521655 h 6286576"/>
              <a:gd name="connsiteX10291" fmla="*/ 550463 w 6331249"/>
              <a:gd name="connsiteY10291" fmla="*/ 3519098 h 6286576"/>
              <a:gd name="connsiteX10292" fmla="*/ 552090 w 6331249"/>
              <a:gd name="connsiteY10292" fmla="*/ 3516540 h 6286576"/>
              <a:gd name="connsiteX10293" fmla="*/ 553717 w 6331249"/>
              <a:gd name="connsiteY10293" fmla="*/ 3513983 h 6286576"/>
              <a:gd name="connsiteX10294" fmla="*/ 555577 w 6331249"/>
              <a:gd name="connsiteY10294" fmla="*/ 3511426 h 6286576"/>
              <a:gd name="connsiteX10295" fmla="*/ 557436 w 6331249"/>
              <a:gd name="connsiteY10295" fmla="*/ 3508868 h 6286576"/>
              <a:gd name="connsiteX10296" fmla="*/ 559296 w 6331249"/>
              <a:gd name="connsiteY10296" fmla="*/ 3506311 h 6286576"/>
              <a:gd name="connsiteX10297" fmla="*/ 561388 w 6331249"/>
              <a:gd name="connsiteY10297" fmla="*/ 3503754 h 6286576"/>
              <a:gd name="connsiteX10298" fmla="*/ 563480 w 6331249"/>
              <a:gd name="connsiteY10298" fmla="*/ 3501196 h 6286576"/>
              <a:gd name="connsiteX10299" fmla="*/ 565572 w 6331249"/>
              <a:gd name="connsiteY10299" fmla="*/ 3498639 h 6286576"/>
              <a:gd name="connsiteX10300" fmla="*/ 567665 w 6331249"/>
              <a:gd name="connsiteY10300" fmla="*/ 3496082 h 6286576"/>
              <a:gd name="connsiteX10301" fmla="*/ 569989 w 6331249"/>
              <a:gd name="connsiteY10301" fmla="*/ 3493757 h 6286576"/>
              <a:gd name="connsiteX10302" fmla="*/ 572314 w 6331249"/>
              <a:gd name="connsiteY10302" fmla="*/ 3491432 h 6286576"/>
              <a:gd name="connsiteX10303" fmla="*/ 574638 w 6331249"/>
              <a:gd name="connsiteY10303" fmla="*/ 3489107 h 6286576"/>
              <a:gd name="connsiteX10304" fmla="*/ 576963 w 6331249"/>
              <a:gd name="connsiteY10304" fmla="*/ 3487015 h 6286576"/>
              <a:gd name="connsiteX10305" fmla="*/ 579288 w 6331249"/>
              <a:gd name="connsiteY10305" fmla="*/ 3484922 h 6286576"/>
              <a:gd name="connsiteX10306" fmla="*/ 581612 w 6331249"/>
              <a:gd name="connsiteY10306" fmla="*/ 3482830 h 6286576"/>
              <a:gd name="connsiteX10307" fmla="*/ 583937 w 6331249"/>
              <a:gd name="connsiteY10307" fmla="*/ 3480970 h 6286576"/>
              <a:gd name="connsiteX10308" fmla="*/ 586261 w 6331249"/>
              <a:gd name="connsiteY10308" fmla="*/ 3479110 h 6286576"/>
              <a:gd name="connsiteX10309" fmla="*/ 588586 w 6331249"/>
              <a:gd name="connsiteY10309" fmla="*/ 3477251 h 6286576"/>
              <a:gd name="connsiteX10310" fmla="*/ 590910 w 6331249"/>
              <a:gd name="connsiteY10310" fmla="*/ 3475623 h 6286576"/>
              <a:gd name="connsiteX10311" fmla="*/ 593235 w 6331249"/>
              <a:gd name="connsiteY10311" fmla="*/ 3473996 h 6286576"/>
              <a:gd name="connsiteX10312" fmla="*/ 595560 w 6331249"/>
              <a:gd name="connsiteY10312" fmla="*/ 3472601 h 6286576"/>
              <a:gd name="connsiteX10313" fmla="*/ 597884 w 6331249"/>
              <a:gd name="connsiteY10313" fmla="*/ 3471206 h 6286576"/>
              <a:gd name="connsiteX10314" fmla="*/ 600209 w 6331249"/>
              <a:gd name="connsiteY10314" fmla="*/ 3470044 h 6286576"/>
              <a:gd name="connsiteX10315" fmla="*/ 602533 w 6331249"/>
              <a:gd name="connsiteY10315" fmla="*/ 3470044 h 6286576"/>
              <a:gd name="connsiteX10316" fmla="*/ 654837 w 6331249"/>
              <a:gd name="connsiteY10316" fmla="*/ 3446795 h 6286576"/>
              <a:gd name="connsiteX10317" fmla="*/ 657161 w 6331249"/>
              <a:gd name="connsiteY10317" fmla="*/ 3446795 h 6286576"/>
              <a:gd name="connsiteX10318" fmla="*/ 659253 w 6331249"/>
              <a:gd name="connsiteY10318" fmla="*/ 3446795 h 6286576"/>
              <a:gd name="connsiteX10319" fmla="*/ 661113 w 6331249"/>
              <a:gd name="connsiteY10319" fmla="*/ 3446795 h 6286576"/>
              <a:gd name="connsiteX10320" fmla="*/ 662973 w 6331249"/>
              <a:gd name="connsiteY10320" fmla="*/ 3446795 h 6286576"/>
              <a:gd name="connsiteX10321" fmla="*/ 664600 w 6331249"/>
              <a:gd name="connsiteY10321" fmla="*/ 3446795 h 6286576"/>
              <a:gd name="connsiteX10322" fmla="*/ 672968 w 6331249"/>
              <a:gd name="connsiteY10322" fmla="*/ 3446795 h 6286576"/>
              <a:gd name="connsiteX10323" fmla="*/ 672968 w 6331249"/>
              <a:gd name="connsiteY10323" fmla="*/ 3457489 h 6286576"/>
              <a:gd name="connsiteX10324" fmla="*/ 672968 w 6331249"/>
              <a:gd name="connsiteY10324" fmla="*/ 3459582 h 6286576"/>
              <a:gd name="connsiteX10325" fmla="*/ 672968 w 6331249"/>
              <a:gd name="connsiteY10325" fmla="*/ 3461674 h 6286576"/>
              <a:gd name="connsiteX10326" fmla="*/ 672968 w 6331249"/>
              <a:gd name="connsiteY10326" fmla="*/ 3463999 h 6286576"/>
              <a:gd name="connsiteX10327" fmla="*/ 657161 w 6331249"/>
              <a:gd name="connsiteY10327" fmla="*/ 3519098 h 6286576"/>
              <a:gd name="connsiteX10328" fmla="*/ 657161 w 6331249"/>
              <a:gd name="connsiteY10328" fmla="*/ 3521655 h 6286576"/>
              <a:gd name="connsiteX10329" fmla="*/ 657161 w 6331249"/>
              <a:gd name="connsiteY10329" fmla="*/ 3524212 h 6286576"/>
              <a:gd name="connsiteX10330" fmla="*/ 657161 w 6331249"/>
              <a:gd name="connsiteY10330" fmla="*/ 3526769 h 6286576"/>
              <a:gd name="connsiteX10331" fmla="*/ 657161 w 6331249"/>
              <a:gd name="connsiteY10331" fmla="*/ 3529327 h 6286576"/>
              <a:gd name="connsiteX10332" fmla="*/ 655999 w 6331249"/>
              <a:gd name="connsiteY10332" fmla="*/ 3531884 h 6286576"/>
              <a:gd name="connsiteX10333" fmla="*/ 654604 w 6331249"/>
              <a:gd name="connsiteY10333" fmla="*/ 3534441 h 6286576"/>
              <a:gd name="connsiteX10334" fmla="*/ 653209 w 6331249"/>
              <a:gd name="connsiteY10334" fmla="*/ 3536998 h 6286576"/>
              <a:gd name="connsiteX10335" fmla="*/ 651815 w 6331249"/>
              <a:gd name="connsiteY10335" fmla="*/ 3539556 h 6286576"/>
              <a:gd name="connsiteX10336" fmla="*/ 650187 w 6331249"/>
              <a:gd name="connsiteY10336" fmla="*/ 3542113 h 6286576"/>
              <a:gd name="connsiteX10337" fmla="*/ 648095 w 6331249"/>
              <a:gd name="connsiteY10337" fmla="*/ 3540951 h 6286576"/>
              <a:gd name="connsiteX10338" fmla="*/ 646236 w 6331249"/>
              <a:gd name="connsiteY10338" fmla="*/ 3543508 h 6286576"/>
              <a:gd name="connsiteX10339" fmla="*/ 644376 w 6331249"/>
              <a:gd name="connsiteY10339" fmla="*/ 3546065 h 6286576"/>
              <a:gd name="connsiteX10340" fmla="*/ 642516 w 6331249"/>
              <a:gd name="connsiteY10340" fmla="*/ 3548623 h 6286576"/>
              <a:gd name="connsiteX10341" fmla="*/ 640424 w 6331249"/>
              <a:gd name="connsiteY10341" fmla="*/ 3551180 h 6286576"/>
              <a:gd name="connsiteX10342" fmla="*/ 638332 w 6331249"/>
              <a:gd name="connsiteY10342" fmla="*/ 3553737 h 6286576"/>
              <a:gd name="connsiteX10343" fmla="*/ 636240 w 6331249"/>
              <a:gd name="connsiteY10343" fmla="*/ 3556295 h 6286576"/>
              <a:gd name="connsiteX10344" fmla="*/ 634148 w 6331249"/>
              <a:gd name="connsiteY10344" fmla="*/ 3558852 h 6286576"/>
              <a:gd name="connsiteX10345" fmla="*/ 631823 w 6331249"/>
              <a:gd name="connsiteY10345" fmla="*/ 3561177 h 6286576"/>
              <a:gd name="connsiteX10346" fmla="*/ 629499 w 6331249"/>
              <a:gd name="connsiteY10346" fmla="*/ 3563502 h 6286576"/>
              <a:gd name="connsiteX10347" fmla="*/ 627174 w 6331249"/>
              <a:gd name="connsiteY10347" fmla="*/ 3565827 h 6286576"/>
              <a:gd name="connsiteX10348" fmla="*/ 624849 w 6331249"/>
              <a:gd name="connsiteY10348" fmla="*/ 3567919 h 6286576"/>
              <a:gd name="connsiteX10349" fmla="*/ 622525 w 6331249"/>
              <a:gd name="connsiteY10349" fmla="*/ 3570011 h 6286576"/>
              <a:gd name="connsiteX10350" fmla="*/ 620200 w 6331249"/>
              <a:gd name="connsiteY10350" fmla="*/ 3572104 h 6286576"/>
              <a:gd name="connsiteX10351" fmla="*/ 617876 w 6331249"/>
              <a:gd name="connsiteY10351" fmla="*/ 3573964 h 6286576"/>
              <a:gd name="connsiteX10352" fmla="*/ 615551 w 6331249"/>
              <a:gd name="connsiteY10352" fmla="*/ 3575823 h 6286576"/>
              <a:gd name="connsiteX10353" fmla="*/ 613226 w 6331249"/>
              <a:gd name="connsiteY10353" fmla="*/ 3577683 h 6286576"/>
              <a:gd name="connsiteX10354" fmla="*/ 610902 w 6331249"/>
              <a:gd name="connsiteY10354" fmla="*/ 3579311 h 6286576"/>
              <a:gd name="connsiteX10355" fmla="*/ 608577 w 6331249"/>
              <a:gd name="connsiteY10355" fmla="*/ 3580938 h 6286576"/>
              <a:gd name="connsiteX10356" fmla="*/ 606253 w 6331249"/>
              <a:gd name="connsiteY10356" fmla="*/ 3582333 h 6286576"/>
              <a:gd name="connsiteX10357" fmla="*/ 603928 w 6331249"/>
              <a:gd name="connsiteY10357" fmla="*/ 3583728 h 6286576"/>
              <a:gd name="connsiteX10358" fmla="*/ 601604 w 6331249"/>
              <a:gd name="connsiteY10358" fmla="*/ 3584890 h 6286576"/>
              <a:gd name="connsiteX10359" fmla="*/ 599279 w 6331249"/>
              <a:gd name="connsiteY10359" fmla="*/ 3584890 h 6286576"/>
              <a:gd name="connsiteX10360" fmla="*/ 546976 w 6331249"/>
              <a:gd name="connsiteY10360" fmla="*/ 3608138 h 6286576"/>
              <a:gd name="connsiteX10361" fmla="*/ 544651 w 6331249"/>
              <a:gd name="connsiteY10361" fmla="*/ 3608138 h 6286576"/>
              <a:gd name="connsiteX10362" fmla="*/ 542559 w 6331249"/>
              <a:gd name="connsiteY10362" fmla="*/ 3608138 h 6286576"/>
              <a:gd name="connsiteX10363" fmla="*/ 540699 w 6331249"/>
              <a:gd name="connsiteY10363" fmla="*/ 3608138 h 6286576"/>
              <a:gd name="connsiteX10364" fmla="*/ 538840 w 6331249"/>
              <a:gd name="connsiteY10364" fmla="*/ 3608138 h 6286576"/>
              <a:gd name="connsiteX10365" fmla="*/ 537212 w 6331249"/>
              <a:gd name="connsiteY10365" fmla="*/ 3608138 h 6286576"/>
              <a:gd name="connsiteX10366" fmla="*/ 528844 w 6331249"/>
              <a:gd name="connsiteY10366" fmla="*/ 3608138 h 6286576"/>
              <a:gd name="connsiteX10367" fmla="*/ 528844 w 6331249"/>
              <a:gd name="connsiteY10367" fmla="*/ 3595352 h 6286576"/>
              <a:gd name="connsiteX10368" fmla="*/ 528844 w 6331249"/>
              <a:gd name="connsiteY10368" fmla="*/ 3593259 h 6286576"/>
              <a:gd name="connsiteX10369" fmla="*/ 528844 w 6331249"/>
              <a:gd name="connsiteY10369" fmla="*/ 3590935 h 6286576"/>
              <a:gd name="connsiteX10370" fmla="*/ 528844 w 6331249"/>
              <a:gd name="connsiteY10370" fmla="*/ 3590935 h 6286576"/>
              <a:gd name="connsiteX10371" fmla="*/ 311495 w 6331249"/>
              <a:gd name="connsiteY10371" fmla="*/ 3829927 h 6286576"/>
              <a:gd name="connsiteX10372" fmla="*/ 329627 w 6331249"/>
              <a:gd name="connsiteY10372" fmla="*/ 3775759 h 6286576"/>
              <a:gd name="connsiteX10373" fmla="*/ 329627 w 6331249"/>
              <a:gd name="connsiteY10373" fmla="*/ 3773201 h 6286576"/>
              <a:gd name="connsiteX10374" fmla="*/ 329627 w 6331249"/>
              <a:gd name="connsiteY10374" fmla="*/ 3770876 h 6286576"/>
              <a:gd name="connsiteX10375" fmla="*/ 329627 w 6331249"/>
              <a:gd name="connsiteY10375" fmla="*/ 3768319 h 6286576"/>
              <a:gd name="connsiteX10376" fmla="*/ 330789 w 6331249"/>
              <a:gd name="connsiteY10376" fmla="*/ 3765762 h 6286576"/>
              <a:gd name="connsiteX10377" fmla="*/ 332184 w 6331249"/>
              <a:gd name="connsiteY10377" fmla="*/ 3763205 h 6286576"/>
              <a:gd name="connsiteX10378" fmla="*/ 333578 w 6331249"/>
              <a:gd name="connsiteY10378" fmla="*/ 3760648 h 6286576"/>
              <a:gd name="connsiteX10379" fmla="*/ 334973 w 6331249"/>
              <a:gd name="connsiteY10379" fmla="*/ 3758090 h 6286576"/>
              <a:gd name="connsiteX10380" fmla="*/ 336600 w 6331249"/>
              <a:gd name="connsiteY10380" fmla="*/ 3755533 h 6286576"/>
              <a:gd name="connsiteX10381" fmla="*/ 338228 w 6331249"/>
              <a:gd name="connsiteY10381" fmla="*/ 3752976 h 6286576"/>
              <a:gd name="connsiteX10382" fmla="*/ 340087 w 6331249"/>
              <a:gd name="connsiteY10382" fmla="*/ 3750418 h 6286576"/>
              <a:gd name="connsiteX10383" fmla="*/ 341947 w 6331249"/>
              <a:gd name="connsiteY10383" fmla="*/ 3747861 h 6286576"/>
              <a:gd name="connsiteX10384" fmla="*/ 343807 w 6331249"/>
              <a:gd name="connsiteY10384" fmla="*/ 3745304 h 6286576"/>
              <a:gd name="connsiteX10385" fmla="*/ 345899 w 6331249"/>
              <a:gd name="connsiteY10385" fmla="*/ 3742746 h 6286576"/>
              <a:gd name="connsiteX10386" fmla="*/ 347991 w 6331249"/>
              <a:gd name="connsiteY10386" fmla="*/ 3740189 h 6286576"/>
              <a:gd name="connsiteX10387" fmla="*/ 350083 w 6331249"/>
              <a:gd name="connsiteY10387" fmla="*/ 3737632 h 6286576"/>
              <a:gd name="connsiteX10388" fmla="*/ 352408 w 6331249"/>
              <a:gd name="connsiteY10388" fmla="*/ 3735307 h 6286576"/>
              <a:gd name="connsiteX10389" fmla="*/ 354732 w 6331249"/>
              <a:gd name="connsiteY10389" fmla="*/ 3732982 h 6286576"/>
              <a:gd name="connsiteX10390" fmla="*/ 357057 w 6331249"/>
              <a:gd name="connsiteY10390" fmla="*/ 3730657 h 6286576"/>
              <a:gd name="connsiteX10391" fmla="*/ 359381 w 6331249"/>
              <a:gd name="connsiteY10391" fmla="*/ 3728332 h 6286576"/>
              <a:gd name="connsiteX10392" fmla="*/ 361706 w 6331249"/>
              <a:gd name="connsiteY10392" fmla="*/ 3726240 h 6286576"/>
              <a:gd name="connsiteX10393" fmla="*/ 364031 w 6331249"/>
              <a:gd name="connsiteY10393" fmla="*/ 3724147 h 6286576"/>
              <a:gd name="connsiteX10394" fmla="*/ 366588 w 6331249"/>
              <a:gd name="connsiteY10394" fmla="*/ 3722055 h 6286576"/>
              <a:gd name="connsiteX10395" fmla="*/ 369145 w 6331249"/>
              <a:gd name="connsiteY10395" fmla="*/ 3720195 h 6286576"/>
              <a:gd name="connsiteX10396" fmla="*/ 371702 w 6331249"/>
              <a:gd name="connsiteY10396" fmla="*/ 3718335 h 6286576"/>
              <a:gd name="connsiteX10397" fmla="*/ 374259 w 6331249"/>
              <a:gd name="connsiteY10397" fmla="*/ 3716475 h 6286576"/>
              <a:gd name="connsiteX10398" fmla="*/ 376816 w 6331249"/>
              <a:gd name="connsiteY10398" fmla="*/ 3714848 h 6286576"/>
              <a:gd name="connsiteX10399" fmla="*/ 379373 w 6331249"/>
              <a:gd name="connsiteY10399" fmla="*/ 3713221 h 6286576"/>
              <a:gd name="connsiteX10400" fmla="*/ 381930 w 6331249"/>
              <a:gd name="connsiteY10400" fmla="*/ 3711826 h 6286576"/>
              <a:gd name="connsiteX10401" fmla="*/ 384255 w 6331249"/>
              <a:gd name="connsiteY10401" fmla="*/ 3710431 h 6286576"/>
              <a:gd name="connsiteX10402" fmla="*/ 386579 w 6331249"/>
              <a:gd name="connsiteY10402" fmla="*/ 3709269 h 6286576"/>
              <a:gd name="connsiteX10403" fmla="*/ 388904 w 6331249"/>
              <a:gd name="connsiteY10403" fmla="*/ 3709269 h 6286576"/>
              <a:gd name="connsiteX10404" fmla="*/ 391228 w 6331249"/>
              <a:gd name="connsiteY10404" fmla="*/ 3709269 h 6286576"/>
              <a:gd name="connsiteX10405" fmla="*/ 444461 w 6331249"/>
              <a:gd name="connsiteY10405" fmla="*/ 3687880 h 6286576"/>
              <a:gd name="connsiteX10406" fmla="*/ 446786 w 6331249"/>
              <a:gd name="connsiteY10406" fmla="*/ 3687880 h 6286576"/>
              <a:gd name="connsiteX10407" fmla="*/ 448878 w 6331249"/>
              <a:gd name="connsiteY10407" fmla="*/ 3687880 h 6286576"/>
              <a:gd name="connsiteX10408" fmla="*/ 450738 w 6331249"/>
              <a:gd name="connsiteY10408" fmla="*/ 3687880 h 6286576"/>
              <a:gd name="connsiteX10409" fmla="*/ 452597 w 6331249"/>
              <a:gd name="connsiteY10409" fmla="*/ 3687880 h 6286576"/>
              <a:gd name="connsiteX10410" fmla="*/ 462593 w 6331249"/>
              <a:gd name="connsiteY10410" fmla="*/ 3687880 h 6286576"/>
              <a:gd name="connsiteX10411" fmla="*/ 462593 w 6331249"/>
              <a:gd name="connsiteY10411" fmla="*/ 3698574 h 6286576"/>
              <a:gd name="connsiteX10412" fmla="*/ 462593 w 6331249"/>
              <a:gd name="connsiteY10412" fmla="*/ 3700667 h 6286576"/>
              <a:gd name="connsiteX10413" fmla="*/ 462593 w 6331249"/>
              <a:gd name="connsiteY10413" fmla="*/ 3702759 h 6286576"/>
              <a:gd name="connsiteX10414" fmla="*/ 462593 w 6331249"/>
              <a:gd name="connsiteY10414" fmla="*/ 3705084 h 6286576"/>
              <a:gd name="connsiteX10415" fmla="*/ 444694 w 6331249"/>
              <a:gd name="connsiteY10415" fmla="*/ 3759485 h 6286576"/>
              <a:gd name="connsiteX10416" fmla="*/ 444694 w 6331249"/>
              <a:gd name="connsiteY10416" fmla="*/ 3762042 h 6286576"/>
              <a:gd name="connsiteX10417" fmla="*/ 444694 w 6331249"/>
              <a:gd name="connsiteY10417" fmla="*/ 3764367 h 6286576"/>
              <a:gd name="connsiteX10418" fmla="*/ 444694 w 6331249"/>
              <a:gd name="connsiteY10418" fmla="*/ 3766924 h 6286576"/>
              <a:gd name="connsiteX10419" fmla="*/ 443532 w 6331249"/>
              <a:gd name="connsiteY10419" fmla="*/ 3769482 h 6286576"/>
              <a:gd name="connsiteX10420" fmla="*/ 442137 w 6331249"/>
              <a:gd name="connsiteY10420" fmla="*/ 3772039 h 6286576"/>
              <a:gd name="connsiteX10421" fmla="*/ 440742 w 6331249"/>
              <a:gd name="connsiteY10421" fmla="*/ 3774596 h 6286576"/>
              <a:gd name="connsiteX10422" fmla="*/ 439347 w 6331249"/>
              <a:gd name="connsiteY10422" fmla="*/ 3777154 h 6286576"/>
              <a:gd name="connsiteX10423" fmla="*/ 437720 w 6331249"/>
              <a:gd name="connsiteY10423" fmla="*/ 3779711 h 6286576"/>
              <a:gd name="connsiteX10424" fmla="*/ 436093 w 6331249"/>
              <a:gd name="connsiteY10424" fmla="*/ 3782268 h 6286576"/>
              <a:gd name="connsiteX10425" fmla="*/ 434233 w 6331249"/>
              <a:gd name="connsiteY10425" fmla="*/ 3784826 h 6286576"/>
              <a:gd name="connsiteX10426" fmla="*/ 432374 w 6331249"/>
              <a:gd name="connsiteY10426" fmla="*/ 3787383 h 6286576"/>
              <a:gd name="connsiteX10427" fmla="*/ 430514 w 6331249"/>
              <a:gd name="connsiteY10427" fmla="*/ 3789940 h 6286576"/>
              <a:gd name="connsiteX10428" fmla="*/ 428422 w 6331249"/>
              <a:gd name="connsiteY10428" fmla="*/ 3792498 h 6286576"/>
              <a:gd name="connsiteX10429" fmla="*/ 426330 w 6331249"/>
              <a:gd name="connsiteY10429" fmla="*/ 3795055 h 6286576"/>
              <a:gd name="connsiteX10430" fmla="*/ 424237 w 6331249"/>
              <a:gd name="connsiteY10430" fmla="*/ 3797612 h 6286576"/>
              <a:gd name="connsiteX10431" fmla="*/ 421913 w 6331249"/>
              <a:gd name="connsiteY10431" fmla="*/ 3799937 h 6286576"/>
              <a:gd name="connsiteX10432" fmla="*/ 419588 w 6331249"/>
              <a:gd name="connsiteY10432" fmla="*/ 3802262 h 6286576"/>
              <a:gd name="connsiteX10433" fmla="*/ 417264 w 6331249"/>
              <a:gd name="connsiteY10433" fmla="*/ 3804587 h 6286576"/>
              <a:gd name="connsiteX10434" fmla="*/ 414939 w 6331249"/>
              <a:gd name="connsiteY10434" fmla="*/ 3806911 h 6286576"/>
              <a:gd name="connsiteX10435" fmla="*/ 412614 w 6331249"/>
              <a:gd name="connsiteY10435" fmla="*/ 3809004 h 6286576"/>
              <a:gd name="connsiteX10436" fmla="*/ 410290 w 6331249"/>
              <a:gd name="connsiteY10436" fmla="*/ 3811096 h 6286576"/>
              <a:gd name="connsiteX10437" fmla="*/ 407733 w 6331249"/>
              <a:gd name="connsiteY10437" fmla="*/ 3813189 h 6286576"/>
              <a:gd name="connsiteX10438" fmla="*/ 405176 w 6331249"/>
              <a:gd name="connsiteY10438" fmla="*/ 3815048 h 6286576"/>
              <a:gd name="connsiteX10439" fmla="*/ 402619 w 6331249"/>
              <a:gd name="connsiteY10439" fmla="*/ 3816908 h 6286576"/>
              <a:gd name="connsiteX10440" fmla="*/ 400062 w 6331249"/>
              <a:gd name="connsiteY10440" fmla="*/ 3818768 h 6286576"/>
              <a:gd name="connsiteX10441" fmla="*/ 397505 w 6331249"/>
              <a:gd name="connsiteY10441" fmla="*/ 3820395 h 6286576"/>
              <a:gd name="connsiteX10442" fmla="*/ 394948 w 6331249"/>
              <a:gd name="connsiteY10442" fmla="*/ 3822023 h 6286576"/>
              <a:gd name="connsiteX10443" fmla="*/ 392391 w 6331249"/>
              <a:gd name="connsiteY10443" fmla="*/ 3823418 h 6286576"/>
              <a:gd name="connsiteX10444" fmla="*/ 390066 w 6331249"/>
              <a:gd name="connsiteY10444" fmla="*/ 3824813 h 6286576"/>
              <a:gd name="connsiteX10445" fmla="*/ 387741 w 6331249"/>
              <a:gd name="connsiteY10445" fmla="*/ 3825975 h 6286576"/>
              <a:gd name="connsiteX10446" fmla="*/ 385417 w 6331249"/>
              <a:gd name="connsiteY10446" fmla="*/ 3825975 h 6286576"/>
              <a:gd name="connsiteX10447" fmla="*/ 383092 w 6331249"/>
              <a:gd name="connsiteY10447" fmla="*/ 3825975 h 6286576"/>
              <a:gd name="connsiteX10448" fmla="*/ 329859 w 6331249"/>
              <a:gd name="connsiteY10448" fmla="*/ 3847364 h 6286576"/>
              <a:gd name="connsiteX10449" fmla="*/ 327535 w 6331249"/>
              <a:gd name="connsiteY10449" fmla="*/ 3847364 h 6286576"/>
              <a:gd name="connsiteX10450" fmla="*/ 325442 w 6331249"/>
              <a:gd name="connsiteY10450" fmla="*/ 3847364 h 6286576"/>
              <a:gd name="connsiteX10451" fmla="*/ 323583 w 6331249"/>
              <a:gd name="connsiteY10451" fmla="*/ 3847364 h 6286576"/>
              <a:gd name="connsiteX10452" fmla="*/ 321723 w 6331249"/>
              <a:gd name="connsiteY10452" fmla="*/ 3847364 h 6286576"/>
              <a:gd name="connsiteX10453" fmla="*/ 310333 w 6331249"/>
              <a:gd name="connsiteY10453" fmla="*/ 3847364 h 6286576"/>
              <a:gd name="connsiteX10454" fmla="*/ 310333 w 6331249"/>
              <a:gd name="connsiteY10454" fmla="*/ 3836669 h 6286576"/>
              <a:gd name="connsiteX10455" fmla="*/ 310333 w 6331249"/>
              <a:gd name="connsiteY10455" fmla="*/ 3834577 h 6286576"/>
              <a:gd name="connsiteX10456" fmla="*/ 310333 w 6331249"/>
              <a:gd name="connsiteY10456" fmla="*/ 3832485 h 6286576"/>
              <a:gd name="connsiteX10457" fmla="*/ 310333 w 6331249"/>
              <a:gd name="connsiteY10457" fmla="*/ 3830160 h 6286576"/>
              <a:gd name="connsiteX10458" fmla="*/ 310333 w 6331249"/>
              <a:gd name="connsiteY10458" fmla="*/ 3830160 h 6286576"/>
              <a:gd name="connsiteX10459" fmla="*/ 100887 w 6331249"/>
              <a:gd name="connsiteY10459" fmla="*/ 3483760 h 6286576"/>
              <a:gd name="connsiteX10460" fmla="*/ 99260 w 6331249"/>
              <a:gd name="connsiteY10460" fmla="*/ 3427034 h 6286576"/>
              <a:gd name="connsiteX10461" fmla="*/ 99260 w 6331249"/>
              <a:gd name="connsiteY10461" fmla="*/ 3415410 h 6286576"/>
              <a:gd name="connsiteX10462" fmla="*/ 99260 w 6331249"/>
              <a:gd name="connsiteY10462" fmla="*/ 3412620 h 6286576"/>
              <a:gd name="connsiteX10463" fmla="*/ 99260 w 6331249"/>
              <a:gd name="connsiteY10463" fmla="*/ 3409830 h 6286576"/>
              <a:gd name="connsiteX10464" fmla="*/ 99260 w 6331249"/>
              <a:gd name="connsiteY10464" fmla="*/ 3406808 h 6286576"/>
              <a:gd name="connsiteX10465" fmla="*/ 99260 w 6331249"/>
              <a:gd name="connsiteY10465" fmla="*/ 3403786 h 6286576"/>
              <a:gd name="connsiteX10466" fmla="*/ 99260 w 6331249"/>
              <a:gd name="connsiteY10466" fmla="*/ 3400763 h 6286576"/>
              <a:gd name="connsiteX10467" fmla="*/ 99260 w 6331249"/>
              <a:gd name="connsiteY10467" fmla="*/ 3397741 h 6286576"/>
              <a:gd name="connsiteX10468" fmla="*/ 99260 w 6331249"/>
              <a:gd name="connsiteY10468" fmla="*/ 3394719 h 6286576"/>
              <a:gd name="connsiteX10469" fmla="*/ 99260 w 6331249"/>
              <a:gd name="connsiteY10469" fmla="*/ 3391697 h 6286576"/>
              <a:gd name="connsiteX10470" fmla="*/ 99260 w 6331249"/>
              <a:gd name="connsiteY10470" fmla="*/ 3388674 h 6286576"/>
              <a:gd name="connsiteX10471" fmla="*/ 99260 w 6331249"/>
              <a:gd name="connsiteY10471" fmla="*/ 3385652 h 6286576"/>
              <a:gd name="connsiteX10472" fmla="*/ 100422 w 6331249"/>
              <a:gd name="connsiteY10472" fmla="*/ 3382630 h 6286576"/>
              <a:gd name="connsiteX10473" fmla="*/ 101585 w 6331249"/>
              <a:gd name="connsiteY10473" fmla="*/ 3379608 h 6286576"/>
              <a:gd name="connsiteX10474" fmla="*/ 102979 w 6331249"/>
              <a:gd name="connsiteY10474" fmla="*/ 3376585 h 6286576"/>
              <a:gd name="connsiteX10475" fmla="*/ 113440 w 6331249"/>
              <a:gd name="connsiteY10475" fmla="*/ 3373563 h 6286576"/>
              <a:gd name="connsiteX10476" fmla="*/ 114835 w 6331249"/>
              <a:gd name="connsiteY10476" fmla="*/ 3370541 h 6286576"/>
              <a:gd name="connsiteX10477" fmla="*/ 116229 w 6331249"/>
              <a:gd name="connsiteY10477" fmla="*/ 3367751 h 6286576"/>
              <a:gd name="connsiteX10478" fmla="*/ 117857 w 6331249"/>
              <a:gd name="connsiteY10478" fmla="*/ 3364961 h 6286576"/>
              <a:gd name="connsiteX10479" fmla="*/ 119484 w 6331249"/>
              <a:gd name="connsiteY10479" fmla="*/ 3362171 h 6286576"/>
              <a:gd name="connsiteX10480" fmla="*/ 121111 w 6331249"/>
              <a:gd name="connsiteY10480" fmla="*/ 3359381 h 6286576"/>
              <a:gd name="connsiteX10481" fmla="*/ 122738 w 6331249"/>
              <a:gd name="connsiteY10481" fmla="*/ 3356824 h 6286576"/>
              <a:gd name="connsiteX10482" fmla="*/ 124365 w 6331249"/>
              <a:gd name="connsiteY10482" fmla="*/ 3354267 h 6286576"/>
              <a:gd name="connsiteX10483" fmla="*/ 126225 w 6331249"/>
              <a:gd name="connsiteY10483" fmla="*/ 3351942 h 6286576"/>
              <a:gd name="connsiteX10484" fmla="*/ 128085 w 6331249"/>
              <a:gd name="connsiteY10484" fmla="*/ 3349617 h 6286576"/>
              <a:gd name="connsiteX10485" fmla="*/ 129944 w 6331249"/>
              <a:gd name="connsiteY10485" fmla="*/ 3347525 h 6286576"/>
              <a:gd name="connsiteX10486" fmla="*/ 131804 w 6331249"/>
              <a:gd name="connsiteY10486" fmla="*/ 3345433 h 6286576"/>
              <a:gd name="connsiteX10487" fmla="*/ 133664 w 6331249"/>
              <a:gd name="connsiteY10487" fmla="*/ 3343573 h 6286576"/>
              <a:gd name="connsiteX10488" fmla="*/ 135524 w 6331249"/>
              <a:gd name="connsiteY10488" fmla="*/ 3341713 h 6286576"/>
              <a:gd name="connsiteX10489" fmla="*/ 137383 w 6331249"/>
              <a:gd name="connsiteY10489" fmla="*/ 3339853 h 6286576"/>
              <a:gd name="connsiteX10490" fmla="*/ 180156 w 6331249"/>
              <a:gd name="connsiteY10490" fmla="*/ 3301726 h 6286576"/>
              <a:gd name="connsiteX10491" fmla="*/ 182015 w 6331249"/>
              <a:gd name="connsiteY10491" fmla="*/ 3300098 h 6286576"/>
              <a:gd name="connsiteX10492" fmla="*/ 183642 w 6331249"/>
              <a:gd name="connsiteY10492" fmla="*/ 3298703 h 6286576"/>
              <a:gd name="connsiteX10493" fmla="*/ 185270 w 6331249"/>
              <a:gd name="connsiteY10493" fmla="*/ 3297541 h 6286576"/>
              <a:gd name="connsiteX10494" fmla="*/ 186897 w 6331249"/>
              <a:gd name="connsiteY10494" fmla="*/ 3297541 h 6286576"/>
              <a:gd name="connsiteX10495" fmla="*/ 188292 w 6331249"/>
              <a:gd name="connsiteY10495" fmla="*/ 3297541 h 6286576"/>
              <a:gd name="connsiteX10496" fmla="*/ 189686 w 6331249"/>
              <a:gd name="connsiteY10496" fmla="*/ 3297541 h 6286576"/>
              <a:gd name="connsiteX10497" fmla="*/ 190849 w 6331249"/>
              <a:gd name="connsiteY10497" fmla="*/ 3297541 h 6286576"/>
              <a:gd name="connsiteX10498" fmla="*/ 190849 w 6331249"/>
              <a:gd name="connsiteY10498" fmla="*/ 3297541 h 6286576"/>
              <a:gd name="connsiteX10499" fmla="*/ 195963 w 6331249"/>
              <a:gd name="connsiteY10499" fmla="*/ 3297541 h 6286576"/>
              <a:gd name="connsiteX10500" fmla="*/ 195963 w 6331249"/>
              <a:gd name="connsiteY10500" fmla="*/ 3297541 h 6286576"/>
              <a:gd name="connsiteX10501" fmla="*/ 195963 w 6331249"/>
              <a:gd name="connsiteY10501" fmla="*/ 3297541 h 6286576"/>
              <a:gd name="connsiteX10502" fmla="*/ 195963 w 6331249"/>
              <a:gd name="connsiteY10502" fmla="*/ 3297541 h 6286576"/>
              <a:gd name="connsiteX10503" fmla="*/ 195963 w 6331249"/>
              <a:gd name="connsiteY10503" fmla="*/ 3297541 h 6286576"/>
              <a:gd name="connsiteX10504" fmla="*/ 195963 w 6331249"/>
              <a:gd name="connsiteY10504" fmla="*/ 3297541 h 6286576"/>
              <a:gd name="connsiteX10505" fmla="*/ 195963 w 6331249"/>
              <a:gd name="connsiteY10505" fmla="*/ 3298703 h 6286576"/>
              <a:gd name="connsiteX10506" fmla="*/ 195963 w 6331249"/>
              <a:gd name="connsiteY10506" fmla="*/ 3300098 h 6286576"/>
              <a:gd name="connsiteX10507" fmla="*/ 195963 w 6331249"/>
              <a:gd name="connsiteY10507" fmla="*/ 3301726 h 6286576"/>
              <a:gd name="connsiteX10508" fmla="*/ 195963 w 6331249"/>
              <a:gd name="connsiteY10508" fmla="*/ 3310792 h 6286576"/>
              <a:gd name="connsiteX10509" fmla="*/ 197823 w 6331249"/>
              <a:gd name="connsiteY10509" fmla="*/ 3367984 h 6286576"/>
              <a:gd name="connsiteX10510" fmla="*/ 197823 w 6331249"/>
              <a:gd name="connsiteY10510" fmla="*/ 3378678 h 6286576"/>
              <a:gd name="connsiteX10511" fmla="*/ 197823 w 6331249"/>
              <a:gd name="connsiteY10511" fmla="*/ 3381467 h 6286576"/>
              <a:gd name="connsiteX10512" fmla="*/ 197823 w 6331249"/>
              <a:gd name="connsiteY10512" fmla="*/ 3384257 h 6286576"/>
              <a:gd name="connsiteX10513" fmla="*/ 197823 w 6331249"/>
              <a:gd name="connsiteY10513" fmla="*/ 3387279 h 6286576"/>
              <a:gd name="connsiteX10514" fmla="*/ 197823 w 6331249"/>
              <a:gd name="connsiteY10514" fmla="*/ 3390302 h 6286576"/>
              <a:gd name="connsiteX10515" fmla="*/ 197823 w 6331249"/>
              <a:gd name="connsiteY10515" fmla="*/ 3393324 h 6286576"/>
              <a:gd name="connsiteX10516" fmla="*/ 197823 w 6331249"/>
              <a:gd name="connsiteY10516" fmla="*/ 3396346 h 6286576"/>
              <a:gd name="connsiteX10517" fmla="*/ 197823 w 6331249"/>
              <a:gd name="connsiteY10517" fmla="*/ 3399369 h 6286576"/>
              <a:gd name="connsiteX10518" fmla="*/ 197823 w 6331249"/>
              <a:gd name="connsiteY10518" fmla="*/ 3402391 h 6286576"/>
              <a:gd name="connsiteX10519" fmla="*/ 197823 w 6331249"/>
              <a:gd name="connsiteY10519" fmla="*/ 3405413 h 6286576"/>
              <a:gd name="connsiteX10520" fmla="*/ 197823 w 6331249"/>
              <a:gd name="connsiteY10520" fmla="*/ 3408435 h 6286576"/>
              <a:gd name="connsiteX10521" fmla="*/ 196660 w 6331249"/>
              <a:gd name="connsiteY10521" fmla="*/ 3411458 h 6286576"/>
              <a:gd name="connsiteX10522" fmla="*/ 195498 w 6331249"/>
              <a:gd name="connsiteY10522" fmla="*/ 3414480 h 6286576"/>
              <a:gd name="connsiteX10523" fmla="*/ 194103 w 6331249"/>
              <a:gd name="connsiteY10523" fmla="*/ 3417502 h 6286576"/>
              <a:gd name="connsiteX10524" fmla="*/ 192708 w 6331249"/>
              <a:gd name="connsiteY10524" fmla="*/ 3420525 h 6286576"/>
              <a:gd name="connsiteX10525" fmla="*/ 191314 w 6331249"/>
              <a:gd name="connsiteY10525" fmla="*/ 3423547 h 6286576"/>
              <a:gd name="connsiteX10526" fmla="*/ 189919 w 6331249"/>
              <a:gd name="connsiteY10526" fmla="*/ 3426337 h 6286576"/>
              <a:gd name="connsiteX10527" fmla="*/ 188292 w 6331249"/>
              <a:gd name="connsiteY10527" fmla="*/ 3429126 h 6286576"/>
              <a:gd name="connsiteX10528" fmla="*/ 186664 w 6331249"/>
              <a:gd name="connsiteY10528" fmla="*/ 3431916 h 6286576"/>
              <a:gd name="connsiteX10529" fmla="*/ 185037 w 6331249"/>
              <a:gd name="connsiteY10529" fmla="*/ 3434474 h 6286576"/>
              <a:gd name="connsiteX10530" fmla="*/ 183410 w 6331249"/>
              <a:gd name="connsiteY10530" fmla="*/ 3437031 h 6286576"/>
              <a:gd name="connsiteX10531" fmla="*/ 181783 w 6331249"/>
              <a:gd name="connsiteY10531" fmla="*/ 3439588 h 6286576"/>
              <a:gd name="connsiteX10532" fmla="*/ 179923 w 6331249"/>
              <a:gd name="connsiteY10532" fmla="*/ 3441913 h 6286576"/>
              <a:gd name="connsiteX10533" fmla="*/ 178063 w 6331249"/>
              <a:gd name="connsiteY10533" fmla="*/ 3444238 h 6286576"/>
              <a:gd name="connsiteX10534" fmla="*/ 176204 w 6331249"/>
              <a:gd name="connsiteY10534" fmla="*/ 3446330 h 6286576"/>
              <a:gd name="connsiteX10535" fmla="*/ 174344 w 6331249"/>
              <a:gd name="connsiteY10535" fmla="*/ 3448422 h 6286576"/>
              <a:gd name="connsiteX10536" fmla="*/ 172484 w 6331249"/>
              <a:gd name="connsiteY10536" fmla="*/ 3450282 h 6286576"/>
              <a:gd name="connsiteX10537" fmla="*/ 170625 w 6331249"/>
              <a:gd name="connsiteY10537" fmla="*/ 3452142 h 6286576"/>
              <a:gd name="connsiteX10538" fmla="*/ 168765 w 6331249"/>
              <a:gd name="connsiteY10538" fmla="*/ 3454002 h 6286576"/>
              <a:gd name="connsiteX10539" fmla="*/ 125993 w 6331249"/>
              <a:gd name="connsiteY10539" fmla="*/ 3492129 h 6286576"/>
              <a:gd name="connsiteX10540" fmla="*/ 124133 w 6331249"/>
              <a:gd name="connsiteY10540" fmla="*/ 3493757 h 6286576"/>
              <a:gd name="connsiteX10541" fmla="*/ 122506 w 6331249"/>
              <a:gd name="connsiteY10541" fmla="*/ 3495151 h 6286576"/>
              <a:gd name="connsiteX10542" fmla="*/ 120879 w 6331249"/>
              <a:gd name="connsiteY10542" fmla="*/ 3496314 h 6286576"/>
              <a:gd name="connsiteX10543" fmla="*/ 119251 w 6331249"/>
              <a:gd name="connsiteY10543" fmla="*/ 3496314 h 6286576"/>
              <a:gd name="connsiteX10544" fmla="*/ 117857 w 6331249"/>
              <a:gd name="connsiteY10544" fmla="*/ 3496314 h 6286576"/>
              <a:gd name="connsiteX10545" fmla="*/ 116462 w 6331249"/>
              <a:gd name="connsiteY10545" fmla="*/ 3496314 h 6286576"/>
              <a:gd name="connsiteX10546" fmla="*/ 115300 w 6331249"/>
              <a:gd name="connsiteY10546" fmla="*/ 3496314 h 6286576"/>
              <a:gd name="connsiteX10547" fmla="*/ 115300 w 6331249"/>
              <a:gd name="connsiteY10547" fmla="*/ 3496314 h 6286576"/>
              <a:gd name="connsiteX10548" fmla="*/ 105536 w 6331249"/>
              <a:gd name="connsiteY10548" fmla="*/ 3496314 h 6286576"/>
              <a:gd name="connsiteX10549" fmla="*/ 105536 w 6331249"/>
              <a:gd name="connsiteY10549" fmla="*/ 3496314 h 6286576"/>
              <a:gd name="connsiteX10550" fmla="*/ 105536 w 6331249"/>
              <a:gd name="connsiteY10550" fmla="*/ 3496314 h 6286576"/>
              <a:gd name="connsiteX10551" fmla="*/ 105536 w 6331249"/>
              <a:gd name="connsiteY10551" fmla="*/ 3496314 h 6286576"/>
              <a:gd name="connsiteX10552" fmla="*/ 105536 w 6331249"/>
              <a:gd name="connsiteY10552" fmla="*/ 3496314 h 6286576"/>
              <a:gd name="connsiteX10553" fmla="*/ 105536 w 6331249"/>
              <a:gd name="connsiteY10553" fmla="*/ 3496314 h 6286576"/>
              <a:gd name="connsiteX10554" fmla="*/ 105536 w 6331249"/>
              <a:gd name="connsiteY10554" fmla="*/ 3495151 h 6286576"/>
              <a:gd name="connsiteX10555" fmla="*/ 105536 w 6331249"/>
              <a:gd name="connsiteY10555" fmla="*/ 3493757 h 6286576"/>
              <a:gd name="connsiteX10556" fmla="*/ 105536 w 6331249"/>
              <a:gd name="connsiteY10556" fmla="*/ 3492129 h 6286576"/>
              <a:gd name="connsiteX10557" fmla="*/ 105536 w 6331249"/>
              <a:gd name="connsiteY10557" fmla="*/ 3483527 h 6286576"/>
              <a:gd name="connsiteX10558" fmla="*/ 105536 w 6331249"/>
              <a:gd name="connsiteY10558" fmla="*/ 3483527 h 6286576"/>
              <a:gd name="connsiteX10559" fmla="*/ 221301 w 6331249"/>
              <a:gd name="connsiteY10559" fmla="*/ 3192226 h 6286576"/>
              <a:gd name="connsiteX10560" fmla="*/ 229669 w 6331249"/>
              <a:gd name="connsiteY10560" fmla="*/ 3135035 h 6286576"/>
              <a:gd name="connsiteX10561" fmla="*/ 229669 w 6331249"/>
              <a:gd name="connsiteY10561" fmla="*/ 3132478 h 6286576"/>
              <a:gd name="connsiteX10562" fmla="*/ 229669 w 6331249"/>
              <a:gd name="connsiteY10562" fmla="*/ 3129921 h 6286576"/>
              <a:gd name="connsiteX10563" fmla="*/ 229669 w 6331249"/>
              <a:gd name="connsiteY10563" fmla="*/ 3127363 h 6286576"/>
              <a:gd name="connsiteX10564" fmla="*/ 229669 w 6331249"/>
              <a:gd name="connsiteY10564" fmla="*/ 3124574 h 6286576"/>
              <a:gd name="connsiteX10565" fmla="*/ 229669 w 6331249"/>
              <a:gd name="connsiteY10565" fmla="*/ 3121784 h 6286576"/>
              <a:gd name="connsiteX10566" fmla="*/ 229669 w 6331249"/>
              <a:gd name="connsiteY10566" fmla="*/ 3118994 h 6286576"/>
              <a:gd name="connsiteX10567" fmla="*/ 229669 w 6331249"/>
              <a:gd name="connsiteY10567" fmla="*/ 3116204 h 6286576"/>
              <a:gd name="connsiteX10568" fmla="*/ 229669 w 6331249"/>
              <a:gd name="connsiteY10568" fmla="*/ 3113414 h 6286576"/>
              <a:gd name="connsiteX10569" fmla="*/ 230832 w 6331249"/>
              <a:gd name="connsiteY10569" fmla="*/ 3110624 h 6286576"/>
              <a:gd name="connsiteX10570" fmla="*/ 232226 w 6331249"/>
              <a:gd name="connsiteY10570" fmla="*/ 3107835 h 6286576"/>
              <a:gd name="connsiteX10571" fmla="*/ 233621 w 6331249"/>
              <a:gd name="connsiteY10571" fmla="*/ 3105045 h 6286576"/>
              <a:gd name="connsiteX10572" fmla="*/ 235016 w 6331249"/>
              <a:gd name="connsiteY10572" fmla="*/ 3102255 h 6286576"/>
              <a:gd name="connsiteX10573" fmla="*/ 236643 w 6331249"/>
              <a:gd name="connsiteY10573" fmla="*/ 3099465 h 6286576"/>
              <a:gd name="connsiteX10574" fmla="*/ 238270 w 6331249"/>
              <a:gd name="connsiteY10574" fmla="*/ 3096675 h 6286576"/>
              <a:gd name="connsiteX10575" fmla="*/ 239898 w 6331249"/>
              <a:gd name="connsiteY10575" fmla="*/ 3093886 h 6286576"/>
              <a:gd name="connsiteX10576" fmla="*/ 241757 w 6331249"/>
              <a:gd name="connsiteY10576" fmla="*/ 3091096 h 6286576"/>
              <a:gd name="connsiteX10577" fmla="*/ 243617 w 6331249"/>
              <a:gd name="connsiteY10577" fmla="*/ 3088306 h 6286576"/>
              <a:gd name="connsiteX10578" fmla="*/ 245477 w 6331249"/>
              <a:gd name="connsiteY10578" fmla="*/ 3085516 h 6286576"/>
              <a:gd name="connsiteX10579" fmla="*/ 247336 w 6331249"/>
              <a:gd name="connsiteY10579" fmla="*/ 3082959 h 6286576"/>
              <a:gd name="connsiteX10580" fmla="*/ 249196 w 6331249"/>
              <a:gd name="connsiteY10580" fmla="*/ 3080402 h 6286576"/>
              <a:gd name="connsiteX10581" fmla="*/ 251288 w 6331249"/>
              <a:gd name="connsiteY10581" fmla="*/ 3077844 h 6286576"/>
              <a:gd name="connsiteX10582" fmla="*/ 253380 w 6331249"/>
              <a:gd name="connsiteY10582" fmla="*/ 3075287 h 6286576"/>
              <a:gd name="connsiteX10583" fmla="*/ 255472 w 6331249"/>
              <a:gd name="connsiteY10583" fmla="*/ 3072962 h 6286576"/>
              <a:gd name="connsiteX10584" fmla="*/ 257564 w 6331249"/>
              <a:gd name="connsiteY10584" fmla="*/ 3070637 h 6286576"/>
              <a:gd name="connsiteX10585" fmla="*/ 259657 w 6331249"/>
              <a:gd name="connsiteY10585" fmla="*/ 3068545 h 6286576"/>
              <a:gd name="connsiteX10586" fmla="*/ 261749 w 6331249"/>
              <a:gd name="connsiteY10586" fmla="*/ 3066453 h 6286576"/>
              <a:gd name="connsiteX10587" fmla="*/ 263841 w 6331249"/>
              <a:gd name="connsiteY10587" fmla="*/ 3064360 h 6286576"/>
              <a:gd name="connsiteX10588" fmla="*/ 265933 w 6331249"/>
              <a:gd name="connsiteY10588" fmla="*/ 3062501 h 6286576"/>
              <a:gd name="connsiteX10589" fmla="*/ 268025 w 6331249"/>
              <a:gd name="connsiteY10589" fmla="*/ 3060641 h 6286576"/>
              <a:gd name="connsiteX10590" fmla="*/ 270117 w 6331249"/>
              <a:gd name="connsiteY10590" fmla="*/ 3059013 h 6286576"/>
              <a:gd name="connsiteX10591" fmla="*/ 272209 w 6331249"/>
              <a:gd name="connsiteY10591" fmla="*/ 3057618 h 6286576"/>
              <a:gd name="connsiteX10592" fmla="*/ 274301 w 6331249"/>
              <a:gd name="connsiteY10592" fmla="*/ 3056224 h 6286576"/>
              <a:gd name="connsiteX10593" fmla="*/ 322653 w 6331249"/>
              <a:gd name="connsiteY10593" fmla="*/ 3025768 h 6286576"/>
              <a:gd name="connsiteX10594" fmla="*/ 324745 w 6331249"/>
              <a:gd name="connsiteY10594" fmla="*/ 3024373 h 6286576"/>
              <a:gd name="connsiteX10595" fmla="*/ 326605 w 6331249"/>
              <a:gd name="connsiteY10595" fmla="*/ 3024373 h 6286576"/>
              <a:gd name="connsiteX10596" fmla="*/ 328464 w 6331249"/>
              <a:gd name="connsiteY10596" fmla="*/ 3024373 h 6286576"/>
              <a:gd name="connsiteX10597" fmla="*/ 330092 w 6331249"/>
              <a:gd name="connsiteY10597" fmla="*/ 3024373 h 6286576"/>
              <a:gd name="connsiteX10598" fmla="*/ 331719 w 6331249"/>
              <a:gd name="connsiteY10598" fmla="*/ 3024373 h 6286576"/>
              <a:gd name="connsiteX10599" fmla="*/ 333114 w 6331249"/>
              <a:gd name="connsiteY10599" fmla="*/ 3024373 h 6286576"/>
              <a:gd name="connsiteX10600" fmla="*/ 345899 w 6331249"/>
              <a:gd name="connsiteY10600" fmla="*/ 3024373 h 6286576"/>
              <a:gd name="connsiteX10601" fmla="*/ 345899 w 6331249"/>
              <a:gd name="connsiteY10601" fmla="*/ 3041345 h 6286576"/>
              <a:gd name="connsiteX10602" fmla="*/ 338228 w 6331249"/>
              <a:gd name="connsiteY10602" fmla="*/ 3098071 h 6286576"/>
              <a:gd name="connsiteX10603" fmla="*/ 338228 w 6331249"/>
              <a:gd name="connsiteY10603" fmla="*/ 3100628 h 6286576"/>
              <a:gd name="connsiteX10604" fmla="*/ 338228 w 6331249"/>
              <a:gd name="connsiteY10604" fmla="*/ 3103185 h 6286576"/>
              <a:gd name="connsiteX10605" fmla="*/ 338228 w 6331249"/>
              <a:gd name="connsiteY10605" fmla="*/ 3105742 h 6286576"/>
              <a:gd name="connsiteX10606" fmla="*/ 338228 w 6331249"/>
              <a:gd name="connsiteY10606" fmla="*/ 3108532 h 6286576"/>
              <a:gd name="connsiteX10607" fmla="*/ 338228 w 6331249"/>
              <a:gd name="connsiteY10607" fmla="*/ 3111322 h 6286576"/>
              <a:gd name="connsiteX10608" fmla="*/ 338228 w 6331249"/>
              <a:gd name="connsiteY10608" fmla="*/ 3114112 h 6286576"/>
              <a:gd name="connsiteX10609" fmla="*/ 338228 w 6331249"/>
              <a:gd name="connsiteY10609" fmla="*/ 3116902 h 6286576"/>
              <a:gd name="connsiteX10610" fmla="*/ 338228 w 6331249"/>
              <a:gd name="connsiteY10610" fmla="*/ 3119691 h 6286576"/>
              <a:gd name="connsiteX10611" fmla="*/ 337065 w 6331249"/>
              <a:gd name="connsiteY10611" fmla="*/ 3122481 h 6286576"/>
              <a:gd name="connsiteX10612" fmla="*/ 335671 w 6331249"/>
              <a:gd name="connsiteY10612" fmla="*/ 3125271 h 6286576"/>
              <a:gd name="connsiteX10613" fmla="*/ 334276 w 6331249"/>
              <a:gd name="connsiteY10613" fmla="*/ 3128061 h 6286576"/>
              <a:gd name="connsiteX10614" fmla="*/ 332881 w 6331249"/>
              <a:gd name="connsiteY10614" fmla="*/ 3130850 h 6286576"/>
              <a:gd name="connsiteX10615" fmla="*/ 331254 w 6331249"/>
              <a:gd name="connsiteY10615" fmla="*/ 3133640 h 6286576"/>
              <a:gd name="connsiteX10616" fmla="*/ 329627 w 6331249"/>
              <a:gd name="connsiteY10616" fmla="*/ 3136430 h 6286576"/>
              <a:gd name="connsiteX10617" fmla="*/ 327999 w 6331249"/>
              <a:gd name="connsiteY10617" fmla="*/ 3139220 h 6286576"/>
              <a:gd name="connsiteX10618" fmla="*/ 326140 w 6331249"/>
              <a:gd name="connsiteY10618" fmla="*/ 3142010 h 6286576"/>
              <a:gd name="connsiteX10619" fmla="*/ 324280 w 6331249"/>
              <a:gd name="connsiteY10619" fmla="*/ 3144800 h 6286576"/>
              <a:gd name="connsiteX10620" fmla="*/ 322420 w 6331249"/>
              <a:gd name="connsiteY10620" fmla="*/ 3147589 h 6286576"/>
              <a:gd name="connsiteX10621" fmla="*/ 320561 w 6331249"/>
              <a:gd name="connsiteY10621" fmla="*/ 3150147 h 6286576"/>
              <a:gd name="connsiteX10622" fmla="*/ 318701 w 6331249"/>
              <a:gd name="connsiteY10622" fmla="*/ 3152704 h 6286576"/>
              <a:gd name="connsiteX10623" fmla="*/ 316609 w 6331249"/>
              <a:gd name="connsiteY10623" fmla="*/ 3155261 h 6286576"/>
              <a:gd name="connsiteX10624" fmla="*/ 314517 w 6331249"/>
              <a:gd name="connsiteY10624" fmla="*/ 3157586 h 6286576"/>
              <a:gd name="connsiteX10625" fmla="*/ 312425 w 6331249"/>
              <a:gd name="connsiteY10625" fmla="*/ 3159911 h 6286576"/>
              <a:gd name="connsiteX10626" fmla="*/ 310333 w 6331249"/>
              <a:gd name="connsiteY10626" fmla="*/ 3162236 h 6286576"/>
              <a:gd name="connsiteX10627" fmla="*/ 308240 w 6331249"/>
              <a:gd name="connsiteY10627" fmla="*/ 3164328 h 6286576"/>
              <a:gd name="connsiteX10628" fmla="*/ 306148 w 6331249"/>
              <a:gd name="connsiteY10628" fmla="*/ 3166420 h 6286576"/>
              <a:gd name="connsiteX10629" fmla="*/ 304056 w 6331249"/>
              <a:gd name="connsiteY10629" fmla="*/ 3168513 h 6286576"/>
              <a:gd name="connsiteX10630" fmla="*/ 301964 w 6331249"/>
              <a:gd name="connsiteY10630" fmla="*/ 3170373 h 6286576"/>
              <a:gd name="connsiteX10631" fmla="*/ 299872 w 6331249"/>
              <a:gd name="connsiteY10631" fmla="*/ 3172232 h 6286576"/>
              <a:gd name="connsiteX10632" fmla="*/ 297780 w 6331249"/>
              <a:gd name="connsiteY10632" fmla="*/ 3173860 h 6286576"/>
              <a:gd name="connsiteX10633" fmla="*/ 295688 w 6331249"/>
              <a:gd name="connsiteY10633" fmla="*/ 3175255 h 6286576"/>
              <a:gd name="connsiteX10634" fmla="*/ 293596 w 6331249"/>
              <a:gd name="connsiteY10634" fmla="*/ 3176650 h 6286576"/>
              <a:gd name="connsiteX10635" fmla="*/ 245244 w 6331249"/>
              <a:gd name="connsiteY10635" fmla="*/ 3207105 h 6286576"/>
              <a:gd name="connsiteX10636" fmla="*/ 243152 w 6331249"/>
              <a:gd name="connsiteY10636" fmla="*/ 3208500 h 6286576"/>
              <a:gd name="connsiteX10637" fmla="*/ 241292 w 6331249"/>
              <a:gd name="connsiteY10637" fmla="*/ 3208500 h 6286576"/>
              <a:gd name="connsiteX10638" fmla="*/ 239433 w 6331249"/>
              <a:gd name="connsiteY10638" fmla="*/ 3208500 h 6286576"/>
              <a:gd name="connsiteX10639" fmla="*/ 237805 w 6331249"/>
              <a:gd name="connsiteY10639" fmla="*/ 3208500 h 6286576"/>
              <a:gd name="connsiteX10640" fmla="*/ 236178 w 6331249"/>
              <a:gd name="connsiteY10640" fmla="*/ 3208500 h 6286576"/>
              <a:gd name="connsiteX10641" fmla="*/ 234783 w 6331249"/>
              <a:gd name="connsiteY10641" fmla="*/ 3208500 h 6286576"/>
              <a:gd name="connsiteX10642" fmla="*/ 223161 w 6331249"/>
              <a:gd name="connsiteY10642" fmla="*/ 3208500 h 6286576"/>
              <a:gd name="connsiteX10643" fmla="*/ 223161 w 6331249"/>
              <a:gd name="connsiteY10643" fmla="*/ 3191529 h 6286576"/>
              <a:gd name="connsiteX10644" fmla="*/ 223161 w 6331249"/>
              <a:gd name="connsiteY10644" fmla="*/ 3191529 h 6286576"/>
              <a:gd name="connsiteX10645" fmla="*/ 392391 w 6331249"/>
              <a:gd name="connsiteY10645" fmla="*/ 2915571 h 6286576"/>
              <a:gd name="connsiteX10646" fmla="*/ 400062 w 6331249"/>
              <a:gd name="connsiteY10646" fmla="*/ 2858845 h 6286576"/>
              <a:gd name="connsiteX10647" fmla="*/ 400062 w 6331249"/>
              <a:gd name="connsiteY10647" fmla="*/ 2856288 h 6286576"/>
              <a:gd name="connsiteX10648" fmla="*/ 400062 w 6331249"/>
              <a:gd name="connsiteY10648" fmla="*/ 2853731 h 6286576"/>
              <a:gd name="connsiteX10649" fmla="*/ 400062 w 6331249"/>
              <a:gd name="connsiteY10649" fmla="*/ 2851173 h 6286576"/>
              <a:gd name="connsiteX10650" fmla="*/ 400062 w 6331249"/>
              <a:gd name="connsiteY10650" fmla="*/ 2848384 h 6286576"/>
              <a:gd name="connsiteX10651" fmla="*/ 400062 w 6331249"/>
              <a:gd name="connsiteY10651" fmla="*/ 2845594 h 6286576"/>
              <a:gd name="connsiteX10652" fmla="*/ 400062 w 6331249"/>
              <a:gd name="connsiteY10652" fmla="*/ 2842804 h 6286576"/>
              <a:gd name="connsiteX10653" fmla="*/ 400062 w 6331249"/>
              <a:gd name="connsiteY10653" fmla="*/ 2840014 h 6286576"/>
              <a:gd name="connsiteX10654" fmla="*/ 400062 w 6331249"/>
              <a:gd name="connsiteY10654" fmla="*/ 2837224 h 6286576"/>
              <a:gd name="connsiteX10655" fmla="*/ 401224 w 6331249"/>
              <a:gd name="connsiteY10655" fmla="*/ 2834434 h 6286576"/>
              <a:gd name="connsiteX10656" fmla="*/ 402619 w 6331249"/>
              <a:gd name="connsiteY10656" fmla="*/ 2831645 h 6286576"/>
              <a:gd name="connsiteX10657" fmla="*/ 404013 w 6331249"/>
              <a:gd name="connsiteY10657" fmla="*/ 2828855 h 6286576"/>
              <a:gd name="connsiteX10658" fmla="*/ 405408 w 6331249"/>
              <a:gd name="connsiteY10658" fmla="*/ 2826065 h 6286576"/>
              <a:gd name="connsiteX10659" fmla="*/ 407035 w 6331249"/>
              <a:gd name="connsiteY10659" fmla="*/ 2823275 h 6286576"/>
              <a:gd name="connsiteX10660" fmla="*/ 408663 w 6331249"/>
              <a:gd name="connsiteY10660" fmla="*/ 2820486 h 6286576"/>
              <a:gd name="connsiteX10661" fmla="*/ 410290 w 6331249"/>
              <a:gd name="connsiteY10661" fmla="*/ 2817696 h 6286576"/>
              <a:gd name="connsiteX10662" fmla="*/ 411917 w 6331249"/>
              <a:gd name="connsiteY10662" fmla="*/ 2814906 h 6286576"/>
              <a:gd name="connsiteX10663" fmla="*/ 413777 w 6331249"/>
              <a:gd name="connsiteY10663" fmla="*/ 2812116 h 6286576"/>
              <a:gd name="connsiteX10664" fmla="*/ 415636 w 6331249"/>
              <a:gd name="connsiteY10664" fmla="*/ 2809326 h 6286576"/>
              <a:gd name="connsiteX10665" fmla="*/ 417496 w 6331249"/>
              <a:gd name="connsiteY10665" fmla="*/ 2806769 h 6286576"/>
              <a:gd name="connsiteX10666" fmla="*/ 419356 w 6331249"/>
              <a:gd name="connsiteY10666" fmla="*/ 2804212 h 6286576"/>
              <a:gd name="connsiteX10667" fmla="*/ 421448 w 6331249"/>
              <a:gd name="connsiteY10667" fmla="*/ 2801655 h 6286576"/>
              <a:gd name="connsiteX10668" fmla="*/ 423540 w 6331249"/>
              <a:gd name="connsiteY10668" fmla="*/ 2799097 h 6286576"/>
              <a:gd name="connsiteX10669" fmla="*/ 425632 w 6331249"/>
              <a:gd name="connsiteY10669" fmla="*/ 2796772 h 6286576"/>
              <a:gd name="connsiteX10670" fmla="*/ 427724 w 6331249"/>
              <a:gd name="connsiteY10670" fmla="*/ 2794447 h 6286576"/>
              <a:gd name="connsiteX10671" fmla="*/ 429816 w 6331249"/>
              <a:gd name="connsiteY10671" fmla="*/ 2792355 h 6286576"/>
              <a:gd name="connsiteX10672" fmla="*/ 431909 w 6331249"/>
              <a:gd name="connsiteY10672" fmla="*/ 2790263 h 6286576"/>
              <a:gd name="connsiteX10673" fmla="*/ 434001 w 6331249"/>
              <a:gd name="connsiteY10673" fmla="*/ 2788170 h 6286576"/>
              <a:gd name="connsiteX10674" fmla="*/ 436093 w 6331249"/>
              <a:gd name="connsiteY10674" fmla="*/ 2786311 h 6286576"/>
              <a:gd name="connsiteX10675" fmla="*/ 438185 w 6331249"/>
              <a:gd name="connsiteY10675" fmla="*/ 2784451 h 6286576"/>
              <a:gd name="connsiteX10676" fmla="*/ 440277 w 6331249"/>
              <a:gd name="connsiteY10676" fmla="*/ 2782823 h 6286576"/>
              <a:gd name="connsiteX10677" fmla="*/ 442369 w 6331249"/>
              <a:gd name="connsiteY10677" fmla="*/ 2781428 h 6286576"/>
              <a:gd name="connsiteX10678" fmla="*/ 444461 w 6331249"/>
              <a:gd name="connsiteY10678" fmla="*/ 2780033 h 6286576"/>
              <a:gd name="connsiteX10679" fmla="*/ 492813 w 6331249"/>
              <a:gd name="connsiteY10679" fmla="*/ 2749578 h 6286576"/>
              <a:gd name="connsiteX10680" fmla="*/ 494905 w 6331249"/>
              <a:gd name="connsiteY10680" fmla="*/ 2748183 h 6286576"/>
              <a:gd name="connsiteX10681" fmla="*/ 496765 w 6331249"/>
              <a:gd name="connsiteY10681" fmla="*/ 2748183 h 6286576"/>
              <a:gd name="connsiteX10682" fmla="*/ 498624 w 6331249"/>
              <a:gd name="connsiteY10682" fmla="*/ 2748183 h 6286576"/>
              <a:gd name="connsiteX10683" fmla="*/ 500251 w 6331249"/>
              <a:gd name="connsiteY10683" fmla="*/ 2748183 h 6286576"/>
              <a:gd name="connsiteX10684" fmla="*/ 501879 w 6331249"/>
              <a:gd name="connsiteY10684" fmla="*/ 2748183 h 6286576"/>
              <a:gd name="connsiteX10685" fmla="*/ 503273 w 6331249"/>
              <a:gd name="connsiteY10685" fmla="*/ 2748183 h 6286576"/>
              <a:gd name="connsiteX10686" fmla="*/ 510712 w 6331249"/>
              <a:gd name="connsiteY10686" fmla="*/ 2748183 h 6286576"/>
              <a:gd name="connsiteX10687" fmla="*/ 510712 w 6331249"/>
              <a:gd name="connsiteY10687" fmla="*/ 2765155 h 6286576"/>
              <a:gd name="connsiteX10688" fmla="*/ 503041 w 6331249"/>
              <a:gd name="connsiteY10688" fmla="*/ 2821880 h 6286576"/>
              <a:gd name="connsiteX10689" fmla="*/ 503041 w 6331249"/>
              <a:gd name="connsiteY10689" fmla="*/ 2824438 h 6286576"/>
              <a:gd name="connsiteX10690" fmla="*/ 503041 w 6331249"/>
              <a:gd name="connsiteY10690" fmla="*/ 2826995 h 6286576"/>
              <a:gd name="connsiteX10691" fmla="*/ 503041 w 6331249"/>
              <a:gd name="connsiteY10691" fmla="*/ 2829552 h 6286576"/>
              <a:gd name="connsiteX10692" fmla="*/ 503041 w 6331249"/>
              <a:gd name="connsiteY10692" fmla="*/ 2832342 h 6286576"/>
              <a:gd name="connsiteX10693" fmla="*/ 503041 w 6331249"/>
              <a:gd name="connsiteY10693" fmla="*/ 2835132 h 6286576"/>
              <a:gd name="connsiteX10694" fmla="*/ 503041 w 6331249"/>
              <a:gd name="connsiteY10694" fmla="*/ 2837922 h 6286576"/>
              <a:gd name="connsiteX10695" fmla="*/ 503041 w 6331249"/>
              <a:gd name="connsiteY10695" fmla="*/ 2840712 h 6286576"/>
              <a:gd name="connsiteX10696" fmla="*/ 503041 w 6331249"/>
              <a:gd name="connsiteY10696" fmla="*/ 2843501 h 6286576"/>
              <a:gd name="connsiteX10697" fmla="*/ 501879 w 6331249"/>
              <a:gd name="connsiteY10697" fmla="*/ 2846291 h 6286576"/>
              <a:gd name="connsiteX10698" fmla="*/ 500484 w 6331249"/>
              <a:gd name="connsiteY10698" fmla="*/ 2849081 h 6286576"/>
              <a:gd name="connsiteX10699" fmla="*/ 499089 w 6331249"/>
              <a:gd name="connsiteY10699" fmla="*/ 2851871 h 6286576"/>
              <a:gd name="connsiteX10700" fmla="*/ 497694 w 6331249"/>
              <a:gd name="connsiteY10700" fmla="*/ 2854661 h 6286576"/>
              <a:gd name="connsiteX10701" fmla="*/ 496067 w 6331249"/>
              <a:gd name="connsiteY10701" fmla="*/ 2857450 h 6286576"/>
              <a:gd name="connsiteX10702" fmla="*/ 494440 w 6331249"/>
              <a:gd name="connsiteY10702" fmla="*/ 2860240 h 6286576"/>
              <a:gd name="connsiteX10703" fmla="*/ 492813 w 6331249"/>
              <a:gd name="connsiteY10703" fmla="*/ 2863030 h 6286576"/>
              <a:gd name="connsiteX10704" fmla="*/ 490953 w 6331249"/>
              <a:gd name="connsiteY10704" fmla="*/ 2865820 h 6286576"/>
              <a:gd name="connsiteX10705" fmla="*/ 489093 w 6331249"/>
              <a:gd name="connsiteY10705" fmla="*/ 2868609 h 6286576"/>
              <a:gd name="connsiteX10706" fmla="*/ 487234 w 6331249"/>
              <a:gd name="connsiteY10706" fmla="*/ 2871400 h 6286576"/>
              <a:gd name="connsiteX10707" fmla="*/ 485374 w 6331249"/>
              <a:gd name="connsiteY10707" fmla="*/ 2873957 h 6286576"/>
              <a:gd name="connsiteX10708" fmla="*/ 483514 w 6331249"/>
              <a:gd name="connsiteY10708" fmla="*/ 2876514 h 6286576"/>
              <a:gd name="connsiteX10709" fmla="*/ 481422 w 6331249"/>
              <a:gd name="connsiteY10709" fmla="*/ 2879071 h 6286576"/>
              <a:gd name="connsiteX10710" fmla="*/ 479330 w 6331249"/>
              <a:gd name="connsiteY10710" fmla="*/ 2881396 h 6286576"/>
              <a:gd name="connsiteX10711" fmla="*/ 477238 w 6331249"/>
              <a:gd name="connsiteY10711" fmla="*/ 2883721 h 6286576"/>
              <a:gd name="connsiteX10712" fmla="*/ 475146 w 6331249"/>
              <a:gd name="connsiteY10712" fmla="*/ 2886046 h 6286576"/>
              <a:gd name="connsiteX10713" fmla="*/ 473054 w 6331249"/>
              <a:gd name="connsiteY10713" fmla="*/ 2888138 h 6286576"/>
              <a:gd name="connsiteX10714" fmla="*/ 470962 w 6331249"/>
              <a:gd name="connsiteY10714" fmla="*/ 2890231 h 6286576"/>
              <a:gd name="connsiteX10715" fmla="*/ 468870 w 6331249"/>
              <a:gd name="connsiteY10715" fmla="*/ 2892323 h 6286576"/>
              <a:gd name="connsiteX10716" fmla="*/ 466777 w 6331249"/>
              <a:gd name="connsiteY10716" fmla="*/ 2894183 h 6286576"/>
              <a:gd name="connsiteX10717" fmla="*/ 464685 w 6331249"/>
              <a:gd name="connsiteY10717" fmla="*/ 2896043 h 6286576"/>
              <a:gd name="connsiteX10718" fmla="*/ 462593 w 6331249"/>
              <a:gd name="connsiteY10718" fmla="*/ 2897670 h 6286576"/>
              <a:gd name="connsiteX10719" fmla="*/ 460501 w 6331249"/>
              <a:gd name="connsiteY10719" fmla="*/ 2899065 h 6286576"/>
              <a:gd name="connsiteX10720" fmla="*/ 462128 w 6331249"/>
              <a:gd name="connsiteY10720" fmla="*/ 2896972 h 6286576"/>
              <a:gd name="connsiteX10721" fmla="*/ 413777 w 6331249"/>
              <a:gd name="connsiteY10721" fmla="*/ 2927428 h 6286576"/>
              <a:gd name="connsiteX10722" fmla="*/ 411685 w 6331249"/>
              <a:gd name="connsiteY10722" fmla="*/ 2928823 h 6286576"/>
              <a:gd name="connsiteX10723" fmla="*/ 409825 w 6331249"/>
              <a:gd name="connsiteY10723" fmla="*/ 2928823 h 6286576"/>
              <a:gd name="connsiteX10724" fmla="*/ 407965 w 6331249"/>
              <a:gd name="connsiteY10724" fmla="*/ 2928823 h 6286576"/>
              <a:gd name="connsiteX10725" fmla="*/ 406338 w 6331249"/>
              <a:gd name="connsiteY10725" fmla="*/ 2928823 h 6286576"/>
              <a:gd name="connsiteX10726" fmla="*/ 404711 w 6331249"/>
              <a:gd name="connsiteY10726" fmla="*/ 2928823 h 6286576"/>
              <a:gd name="connsiteX10727" fmla="*/ 403316 w 6331249"/>
              <a:gd name="connsiteY10727" fmla="*/ 2928823 h 6286576"/>
              <a:gd name="connsiteX10728" fmla="*/ 394948 w 6331249"/>
              <a:gd name="connsiteY10728" fmla="*/ 2928823 h 6286576"/>
              <a:gd name="connsiteX10729" fmla="*/ 394948 w 6331249"/>
              <a:gd name="connsiteY10729" fmla="*/ 2915571 h 6286576"/>
              <a:gd name="connsiteX10730" fmla="*/ 394948 w 6331249"/>
              <a:gd name="connsiteY10730" fmla="*/ 2915571 h 6286576"/>
              <a:gd name="connsiteX10731" fmla="*/ 568362 w 6331249"/>
              <a:gd name="connsiteY10731" fmla="*/ 2644031 h 6286576"/>
              <a:gd name="connsiteX10732" fmla="*/ 586261 w 6331249"/>
              <a:gd name="connsiteY10732" fmla="*/ 2589630 h 6286576"/>
              <a:gd name="connsiteX10733" fmla="*/ 586261 w 6331249"/>
              <a:gd name="connsiteY10733" fmla="*/ 2587072 h 6286576"/>
              <a:gd name="connsiteX10734" fmla="*/ 586261 w 6331249"/>
              <a:gd name="connsiteY10734" fmla="*/ 2584748 h 6286576"/>
              <a:gd name="connsiteX10735" fmla="*/ 586261 w 6331249"/>
              <a:gd name="connsiteY10735" fmla="*/ 2582190 h 6286576"/>
              <a:gd name="connsiteX10736" fmla="*/ 587424 w 6331249"/>
              <a:gd name="connsiteY10736" fmla="*/ 2579633 h 6286576"/>
              <a:gd name="connsiteX10737" fmla="*/ 588818 w 6331249"/>
              <a:gd name="connsiteY10737" fmla="*/ 2577076 h 6286576"/>
              <a:gd name="connsiteX10738" fmla="*/ 590213 w 6331249"/>
              <a:gd name="connsiteY10738" fmla="*/ 2574518 h 6286576"/>
              <a:gd name="connsiteX10739" fmla="*/ 591608 w 6331249"/>
              <a:gd name="connsiteY10739" fmla="*/ 2571961 h 6286576"/>
              <a:gd name="connsiteX10740" fmla="*/ 593235 w 6331249"/>
              <a:gd name="connsiteY10740" fmla="*/ 2569404 h 6286576"/>
              <a:gd name="connsiteX10741" fmla="*/ 594862 w 6331249"/>
              <a:gd name="connsiteY10741" fmla="*/ 2566846 h 6286576"/>
              <a:gd name="connsiteX10742" fmla="*/ 596722 w 6331249"/>
              <a:gd name="connsiteY10742" fmla="*/ 2564289 h 6286576"/>
              <a:gd name="connsiteX10743" fmla="*/ 598582 w 6331249"/>
              <a:gd name="connsiteY10743" fmla="*/ 2561732 h 6286576"/>
              <a:gd name="connsiteX10744" fmla="*/ 600441 w 6331249"/>
              <a:gd name="connsiteY10744" fmla="*/ 2559174 h 6286576"/>
              <a:gd name="connsiteX10745" fmla="*/ 602533 w 6331249"/>
              <a:gd name="connsiteY10745" fmla="*/ 2556617 h 6286576"/>
              <a:gd name="connsiteX10746" fmla="*/ 604626 w 6331249"/>
              <a:gd name="connsiteY10746" fmla="*/ 2554060 h 6286576"/>
              <a:gd name="connsiteX10747" fmla="*/ 606718 w 6331249"/>
              <a:gd name="connsiteY10747" fmla="*/ 2551502 h 6286576"/>
              <a:gd name="connsiteX10748" fmla="*/ 609042 w 6331249"/>
              <a:gd name="connsiteY10748" fmla="*/ 2549178 h 6286576"/>
              <a:gd name="connsiteX10749" fmla="*/ 611367 w 6331249"/>
              <a:gd name="connsiteY10749" fmla="*/ 2546853 h 6286576"/>
              <a:gd name="connsiteX10750" fmla="*/ 613691 w 6331249"/>
              <a:gd name="connsiteY10750" fmla="*/ 2544528 h 6286576"/>
              <a:gd name="connsiteX10751" fmla="*/ 616016 w 6331249"/>
              <a:gd name="connsiteY10751" fmla="*/ 2542203 h 6286576"/>
              <a:gd name="connsiteX10752" fmla="*/ 618341 w 6331249"/>
              <a:gd name="connsiteY10752" fmla="*/ 2540111 h 6286576"/>
              <a:gd name="connsiteX10753" fmla="*/ 620665 w 6331249"/>
              <a:gd name="connsiteY10753" fmla="*/ 2538018 h 6286576"/>
              <a:gd name="connsiteX10754" fmla="*/ 623222 w 6331249"/>
              <a:gd name="connsiteY10754" fmla="*/ 2535926 h 6286576"/>
              <a:gd name="connsiteX10755" fmla="*/ 625779 w 6331249"/>
              <a:gd name="connsiteY10755" fmla="*/ 2534066 h 6286576"/>
              <a:gd name="connsiteX10756" fmla="*/ 628336 w 6331249"/>
              <a:gd name="connsiteY10756" fmla="*/ 2532206 h 6286576"/>
              <a:gd name="connsiteX10757" fmla="*/ 630893 w 6331249"/>
              <a:gd name="connsiteY10757" fmla="*/ 2530346 h 6286576"/>
              <a:gd name="connsiteX10758" fmla="*/ 633450 w 6331249"/>
              <a:gd name="connsiteY10758" fmla="*/ 2528719 h 6286576"/>
              <a:gd name="connsiteX10759" fmla="*/ 636007 w 6331249"/>
              <a:gd name="connsiteY10759" fmla="*/ 2527092 h 6286576"/>
              <a:gd name="connsiteX10760" fmla="*/ 638565 w 6331249"/>
              <a:gd name="connsiteY10760" fmla="*/ 2525697 h 6286576"/>
              <a:gd name="connsiteX10761" fmla="*/ 640889 w 6331249"/>
              <a:gd name="connsiteY10761" fmla="*/ 2524302 h 6286576"/>
              <a:gd name="connsiteX10762" fmla="*/ 643214 w 6331249"/>
              <a:gd name="connsiteY10762" fmla="*/ 2523140 h 6286576"/>
              <a:gd name="connsiteX10763" fmla="*/ 645538 w 6331249"/>
              <a:gd name="connsiteY10763" fmla="*/ 2523140 h 6286576"/>
              <a:gd name="connsiteX10764" fmla="*/ 647863 w 6331249"/>
              <a:gd name="connsiteY10764" fmla="*/ 2523140 h 6286576"/>
              <a:gd name="connsiteX10765" fmla="*/ 701096 w 6331249"/>
              <a:gd name="connsiteY10765" fmla="*/ 2501984 h 6286576"/>
              <a:gd name="connsiteX10766" fmla="*/ 703421 w 6331249"/>
              <a:gd name="connsiteY10766" fmla="*/ 2501984 h 6286576"/>
              <a:gd name="connsiteX10767" fmla="*/ 705513 w 6331249"/>
              <a:gd name="connsiteY10767" fmla="*/ 2501984 h 6286576"/>
              <a:gd name="connsiteX10768" fmla="*/ 707372 w 6331249"/>
              <a:gd name="connsiteY10768" fmla="*/ 2501984 h 6286576"/>
              <a:gd name="connsiteX10769" fmla="*/ 709232 w 6331249"/>
              <a:gd name="connsiteY10769" fmla="*/ 2501984 h 6286576"/>
              <a:gd name="connsiteX10770" fmla="*/ 719228 w 6331249"/>
              <a:gd name="connsiteY10770" fmla="*/ 2501984 h 6286576"/>
              <a:gd name="connsiteX10771" fmla="*/ 719228 w 6331249"/>
              <a:gd name="connsiteY10771" fmla="*/ 2512678 h 6286576"/>
              <a:gd name="connsiteX10772" fmla="*/ 719228 w 6331249"/>
              <a:gd name="connsiteY10772" fmla="*/ 2514770 h 6286576"/>
              <a:gd name="connsiteX10773" fmla="*/ 719228 w 6331249"/>
              <a:gd name="connsiteY10773" fmla="*/ 2516863 h 6286576"/>
              <a:gd name="connsiteX10774" fmla="*/ 719228 w 6331249"/>
              <a:gd name="connsiteY10774" fmla="*/ 2519187 h 6286576"/>
              <a:gd name="connsiteX10775" fmla="*/ 701328 w 6331249"/>
              <a:gd name="connsiteY10775" fmla="*/ 2573588 h 6286576"/>
              <a:gd name="connsiteX10776" fmla="*/ 701328 w 6331249"/>
              <a:gd name="connsiteY10776" fmla="*/ 2576146 h 6286576"/>
              <a:gd name="connsiteX10777" fmla="*/ 701328 w 6331249"/>
              <a:gd name="connsiteY10777" fmla="*/ 2578471 h 6286576"/>
              <a:gd name="connsiteX10778" fmla="*/ 701328 w 6331249"/>
              <a:gd name="connsiteY10778" fmla="*/ 2581028 h 6286576"/>
              <a:gd name="connsiteX10779" fmla="*/ 700166 w 6331249"/>
              <a:gd name="connsiteY10779" fmla="*/ 2583585 h 6286576"/>
              <a:gd name="connsiteX10780" fmla="*/ 698771 w 6331249"/>
              <a:gd name="connsiteY10780" fmla="*/ 2586143 h 6286576"/>
              <a:gd name="connsiteX10781" fmla="*/ 697377 w 6331249"/>
              <a:gd name="connsiteY10781" fmla="*/ 2588700 h 6286576"/>
              <a:gd name="connsiteX10782" fmla="*/ 695982 w 6331249"/>
              <a:gd name="connsiteY10782" fmla="*/ 2591257 h 6286576"/>
              <a:gd name="connsiteX10783" fmla="*/ 694587 w 6331249"/>
              <a:gd name="connsiteY10783" fmla="*/ 2590095 h 6286576"/>
              <a:gd name="connsiteX10784" fmla="*/ 692960 w 6331249"/>
              <a:gd name="connsiteY10784" fmla="*/ 2592652 h 6286576"/>
              <a:gd name="connsiteX10785" fmla="*/ 691100 w 6331249"/>
              <a:gd name="connsiteY10785" fmla="*/ 2595209 h 6286576"/>
              <a:gd name="connsiteX10786" fmla="*/ 689241 w 6331249"/>
              <a:gd name="connsiteY10786" fmla="*/ 2597767 h 6286576"/>
              <a:gd name="connsiteX10787" fmla="*/ 687381 w 6331249"/>
              <a:gd name="connsiteY10787" fmla="*/ 2600324 h 6286576"/>
              <a:gd name="connsiteX10788" fmla="*/ 685289 w 6331249"/>
              <a:gd name="connsiteY10788" fmla="*/ 2602881 h 6286576"/>
              <a:gd name="connsiteX10789" fmla="*/ 683197 w 6331249"/>
              <a:gd name="connsiteY10789" fmla="*/ 2605439 h 6286576"/>
              <a:gd name="connsiteX10790" fmla="*/ 681104 w 6331249"/>
              <a:gd name="connsiteY10790" fmla="*/ 2607996 h 6286576"/>
              <a:gd name="connsiteX10791" fmla="*/ 678780 w 6331249"/>
              <a:gd name="connsiteY10791" fmla="*/ 2610321 h 6286576"/>
              <a:gd name="connsiteX10792" fmla="*/ 676455 w 6331249"/>
              <a:gd name="connsiteY10792" fmla="*/ 2612646 h 6286576"/>
              <a:gd name="connsiteX10793" fmla="*/ 674131 w 6331249"/>
              <a:gd name="connsiteY10793" fmla="*/ 2614971 h 6286576"/>
              <a:gd name="connsiteX10794" fmla="*/ 671806 w 6331249"/>
              <a:gd name="connsiteY10794" fmla="*/ 2617295 h 6286576"/>
              <a:gd name="connsiteX10795" fmla="*/ 669481 w 6331249"/>
              <a:gd name="connsiteY10795" fmla="*/ 2619388 h 6286576"/>
              <a:gd name="connsiteX10796" fmla="*/ 667157 w 6331249"/>
              <a:gd name="connsiteY10796" fmla="*/ 2621480 h 6286576"/>
              <a:gd name="connsiteX10797" fmla="*/ 664600 w 6331249"/>
              <a:gd name="connsiteY10797" fmla="*/ 2623572 h 6286576"/>
              <a:gd name="connsiteX10798" fmla="*/ 662043 w 6331249"/>
              <a:gd name="connsiteY10798" fmla="*/ 2625432 h 6286576"/>
              <a:gd name="connsiteX10799" fmla="*/ 659486 w 6331249"/>
              <a:gd name="connsiteY10799" fmla="*/ 2627292 h 6286576"/>
              <a:gd name="connsiteX10800" fmla="*/ 656929 w 6331249"/>
              <a:gd name="connsiteY10800" fmla="*/ 2629152 h 6286576"/>
              <a:gd name="connsiteX10801" fmla="*/ 654372 w 6331249"/>
              <a:gd name="connsiteY10801" fmla="*/ 2630779 h 6286576"/>
              <a:gd name="connsiteX10802" fmla="*/ 651815 w 6331249"/>
              <a:gd name="connsiteY10802" fmla="*/ 2632407 h 6286576"/>
              <a:gd name="connsiteX10803" fmla="*/ 649258 w 6331249"/>
              <a:gd name="connsiteY10803" fmla="*/ 2633802 h 6286576"/>
              <a:gd name="connsiteX10804" fmla="*/ 646933 w 6331249"/>
              <a:gd name="connsiteY10804" fmla="*/ 2635197 h 6286576"/>
              <a:gd name="connsiteX10805" fmla="*/ 644608 w 6331249"/>
              <a:gd name="connsiteY10805" fmla="*/ 2636359 h 6286576"/>
              <a:gd name="connsiteX10806" fmla="*/ 642284 w 6331249"/>
              <a:gd name="connsiteY10806" fmla="*/ 2636359 h 6286576"/>
              <a:gd name="connsiteX10807" fmla="*/ 639959 w 6331249"/>
              <a:gd name="connsiteY10807" fmla="*/ 2636359 h 6286576"/>
              <a:gd name="connsiteX10808" fmla="*/ 586726 w 6331249"/>
              <a:gd name="connsiteY10808" fmla="*/ 2657515 h 6286576"/>
              <a:gd name="connsiteX10809" fmla="*/ 584402 w 6331249"/>
              <a:gd name="connsiteY10809" fmla="*/ 2657515 h 6286576"/>
              <a:gd name="connsiteX10810" fmla="*/ 582309 w 6331249"/>
              <a:gd name="connsiteY10810" fmla="*/ 2657515 h 6286576"/>
              <a:gd name="connsiteX10811" fmla="*/ 580450 w 6331249"/>
              <a:gd name="connsiteY10811" fmla="*/ 2657515 h 6286576"/>
              <a:gd name="connsiteX10812" fmla="*/ 578590 w 6331249"/>
              <a:gd name="connsiteY10812" fmla="*/ 2657515 h 6286576"/>
              <a:gd name="connsiteX10813" fmla="*/ 567897 w 6331249"/>
              <a:gd name="connsiteY10813" fmla="*/ 2657515 h 6286576"/>
              <a:gd name="connsiteX10814" fmla="*/ 567897 w 6331249"/>
              <a:gd name="connsiteY10814" fmla="*/ 2646821 h 6286576"/>
              <a:gd name="connsiteX10815" fmla="*/ 567897 w 6331249"/>
              <a:gd name="connsiteY10815" fmla="*/ 2644728 h 6286576"/>
              <a:gd name="connsiteX10816" fmla="*/ 567897 w 6331249"/>
              <a:gd name="connsiteY10816" fmla="*/ 2642636 h 6286576"/>
              <a:gd name="connsiteX10817" fmla="*/ 567897 w 6331249"/>
              <a:gd name="connsiteY10817" fmla="*/ 2640311 h 6286576"/>
              <a:gd name="connsiteX10818" fmla="*/ 567897 w 6331249"/>
              <a:gd name="connsiteY10818" fmla="*/ 2640311 h 6286576"/>
              <a:gd name="connsiteX10819" fmla="*/ 2484520 w 6331249"/>
              <a:gd name="connsiteY10819" fmla="*/ 1476036 h 6286576"/>
              <a:gd name="connsiteX10820" fmla="*/ 2486380 w 6331249"/>
              <a:gd name="connsiteY10820" fmla="*/ 1476036 h 6286576"/>
              <a:gd name="connsiteX10821" fmla="*/ 2488240 w 6331249"/>
              <a:gd name="connsiteY10821" fmla="*/ 1476036 h 6286576"/>
              <a:gd name="connsiteX10822" fmla="*/ 2490100 w 6331249"/>
              <a:gd name="connsiteY10822" fmla="*/ 1476036 h 6286576"/>
              <a:gd name="connsiteX10823" fmla="*/ 2533337 w 6331249"/>
              <a:gd name="connsiteY10823" fmla="*/ 1497424 h 6286576"/>
              <a:gd name="connsiteX10824" fmla="*/ 2535196 w 6331249"/>
              <a:gd name="connsiteY10824" fmla="*/ 1497424 h 6286576"/>
              <a:gd name="connsiteX10825" fmla="*/ 2536591 w 6331249"/>
              <a:gd name="connsiteY10825" fmla="*/ 1497424 h 6286576"/>
              <a:gd name="connsiteX10826" fmla="*/ 2537986 w 6331249"/>
              <a:gd name="connsiteY10826" fmla="*/ 1497424 h 6286576"/>
              <a:gd name="connsiteX10827" fmla="*/ 2537986 w 6331249"/>
              <a:gd name="connsiteY10827" fmla="*/ 1497424 h 6286576"/>
              <a:gd name="connsiteX10828" fmla="*/ 2537986 w 6331249"/>
              <a:gd name="connsiteY10828" fmla="*/ 1497424 h 6286576"/>
              <a:gd name="connsiteX10829" fmla="*/ 2537986 w 6331249"/>
              <a:gd name="connsiteY10829" fmla="*/ 1497424 h 6286576"/>
              <a:gd name="connsiteX10830" fmla="*/ 2537986 w 6331249"/>
              <a:gd name="connsiteY10830" fmla="*/ 1497424 h 6286576"/>
              <a:gd name="connsiteX10831" fmla="*/ 2537986 w 6331249"/>
              <a:gd name="connsiteY10831" fmla="*/ 1497424 h 6286576"/>
              <a:gd name="connsiteX10832" fmla="*/ 2537986 w 6331249"/>
              <a:gd name="connsiteY10832" fmla="*/ 1497424 h 6286576"/>
              <a:gd name="connsiteX10833" fmla="*/ 2537986 w 6331249"/>
              <a:gd name="connsiteY10833" fmla="*/ 1497424 h 6286576"/>
              <a:gd name="connsiteX10834" fmla="*/ 2537986 w 6331249"/>
              <a:gd name="connsiteY10834" fmla="*/ 1497424 h 6286576"/>
              <a:gd name="connsiteX10835" fmla="*/ 2537986 w 6331249"/>
              <a:gd name="connsiteY10835" fmla="*/ 1497424 h 6286576"/>
              <a:gd name="connsiteX10836" fmla="*/ 2537986 w 6331249"/>
              <a:gd name="connsiteY10836" fmla="*/ 1497424 h 6286576"/>
              <a:gd name="connsiteX10837" fmla="*/ 2537986 w 6331249"/>
              <a:gd name="connsiteY10837" fmla="*/ 1497424 h 6286576"/>
              <a:gd name="connsiteX10838" fmla="*/ 2537986 w 6331249"/>
              <a:gd name="connsiteY10838" fmla="*/ 1497424 h 6286576"/>
              <a:gd name="connsiteX10839" fmla="*/ 2537986 w 6331249"/>
              <a:gd name="connsiteY10839" fmla="*/ 1497424 h 6286576"/>
              <a:gd name="connsiteX10840" fmla="*/ 2537986 w 6331249"/>
              <a:gd name="connsiteY10840" fmla="*/ 1497424 h 6286576"/>
              <a:gd name="connsiteX10841" fmla="*/ 2537986 w 6331249"/>
              <a:gd name="connsiteY10841" fmla="*/ 1497424 h 6286576"/>
              <a:gd name="connsiteX10842" fmla="*/ 2536591 w 6331249"/>
              <a:gd name="connsiteY10842" fmla="*/ 1497424 h 6286576"/>
              <a:gd name="connsiteX10843" fmla="*/ 2535196 w 6331249"/>
              <a:gd name="connsiteY10843" fmla="*/ 1497424 h 6286576"/>
              <a:gd name="connsiteX10844" fmla="*/ 2533337 w 6331249"/>
              <a:gd name="connsiteY10844" fmla="*/ 1497424 h 6286576"/>
              <a:gd name="connsiteX10845" fmla="*/ 2491262 w 6331249"/>
              <a:gd name="connsiteY10845" fmla="*/ 1517185 h 6286576"/>
              <a:gd name="connsiteX10846" fmla="*/ 2489402 w 6331249"/>
              <a:gd name="connsiteY10846" fmla="*/ 1517185 h 6286576"/>
              <a:gd name="connsiteX10847" fmla="*/ 2487542 w 6331249"/>
              <a:gd name="connsiteY10847" fmla="*/ 1517185 h 6286576"/>
              <a:gd name="connsiteX10848" fmla="*/ 2485683 w 6331249"/>
              <a:gd name="connsiteY10848" fmla="*/ 1517185 h 6286576"/>
              <a:gd name="connsiteX10849" fmla="*/ 2483591 w 6331249"/>
              <a:gd name="connsiteY10849" fmla="*/ 1517185 h 6286576"/>
              <a:gd name="connsiteX10850" fmla="*/ 2481498 w 6331249"/>
              <a:gd name="connsiteY10850" fmla="*/ 1517185 h 6286576"/>
              <a:gd name="connsiteX10851" fmla="*/ 2479174 w 6331249"/>
              <a:gd name="connsiteY10851" fmla="*/ 1517185 h 6286576"/>
              <a:gd name="connsiteX10852" fmla="*/ 2476849 w 6331249"/>
              <a:gd name="connsiteY10852" fmla="*/ 1517185 h 6286576"/>
              <a:gd name="connsiteX10853" fmla="*/ 2474525 w 6331249"/>
              <a:gd name="connsiteY10853" fmla="*/ 1517185 h 6286576"/>
              <a:gd name="connsiteX10854" fmla="*/ 2472200 w 6331249"/>
              <a:gd name="connsiteY10854" fmla="*/ 1517185 h 6286576"/>
              <a:gd name="connsiteX10855" fmla="*/ 2469643 w 6331249"/>
              <a:gd name="connsiteY10855" fmla="*/ 1517185 h 6286576"/>
              <a:gd name="connsiteX10856" fmla="*/ 2438029 w 6331249"/>
              <a:gd name="connsiteY10856" fmla="*/ 1517185 h 6286576"/>
              <a:gd name="connsiteX10857" fmla="*/ 2435472 w 6331249"/>
              <a:gd name="connsiteY10857" fmla="*/ 1517185 h 6286576"/>
              <a:gd name="connsiteX10858" fmla="*/ 2433147 w 6331249"/>
              <a:gd name="connsiteY10858" fmla="*/ 1517185 h 6286576"/>
              <a:gd name="connsiteX10859" fmla="*/ 2430822 w 6331249"/>
              <a:gd name="connsiteY10859" fmla="*/ 1517185 h 6286576"/>
              <a:gd name="connsiteX10860" fmla="*/ 2428498 w 6331249"/>
              <a:gd name="connsiteY10860" fmla="*/ 1517185 h 6286576"/>
              <a:gd name="connsiteX10861" fmla="*/ 2426173 w 6331249"/>
              <a:gd name="connsiteY10861" fmla="*/ 1517185 h 6286576"/>
              <a:gd name="connsiteX10862" fmla="*/ 2424081 w 6331249"/>
              <a:gd name="connsiteY10862" fmla="*/ 1517185 h 6286576"/>
              <a:gd name="connsiteX10863" fmla="*/ 2421989 w 6331249"/>
              <a:gd name="connsiteY10863" fmla="*/ 1517185 h 6286576"/>
              <a:gd name="connsiteX10864" fmla="*/ 2420129 w 6331249"/>
              <a:gd name="connsiteY10864" fmla="*/ 1517185 h 6286576"/>
              <a:gd name="connsiteX10865" fmla="*/ 2418270 w 6331249"/>
              <a:gd name="connsiteY10865" fmla="*/ 1517185 h 6286576"/>
              <a:gd name="connsiteX10866" fmla="*/ 2416410 w 6331249"/>
              <a:gd name="connsiteY10866" fmla="*/ 1517185 h 6286576"/>
              <a:gd name="connsiteX10867" fmla="*/ 2374335 w 6331249"/>
              <a:gd name="connsiteY10867" fmla="*/ 1497424 h 6286576"/>
              <a:gd name="connsiteX10868" fmla="*/ 2372475 w 6331249"/>
              <a:gd name="connsiteY10868" fmla="*/ 1497424 h 6286576"/>
              <a:gd name="connsiteX10869" fmla="*/ 2371080 w 6331249"/>
              <a:gd name="connsiteY10869" fmla="*/ 1497424 h 6286576"/>
              <a:gd name="connsiteX10870" fmla="*/ 2369686 w 6331249"/>
              <a:gd name="connsiteY10870" fmla="*/ 1497424 h 6286576"/>
              <a:gd name="connsiteX10871" fmla="*/ 2369686 w 6331249"/>
              <a:gd name="connsiteY10871" fmla="*/ 1497424 h 6286576"/>
              <a:gd name="connsiteX10872" fmla="*/ 2369686 w 6331249"/>
              <a:gd name="connsiteY10872" fmla="*/ 1497424 h 6286576"/>
              <a:gd name="connsiteX10873" fmla="*/ 2369686 w 6331249"/>
              <a:gd name="connsiteY10873" fmla="*/ 1497424 h 6286576"/>
              <a:gd name="connsiteX10874" fmla="*/ 2369686 w 6331249"/>
              <a:gd name="connsiteY10874" fmla="*/ 1497424 h 6286576"/>
              <a:gd name="connsiteX10875" fmla="*/ 2369686 w 6331249"/>
              <a:gd name="connsiteY10875" fmla="*/ 1497424 h 6286576"/>
              <a:gd name="connsiteX10876" fmla="*/ 2369686 w 6331249"/>
              <a:gd name="connsiteY10876" fmla="*/ 1497424 h 6286576"/>
              <a:gd name="connsiteX10877" fmla="*/ 2369686 w 6331249"/>
              <a:gd name="connsiteY10877" fmla="*/ 1497424 h 6286576"/>
              <a:gd name="connsiteX10878" fmla="*/ 2369686 w 6331249"/>
              <a:gd name="connsiteY10878" fmla="*/ 1497424 h 6286576"/>
              <a:gd name="connsiteX10879" fmla="*/ 2369686 w 6331249"/>
              <a:gd name="connsiteY10879" fmla="*/ 1497424 h 6286576"/>
              <a:gd name="connsiteX10880" fmla="*/ 2369686 w 6331249"/>
              <a:gd name="connsiteY10880" fmla="*/ 1497424 h 6286576"/>
              <a:gd name="connsiteX10881" fmla="*/ 2369686 w 6331249"/>
              <a:gd name="connsiteY10881" fmla="*/ 1497424 h 6286576"/>
              <a:gd name="connsiteX10882" fmla="*/ 2369686 w 6331249"/>
              <a:gd name="connsiteY10882" fmla="*/ 1497424 h 6286576"/>
              <a:gd name="connsiteX10883" fmla="*/ 2369686 w 6331249"/>
              <a:gd name="connsiteY10883" fmla="*/ 1497424 h 6286576"/>
              <a:gd name="connsiteX10884" fmla="*/ 2369686 w 6331249"/>
              <a:gd name="connsiteY10884" fmla="*/ 1497424 h 6286576"/>
              <a:gd name="connsiteX10885" fmla="*/ 2369686 w 6331249"/>
              <a:gd name="connsiteY10885" fmla="*/ 1497424 h 6286576"/>
              <a:gd name="connsiteX10886" fmla="*/ 2371080 w 6331249"/>
              <a:gd name="connsiteY10886" fmla="*/ 1497424 h 6286576"/>
              <a:gd name="connsiteX10887" fmla="*/ 2372475 w 6331249"/>
              <a:gd name="connsiteY10887" fmla="*/ 1497424 h 6286576"/>
              <a:gd name="connsiteX10888" fmla="*/ 2374335 w 6331249"/>
              <a:gd name="connsiteY10888" fmla="*/ 1497424 h 6286576"/>
              <a:gd name="connsiteX10889" fmla="*/ 2416410 w 6331249"/>
              <a:gd name="connsiteY10889" fmla="*/ 1477663 h 6286576"/>
              <a:gd name="connsiteX10890" fmla="*/ 2418270 w 6331249"/>
              <a:gd name="connsiteY10890" fmla="*/ 1477663 h 6286576"/>
              <a:gd name="connsiteX10891" fmla="*/ 2420129 w 6331249"/>
              <a:gd name="connsiteY10891" fmla="*/ 1477663 h 6286576"/>
              <a:gd name="connsiteX10892" fmla="*/ 2421989 w 6331249"/>
              <a:gd name="connsiteY10892" fmla="*/ 1477663 h 6286576"/>
              <a:gd name="connsiteX10893" fmla="*/ 2424081 w 6331249"/>
              <a:gd name="connsiteY10893" fmla="*/ 1477663 h 6286576"/>
              <a:gd name="connsiteX10894" fmla="*/ 2426173 w 6331249"/>
              <a:gd name="connsiteY10894" fmla="*/ 1477663 h 6286576"/>
              <a:gd name="connsiteX10895" fmla="*/ 2428498 w 6331249"/>
              <a:gd name="connsiteY10895" fmla="*/ 1477663 h 6286576"/>
              <a:gd name="connsiteX10896" fmla="*/ 2430822 w 6331249"/>
              <a:gd name="connsiteY10896" fmla="*/ 1477663 h 6286576"/>
              <a:gd name="connsiteX10897" fmla="*/ 2433147 w 6331249"/>
              <a:gd name="connsiteY10897" fmla="*/ 1477663 h 6286576"/>
              <a:gd name="connsiteX10898" fmla="*/ 2435472 w 6331249"/>
              <a:gd name="connsiteY10898" fmla="*/ 1477663 h 6286576"/>
              <a:gd name="connsiteX10899" fmla="*/ 2438029 w 6331249"/>
              <a:gd name="connsiteY10899" fmla="*/ 1477663 h 6286576"/>
              <a:gd name="connsiteX10900" fmla="*/ 2468713 w 6331249"/>
              <a:gd name="connsiteY10900" fmla="*/ 1477663 h 6286576"/>
              <a:gd name="connsiteX10901" fmla="*/ 2471270 w 6331249"/>
              <a:gd name="connsiteY10901" fmla="*/ 1477663 h 6286576"/>
              <a:gd name="connsiteX10902" fmla="*/ 2473595 w 6331249"/>
              <a:gd name="connsiteY10902" fmla="*/ 1477663 h 6286576"/>
              <a:gd name="connsiteX10903" fmla="*/ 2475920 w 6331249"/>
              <a:gd name="connsiteY10903" fmla="*/ 1477663 h 6286576"/>
              <a:gd name="connsiteX10904" fmla="*/ 2478244 w 6331249"/>
              <a:gd name="connsiteY10904" fmla="*/ 1477663 h 6286576"/>
              <a:gd name="connsiteX10905" fmla="*/ 2480569 w 6331249"/>
              <a:gd name="connsiteY10905" fmla="*/ 1477663 h 6286576"/>
              <a:gd name="connsiteX10906" fmla="*/ 2484520 w 6331249"/>
              <a:gd name="connsiteY10906" fmla="*/ 1474176 h 6286576"/>
              <a:gd name="connsiteX10907" fmla="*/ 2486612 w 6331249"/>
              <a:gd name="connsiteY10907" fmla="*/ 1474176 h 6286576"/>
              <a:gd name="connsiteX10908" fmla="*/ 2486612 w 6331249"/>
              <a:gd name="connsiteY10908" fmla="*/ 1474176 h 6286576"/>
              <a:gd name="connsiteX10909" fmla="*/ 2740225 w 6331249"/>
              <a:gd name="connsiteY10909" fmla="*/ 1488822 h 6286576"/>
              <a:gd name="connsiteX10910" fmla="*/ 2742085 w 6331249"/>
              <a:gd name="connsiteY10910" fmla="*/ 1488822 h 6286576"/>
              <a:gd name="connsiteX10911" fmla="*/ 2743945 w 6331249"/>
              <a:gd name="connsiteY10911" fmla="*/ 1488822 h 6286576"/>
              <a:gd name="connsiteX10912" fmla="*/ 2745804 w 6331249"/>
              <a:gd name="connsiteY10912" fmla="*/ 1488822 h 6286576"/>
              <a:gd name="connsiteX10913" fmla="*/ 2787879 w 6331249"/>
              <a:gd name="connsiteY10913" fmla="*/ 1508583 h 6286576"/>
              <a:gd name="connsiteX10914" fmla="*/ 2789739 w 6331249"/>
              <a:gd name="connsiteY10914" fmla="*/ 1508583 h 6286576"/>
              <a:gd name="connsiteX10915" fmla="*/ 2791134 w 6331249"/>
              <a:gd name="connsiteY10915" fmla="*/ 1508583 h 6286576"/>
              <a:gd name="connsiteX10916" fmla="*/ 2792528 w 6331249"/>
              <a:gd name="connsiteY10916" fmla="*/ 1508583 h 6286576"/>
              <a:gd name="connsiteX10917" fmla="*/ 2792528 w 6331249"/>
              <a:gd name="connsiteY10917" fmla="*/ 1508583 h 6286576"/>
              <a:gd name="connsiteX10918" fmla="*/ 2792528 w 6331249"/>
              <a:gd name="connsiteY10918" fmla="*/ 1508583 h 6286576"/>
              <a:gd name="connsiteX10919" fmla="*/ 2792528 w 6331249"/>
              <a:gd name="connsiteY10919" fmla="*/ 1508583 h 6286576"/>
              <a:gd name="connsiteX10920" fmla="*/ 2792528 w 6331249"/>
              <a:gd name="connsiteY10920" fmla="*/ 1508583 h 6286576"/>
              <a:gd name="connsiteX10921" fmla="*/ 2792528 w 6331249"/>
              <a:gd name="connsiteY10921" fmla="*/ 1508583 h 6286576"/>
              <a:gd name="connsiteX10922" fmla="*/ 2792528 w 6331249"/>
              <a:gd name="connsiteY10922" fmla="*/ 1508583 h 6286576"/>
              <a:gd name="connsiteX10923" fmla="*/ 2792528 w 6331249"/>
              <a:gd name="connsiteY10923" fmla="*/ 1508583 h 6286576"/>
              <a:gd name="connsiteX10924" fmla="*/ 2792528 w 6331249"/>
              <a:gd name="connsiteY10924" fmla="*/ 1508583 h 6286576"/>
              <a:gd name="connsiteX10925" fmla="*/ 2792528 w 6331249"/>
              <a:gd name="connsiteY10925" fmla="*/ 1508583 h 6286576"/>
              <a:gd name="connsiteX10926" fmla="*/ 2792528 w 6331249"/>
              <a:gd name="connsiteY10926" fmla="*/ 1508583 h 6286576"/>
              <a:gd name="connsiteX10927" fmla="*/ 2792528 w 6331249"/>
              <a:gd name="connsiteY10927" fmla="*/ 1508583 h 6286576"/>
              <a:gd name="connsiteX10928" fmla="*/ 2792528 w 6331249"/>
              <a:gd name="connsiteY10928" fmla="*/ 1508583 h 6286576"/>
              <a:gd name="connsiteX10929" fmla="*/ 2792528 w 6331249"/>
              <a:gd name="connsiteY10929" fmla="*/ 1508583 h 6286576"/>
              <a:gd name="connsiteX10930" fmla="*/ 2792528 w 6331249"/>
              <a:gd name="connsiteY10930" fmla="*/ 1508583 h 6286576"/>
              <a:gd name="connsiteX10931" fmla="*/ 2792528 w 6331249"/>
              <a:gd name="connsiteY10931" fmla="*/ 1508583 h 6286576"/>
              <a:gd name="connsiteX10932" fmla="*/ 2791134 w 6331249"/>
              <a:gd name="connsiteY10932" fmla="*/ 1508583 h 6286576"/>
              <a:gd name="connsiteX10933" fmla="*/ 2789739 w 6331249"/>
              <a:gd name="connsiteY10933" fmla="*/ 1508583 h 6286576"/>
              <a:gd name="connsiteX10934" fmla="*/ 2787879 w 6331249"/>
              <a:gd name="connsiteY10934" fmla="*/ 1508583 h 6286576"/>
              <a:gd name="connsiteX10935" fmla="*/ 2745804 w 6331249"/>
              <a:gd name="connsiteY10935" fmla="*/ 1528344 h 6286576"/>
              <a:gd name="connsiteX10936" fmla="*/ 2743945 w 6331249"/>
              <a:gd name="connsiteY10936" fmla="*/ 1528344 h 6286576"/>
              <a:gd name="connsiteX10937" fmla="*/ 2742085 w 6331249"/>
              <a:gd name="connsiteY10937" fmla="*/ 1528344 h 6286576"/>
              <a:gd name="connsiteX10938" fmla="*/ 2740225 w 6331249"/>
              <a:gd name="connsiteY10938" fmla="*/ 1528344 h 6286576"/>
              <a:gd name="connsiteX10939" fmla="*/ 2738133 w 6331249"/>
              <a:gd name="connsiteY10939" fmla="*/ 1528344 h 6286576"/>
              <a:gd name="connsiteX10940" fmla="*/ 2736041 w 6331249"/>
              <a:gd name="connsiteY10940" fmla="*/ 1528344 h 6286576"/>
              <a:gd name="connsiteX10941" fmla="*/ 2733716 w 6331249"/>
              <a:gd name="connsiteY10941" fmla="*/ 1528344 h 6286576"/>
              <a:gd name="connsiteX10942" fmla="*/ 2731392 w 6331249"/>
              <a:gd name="connsiteY10942" fmla="*/ 1528344 h 6286576"/>
              <a:gd name="connsiteX10943" fmla="*/ 2729067 w 6331249"/>
              <a:gd name="connsiteY10943" fmla="*/ 1528344 h 6286576"/>
              <a:gd name="connsiteX10944" fmla="*/ 2726743 w 6331249"/>
              <a:gd name="connsiteY10944" fmla="*/ 1528344 h 6286576"/>
              <a:gd name="connsiteX10945" fmla="*/ 2724185 w 6331249"/>
              <a:gd name="connsiteY10945" fmla="*/ 1528344 h 6286576"/>
              <a:gd name="connsiteX10946" fmla="*/ 2693733 w 6331249"/>
              <a:gd name="connsiteY10946" fmla="*/ 1528344 h 6286576"/>
              <a:gd name="connsiteX10947" fmla="*/ 2691176 w 6331249"/>
              <a:gd name="connsiteY10947" fmla="*/ 1528344 h 6286576"/>
              <a:gd name="connsiteX10948" fmla="*/ 2688852 w 6331249"/>
              <a:gd name="connsiteY10948" fmla="*/ 1528344 h 6286576"/>
              <a:gd name="connsiteX10949" fmla="*/ 2686527 w 6331249"/>
              <a:gd name="connsiteY10949" fmla="*/ 1528344 h 6286576"/>
              <a:gd name="connsiteX10950" fmla="*/ 2684202 w 6331249"/>
              <a:gd name="connsiteY10950" fmla="*/ 1528344 h 6286576"/>
              <a:gd name="connsiteX10951" fmla="*/ 2681878 w 6331249"/>
              <a:gd name="connsiteY10951" fmla="*/ 1528344 h 6286576"/>
              <a:gd name="connsiteX10952" fmla="*/ 2679786 w 6331249"/>
              <a:gd name="connsiteY10952" fmla="*/ 1528344 h 6286576"/>
              <a:gd name="connsiteX10953" fmla="*/ 2677694 w 6331249"/>
              <a:gd name="connsiteY10953" fmla="*/ 1528344 h 6286576"/>
              <a:gd name="connsiteX10954" fmla="*/ 2675834 w 6331249"/>
              <a:gd name="connsiteY10954" fmla="*/ 1528344 h 6286576"/>
              <a:gd name="connsiteX10955" fmla="*/ 2673974 w 6331249"/>
              <a:gd name="connsiteY10955" fmla="*/ 1528344 h 6286576"/>
              <a:gd name="connsiteX10956" fmla="*/ 2672115 w 6331249"/>
              <a:gd name="connsiteY10956" fmla="*/ 1528344 h 6286576"/>
              <a:gd name="connsiteX10957" fmla="*/ 2630040 w 6331249"/>
              <a:gd name="connsiteY10957" fmla="*/ 1508583 h 6286576"/>
              <a:gd name="connsiteX10958" fmla="*/ 2628180 w 6331249"/>
              <a:gd name="connsiteY10958" fmla="*/ 1508583 h 6286576"/>
              <a:gd name="connsiteX10959" fmla="*/ 2626785 w 6331249"/>
              <a:gd name="connsiteY10959" fmla="*/ 1508583 h 6286576"/>
              <a:gd name="connsiteX10960" fmla="*/ 2625390 w 6331249"/>
              <a:gd name="connsiteY10960" fmla="*/ 1508583 h 6286576"/>
              <a:gd name="connsiteX10961" fmla="*/ 2625390 w 6331249"/>
              <a:gd name="connsiteY10961" fmla="*/ 1508583 h 6286576"/>
              <a:gd name="connsiteX10962" fmla="*/ 2625390 w 6331249"/>
              <a:gd name="connsiteY10962" fmla="*/ 1508583 h 6286576"/>
              <a:gd name="connsiteX10963" fmla="*/ 2625390 w 6331249"/>
              <a:gd name="connsiteY10963" fmla="*/ 1508583 h 6286576"/>
              <a:gd name="connsiteX10964" fmla="*/ 2625390 w 6331249"/>
              <a:gd name="connsiteY10964" fmla="*/ 1508583 h 6286576"/>
              <a:gd name="connsiteX10965" fmla="*/ 2625390 w 6331249"/>
              <a:gd name="connsiteY10965" fmla="*/ 1508583 h 6286576"/>
              <a:gd name="connsiteX10966" fmla="*/ 2625390 w 6331249"/>
              <a:gd name="connsiteY10966" fmla="*/ 1508583 h 6286576"/>
              <a:gd name="connsiteX10967" fmla="*/ 2625390 w 6331249"/>
              <a:gd name="connsiteY10967" fmla="*/ 1508583 h 6286576"/>
              <a:gd name="connsiteX10968" fmla="*/ 2625390 w 6331249"/>
              <a:gd name="connsiteY10968" fmla="*/ 1508583 h 6286576"/>
              <a:gd name="connsiteX10969" fmla="*/ 2625390 w 6331249"/>
              <a:gd name="connsiteY10969" fmla="*/ 1508583 h 6286576"/>
              <a:gd name="connsiteX10970" fmla="*/ 2625390 w 6331249"/>
              <a:gd name="connsiteY10970" fmla="*/ 1508583 h 6286576"/>
              <a:gd name="connsiteX10971" fmla="*/ 2625390 w 6331249"/>
              <a:gd name="connsiteY10971" fmla="*/ 1508583 h 6286576"/>
              <a:gd name="connsiteX10972" fmla="*/ 2625390 w 6331249"/>
              <a:gd name="connsiteY10972" fmla="*/ 1508583 h 6286576"/>
              <a:gd name="connsiteX10973" fmla="*/ 2625390 w 6331249"/>
              <a:gd name="connsiteY10973" fmla="*/ 1508583 h 6286576"/>
              <a:gd name="connsiteX10974" fmla="*/ 2625390 w 6331249"/>
              <a:gd name="connsiteY10974" fmla="*/ 1508583 h 6286576"/>
              <a:gd name="connsiteX10975" fmla="*/ 2625390 w 6331249"/>
              <a:gd name="connsiteY10975" fmla="*/ 1508583 h 6286576"/>
              <a:gd name="connsiteX10976" fmla="*/ 2626785 w 6331249"/>
              <a:gd name="connsiteY10976" fmla="*/ 1508583 h 6286576"/>
              <a:gd name="connsiteX10977" fmla="*/ 2628180 w 6331249"/>
              <a:gd name="connsiteY10977" fmla="*/ 1508583 h 6286576"/>
              <a:gd name="connsiteX10978" fmla="*/ 2630040 w 6331249"/>
              <a:gd name="connsiteY10978" fmla="*/ 1508583 h 6286576"/>
              <a:gd name="connsiteX10979" fmla="*/ 2672115 w 6331249"/>
              <a:gd name="connsiteY10979" fmla="*/ 1488822 h 6286576"/>
              <a:gd name="connsiteX10980" fmla="*/ 2673974 w 6331249"/>
              <a:gd name="connsiteY10980" fmla="*/ 1488822 h 6286576"/>
              <a:gd name="connsiteX10981" fmla="*/ 2675834 w 6331249"/>
              <a:gd name="connsiteY10981" fmla="*/ 1488822 h 6286576"/>
              <a:gd name="connsiteX10982" fmla="*/ 2677694 w 6331249"/>
              <a:gd name="connsiteY10982" fmla="*/ 1488822 h 6286576"/>
              <a:gd name="connsiteX10983" fmla="*/ 2679786 w 6331249"/>
              <a:gd name="connsiteY10983" fmla="*/ 1488822 h 6286576"/>
              <a:gd name="connsiteX10984" fmla="*/ 2681878 w 6331249"/>
              <a:gd name="connsiteY10984" fmla="*/ 1488822 h 6286576"/>
              <a:gd name="connsiteX10985" fmla="*/ 2684202 w 6331249"/>
              <a:gd name="connsiteY10985" fmla="*/ 1488822 h 6286576"/>
              <a:gd name="connsiteX10986" fmla="*/ 2686527 w 6331249"/>
              <a:gd name="connsiteY10986" fmla="*/ 1488822 h 6286576"/>
              <a:gd name="connsiteX10987" fmla="*/ 2688852 w 6331249"/>
              <a:gd name="connsiteY10987" fmla="*/ 1488822 h 6286576"/>
              <a:gd name="connsiteX10988" fmla="*/ 2691176 w 6331249"/>
              <a:gd name="connsiteY10988" fmla="*/ 1488822 h 6286576"/>
              <a:gd name="connsiteX10989" fmla="*/ 2693733 w 6331249"/>
              <a:gd name="connsiteY10989" fmla="*/ 1488822 h 6286576"/>
              <a:gd name="connsiteX10990" fmla="*/ 2724418 w 6331249"/>
              <a:gd name="connsiteY10990" fmla="*/ 1488822 h 6286576"/>
              <a:gd name="connsiteX10991" fmla="*/ 2726975 w 6331249"/>
              <a:gd name="connsiteY10991" fmla="*/ 1488822 h 6286576"/>
              <a:gd name="connsiteX10992" fmla="*/ 2729300 w 6331249"/>
              <a:gd name="connsiteY10992" fmla="*/ 1488822 h 6286576"/>
              <a:gd name="connsiteX10993" fmla="*/ 2731624 w 6331249"/>
              <a:gd name="connsiteY10993" fmla="*/ 1488822 h 6286576"/>
              <a:gd name="connsiteX10994" fmla="*/ 2733949 w 6331249"/>
              <a:gd name="connsiteY10994" fmla="*/ 1488822 h 6286576"/>
              <a:gd name="connsiteX10995" fmla="*/ 2736273 w 6331249"/>
              <a:gd name="connsiteY10995" fmla="*/ 1488822 h 6286576"/>
              <a:gd name="connsiteX10996" fmla="*/ 2738365 w 6331249"/>
              <a:gd name="connsiteY10996" fmla="*/ 1488822 h 6286576"/>
              <a:gd name="connsiteX10997" fmla="*/ 2740457 w 6331249"/>
              <a:gd name="connsiteY10997" fmla="*/ 1488822 h 6286576"/>
              <a:gd name="connsiteX10998" fmla="*/ 2740457 w 6331249"/>
              <a:gd name="connsiteY10998" fmla="*/ 1488822 h 6286576"/>
              <a:gd name="connsiteX10999" fmla="*/ 2856455 w 6331249"/>
              <a:gd name="connsiteY10999" fmla="*/ 1493239 h 6286576"/>
              <a:gd name="connsiteX11000" fmla="*/ 2896670 w 6331249"/>
              <a:gd name="connsiteY11000" fmla="*/ 1469991 h 6286576"/>
              <a:gd name="connsiteX11001" fmla="*/ 2982447 w 6331249"/>
              <a:gd name="connsiteY11001" fmla="*/ 1461157 h 6286576"/>
              <a:gd name="connsiteX11002" fmla="*/ 3026615 w 6331249"/>
              <a:gd name="connsiteY11002" fmla="*/ 1476500 h 6286576"/>
              <a:gd name="connsiteX11003" fmla="*/ 3030799 w 6331249"/>
              <a:gd name="connsiteY11003" fmla="*/ 1516488 h 6286576"/>
              <a:gd name="connsiteX11004" fmla="*/ 2990583 w 6331249"/>
              <a:gd name="connsiteY11004" fmla="*/ 1539736 h 6286576"/>
              <a:gd name="connsiteX11005" fmla="*/ 2904806 w 6331249"/>
              <a:gd name="connsiteY11005" fmla="*/ 1548570 h 6286576"/>
              <a:gd name="connsiteX11006" fmla="*/ 2860639 w 6331249"/>
              <a:gd name="connsiteY11006" fmla="*/ 1533226 h 6286576"/>
              <a:gd name="connsiteX11007" fmla="*/ 2856455 w 6331249"/>
              <a:gd name="connsiteY11007" fmla="*/ 1493239 h 6286576"/>
              <a:gd name="connsiteX11008" fmla="*/ 2856455 w 6331249"/>
              <a:gd name="connsiteY11008" fmla="*/ 1493239 h 6286576"/>
              <a:gd name="connsiteX11009" fmla="*/ 2150477 w 6331249"/>
              <a:gd name="connsiteY11009" fmla="*/ 5914604 h 6286576"/>
              <a:gd name="connsiteX11010" fmla="*/ 2134205 w 6331249"/>
              <a:gd name="connsiteY11010" fmla="*/ 5847881 h 6286576"/>
              <a:gd name="connsiteX11011" fmla="*/ 2159078 w 6331249"/>
              <a:gd name="connsiteY11011" fmla="*/ 5723503 h 6286576"/>
              <a:gd name="connsiteX11012" fmla="*/ 2199758 w 6331249"/>
              <a:gd name="connsiteY11012" fmla="*/ 5668171 h 6286576"/>
              <a:gd name="connsiteX11013" fmla="*/ 2257641 w 6331249"/>
              <a:gd name="connsiteY11013" fmla="*/ 5679796 h 6286576"/>
              <a:gd name="connsiteX11014" fmla="*/ 2273913 w 6331249"/>
              <a:gd name="connsiteY11014" fmla="*/ 5746518 h 6286576"/>
              <a:gd name="connsiteX11015" fmla="*/ 2249040 w 6331249"/>
              <a:gd name="connsiteY11015" fmla="*/ 5870897 h 6286576"/>
              <a:gd name="connsiteX11016" fmla="*/ 2208359 w 6331249"/>
              <a:gd name="connsiteY11016" fmla="*/ 5926228 h 6286576"/>
              <a:gd name="connsiteX11017" fmla="*/ 2150477 w 6331249"/>
              <a:gd name="connsiteY11017" fmla="*/ 5914604 h 6286576"/>
              <a:gd name="connsiteX11018" fmla="*/ 2150477 w 6331249"/>
              <a:gd name="connsiteY11018" fmla="*/ 5914604 h 6286576"/>
              <a:gd name="connsiteX11019" fmla="*/ 2208824 w 6331249"/>
              <a:gd name="connsiteY11019" fmla="*/ 5557975 h 6286576"/>
              <a:gd name="connsiteX11020" fmla="*/ 2192552 w 6331249"/>
              <a:gd name="connsiteY11020" fmla="*/ 5491252 h 6286576"/>
              <a:gd name="connsiteX11021" fmla="*/ 2217425 w 6331249"/>
              <a:gd name="connsiteY11021" fmla="*/ 5366874 h 6286576"/>
              <a:gd name="connsiteX11022" fmla="*/ 2258106 w 6331249"/>
              <a:gd name="connsiteY11022" fmla="*/ 5311542 h 6286576"/>
              <a:gd name="connsiteX11023" fmla="*/ 2315988 w 6331249"/>
              <a:gd name="connsiteY11023" fmla="*/ 5323167 h 6286576"/>
              <a:gd name="connsiteX11024" fmla="*/ 2332260 w 6331249"/>
              <a:gd name="connsiteY11024" fmla="*/ 5389889 h 6286576"/>
              <a:gd name="connsiteX11025" fmla="*/ 2307387 w 6331249"/>
              <a:gd name="connsiteY11025" fmla="*/ 5514268 h 6286576"/>
              <a:gd name="connsiteX11026" fmla="*/ 2266706 w 6331249"/>
              <a:gd name="connsiteY11026" fmla="*/ 5569599 h 6286576"/>
              <a:gd name="connsiteX11027" fmla="*/ 2208824 w 6331249"/>
              <a:gd name="connsiteY11027" fmla="*/ 5557975 h 6286576"/>
              <a:gd name="connsiteX11028" fmla="*/ 2208824 w 6331249"/>
              <a:gd name="connsiteY11028" fmla="*/ 5557975 h 6286576"/>
              <a:gd name="connsiteX11029" fmla="*/ 2278562 w 6331249"/>
              <a:gd name="connsiteY11029" fmla="*/ 5195534 h 6286576"/>
              <a:gd name="connsiteX11030" fmla="*/ 2262290 w 6331249"/>
              <a:gd name="connsiteY11030" fmla="*/ 5128811 h 6286576"/>
              <a:gd name="connsiteX11031" fmla="*/ 2287163 w 6331249"/>
              <a:gd name="connsiteY11031" fmla="*/ 5004432 h 6286576"/>
              <a:gd name="connsiteX11032" fmla="*/ 2327843 w 6331249"/>
              <a:gd name="connsiteY11032" fmla="*/ 4949101 h 6286576"/>
              <a:gd name="connsiteX11033" fmla="*/ 2385725 w 6331249"/>
              <a:gd name="connsiteY11033" fmla="*/ 4960725 h 6286576"/>
              <a:gd name="connsiteX11034" fmla="*/ 2401997 w 6331249"/>
              <a:gd name="connsiteY11034" fmla="*/ 5027448 h 6286576"/>
              <a:gd name="connsiteX11035" fmla="*/ 2377125 w 6331249"/>
              <a:gd name="connsiteY11035" fmla="*/ 5151827 h 6286576"/>
              <a:gd name="connsiteX11036" fmla="*/ 2336444 w 6331249"/>
              <a:gd name="connsiteY11036" fmla="*/ 5207158 h 6286576"/>
              <a:gd name="connsiteX11037" fmla="*/ 2278562 w 6331249"/>
              <a:gd name="connsiteY11037" fmla="*/ 5195534 h 6286576"/>
              <a:gd name="connsiteX11038" fmla="*/ 2278562 w 6331249"/>
              <a:gd name="connsiteY11038" fmla="*/ 5195534 h 6286576"/>
              <a:gd name="connsiteX11039" fmla="*/ 2319475 w 6331249"/>
              <a:gd name="connsiteY11039" fmla="*/ 4850528 h 6286576"/>
              <a:gd name="connsiteX11040" fmla="*/ 2303202 w 6331249"/>
              <a:gd name="connsiteY11040" fmla="*/ 4783806 h 6286576"/>
              <a:gd name="connsiteX11041" fmla="*/ 2328076 w 6331249"/>
              <a:gd name="connsiteY11041" fmla="*/ 4659660 h 6286576"/>
              <a:gd name="connsiteX11042" fmla="*/ 2368756 w 6331249"/>
              <a:gd name="connsiteY11042" fmla="*/ 4604329 h 6286576"/>
              <a:gd name="connsiteX11043" fmla="*/ 2426638 w 6331249"/>
              <a:gd name="connsiteY11043" fmla="*/ 4615953 h 6286576"/>
              <a:gd name="connsiteX11044" fmla="*/ 2442910 w 6331249"/>
              <a:gd name="connsiteY11044" fmla="*/ 4682675 h 6286576"/>
              <a:gd name="connsiteX11045" fmla="*/ 2418037 w 6331249"/>
              <a:gd name="connsiteY11045" fmla="*/ 4807054 h 6286576"/>
              <a:gd name="connsiteX11046" fmla="*/ 2377357 w 6331249"/>
              <a:gd name="connsiteY11046" fmla="*/ 4862385 h 6286576"/>
              <a:gd name="connsiteX11047" fmla="*/ 2319475 w 6331249"/>
              <a:gd name="connsiteY11047" fmla="*/ 4850761 h 6286576"/>
              <a:gd name="connsiteX11048" fmla="*/ 2319475 w 6331249"/>
              <a:gd name="connsiteY11048" fmla="*/ 4850761 h 6286576"/>
              <a:gd name="connsiteX11049" fmla="*/ 2377822 w 6331249"/>
              <a:gd name="connsiteY11049" fmla="*/ 4499711 h 6286576"/>
              <a:gd name="connsiteX11050" fmla="*/ 2361550 w 6331249"/>
              <a:gd name="connsiteY11050" fmla="*/ 4432989 h 6286576"/>
              <a:gd name="connsiteX11051" fmla="*/ 2386423 w 6331249"/>
              <a:gd name="connsiteY11051" fmla="*/ 4308610 h 6286576"/>
              <a:gd name="connsiteX11052" fmla="*/ 2427103 w 6331249"/>
              <a:gd name="connsiteY11052" fmla="*/ 4253279 h 6286576"/>
              <a:gd name="connsiteX11053" fmla="*/ 2484985 w 6331249"/>
              <a:gd name="connsiteY11053" fmla="*/ 4264903 h 6286576"/>
              <a:gd name="connsiteX11054" fmla="*/ 2501257 w 6331249"/>
              <a:gd name="connsiteY11054" fmla="*/ 4331626 h 6286576"/>
              <a:gd name="connsiteX11055" fmla="*/ 2476384 w 6331249"/>
              <a:gd name="connsiteY11055" fmla="*/ 4456004 h 6286576"/>
              <a:gd name="connsiteX11056" fmla="*/ 2435704 w 6331249"/>
              <a:gd name="connsiteY11056" fmla="*/ 4511336 h 6286576"/>
              <a:gd name="connsiteX11057" fmla="*/ 2377822 w 6331249"/>
              <a:gd name="connsiteY11057" fmla="*/ 4499711 h 6286576"/>
              <a:gd name="connsiteX11058" fmla="*/ 2377822 w 6331249"/>
              <a:gd name="connsiteY11058" fmla="*/ 4499711 h 6286576"/>
              <a:gd name="connsiteX11059" fmla="*/ 764325 w 6331249"/>
              <a:gd name="connsiteY11059" fmla="*/ 2418057 h 6286576"/>
              <a:gd name="connsiteX11060" fmla="*/ 787571 w 6331249"/>
              <a:gd name="connsiteY11060" fmla="*/ 2365284 h 6286576"/>
              <a:gd name="connsiteX11061" fmla="*/ 867304 w 6331249"/>
              <a:gd name="connsiteY11061" fmla="*/ 2295539 h 6286576"/>
              <a:gd name="connsiteX11062" fmla="*/ 922629 w 6331249"/>
              <a:gd name="connsiteY11062" fmla="*/ 2279265 h 6286576"/>
              <a:gd name="connsiteX11063" fmla="*/ 955406 w 6331249"/>
              <a:gd name="connsiteY11063" fmla="*/ 2316462 h 6286576"/>
              <a:gd name="connsiteX11064" fmla="*/ 932160 w 6331249"/>
              <a:gd name="connsiteY11064" fmla="*/ 2369236 h 6286576"/>
              <a:gd name="connsiteX11065" fmla="*/ 852427 w 6331249"/>
              <a:gd name="connsiteY11065" fmla="*/ 2438981 h 6286576"/>
              <a:gd name="connsiteX11066" fmla="*/ 797101 w 6331249"/>
              <a:gd name="connsiteY11066" fmla="*/ 2455254 h 6286576"/>
              <a:gd name="connsiteX11067" fmla="*/ 764325 w 6331249"/>
              <a:gd name="connsiteY11067" fmla="*/ 2418057 h 6286576"/>
              <a:gd name="connsiteX11068" fmla="*/ 764325 w 6331249"/>
              <a:gd name="connsiteY11068" fmla="*/ 2418057 h 6286576"/>
              <a:gd name="connsiteX11069" fmla="*/ 1875013 w 6331249"/>
              <a:gd name="connsiteY11069" fmla="*/ 3473531 h 6286576"/>
              <a:gd name="connsiteX11070" fmla="*/ 1892680 w 6331249"/>
              <a:gd name="connsiteY11070" fmla="*/ 3418665 h 6286576"/>
              <a:gd name="connsiteX11071" fmla="*/ 1964975 w 6331249"/>
              <a:gd name="connsiteY11071" fmla="*/ 3340783 h 6286576"/>
              <a:gd name="connsiteX11072" fmla="*/ 2018208 w 6331249"/>
              <a:gd name="connsiteY11072" fmla="*/ 3319162 h 6286576"/>
              <a:gd name="connsiteX11073" fmla="*/ 2054471 w 6331249"/>
              <a:gd name="connsiteY11073" fmla="*/ 3352872 h 6286576"/>
              <a:gd name="connsiteX11074" fmla="*/ 2036805 w 6331249"/>
              <a:gd name="connsiteY11074" fmla="*/ 3407738 h 6286576"/>
              <a:gd name="connsiteX11075" fmla="*/ 1964510 w 6331249"/>
              <a:gd name="connsiteY11075" fmla="*/ 3485620 h 6286576"/>
              <a:gd name="connsiteX11076" fmla="*/ 1911277 w 6331249"/>
              <a:gd name="connsiteY11076" fmla="*/ 3507241 h 6286576"/>
              <a:gd name="connsiteX11077" fmla="*/ 1875013 w 6331249"/>
              <a:gd name="connsiteY11077" fmla="*/ 3473531 h 6286576"/>
              <a:gd name="connsiteX11078" fmla="*/ 1875013 w 6331249"/>
              <a:gd name="connsiteY11078" fmla="*/ 3473531 h 6286576"/>
              <a:gd name="connsiteX11079" fmla="*/ 1682072 w 6331249"/>
              <a:gd name="connsiteY11079" fmla="*/ 3717870 h 6286576"/>
              <a:gd name="connsiteX11080" fmla="*/ 1699739 w 6331249"/>
              <a:gd name="connsiteY11080" fmla="*/ 3663004 h 6286576"/>
              <a:gd name="connsiteX11081" fmla="*/ 1772034 w 6331249"/>
              <a:gd name="connsiteY11081" fmla="*/ 3585123 h 6286576"/>
              <a:gd name="connsiteX11082" fmla="*/ 1825267 w 6331249"/>
              <a:gd name="connsiteY11082" fmla="*/ 3563502 h 6286576"/>
              <a:gd name="connsiteX11083" fmla="*/ 1861531 w 6331249"/>
              <a:gd name="connsiteY11083" fmla="*/ 3597212 h 6286576"/>
              <a:gd name="connsiteX11084" fmla="*/ 1843864 w 6331249"/>
              <a:gd name="connsiteY11084" fmla="*/ 3652078 h 6286576"/>
              <a:gd name="connsiteX11085" fmla="*/ 1771569 w 6331249"/>
              <a:gd name="connsiteY11085" fmla="*/ 3729960 h 6286576"/>
              <a:gd name="connsiteX11086" fmla="*/ 1717406 w 6331249"/>
              <a:gd name="connsiteY11086" fmla="*/ 3752510 h 6286576"/>
              <a:gd name="connsiteX11087" fmla="*/ 1681143 w 6331249"/>
              <a:gd name="connsiteY11087" fmla="*/ 3718800 h 6286576"/>
              <a:gd name="connsiteX11088" fmla="*/ 1681143 w 6331249"/>
              <a:gd name="connsiteY11088" fmla="*/ 3718800 h 6286576"/>
              <a:gd name="connsiteX11089" fmla="*/ 1502149 w 6331249"/>
              <a:gd name="connsiteY11089" fmla="*/ 3950353 h 6286576"/>
              <a:gd name="connsiteX11090" fmla="*/ 1519816 w 6331249"/>
              <a:gd name="connsiteY11090" fmla="*/ 3895487 h 6286576"/>
              <a:gd name="connsiteX11091" fmla="*/ 1592111 w 6331249"/>
              <a:gd name="connsiteY11091" fmla="*/ 3817606 h 6286576"/>
              <a:gd name="connsiteX11092" fmla="*/ 1645344 w 6331249"/>
              <a:gd name="connsiteY11092" fmla="*/ 3795985 h 6286576"/>
              <a:gd name="connsiteX11093" fmla="*/ 1681607 w 6331249"/>
              <a:gd name="connsiteY11093" fmla="*/ 3829695 h 6286576"/>
              <a:gd name="connsiteX11094" fmla="*/ 1663941 w 6331249"/>
              <a:gd name="connsiteY11094" fmla="*/ 3884561 h 6286576"/>
              <a:gd name="connsiteX11095" fmla="*/ 1591646 w 6331249"/>
              <a:gd name="connsiteY11095" fmla="*/ 3961745 h 6286576"/>
              <a:gd name="connsiteX11096" fmla="*/ 1538413 w 6331249"/>
              <a:gd name="connsiteY11096" fmla="*/ 3983366 h 6286576"/>
              <a:gd name="connsiteX11097" fmla="*/ 1502149 w 6331249"/>
              <a:gd name="connsiteY11097" fmla="*/ 3949656 h 6286576"/>
              <a:gd name="connsiteX11098" fmla="*/ 1502149 w 6331249"/>
              <a:gd name="connsiteY11098" fmla="*/ 3949656 h 6286576"/>
              <a:gd name="connsiteX11099" fmla="*/ 1305024 w 6331249"/>
              <a:gd name="connsiteY11099" fmla="*/ 4182837 h 6286576"/>
              <a:gd name="connsiteX11100" fmla="*/ 1322226 w 6331249"/>
              <a:gd name="connsiteY11100" fmla="*/ 4126343 h 6286576"/>
              <a:gd name="connsiteX11101" fmla="*/ 1394521 w 6331249"/>
              <a:gd name="connsiteY11101" fmla="*/ 4048461 h 6286576"/>
              <a:gd name="connsiteX11102" fmla="*/ 1447754 w 6331249"/>
              <a:gd name="connsiteY11102" fmla="*/ 4026841 h 6286576"/>
              <a:gd name="connsiteX11103" fmla="*/ 1484017 w 6331249"/>
              <a:gd name="connsiteY11103" fmla="*/ 4060551 h 6286576"/>
              <a:gd name="connsiteX11104" fmla="*/ 1466350 w 6331249"/>
              <a:gd name="connsiteY11104" fmla="*/ 4115417 h 6286576"/>
              <a:gd name="connsiteX11105" fmla="*/ 1394056 w 6331249"/>
              <a:gd name="connsiteY11105" fmla="*/ 4193299 h 6286576"/>
              <a:gd name="connsiteX11106" fmla="*/ 1340823 w 6331249"/>
              <a:gd name="connsiteY11106" fmla="*/ 4214920 h 6286576"/>
              <a:gd name="connsiteX11107" fmla="*/ 1304559 w 6331249"/>
              <a:gd name="connsiteY11107" fmla="*/ 4181209 h 6286576"/>
              <a:gd name="connsiteX11108" fmla="*/ 1304559 w 6331249"/>
              <a:gd name="connsiteY11108" fmla="*/ 4181209 h 6286576"/>
              <a:gd name="connsiteX11109" fmla="*/ 1060710 w 6331249"/>
              <a:gd name="connsiteY11109" fmla="*/ 4316980 h 6286576"/>
              <a:gd name="connsiteX11110" fmla="*/ 1097903 w 6331249"/>
              <a:gd name="connsiteY11110" fmla="*/ 4273040 h 6286576"/>
              <a:gd name="connsiteX11111" fmla="*/ 1194374 w 6331249"/>
              <a:gd name="connsiteY11111" fmla="*/ 4228869 h 6286576"/>
              <a:gd name="connsiteX11112" fmla="*/ 1252024 w 6331249"/>
              <a:gd name="connsiteY11112" fmla="*/ 4228869 h 6286576"/>
              <a:gd name="connsiteX11113" fmla="*/ 1272712 w 6331249"/>
              <a:gd name="connsiteY11113" fmla="*/ 4273970 h 6286576"/>
              <a:gd name="connsiteX11114" fmla="*/ 1235519 w 6331249"/>
              <a:gd name="connsiteY11114" fmla="*/ 4317910 h 6286576"/>
              <a:gd name="connsiteX11115" fmla="*/ 1139049 w 6331249"/>
              <a:gd name="connsiteY11115" fmla="*/ 4362081 h 6286576"/>
              <a:gd name="connsiteX11116" fmla="*/ 1081399 w 6331249"/>
              <a:gd name="connsiteY11116" fmla="*/ 4362081 h 6286576"/>
              <a:gd name="connsiteX11117" fmla="*/ 1060710 w 6331249"/>
              <a:gd name="connsiteY11117" fmla="*/ 4316980 h 6286576"/>
              <a:gd name="connsiteX11118" fmla="*/ 1060710 w 6331249"/>
              <a:gd name="connsiteY11118" fmla="*/ 4316980 h 6286576"/>
              <a:gd name="connsiteX11119" fmla="*/ 1487969 w 6331249"/>
              <a:gd name="connsiteY11119" fmla="*/ 3217799 h 6286576"/>
              <a:gd name="connsiteX11120" fmla="*/ 1503079 w 6331249"/>
              <a:gd name="connsiteY11120" fmla="*/ 3162236 h 6286576"/>
              <a:gd name="connsiteX11121" fmla="*/ 1572817 w 6331249"/>
              <a:gd name="connsiteY11121" fmla="*/ 3081332 h 6286576"/>
              <a:gd name="connsiteX11122" fmla="*/ 1625120 w 6331249"/>
              <a:gd name="connsiteY11122" fmla="*/ 3058083 h 6286576"/>
              <a:gd name="connsiteX11123" fmla="*/ 1662778 w 6331249"/>
              <a:gd name="connsiteY11123" fmla="*/ 3090166 h 6286576"/>
              <a:gd name="connsiteX11124" fmla="*/ 1647668 w 6331249"/>
              <a:gd name="connsiteY11124" fmla="*/ 3144800 h 6286576"/>
              <a:gd name="connsiteX11125" fmla="*/ 1577931 w 6331249"/>
              <a:gd name="connsiteY11125" fmla="*/ 3225704 h 6286576"/>
              <a:gd name="connsiteX11126" fmla="*/ 1525628 w 6331249"/>
              <a:gd name="connsiteY11126" fmla="*/ 3248952 h 6286576"/>
              <a:gd name="connsiteX11127" fmla="*/ 1487969 w 6331249"/>
              <a:gd name="connsiteY11127" fmla="*/ 3216869 h 6286576"/>
              <a:gd name="connsiteX11128" fmla="*/ 1487969 w 6331249"/>
              <a:gd name="connsiteY11128" fmla="*/ 3216869 h 6286576"/>
              <a:gd name="connsiteX11129" fmla="*/ 1290844 w 6331249"/>
              <a:gd name="connsiteY11129" fmla="*/ 3450282 h 6286576"/>
              <a:gd name="connsiteX11130" fmla="*/ 1305954 w 6331249"/>
              <a:gd name="connsiteY11130" fmla="*/ 3394719 h 6286576"/>
              <a:gd name="connsiteX11131" fmla="*/ 1375692 w 6331249"/>
              <a:gd name="connsiteY11131" fmla="*/ 3313815 h 6286576"/>
              <a:gd name="connsiteX11132" fmla="*/ 1427995 w 6331249"/>
              <a:gd name="connsiteY11132" fmla="*/ 3290567 h 6286576"/>
              <a:gd name="connsiteX11133" fmla="*/ 1465653 w 6331249"/>
              <a:gd name="connsiteY11133" fmla="*/ 3322649 h 6286576"/>
              <a:gd name="connsiteX11134" fmla="*/ 1450543 w 6331249"/>
              <a:gd name="connsiteY11134" fmla="*/ 3378212 h 6286576"/>
              <a:gd name="connsiteX11135" fmla="*/ 1380806 w 6331249"/>
              <a:gd name="connsiteY11135" fmla="*/ 3459117 h 6286576"/>
              <a:gd name="connsiteX11136" fmla="*/ 1328502 w 6331249"/>
              <a:gd name="connsiteY11136" fmla="*/ 3482365 h 6286576"/>
              <a:gd name="connsiteX11137" fmla="*/ 1290844 w 6331249"/>
              <a:gd name="connsiteY11137" fmla="*/ 3450282 h 6286576"/>
              <a:gd name="connsiteX11138" fmla="*/ 1290844 w 6331249"/>
              <a:gd name="connsiteY11138" fmla="*/ 3450282 h 6286576"/>
              <a:gd name="connsiteX11139" fmla="*/ 1093719 w 6331249"/>
              <a:gd name="connsiteY11139" fmla="*/ 3690438 h 6286576"/>
              <a:gd name="connsiteX11140" fmla="*/ 1108829 w 6331249"/>
              <a:gd name="connsiteY11140" fmla="*/ 3634874 h 6286576"/>
              <a:gd name="connsiteX11141" fmla="*/ 1178566 w 6331249"/>
              <a:gd name="connsiteY11141" fmla="*/ 3553970 h 6286576"/>
              <a:gd name="connsiteX11142" fmla="*/ 1230870 w 6331249"/>
              <a:gd name="connsiteY11142" fmla="*/ 3530722 h 6286576"/>
              <a:gd name="connsiteX11143" fmla="*/ 1268528 w 6331249"/>
              <a:gd name="connsiteY11143" fmla="*/ 3562804 h 6286576"/>
              <a:gd name="connsiteX11144" fmla="*/ 1252488 w 6331249"/>
              <a:gd name="connsiteY11144" fmla="*/ 3616275 h 6286576"/>
              <a:gd name="connsiteX11145" fmla="*/ 1182751 w 6331249"/>
              <a:gd name="connsiteY11145" fmla="*/ 3697179 h 6286576"/>
              <a:gd name="connsiteX11146" fmla="*/ 1130447 w 6331249"/>
              <a:gd name="connsiteY11146" fmla="*/ 3720428 h 6286576"/>
              <a:gd name="connsiteX11147" fmla="*/ 1092789 w 6331249"/>
              <a:gd name="connsiteY11147" fmla="*/ 3688345 h 6286576"/>
              <a:gd name="connsiteX11148" fmla="*/ 1092789 w 6331249"/>
              <a:gd name="connsiteY11148" fmla="*/ 3688345 h 6286576"/>
              <a:gd name="connsiteX11149" fmla="*/ 895897 w 6331249"/>
              <a:gd name="connsiteY11149" fmla="*/ 3901765 h 6286576"/>
              <a:gd name="connsiteX11150" fmla="*/ 917980 w 6331249"/>
              <a:gd name="connsiteY11150" fmla="*/ 3848526 h 6286576"/>
              <a:gd name="connsiteX11151" fmla="*/ 996784 w 6331249"/>
              <a:gd name="connsiteY11151" fmla="*/ 3775759 h 6286576"/>
              <a:gd name="connsiteX11152" fmla="*/ 1051644 w 6331249"/>
              <a:gd name="connsiteY11152" fmla="*/ 3758555 h 6286576"/>
              <a:gd name="connsiteX11153" fmla="*/ 1085118 w 6331249"/>
              <a:gd name="connsiteY11153" fmla="*/ 3795055 h 6286576"/>
              <a:gd name="connsiteX11154" fmla="*/ 1063034 w 6331249"/>
              <a:gd name="connsiteY11154" fmla="*/ 3848293 h 6286576"/>
              <a:gd name="connsiteX11155" fmla="*/ 984696 w 6331249"/>
              <a:gd name="connsiteY11155" fmla="*/ 3919898 h 6286576"/>
              <a:gd name="connsiteX11156" fmla="*/ 929836 w 6331249"/>
              <a:gd name="connsiteY11156" fmla="*/ 3937102 h 6286576"/>
              <a:gd name="connsiteX11157" fmla="*/ 896361 w 6331249"/>
              <a:gd name="connsiteY11157" fmla="*/ 3900602 h 6286576"/>
              <a:gd name="connsiteX11158" fmla="*/ 896361 w 6331249"/>
              <a:gd name="connsiteY11158" fmla="*/ 3900602 h 6286576"/>
              <a:gd name="connsiteX11159" fmla="*/ 661810 w 6331249"/>
              <a:gd name="connsiteY11159" fmla="*/ 4087751 h 6286576"/>
              <a:gd name="connsiteX11160" fmla="*/ 693192 w 6331249"/>
              <a:gd name="connsiteY11160" fmla="*/ 4039627 h 6286576"/>
              <a:gd name="connsiteX11161" fmla="*/ 783386 w 6331249"/>
              <a:gd name="connsiteY11161" fmla="*/ 3983599 h 6286576"/>
              <a:gd name="connsiteX11162" fmla="*/ 840571 w 6331249"/>
              <a:gd name="connsiteY11162" fmla="*/ 3976624 h 6286576"/>
              <a:gd name="connsiteX11163" fmla="*/ 866607 w 6331249"/>
              <a:gd name="connsiteY11163" fmla="*/ 4018704 h 6286576"/>
              <a:gd name="connsiteX11164" fmla="*/ 835225 w 6331249"/>
              <a:gd name="connsiteY11164" fmla="*/ 4066828 h 6286576"/>
              <a:gd name="connsiteX11165" fmla="*/ 745031 w 6331249"/>
              <a:gd name="connsiteY11165" fmla="*/ 4122856 h 6286576"/>
              <a:gd name="connsiteX11166" fmla="*/ 687846 w 6331249"/>
              <a:gd name="connsiteY11166" fmla="*/ 4129830 h 6286576"/>
              <a:gd name="connsiteX11167" fmla="*/ 661810 w 6331249"/>
              <a:gd name="connsiteY11167" fmla="*/ 4087751 h 6286576"/>
              <a:gd name="connsiteX11168" fmla="*/ 661810 w 6331249"/>
              <a:gd name="connsiteY11168" fmla="*/ 4087751 h 6286576"/>
              <a:gd name="connsiteX11169" fmla="*/ 1096509 w 6331249"/>
              <a:gd name="connsiteY11169" fmla="*/ 2873724 h 6286576"/>
              <a:gd name="connsiteX11170" fmla="*/ 1119754 w 6331249"/>
              <a:gd name="connsiteY11170" fmla="*/ 2812116 h 6286576"/>
              <a:gd name="connsiteX11171" fmla="*/ 1205067 w 6331249"/>
              <a:gd name="connsiteY11171" fmla="*/ 2726562 h 6286576"/>
              <a:gd name="connsiteX11172" fmla="*/ 1266668 w 6331249"/>
              <a:gd name="connsiteY11172" fmla="*/ 2703314 h 6286576"/>
              <a:gd name="connsiteX11173" fmla="*/ 1306651 w 6331249"/>
              <a:gd name="connsiteY11173" fmla="*/ 2743069 h 6286576"/>
              <a:gd name="connsiteX11174" fmla="*/ 1283405 w 6331249"/>
              <a:gd name="connsiteY11174" fmla="*/ 2804677 h 6286576"/>
              <a:gd name="connsiteX11175" fmla="*/ 1198093 w 6331249"/>
              <a:gd name="connsiteY11175" fmla="*/ 2890231 h 6286576"/>
              <a:gd name="connsiteX11176" fmla="*/ 1136491 w 6331249"/>
              <a:gd name="connsiteY11176" fmla="*/ 2913479 h 6286576"/>
              <a:gd name="connsiteX11177" fmla="*/ 1096509 w 6331249"/>
              <a:gd name="connsiteY11177" fmla="*/ 2873724 h 6286576"/>
              <a:gd name="connsiteX11178" fmla="*/ 1096509 w 6331249"/>
              <a:gd name="connsiteY11178" fmla="*/ 2873724 h 6286576"/>
              <a:gd name="connsiteX11179" fmla="*/ 896826 w 6331249"/>
              <a:gd name="connsiteY11179" fmla="*/ 3099465 h 6286576"/>
              <a:gd name="connsiteX11180" fmla="*/ 912633 w 6331249"/>
              <a:gd name="connsiteY11180" fmla="*/ 3044134 h 6286576"/>
              <a:gd name="connsiteX11181" fmla="*/ 982371 w 6331249"/>
              <a:gd name="connsiteY11181" fmla="*/ 2964160 h 6286576"/>
              <a:gd name="connsiteX11182" fmla="*/ 1034907 w 6331249"/>
              <a:gd name="connsiteY11182" fmla="*/ 2940912 h 6286576"/>
              <a:gd name="connsiteX11183" fmla="*/ 1072333 w 6331249"/>
              <a:gd name="connsiteY11183" fmla="*/ 2973460 h 6286576"/>
              <a:gd name="connsiteX11184" fmla="*/ 1056526 w 6331249"/>
              <a:gd name="connsiteY11184" fmla="*/ 3028790 h 6286576"/>
              <a:gd name="connsiteX11185" fmla="*/ 986788 w 6331249"/>
              <a:gd name="connsiteY11185" fmla="*/ 3108765 h 6286576"/>
              <a:gd name="connsiteX11186" fmla="*/ 934252 w 6331249"/>
              <a:gd name="connsiteY11186" fmla="*/ 3132013 h 6286576"/>
              <a:gd name="connsiteX11187" fmla="*/ 896826 w 6331249"/>
              <a:gd name="connsiteY11187" fmla="*/ 3099465 h 6286576"/>
              <a:gd name="connsiteX11188" fmla="*/ 896826 w 6331249"/>
              <a:gd name="connsiteY11188" fmla="*/ 3099465 h 6286576"/>
              <a:gd name="connsiteX11189" fmla="*/ 699701 w 6331249"/>
              <a:gd name="connsiteY11189" fmla="*/ 3339621 h 6286576"/>
              <a:gd name="connsiteX11190" fmla="*/ 715508 w 6331249"/>
              <a:gd name="connsiteY11190" fmla="*/ 3284289 h 6286576"/>
              <a:gd name="connsiteX11191" fmla="*/ 785246 w 6331249"/>
              <a:gd name="connsiteY11191" fmla="*/ 3204315 h 6286576"/>
              <a:gd name="connsiteX11192" fmla="*/ 837782 w 6331249"/>
              <a:gd name="connsiteY11192" fmla="*/ 3181067 h 6286576"/>
              <a:gd name="connsiteX11193" fmla="*/ 875208 w 6331249"/>
              <a:gd name="connsiteY11193" fmla="*/ 3213615 h 6286576"/>
              <a:gd name="connsiteX11194" fmla="*/ 859400 w 6331249"/>
              <a:gd name="connsiteY11194" fmla="*/ 3268945 h 6286576"/>
              <a:gd name="connsiteX11195" fmla="*/ 789663 w 6331249"/>
              <a:gd name="connsiteY11195" fmla="*/ 3348920 h 6286576"/>
              <a:gd name="connsiteX11196" fmla="*/ 737127 w 6331249"/>
              <a:gd name="connsiteY11196" fmla="*/ 3372168 h 6286576"/>
              <a:gd name="connsiteX11197" fmla="*/ 699701 w 6331249"/>
              <a:gd name="connsiteY11197" fmla="*/ 3339621 h 6286576"/>
              <a:gd name="connsiteX11198" fmla="*/ 699701 w 6331249"/>
              <a:gd name="connsiteY11198" fmla="*/ 3339621 h 6286576"/>
              <a:gd name="connsiteX11199" fmla="*/ 515361 w 6331249"/>
              <a:gd name="connsiteY11199" fmla="*/ 3589772 h 6286576"/>
              <a:gd name="connsiteX11200" fmla="*/ 531866 w 6331249"/>
              <a:gd name="connsiteY11200" fmla="*/ 3534906 h 6286576"/>
              <a:gd name="connsiteX11201" fmla="*/ 601604 w 6331249"/>
              <a:gd name="connsiteY11201" fmla="*/ 3454932 h 6286576"/>
              <a:gd name="connsiteX11202" fmla="*/ 654139 w 6331249"/>
              <a:gd name="connsiteY11202" fmla="*/ 3431684 h 6286576"/>
              <a:gd name="connsiteX11203" fmla="*/ 691565 w 6331249"/>
              <a:gd name="connsiteY11203" fmla="*/ 3464232 h 6286576"/>
              <a:gd name="connsiteX11204" fmla="*/ 675061 w 6331249"/>
              <a:gd name="connsiteY11204" fmla="*/ 3520027 h 6286576"/>
              <a:gd name="connsiteX11205" fmla="*/ 605323 w 6331249"/>
              <a:gd name="connsiteY11205" fmla="*/ 3600002 h 6286576"/>
              <a:gd name="connsiteX11206" fmla="*/ 552787 w 6331249"/>
              <a:gd name="connsiteY11206" fmla="*/ 3623250 h 6286576"/>
              <a:gd name="connsiteX11207" fmla="*/ 515361 w 6331249"/>
              <a:gd name="connsiteY11207" fmla="*/ 3590702 h 6286576"/>
              <a:gd name="connsiteX11208" fmla="*/ 515361 w 6331249"/>
              <a:gd name="connsiteY11208" fmla="*/ 3590702 h 6286576"/>
              <a:gd name="connsiteX11209" fmla="*/ 297780 w 6331249"/>
              <a:gd name="connsiteY11209" fmla="*/ 3824580 h 6286576"/>
              <a:gd name="connsiteX11210" fmla="*/ 315679 w 6331249"/>
              <a:gd name="connsiteY11210" fmla="*/ 3769947 h 6286576"/>
              <a:gd name="connsiteX11211" fmla="*/ 388206 w 6331249"/>
              <a:gd name="connsiteY11211" fmla="*/ 3692530 h 6286576"/>
              <a:gd name="connsiteX11212" fmla="*/ 441672 w 6331249"/>
              <a:gd name="connsiteY11212" fmla="*/ 3671141 h 6286576"/>
              <a:gd name="connsiteX11213" fmla="*/ 477703 w 6331249"/>
              <a:gd name="connsiteY11213" fmla="*/ 3705084 h 6286576"/>
              <a:gd name="connsiteX11214" fmla="*/ 459804 w 6331249"/>
              <a:gd name="connsiteY11214" fmla="*/ 3759717 h 6286576"/>
              <a:gd name="connsiteX11215" fmla="*/ 387276 w 6331249"/>
              <a:gd name="connsiteY11215" fmla="*/ 3837134 h 6286576"/>
              <a:gd name="connsiteX11216" fmla="*/ 333811 w 6331249"/>
              <a:gd name="connsiteY11216" fmla="*/ 3858523 h 6286576"/>
              <a:gd name="connsiteX11217" fmla="*/ 297780 w 6331249"/>
              <a:gd name="connsiteY11217" fmla="*/ 3824580 h 6286576"/>
              <a:gd name="connsiteX11218" fmla="*/ 297780 w 6331249"/>
              <a:gd name="connsiteY11218" fmla="*/ 3824580 h 6286576"/>
              <a:gd name="connsiteX11219" fmla="*/ 86475 w 6331249"/>
              <a:gd name="connsiteY11219" fmla="*/ 3483527 h 6286576"/>
              <a:gd name="connsiteX11220" fmla="*/ 84615 w 6331249"/>
              <a:gd name="connsiteY11220" fmla="*/ 3427034 h 6286576"/>
              <a:gd name="connsiteX11221" fmla="*/ 126458 w 6331249"/>
              <a:gd name="connsiteY11221" fmla="*/ 3329391 h 6286576"/>
              <a:gd name="connsiteX11222" fmla="*/ 169462 w 6331249"/>
              <a:gd name="connsiteY11222" fmla="*/ 3291031 h 6286576"/>
              <a:gd name="connsiteX11223" fmla="*/ 215954 w 6331249"/>
              <a:gd name="connsiteY11223" fmla="*/ 3310560 h 6286576"/>
              <a:gd name="connsiteX11224" fmla="*/ 217814 w 6331249"/>
              <a:gd name="connsiteY11224" fmla="*/ 3367984 h 6286576"/>
              <a:gd name="connsiteX11225" fmla="*/ 175971 w 6331249"/>
              <a:gd name="connsiteY11225" fmla="*/ 3465626 h 6286576"/>
              <a:gd name="connsiteX11226" fmla="*/ 132966 w 6331249"/>
              <a:gd name="connsiteY11226" fmla="*/ 3503986 h 6286576"/>
              <a:gd name="connsiteX11227" fmla="*/ 86475 w 6331249"/>
              <a:gd name="connsiteY11227" fmla="*/ 3484457 h 6286576"/>
              <a:gd name="connsiteX11228" fmla="*/ 86475 w 6331249"/>
              <a:gd name="connsiteY11228" fmla="*/ 3484457 h 6286576"/>
              <a:gd name="connsiteX11229" fmla="*/ 206423 w 6331249"/>
              <a:gd name="connsiteY11229" fmla="*/ 3190134 h 6286576"/>
              <a:gd name="connsiteX11230" fmla="*/ 214095 w 6331249"/>
              <a:gd name="connsiteY11230" fmla="*/ 3133175 h 6286576"/>
              <a:gd name="connsiteX11231" fmla="*/ 271512 w 6331249"/>
              <a:gd name="connsiteY11231" fmla="*/ 3043902 h 6286576"/>
              <a:gd name="connsiteX11232" fmla="*/ 320328 w 6331249"/>
              <a:gd name="connsiteY11232" fmla="*/ 3013214 h 6286576"/>
              <a:gd name="connsiteX11233" fmla="*/ 361938 w 6331249"/>
              <a:gd name="connsiteY11233" fmla="*/ 3039950 h 6286576"/>
              <a:gd name="connsiteX11234" fmla="*/ 354267 w 6331249"/>
              <a:gd name="connsiteY11234" fmla="*/ 3096908 h 6286576"/>
              <a:gd name="connsiteX11235" fmla="*/ 296850 w 6331249"/>
              <a:gd name="connsiteY11235" fmla="*/ 3186182 h 6286576"/>
              <a:gd name="connsiteX11236" fmla="*/ 248731 w 6331249"/>
              <a:gd name="connsiteY11236" fmla="*/ 3217799 h 6286576"/>
              <a:gd name="connsiteX11237" fmla="*/ 207121 w 6331249"/>
              <a:gd name="connsiteY11237" fmla="*/ 3191064 h 6286576"/>
              <a:gd name="connsiteX11238" fmla="*/ 207121 w 6331249"/>
              <a:gd name="connsiteY11238" fmla="*/ 3191064 h 6286576"/>
              <a:gd name="connsiteX11239" fmla="*/ 378211 w 6331249"/>
              <a:gd name="connsiteY11239" fmla="*/ 2913014 h 6286576"/>
              <a:gd name="connsiteX11240" fmla="*/ 385882 w 6331249"/>
              <a:gd name="connsiteY11240" fmla="*/ 2856056 h 6286576"/>
              <a:gd name="connsiteX11241" fmla="*/ 443299 w 6331249"/>
              <a:gd name="connsiteY11241" fmla="*/ 2766782 h 6286576"/>
              <a:gd name="connsiteX11242" fmla="*/ 491883 w 6331249"/>
              <a:gd name="connsiteY11242" fmla="*/ 2736094 h 6286576"/>
              <a:gd name="connsiteX11243" fmla="*/ 533493 w 6331249"/>
              <a:gd name="connsiteY11243" fmla="*/ 2762830 h 6286576"/>
              <a:gd name="connsiteX11244" fmla="*/ 525822 w 6331249"/>
              <a:gd name="connsiteY11244" fmla="*/ 2819788 h 6286576"/>
              <a:gd name="connsiteX11245" fmla="*/ 468405 w 6331249"/>
              <a:gd name="connsiteY11245" fmla="*/ 2909062 h 6286576"/>
              <a:gd name="connsiteX11246" fmla="*/ 420518 w 6331249"/>
              <a:gd name="connsiteY11246" fmla="*/ 2938819 h 6286576"/>
              <a:gd name="connsiteX11247" fmla="*/ 378908 w 6331249"/>
              <a:gd name="connsiteY11247" fmla="*/ 2912084 h 6286576"/>
              <a:gd name="connsiteX11248" fmla="*/ 378908 w 6331249"/>
              <a:gd name="connsiteY11248" fmla="*/ 2912084 h 6286576"/>
              <a:gd name="connsiteX11249" fmla="*/ 555112 w 6331249"/>
              <a:gd name="connsiteY11249" fmla="*/ 2638916 h 6286576"/>
              <a:gd name="connsiteX11250" fmla="*/ 573244 w 6331249"/>
              <a:gd name="connsiteY11250" fmla="*/ 2584283 h 6286576"/>
              <a:gd name="connsiteX11251" fmla="*/ 646003 w 6331249"/>
              <a:gd name="connsiteY11251" fmla="*/ 2507098 h 6286576"/>
              <a:gd name="connsiteX11252" fmla="*/ 699469 w 6331249"/>
              <a:gd name="connsiteY11252" fmla="*/ 2485710 h 6286576"/>
              <a:gd name="connsiteX11253" fmla="*/ 735500 w 6331249"/>
              <a:gd name="connsiteY11253" fmla="*/ 2519652 h 6286576"/>
              <a:gd name="connsiteX11254" fmla="*/ 717833 w 6331249"/>
              <a:gd name="connsiteY11254" fmla="*/ 2574286 h 6286576"/>
              <a:gd name="connsiteX11255" fmla="*/ 645073 w 6331249"/>
              <a:gd name="connsiteY11255" fmla="*/ 2651470 h 6286576"/>
              <a:gd name="connsiteX11256" fmla="*/ 591608 w 6331249"/>
              <a:gd name="connsiteY11256" fmla="*/ 2672859 h 6286576"/>
              <a:gd name="connsiteX11257" fmla="*/ 555577 w 6331249"/>
              <a:gd name="connsiteY11257" fmla="*/ 2638916 h 6286576"/>
              <a:gd name="connsiteX11258" fmla="*/ 555577 w 6331249"/>
              <a:gd name="connsiteY11258" fmla="*/ 2638916 h 6286576"/>
              <a:gd name="connsiteX11259" fmla="*/ 2368291 w 6331249"/>
              <a:gd name="connsiteY11259" fmla="*/ 1484870 h 6286576"/>
              <a:gd name="connsiteX11260" fmla="*/ 2410599 w 6331249"/>
              <a:gd name="connsiteY11260" fmla="*/ 1465109 h 6286576"/>
              <a:gd name="connsiteX11261" fmla="*/ 2496841 w 6331249"/>
              <a:gd name="connsiteY11261" fmla="*/ 1465109 h 6286576"/>
              <a:gd name="connsiteX11262" fmla="*/ 2539148 w 6331249"/>
              <a:gd name="connsiteY11262" fmla="*/ 1484870 h 6286576"/>
              <a:gd name="connsiteX11263" fmla="*/ 2539148 w 6331249"/>
              <a:gd name="connsiteY11263" fmla="*/ 1525090 h 6286576"/>
              <a:gd name="connsiteX11264" fmla="*/ 2496841 w 6331249"/>
              <a:gd name="connsiteY11264" fmla="*/ 1544851 h 6286576"/>
              <a:gd name="connsiteX11265" fmla="*/ 2410599 w 6331249"/>
              <a:gd name="connsiteY11265" fmla="*/ 1544851 h 6286576"/>
              <a:gd name="connsiteX11266" fmla="*/ 2368291 w 6331249"/>
              <a:gd name="connsiteY11266" fmla="*/ 1525090 h 6286576"/>
              <a:gd name="connsiteX11267" fmla="*/ 2368291 w 6331249"/>
              <a:gd name="connsiteY11267" fmla="*/ 1484870 h 6286576"/>
              <a:gd name="connsiteX11268" fmla="*/ 2368291 w 6331249"/>
              <a:gd name="connsiteY11268" fmla="*/ 1484870 h 6286576"/>
              <a:gd name="connsiteX11269" fmla="*/ 2623996 w 6331249"/>
              <a:gd name="connsiteY11269" fmla="*/ 1497424 h 6286576"/>
              <a:gd name="connsiteX11270" fmla="*/ 2666303 w 6331249"/>
              <a:gd name="connsiteY11270" fmla="*/ 1477663 h 6286576"/>
              <a:gd name="connsiteX11271" fmla="*/ 2752545 w 6331249"/>
              <a:gd name="connsiteY11271" fmla="*/ 1477663 h 6286576"/>
              <a:gd name="connsiteX11272" fmla="*/ 2794156 w 6331249"/>
              <a:gd name="connsiteY11272" fmla="*/ 1497424 h 6286576"/>
              <a:gd name="connsiteX11273" fmla="*/ 2794156 w 6331249"/>
              <a:gd name="connsiteY11273" fmla="*/ 1537644 h 6286576"/>
              <a:gd name="connsiteX11274" fmla="*/ 2751848 w 6331249"/>
              <a:gd name="connsiteY11274" fmla="*/ 1557405 h 6286576"/>
              <a:gd name="connsiteX11275" fmla="*/ 2665606 w 6331249"/>
              <a:gd name="connsiteY11275" fmla="*/ 1557405 h 6286576"/>
              <a:gd name="connsiteX11276" fmla="*/ 2623298 w 6331249"/>
              <a:gd name="connsiteY11276" fmla="*/ 1537644 h 6286576"/>
              <a:gd name="connsiteX11277" fmla="*/ 2623298 w 6331249"/>
              <a:gd name="connsiteY11277" fmla="*/ 1497424 h 6286576"/>
              <a:gd name="connsiteX11278" fmla="*/ 2623298 w 6331249"/>
              <a:gd name="connsiteY11278" fmla="*/ 1497424 h 6286576"/>
              <a:gd name="connsiteX11279" fmla="*/ 2754870 w 6331249"/>
              <a:gd name="connsiteY11279" fmla="*/ 2234861 h 6286576"/>
              <a:gd name="connsiteX11280" fmla="*/ 2815077 w 6331249"/>
              <a:gd name="connsiteY11280" fmla="*/ 2174182 h 6286576"/>
              <a:gd name="connsiteX11281" fmla="*/ 2897135 w 6331249"/>
              <a:gd name="connsiteY11281" fmla="*/ 2150934 h 6286576"/>
              <a:gd name="connsiteX11282" fmla="*/ 2978961 w 6331249"/>
              <a:gd name="connsiteY11282" fmla="*/ 2174182 h 6286576"/>
              <a:gd name="connsiteX11283" fmla="*/ 3037773 w 6331249"/>
              <a:gd name="connsiteY11283" fmla="*/ 2234395 h 6286576"/>
              <a:gd name="connsiteX11284" fmla="*/ 3042422 w 6331249"/>
              <a:gd name="connsiteY11284" fmla="*/ 2242300 h 6286576"/>
              <a:gd name="connsiteX11285" fmla="*/ 3034285 w 6331249"/>
              <a:gd name="connsiteY11285" fmla="*/ 2246950 h 6286576"/>
              <a:gd name="connsiteX11286" fmla="*/ 3034285 w 6331249"/>
              <a:gd name="connsiteY11286" fmla="*/ 2246950 h 6286576"/>
              <a:gd name="connsiteX11287" fmla="*/ 2995930 w 6331249"/>
              <a:gd name="connsiteY11287" fmla="*/ 2264618 h 6286576"/>
              <a:gd name="connsiteX11288" fmla="*/ 2955715 w 6331249"/>
              <a:gd name="connsiteY11288" fmla="*/ 2276475 h 6286576"/>
              <a:gd name="connsiteX11289" fmla="*/ 2757660 w 6331249"/>
              <a:gd name="connsiteY11289" fmla="*/ 2246252 h 6286576"/>
              <a:gd name="connsiteX11290" fmla="*/ 2749523 w 6331249"/>
              <a:gd name="connsiteY11290" fmla="*/ 2241370 h 6286576"/>
              <a:gd name="connsiteX11291" fmla="*/ 2754173 w 6331249"/>
              <a:gd name="connsiteY11291" fmla="*/ 2233698 h 6286576"/>
              <a:gd name="connsiteX11292" fmla="*/ 2754173 w 6331249"/>
              <a:gd name="connsiteY11292" fmla="*/ 2233698 h 6286576"/>
              <a:gd name="connsiteX11293" fmla="*/ 2824608 w 6331249"/>
              <a:gd name="connsiteY11293" fmla="*/ 2189991 h 6286576"/>
              <a:gd name="connsiteX11294" fmla="*/ 2778116 w 6331249"/>
              <a:gd name="connsiteY11294" fmla="*/ 2231606 h 6286576"/>
              <a:gd name="connsiteX11295" fmla="*/ 2868310 w 6331249"/>
              <a:gd name="connsiteY11295" fmla="*/ 2231606 h 6286576"/>
              <a:gd name="connsiteX11296" fmla="*/ 2858082 w 6331249"/>
              <a:gd name="connsiteY11296" fmla="*/ 2202778 h 6286576"/>
              <a:gd name="connsiteX11297" fmla="*/ 2858082 w 6331249"/>
              <a:gd name="connsiteY11297" fmla="*/ 2202778 h 6286576"/>
              <a:gd name="connsiteX11298" fmla="*/ 2869240 w 6331249"/>
              <a:gd name="connsiteY11298" fmla="*/ 2172788 h 6286576"/>
              <a:gd name="connsiteX11299" fmla="*/ 2822748 w 6331249"/>
              <a:gd name="connsiteY11299" fmla="*/ 2190224 h 6286576"/>
              <a:gd name="connsiteX11300" fmla="*/ 2822748 w 6331249"/>
              <a:gd name="connsiteY11300" fmla="*/ 2190224 h 6286576"/>
              <a:gd name="connsiteX11301" fmla="*/ 2901784 w 6331249"/>
              <a:gd name="connsiteY11301" fmla="*/ 2231606 h 6286576"/>
              <a:gd name="connsiteX11302" fmla="*/ 2919218 w 6331249"/>
              <a:gd name="connsiteY11302" fmla="*/ 2231606 h 6286576"/>
              <a:gd name="connsiteX11303" fmla="*/ 2934096 w 6331249"/>
              <a:gd name="connsiteY11303" fmla="*/ 2223701 h 6286576"/>
              <a:gd name="connsiteX11304" fmla="*/ 2943627 w 6331249"/>
              <a:gd name="connsiteY11304" fmla="*/ 2202778 h 6286576"/>
              <a:gd name="connsiteX11305" fmla="*/ 2943627 w 6331249"/>
              <a:gd name="connsiteY11305" fmla="*/ 2202778 h 6286576"/>
              <a:gd name="connsiteX11306" fmla="*/ 2934096 w 6331249"/>
              <a:gd name="connsiteY11306" fmla="*/ 2181854 h 6286576"/>
              <a:gd name="connsiteX11307" fmla="*/ 2910850 w 6331249"/>
              <a:gd name="connsiteY11307" fmla="*/ 2172788 h 6286576"/>
              <a:gd name="connsiteX11308" fmla="*/ 2910850 w 6331249"/>
              <a:gd name="connsiteY11308" fmla="*/ 2172788 h 6286576"/>
              <a:gd name="connsiteX11309" fmla="*/ 2887604 w 6331249"/>
              <a:gd name="connsiteY11309" fmla="*/ 2181854 h 6286576"/>
              <a:gd name="connsiteX11310" fmla="*/ 2878073 w 6331249"/>
              <a:gd name="connsiteY11310" fmla="*/ 2202778 h 6286576"/>
              <a:gd name="connsiteX11311" fmla="*/ 2878073 w 6331249"/>
              <a:gd name="connsiteY11311" fmla="*/ 2202778 h 6286576"/>
              <a:gd name="connsiteX11312" fmla="*/ 2887604 w 6331249"/>
              <a:gd name="connsiteY11312" fmla="*/ 2223701 h 6286576"/>
              <a:gd name="connsiteX11313" fmla="*/ 2902481 w 6331249"/>
              <a:gd name="connsiteY11313" fmla="*/ 2231606 h 6286576"/>
              <a:gd name="connsiteX11314" fmla="*/ 2902481 w 6331249"/>
              <a:gd name="connsiteY11314" fmla="*/ 2231606 h 6286576"/>
              <a:gd name="connsiteX11315" fmla="*/ 2951530 w 6331249"/>
              <a:gd name="connsiteY11315" fmla="*/ 2231606 h 6286576"/>
              <a:gd name="connsiteX11316" fmla="*/ 3014294 w 6331249"/>
              <a:gd name="connsiteY11316" fmla="*/ 2231606 h 6286576"/>
              <a:gd name="connsiteX11317" fmla="*/ 2970127 w 6331249"/>
              <a:gd name="connsiteY11317" fmla="*/ 2190456 h 6286576"/>
              <a:gd name="connsiteX11318" fmla="*/ 2957807 w 6331249"/>
              <a:gd name="connsiteY11318" fmla="*/ 2183714 h 6286576"/>
              <a:gd name="connsiteX11319" fmla="*/ 2961991 w 6331249"/>
              <a:gd name="connsiteY11319" fmla="*/ 2202545 h 6286576"/>
              <a:gd name="connsiteX11320" fmla="*/ 2961991 w 6331249"/>
              <a:gd name="connsiteY11320" fmla="*/ 2202545 h 6286576"/>
              <a:gd name="connsiteX11321" fmla="*/ 2951763 w 6331249"/>
              <a:gd name="connsiteY11321" fmla="*/ 2231373 h 6286576"/>
              <a:gd name="connsiteX11322" fmla="*/ 2951763 w 6331249"/>
              <a:gd name="connsiteY11322" fmla="*/ 2231373 h 6286576"/>
              <a:gd name="connsiteX11323" fmla="*/ 2802989 w 6331249"/>
              <a:gd name="connsiteY11323" fmla="*/ 2249739 h 6286576"/>
              <a:gd name="connsiteX11324" fmla="*/ 2952228 w 6331249"/>
              <a:gd name="connsiteY11324" fmla="*/ 2259504 h 6286576"/>
              <a:gd name="connsiteX11325" fmla="*/ 2986632 w 6331249"/>
              <a:gd name="connsiteY11325" fmla="*/ 2249739 h 6286576"/>
              <a:gd name="connsiteX11326" fmla="*/ 2920846 w 6331249"/>
              <a:gd name="connsiteY11326" fmla="*/ 2249739 h 6286576"/>
              <a:gd name="connsiteX11327" fmla="*/ 2910385 w 6331249"/>
              <a:gd name="connsiteY11327" fmla="*/ 2249739 h 6286576"/>
              <a:gd name="connsiteX11328" fmla="*/ 2910385 w 6331249"/>
              <a:gd name="connsiteY11328" fmla="*/ 2249739 h 6286576"/>
              <a:gd name="connsiteX11329" fmla="*/ 2899924 w 6331249"/>
              <a:gd name="connsiteY11329" fmla="*/ 2249739 h 6286576"/>
              <a:gd name="connsiteX11330" fmla="*/ 2802989 w 6331249"/>
              <a:gd name="connsiteY11330" fmla="*/ 2249739 h 6286576"/>
              <a:gd name="connsiteX11331" fmla="*/ 2255548 w 6331249"/>
              <a:gd name="connsiteY11331" fmla="*/ 3372865 h 6286576"/>
              <a:gd name="connsiteX11332" fmla="*/ 2245088 w 6331249"/>
              <a:gd name="connsiteY11332" fmla="*/ 3375190 h 6286576"/>
              <a:gd name="connsiteX11333" fmla="*/ 2228816 w 6331249"/>
              <a:gd name="connsiteY11333" fmla="*/ 3381932 h 6286576"/>
              <a:gd name="connsiteX11334" fmla="*/ 2213938 w 6331249"/>
              <a:gd name="connsiteY11334" fmla="*/ 3390767 h 6286576"/>
              <a:gd name="connsiteX11335" fmla="*/ 2199758 w 6331249"/>
              <a:gd name="connsiteY11335" fmla="*/ 3401228 h 6286576"/>
              <a:gd name="connsiteX11336" fmla="*/ 2185811 w 6331249"/>
              <a:gd name="connsiteY11336" fmla="*/ 3413085 h 6286576"/>
              <a:gd name="connsiteX11337" fmla="*/ 2172096 w 6331249"/>
              <a:gd name="connsiteY11337" fmla="*/ 3426337 h 6286576"/>
              <a:gd name="connsiteX11338" fmla="*/ 2158381 w 6331249"/>
              <a:gd name="connsiteY11338" fmla="*/ 3440983 h 6286576"/>
              <a:gd name="connsiteX11339" fmla="*/ 2144433 w 6331249"/>
              <a:gd name="connsiteY11339" fmla="*/ 3456792 h 6286576"/>
              <a:gd name="connsiteX11340" fmla="*/ 2130485 w 6331249"/>
              <a:gd name="connsiteY11340" fmla="*/ 3473763 h 6286576"/>
              <a:gd name="connsiteX11341" fmla="*/ 2116306 w 6331249"/>
              <a:gd name="connsiteY11341" fmla="*/ 3491897 h 6286576"/>
              <a:gd name="connsiteX11342" fmla="*/ 2101893 w 6331249"/>
              <a:gd name="connsiteY11342" fmla="*/ 3510960 h 6286576"/>
              <a:gd name="connsiteX11343" fmla="*/ 2087248 w 6331249"/>
              <a:gd name="connsiteY11343" fmla="*/ 3530954 h 6286576"/>
              <a:gd name="connsiteX11344" fmla="*/ 2072603 w 6331249"/>
              <a:gd name="connsiteY11344" fmla="*/ 3551645 h 6286576"/>
              <a:gd name="connsiteX11345" fmla="*/ 2057726 w 6331249"/>
              <a:gd name="connsiteY11345" fmla="*/ 3572801 h 6286576"/>
              <a:gd name="connsiteX11346" fmla="*/ 2042849 w 6331249"/>
              <a:gd name="connsiteY11346" fmla="*/ 3594422 h 6286576"/>
              <a:gd name="connsiteX11347" fmla="*/ 2027971 w 6331249"/>
              <a:gd name="connsiteY11347" fmla="*/ 3616508 h 6286576"/>
              <a:gd name="connsiteX11348" fmla="*/ 2012861 w 6331249"/>
              <a:gd name="connsiteY11348" fmla="*/ 3639756 h 6286576"/>
              <a:gd name="connsiteX11349" fmla="*/ 1997751 w 6331249"/>
              <a:gd name="connsiteY11349" fmla="*/ 3663004 h 6286576"/>
              <a:gd name="connsiteX11350" fmla="*/ 1982874 w 6331249"/>
              <a:gd name="connsiteY11350" fmla="*/ 3686253 h 6286576"/>
              <a:gd name="connsiteX11351" fmla="*/ 1967997 w 6331249"/>
              <a:gd name="connsiteY11351" fmla="*/ 3709501 h 6286576"/>
              <a:gd name="connsiteX11352" fmla="*/ 1953119 w 6331249"/>
              <a:gd name="connsiteY11352" fmla="*/ 3731587 h 6286576"/>
              <a:gd name="connsiteX11353" fmla="*/ 1938475 w 6331249"/>
              <a:gd name="connsiteY11353" fmla="*/ 3753208 h 6286576"/>
              <a:gd name="connsiteX11354" fmla="*/ 1923830 w 6331249"/>
              <a:gd name="connsiteY11354" fmla="*/ 3774364 h 6286576"/>
              <a:gd name="connsiteX11355" fmla="*/ 1909417 w 6331249"/>
              <a:gd name="connsiteY11355" fmla="*/ 3794823 h 6286576"/>
              <a:gd name="connsiteX11356" fmla="*/ 1895237 w 6331249"/>
              <a:gd name="connsiteY11356" fmla="*/ 3814351 h 6286576"/>
              <a:gd name="connsiteX11357" fmla="*/ 1881522 w 6331249"/>
              <a:gd name="connsiteY11357" fmla="*/ 3832950 h 6286576"/>
              <a:gd name="connsiteX11358" fmla="*/ 1868040 w 6331249"/>
              <a:gd name="connsiteY11358" fmla="*/ 3850618 h 6286576"/>
              <a:gd name="connsiteX11359" fmla="*/ 1855022 w 6331249"/>
              <a:gd name="connsiteY11359" fmla="*/ 3866892 h 6286576"/>
              <a:gd name="connsiteX11360" fmla="*/ 1842004 w 6331249"/>
              <a:gd name="connsiteY11360" fmla="*/ 3882468 h 6286576"/>
              <a:gd name="connsiteX11361" fmla="*/ 1822013 w 6331249"/>
              <a:gd name="connsiteY11361" fmla="*/ 3906879 h 6286576"/>
              <a:gd name="connsiteX11362" fmla="*/ 1802254 w 6331249"/>
              <a:gd name="connsiteY11362" fmla="*/ 3930128 h 6286576"/>
              <a:gd name="connsiteX11363" fmla="*/ 1782495 w 6331249"/>
              <a:gd name="connsiteY11363" fmla="*/ 3953376 h 6286576"/>
              <a:gd name="connsiteX11364" fmla="*/ 1762736 w 6331249"/>
              <a:gd name="connsiteY11364" fmla="*/ 3976624 h 6286576"/>
              <a:gd name="connsiteX11365" fmla="*/ 1742744 w 6331249"/>
              <a:gd name="connsiteY11365" fmla="*/ 3999873 h 6286576"/>
              <a:gd name="connsiteX11366" fmla="*/ 1722753 w 6331249"/>
              <a:gd name="connsiteY11366" fmla="*/ 4023121 h 6286576"/>
              <a:gd name="connsiteX11367" fmla="*/ 1702761 w 6331249"/>
              <a:gd name="connsiteY11367" fmla="*/ 4046369 h 6286576"/>
              <a:gd name="connsiteX11368" fmla="*/ 1682537 w 6331249"/>
              <a:gd name="connsiteY11368" fmla="*/ 4069617 h 6286576"/>
              <a:gd name="connsiteX11369" fmla="*/ 1662313 w 6331249"/>
              <a:gd name="connsiteY11369" fmla="*/ 4092866 h 6286576"/>
              <a:gd name="connsiteX11370" fmla="*/ 1641857 w 6331249"/>
              <a:gd name="connsiteY11370" fmla="*/ 4116114 h 6286576"/>
              <a:gd name="connsiteX11371" fmla="*/ 1621168 w 6331249"/>
              <a:gd name="connsiteY11371" fmla="*/ 4137735 h 6286576"/>
              <a:gd name="connsiteX11372" fmla="*/ 1600247 w 6331249"/>
              <a:gd name="connsiteY11372" fmla="*/ 4158891 h 6286576"/>
              <a:gd name="connsiteX11373" fmla="*/ 1579325 w 6331249"/>
              <a:gd name="connsiteY11373" fmla="*/ 4179582 h 6286576"/>
              <a:gd name="connsiteX11374" fmla="*/ 1558172 w 6331249"/>
              <a:gd name="connsiteY11374" fmla="*/ 4199808 h 6286576"/>
              <a:gd name="connsiteX11375" fmla="*/ 1536786 w 6331249"/>
              <a:gd name="connsiteY11375" fmla="*/ 4219337 h 6286576"/>
              <a:gd name="connsiteX11376" fmla="*/ 1514934 w 6331249"/>
              <a:gd name="connsiteY11376" fmla="*/ 4238168 h 6286576"/>
              <a:gd name="connsiteX11377" fmla="*/ 1492851 w 6331249"/>
              <a:gd name="connsiteY11377" fmla="*/ 4256534 h 6286576"/>
              <a:gd name="connsiteX11378" fmla="*/ 1469605 w 6331249"/>
              <a:gd name="connsiteY11378" fmla="*/ 4273970 h 6286576"/>
              <a:gd name="connsiteX11379" fmla="*/ 1446359 w 6331249"/>
              <a:gd name="connsiteY11379" fmla="*/ 4290709 h 6286576"/>
              <a:gd name="connsiteX11380" fmla="*/ 1423113 w 6331249"/>
              <a:gd name="connsiteY11380" fmla="*/ 4306750 h 6286576"/>
              <a:gd name="connsiteX11381" fmla="*/ 1399867 w 6331249"/>
              <a:gd name="connsiteY11381" fmla="*/ 4321862 h 6286576"/>
              <a:gd name="connsiteX11382" fmla="*/ 1376621 w 6331249"/>
              <a:gd name="connsiteY11382" fmla="*/ 4336276 h 6286576"/>
              <a:gd name="connsiteX11383" fmla="*/ 1353375 w 6331249"/>
              <a:gd name="connsiteY11383" fmla="*/ 4349760 h 6286576"/>
              <a:gd name="connsiteX11384" fmla="*/ 1328735 w 6331249"/>
              <a:gd name="connsiteY11384" fmla="*/ 4362314 h 6286576"/>
              <a:gd name="connsiteX11385" fmla="*/ 1303629 w 6331249"/>
              <a:gd name="connsiteY11385" fmla="*/ 4373938 h 6286576"/>
              <a:gd name="connsiteX11386" fmla="*/ 1278059 w 6331249"/>
              <a:gd name="connsiteY11386" fmla="*/ 4384632 h 6286576"/>
              <a:gd name="connsiteX11387" fmla="*/ 1251791 w 6331249"/>
              <a:gd name="connsiteY11387" fmla="*/ 4394164 h 6286576"/>
              <a:gd name="connsiteX11388" fmla="*/ 1225058 w 6331249"/>
              <a:gd name="connsiteY11388" fmla="*/ 4402766 h 6286576"/>
              <a:gd name="connsiteX11389" fmla="*/ 1197861 w 6331249"/>
              <a:gd name="connsiteY11389" fmla="*/ 4410205 h 6286576"/>
              <a:gd name="connsiteX11390" fmla="*/ 1169965 w 6331249"/>
              <a:gd name="connsiteY11390" fmla="*/ 4416482 h 6286576"/>
              <a:gd name="connsiteX11391" fmla="*/ 1141373 w 6331249"/>
              <a:gd name="connsiteY11391" fmla="*/ 4421597 h 6286576"/>
              <a:gd name="connsiteX11392" fmla="*/ 1113710 w 6331249"/>
              <a:gd name="connsiteY11392" fmla="*/ 4425317 h 6286576"/>
              <a:gd name="connsiteX11393" fmla="*/ 1076750 w 6331249"/>
              <a:gd name="connsiteY11393" fmla="*/ 4425317 h 6286576"/>
              <a:gd name="connsiteX11394" fmla="*/ 1059083 w 6331249"/>
              <a:gd name="connsiteY11394" fmla="*/ 4425317 h 6286576"/>
              <a:gd name="connsiteX11395" fmla="*/ 1042346 w 6331249"/>
              <a:gd name="connsiteY11395" fmla="*/ 4425317 h 6286576"/>
              <a:gd name="connsiteX11396" fmla="*/ 1026538 w 6331249"/>
              <a:gd name="connsiteY11396" fmla="*/ 4425317 h 6286576"/>
              <a:gd name="connsiteX11397" fmla="*/ 1011661 w 6331249"/>
              <a:gd name="connsiteY11397" fmla="*/ 4423922 h 6286576"/>
              <a:gd name="connsiteX11398" fmla="*/ 997713 w 6331249"/>
              <a:gd name="connsiteY11398" fmla="*/ 4422294 h 6286576"/>
              <a:gd name="connsiteX11399" fmla="*/ 984463 w 6331249"/>
              <a:gd name="connsiteY11399" fmla="*/ 4420202 h 6286576"/>
              <a:gd name="connsiteX11400" fmla="*/ 972143 w 6331249"/>
              <a:gd name="connsiteY11400" fmla="*/ 4417877 h 6286576"/>
              <a:gd name="connsiteX11401" fmla="*/ 960752 w 6331249"/>
              <a:gd name="connsiteY11401" fmla="*/ 4415320 h 6286576"/>
              <a:gd name="connsiteX11402" fmla="*/ 950292 w 6331249"/>
              <a:gd name="connsiteY11402" fmla="*/ 4408113 h 6286576"/>
              <a:gd name="connsiteX11403" fmla="*/ 940296 w 6331249"/>
              <a:gd name="connsiteY11403" fmla="*/ 4405091 h 6286576"/>
              <a:gd name="connsiteX11404" fmla="*/ 931230 w 6331249"/>
              <a:gd name="connsiteY11404" fmla="*/ 4402069 h 6286576"/>
              <a:gd name="connsiteX11405" fmla="*/ 922862 w 6331249"/>
              <a:gd name="connsiteY11405" fmla="*/ 4398814 h 6286576"/>
              <a:gd name="connsiteX11406" fmla="*/ 915190 w 6331249"/>
              <a:gd name="connsiteY11406" fmla="*/ 4395326 h 6286576"/>
              <a:gd name="connsiteX11407" fmla="*/ 908217 w 6331249"/>
              <a:gd name="connsiteY11407" fmla="*/ 4391839 h 6286576"/>
              <a:gd name="connsiteX11408" fmla="*/ 901708 w 6331249"/>
              <a:gd name="connsiteY11408" fmla="*/ 4388352 h 6286576"/>
              <a:gd name="connsiteX11409" fmla="*/ 895897 w 6331249"/>
              <a:gd name="connsiteY11409" fmla="*/ 4384632 h 6286576"/>
              <a:gd name="connsiteX11410" fmla="*/ 890317 w 6331249"/>
              <a:gd name="connsiteY11410" fmla="*/ 4380215 h 6286576"/>
              <a:gd name="connsiteX11411" fmla="*/ 885436 w 6331249"/>
              <a:gd name="connsiteY11411" fmla="*/ 4376495 h 6286576"/>
              <a:gd name="connsiteX11412" fmla="*/ 880554 w 6331249"/>
              <a:gd name="connsiteY11412" fmla="*/ 4373473 h 6286576"/>
              <a:gd name="connsiteX11413" fmla="*/ 876602 w 6331249"/>
              <a:gd name="connsiteY11413" fmla="*/ 4369521 h 6286576"/>
              <a:gd name="connsiteX11414" fmla="*/ 873116 w 6331249"/>
              <a:gd name="connsiteY11414" fmla="*/ 4365569 h 6286576"/>
              <a:gd name="connsiteX11415" fmla="*/ 869861 w 6331249"/>
              <a:gd name="connsiteY11415" fmla="*/ 4361384 h 6286576"/>
              <a:gd name="connsiteX11416" fmla="*/ 867536 w 6331249"/>
              <a:gd name="connsiteY11416" fmla="*/ 4356967 h 6286576"/>
              <a:gd name="connsiteX11417" fmla="*/ 864747 w 6331249"/>
              <a:gd name="connsiteY11417" fmla="*/ 4352550 h 6286576"/>
              <a:gd name="connsiteX11418" fmla="*/ 862190 w 6331249"/>
              <a:gd name="connsiteY11418" fmla="*/ 4347900 h 6286576"/>
              <a:gd name="connsiteX11419" fmla="*/ 862190 w 6331249"/>
              <a:gd name="connsiteY11419" fmla="*/ 4347900 h 6286576"/>
              <a:gd name="connsiteX11420" fmla="*/ 877532 w 6331249"/>
              <a:gd name="connsiteY11420" fmla="*/ 4337206 h 6286576"/>
              <a:gd name="connsiteX11421" fmla="*/ 897756 w 6331249"/>
              <a:gd name="connsiteY11421" fmla="*/ 4323024 h 6286576"/>
              <a:gd name="connsiteX11422" fmla="*/ 917980 w 6331249"/>
              <a:gd name="connsiteY11422" fmla="*/ 4308843 h 6286576"/>
              <a:gd name="connsiteX11423" fmla="*/ 937972 w 6331249"/>
              <a:gd name="connsiteY11423" fmla="*/ 4294429 h 6286576"/>
              <a:gd name="connsiteX11424" fmla="*/ 957963 w 6331249"/>
              <a:gd name="connsiteY11424" fmla="*/ 4279782 h 6286576"/>
              <a:gd name="connsiteX11425" fmla="*/ 977954 w 6331249"/>
              <a:gd name="connsiteY11425" fmla="*/ 4265136 h 6286576"/>
              <a:gd name="connsiteX11426" fmla="*/ 997713 w 6331249"/>
              <a:gd name="connsiteY11426" fmla="*/ 4250257 h 6286576"/>
              <a:gd name="connsiteX11427" fmla="*/ 1017472 w 6331249"/>
              <a:gd name="connsiteY11427" fmla="*/ 4235145 h 6286576"/>
              <a:gd name="connsiteX11428" fmla="*/ 1037231 w 6331249"/>
              <a:gd name="connsiteY11428" fmla="*/ 4220034 h 6286576"/>
              <a:gd name="connsiteX11429" fmla="*/ 1056758 w 6331249"/>
              <a:gd name="connsiteY11429" fmla="*/ 4204690 h 6286576"/>
              <a:gd name="connsiteX11430" fmla="*/ 1076285 w 6331249"/>
              <a:gd name="connsiteY11430" fmla="*/ 4189114 h 6286576"/>
              <a:gd name="connsiteX11431" fmla="*/ 1095579 w 6331249"/>
              <a:gd name="connsiteY11431" fmla="*/ 4173305 h 6286576"/>
              <a:gd name="connsiteX11432" fmla="*/ 1114873 w 6331249"/>
              <a:gd name="connsiteY11432" fmla="*/ 4157264 h 6286576"/>
              <a:gd name="connsiteX11433" fmla="*/ 1133934 w 6331249"/>
              <a:gd name="connsiteY11433" fmla="*/ 4140990 h 6286576"/>
              <a:gd name="connsiteX11434" fmla="*/ 1152996 w 6331249"/>
              <a:gd name="connsiteY11434" fmla="*/ 4124716 h 6286576"/>
              <a:gd name="connsiteX11435" fmla="*/ 1171825 w 6331249"/>
              <a:gd name="connsiteY11435" fmla="*/ 4108210 h 6286576"/>
              <a:gd name="connsiteX11436" fmla="*/ 1190422 w 6331249"/>
              <a:gd name="connsiteY11436" fmla="*/ 4091471 h 6286576"/>
              <a:gd name="connsiteX11437" fmla="*/ 1209019 w 6331249"/>
              <a:gd name="connsiteY11437" fmla="*/ 4074500 h 6286576"/>
              <a:gd name="connsiteX11438" fmla="*/ 1227383 w 6331249"/>
              <a:gd name="connsiteY11438" fmla="*/ 4057296 h 6286576"/>
              <a:gd name="connsiteX11439" fmla="*/ 1245515 w 6331249"/>
              <a:gd name="connsiteY11439" fmla="*/ 4039627 h 6286576"/>
              <a:gd name="connsiteX11440" fmla="*/ 1263646 w 6331249"/>
              <a:gd name="connsiteY11440" fmla="*/ 4021726 h 6286576"/>
              <a:gd name="connsiteX11441" fmla="*/ 1281546 w 6331249"/>
              <a:gd name="connsiteY11441" fmla="*/ 4003592 h 6286576"/>
              <a:gd name="connsiteX11442" fmla="*/ 1298980 w 6331249"/>
              <a:gd name="connsiteY11442" fmla="*/ 3984994 h 6286576"/>
              <a:gd name="connsiteX11443" fmla="*/ 1316415 w 6331249"/>
              <a:gd name="connsiteY11443" fmla="*/ 3966395 h 6286576"/>
              <a:gd name="connsiteX11444" fmla="*/ 1333849 w 6331249"/>
              <a:gd name="connsiteY11444" fmla="*/ 3947331 h 6286576"/>
              <a:gd name="connsiteX11445" fmla="*/ 1351051 w 6331249"/>
              <a:gd name="connsiteY11445" fmla="*/ 3928035 h 6286576"/>
              <a:gd name="connsiteX11446" fmla="*/ 1368020 w 6331249"/>
              <a:gd name="connsiteY11446" fmla="*/ 3908507 h 6286576"/>
              <a:gd name="connsiteX11447" fmla="*/ 1384758 w 6331249"/>
              <a:gd name="connsiteY11447" fmla="*/ 3888513 h 6286576"/>
              <a:gd name="connsiteX11448" fmla="*/ 1401262 w 6331249"/>
              <a:gd name="connsiteY11448" fmla="*/ 3868287 h 6286576"/>
              <a:gd name="connsiteX11449" fmla="*/ 1417534 w 6331249"/>
              <a:gd name="connsiteY11449" fmla="*/ 3847829 h 6286576"/>
              <a:gd name="connsiteX11450" fmla="*/ 1434039 w 6331249"/>
              <a:gd name="connsiteY11450" fmla="*/ 3826440 h 6286576"/>
              <a:gd name="connsiteX11451" fmla="*/ 1447057 w 6331249"/>
              <a:gd name="connsiteY11451" fmla="*/ 3808074 h 6286576"/>
              <a:gd name="connsiteX11452" fmla="*/ 1459609 w 6331249"/>
              <a:gd name="connsiteY11452" fmla="*/ 3790638 h 6286576"/>
              <a:gd name="connsiteX11453" fmla="*/ 1472162 w 6331249"/>
              <a:gd name="connsiteY11453" fmla="*/ 3773434 h 6286576"/>
              <a:gd name="connsiteX11454" fmla="*/ 1484947 w 6331249"/>
              <a:gd name="connsiteY11454" fmla="*/ 3756463 h 6286576"/>
              <a:gd name="connsiteX11455" fmla="*/ 1497733 w 6331249"/>
              <a:gd name="connsiteY11455" fmla="*/ 3739491 h 6286576"/>
              <a:gd name="connsiteX11456" fmla="*/ 1510518 w 6331249"/>
              <a:gd name="connsiteY11456" fmla="*/ 3722753 h 6286576"/>
              <a:gd name="connsiteX11457" fmla="*/ 1523303 w 6331249"/>
              <a:gd name="connsiteY11457" fmla="*/ 3706014 h 6286576"/>
              <a:gd name="connsiteX11458" fmla="*/ 1536321 w 6331249"/>
              <a:gd name="connsiteY11458" fmla="*/ 3689507 h 6286576"/>
              <a:gd name="connsiteX11459" fmla="*/ 1549338 w 6331249"/>
              <a:gd name="connsiteY11459" fmla="*/ 3673001 h 6286576"/>
              <a:gd name="connsiteX11460" fmla="*/ 1562356 w 6331249"/>
              <a:gd name="connsiteY11460" fmla="*/ 3656495 h 6286576"/>
              <a:gd name="connsiteX11461" fmla="*/ 1575374 w 6331249"/>
              <a:gd name="connsiteY11461" fmla="*/ 3640221 h 6286576"/>
              <a:gd name="connsiteX11462" fmla="*/ 1588391 w 6331249"/>
              <a:gd name="connsiteY11462" fmla="*/ 3623947 h 6286576"/>
              <a:gd name="connsiteX11463" fmla="*/ 1601409 w 6331249"/>
              <a:gd name="connsiteY11463" fmla="*/ 3607674 h 6286576"/>
              <a:gd name="connsiteX11464" fmla="*/ 1614427 w 6331249"/>
              <a:gd name="connsiteY11464" fmla="*/ 3591400 h 6286576"/>
              <a:gd name="connsiteX11465" fmla="*/ 1627677 w 6331249"/>
              <a:gd name="connsiteY11465" fmla="*/ 3575126 h 6286576"/>
              <a:gd name="connsiteX11466" fmla="*/ 1640927 w 6331249"/>
              <a:gd name="connsiteY11466" fmla="*/ 3558852 h 6286576"/>
              <a:gd name="connsiteX11467" fmla="*/ 1654177 w 6331249"/>
              <a:gd name="connsiteY11467" fmla="*/ 3542578 h 6286576"/>
              <a:gd name="connsiteX11468" fmla="*/ 1667427 w 6331249"/>
              <a:gd name="connsiteY11468" fmla="*/ 3526304 h 6286576"/>
              <a:gd name="connsiteX11469" fmla="*/ 1680678 w 6331249"/>
              <a:gd name="connsiteY11469" fmla="*/ 3509798 h 6286576"/>
              <a:gd name="connsiteX11470" fmla="*/ 1693928 w 6331249"/>
              <a:gd name="connsiteY11470" fmla="*/ 3493292 h 6286576"/>
              <a:gd name="connsiteX11471" fmla="*/ 1706946 w 6331249"/>
              <a:gd name="connsiteY11471" fmla="*/ 3476785 h 6286576"/>
              <a:gd name="connsiteX11472" fmla="*/ 1719963 w 6331249"/>
              <a:gd name="connsiteY11472" fmla="*/ 3460047 h 6286576"/>
              <a:gd name="connsiteX11473" fmla="*/ 1732981 w 6331249"/>
              <a:gd name="connsiteY11473" fmla="*/ 3443308 h 6286576"/>
              <a:gd name="connsiteX11474" fmla="*/ 1745999 w 6331249"/>
              <a:gd name="connsiteY11474" fmla="*/ 3426337 h 6286576"/>
              <a:gd name="connsiteX11475" fmla="*/ 1759016 w 6331249"/>
              <a:gd name="connsiteY11475" fmla="*/ 3409365 h 6286576"/>
              <a:gd name="connsiteX11476" fmla="*/ 1772034 w 6331249"/>
              <a:gd name="connsiteY11476" fmla="*/ 3392162 h 6286576"/>
              <a:gd name="connsiteX11477" fmla="*/ 1785052 w 6331249"/>
              <a:gd name="connsiteY11477" fmla="*/ 3374725 h 6286576"/>
              <a:gd name="connsiteX11478" fmla="*/ 1797837 w 6331249"/>
              <a:gd name="connsiteY11478" fmla="*/ 3357289 h 6286576"/>
              <a:gd name="connsiteX11479" fmla="*/ 1810622 w 6331249"/>
              <a:gd name="connsiteY11479" fmla="*/ 3339621 h 6286576"/>
              <a:gd name="connsiteX11480" fmla="*/ 1823407 w 6331249"/>
              <a:gd name="connsiteY11480" fmla="*/ 3321719 h 6286576"/>
              <a:gd name="connsiteX11481" fmla="*/ 1835960 w 6331249"/>
              <a:gd name="connsiteY11481" fmla="*/ 3303586 h 6286576"/>
              <a:gd name="connsiteX11482" fmla="*/ 1849210 w 6331249"/>
              <a:gd name="connsiteY11482" fmla="*/ 3284289 h 6286576"/>
              <a:gd name="connsiteX11483" fmla="*/ 1852697 w 6331249"/>
              <a:gd name="connsiteY11483" fmla="*/ 3278477 h 6286576"/>
              <a:gd name="connsiteX11484" fmla="*/ 1855952 w 6331249"/>
              <a:gd name="connsiteY11484" fmla="*/ 3270573 h 6286576"/>
              <a:gd name="connsiteX11485" fmla="*/ 1858044 w 6331249"/>
              <a:gd name="connsiteY11485" fmla="*/ 3261506 h 6286576"/>
              <a:gd name="connsiteX11486" fmla="*/ 1858044 w 6331249"/>
              <a:gd name="connsiteY11486" fmla="*/ 3251974 h 6286576"/>
              <a:gd name="connsiteX11487" fmla="*/ 1856881 w 6331249"/>
              <a:gd name="connsiteY11487" fmla="*/ 3241048 h 6286576"/>
              <a:gd name="connsiteX11488" fmla="*/ 1854092 w 6331249"/>
              <a:gd name="connsiteY11488" fmla="*/ 3233376 h 6286576"/>
              <a:gd name="connsiteX11489" fmla="*/ 1867807 w 6331249"/>
              <a:gd name="connsiteY11489" fmla="*/ 3245697 h 6286576"/>
              <a:gd name="connsiteX11490" fmla="*/ 1895237 w 6331249"/>
              <a:gd name="connsiteY11490" fmla="*/ 3290567 h 6286576"/>
              <a:gd name="connsiteX11491" fmla="*/ 1523303 w 6331249"/>
              <a:gd name="connsiteY11491" fmla="*/ 3758788 h 6286576"/>
              <a:gd name="connsiteX11492" fmla="*/ 1465421 w 6331249"/>
              <a:gd name="connsiteY11492" fmla="*/ 3828533 h 6286576"/>
              <a:gd name="connsiteX11493" fmla="*/ 1465421 w 6331249"/>
              <a:gd name="connsiteY11493" fmla="*/ 3828533 h 6286576"/>
              <a:gd name="connsiteX11494" fmla="*/ 1368020 w 6331249"/>
              <a:gd name="connsiteY11494" fmla="*/ 3951284 h 6286576"/>
              <a:gd name="connsiteX11495" fmla="*/ 1266901 w 6331249"/>
              <a:gd name="connsiteY11495" fmla="*/ 4075895 h 6286576"/>
              <a:gd name="connsiteX11496" fmla="*/ 1024911 w 6331249"/>
              <a:gd name="connsiteY11496" fmla="*/ 4276063 h 6286576"/>
              <a:gd name="connsiteX11497" fmla="*/ 989577 w 6331249"/>
              <a:gd name="connsiteY11497" fmla="*/ 4293731 h 6286576"/>
              <a:gd name="connsiteX11498" fmla="*/ 940529 w 6331249"/>
              <a:gd name="connsiteY11498" fmla="*/ 4334881 h 6286576"/>
              <a:gd name="connsiteX11499" fmla="*/ 940529 w 6331249"/>
              <a:gd name="connsiteY11499" fmla="*/ 4361151 h 6286576"/>
              <a:gd name="connsiteX11500" fmla="*/ 960520 w 6331249"/>
              <a:gd name="connsiteY11500" fmla="*/ 4380215 h 6286576"/>
              <a:gd name="connsiteX11501" fmla="*/ 1066056 w 6331249"/>
              <a:gd name="connsiteY11501" fmla="*/ 4392769 h 6286576"/>
              <a:gd name="connsiteX11502" fmla="*/ 1083491 w 6331249"/>
              <a:gd name="connsiteY11502" fmla="*/ 4391374 h 6286576"/>
              <a:gd name="connsiteX11503" fmla="*/ 1435898 w 6331249"/>
              <a:gd name="connsiteY11503" fmla="*/ 4267693 h 6286576"/>
              <a:gd name="connsiteX11504" fmla="*/ 1435898 w 6331249"/>
              <a:gd name="connsiteY11504" fmla="*/ 4267693 h 6286576"/>
              <a:gd name="connsiteX11505" fmla="*/ 1897097 w 6331249"/>
              <a:gd name="connsiteY11505" fmla="*/ 3735074 h 6286576"/>
              <a:gd name="connsiteX11506" fmla="*/ 1990080 w 6331249"/>
              <a:gd name="connsiteY11506" fmla="*/ 3605116 h 6286576"/>
              <a:gd name="connsiteX11507" fmla="*/ 2129556 w 6331249"/>
              <a:gd name="connsiteY11507" fmla="*/ 3436333 h 6286576"/>
              <a:gd name="connsiteX11508" fmla="*/ 2232535 w 6331249"/>
              <a:gd name="connsiteY11508" fmla="*/ 3373796 h 6286576"/>
              <a:gd name="connsiteX11509" fmla="*/ 2255781 w 6331249"/>
              <a:gd name="connsiteY11509" fmla="*/ 3371703 h 6286576"/>
              <a:gd name="connsiteX11510" fmla="*/ 2255781 w 6331249"/>
              <a:gd name="connsiteY11510" fmla="*/ 3371703 h 6286576"/>
              <a:gd name="connsiteX11511" fmla="*/ 1736003 w 6331249"/>
              <a:gd name="connsiteY11511" fmla="*/ 3210127 h 6286576"/>
              <a:gd name="connsiteX11512" fmla="*/ 1730889 w 6331249"/>
              <a:gd name="connsiteY11512" fmla="*/ 3213382 h 6286576"/>
              <a:gd name="connsiteX11513" fmla="*/ 1725542 w 6331249"/>
              <a:gd name="connsiteY11513" fmla="*/ 3217567 h 6286576"/>
              <a:gd name="connsiteX11514" fmla="*/ 1721358 w 6331249"/>
              <a:gd name="connsiteY11514" fmla="*/ 3221751 h 6286576"/>
              <a:gd name="connsiteX11515" fmla="*/ 1698112 w 6331249"/>
              <a:gd name="connsiteY11515" fmla="*/ 3247092 h 6286576"/>
              <a:gd name="connsiteX11516" fmla="*/ 1674866 w 6331249"/>
              <a:gd name="connsiteY11516" fmla="*/ 3271968 h 6286576"/>
              <a:gd name="connsiteX11517" fmla="*/ 1651620 w 6331249"/>
              <a:gd name="connsiteY11517" fmla="*/ 3297076 h 6286576"/>
              <a:gd name="connsiteX11518" fmla="*/ 1628374 w 6331249"/>
              <a:gd name="connsiteY11518" fmla="*/ 3322417 h 6286576"/>
              <a:gd name="connsiteX11519" fmla="*/ 1605128 w 6331249"/>
              <a:gd name="connsiteY11519" fmla="*/ 3347990 h 6286576"/>
              <a:gd name="connsiteX11520" fmla="*/ 1581883 w 6331249"/>
              <a:gd name="connsiteY11520" fmla="*/ 3373796 h 6286576"/>
              <a:gd name="connsiteX11521" fmla="*/ 1558637 w 6331249"/>
              <a:gd name="connsiteY11521" fmla="*/ 3399834 h 6286576"/>
              <a:gd name="connsiteX11522" fmla="*/ 1535391 w 6331249"/>
              <a:gd name="connsiteY11522" fmla="*/ 3426104 h 6286576"/>
              <a:gd name="connsiteX11523" fmla="*/ 1512145 w 6331249"/>
              <a:gd name="connsiteY11523" fmla="*/ 3452607 h 6286576"/>
              <a:gd name="connsiteX11524" fmla="*/ 1488899 w 6331249"/>
              <a:gd name="connsiteY11524" fmla="*/ 3479110 h 6286576"/>
              <a:gd name="connsiteX11525" fmla="*/ 1465653 w 6331249"/>
              <a:gd name="connsiteY11525" fmla="*/ 3505846 h 6286576"/>
              <a:gd name="connsiteX11526" fmla="*/ 1442407 w 6331249"/>
              <a:gd name="connsiteY11526" fmla="*/ 3532581 h 6286576"/>
              <a:gd name="connsiteX11527" fmla="*/ 1419161 w 6331249"/>
              <a:gd name="connsiteY11527" fmla="*/ 3559317 h 6286576"/>
              <a:gd name="connsiteX11528" fmla="*/ 1395915 w 6331249"/>
              <a:gd name="connsiteY11528" fmla="*/ 3586285 h 6286576"/>
              <a:gd name="connsiteX11529" fmla="*/ 1372670 w 6331249"/>
              <a:gd name="connsiteY11529" fmla="*/ 3613253 h 6286576"/>
              <a:gd name="connsiteX11530" fmla="*/ 1349424 w 6331249"/>
              <a:gd name="connsiteY11530" fmla="*/ 3640221 h 6286576"/>
              <a:gd name="connsiteX11531" fmla="*/ 1326178 w 6331249"/>
              <a:gd name="connsiteY11531" fmla="*/ 3667189 h 6286576"/>
              <a:gd name="connsiteX11532" fmla="*/ 1302932 w 6331249"/>
              <a:gd name="connsiteY11532" fmla="*/ 3694157 h 6286576"/>
              <a:gd name="connsiteX11533" fmla="*/ 1279686 w 6331249"/>
              <a:gd name="connsiteY11533" fmla="*/ 3720893 h 6286576"/>
              <a:gd name="connsiteX11534" fmla="*/ 1275734 w 6331249"/>
              <a:gd name="connsiteY11534" fmla="*/ 3747861 h 6286576"/>
              <a:gd name="connsiteX11535" fmla="*/ 1253651 w 6331249"/>
              <a:gd name="connsiteY11535" fmla="*/ 3774596 h 6286576"/>
              <a:gd name="connsiteX11536" fmla="*/ 1231567 w 6331249"/>
              <a:gd name="connsiteY11536" fmla="*/ 3801099 h 6286576"/>
              <a:gd name="connsiteX11537" fmla="*/ 1209484 w 6331249"/>
              <a:gd name="connsiteY11537" fmla="*/ 3827602 h 6286576"/>
              <a:gd name="connsiteX11538" fmla="*/ 1187400 w 6331249"/>
              <a:gd name="connsiteY11538" fmla="*/ 3853873 h 6286576"/>
              <a:gd name="connsiteX11539" fmla="*/ 1165316 w 6331249"/>
              <a:gd name="connsiteY11539" fmla="*/ 3879911 h 6286576"/>
              <a:gd name="connsiteX11540" fmla="*/ 1143233 w 6331249"/>
              <a:gd name="connsiteY11540" fmla="*/ 3905717 h 6286576"/>
              <a:gd name="connsiteX11541" fmla="*/ 1121382 w 6331249"/>
              <a:gd name="connsiteY11541" fmla="*/ 3931522 h 6286576"/>
              <a:gd name="connsiteX11542" fmla="*/ 1099530 w 6331249"/>
              <a:gd name="connsiteY11542" fmla="*/ 3957096 h 6286576"/>
              <a:gd name="connsiteX11543" fmla="*/ 1077679 w 6331249"/>
              <a:gd name="connsiteY11543" fmla="*/ 3982204 h 6286576"/>
              <a:gd name="connsiteX11544" fmla="*/ 1055828 w 6331249"/>
              <a:gd name="connsiteY11544" fmla="*/ 4008242 h 6286576"/>
              <a:gd name="connsiteX11545" fmla="*/ 1033977 w 6331249"/>
              <a:gd name="connsiteY11545" fmla="*/ 4031490 h 6286576"/>
              <a:gd name="connsiteX11546" fmla="*/ 1013521 w 6331249"/>
              <a:gd name="connsiteY11546" fmla="*/ 4054739 h 6286576"/>
              <a:gd name="connsiteX11547" fmla="*/ 986788 w 6331249"/>
              <a:gd name="connsiteY11547" fmla="*/ 4077987 h 6286576"/>
              <a:gd name="connsiteX11548" fmla="*/ 959125 w 6331249"/>
              <a:gd name="connsiteY11548" fmla="*/ 4101235 h 6286576"/>
              <a:gd name="connsiteX11549" fmla="*/ 931463 w 6331249"/>
              <a:gd name="connsiteY11549" fmla="*/ 4122159 h 6286576"/>
              <a:gd name="connsiteX11550" fmla="*/ 903800 w 6331249"/>
              <a:gd name="connsiteY11550" fmla="*/ 4140990 h 6286576"/>
              <a:gd name="connsiteX11551" fmla="*/ 876370 w 6331249"/>
              <a:gd name="connsiteY11551" fmla="*/ 4157961 h 6286576"/>
              <a:gd name="connsiteX11552" fmla="*/ 849172 w 6331249"/>
              <a:gd name="connsiteY11552" fmla="*/ 4173072 h 6286576"/>
              <a:gd name="connsiteX11553" fmla="*/ 822207 w 6331249"/>
              <a:gd name="connsiteY11553" fmla="*/ 4186556 h 6286576"/>
              <a:gd name="connsiteX11554" fmla="*/ 795474 w 6331249"/>
              <a:gd name="connsiteY11554" fmla="*/ 4198181 h 6286576"/>
              <a:gd name="connsiteX11555" fmla="*/ 768974 w 6331249"/>
              <a:gd name="connsiteY11555" fmla="*/ 4208178 h 6286576"/>
              <a:gd name="connsiteX11556" fmla="*/ 742939 w 6331249"/>
              <a:gd name="connsiteY11556" fmla="*/ 4216547 h 6286576"/>
              <a:gd name="connsiteX11557" fmla="*/ 717368 w 6331249"/>
              <a:gd name="connsiteY11557" fmla="*/ 4223289 h 6286576"/>
              <a:gd name="connsiteX11558" fmla="*/ 692263 w 6331249"/>
              <a:gd name="connsiteY11558" fmla="*/ 4228636 h 6286576"/>
              <a:gd name="connsiteX11559" fmla="*/ 667622 w 6331249"/>
              <a:gd name="connsiteY11559" fmla="*/ 4232588 h 6286576"/>
              <a:gd name="connsiteX11560" fmla="*/ 644376 w 6331249"/>
              <a:gd name="connsiteY11560" fmla="*/ 4235145 h 6286576"/>
              <a:gd name="connsiteX11561" fmla="*/ 621130 w 6331249"/>
              <a:gd name="connsiteY11561" fmla="*/ 4235145 h 6286576"/>
              <a:gd name="connsiteX11562" fmla="*/ 597884 w 6331249"/>
              <a:gd name="connsiteY11562" fmla="*/ 4235145 h 6286576"/>
              <a:gd name="connsiteX11563" fmla="*/ 576033 w 6331249"/>
              <a:gd name="connsiteY11563" fmla="*/ 4233751 h 6286576"/>
              <a:gd name="connsiteX11564" fmla="*/ 555112 w 6331249"/>
              <a:gd name="connsiteY11564" fmla="*/ 4233053 h 6286576"/>
              <a:gd name="connsiteX11565" fmla="*/ 534888 w 6331249"/>
              <a:gd name="connsiteY11565" fmla="*/ 4229333 h 6286576"/>
              <a:gd name="connsiteX11566" fmla="*/ 515361 w 6331249"/>
              <a:gd name="connsiteY11566" fmla="*/ 4224684 h 6286576"/>
              <a:gd name="connsiteX11567" fmla="*/ 496997 w 6331249"/>
              <a:gd name="connsiteY11567" fmla="*/ 4218872 h 6286576"/>
              <a:gd name="connsiteX11568" fmla="*/ 479563 w 6331249"/>
              <a:gd name="connsiteY11568" fmla="*/ 4212130 h 6286576"/>
              <a:gd name="connsiteX11569" fmla="*/ 462128 w 6331249"/>
              <a:gd name="connsiteY11569" fmla="*/ 4204690 h 6286576"/>
              <a:gd name="connsiteX11570" fmla="*/ 446786 w 6331249"/>
              <a:gd name="connsiteY11570" fmla="*/ 4196321 h 6286576"/>
              <a:gd name="connsiteX11571" fmla="*/ 432606 w 6331249"/>
              <a:gd name="connsiteY11571" fmla="*/ 4187254 h 6286576"/>
              <a:gd name="connsiteX11572" fmla="*/ 419588 w 6331249"/>
              <a:gd name="connsiteY11572" fmla="*/ 4177490 h 6286576"/>
              <a:gd name="connsiteX11573" fmla="*/ 407733 w 6331249"/>
              <a:gd name="connsiteY11573" fmla="*/ 4167260 h 6286576"/>
              <a:gd name="connsiteX11574" fmla="*/ 397040 w 6331249"/>
              <a:gd name="connsiteY11574" fmla="*/ 4156334 h 6286576"/>
              <a:gd name="connsiteX11575" fmla="*/ 387741 w 6331249"/>
              <a:gd name="connsiteY11575" fmla="*/ 4144942 h 6286576"/>
              <a:gd name="connsiteX11576" fmla="*/ 386114 w 6331249"/>
              <a:gd name="connsiteY11576" fmla="*/ 4142617 h 6286576"/>
              <a:gd name="connsiteX11577" fmla="*/ 398899 w 6331249"/>
              <a:gd name="connsiteY11577" fmla="*/ 4136805 h 6286576"/>
              <a:gd name="connsiteX11578" fmla="*/ 424935 w 6331249"/>
              <a:gd name="connsiteY11578" fmla="*/ 4124483 h 6286576"/>
              <a:gd name="connsiteX11579" fmla="*/ 450273 w 6331249"/>
              <a:gd name="connsiteY11579" fmla="*/ 4110999 h 6286576"/>
              <a:gd name="connsiteX11580" fmla="*/ 475146 w 6331249"/>
              <a:gd name="connsiteY11580" fmla="*/ 4096818 h 6286576"/>
              <a:gd name="connsiteX11581" fmla="*/ 498392 w 6331249"/>
              <a:gd name="connsiteY11581" fmla="*/ 4081939 h 6286576"/>
              <a:gd name="connsiteX11582" fmla="*/ 521638 w 6331249"/>
              <a:gd name="connsiteY11582" fmla="*/ 4066595 h 6286576"/>
              <a:gd name="connsiteX11583" fmla="*/ 544884 w 6331249"/>
              <a:gd name="connsiteY11583" fmla="*/ 4050786 h 6286576"/>
              <a:gd name="connsiteX11584" fmla="*/ 568130 w 6331249"/>
              <a:gd name="connsiteY11584" fmla="*/ 4034280 h 6286576"/>
              <a:gd name="connsiteX11585" fmla="*/ 590213 w 6331249"/>
              <a:gd name="connsiteY11585" fmla="*/ 4017309 h 6286576"/>
              <a:gd name="connsiteX11586" fmla="*/ 611832 w 6331249"/>
              <a:gd name="connsiteY11586" fmla="*/ 3999873 h 6286576"/>
              <a:gd name="connsiteX11587" fmla="*/ 632985 w 6331249"/>
              <a:gd name="connsiteY11587" fmla="*/ 3981971 h 6286576"/>
              <a:gd name="connsiteX11588" fmla="*/ 653674 w 6331249"/>
              <a:gd name="connsiteY11588" fmla="*/ 3963605 h 6286576"/>
              <a:gd name="connsiteX11589" fmla="*/ 673898 w 6331249"/>
              <a:gd name="connsiteY11589" fmla="*/ 3945006 h 6286576"/>
              <a:gd name="connsiteX11590" fmla="*/ 693657 w 6331249"/>
              <a:gd name="connsiteY11590" fmla="*/ 3925943 h 6286576"/>
              <a:gd name="connsiteX11591" fmla="*/ 713184 w 6331249"/>
              <a:gd name="connsiteY11591" fmla="*/ 3906647 h 6286576"/>
              <a:gd name="connsiteX11592" fmla="*/ 732245 w 6331249"/>
              <a:gd name="connsiteY11592" fmla="*/ 3886886 h 6286576"/>
              <a:gd name="connsiteX11593" fmla="*/ 751075 w 6331249"/>
              <a:gd name="connsiteY11593" fmla="*/ 3866892 h 6286576"/>
              <a:gd name="connsiteX11594" fmla="*/ 769671 w 6331249"/>
              <a:gd name="connsiteY11594" fmla="*/ 3846666 h 6286576"/>
              <a:gd name="connsiteX11595" fmla="*/ 787803 w 6331249"/>
              <a:gd name="connsiteY11595" fmla="*/ 3826208 h 6286576"/>
              <a:gd name="connsiteX11596" fmla="*/ 805702 w 6331249"/>
              <a:gd name="connsiteY11596" fmla="*/ 3805517 h 6286576"/>
              <a:gd name="connsiteX11597" fmla="*/ 823369 w 6331249"/>
              <a:gd name="connsiteY11597" fmla="*/ 3784593 h 6286576"/>
              <a:gd name="connsiteX11598" fmla="*/ 840804 w 6331249"/>
              <a:gd name="connsiteY11598" fmla="*/ 3763437 h 6286576"/>
              <a:gd name="connsiteX11599" fmla="*/ 858006 w 6331249"/>
              <a:gd name="connsiteY11599" fmla="*/ 3742281 h 6286576"/>
              <a:gd name="connsiteX11600" fmla="*/ 875208 w 6331249"/>
              <a:gd name="connsiteY11600" fmla="*/ 3720893 h 6286576"/>
              <a:gd name="connsiteX11601" fmla="*/ 892177 w 6331249"/>
              <a:gd name="connsiteY11601" fmla="*/ 3699504 h 6286576"/>
              <a:gd name="connsiteX11602" fmla="*/ 908914 w 6331249"/>
              <a:gd name="connsiteY11602" fmla="*/ 3677883 h 6286576"/>
              <a:gd name="connsiteX11603" fmla="*/ 925651 w 6331249"/>
              <a:gd name="connsiteY11603" fmla="*/ 3656262 h 6286576"/>
              <a:gd name="connsiteX11604" fmla="*/ 942388 w 6331249"/>
              <a:gd name="connsiteY11604" fmla="*/ 3634641 h 6286576"/>
              <a:gd name="connsiteX11605" fmla="*/ 958893 w 6331249"/>
              <a:gd name="connsiteY11605" fmla="*/ 3613021 h 6286576"/>
              <a:gd name="connsiteX11606" fmla="*/ 975397 w 6331249"/>
              <a:gd name="connsiteY11606" fmla="*/ 3591400 h 6286576"/>
              <a:gd name="connsiteX11607" fmla="*/ 992599 w 6331249"/>
              <a:gd name="connsiteY11607" fmla="*/ 3568151 h 6286576"/>
              <a:gd name="connsiteX11608" fmla="*/ 1004920 w 6331249"/>
              <a:gd name="connsiteY11608" fmla="*/ 3550017 h 6286576"/>
              <a:gd name="connsiteX11609" fmla="*/ 1017240 w 6331249"/>
              <a:gd name="connsiteY11609" fmla="*/ 3532349 h 6286576"/>
              <a:gd name="connsiteX11610" fmla="*/ 1030490 w 6331249"/>
              <a:gd name="connsiteY11610" fmla="*/ 3513983 h 6286576"/>
              <a:gd name="connsiteX11611" fmla="*/ 1044438 w 6331249"/>
              <a:gd name="connsiteY11611" fmla="*/ 3494919 h 6286576"/>
              <a:gd name="connsiteX11612" fmla="*/ 1059083 w 6331249"/>
              <a:gd name="connsiteY11612" fmla="*/ 3475391 h 6286576"/>
              <a:gd name="connsiteX11613" fmla="*/ 1074425 w 6331249"/>
              <a:gd name="connsiteY11613" fmla="*/ 3455397 h 6286576"/>
              <a:gd name="connsiteX11614" fmla="*/ 1090465 w 6331249"/>
              <a:gd name="connsiteY11614" fmla="*/ 3435171 h 6286576"/>
              <a:gd name="connsiteX11615" fmla="*/ 1106969 w 6331249"/>
              <a:gd name="connsiteY11615" fmla="*/ 3414480 h 6286576"/>
              <a:gd name="connsiteX11616" fmla="*/ 1123939 w 6331249"/>
              <a:gd name="connsiteY11616" fmla="*/ 3393556 h 6286576"/>
              <a:gd name="connsiteX11617" fmla="*/ 1141141 w 6331249"/>
              <a:gd name="connsiteY11617" fmla="*/ 3372400 h 6286576"/>
              <a:gd name="connsiteX11618" fmla="*/ 1158807 w 6331249"/>
              <a:gd name="connsiteY11618" fmla="*/ 3351245 h 6286576"/>
              <a:gd name="connsiteX11619" fmla="*/ 1176707 w 6331249"/>
              <a:gd name="connsiteY11619" fmla="*/ 3330089 h 6286576"/>
              <a:gd name="connsiteX11620" fmla="*/ 1194606 w 6331249"/>
              <a:gd name="connsiteY11620" fmla="*/ 3308933 h 6286576"/>
              <a:gd name="connsiteX11621" fmla="*/ 1212738 w 6331249"/>
              <a:gd name="connsiteY11621" fmla="*/ 3287777 h 6286576"/>
              <a:gd name="connsiteX11622" fmla="*/ 1230870 w 6331249"/>
              <a:gd name="connsiteY11622" fmla="*/ 3266853 h 6286576"/>
              <a:gd name="connsiteX11623" fmla="*/ 1249001 w 6331249"/>
              <a:gd name="connsiteY11623" fmla="*/ 3245930 h 6286576"/>
              <a:gd name="connsiteX11624" fmla="*/ 1266901 w 6331249"/>
              <a:gd name="connsiteY11624" fmla="*/ 3225471 h 6286576"/>
              <a:gd name="connsiteX11625" fmla="*/ 1284568 w 6331249"/>
              <a:gd name="connsiteY11625" fmla="*/ 3205245 h 6286576"/>
              <a:gd name="connsiteX11626" fmla="*/ 1302002 w 6331249"/>
              <a:gd name="connsiteY11626" fmla="*/ 3185252 h 6286576"/>
              <a:gd name="connsiteX11627" fmla="*/ 1319204 w 6331249"/>
              <a:gd name="connsiteY11627" fmla="*/ 3165723 h 6286576"/>
              <a:gd name="connsiteX11628" fmla="*/ 1335941 w 6331249"/>
              <a:gd name="connsiteY11628" fmla="*/ 3146892 h 6286576"/>
              <a:gd name="connsiteX11629" fmla="*/ 1352213 w 6331249"/>
              <a:gd name="connsiteY11629" fmla="*/ 3128526 h 6286576"/>
              <a:gd name="connsiteX11630" fmla="*/ 1368718 w 6331249"/>
              <a:gd name="connsiteY11630" fmla="*/ 3110857 h 6286576"/>
              <a:gd name="connsiteX11631" fmla="*/ 1384060 w 6331249"/>
              <a:gd name="connsiteY11631" fmla="*/ 3093886 h 6286576"/>
              <a:gd name="connsiteX11632" fmla="*/ 1398705 w 6331249"/>
              <a:gd name="connsiteY11632" fmla="*/ 3077612 h 6286576"/>
              <a:gd name="connsiteX11633" fmla="*/ 1412653 w 6331249"/>
              <a:gd name="connsiteY11633" fmla="*/ 3062036 h 6286576"/>
              <a:gd name="connsiteX11634" fmla="*/ 1425903 w 6331249"/>
              <a:gd name="connsiteY11634" fmla="*/ 3047389 h 6286576"/>
              <a:gd name="connsiteX11635" fmla="*/ 1438223 w 6331249"/>
              <a:gd name="connsiteY11635" fmla="*/ 3033673 h 6286576"/>
              <a:gd name="connsiteX11636" fmla="*/ 1449614 w 6331249"/>
              <a:gd name="connsiteY11636" fmla="*/ 3020886 h 6286576"/>
              <a:gd name="connsiteX11637" fmla="*/ 1461701 w 6331249"/>
              <a:gd name="connsiteY11637" fmla="*/ 3008564 h 6286576"/>
              <a:gd name="connsiteX11638" fmla="*/ 1471232 w 6331249"/>
              <a:gd name="connsiteY11638" fmla="*/ 2997870 h 6286576"/>
              <a:gd name="connsiteX11639" fmla="*/ 1480298 w 6331249"/>
              <a:gd name="connsiteY11639" fmla="*/ 2987641 h 6286576"/>
              <a:gd name="connsiteX11640" fmla="*/ 1484715 w 6331249"/>
              <a:gd name="connsiteY11640" fmla="*/ 2982294 h 6286576"/>
              <a:gd name="connsiteX11641" fmla="*/ 1488899 w 6331249"/>
              <a:gd name="connsiteY11641" fmla="*/ 2975552 h 6286576"/>
              <a:gd name="connsiteX11642" fmla="*/ 1492386 w 6331249"/>
              <a:gd name="connsiteY11642" fmla="*/ 2968112 h 6286576"/>
              <a:gd name="connsiteX11643" fmla="*/ 1494943 w 6331249"/>
              <a:gd name="connsiteY11643" fmla="*/ 2960208 h 6286576"/>
              <a:gd name="connsiteX11644" fmla="*/ 1496338 w 6331249"/>
              <a:gd name="connsiteY11644" fmla="*/ 2951838 h 6286576"/>
              <a:gd name="connsiteX11645" fmla="*/ 1496338 w 6331249"/>
              <a:gd name="connsiteY11645" fmla="*/ 2948119 h 6286576"/>
              <a:gd name="connsiteX11646" fmla="*/ 1507496 w 6331249"/>
              <a:gd name="connsiteY11646" fmla="*/ 2965323 h 6286576"/>
              <a:gd name="connsiteX11647" fmla="*/ 1512842 w 6331249"/>
              <a:gd name="connsiteY11647" fmla="*/ 2985781 h 6286576"/>
              <a:gd name="connsiteX11648" fmla="*/ 1413350 w 6331249"/>
              <a:gd name="connsiteY11648" fmla="*/ 3115042 h 6286576"/>
              <a:gd name="connsiteX11649" fmla="*/ 1320366 w 6331249"/>
              <a:gd name="connsiteY11649" fmla="*/ 3226634 h 6286576"/>
              <a:gd name="connsiteX11650" fmla="*/ 1320366 w 6331249"/>
              <a:gd name="connsiteY11650" fmla="*/ 3226634 h 6286576"/>
              <a:gd name="connsiteX11651" fmla="*/ 1227383 w 6331249"/>
              <a:gd name="connsiteY11651" fmla="*/ 3342875 h 6286576"/>
              <a:gd name="connsiteX11652" fmla="*/ 1059547 w 6331249"/>
              <a:gd name="connsiteY11652" fmla="*/ 3559317 h 6286576"/>
              <a:gd name="connsiteX11653" fmla="*/ 1059547 w 6331249"/>
              <a:gd name="connsiteY11653" fmla="*/ 3559317 h 6286576"/>
              <a:gd name="connsiteX11654" fmla="*/ 980512 w 6331249"/>
              <a:gd name="connsiteY11654" fmla="*/ 3667189 h 6286576"/>
              <a:gd name="connsiteX11655" fmla="*/ 899383 w 6331249"/>
              <a:gd name="connsiteY11655" fmla="*/ 3768087 h 6286576"/>
              <a:gd name="connsiteX11656" fmla="*/ 550695 w 6331249"/>
              <a:gd name="connsiteY11656" fmla="*/ 4086821 h 6286576"/>
              <a:gd name="connsiteX11657" fmla="*/ 461198 w 6331249"/>
              <a:gd name="connsiteY11657" fmla="*/ 4138433 h 6286576"/>
              <a:gd name="connsiteX11658" fmla="*/ 457479 w 6331249"/>
              <a:gd name="connsiteY11658" fmla="*/ 4170980 h 6286576"/>
              <a:gd name="connsiteX11659" fmla="*/ 489326 w 6331249"/>
              <a:gd name="connsiteY11659" fmla="*/ 4190974 h 6286576"/>
              <a:gd name="connsiteX11660" fmla="*/ 672736 w 6331249"/>
              <a:gd name="connsiteY11660" fmla="*/ 4207480 h 6286576"/>
              <a:gd name="connsiteX11661" fmla="*/ 672736 w 6331249"/>
              <a:gd name="connsiteY11661" fmla="*/ 4207480 h 6286576"/>
              <a:gd name="connsiteX11662" fmla="*/ 706442 w 6331249"/>
              <a:gd name="connsiteY11662" fmla="*/ 4202366 h 6286576"/>
              <a:gd name="connsiteX11663" fmla="*/ 747588 w 6331249"/>
              <a:gd name="connsiteY11663" fmla="*/ 4189811 h 6286576"/>
              <a:gd name="connsiteX11664" fmla="*/ 1012591 w 6331249"/>
              <a:gd name="connsiteY11664" fmla="*/ 4016611 h 6286576"/>
              <a:gd name="connsiteX11665" fmla="*/ 1217852 w 6331249"/>
              <a:gd name="connsiteY11665" fmla="*/ 3788080 h 6286576"/>
              <a:gd name="connsiteX11666" fmla="*/ 1380573 w 6331249"/>
              <a:gd name="connsiteY11666" fmla="*/ 3582100 h 6286576"/>
              <a:gd name="connsiteX11667" fmla="*/ 1399402 w 6331249"/>
              <a:gd name="connsiteY11667" fmla="*/ 3557225 h 6286576"/>
              <a:gd name="connsiteX11668" fmla="*/ 1651155 w 6331249"/>
              <a:gd name="connsiteY11668" fmla="*/ 3257089 h 6286576"/>
              <a:gd name="connsiteX11669" fmla="*/ 1720893 w 6331249"/>
              <a:gd name="connsiteY11669" fmla="*/ 3214544 h 6286576"/>
              <a:gd name="connsiteX11670" fmla="*/ 1735538 w 6331249"/>
              <a:gd name="connsiteY11670" fmla="*/ 3210360 h 6286576"/>
              <a:gd name="connsiteX11671" fmla="*/ 1735538 w 6331249"/>
              <a:gd name="connsiteY11671" fmla="*/ 3210360 h 6286576"/>
              <a:gd name="connsiteX11672" fmla="*/ 1368718 w 6331249"/>
              <a:gd name="connsiteY11672" fmla="*/ 2894183 h 6286576"/>
              <a:gd name="connsiteX11673" fmla="*/ 1368718 w 6331249"/>
              <a:gd name="connsiteY11673" fmla="*/ 2894183 h 6286576"/>
              <a:gd name="connsiteX11674" fmla="*/ 1362674 w 6331249"/>
              <a:gd name="connsiteY11674" fmla="*/ 2898600 h 6286576"/>
              <a:gd name="connsiteX11675" fmla="*/ 1357560 w 6331249"/>
              <a:gd name="connsiteY11675" fmla="*/ 2903017 h 6286576"/>
              <a:gd name="connsiteX11676" fmla="*/ 1328038 w 6331249"/>
              <a:gd name="connsiteY11676" fmla="*/ 2931613 h 6286576"/>
              <a:gd name="connsiteX11677" fmla="*/ 1298980 w 6331249"/>
              <a:gd name="connsiteY11677" fmla="*/ 2960440 h 6286576"/>
              <a:gd name="connsiteX11678" fmla="*/ 1271085 w 6331249"/>
              <a:gd name="connsiteY11678" fmla="*/ 2989036 h 6286576"/>
              <a:gd name="connsiteX11679" fmla="*/ 1243423 w 6331249"/>
              <a:gd name="connsiteY11679" fmla="*/ 3017864 h 6286576"/>
              <a:gd name="connsiteX11680" fmla="*/ 1216225 w 6331249"/>
              <a:gd name="connsiteY11680" fmla="*/ 3046924 h 6286576"/>
              <a:gd name="connsiteX11681" fmla="*/ 1189260 w 6331249"/>
              <a:gd name="connsiteY11681" fmla="*/ 3076217 h 6286576"/>
              <a:gd name="connsiteX11682" fmla="*/ 1162759 w 6331249"/>
              <a:gd name="connsiteY11682" fmla="*/ 3105742 h 6286576"/>
              <a:gd name="connsiteX11683" fmla="*/ 1136259 w 6331249"/>
              <a:gd name="connsiteY11683" fmla="*/ 3135965 h 6286576"/>
              <a:gd name="connsiteX11684" fmla="*/ 1110224 w 6331249"/>
              <a:gd name="connsiteY11684" fmla="*/ 3165956 h 6286576"/>
              <a:gd name="connsiteX11685" fmla="*/ 1084653 w 6331249"/>
              <a:gd name="connsiteY11685" fmla="*/ 3195946 h 6286576"/>
              <a:gd name="connsiteX11686" fmla="*/ 1059083 w 6331249"/>
              <a:gd name="connsiteY11686" fmla="*/ 3226169 h 6286576"/>
              <a:gd name="connsiteX11687" fmla="*/ 1033744 w 6331249"/>
              <a:gd name="connsiteY11687" fmla="*/ 3256624 h 6286576"/>
              <a:gd name="connsiteX11688" fmla="*/ 1009569 w 6331249"/>
              <a:gd name="connsiteY11688" fmla="*/ 3287544 h 6286576"/>
              <a:gd name="connsiteX11689" fmla="*/ 984696 w 6331249"/>
              <a:gd name="connsiteY11689" fmla="*/ 3317999 h 6286576"/>
              <a:gd name="connsiteX11690" fmla="*/ 959823 w 6331249"/>
              <a:gd name="connsiteY11690" fmla="*/ 3348687 h 6286576"/>
              <a:gd name="connsiteX11691" fmla="*/ 935182 w 6331249"/>
              <a:gd name="connsiteY11691" fmla="*/ 3379375 h 6286576"/>
              <a:gd name="connsiteX11692" fmla="*/ 910541 w 6331249"/>
              <a:gd name="connsiteY11692" fmla="*/ 3410063 h 6286576"/>
              <a:gd name="connsiteX11693" fmla="*/ 885901 w 6331249"/>
              <a:gd name="connsiteY11693" fmla="*/ 3440750 h 6286576"/>
              <a:gd name="connsiteX11694" fmla="*/ 861493 w 6331249"/>
              <a:gd name="connsiteY11694" fmla="*/ 3471438 h 6286576"/>
              <a:gd name="connsiteX11695" fmla="*/ 837084 w 6331249"/>
              <a:gd name="connsiteY11695" fmla="*/ 3502126 h 6286576"/>
              <a:gd name="connsiteX11696" fmla="*/ 812444 w 6331249"/>
              <a:gd name="connsiteY11696" fmla="*/ 3532814 h 6286576"/>
              <a:gd name="connsiteX11697" fmla="*/ 787571 w 6331249"/>
              <a:gd name="connsiteY11697" fmla="*/ 3563037 h 6286576"/>
              <a:gd name="connsiteX11698" fmla="*/ 764325 w 6331249"/>
              <a:gd name="connsiteY11698" fmla="*/ 3593492 h 6286576"/>
              <a:gd name="connsiteX11699" fmla="*/ 222696 w 6331249"/>
              <a:gd name="connsiteY11699" fmla="*/ 3982901 h 6286576"/>
              <a:gd name="connsiteX11700" fmla="*/ 209678 w 6331249"/>
              <a:gd name="connsiteY11700" fmla="*/ 3982901 h 6286576"/>
              <a:gd name="connsiteX11701" fmla="*/ 196660 w 6331249"/>
              <a:gd name="connsiteY11701" fmla="*/ 3982901 h 6286576"/>
              <a:gd name="connsiteX11702" fmla="*/ 185502 w 6331249"/>
              <a:gd name="connsiteY11702" fmla="*/ 3982901 h 6286576"/>
              <a:gd name="connsiteX11703" fmla="*/ 175274 w 6331249"/>
              <a:gd name="connsiteY11703" fmla="*/ 3981041 h 6286576"/>
              <a:gd name="connsiteX11704" fmla="*/ 165976 w 6331249"/>
              <a:gd name="connsiteY11704" fmla="*/ 3978252 h 6286576"/>
              <a:gd name="connsiteX11705" fmla="*/ 157375 w 6331249"/>
              <a:gd name="connsiteY11705" fmla="*/ 3974764 h 6286576"/>
              <a:gd name="connsiteX11706" fmla="*/ 149471 w 6331249"/>
              <a:gd name="connsiteY11706" fmla="*/ 3970347 h 6286576"/>
              <a:gd name="connsiteX11707" fmla="*/ 142032 w 6331249"/>
              <a:gd name="connsiteY11707" fmla="*/ 3965000 h 6286576"/>
              <a:gd name="connsiteX11708" fmla="*/ 134826 w 6331249"/>
              <a:gd name="connsiteY11708" fmla="*/ 3958491 h 6286576"/>
              <a:gd name="connsiteX11709" fmla="*/ 127852 w 6331249"/>
              <a:gd name="connsiteY11709" fmla="*/ 3950586 h 6286576"/>
              <a:gd name="connsiteX11710" fmla="*/ 121111 w 6331249"/>
              <a:gd name="connsiteY11710" fmla="*/ 3941054 h 6286576"/>
              <a:gd name="connsiteX11711" fmla="*/ 113440 w 6331249"/>
              <a:gd name="connsiteY11711" fmla="*/ 3928965 h 6286576"/>
              <a:gd name="connsiteX11712" fmla="*/ 108326 w 6331249"/>
              <a:gd name="connsiteY11712" fmla="*/ 3915249 h 6286576"/>
              <a:gd name="connsiteX11713" fmla="*/ 104839 w 6331249"/>
              <a:gd name="connsiteY11713" fmla="*/ 3905252 h 6286576"/>
              <a:gd name="connsiteX11714" fmla="*/ 104839 w 6331249"/>
              <a:gd name="connsiteY11714" fmla="*/ 3903857 h 6286576"/>
              <a:gd name="connsiteX11715" fmla="*/ 106466 w 6331249"/>
              <a:gd name="connsiteY11715" fmla="*/ 3900137 h 6286576"/>
              <a:gd name="connsiteX11716" fmla="*/ 108791 w 6331249"/>
              <a:gd name="connsiteY11716" fmla="*/ 3895720 h 6286576"/>
              <a:gd name="connsiteX11717" fmla="*/ 111580 w 6331249"/>
              <a:gd name="connsiteY11717" fmla="*/ 3890605 h 6286576"/>
              <a:gd name="connsiteX11718" fmla="*/ 114835 w 6331249"/>
              <a:gd name="connsiteY11718" fmla="*/ 3884793 h 6286576"/>
              <a:gd name="connsiteX11719" fmla="*/ 118786 w 6331249"/>
              <a:gd name="connsiteY11719" fmla="*/ 3878516 h 6286576"/>
              <a:gd name="connsiteX11720" fmla="*/ 123203 w 6331249"/>
              <a:gd name="connsiteY11720" fmla="*/ 3871774 h 6286576"/>
              <a:gd name="connsiteX11721" fmla="*/ 128085 w 6331249"/>
              <a:gd name="connsiteY11721" fmla="*/ 3864335 h 6286576"/>
              <a:gd name="connsiteX11722" fmla="*/ 133431 w 6331249"/>
              <a:gd name="connsiteY11722" fmla="*/ 3856663 h 6286576"/>
              <a:gd name="connsiteX11723" fmla="*/ 139243 w 6331249"/>
              <a:gd name="connsiteY11723" fmla="*/ 3848526 h 6286576"/>
              <a:gd name="connsiteX11724" fmla="*/ 145287 w 6331249"/>
              <a:gd name="connsiteY11724" fmla="*/ 3839924 h 6286576"/>
              <a:gd name="connsiteX11725" fmla="*/ 151796 w 6331249"/>
              <a:gd name="connsiteY11725" fmla="*/ 3830857 h 6286576"/>
              <a:gd name="connsiteX11726" fmla="*/ 159932 w 6331249"/>
              <a:gd name="connsiteY11726" fmla="*/ 3822255 h 6286576"/>
              <a:gd name="connsiteX11727" fmla="*/ 167138 w 6331249"/>
              <a:gd name="connsiteY11727" fmla="*/ 3812491 h 6286576"/>
              <a:gd name="connsiteX11728" fmla="*/ 174809 w 6331249"/>
              <a:gd name="connsiteY11728" fmla="*/ 3802494 h 6286576"/>
              <a:gd name="connsiteX11729" fmla="*/ 182713 w 6331249"/>
              <a:gd name="connsiteY11729" fmla="*/ 3792033 h 6286576"/>
              <a:gd name="connsiteX11730" fmla="*/ 190849 w 6331249"/>
              <a:gd name="connsiteY11730" fmla="*/ 3781338 h 6286576"/>
              <a:gd name="connsiteX11731" fmla="*/ 199450 w 6331249"/>
              <a:gd name="connsiteY11731" fmla="*/ 3770179 h 6286576"/>
              <a:gd name="connsiteX11732" fmla="*/ 208283 w 6331249"/>
              <a:gd name="connsiteY11732" fmla="*/ 3758788 h 6286576"/>
              <a:gd name="connsiteX11733" fmla="*/ 217349 w 6331249"/>
              <a:gd name="connsiteY11733" fmla="*/ 3747163 h 6286576"/>
              <a:gd name="connsiteX11734" fmla="*/ 226647 w 6331249"/>
              <a:gd name="connsiteY11734" fmla="*/ 3735307 h 6286576"/>
              <a:gd name="connsiteX11735" fmla="*/ 236178 w 6331249"/>
              <a:gd name="connsiteY11735" fmla="*/ 3722985 h 6286576"/>
              <a:gd name="connsiteX11736" fmla="*/ 245941 w 6331249"/>
              <a:gd name="connsiteY11736" fmla="*/ 3710431 h 6286576"/>
              <a:gd name="connsiteX11737" fmla="*/ 255937 w 6331249"/>
              <a:gd name="connsiteY11737" fmla="*/ 3697644 h 6286576"/>
              <a:gd name="connsiteX11738" fmla="*/ 266165 w 6331249"/>
              <a:gd name="connsiteY11738" fmla="*/ 3684625 h 6286576"/>
              <a:gd name="connsiteX11739" fmla="*/ 276161 w 6331249"/>
              <a:gd name="connsiteY11739" fmla="*/ 3671141 h 6286576"/>
              <a:gd name="connsiteX11740" fmla="*/ 286622 w 6331249"/>
              <a:gd name="connsiteY11740" fmla="*/ 3657657 h 6286576"/>
              <a:gd name="connsiteX11741" fmla="*/ 298710 w 6331249"/>
              <a:gd name="connsiteY11741" fmla="*/ 3642081 h 6286576"/>
              <a:gd name="connsiteX11742" fmla="*/ 311030 w 6331249"/>
              <a:gd name="connsiteY11742" fmla="*/ 3626272 h 6286576"/>
              <a:gd name="connsiteX11743" fmla="*/ 323350 w 6331249"/>
              <a:gd name="connsiteY11743" fmla="*/ 3610231 h 6286576"/>
              <a:gd name="connsiteX11744" fmla="*/ 335903 w 6331249"/>
              <a:gd name="connsiteY11744" fmla="*/ 3594189 h 6286576"/>
              <a:gd name="connsiteX11745" fmla="*/ 348456 w 6331249"/>
              <a:gd name="connsiteY11745" fmla="*/ 3577916 h 6286576"/>
              <a:gd name="connsiteX11746" fmla="*/ 361241 w 6331249"/>
              <a:gd name="connsiteY11746" fmla="*/ 3561409 h 6286576"/>
              <a:gd name="connsiteX11747" fmla="*/ 374026 w 6331249"/>
              <a:gd name="connsiteY11747" fmla="*/ 3544903 h 6286576"/>
              <a:gd name="connsiteX11748" fmla="*/ 386812 w 6331249"/>
              <a:gd name="connsiteY11748" fmla="*/ 3528164 h 6286576"/>
              <a:gd name="connsiteX11749" fmla="*/ 399597 w 6331249"/>
              <a:gd name="connsiteY11749" fmla="*/ 3511426 h 6286576"/>
              <a:gd name="connsiteX11750" fmla="*/ 412382 w 6331249"/>
              <a:gd name="connsiteY11750" fmla="*/ 3494687 h 6286576"/>
              <a:gd name="connsiteX11751" fmla="*/ 425167 w 6331249"/>
              <a:gd name="connsiteY11751" fmla="*/ 3477948 h 6286576"/>
              <a:gd name="connsiteX11752" fmla="*/ 437952 w 6331249"/>
              <a:gd name="connsiteY11752" fmla="*/ 3460977 h 6286576"/>
              <a:gd name="connsiteX11753" fmla="*/ 450738 w 6331249"/>
              <a:gd name="connsiteY11753" fmla="*/ 3444238 h 6286576"/>
              <a:gd name="connsiteX11754" fmla="*/ 462128 w 6331249"/>
              <a:gd name="connsiteY11754" fmla="*/ 3427034 h 6286576"/>
              <a:gd name="connsiteX11755" fmla="*/ 474681 w 6331249"/>
              <a:gd name="connsiteY11755" fmla="*/ 3410295 h 6286576"/>
              <a:gd name="connsiteX11756" fmla="*/ 487234 w 6331249"/>
              <a:gd name="connsiteY11756" fmla="*/ 3393556 h 6286576"/>
              <a:gd name="connsiteX11757" fmla="*/ 499554 w 6331249"/>
              <a:gd name="connsiteY11757" fmla="*/ 3377050 h 6286576"/>
              <a:gd name="connsiteX11758" fmla="*/ 511874 w 6331249"/>
              <a:gd name="connsiteY11758" fmla="*/ 3360544 h 6286576"/>
              <a:gd name="connsiteX11759" fmla="*/ 523962 w 6331249"/>
              <a:gd name="connsiteY11759" fmla="*/ 3344270 h 6286576"/>
              <a:gd name="connsiteX11760" fmla="*/ 535818 w 6331249"/>
              <a:gd name="connsiteY11760" fmla="*/ 3327996 h 6286576"/>
              <a:gd name="connsiteX11761" fmla="*/ 547441 w 6331249"/>
              <a:gd name="connsiteY11761" fmla="*/ 3311955 h 6286576"/>
              <a:gd name="connsiteX11762" fmla="*/ 558831 w 6331249"/>
              <a:gd name="connsiteY11762" fmla="*/ 3296146 h 6286576"/>
              <a:gd name="connsiteX11763" fmla="*/ 569989 w 6331249"/>
              <a:gd name="connsiteY11763" fmla="*/ 3280570 h 6286576"/>
              <a:gd name="connsiteX11764" fmla="*/ 580915 w 6331249"/>
              <a:gd name="connsiteY11764" fmla="*/ 3265226 h 6286576"/>
              <a:gd name="connsiteX11765" fmla="*/ 591608 w 6331249"/>
              <a:gd name="connsiteY11765" fmla="*/ 3250114 h 6286576"/>
              <a:gd name="connsiteX11766" fmla="*/ 601836 w 6331249"/>
              <a:gd name="connsiteY11766" fmla="*/ 3235468 h 6286576"/>
              <a:gd name="connsiteX11767" fmla="*/ 611832 w 6331249"/>
              <a:gd name="connsiteY11767" fmla="*/ 3221054 h 6286576"/>
              <a:gd name="connsiteX11768" fmla="*/ 621595 w 6331249"/>
              <a:gd name="connsiteY11768" fmla="*/ 3206873 h 6286576"/>
              <a:gd name="connsiteX11769" fmla="*/ 630893 w 6331249"/>
              <a:gd name="connsiteY11769" fmla="*/ 3193156 h 6286576"/>
              <a:gd name="connsiteX11770" fmla="*/ 639727 w 6331249"/>
              <a:gd name="connsiteY11770" fmla="*/ 3179672 h 6286576"/>
              <a:gd name="connsiteX11771" fmla="*/ 648328 w 6331249"/>
              <a:gd name="connsiteY11771" fmla="*/ 3166653 h 6286576"/>
              <a:gd name="connsiteX11772" fmla="*/ 703188 w 6331249"/>
              <a:gd name="connsiteY11772" fmla="*/ 3087144 h 6286576"/>
              <a:gd name="connsiteX11773" fmla="*/ 720622 w 6331249"/>
              <a:gd name="connsiteY11773" fmla="*/ 3063896 h 6286576"/>
              <a:gd name="connsiteX11774" fmla="*/ 738987 w 6331249"/>
              <a:gd name="connsiteY11774" fmla="*/ 3040647 h 6286576"/>
              <a:gd name="connsiteX11775" fmla="*/ 757816 w 6331249"/>
              <a:gd name="connsiteY11775" fmla="*/ 3017399 h 6286576"/>
              <a:gd name="connsiteX11776" fmla="*/ 777342 w 6331249"/>
              <a:gd name="connsiteY11776" fmla="*/ 2994151 h 6286576"/>
              <a:gd name="connsiteX11777" fmla="*/ 797334 w 6331249"/>
              <a:gd name="connsiteY11777" fmla="*/ 2970902 h 6286576"/>
              <a:gd name="connsiteX11778" fmla="*/ 817558 w 6331249"/>
              <a:gd name="connsiteY11778" fmla="*/ 2947654 h 6286576"/>
              <a:gd name="connsiteX11779" fmla="*/ 838014 w 6331249"/>
              <a:gd name="connsiteY11779" fmla="*/ 2924406 h 6286576"/>
              <a:gd name="connsiteX11780" fmla="*/ 858471 w 6331249"/>
              <a:gd name="connsiteY11780" fmla="*/ 2901157 h 6286576"/>
              <a:gd name="connsiteX11781" fmla="*/ 878927 w 6331249"/>
              <a:gd name="connsiteY11781" fmla="*/ 2877909 h 6286576"/>
              <a:gd name="connsiteX11782" fmla="*/ 899383 w 6331249"/>
              <a:gd name="connsiteY11782" fmla="*/ 2854661 h 6286576"/>
              <a:gd name="connsiteX11783" fmla="*/ 919607 w 6331249"/>
              <a:gd name="connsiteY11783" fmla="*/ 2831412 h 6286576"/>
              <a:gd name="connsiteX11784" fmla="*/ 939366 w 6331249"/>
              <a:gd name="connsiteY11784" fmla="*/ 2809559 h 6286576"/>
              <a:gd name="connsiteX11785" fmla="*/ 958660 w 6331249"/>
              <a:gd name="connsiteY11785" fmla="*/ 2788170 h 6286576"/>
              <a:gd name="connsiteX11786" fmla="*/ 977489 w 6331249"/>
              <a:gd name="connsiteY11786" fmla="*/ 2767247 h 6286576"/>
              <a:gd name="connsiteX11787" fmla="*/ 995621 w 6331249"/>
              <a:gd name="connsiteY11787" fmla="*/ 2746789 h 6286576"/>
              <a:gd name="connsiteX11788" fmla="*/ 1013056 w 6331249"/>
              <a:gd name="connsiteY11788" fmla="*/ 2726795 h 6286576"/>
              <a:gd name="connsiteX11789" fmla="*/ 1029560 w 6331249"/>
              <a:gd name="connsiteY11789" fmla="*/ 2707499 h 6286576"/>
              <a:gd name="connsiteX11790" fmla="*/ 1045135 w 6331249"/>
              <a:gd name="connsiteY11790" fmla="*/ 2688900 h 6286576"/>
              <a:gd name="connsiteX11791" fmla="*/ 1059547 w 6331249"/>
              <a:gd name="connsiteY11791" fmla="*/ 2670999 h 6286576"/>
              <a:gd name="connsiteX11792" fmla="*/ 1072798 w 6331249"/>
              <a:gd name="connsiteY11792" fmla="*/ 2653563 h 6286576"/>
              <a:gd name="connsiteX11793" fmla="*/ 1084886 w 6331249"/>
              <a:gd name="connsiteY11793" fmla="*/ 2636824 h 6286576"/>
              <a:gd name="connsiteX11794" fmla="*/ 1095579 w 6331249"/>
              <a:gd name="connsiteY11794" fmla="*/ 2620783 h 6286576"/>
              <a:gd name="connsiteX11795" fmla="*/ 1104877 w 6331249"/>
              <a:gd name="connsiteY11795" fmla="*/ 2605206 h 6286576"/>
              <a:gd name="connsiteX11796" fmla="*/ 1112781 w 6331249"/>
              <a:gd name="connsiteY11796" fmla="*/ 2589862 h 6286576"/>
              <a:gd name="connsiteX11797" fmla="*/ 1119057 w 6331249"/>
              <a:gd name="connsiteY11797" fmla="*/ 2574286 h 6286576"/>
              <a:gd name="connsiteX11798" fmla="*/ 1123241 w 6331249"/>
              <a:gd name="connsiteY11798" fmla="*/ 2557780 h 6286576"/>
              <a:gd name="connsiteX11799" fmla="*/ 1123241 w 6331249"/>
              <a:gd name="connsiteY11799" fmla="*/ 2554990 h 6286576"/>
              <a:gd name="connsiteX11800" fmla="*/ 1157645 w 6331249"/>
              <a:gd name="connsiteY11800" fmla="*/ 2616598 h 6286576"/>
              <a:gd name="connsiteX11801" fmla="*/ 1050017 w 6331249"/>
              <a:gd name="connsiteY11801" fmla="*/ 2737257 h 6286576"/>
              <a:gd name="connsiteX11802" fmla="*/ 669481 w 6331249"/>
              <a:gd name="connsiteY11802" fmla="*/ 3186182 h 6286576"/>
              <a:gd name="connsiteX11803" fmla="*/ 669481 w 6331249"/>
              <a:gd name="connsiteY11803" fmla="*/ 3186182 h 6286576"/>
              <a:gd name="connsiteX11804" fmla="*/ 493278 w 6331249"/>
              <a:gd name="connsiteY11804" fmla="*/ 3430754 h 6286576"/>
              <a:gd name="connsiteX11805" fmla="*/ 398667 w 6331249"/>
              <a:gd name="connsiteY11805" fmla="*/ 3564432 h 6286576"/>
              <a:gd name="connsiteX11806" fmla="*/ 375421 w 6331249"/>
              <a:gd name="connsiteY11806" fmla="*/ 3596282 h 6286576"/>
              <a:gd name="connsiteX11807" fmla="*/ 237805 w 6331249"/>
              <a:gd name="connsiteY11807" fmla="*/ 3769947 h 6286576"/>
              <a:gd name="connsiteX11808" fmla="*/ 135059 w 6331249"/>
              <a:gd name="connsiteY11808" fmla="*/ 3904322 h 6286576"/>
              <a:gd name="connsiteX11809" fmla="*/ 262446 w 6331249"/>
              <a:gd name="connsiteY11809" fmla="*/ 3955468 h 6286576"/>
              <a:gd name="connsiteX11810" fmla="*/ 603463 w 6331249"/>
              <a:gd name="connsiteY11810" fmla="*/ 3745071 h 6286576"/>
              <a:gd name="connsiteX11811" fmla="*/ 642981 w 6331249"/>
              <a:gd name="connsiteY11811" fmla="*/ 3701597 h 6286576"/>
              <a:gd name="connsiteX11812" fmla="*/ 802216 w 6331249"/>
              <a:gd name="connsiteY11812" fmla="*/ 3515610 h 6286576"/>
              <a:gd name="connsiteX11813" fmla="*/ 954709 w 6331249"/>
              <a:gd name="connsiteY11813" fmla="*/ 3321487 h 6286576"/>
              <a:gd name="connsiteX11814" fmla="*/ 1069543 w 6331249"/>
              <a:gd name="connsiteY11814" fmla="*/ 3176882 h 6286576"/>
              <a:gd name="connsiteX11815" fmla="*/ 1168803 w 6331249"/>
              <a:gd name="connsiteY11815" fmla="*/ 3062501 h 6286576"/>
              <a:gd name="connsiteX11816" fmla="*/ 1211343 w 6331249"/>
              <a:gd name="connsiteY11816" fmla="*/ 3014144 h 6286576"/>
              <a:gd name="connsiteX11817" fmla="*/ 1339428 w 6331249"/>
              <a:gd name="connsiteY11817" fmla="*/ 2901622 h 6286576"/>
              <a:gd name="connsiteX11818" fmla="*/ 1368718 w 6331249"/>
              <a:gd name="connsiteY11818" fmla="*/ 2893253 h 6286576"/>
              <a:gd name="connsiteX11819" fmla="*/ 1368718 w 6331249"/>
              <a:gd name="connsiteY11819" fmla="*/ 2893253 h 6286576"/>
              <a:gd name="connsiteX11820" fmla="*/ 996784 w 6331249"/>
              <a:gd name="connsiteY11820" fmla="*/ 2508493 h 6286576"/>
              <a:gd name="connsiteX11821" fmla="*/ 990507 w 6331249"/>
              <a:gd name="connsiteY11821" fmla="*/ 2512678 h 6286576"/>
              <a:gd name="connsiteX11822" fmla="*/ 975862 w 6331249"/>
              <a:gd name="connsiteY11822" fmla="*/ 2523837 h 6286576"/>
              <a:gd name="connsiteX11823" fmla="*/ 960985 w 6331249"/>
              <a:gd name="connsiteY11823" fmla="*/ 2536391 h 6286576"/>
              <a:gd name="connsiteX11824" fmla="*/ 945643 w 6331249"/>
              <a:gd name="connsiteY11824" fmla="*/ 2550108 h 6286576"/>
              <a:gd name="connsiteX11825" fmla="*/ 929836 w 6331249"/>
              <a:gd name="connsiteY11825" fmla="*/ 2565219 h 6286576"/>
              <a:gd name="connsiteX11826" fmla="*/ 913563 w 6331249"/>
              <a:gd name="connsiteY11826" fmla="*/ 2581493 h 6286576"/>
              <a:gd name="connsiteX11827" fmla="*/ 896826 w 6331249"/>
              <a:gd name="connsiteY11827" fmla="*/ 2598929 h 6286576"/>
              <a:gd name="connsiteX11828" fmla="*/ 879624 w 6331249"/>
              <a:gd name="connsiteY11828" fmla="*/ 2617295 h 6286576"/>
              <a:gd name="connsiteX11829" fmla="*/ 861957 w 6331249"/>
              <a:gd name="connsiteY11829" fmla="*/ 2636591 h 6286576"/>
              <a:gd name="connsiteX11830" fmla="*/ 844058 w 6331249"/>
              <a:gd name="connsiteY11830" fmla="*/ 2656817 h 6286576"/>
              <a:gd name="connsiteX11831" fmla="*/ 825694 w 6331249"/>
              <a:gd name="connsiteY11831" fmla="*/ 2677741 h 6286576"/>
              <a:gd name="connsiteX11832" fmla="*/ 807097 w 6331249"/>
              <a:gd name="connsiteY11832" fmla="*/ 2699362 h 6286576"/>
              <a:gd name="connsiteX11833" fmla="*/ 788500 w 6331249"/>
              <a:gd name="connsiteY11833" fmla="*/ 2721448 h 6286576"/>
              <a:gd name="connsiteX11834" fmla="*/ 769671 w 6331249"/>
              <a:gd name="connsiteY11834" fmla="*/ 2744696 h 6286576"/>
              <a:gd name="connsiteX11835" fmla="*/ 750842 w 6331249"/>
              <a:gd name="connsiteY11835" fmla="*/ 2767944 h 6286576"/>
              <a:gd name="connsiteX11836" fmla="*/ 732013 w 6331249"/>
              <a:gd name="connsiteY11836" fmla="*/ 2791193 h 6286576"/>
              <a:gd name="connsiteX11837" fmla="*/ 657394 w 6331249"/>
              <a:gd name="connsiteY11837" fmla="*/ 2884186 h 6286576"/>
              <a:gd name="connsiteX11838" fmla="*/ 639262 w 6331249"/>
              <a:gd name="connsiteY11838" fmla="*/ 2907434 h 6286576"/>
              <a:gd name="connsiteX11839" fmla="*/ 392391 w 6331249"/>
              <a:gd name="connsiteY11839" fmla="*/ 3255694 h 6286576"/>
              <a:gd name="connsiteX11840" fmla="*/ 374259 w 6331249"/>
              <a:gd name="connsiteY11840" fmla="*/ 3287544 h 6286576"/>
              <a:gd name="connsiteX11841" fmla="*/ 354965 w 6331249"/>
              <a:gd name="connsiteY11841" fmla="*/ 3319859 h 6286576"/>
              <a:gd name="connsiteX11842" fmla="*/ 335438 w 6331249"/>
              <a:gd name="connsiteY11842" fmla="*/ 3352174 h 6286576"/>
              <a:gd name="connsiteX11843" fmla="*/ 315912 w 6331249"/>
              <a:gd name="connsiteY11843" fmla="*/ 3384257 h 6286576"/>
              <a:gd name="connsiteX11844" fmla="*/ 296385 w 6331249"/>
              <a:gd name="connsiteY11844" fmla="*/ 3415875 h 6286576"/>
              <a:gd name="connsiteX11845" fmla="*/ 276161 w 6331249"/>
              <a:gd name="connsiteY11845" fmla="*/ 3447028 h 6286576"/>
              <a:gd name="connsiteX11846" fmla="*/ 256635 w 6331249"/>
              <a:gd name="connsiteY11846" fmla="*/ 3477251 h 6286576"/>
              <a:gd name="connsiteX11847" fmla="*/ 237341 w 6331249"/>
              <a:gd name="connsiteY11847" fmla="*/ 3506543 h 6286576"/>
              <a:gd name="connsiteX11848" fmla="*/ 218279 w 6331249"/>
              <a:gd name="connsiteY11848" fmla="*/ 3534674 h 6286576"/>
              <a:gd name="connsiteX11849" fmla="*/ 199450 w 6331249"/>
              <a:gd name="connsiteY11849" fmla="*/ 3561409 h 6286576"/>
              <a:gd name="connsiteX11850" fmla="*/ 180853 w 6331249"/>
              <a:gd name="connsiteY11850" fmla="*/ 3586285 h 6286576"/>
              <a:gd name="connsiteX11851" fmla="*/ 162721 w 6331249"/>
              <a:gd name="connsiteY11851" fmla="*/ 3609533 h 6286576"/>
              <a:gd name="connsiteX11852" fmla="*/ 145054 w 6331249"/>
              <a:gd name="connsiteY11852" fmla="*/ 3630457 h 6286576"/>
              <a:gd name="connsiteX11853" fmla="*/ 127852 w 6331249"/>
              <a:gd name="connsiteY11853" fmla="*/ 3649056 h 6286576"/>
              <a:gd name="connsiteX11854" fmla="*/ 111580 w 6331249"/>
              <a:gd name="connsiteY11854" fmla="*/ 3665097 h 6286576"/>
              <a:gd name="connsiteX11855" fmla="*/ 96238 w 6331249"/>
              <a:gd name="connsiteY11855" fmla="*/ 3678348 h 6286576"/>
              <a:gd name="connsiteX11856" fmla="*/ 82290 w 6331249"/>
              <a:gd name="connsiteY11856" fmla="*/ 3688578 h 6286576"/>
              <a:gd name="connsiteX11857" fmla="*/ 69970 w 6331249"/>
              <a:gd name="connsiteY11857" fmla="*/ 3695552 h 6286576"/>
              <a:gd name="connsiteX11858" fmla="*/ 59742 w 6331249"/>
              <a:gd name="connsiteY11858" fmla="*/ 3699504 h 6286576"/>
              <a:gd name="connsiteX11859" fmla="*/ 52071 w 6331249"/>
              <a:gd name="connsiteY11859" fmla="*/ 3700899 h 6286576"/>
              <a:gd name="connsiteX11860" fmla="*/ 46957 w 6331249"/>
              <a:gd name="connsiteY11860" fmla="*/ 3700899 h 6286576"/>
              <a:gd name="connsiteX11861" fmla="*/ 42075 w 6331249"/>
              <a:gd name="connsiteY11861" fmla="*/ 3699504 h 6286576"/>
              <a:gd name="connsiteX11862" fmla="*/ 36031 w 6331249"/>
              <a:gd name="connsiteY11862" fmla="*/ 3696017 h 6286576"/>
              <a:gd name="connsiteX11863" fmla="*/ 29057 w 6331249"/>
              <a:gd name="connsiteY11863" fmla="*/ 3689740 h 6286576"/>
              <a:gd name="connsiteX11864" fmla="*/ 22316 w 6331249"/>
              <a:gd name="connsiteY11864" fmla="*/ 3680906 h 6286576"/>
              <a:gd name="connsiteX11865" fmla="*/ 16040 w 6331249"/>
              <a:gd name="connsiteY11865" fmla="*/ 3669281 h 6286576"/>
              <a:gd name="connsiteX11866" fmla="*/ 10461 w 6331249"/>
              <a:gd name="connsiteY11866" fmla="*/ 3654868 h 6286576"/>
              <a:gd name="connsiteX11867" fmla="*/ 5811 w 6331249"/>
              <a:gd name="connsiteY11867" fmla="*/ 3637664 h 6286576"/>
              <a:gd name="connsiteX11868" fmla="*/ 2325 w 6331249"/>
              <a:gd name="connsiteY11868" fmla="*/ 3617670 h 6286576"/>
              <a:gd name="connsiteX11869" fmla="*/ 0 w 6331249"/>
              <a:gd name="connsiteY11869" fmla="*/ 3594422 h 6286576"/>
              <a:gd name="connsiteX11870" fmla="*/ 0 w 6331249"/>
              <a:gd name="connsiteY11870" fmla="*/ 3570011 h 6286576"/>
              <a:gd name="connsiteX11871" fmla="*/ 0 w 6331249"/>
              <a:gd name="connsiteY11871" fmla="*/ 3543741 h 6286576"/>
              <a:gd name="connsiteX11872" fmla="*/ 1627 w 6331249"/>
              <a:gd name="connsiteY11872" fmla="*/ 3515610 h 6286576"/>
              <a:gd name="connsiteX11873" fmla="*/ 4417 w 6331249"/>
              <a:gd name="connsiteY11873" fmla="*/ 3485852 h 6286576"/>
              <a:gd name="connsiteX11874" fmla="*/ 8368 w 6331249"/>
              <a:gd name="connsiteY11874" fmla="*/ 3454932 h 6286576"/>
              <a:gd name="connsiteX11875" fmla="*/ 13483 w 6331249"/>
              <a:gd name="connsiteY11875" fmla="*/ 3422850 h 6286576"/>
              <a:gd name="connsiteX11876" fmla="*/ 19759 w 6331249"/>
              <a:gd name="connsiteY11876" fmla="*/ 3389604 h 6286576"/>
              <a:gd name="connsiteX11877" fmla="*/ 26965 w 6331249"/>
              <a:gd name="connsiteY11877" fmla="*/ 3355662 h 6286576"/>
              <a:gd name="connsiteX11878" fmla="*/ 35101 w 6331249"/>
              <a:gd name="connsiteY11878" fmla="*/ 3321022 h 6286576"/>
              <a:gd name="connsiteX11879" fmla="*/ 43702 w 6331249"/>
              <a:gd name="connsiteY11879" fmla="*/ 3285917 h 6286576"/>
              <a:gd name="connsiteX11880" fmla="*/ 53698 w 6331249"/>
              <a:gd name="connsiteY11880" fmla="*/ 3250347 h 6286576"/>
              <a:gd name="connsiteX11881" fmla="*/ 64391 w 6331249"/>
              <a:gd name="connsiteY11881" fmla="*/ 3214544 h 6286576"/>
              <a:gd name="connsiteX11882" fmla="*/ 75782 w 6331249"/>
              <a:gd name="connsiteY11882" fmla="*/ 3178510 h 6286576"/>
              <a:gd name="connsiteX11883" fmla="*/ 87869 w 6331249"/>
              <a:gd name="connsiteY11883" fmla="*/ 3142707 h 6286576"/>
              <a:gd name="connsiteX11884" fmla="*/ 100655 w 6331249"/>
              <a:gd name="connsiteY11884" fmla="*/ 3106905 h 6286576"/>
              <a:gd name="connsiteX11885" fmla="*/ 113440 w 6331249"/>
              <a:gd name="connsiteY11885" fmla="*/ 3071335 h 6286576"/>
              <a:gd name="connsiteX11886" fmla="*/ 127155 w 6331249"/>
              <a:gd name="connsiteY11886" fmla="*/ 3036462 h 6286576"/>
              <a:gd name="connsiteX11887" fmla="*/ 141335 w 6331249"/>
              <a:gd name="connsiteY11887" fmla="*/ 3002287 h 6286576"/>
              <a:gd name="connsiteX11888" fmla="*/ 155747 w 6331249"/>
              <a:gd name="connsiteY11888" fmla="*/ 2968810 h 6286576"/>
              <a:gd name="connsiteX11889" fmla="*/ 170392 w 6331249"/>
              <a:gd name="connsiteY11889" fmla="*/ 2936494 h 6286576"/>
              <a:gd name="connsiteX11890" fmla="*/ 185270 w 6331249"/>
              <a:gd name="connsiteY11890" fmla="*/ 2905109 h 6286576"/>
              <a:gd name="connsiteX11891" fmla="*/ 200380 w 6331249"/>
              <a:gd name="connsiteY11891" fmla="*/ 2875119 h 6286576"/>
              <a:gd name="connsiteX11892" fmla="*/ 215722 w 6331249"/>
              <a:gd name="connsiteY11892" fmla="*/ 2845826 h 6286576"/>
              <a:gd name="connsiteX11893" fmla="*/ 229669 w 6331249"/>
              <a:gd name="connsiteY11893" fmla="*/ 2819323 h 6286576"/>
              <a:gd name="connsiteX11894" fmla="*/ 244779 w 6331249"/>
              <a:gd name="connsiteY11894" fmla="*/ 2793750 h 6286576"/>
              <a:gd name="connsiteX11895" fmla="*/ 260121 w 6331249"/>
              <a:gd name="connsiteY11895" fmla="*/ 2768874 h 6286576"/>
              <a:gd name="connsiteX11896" fmla="*/ 276161 w 6331249"/>
              <a:gd name="connsiteY11896" fmla="*/ 2743766 h 6286576"/>
              <a:gd name="connsiteX11897" fmla="*/ 292666 w 6331249"/>
              <a:gd name="connsiteY11897" fmla="*/ 2718426 h 6286576"/>
              <a:gd name="connsiteX11898" fmla="*/ 309868 w 6331249"/>
              <a:gd name="connsiteY11898" fmla="*/ 2693085 h 6286576"/>
              <a:gd name="connsiteX11899" fmla="*/ 327535 w 6331249"/>
              <a:gd name="connsiteY11899" fmla="*/ 2667512 h 6286576"/>
              <a:gd name="connsiteX11900" fmla="*/ 345666 w 6331249"/>
              <a:gd name="connsiteY11900" fmla="*/ 2641938 h 6286576"/>
              <a:gd name="connsiteX11901" fmla="*/ 364263 w 6331249"/>
              <a:gd name="connsiteY11901" fmla="*/ 2616365 h 6286576"/>
              <a:gd name="connsiteX11902" fmla="*/ 383325 w 6331249"/>
              <a:gd name="connsiteY11902" fmla="*/ 2590792 h 6286576"/>
              <a:gd name="connsiteX11903" fmla="*/ 402851 w 6331249"/>
              <a:gd name="connsiteY11903" fmla="*/ 2565219 h 6286576"/>
              <a:gd name="connsiteX11904" fmla="*/ 422843 w 6331249"/>
              <a:gd name="connsiteY11904" fmla="*/ 2539646 h 6286576"/>
              <a:gd name="connsiteX11905" fmla="*/ 443299 w 6331249"/>
              <a:gd name="connsiteY11905" fmla="*/ 2514073 h 6286576"/>
              <a:gd name="connsiteX11906" fmla="*/ 463988 w 6331249"/>
              <a:gd name="connsiteY11906" fmla="*/ 2488500 h 6286576"/>
              <a:gd name="connsiteX11907" fmla="*/ 485374 w 6331249"/>
              <a:gd name="connsiteY11907" fmla="*/ 2462926 h 6286576"/>
              <a:gd name="connsiteX11908" fmla="*/ 508620 w 6331249"/>
              <a:gd name="connsiteY11908" fmla="*/ 2437818 h 6286576"/>
              <a:gd name="connsiteX11909" fmla="*/ 530471 w 6331249"/>
              <a:gd name="connsiteY11909" fmla="*/ 2412710 h 6286576"/>
              <a:gd name="connsiteX11910" fmla="*/ 553717 w 6331249"/>
              <a:gd name="connsiteY11910" fmla="*/ 2387835 h 6286576"/>
              <a:gd name="connsiteX11911" fmla="*/ 576963 w 6331249"/>
              <a:gd name="connsiteY11911" fmla="*/ 2362959 h 6286576"/>
              <a:gd name="connsiteX11912" fmla="*/ 600209 w 6331249"/>
              <a:gd name="connsiteY11912" fmla="*/ 2338315 h 6286576"/>
              <a:gd name="connsiteX11913" fmla="*/ 623455 w 6331249"/>
              <a:gd name="connsiteY11913" fmla="*/ 2315067 h 6286576"/>
              <a:gd name="connsiteX11914" fmla="*/ 646701 w 6331249"/>
              <a:gd name="connsiteY11914" fmla="*/ 2291819 h 6286576"/>
              <a:gd name="connsiteX11915" fmla="*/ 669946 w 6331249"/>
              <a:gd name="connsiteY11915" fmla="*/ 2268571 h 6286576"/>
              <a:gd name="connsiteX11916" fmla="*/ 693192 w 6331249"/>
              <a:gd name="connsiteY11916" fmla="*/ 2245322 h 6286576"/>
              <a:gd name="connsiteX11917" fmla="*/ 716438 w 6331249"/>
              <a:gd name="connsiteY11917" fmla="*/ 2222074 h 6286576"/>
              <a:gd name="connsiteX11918" fmla="*/ 739684 w 6331249"/>
              <a:gd name="connsiteY11918" fmla="*/ 2198826 h 6286576"/>
              <a:gd name="connsiteX11919" fmla="*/ 764325 w 6331249"/>
              <a:gd name="connsiteY11919" fmla="*/ 2175577 h 6286576"/>
              <a:gd name="connsiteX11920" fmla="*/ 789198 w 6331249"/>
              <a:gd name="connsiteY11920" fmla="*/ 2152329 h 6286576"/>
              <a:gd name="connsiteX11921" fmla="*/ 814071 w 6331249"/>
              <a:gd name="connsiteY11921" fmla="*/ 2130476 h 6286576"/>
              <a:gd name="connsiteX11922" fmla="*/ 839177 w 6331249"/>
              <a:gd name="connsiteY11922" fmla="*/ 2109087 h 6286576"/>
              <a:gd name="connsiteX11923" fmla="*/ 864515 w 6331249"/>
              <a:gd name="connsiteY11923" fmla="*/ 2087931 h 6286576"/>
              <a:gd name="connsiteX11924" fmla="*/ 889853 w 6331249"/>
              <a:gd name="connsiteY11924" fmla="*/ 2067240 h 6286576"/>
              <a:gd name="connsiteX11925" fmla="*/ 915423 w 6331249"/>
              <a:gd name="connsiteY11925" fmla="*/ 2047014 h 6286576"/>
              <a:gd name="connsiteX11926" fmla="*/ 931695 w 6331249"/>
              <a:gd name="connsiteY11926" fmla="*/ 2034692 h 6286576"/>
              <a:gd name="connsiteX11927" fmla="*/ 950292 w 6331249"/>
              <a:gd name="connsiteY11927" fmla="*/ 2053989 h 6286576"/>
              <a:gd name="connsiteX11928" fmla="*/ 961682 w 6331249"/>
              <a:gd name="connsiteY11928" fmla="*/ 2067008 h 6286576"/>
              <a:gd name="connsiteX11929" fmla="*/ 673666 w 6331249"/>
              <a:gd name="connsiteY11929" fmla="*/ 2302978 h 6286576"/>
              <a:gd name="connsiteX11930" fmla="*/ 399364 w 6331249"/>
              <a:gd name="connsiteY11930" fmla="*/ 2625200 h 6286576"/>
              <a:gd name="connsiteX11931" fmla="*/ 399364 w 6331249"/>
              <a:gd name="connsiteY11931" fmla="*/ 2625200 h 6286576"/>
              <a:gd name="connsiteX11932" fmla="*/ 362403 w 6331249"/>
              <a:gd name="connsiteY11932" fmla="*/ 2675648 h 6286576"/>
              <a:gd name="connsiteX11933" fmla="*/ 327070 w 6331249"/>
              <a:gd name="connsiteY11933" fmla="*/ 2727260 h 6286576"/>
              <a:gd name="connsiteX11934" fmla="*/ 179923 w 6331249"/>
              <a:gd name="connsiteY11934" fmla="*/ 2982991 h 6286576"/>
              <a:gd name="connsiteX11935" fmla="*/ 179923 w 6331249"/>
              <a:gd name="connsiteY11935" fmla="*/ 2982991 h 6286576"/>
              <a:gd name="connsiteX11936" fmla="*/ 161559 w 6331249"/>
              <a:gd name="connsiteY11936" fmla="*/ 3025071 h 6286576"/>
              <a:gd name="connsiteX11937" fmla="*/ 138313 w 6331249"/>
              <a:gd name="connsiteY11937" fmla="*/ 3088074 h 6286576"/>
              <a:gd name="connsiteX11938" fmla="*/ 23246 w 6331249"/>
              <a:gd name="connsiteY11938" fmla="*/ 3531419 h 6286576"/>
              <a:gd name="connsiteX11939" fmla="*/ 29755 w 6331249"/>
              <a:gd name="connsiteY11939" fmla="*/ 3649753 h 6286576"/>
              <a:gd name="connsiteX11940" fmla="*/ 47654 w 6331249"/>
              <a:gd name="connsiteY11940" fmla="*/ 3674861 h 6286576"/>
              <a:gd name="connsiteX11941" fmla="*/ 76246 w 6331249"/>
              <a:gd name="connsiteY11941" fmla="*/ 3676953 h 6286576"/>
              <a:gd name="connsiteX11942" fmla="*/ 120414 w 6331249"/>
              <a:gd name="connsiteY11942" fmla="*/ 3636037 h 6286576"/>
              <a:gd name="connsiteX11943" fmla="*/ 120414 w 6331249"/>
              <a:gd name="connsiteY11943" fmla="*/ 3636037 h 6286576"/>
              <a:gd name="connsiteX11944" fmla="*/ 244082 w 6331249"/>
              <a:gd name="connsiteY11944" fmla="*/ 3442378 h 6286576"/>
              <a:gd name="connsiteX11945" fmla="*/ 341715 w 6331249"/>
              <a:gd name="connsiteY11945" fmla="*/ 3285219 h 6286576"/>
              <a:gd name="connsiteX11946" fmla="*/ 341715 w 6331249"/>
              <a:gd name="connsiteY11946" fmla="*/ 3285219 h 6286576"/>
              <a:gd name="connsiteX11947" fmla="*/ 429119 w 6331249"/>
              <a:gd name="connsiteY11947" fmla="*/ 3150612 h 6286576"/>
              <a:gd name="connsiteX11948" fmla="*/ 768974 w 6331249"/>
              <a:gd name="connsiteY11948" fmla="*/ 2694247 h 6286576"/>
              <a:gd name="connsiteX11949" fmla="*/ 808027 w 6331249"/>
              <a:gd name="connsiteY11949" fmla="*/ 2654725 h 6286576"/>
              <a:gd name="connsiteX11950" fmla="*/ 998876 w 6331249"/>
              <a:gd name="connsiteY11950" fmla="*/ 2507563 h 6286576"/>
              <a:gd name="connsiteX11951" fmla="*/ 998876 w 6331249"/>
              <a:gd name="connsiteY11951" fmla="*/ 2507563 h 6286576"/>
              <a:gd name="connsiteX11952" fmla="*/ 2898762 w 6331249"/>
              <a:gd name="connsiteY11952" fmla="*/ 6016896 h 6286576"/>
              <a:gd name="connsiteX11953" fmla="*/ 2878073 w 6331249"/>
              <a:gd name="connsiteY11953" fmla="*/ 6046189 h 6286576"/>
              <a:gd name="connsiteX11954" fmla="*/ 2874354 w 6331249"/>
              <a:gd name="connsiteY11954" fmla="*/ 6051304 h 6286576"/>
              <a:gd name="connsiteX11955" fmla="*/ 2870402 w 6331249"/>
              <a:gd name="connsiteY11955" fmla="*/ 6056883 h 6286576"/>
              <a:gd name="connsiteX11956" fmla="*/ 2865985 w 6331249"/>
              <a:gd name="connsiteY11956" fmla="*/ 6063161 h 6286576"/>
              <a:gd name="connsiteX11957" fmla="*/ 2861104 w 6331249"/>
              <a:gd name="connsiteY11957" fmla="*/ 6069670 h 6286576"/>
              <a:gd name="connsiteX11958" fmla="*/ 2856455 w 6331249"/>
              <a:gd name="connsiteY11958" fmla="*/ 6077342 h 6286576"/>
              <a:gd name="connsiteX11959" fmla="*/ 2850875 w 6331249"/>
              <a:gd name="connsiteY11959" fmla="*/ 6084549 h 6286576"/>
              <a:gd name="connsiteX11960" fmla="*/ 2844832 w 6331249"/>
              <a:gd name="connsiteY11960" fmla="*/ 6091989 h 6286576"/>
              <a:gd name="connsiteX11961" fmla="*/ 2838555 w 6331249"/>
              <a:gd name="connsiteY11961" fmla="*/ 6099660 h 6286576"/>
              <a:gd name="connsiteX11962" fmla="*/ 2832046 w 6331249"/>
              <a:gd name="connsiteY11962" fmla="*/ 6107332 h 6286576"/>
              <a:gd name="connsiteX11963" fmla="*/ 2825073 w 6331249"/>
              <a:gd name="connsiteY11963" fmla="*/ 6115237 h 6286576"/>
              <a:gd name="connsiteX11964" fmla="*/ 2817866 w 6331249"/>
              <a:gd name="connsiteY11964" fmla="*/ 6123141 h 6286576"/>
              <a:gd name="connsiteX11965" fmla="*/ 2810428 w 6331249"/>
              <a:gd name="connsiteY11965" fmla="*/ 6130813 h 6286576"/>
              <a:gd name="connsiteX11966" fmla="*/ 2802757 w 6331249"/>
              <a:gd name="connsiteY11966" fmla="*/ 6138485 h 6286576"/>
              <a:gd name="connsiteX11967" fmla="*/ 2794853 w 6331249"/>
              <a:gd name="connsiteY11967" fmla="*/ 6145925 h 6286576"/>
              <a:gd name="connsiteX11968" fmla="*/ 2786717 w 6331249"/>
              <a:gd name="connsiteY11968" fmla="*/ 6152899 h 6286576"/>
              <a:gd name="connsiteX11969" fmla="*/ 2778581 w 6331249"/>
              <a:gd name="connsiteY11969" fmla="*/ 6159641 h 6286576"/>
              <a:gd name="connsiteX11970" fmla="*/ 2770212 w 6331249"/>
              <a:gd name="connsiteY11970" fmla="*/ 6165918 h 6286576"/>
              <a:gd name="connsiteX11971" fmla="*/ 2761844 w 6331249"/>
              <a:gd name="connsiteY11971" fmla="*/ 6171730 h 6286576"/>
              <a:gd name="connsiteX11972" fmla="*/ 2753243 w 6331249"/>
              <a:gd name="connsiteY11972" fmla="*/ 6177077 h 6286576"/>
              <a:gd name="connsiteX11973" fmla="*/ 2744642 w 6331249"/>
              <a:gd name="connsiteY11973" fmla="*/ 6181959 h 6286576"/>
              <a:gd name="connsiteX11974" fmla="*/ 2736041 w 6331249"/>
              <a:gd name="connsiteY11974" fmla="*/ 6186144 h 6286576"/>
              <a:gd name="connsiteX11975" fmla="*/ 2727673 w 6331249"/>
              <a:gd name="connsiteY11975" fmla="*/ 6189864 h 6286576"/>
              <a:gd name="connsiteX11976" fmla="*/ 2719304 w 6331249"/>
              <a:gd name="connsiteY11976" fmla="*/ 6192886 h 6286576"/>
              <a:gd name="connsiteX11977" fmla="*/ 2711168 w 6331249"/>
              <a:gd name="connsiteY11977" fmla="*/ 6195211 h 6286576"/>
              <a:gd name="connsiteX11978" fmla="*/ 2703032 w 6331249"/>
              <a:gd name="connsiteY11978" fmla="*/ 6196839 h 6286576"/>
              <a:gd name="connsiteX11979" fmla="*/ 2695128 w 6331249"/>
              <a:gd name="connsiteY11979" fmla="*/ 6196839 h 6286576"/>
              <a:gd name="connsiteX11980" fmla="*/ 2686760 w 6331249"/>
              <a:gd name="connsiteY11980" fmla="*/ 6196839 h 6286576"/>
              <a:gd name="connsiteX11981" fmla="*/ 2678856 w 6331249"/>
              <a:gd name="connsiteY11981" fmla="*/ 6196839 h 6286576"/>
              <a:gd name="connsiteX11982" fmla="*/ 2670488 w 6331249"/>
              <a:gd name="connsiteY11982" fmla="*/ 6195909 h 6286576"/>
              <a:gd name="connsiteX11983" fmla="*/ 2662351 w 6331249"/>
              <a:gd name="connsiteY11983" fmla="*/ 6193816 h 6286576"/>
              <a:gd name="connsiteX11984" fmla="*/ 2654215 w 6331249"/>
              <a:gd name="connsiteY11984" fmla="*/ 6191027 h 6286576"/>
              <a:gd name="connsiteX11985" fmla="*/ 2640268 w 6331249"/>
              <a:gd name="connsiteY11985" fmla="*/ 6184284 h 6286576"/>
              <a:gd name="connsiteX11986" fmla="*/ 2628180 w 6331249"/>
              <a:gd name="connsiteY11986" fmla="*/ 6176380 h 6286576"/>
              <a:gd name="connsiteX11987" fmla="*/ 2617487 w 6331249"/>
              <a:gd name="connsiteY11987" fmla="*/ 6167313 h 6286576"/>
              <a:gd name="connsiteX11988" fmla="*/ 2607956 w 6331249"/>
              <a:gd name="connsiteY11988" fmla="*/ 6156852 h 6286576"/>
              <a:gd name="connsiteX11989" fmla="*/ 2599355 w 6331249"/>
              <a:gd name="connsiteY11989" fmla="*/ 6144995 h 6286576"/>
              <a:gd name="connsiteX11990" fmla="*/ 2591684 w 6331249"/>
              <a:gd name="connsiteY11990" fmla="*/ 6131510 h 6286576"/>
              <a:gd name="connsiteX11991" fmla="*/ 2584943 w 6331249"/>
              <a:gd name="connsiteY11991" fmla="*/ 6116399 h 6286576"/>
              <a:gd name="connsiteX11992" fmla="*/ 2579131 w 6331249"/>
              <a:gd name="connsiteY11992" fmla="*/ 6099660 h 6286576"/>
              <a:gd name="connsiteX11993" fmla="*/ 2574482 w 6331249"/>
              <a:gd name="connsiteY11993" fmla="*/ 6081294 h 6286576"/>
              <a:gd name="connsiteX11994" fmla="*/ 2570763 w 6331249"/>
              <a:gd name="connsiteY11994" fmla="*/ 6061533 h 6286576"/>
              <a:gd name="connsiteX11995" fmla="*/ 2567973 w 6331249"/>
              <a:gd name="connsiteY11995" fmla="*/ 6040377 h 6286576"/>
              <a:gd name="connsiteX11996" fmla="*/ 2566113 w 6331249"/>
              <a:gd name="connsiteY11996" fmla="*/ 6017129 h 6286576"/>
              <a:gd name="connsiteX11997" fmla="*/ 2566113 w 6331249"/>
              <a:gd name="connsiteY11997" fmla="*/ 5993881 h 6286576"/>
              <a:gd name="connsiteX11998" fmla="*/ 2566113 w 6331249"/>
              <a:gd name="connsiteY11998" fmla="*/ 5969005 h 6286576"/>
              <a:gd name="connsiteX11999" fmla="*/ 2566113 w 6331249"/>
              <a:gd name="connsiteY11999" fmla="*/ 5943199 h 6286576"/>
              <a:gd name="connsiteX12000" fmla="*/ 2567508 w 6331249"/>
              <a:gd name="connsiteY12000" fmla="*/ 5916463 h 6286576"/>
              <a:gd name="connsiteX12001" fmla="*/ 2569368 w 6331249"/>
              <a:gd name="connsiteY12001" fmla="*/ 5889030 h 6286576"/>
              <a:gd name="connsiteX12002" fmla="*/ 2571925 w 6331249"/>
              <a:gd name="connsiteY12002" fmla="*/ 5860900 h 6286576"/>
              <a:gd name="connsiteX12003" fmla="*/ 2574947 w 6331249"/>
              <a:gd name="connsiteY12003" fmla="*/ 5832073 h 6286576"/>
              <a:gd name="connsiteX12004" fmla="*/ 2578434 w 6331249"/>
              <a:gd name="connsiteY12004" fmla="*/ 5802779 h 6286576"/>
              <a:gd name="connsiteX12005" fmla="*/ 2582153 w 6331249"/>
              <a:gd name="connsiteY12005" fmla="*/ 5773022 h 6286576"/>
              <a:gd name="connsiteX12006" fmla="*/ 2586105 w 6331249"/>
              <a:gd name="connsiteY12006" fmla="*/ 5743031 h 6286576"/>
              <a:gd name="connsiteX12007" fmla="*/ 2590289 w 6331249"/>
              <a:gd name="connsiteY12007" fmla="*/ 5712809 h 6286576"/>
              <a:gd name="connsiteX12008" fmla="*/ 2594473 w 6331249"/>
              <a:gd name="connsiteY12008" fmla="*/ 5682353 h 6286576"/>
              <a:gd name="connsiteX12009" fmla="*/ 2598890 w 6331249"/>
              <a:gd name="connsiteY12009" fmla="*/ 5651898 h 6286576"/>
              <a:gd name="connsiteX12010" fmla="*/ 2603075 w 6331249"/>
              <a:gd name="connsiteY12010" fmla="*/ 5621443 h 6286576"/>
              <a:gd name="connsiteX12011" fmla="*/ 2607259 w 6331249"/>
              <a:gd name="connsiteY12011" fmla="*/ 5590987 h 6286576"/>
              <a:gd name="connsiteX12012" fmla="*/ 2611210 w 6331249"/>
              <a:gd name="connsiteY12012" fmla="*/ 5560764 h 6286576"/>
              <a:gd name="connsiteX12013" fmla="*/ 2614698 w 6331249"/>
              <a:gd name="connsiteY12013" fmla="*/ 5530542 h 6286576"/>
              <a:gd name="connsiteX12014" fmla="*/ 2617952 w 6331249"/>
              <a:gd name="connsiteY12014" fmla="*/ 5500784 h 6286576"/>
              <a:gd name="connsiteX12015" fmla="*/ 2620509 w 6331249"/>
              <a:gd name="connsiteY12015" fmla="*/ 5471258 h 6286576"/>
              <a:gd name="connsiteX12016" fmla="*/ 2622601 w 6331249"/>
              <a:gd name="connsiteY12016" fmla="*/ 5442431 h 6286576"/>
              <a:gd name="connsiteX12017" fmla="*/ 2626320 w 6331249"/>
              <a:gd name="connsiteY12017" fmla="*/ 5388262 h 6286576"/>
              <a:gd name="connsiteX12018" fmla="*/ 2630505 w 6331249"/>
              <a:gd name="connsiteY12018" fmla="*/ 5334326 h 6286576"/>
              <a:gd name="connsiteX12019" fmla="*/ 2635154 w 6331249"/>
              <a:gd name="connsiteY12019" fmla="*/ 5280390 h 6286576"/>
              <a:gd name="connsiteX12020" fmla="*/ 2640268 w 6331249"/>
              <a:gd name="connsiteY12020" fmla="*/ 5226686 h 6286576"/>
              <a:gd name="connsiteX12021" fmla="*/ 2645847 w 6331249"/>
              <a:gd name="connsiteY12021" fmla="*/ 5173215 h 6286576"/>
              <a:gd name="connsiteX12022" fmla="*/ 2651891 w 6331249"/>
              <a:gd name="connsiteY12022" fmla="*/ 5120209 h 6286576"/>
              <a:gd name="connsiteX12023" fmla="*/ 2658167 w 6331249"/>
              <a:gd name="connsiteY12023" fmla="*/ 5067900 h 6286576"/>
              <a:gd name="connsiteX12024" fmla="*/ 2664676 w 6331249"/>
              <a:gd name="connsiteY12024" fmla="*/ 5016289 h 6286576"/>
              <a:gd name="connsiteX12025" fmla="*/ 2671417 w 6331249"/>
              <a:gd name="connsiteY12025" fmla="*/ 4965375 h 6286576"/>
              <a:gd name="connsiteX12026" fmla="*/ 2678159 w 6331249"/>
              <a:gd name="connsiteY12026" fmla="*/ 4915391 h 6286576"/>
              <a:gd name="connsiteX12027" fmla="*/ 2684900 w 6331249"/>
              <a:gd name="connsiteY12027" fmla="*/ 4866570 h 6286576"/>
              <a:gd name="connsiteX12028" fmla="*/ 2691641 w 6331249"/>
              <a:gd name="connsiteY12028" fmla="*/ 4820073 h 6286576"/>
              <a:gd name="connsiteX12029" fmla="*/ 2698382 w 6331249"/>
              <a:gd name="connsiteY12029" fmla="*/ 4773576 h 6286576"/>
              <a:gd name="connsiteX12030" fmla="*/ 2704891 w 6331249"/>
              <a:gd name="connsiteY12030" fmla="*/ 4728707 h 6286576"/>
              <a:gd name="connsiteX12031" fmla="*/ 2711168 w 6331249"/>
              <a:gd name="connsiteY12031" fmla="*/ 4685466 h 6286576"/>
              <a:gd name="connsiteX12032" fmla="*/ 2717212 w 6331249"/>
              <a:gd name="connsiteY12032" fmla="*/ 4643851 h 6286576"/>
              <a:gd name="connsiteX12033" fmla="*/ 2723023 w 6331249"/>
              <a:gd name="connsiteY12033" fmla="*/ 4604096 h 6286576"/>
              <a:gd name="connsiteX12034" fmla="*/ 2728602 w 6331249"/>
              <a:gd name="connsiteY12034" fmla="*/ 4566202 h 6286576"/>
              <a:gd name="connsiteX12035" fmla="*/ 2733484 w 6331249"/>
              <a:gd name="connsiteY12035" fmla="*/ 4530399 h 6286576"/>
              <a:gd name="connsiteX12036" fmla="*/ 2737900 w 6331249"/>
              <a:gd name="connsiteY12036" fmla="*/ 4496457 h 6286576"/>
              <a:gd name="connsiteX12037" fmla="*/ 2741620 w 6331249"/>
              <a:gd name="connsiteY12037" fmla="*/ 4465071 h 6286576"/>
              <a:gd name="connsiteX12038" fmla="*/ 2744874 w 6331249"/>
              <a:gd name="connsiteY12038" fmla="*/ 4436011 h 6286576"/>
              <a:gd name="connsiteX12039" fmla="*/ 2747431 w 6331249"/>
              <a:gd name="connsiteY12039" fmla="*/ 4409275 h 6286576"/>
              <a:gd name="connsiteX12040" fmla="*/ 2749059 w 6331249"/>
              <a:gd name="connsiteY12040" fmla="*/ 4386027 h 6286576"/>
              <a:gd name="connsiteX12041" fmla="*/ 2664676 w 6331249"/>
              <a:gd name="connsiteY12041" fmla="*/ 4279085 h 6286576"/>
              <a:gd name="connsiteX12042" fmla="*/ 2650961 w 6331249"/>
              <a:gd name="connsiteY12042" fmla="*/ 4291174 h 6286576"/>
              <a:gd name="connsiteX12043" fmla="*/ 2640500 w 6331249"/>
              <a:gd name="connsiteY12043" fmla="*/ 4304193 h 6286576"/>
              <a:gd name="connsiteX12044" fmla="*/ 2631667 w 6331249"/>
              <a:gd name="connsiteY12044" fmla="*/ 4318374 h 6286576"/>
              <a:gd name="connsiteX12045" fmla="*/ 2623996 w 6331249"/>
              <a:gd name="connsiteY12045" fmla="*/ 4333718 h 6286576"/>
              <a:gd name="connsiteX12046" fmla="*/ 2617022 w 6331249"/>
              <a:gd name="connsiteY12046" fmla="*/ 4349992 h 6286576"/>
              <a:gd name="connsiteX12047" fmla="*/ 2610745 w 6331249"/>
              <a:gd name="connsiteY12047" fmla="*/ 4367661 h 6286576"/>
              <a:gd name="connsiteX12048" fmla="*/ 2604934 w 6331249"/>
              <a:gd name="connsiteY12048" fmla="*/ 4386492 h 6286576"/>
              <a:gd name="connsiteX12049" fmla="*/ 2599587 w 6331249"/>
              <a:gd name="connsiteY12049" fmla="*/ 4406486 h 6286576"/>
              <a:gd name="connsiteX12050" fmla="*/ 2594473 w 6331249"/>
              <a:gd name="connsiteY12050" fmla="*/ 4427641 h 6286576"/>
              <a:gd name="connsiteX12051" fmla="*/ 2589592 w 6331249"/>
              <a:gd name="connsiteY12051" fmla="*/ 4450890 h 6286576"/>
              <a:gd name="connsiteX12052" fmla="*/ 2584943 w 6331249"/>
              <a:gd name="connsiteY12052" fmla="*/ 4474138 h 6286576"/>
              <a:gd name="connsiteX12053" fmla="*/ 2580526 w 6331249"/>
              <a:gd name="connsiteY12053" fmla="*/ 4497386 h 6286576"/>
              <a:gd name="connsiteX12054" fmla="*/ 2576342 w 6331249"/>
              <a:gd name="connsiteY12054" fmla="*/ 4522495 h 6286576"/>
              <a:gd name="connsiteX12055" fmla="*/ 2572390 w 6331249"/>
              <a:gd name="connsiteY12055" fmla="*/ 4548300 h 6286576"/>
              <a:gd name="connsiteX12056" fmla="*/ 2568438 w 6331249"/>
              <a:gd name="connsiteY12056" fmla="*/ 4574803 h 6286576"/>
              <a:gd name="connsiteX12057" fmla="*/ 2564719 w 6331249"/>
              <a:gd name="connsiteY12057" fmla="*/ 4602004 h 6286576"/>
              <a:gd name="connsiteX12058" fmla="*/ 2560999 w 6331249"/>
              <a:gd name="connsiteY12058" fmla="*/ 4629669 h 6286576"/>
              <a:gd name="connsiteX12059" fmla="*/ 2557280 w 6331249"/>
              <a:gd name="connsiteY12059" fmla="*/ 4657800 h 6286576"/>
              <a:gd name="connsiteX12060" fmla="*/ 2554258 w 6331249"/>
              <a:gd name="connsiteY12060" fmla="*/ 4685233 h 6286576"/>
              <a:gd name="connsiteX12061" fmla="*/ 2550771 w 6331249"/>
              <a:gd name="connsiteY12061" fmla="*/ 4713829 h 6286576"/>
              <a:gd name="connsiteX12062" fmla="*/ 2547284 w 6331249"/>
              <a:gd name="connsiteY12062" fmla="*/ 4742656 h 6286576"/>
              <a:gd name="connsiteX12063" fmla="*/ 2543797 w 6331249"/>
              <a:gd name="connsiteY12063" fmla="*/ 4771484 h 6286576"/>
              <a:gd name="connsiteX12064" fmla="*/ 2540310 w 6331249"/>
              <a:gd name="connsiteY12064" fmla="*/ 4800312 h 6286576"/>
              <a:gd name="connsiteX12065" fmla="*/ 2536824 w 6331249"/>
              <a:gd name="connsiteY12065" fmla="*/ 4828908 h 6286576"/>
              <a:gd name="connsiteX12066" fmla="*/ 2531012 w 6331249"/>
              <a:gd name="connsiteY12066" fmla="*/ 4857271 h 6286576"/>
              <a:gd name="connsiteX12067" fmla="*/ 2527293 w 6331249"/>
              <a:gd name="connsiteY12067" fmla="*/ 4885168 h 6286576"/>
              <a:gd name="connsiteX12068" fmla="*/ 2523573 w 6331249"/>
              <a:gd name="connsiteY12068" fmla="*/ 4912601 h 6286576"/>
              <a:gd name="connsiteX12069" fmla="*/ 2519622 w 6331249"/>
              <a:gd name="connsiteY12069" fmla="*/ 4939569 h 6286576"/>
              <a:gd name="connsiteX12070" fmla="*/ 2515670 w 6331249"/>
              <a:gd name="connsiteY12070" fmla="*/ 4965840 h 6286576"/>
              <a:gd name="connsiteX12071" fmla="*/ 2511486 w 6331249"/>
              <a:gd name="connsiteY12071" fmla="*/ 4991181 h 6286576"/>
              <a:gd name="connsiteX12072" fmla="*/ 2507766 w 6331249"/>
              <a:gd name="connsiteY12072" fmla="*/ 5015592 h 6286576"/>
              <a:gd name="connsiteX12073" fmla="*/ 2503117 w 6331249"/>
              <a:gd name="connsiteY12073" fmla="*/ 5038840 h 6286576"/>
              <a:gd name="connsiteX12074" fmla="*/ 2498468 w 6331249"/>
              <a:gd name="connsiteY12074" fmla="*/ 5062088 h 6286576"/>
              <a:gd name="connsiteX12075" fmla="*/ 2494051 w 6331249"/>
              <a:gd name="connsiteY12075" fmla="*/ 5085336 h 6286576"/>
              <a:gd name="connsiteX12076" fmla="*/ 2489867 w 6331249"/>
              <a:gd name="connsiteY12076" fmla="*/ 5108585 h 6286576"/>
              <a:gd name="connsiteX12077" fmla="*/ 2485915 w 6331249"/>
              <a:gd name="connsiteY12077" fmla="*/ 5131833 h 6286576"/>
              <a:gd name="connsiteX12078" fmla="*/ 2481963 w 6331249"/>
              <a:gd name="connsiteY12078" fmla="*/ 5155081 h 6286576"/>
              <a:gd name="connsiteX12079" fmla="*/ 2478244 w 6331249"/>
              <a:gd name="connsiteY12079" fmla="*/ 5178329 h 6286576"/>
              <a:gd name="connsiteX12080" fmla="*/ 2474757 w 6331249"/>
              <a:gd name="connsiteY12080" fmla="*/ 5201578 h 6286576"/>
              <a:gd name="connsiteX12081" fmla="*/ 2471270 w 6331249"/>
              <a:gd name="connsiteY12081" fmla="*/ 5224826 h 6286576"/>
              <a:gd name="connsiteX12082" fmla="*/ 2468016 w 6331249"/>
              <a:gd name="connsiteY12082" fmla="*/ 5248074 h 6286576"/>
              <a:gd name="connsiteX12083" fmla="*/ 2464761 w 6331249"/>
              <a:gd name="connsiteY12083" fmla="*/ 5271323 h 6286576"/>
              <a:gd name="connsiteX12084" fmla="*/ 2461740 w 6331249"/>
              <a:gd name="connsiteY12084" fmla="*/ 5294571 h 6286576"/>
              <a:gd name="connsiteX12085" fmla="*/ 2458717 w 6331249"/>
              <a:gd name="connsiteY12085" fmla="*/ 5317819 h 6286576"/>
              <a:gd name="connsiteX12086" fmla="*/ 2455695 w 6331249"/>
              <a:gd name="connsiteY12086" fmla="*/ 5341068 h 6286576"/>
              <a:gd name="connsiteX12087" fmla="*/ 2452674 w 6331249"/>
              <a:gd name="connsiteY12087" fmla="*/ 5364316 h 6286576"/>
              <a:gd name="connsiteX12088" fmla="*/ 2449884 w 6331249"/>
              <a:gd name="connsiteY12088" fmla="*/ 5387564 h 6286576"/>
              <a:gd name="connsiteX12089" fmla="*/ 2447095 w 6331249"/>
              <a:gd name="connsiteY12089" fmla="*/ 5410812 h 6286576"/>
              <a:gd name="connsiteX12090" fmla="*/ 2444305 w 6331249"/>
              <a:gd name="connsiteY12090" fmla="*/ 5434061 h 6286576"/>
              <a:gd name="connsiteX12091" fmla="*/ 2441515 w 6331249"/>
              <a:gd name="connsiteY12091" fmla="*/ 5457309 h 6286576"/>
              <a:gd name="connsiteX12092" fmla="*/ 2438726 w 6331249"/>
              <a:gd name="connsiteY12092" fmla="*/ 5480557 h 6286576"/>
              <a:gd name="connsiteX12093" fmla="*/ 2435937 w 6331249"/>
              <a:gd name="connsiteY12093" fmla="*/ 5503806 h 6286576"/>
              <a:gd name="connsiteX12094" fmla="*/ 2432915 w 6331249"/>
              <a:gd name="connsiteY12094" fmla="*/ 5527054 h 6286576"/>
              <a:gd name="connsiteX12095" fmla="*/ 2429892 w 6331249"/>
              <a:gd name="connsiteY12095" fmla="*/ 5550302 h 6286576"/>
              <a:gd name="connsiteX12096" fmla="*/ 2426871 w 6331249"/>
              <a:gd name="connsiteY12096" fmla="*/ 5573551 h 6286576"/>
              <a:gd name="connsiteX12097" fmla="*/ 2423849 w 6331249"/>
              <a:gd name="connsiteY12097" fmla="*/ 5596799 h 6286576"/>
              <a:gd name="connsiteX12098" fmla="*/ 2420594 w 6331249"/>
              <a:gd name="connsiteY12098" fmla="*/ 5620047 h 6286576"/>
              <a:gd name="connsiteX12099" fmla="*/ 2417340 w 6331249"/>
              <a:gd name="connsiteY12099" fmla="*/ 5643296 h 6286576"/>
              <a:gd name="connsiteX12100" fmla="*/ 2413853 w 6331249"/>
              <a:gd name="connsiteY12100" fmla="*/ 5666544 h 6286576"/>
              <a:gd name="connsiteX12101" fmla="*/ 2410366 w 6331249"/>
              <a:gd name="connsiteY12101" fmla="*/ 5689792 h 6286576"/>
              <a:gd name="connsiteX12102" fmla="*/ 2406647 w 6331249"/>
              <a:gd name="connsiteY12102" fmla="*/ 5713041 h 6286576"/>
              <a:gd name="connsiteX12103" fmla="*/ 2402695 w 6331249"/>
              <a:gd name="connsiteY12103" fmla="*/ 5736289 h 6286576"/>
              <a:gd name="connsiteX12104" fmla="*/ 2398743 w 6331249"/>
              <a:gd name="connsiteY12104" fmla="*/ 5759537 h 6286576"/>
              <a:gd name="connsiteX12105" fmla="*/ 2394559 w 6331249"/>
              <a:gd name="connsiteY12105" fmla="*/ 5782786 h 6286576"/>
              <a:gd name="connsiteX12106" fmla="*/ 2392002 w 6331249"/>
              <a:gd name="connsiteY12106" fmla="*/ 5795805 h 6286576"/>
              <a:gd name="connsiteX12107" fmla="*/ 2388747 w 6331249"/>
              <a:gd name="connsiteY12107" fmla="*/ 5808824 h 6286576"/>
              <a:gd name="connsiteX12108" fmla="*/ 2385028 w 6331249"/>
              <a:gd name="connsiteY12108" fmla="*/ 5822075 h 6286576"/>
              <a:gd name="connsiteX12109" fmla="*/ 2380611 w 6331249"/>
              <a:gd name="connsiteY12109" fmla="*/ 5835560 h 6286576"/>
              <a:gd name="connsiteX12110" fmla="*/ 2375730 w 6331249"/>
              <a:gd name="connsiteY12110" fmla="*/ 5849276 h 6286576"/>
              <a:gd name="connsiteX12111" fmla="*/ 2370383 w 6331249"/>
              <a:gd name="connsiteY12111" fmla="*/ 5862992 h 6286576"/>
              <a:gd name="connsiteX12112" fmla="*/ 2364572 w 6331249"/>
              <a:gd name="connsiteY12112" fmla="*/ 5876709 h 6286576"/>
              <a:gd name="connsiteX12113" fmla="*/ 2358063 w 6331249"/>
              <a:gd name="connsiteY12113" fmla="*/ 5890425 h 6286576"/>
              <a:gd name="connsiteX12114" fmla="*/ 2351089 w 6331249"/>
              <a:gd name="connsiteY12114" fmla="*/ 5904142 h 6286576"/>
              <a:gd name="connsiteX12115" fmla="*/ 2343883 w 6331249"/>
              <a:gd name="connsiteY12115" fmla="*/ 5917859 h 6286576"/>
              <a:gd name="connsiteX12116" fmla="*/ 2336212 w 6331249"/>
              <a:gd name="connsiteY12116" fmla="*/ 5931343 h 6286576"/>
              <a:gd name="connsiteX12117" fmla="*/ 2328076 w 6331249"/>
              <a:gd name="connsiteY12117" fmla="*/ 5944594 h 6286576"/>
              <a:gd name="connsiteX12118" fmla="*/ 2319475 w 6331249"/>
              <a:gd name="connsiteY12118" fmla="*/ 5957613 h 6286576"/>
              <a:gd name="connsiteX12119" fmla="*/ 2310641 w 6331249"/>
              <a:gd name="connsiteY12119" fmla="*/ 5970168 h 6286576"/>
              <a:gd name="connsiteX12120" fmla="*/ 2301575 w 6331249"/>
              <a:gd name="connsiteY12120" fmla="*/ 5982489 h 6286576"/>
              <a:gd name="connsiteX12121" fmla="*/ 2292045 w 6331249"/>
              <a:gd name="connsiteY12121" fmla="*/ 5994345 h 6286576"/>
              <a:gd name="connsiteX12122" fmla="*/ 2282281 w 6331249"/>
              <a:gd name="connsiteY12122" fmla="*/ 6005737 h 6286576"/>
              <a:gd name="connsiteX12123" fmla="*/ 2272286 w 6331249"/>
              <a:gd name="connsiteY12123" fmla="*/ 6016431 h 6286576"/>
              <a:gd name="connsiteX12124" fmla="*/ 2262057 w 6331249"/>
              <a:gd name="connsiteY12124" fmla="*/ 6026661 h 6286576"/>
              <a:gd name="connsiteX12125" fmla="*/ 2251829 w 6331249"/>
              <a:gd name="connsiteY12125" fmla="*/ 6036193 h 6286576"/>
              <a:gd name="connsiteX12126" fmla="*/ 2241368 w 6331249"/>
              <a:gd name="connsiteY12126" fmla="*/ 6045026 h 6286576"/>
              <a:gd name="connsiteX12127" fmla="*/ 2230908 w 6331249"/>
              <a:gd name="connsiteY12127" fmla="*/ 6053164 h 6286576"/>
              <a:gd name="connsiteX12128" fmla="*/ 2220447 w 6331249"/>
              <a:gd name="connsiteY12128" fmla="*/ 6060370 h 6286576"/>
              <a:gd name="connsiteX12129" fmla="*/ 2209987 w 6331249"/>
              <a:gd name="connsiteY12129" fmla="*/ 6066880 h 6286576"/>
              <a:gd name="connsiteX12130" fmla="*/ 2199526 w 6331249"/>
              <a:gd name="connsiteY12130" fmla="*/ 6072460 h 6286576"/>
              <a:gd name="connsiteX12131" fmla="*/ 2189065 w 6331249"/>
              <a:gd name="connsiteY12131" fmla="*/ 6077342 h 6286576"/>
              <a:gd name="connsiteX12132" fmla="*/ 2178837 w 6331249"/>
              <a:gd name="connsiteY12132" fmla="*/ 6081294 h 6286576"/>
              <a:gd name="connsiteX12133" fmla="*/ 2168609 w 6331249"/>
              <a:gd name="connsiteY12133" fmla="*/ 6084316 h 6286576"/>
              <a:gd name="connsiteX12134" fmla="*/ 2158613 w 6331249"/>
              <a:gd name="connsiteY12134" fmla="*/ 6086409 h 6286576"/>
              <a:gd name="connsiteX12135" fmla="*/ 2148617 w 6331249"/>
              <a:gd name="connsiteY12135" fmla="*/ 6087804 h 6286576"/>
              <a:gd name="connsiteX12136" fmla="*/ 2138854 w 6331249"/>
              <a:gd name="connsiteY12136" fmla="*/ 6087804 h 6286576"/>
              <a:gd name="connsiteX12137" fmla="*/ 2129323 w 6331249"/>
              <a:gd name="connsiteY12137" fmla="*/ 6087804 h 6286576"/>
              <a:gd name="connsiteX12138" fmla="*/ 2120490 w 6331249"/>
              <a:gd name="connsiteY12138" fmla="*/ 6086641 h 6286576"/>
              <a:gd name="connsiteX12139" fmla="*/ 2112586 w 6331249"/>
              <a:gd name="connsiteY12139" fmla="*/ 6084549 h 6286576"/>
              <a:gd name="connsiteX12140" fmla="*/ 2105148 w 6331249"/>
              <a:gd name="connsiteY12140" fmla="*/ 6081759 h 6286576"/>
              <a:gd name="connsiteX12141" fmla="*/ 2098406 w 6331249"/>
              <a:gd name="connsiteY12141" fmla="*/ 6078272 h 6286576"/>
              <a:gd name="connsiteX12142" fmla="*/ 2091897 w 6331249"/>
              <a:gd name="connsiteY12142" fmla="*/ 6074087 h 6286576"/>
              <a:gd name="connsiteX12143" fmla="*/ 2085853 w 6331249"/>
              <a:gd name="connsiteY12143" fmla="*/ 6069205 h 6286576"/>
              <a:gd name="connsiteX12144" fmla="*/ 2080042 w 6331249"/>
              <a:gd name="connsiteY12144" fmla="*/ 6063393 h 6286576"/>
              <a:gd name="connsiteX12145" fmla="*/ 2074463 w 6331249"/>
              <a:gd name="connsiteY12145" fmla="*/ 6056883 h 6286576"/>
              <a:gd name="connsiteX12146" fmla="*/ 2069116 w 6331249"/>
              <a:gd name="connsiteY12146" fmla="*/ 6049444 h 6286576"/>
              <a:gd name="connsiteX12147" fmla="*/ 2064002 w 6331249"/>
              <a:gd name="connsiteY12147" fmla="*/ 6041075 h 6286576"/>
              <a:gd name="connsiteX12148" fmla="*/ 2059121 w 6331249"/>
              <a:gd name="connsiteY12148" fmla="*/ 6031775 h 6286576"/>
              <a:gd name="connsiteX12149" fmla="*/ 2054471 w 6331249"/>
              <a:gd name="connsiteY12149" fmla="*/ 6021778 h 6286576"/>
              <a:gd name="connsiteX12150" fmla="*/ 2050287 w 6331249"/>
              <a:gd name="connsiteY12150" fmla="*/ 6011084 h 6286576"/>
              <a:gd name="connsiteX12151" fmla="*/ 2046335 w 6331249"/>
              <a:gd name="connsiteY12151" fmla="*/ 5999693 h 6286576"/>
              <a:gd name="connsiteX12152" fmla="*/ 2042849 w 6331249"/>
              <a:gd name="connsiteY12152" fmla="*/ 5987604 h 6286576"/>
              <a:gd name="connsiteX12153" fmla="*/ 2039594 w 6331249"/>
              <a:gd name="connsiteY12153" fmla="*/ 5975050 h 6286576"/>
              <a:gd name="connsiteX12154" fmla="*/ 2036805 w 6331249"/>
              <a:gd name="connsiteY12154" fmla="*/ 5962031 h 6286576"/>
              <a:gd name="connsiteX12155" fmla="*/ 2034247 w 6331249"/>
              <a:gd name="connsiteY12155" fmla="*/ 5948546 h 6286576"/>
              <a:gd name="connsiteX12156" fmla="*/ 2032155 w 6331249"/>
              <a:gd name="connsiteY12156" fmla="*/ 5934597 h 6286576"/>
              <a:gd name="connsiteX12157" fmla="*/ 2030296 w 6331249"/>
              <a:gd name="connsiteY12157" fmla="*/ 5920416 h 6286576"/>
              <a:gd name="connsiteX12158" fmla="*/ 2028901 w 6331249"/>
              <a:gd name="connsiteY12158" fmla="*/ 5906002 h 6286576"/>
              <a:gd name="connsiteX12159" fmla="*/ 2028901 w 6331249"/>
              <a:gd name="connsiteY12159" fmla="*/ 5891588 h 6286576"/>
              <a:gd name="connsiteX12160" fmla="*/ 2028901 w 6331249"/>
              <a:gd name="connsiteY12160" fmla="*/ 5876942 h 6286576"/>
              <a:gd name="connsiteX12161" fmla="*/ 2028901 w 6331249"/>
              <a:gd name="connsiteY12161" fmla="*/ 5862295 h 6286576"/>
              <a:gd name="connsiteX12162" fmla="*/ 2028901 w 6331249"/>
              <a:gd name="connsiteY12162" fmla="*/ 5816961 h 6286576"/>
              <a:gd name="connsiteX12163" fmla="*/ 2028901 w 6331249"/>
              <a:gd name="connsiteY12163" fmla="*/ 5803244 h 6286576"/>
              <a:gd name="connsiteX12164" fmla="*/ 2028901 w 6331249"/>
              <a:gd name="connsiteY12164" fmla="*/ 5789993 h 6286576"/>
              <a:gd name="connsiteX12165" fmla="*/ 2028901 w 6331249"/>
              <a:gd name="connsiteY12165" fmla="*/ 5777206 h 6286576"/>
              <a:gd name="connsiteX12166" fmla="*/ 2028901 w 6331249"/>
              <a:gd name="connsiteY12166" fmla="*/ 5764885 h 6286576"/>
              <a:gd name="connsiteX12167" fmla="*/ 2032620 w 6331249"/>
              <a:gd name="connsiteY12167" fmla="*/ 5716993 h 6286576"/>
              <a:gd name="connsiteX12168" fmla="*/ 2036805 w 6331249"/>
              <a:gd name="connsiteY12168" fmla="*/ 5669102 h 6286576"/>
              <a:gd name="connsiteX12169" fmla="*/ 2041454 w 6331249"/>
              <a:gd name="connsiteY12169" fmla="*/ 5620977 h 6286576"/>
              <a:gd name="connsiteX12170" fmla="*/ 2046568 w 6331249"/>
              <a:gd name="connsiteY12170" fmla="*/ 5572853 h 6286576"/>
              <a:gd name="connsiteX12171" fmla="*/ 2051914 w 6331249"/>
              <a:gd name="connsiteY12171" fmla="*/ 5524730 h 6286576"/>
              <a:gd name="connsiteX12172" fmla="*/ 2057726 w 6331249"/>
              <a:gd name="connsiteY12172" fmla="*/ 5476606 h 6286576"/>
              <a:gd name="connsiteX12173" fmla="*/ 2063770 w 6331249"/>
              <a:gd name="connsiteY12173" fmla="*/ 5428481 h 6286576"/>
              <a:gd name="connsiteX12174" fmla="*/ 2070046 w 6331249"/>
              <a:gd name="connsiteY12174" fmla="*/ 5380357 h 6286576"/>
              <a:gd name="connsiteX12175" fmla="*/ 2076787 w 6331249"/>
              <a:gd name="connsiteY12175" fmla="*/ 5332234 h 6286576"/>
              <a:gd name="connsiteX12176" fmla="*/ 2083761 w 6331249"/>
              <a:gd name="connsiteY12176" fmla="*/ 5283877 h 6286576"/>
              <a:gd name="connsiteX12177" fmla="*/ 2090967 w 6331249"/>
              <a:gd name="connsiteY12177" fmla="*/ 5235521 h 6286576"/>
              <a:gd name="connsiteX12178" fmla="*/ 2098406 w 6331249"/>
              <a:gd name="connsiteY12178" fmla="*/ 5187164 h 6286576"/>
              <a:gd name="connsiteX12179" fmla="*/ 2105845 w 6331249"/>
              <a:gd name="connsiteY12179" fmla="*/ 5138808 h 6286576"/>
              <a:gd name="connsiteX12180" fmla="*/ 2113516 w 6331249"/>
              <a:gd name="connsiteY12180" fmla="*/ 5090451 h 6286576"/>
              <a:gd name="connsiteX12181" fmla="*/ 2121420 w 6331249"/>
              <a:gd name="connsiteY12181" fmla="*/ 5042095 h 6286576"/>
              <a:gd name="connsiteX12182" fmla="*/ 2129323 w 6331249"/>
              <a:gd name="connsiteY12182" fmla="*/ 4993738 h 6286576"/>
              <a:gd name="connsiteX12183" fmla="*/ 2135832 w 6331249"/>
              <a:gd name="connsiteY12183" fmla="*/ 4945149 h 6286576"/>
              <a:gd name="connsiteX12184" fmla="*/ 2143968 w 6331249"/>
              <a:gd name="connsiteY12184" fmla="*/ 4896560 h 6286576"/>
              <a:gd name="connsiteX12185" fmla="*/ 2152104 w 6331249"/>
              <a:gd name="connsiteY12185" fmla="*/ 4847971 h 6286576"/>
              <a:gd name="connsiteX12186" fmla="*/ 2160240 w 6331249"/>
              <a:gd name="connsiteY12186" fmla="*/ 4799382 h 6286576"/>
              <a:gd name="connsiteX12187" fmla="*/ 2168376 w 6331249"/>
              <a:gd name="connsiteY12187" fmla="*/ 4750793 h 6286576"/>
              <a:gd name="connsiteX12188" fmla="*/ 2176512 w 6331249"/>
              <a:gd name="connsiteY12188" fmla="*/ 4702204 h 6286576"/>
              <a:gd name="connsiteX12189" fmla="*/ 2184648 w 6331249"/>
              <a:gd name="connsiteY12189" fmla="*/ 4653383 h 6286576"/>
              <a:gd name="connsiteX12190" fmla="*/ 2192552 w 6331249"/>
              <a:gd name="connsiteY12190" fmla="*/ 4604561 h 6286576"/>
              <a:gd name="connsiteX12191" fmla="*/ 2200456 w 6331249"/>
              <a:gd name="connsiteY12191" fmla="*/ 4555740 h 6286576"/>
              <a:gd name="connsiteX12192" fmla="*/ 2208127 w 6331249"/>
              <a:gd name="connsiteY12192" fmla="*/ 4506918 h 6286576"/>
              <a:gd name="connsiteX12193" fmla="*/ 2215798 w 6331249"/>
              <a:gd name="connsiteY12193" fmla="*/ 4458097 h 6286576"/>
              <a:gd name="connsiteX12194" fmla="*/ 2223237 w 6331249"/>
              <a:gd name="connsiteY12194" fmla="*/ 4409275 h 6286576"/>
              <a:gd name="connsiteX12195" fmla="*/ 2230443 w 6331249"/>
              <a:gd name="connsiteY12195" fmla="*/ 4360221 h 6286576"/>
              <a:gd name="connsiteX12196" fmla="*/ 2237417 w 6331249"/>
              <a:gd name="connsiteY12196" fmla="*/ 4311168 h 6286576"/>
              <a:gd name="connsiteX12197" fmla="*/ 2244158 w 6331249"/>
              <a:gd name="connsiteY12197" fmla="*/ 4262114 h 6286576"/>
              <a:gd name="connsiteX12198" fmla="*/ 2256943 w 6331249"/>
              <a:gd name="connsiteY12198" fmla="*/ 4212827 h 6286576"/>
              <a:gd name="connsiteX12199" fmla="*/ 2287395 w 6331249"/>
              <a:gd name="connsiteY12199" fmla="*/ 4210967 h 6286576"/>
              <a:gd name="connsiteX12200" fmla="*/ 2203710 w 6331249"/>
              <a:gd name="connsiteY12200" fmla="*/ 4731729 h 6286576"/>
              <a:gd name="connsiteX12201" fmla="*/ 2057029 w 6331249"/>
              <a:gd name="connsiteY12201" fmla="*/ 5819518 h 6286576"/>
              <a:gd name="connsiteX12202" fmla="*/ 2057029 w 6331249"/>
              <a:gd name="connsiteY12202" fmla="*/ 5842767 h 6286576"/>
              <a:gd name="connsiteX12203" fmla="*/ 2076323 w 6331249"/>
              <a:gd name="connsiteY12203" fmla="*/ 5978072 h 6286576"/>
              <a:gd name="connsiteX12204" fmla="*/ 2160705 w 6331249"/>
              <a:gd name="connsiteY12204" fmla="*/ 6055256 h 6286576"/>
              <a:gd name="connsiteX12205" fmla="*/ 2165354 w 6331249"/>
              <a:gd name="connsiteY12205" fmla="*/ 6055256 h 6286576"/>
              <a:gd name="connsiteX12206" fmla="*/ 2206035 w 6331249"/>
              <a:gd name="connsiteY12206" fmla="*/ 6048514 h 6286576"/>
              <a:gd name="connsiteX12207" fmla="*/ 2242763 w 6331249"/>
              <a:gd name="connsiteY12207" fmla="*/ 6028520 h 6286576"/>
              <a:gd name="connsiteX12208" fmla="*/ 2358993 w 6331249"/>
              <a:gd name="connsiteY12208" fmla="*/ 5825563 h 6286576"/>
              <a:gd name="connsiteX12209" fmla="*/ 2485683 w 6331249"/>
              <a:gd name="connsiteY12209" fmla="*/ 5014197 h 6286576"/>
              <a:gd name="connsiteX12210" fmla="*/ 2578666 w 6331249"/>
              <a:gd name="connsiteY12210" fmla="*/ 4382075 h 6286576"/>
              <a:gd name="connsiteX12211" fmla="*/ 2578666 w 6331249"/>
              <a:gd name="connsiteY12211" fmla="*/ 4382075 h 6286576"/>
              <a:gd name="connsiteX12212" fmla="*/ 2585872 w 6331249"/>
              <a:gd name="connsiteY12212" fmla="*/ 4356037 h 6286576"/>
              <a:gd name="connsiteX12213" fmla="*/ 2598193 w 6331249"/>
              <a:gd name="connsiteY12213" fmla="*/ 4329766 h 6286576"/>
              <a:gd name="connsiteX12214" fmla="*/ 2709308 w 6331249"/>
              <a:gd name="connsiteY12214" fmla="*/ 4250024 h 6286576"/>
              <a:gd name="connsiteX12215" fmla="*/ 2710703 w 6331249"/>
              <a:gd name="connsiteY12215" fmla="*/ 4250024 h 6286576"/>
              <a:gd name="connsiteX12216" fmla="*/ 2753010 w 6331249"/>
              <a:gd name="connsiteY12216" fmla="*/ 4293964 h 6286576"/>
              <a:gd name="connsiteX12217" fmla="*/ 2764401 w 6331249"/>
              <a:gd name="connsiteY12217" fmla="*/ 4377193 h 6286576"/>
              <a:gd name="connsiteX12218" fmla="*/ 2764401 w 6331249"/>
              <a:gd name="connsiteY12218" fmla="*/ 4385330 h 6286576"/>
              <a:gd name="connsiteX12219" fmla="*/ 2764401 w 6331249"/>
              <a:gd name="connsiteY12219" fmla="*/ 4385330 h 6286576"/>
              <a:gd name="connsiteX12220" fmla="*/ 2682343 w 6331249"/>
              <a:gd name="connsiteY12220" fmla="*/ 5183212 h 6286576"/>
              <a:gd name="connsiteX12221" fmla="*/ 2602377 w 6331249"/>
              <a:gd name="connsiteY12221" fmla="*/ 5947849 h 6286576"/>
              <a:gd name="connsiteX12222" fmla="*/ 2608653 w 6331249"/>
              <a:gd name="connsiteY12222" fmla="*/ 6081992 h 6286576"/>
              <a:gd name="connsiteX12223" fmla="*/ 2620974 w 6331249"/>
              <a:gd name="connsiteY12223" fmla="*/ 6122908 h 6286576"/>
              <a:gd name="connsiteX12224" fmla="*/ 2620974 w 6331249"/>
              <a:gd name="connsiteY12224" fmla="*/ 6122908 h 6286576"/>
              <a:gd name="connsiteX12225" fmla="*/ 2644220 w 6331249"/>
              <a:gd name="connsiteY12225" fmla="*/ 6160571 h 6286576"/>
              <a:gd name="connsiteX12226" fmla="*/ 2707913 w 6331249"/>
              <a:gd name="connsiteY12226" fmla="*/ 6176147 h 6286576"/>
              <a:gd name="connsiteX12227" fmla="*/ 2779046 w 6331249"/>
              <a:gd name="connsiteY12227" fmla="*/ 6135927 h 6286576"/>
              <a:gd name="connsiteX12228" fmla="*/ 2896438 w 6331249"/>
              <a:gd name="connsiteY12228" fmla="*/ 5996438 h 6286576"/>
              <a:gd name="connsiteX12229" fmla="*/ 2899692 w 6331249"/>
              <a:gd name="connsiteY12229" fmla="*/ 6016199 h 6286576"/>
              <a:gd name="connsiteX12230" fmla="*/ 2899692 w 6331249"/>
              <a:gd name="connsiteY12230" fmla="*/ 6016199 h 6286576"/>
              <a:gd name="connsiteX12231" fmla="*/ 2654215 w 6331249"/>
              <a:gd name="connsiteY12231" fmla="*/ 6151504 h 6286576"/>
              <a:gd name="connsiteX12232" fmla="*/ 2662119 w 6331249"/>
              <a:gd name="connsiteY12232" fmla="*/ 6151504 h 6286576"/>
              <a:gd name="connsiteX12233" fmla="*/ 2662119 w 6331249"/>
              <a:gd name="connsiteY12233" fmla="*/ 6151504 h 6286576"/>
              <a:gd name="connsiteX12234" fmla="*/ 2685365 w 6331249"/>
              <a:gd name="connsiteY12234" fmla="*/ 6136625 h 6286576"/>
              <a:gd name="connsiteX12235" fmla="*/ 2702799 w 6331249"/>
              <a:gd name="connsiteY12235" fmla="*/ 6107564 h 6286576"/>
              <a:gd name="connsiteX12236" fmla="*/ 2754173 w 6331249"/>
              <a:gd name="connsiteY12236" fmla="*/ 5864155 h 6286576"/>
              <a:gd name="connsiteX12237" fmla="*/ 2838091 w 6331249"/>
              <a:gd name="connsiteY12237" fmla="*/ 4644781 h 6286576"/>
              <a:gd name="connsiteX12238" fmla="*/ 2869705 w 6331249"/>
              <a:gd name="connsiteY12238" fmla="*/ 4089611 h 6286576"/>
              <a:gd name="connsiteX12239" fmla="*/ 2931539 w 6331249"/>
              <a:gd name="connsiteY12239" fmla="*/ 4183767 h 6286576"/>
              <a:gd name="connsiteX12240" fmla="*/ 2885047 w 6331249"/>
              <a:gd name="connsiteY12240" fmla="*/ 5763025 h 6286576"/>
              <a:gd name="connsiteX12241" fmla="*/ 2885047 w 6331249"/>
              <a:gd name="connsiteY12241" fmla="*/ 5875081 h 6286576"/>
              <a:gd name="connsiteX12242" fmla="*/ 2893183 w 6331249"/>
              <a:gd name="connsiteY12242" fmla="*/ 5975514 h 6286576"/>
              <a:gd name="connsiteX12243" fmla="*/ 2769515 w 6331249"/>
              <a:gd name="connsiteY12243" fmla="*/ 6125931 h 6286576"/>
              <a:gd name="connsiteX12244" fmla="*/ 2704427 w 6331249"/>
              <a:gd name="connsiteY12244" fmla="*/ 6163361 h 6286576"/>
              <a:gd name="connsiteX12245" fmla="*/ 2655145 w 6331249"/>
              <a:gd name="connsiteY12245" fmla="*/ 6152202 h 6286576"/>
              <a:gd name="connsiteX12246" fmla="*/ 2655145 w 6331249"/>
              <a:gd name="connsiteY12246" fmla="*/ 6152202 h 6286576"/>
              <a:gd name="connsiteX12247" fmla="*/ 2303435 w 6331249"/>
              <a:gd name="connsiteY12247" fmla="*/ 4209573 h 6286576"/>
              <a:gd name="connsiteX12248" fmla="*/ 2541008 w 6331249"/>
              <a:gd name="connsiteY12248" fmla="*/ 4103327 h 6286576"/>
              <a:gd name="connsiteX12249" fmla="*/ 2693501 w 6331249"/>
              <a:gd name="connsiteY12249" fmla="*/ 4132621 h 6286576"/>
              <a:gd name="connsiteX12250" fmla="*/ 2856222 w 6331249"/>
              <a:gd name="connsiteY12250" fmla="*/ 4064270 h 6286576"/>
              <a:gd name="connsiteX12251" fmla="*/ 2822980 w 6331249"/>
              <a:gd name="connsiteY12251" fmla="*/ 4643153 h 6286576"/>
              <a:gd name="connsiteX12252" fmla="*/ 2739063 w 6331249"/>
              <a:gd name="connsiteY12252" fmla="*/ 5861830 h 6286576"/>
              <a:gd name="connsiteX12253" fmla="*/ 2688852 w 6331249"/>
              <a:gd name="connsiteY12253" fmla="*/ 6100823 h 6286576"/>
              <a:gd name="connsiteX12254" fmla="*/ 2673510 w 6331249"/>
              <a:gd name="connsiteY12254" fmla="*/ 6126628 h 6286576"/>
              <a:gd name="connsiteX12255" fmla="*/ 2659097 w 6331249"/>
              <a:gd name="connsiteY12255" fmla="*/ 6136625 h 6286576"/>
              <a:gd name="connsiteX12256" fmla="*/ 2659097 w 6331249"/>
              <a:gd name="connsiteY12256" fmla="*/ 6136625 h 6286576"/>
              <a:gd name="connsiteX12257" fmla="*/ 2654215 w 6331249"/>
              <a:gd name="connsiteY12257" fmla="*/ 6136625 h 6286576"/>
              <a:gd name="connsiteX12258" fmla="*/ 2635386 w 6331249"/>
              <a:gd name="connsiteY12258" fmla="*/ 6121282 h 6286576"/>
              <a:gd name="connsiteX12259" fmla="*/ 2621439 w 6331249"/>
              <a:gd name="connsiteY12259" fmla="*/ 6078970 h 6286576"/>
              <a:gd name="connsiteX12260" fmla="*/ 2615395 w 6331249"/>
              <a:gd name="connsiteY12260" fmla="*/ 5948546 h 6286576"/>
              <a:gd name="connsiteX12261" fmla="*/ 2695361 w 6331249"/>
              <a:gd name="connsiteY12261" fmla="*/ 5184839 h 6286576"/>
              <a:gd name="connsiteX12262" fmla="*/ 2777419 w 6331249"/>
              <a:gd name="connsiteY12262" fmla="*/ 4386027 h 6286576"/>
              <a:gd name="connsiteX12263" fmla="*/ 2777419 w 6331249"/>
              <a:gd name="connsiteY12263" fmla="*/ 4386027 h 6286576"/>
              <a:gd name="connsiteX12264" fmla="*/ 2777419 w 6331249"/>
              <a:gd name="connsiteY12264" fmla="*/ 4377425 h 6286576"/>
              <a:gd name="connsiteX12265" fmla="*/ 2765098 w 6331249"/>
              <a:gd name="connsiteY12265" fmla="*/ 4289082 h 6286576"/>
              <a:gd name="connsiteX12266" fmla="*/ 2709773 w 6331249"/>
              <a:gd name="connsiteY12266" fmla="*/ 4235378 h 6286576"/>
              <a:gd name="connsiteX12267" fmla="*/ 2707913 w 6331249"/>
              <a:gd name="connsiteY12267" fmla="*/ 4235378 h 6286576"/>
              <a:gd name="connsiteX12268" fmla="*/ 2583780 w 6331249"/>
              <a:gd name="connsiteY12268" fmla="*/ 4322559 h 6286576"/>
              <a:gd name="connsiteX12269" fmla="*/ 2570530 w 6331249"/>
              <a:gd name="connsiteY12269" fmla="*/ 4350922 h 6286576"/>
              <a:gd name="connsiteX12270" fmla="*/ 2562627 w 6331249"/>
              <a:gd name="connsiteY12270" fmla="*/ 4379518 h 6286576"/>
              <a:gd name="connsiteX12271" fmla="*/ 2562627 w 6331249"/>
              <a:gd name="connsiteY12271" fmla="*/ 4379518 h 6286576"/>
              <a:gd name="connsiteX12272" fmla="*/ 2469643 w 6331249"/>
              <a:gd name="connsiteY12272" fmla="*/ 5012104 h 6286576"/>
              <a:gd name="connsiteX12273" fmla="*/ 2343185 w 6331249"/>
              <a:gd name="connsiteY12273" fmla="*/ 5822541 h 6286576"/>
              <a:gd name="connsiteX12274" fmla="*/ 2233465 w 6331249"/>
              <a:gd name="connsiteY12274" fmla="*/ 6016664 h 6286576"/>
              <a:gd name="connsiteX12275" fmla="*/ 2200456 w 6331249"/>
              <a:gd name="connsiteY12275" fmla="*/ 6034565 h 6286576"/>
              <a:gd name="connsiteX12276" fmla="*/ 2164889 w 6331249"/>
              <a:gd name="connsiteY12276" fmla="*/ 6040610 h 6286576"/>
              <a:gd name="connsiteX12277" fmla="*/ 2160938 w 6331249"/>
              <a:gd name="connsiteY12277" fmla="*/ 6040610 h 6286576"/>
              <a:gd name="connsiteX12278" fmla="*/ 2089340 w 6331249"/>
              <a:gd name="connsiteY12278" fmla="*/ 5972957 h 6286576"/>
              <a:gd name="connsiteX12279" fmla="*/ 2070976 w 6331249"/>
              <a:gd name="connsiteY12279" fmla="*/ 5842767 h 6286576"/>
              <a:gd name="connsiteX12280" fmla="*/ 2070976 w 6331249"/>
              <a:gd name="connsiteY12280" fmla="*/ 5819518 h 6286576"/>
              <a:gd name="connsiteX12281" fmla="*/ 2217658 w 6331249"/>
              <a:gd name="connsiteY12281" fmla="*/ 4733124 h 6286576"/>
              <a:gd name="connsiteX12282" fmla="*/ 2301808 w 6331249"/>
              <a:gd name="connsiteY12282" fmla="*/ 4208642 h 6286576"/>
              <a:gd name="connsiteX12283" fmla="*/ 2301808 w 6331249"/>
              <a:gd name="connsiteY12283" fmla="*/ 4208642 h 6286576"/>
              <a:gd name="connsiteX12284" fmla="*/ 2637943 w 6331249"/>
              <a:gd name="connsiteY12284" fmla="*/ 2850709 h 6286576"/>
              <a:gd name="connsiteX12285" fmla="*/ 2480336 w 6331249"/>
              <a:gd name="connsiteY12285" fmla="*/ 2922546 h 6286576"/>
              <a:gd name="connsiteX12286" fmla="*/ 2471735 w 6331249"/>
              <a:gd name="connsiteY12286" fmla="*/ 2930218 h 6286576"/>
              <a:gd name="connsiteX12287" fmla="*/ 2359922 w 6331249"/>
              <a:gd name="connsiteY12287" fmla="*/ 3029488 h 6286576"/>
              <a:gd name="connsiteX12288" fmla="*/ 2216495 w 6331249"/>
              <a:gd name="connsiteY12288" fmla="*/ 3148984 h 6286576"/>
              <a:gd name="connsiteX12289" fmla="*/ 2216495 w 6331249"/>
              <a:gd name="connsiteY12289" fmla="*/ 3148984 h 6286576"/>
              <a:gd name="connsiteX12290" fmla="*/ 2028901 w 6331249"/>
              <a:gd name="connsiteY12290" fmla="*/ 3167583 h 6286576"/>
              <a:gd name="connsiteX12291" fmla="*/ 1893377 w 6331249"/>
              <a:gd name="connsiteY12291" fmla="*/ 3085051 h 6286576"/>
              <a:gd name="connsiteX12292" fmla="*/ 2104218 w 6331249"/>
              <a:gd name="connsiteY12292" fmla="*/ 2910922 h 6286576"/>
              <a:gd name="connsiteX12293" fmla="*/ 2205570 w 6331249"/>
              <a:gd name="connsiteY12293" fmla="*/ 2808861 h 6286576"/>
              <a:gd name="connsiteX12294" fmla="*/ 2389212 w 6331249"/>
              <a:gd name="connsiteY12294" fmla="*/ 2729585 h 6286576"/>
              <a:gd name="connsiteX12295" fmla="*/ 2597030 w 6331249"/>
              <a:gd name="connsiteY12295" fmla="*/ 2733537 h 6286576"/>
              <a:gd name="connsiteX12296" fmla="*/ 2597030 w 6331249"/>
              <a:gd name="connsiteY12296" fmla="*/ 2729585 h 6286576"/>
              <a:gd name="connsiteX12297" fmla="*/ 2618417 w 6331249"/>
              <a:gd name="connsiteY12297" fmla="*/ 2767014 h 6286576"/>
              <a:gd name="connsiteX12298" fmla="*/ 2362712 w 6331249"/>
              <a:gd name="connsiteY12298" fmla="*/ 2823275 h 6286576"/>
              <a:gd name="connsiteX12299" fmla="*/ 2243461 w 6331249"/>
              <a:gd name="connsiteY12299" fmla="*/ 2930218 h 6286576"/>
              <a:gd name="connsiteX12300" fmla="*/ 2173723 w 6331249"/>
              <a:gd name="connsiteY12300" fmla="*/ 2997405 h 6286576"/>
              <a:gd name="connsiteX12301" fmla="*/ 2074230 w 6331249"/>
              <a:gd name="connsiteY12301" fmla="*/ 3059943 h 6286576"/>
              <a:gd name="connsiteX12302" fmla="*/ 1964277 w 6331249"/>
              <a:gd name="connsiteY12302" fmla="*/ 3100395 h 6286576"/>
              <a:gd name="connsiteX12303" fmla="*/ 1943124 w 6331249"/>
              <a:gd name="connsiteY12303" fmla="*/ 3107137 h 6286576"/>
              <a:gd name="connsiteX12304" fmla="*/ 1964277 w 6331249"/>
              <a:gd name="connsiteY12304" fmla="*/ 3114112 h 6286576"/>
              <a:gd name="connsiteX12305" fmla="*/ 1964277 w 6331249"/>
              <a:gd name="connsiteY12305" fmla="*/ 3114112 h 6286576"/>
              <a:gd name="connsiteX12306" fmla="*/ 1981712 w 6331249"/>
              <a:gd name="connsiteY12306" fmla="*/ 3120156 h 6286576"/>
              <a:gd name="connsiteX12307" fmla="*/ 2174188 w 6331249"/>
              <a:gd name="connsiteY12307" fmla="*/ 3131315 h 6286576"/>
              <a:gd name="connsiteX12308" fmla="*/ 2290417 w 6331249"/>
              <a:gd name="connsiteY12308" fmla="*/ 3063430 h 6286576"/>
              <a:gd name="connsiteX12309" fmla="*/ 2398976 w 6331249"/>
              <a:gd name="connsiteY12309" fmla="*/ 2962765 h 6286576"/>
              <a:gd name="connsiteX12310" fmla="*/ 2398976 w 6331249"/>
              <a:gd name="connsiteY12310" fmla="*/ 2962765 h 6286576"/>
              <a:gd name="connsiteX12311" fmla="*/ 2430125 w 6331249"/>
              <a:gd name="connsiteY12311" fmla="*/ 2933240 h 6286576"/>
              <a:gd name="connsiteX12312" fmla="*/ 2463134 w 6331249"/>
              <a:gd name="connsiteY12312" fmla="*/ 2907899 h 6286576"/>
              <a:gd name="connsiteX12313" fmla="*/ 2636781 w 6331249"/>
              <a:gd name="connsiteY12313" fmla="*/ 2844664 h 6286576"/>
              <a:gd name="connsiteX12314" fmla="*/ 2636781 w 6331249"/>
              <a:gd name="connsiteY12314" fmla="*/ 2850011 h 6286576"/>
              <a:gd name="connsiteX12315" fmla="*/ 2636781 w 6331249"/>
              <a:gd name="connsiteY12315" fmla="*/ 2850011 h 6286576"/>
              <a:gd name="connsiteX12316" fmla="*/ 2623763 w 6331249"/>
              <a:gd name="connsiteY12316" fmla="*/ 2780964 h 6286576"/>
              <a:gd name="connsiteX12317" fmla="*/ 2634689 w 6331249"/>
              <a:gd name="connsiteY12317" fmla="*/ 2830018 h 6286576"/>
              <a:gd name="connsiteX12318" fmla="*/ 2455231 w 6331249"/>
              <a:gd name="connsiteY12318" fmla="*/ 2895578 h 6286576"/>
              <a:gd name="connsiteX12319" fmla="*/ 2421059 w 6331249"/>
              <a:gd name="connsiteY12319" fmla="*/ 2921848 h 6286576"/>
              <a:gd name="connsiteX12320" fmla="*/ 2388980 w 6331249"/>
              <a:gd name="connsiteY12320" fmla="*/ 2952536 h 6286576"/>
              <a:gd name="connsiteX12321" fmla="*/ 2388980 w 6331249"/>
              <a:gd name="connsiteY12321" fmla="*/ 2952536 h 6286576"/>
              <a:gd name="connsiteX12322" fmla="*/ 2282049 w 6331249"/>
              <a:gd name="connsiteY12322" fmla="*/ 3051806 h 6286576"/>
              <a:gd name="connsiteX12323" fmla="*/ 2169074 w 6331249"/>
              <a:gd name="connsiteY12323" fmla="*/ 3117599 h 6286576"/>
              <a:gd name="connsiteX12324" fmla="*/ 1989383 w 6331249"/>
              <a:gd name="connsiteY12324" fmla="*/ 3107137 h 6286576"/>
              <a:gd name="connsiteX12325" fmla="*/ 2080274 w 6331249"/>
              <a:gd name="connsiteY12325" fmla="*/ 3072962 h 6286576"/>
              <a:gd name="connsiteX12326" fmla="*/ 2182324 w 6331249"/>
              <a:gd name="connsiteY12326" fmla="*/ 3008564 h 6286576"/>
              <a:gd name="connsiteX12327" fmla="*/ 2252062 w 6331249"/>
              <a:gd name="connsiteY12327" fmla="*/ 2940447 h 6286576"/>
              <a:gd name="connsiteX12328" fmla="*/ 2368291 w 6331249"/>
              <a:gd name="connsiteY12328" fmla="*/ 2835132 h 6286576"/>
              <a:gd name="connsiteX12329" fmla="*/ 2621439 w 6331249"/>
              <a:gd name="connsiteY12329" fmla="*/ 2781196 h 6286576"/>
              <a:gd name="connsiteX12330" fmla="*/ 2621439 w 6331249"/>
              <a:gd name="connsiteY12330" fmla="*/ 2781196 h 6286576"/>
              <a:gd name="connsiteX12331" fmla="*/ 2555653 w 6331249"/>
              <a:gd name="connsiteY12331" fmla="*/ 2691225 h 6286576"/>
              <a:gd name="connsiteX12332" fmla="*/ 2384563 w 6331249"/>
              <a:gd name="connsiteY12332" fmla="*/ 2691225 h 6286576"/>
              <a:gd name="connsiteX12333" fmla="*/ 2280654 w 6331249"/>
              <a:gd name="connsiteY12333" fmla="*/ 2718193 h 6286576"/>
              <a:gd name="connsiteX12334" fmla="*/ 2263452 w 6331249"/>
              <a:gd name="connsiteY12334" fmla="*/ 2716333 h 6286576"/>
              <a:gd name="connsiteX12335" fmla="*/ 2107007 w 6331249"/>
              <a:gd name="connsiteY12335" fmla="*/ 2731677 h 6286576"/>
              <a:gd name="connsiteX12336" fmla="*/ 1982874 w 6331249"/>
              <a:gd name="connsiteY12336" fmla="*/ 2833737 h 6286576"/>
              <a:gd name="connsiteX12337" fmla="*/ 1904536 w 6331249"/>
              <a:gd name="connsiteY12337" fmla="*/ 2907202 h 6286576"/>
              <a:gd name="connsiteX12338" fmla="*/ 1904536 w 6331249"/>
              <a:gd name="connsiteY12338" fmla="*/ 2907202 h 6286576"/>
              <a:gd name="connsiteX12339" fmla="*/ 1756459 w 6331249"/>
              <a:gd name="connsiteY12339" fmla="*/ 2957883 h 6286576"/>
              <a:gd name="connsiteX12340" fmla="*/ 1728564 w 6331249"/>
              <a:gd name="connsiteY12340" fmla="*/ 2957883 h 6286576"/>
              <a:gd name="connsiteX12341" fmla="*/ 1702761 w 6331249"/>
              <a:gd name="connsiteY12341" fmla="*/ 2955326 h 6286576"/>
              <a:gd name="connsiteX12342" fmla="*/ 1702761 w 6331249"/>
              <a:gd name="connsiteY12342" fmla="*/ 2955326 h 6286576"/>
              <a:gd name="connsiteX12343" fmla="*/ 1617914 w 6331249"/>
              <a:gd name="connsiteY12343" fmla="*/ 2907202 h 6286576"/>
              <a:gd name="connsiteX12344" fmla="*/ 1672309 w 6331249"/>
              <a:gd name="connsiteY12344" fmla="*/ 2904644 h 6286576"/>
              <a:gd name="connsiteX12345" fmla="*/ 1769477 w 6331249"/>
              <a:gd name="connsiteY12345" fmla="*/ 2863262 h 6286576"/>
              <a:gd name="connsiteX12346" fmla="*/ 1769477 w 6331249"/>
              <a:gd name="connsiteY12346" fmla="*/ 2863262 h 6286576"/>
              <a:gd name="connsiteX12347" fmla="*/ 1878035 w 6331249"/>
              <a:gd name="connsiteY12347" fmla="*/ 2770269 h 6286576"/>
              <a:gd name="connsiteX12348" fmla="*/ 1980782 w 6331249"/>
              <a:gd name="connsiteY12348" fmla="*/ 2682623 h 6286576"/>
              <a:gd name="connsiteX12349" fmla="*/ 2140946 w 6331249"/>
              <a:gd name="connsiteY12349" fmla="*/ 2636126 h 6286576"/>
              <a:gd name="connsiteX12350" fmla="*/ 1962418 w 6331249"/>
              <a:gd name="connsiteY12350" fmla="*/ 2652168 h 6286576"/>
              <a:gd name="connsiteX12351" fmla="*/ 1852930 w 6331249"/>
              <a:gd name="connsiteY12351" fmla="*/ 2745161 h 6286576"/>
              <a:gd name="connsiteX12352" fmla="*/ 1750880 w 6331249"/>
              <a:gd name="connsiteY12352" fmla="*/ 2832575 h 6286576"/>
              <a:gd name="connsiteX12353" fmla="*/ 1750880 w 6331249"/>
              <a:gd name="connsiteY12353" fmla="*/ 2832575 h 6286576"/>
              <a:gd name="connsiteX12354" fmla="*/ 1665103 w 6331249"/>
              <a:gd name="connsiteY12354" fmla="*/ 2869540 h 6286576"/>
              <a:gd name="connsiteX12355" fmla="*/ 1590019 w 6331249"/>
              <a:gd name="connsiteY12355" fmla="*/ 2862797 h 6286576"/>
              <a:gd name="connsiteX12356" fmla="*/ 1497035 w 6331249"/>
              <a:gd name="connsiteY12356" fmla="*/ 2811651 h 6286576"/>
              <a:gd name="connsiteX12357" fmla="*/ 1454728 w 6331249"/>
              <a:gd name="connsiteY12357" fmla="*/ 2738186 h 6286576"/>
              <a:gd name="connsiteX12358" fmla="*/ 1559567 w 6331249"/>
              <a:gd name="connsiteY12358" fmla="*/ 2645193 h 6286576"/>
              <a:gd name="connsiteX12359" fmla="*/ 1642089 w 6331249"/>
              <a:gd name="connsiteY12359" fmla="*/ 2594279 h 6286576"/>
              <a:gd name="connsiteX12360" fmla="*/ 1642089 w 6331249"/>
              <a:gd name="connsiteY12360" fmla="*/ 2594279 h 6286576"/>
              <a:gd name="connsiteX12361" fmla="*/ 1695090 w 6331249"/>
              <a:gd name="connsiteY12361" fmla="*/ 2551038 h 6286576"/>
              <a:gd name="connsiteX12362" fmla="*/ 2318777 w 6331249"/>
              <a:gd name="connsiteY12362" fmla="*/ 2278102 h 6286576"/>
              <a:gd name="connsiteX12363" fmla="*/ 2414783 w 6331249"/>
              <a:gd name="connsiteY12363" fmla="*/ 2273220 h 6286576"/>
              <a:gd name="connsiteX12364" fmla="*/ 2475455 w 6331249"/>
              <a:gd name="connsiteY12364" fmla="*/ 2275313 h 6286576"/>
              <a:gd name="connsiteX12365" fmla="*/ 2422454 w 6331249"/>
              <a:gd name="connsiteY12365" fmla="*/ 2352265 h 6286576"/>
              <a:gd name="connsiteX12366" fmla="*/ 2427568 w 6331249"/>
              <a:gd name="connsiteY12366" fmla="*/ 2359937 h 6286576"/>
              <a:gd name="connsiteX12367" fmla="*/ 2389677 w 6331249"/>
              <a:gd name="connsiteY12367" fmla="*/ 2336688 h 6286576"/>
              <a:gd name="connsiteX12368" fmla="*/ 2282049 w 6331249"/>
              <a:gd name="connsiteY12368" fmla="*/ 2321577 h 6286576"/>
              <a:gd name="connsiteX12369" fmla="*/ 2272518 w 6331249"/>
              <a:gd name="connsiteY12369" fmla="*/ 2321577 h 6286576"/>
              <a:gd name="connsiteX12370" fmla="*/ 2136762 w 6331249"/>
              <a:gd name="connsiteY12370" fmla="*/ 2388300 h 6286576"/>
              <a:gd name="connsiteX12371" fmla="*/ 2040059 w 6331249"/>
              <a:gd name="connsiteY12371" fmla="*/ 2443863 h 6286576"/>
              <a:gd name="connsiteX12372" fmla="*/ 2040059 w 6331249"/>
              <a:gd name="connsiteY12372" fmla="*/ 2443863 h 6286576"/>
              <a:gd name="connsiteX12373" fmla="*/ 2013094 w 6331249"/>
              <a:gd name="connsiteY12373" fmla="*/ 2454092 h 6286576"/>
              <a:gd name="connsiteX12374" fmla="*/ 2037502 w 6331249"/>
              <a:gd name="connsiteY12374" fmla="*/ 2466181 h 6286576"/>
              <a:gd name="connsiteX12375" fmla="*/ 2209057 w 6331249"/>
              <a:gd name="connsiteY12375" fmla="*/ 2498729 h 6286576"/>
              <a:gd name="connsiteX12376" fmla="*/ 2245320 w 6331249"/>
              <a:gd name="connsiteY12376" fmla="*/ 2498729 h 6286576"/>
              <a:gd name="connsiteX12377" fmla="*/ 2280654 w 6331249"/>
              <a:gd name="connsiteY12377" fmla="*/ 2495707 h 6286576"/>
              <a:gd name="connsiteX12378" fmla="*/ 2280654 w 6331249"/>
              <a:gd name="connsiteY12378" fmla="*/ 2495707 h 6286576"/>
              <a:gd name="connsiteX12379" fmla="*/ 2429195 w 6331249"/>
              <a:gd name="connsiteY12379" fmla="*/ 2444793 h 6286576"/>
              <a:gd name="connsiteX12380" fmla="*/ 2443375 w 6331249"/>
              <a:gd name="connsiteY12380" fmla="*/ 2426659 h 6286576"/>
              <a:gd name="connsiteX12381" fmla="*/ 2448722 w 6331249"/>
              <a:gd name="connsiteY12381" fmla="*/ 2405038 h 6286576"/>
              <a:gd name="connsiteX12382" fmla="*/ 2448722 w 6331249"/>
              <a:gd name="connsiteY12382" fmla="*/ 2405038 h 6286576"/>
              <a:gd name="connsiteX12383" fmla="*/ 2448722 w 6331249"/>
              <a:gd name="connsiteY12383" fmla="*/ 2402481 h 6286576"/>
              <a:gd name="connsiteX12384" fmla="*/ 2446165 w 6331249"/>
              <a:gd name="connsiteY12384" fmla="*/ 2388300 h 6286576"/>
              <a:gd name="connsiteX12385" fmla="*/ 2479871 w 6331249"/>
              <a:gd name="connsiteY12385" fmla="*/ 2638916 h 6286576"/>
              <a:gd name="connsiteX12386" fmla="*/ 2555420 w 6331249"/>
              <a:gd name="connsiteY12386" fmla="*/ 2691225 h 6286576"/>
              <a:gd name="connsiteX12387" fmla="*/ 2555420 w 6331249"/>
              <a:gd name="connsiteY12387" fmla="*/ 2691225 h 6286576"/>
              <a:gd name="connsiteX12388" fmla="*/ 2492192 w 6331249"/>
              <a:gd name="connsiteY12388" fmla="*/ 2241370 h 6286576"/>
              <a:gd name="connsiteX12389" fmla="*/ 2415015 w 6331249"/>
              <a:gd name="connsiteY12389" fmla="*/ 2238348 h 6286576"/>
              <a:gd name="connsiteX12390" fmla="*/ 2315523 w 6331249"/>
              <a:gd name="connsiteY12390" fmla="*/ 2243462 h 6286576"/>
              <a:gd name="connsiteX12391" fmla="*/ 1862228 w 6331249"/>
              <a:gd name="connsiteY12391" fmla="*/ 2384580 h 6286576"/>
              <a:gd name="connsiteX12392" fmla="*/ 1826429 w 6331249"/>
              <a:gd name="connsiteY12392" fmla="*/ 2379000 h 6286576"/>
              <a:gd name="connsiteX12393" fmla="*/ 1682305 w 6331249"/>
              <a:gd name="connsiteY12393" fmla="*/ 2398761 h 6286576"/>
              <a:gd name="connsiteX12394" fmla="*/ 1639765 w 6331249"/>
              <a:gd name="connsiteY12394" fmla="*/ 2436656 h 6286576"/>
              <a:gd name="connsiteX12395" fmla="*/ 1430552 w 6331249"/>
              <a:gd name="connsiteY12395" fmla="*/ 2571729 h 6286576"/>
              <a:gd name="connsiteX12396" fmla="*/ 1430552 w 6331249"/>
              <a:gd name="connsiteY12396" fmla="*/ 2571729 h 6286576"/>
              <a:gd name="connsiteX12397" fmla="*/ 1296888 w 6331249"/>
              <a:gd name="connsiteY12397" fmla="*/ 2543598 h 6286576"/>
              <a:gd name="connsiteX12398" fmla="*/ 1265274 w 6331249"/>
              <a:gd name="connsiteY12398" fmla="*/ 2518025 h 6286576"/>
              <a:gd name="connsiteX12399" fmla="*/ 1336174 w 6331249"/>
              <a:gd name="connsiteY12399" fmla="*/ 2520117 h 6286576"/>
              <a:gd name="connsiteX12400" fmla="*/ 1530974 w 6331249"/>
              <a:gd name="connsiteY12400" fmla="*/ 2411315 h 6286576"/>
              <a:gd name="connsiteX12401" fmla="*/ 1616984 w 6331249"/>
              <a:gd name="connsiteY12401" fmla="*/ 2343662 h 6286576"/>
              <a:gd name="connsiteX12402" fmla="*/ 1798999 w 6331249"/>
              <a:gd name="connsiteY12402" fmla="*/ 2287402 h 6286576"/>
              <a:gd name="connsiteX12403" fmla="*/ 1599782 w 6331249"/>
              <a:gd name="connsiteY12403" fmla="*/ 2310650 h 6286576"/>
              <a:gd name="connsiteX12404" fmla="*/ 1506798 w 6331249"/>
              <a:gd name="connsiteY12404" fmla="*/ 2383417 h 6286576"/>
              <a:gd name="connsiteX12405" fmla="*/ 1332454 w 6331249"/>
              <a:gd name="connsiteY12405" fmla="*/ 2482920 h 6286576"/>
              <a:gd name="connsiteX12406" fmla="*/ 1239471 w 6331249"/>
              <a:gd name="connsiteY12406" fmla="*/ 2471296 h 6286576"/>
              <a:gd name="connsiteX12407" fmla="*/ 1226453 w 6331249"/>
              <a:gd name="connsiteY12407" fmla="*/ 2463159 h 6286576"/>
              <a:gd name="connsiteX12408" fmla="*/ 1216922 w 6331249"/>
              <a:gd name="connsiteY12408" fmla="*/ 2453162 h 6286576"/>
              <a:gd name="connsiteX12409" fmla="*/ 1216922 w 6331249"/>
              <a:gd name="connsiteY12409" fmla="*/ 2453162 h 6286576"/>
              <a:gd name="connsiteX12410" fmla="*/ 1182751 w 6331249"/>
              <a:gd name="connsiteY12410" fmla="*/ 2417592 h 6286576"/>
              <a:gd name="connsiteX12411" fmla="*/ 1125101 w 6331249"/>
              <a:gd name="connsiteY12411" fmla="*/ 2315997 h 6286576"/>
              <a:gd name="connsiteX12412" fmla="*/ 1280616 w 6331249"/>
              <a:gd name="connsiteY12412" fmla="*/ 2206730 h 6286576"/>
              <a:gd name="connsiteX12413" fmla="*/ 1380341 w 6331249"/>
              <a:gd name="connsiteY12413" fmla="*/ 2153259 h 6286576"/>
              <a:gd name="connsiteX12414" fmla="*/ 1380341 w 6331249"/>
              <a:gd name="connsiteY12414" fmla="*/ 2153259 h 6286576"/>
              <a:gd name="connsiteX12415" fmla="*/ 1436596 w 6331249"/>
              <a:gd name="connsiteY12415" fmla="*/ 2115132 h 6286576"/>
              <a:gd name="connsiteX12416" fmla="*/ 1589321 w 6331249"/>
              <a:gd name="connsiteY12416" fmla="*/ 2020511 h 6286576"/>
              <a:gd name="connsiteX12417" fmla="*/ 1589321 w 6331249"/>
              <a:gd name="connsiteY12417" fmla="*/ 2020511 h 6286576"/>
              <a:gd name="connsiteX12418" fmla="*/ 1677888 w 6331249"/>
              <a:gd name="connsiteY12418" fmla="*/ 2001447 h 6286576"/>
              <a:gd name="connsiteX12419" fmla="*/ 1725542 w 6331249"/>
              <a:gd name="connsiteY12419" fmla="*/ 1996100 h 6286576"/>
              <a:gd name="connsiteX12420" fmla="*/ 1775753 w 6331249"/>
              <a:gd name="connsiteY12420" fmla="*/ 1979129 h 6286576"/>
              <a:gd name="connsiteX12421" fmla="*/ 1843166 w 6331249"/>
              <a:gd name="connsiteY12421" fmla="*/ 1955881 h 6286576"/>
              <a:gd name="connsiteX12422" fmla="*/ 1900584 w 6331249"/>
              <a:gd name="connsiteY12422" fmla="*/ 1939142 h 6286576"/>
              <a:gd name="connsiteX12423" fmla="*/ 2115608 w 6331249"/>
              <a:gd name="connsiteY12423" fmla="*/ 1896365 h 6286576"/>
              <a:gd name="connsiteX12424" fmla="*/ 2115608 w 6331249"/>
              <a:gd name="connsiteY12424" fmla="*/ 1896365 h 6286576"/>
              <a:gd name="connsiteX12425" fmla="*/ 2304597 w 6331249"/>
              <a:gd name="connsiteY12425" fmla="*/ 1901480 h 6286576"/>
              <a:gd name="connsiteX12426" fmla="*/ 2424081 w 6331249"/>
              <a:gd name="connsiteY12426" fmla="*/ 1904967 h 6286576"/>
              <a:gd name="connsiteX12427" fmla="*/ 2424081 w 6331249"/>
              <a:gd name="connsiteY12427" fmla="*/ 1904967 h 6286576"/>
              <a:gd name="connsiteX12428" fmla="*/ 2543797 w 6331249"/>
              <a:gd name="connsiteY12428" fmla="*/ 1899387 h 6286576"/>
              <a:gd name="connsiteX12429" fmla="*/ 2627715 w 6331249"/>
              <a:gd name="connsiteY12429" fmla="*/ 1882416 h 6286576"/>
              <a:gd name="connsiteX12430" fmla="*/ 2478012 w 6331249"/>
              <a:gd name="connsiteY12430" fmla="*/ 2066543 h 6286576"/>
              <a:gd name="connsiteX12431" fmla="*/ 2491029 w 6331249"/>
              <a:gd name="connsiteY12431" fmla="*/ 2241138 h 6286576"/>
              <a:gd name="connsiteX12432" fmla="*/ 2491029 w 6331249"/>
              <a:gd name="connsiteY12432" fmla="*/ 2241138 h 6286576"/>
              <a:gd name="connsiteX12433" fmla="*/ 2281816 w 6331249"/>
              <a:gd name="connsiteY12433" fmla="*/ 2390624 h 6286576"/>
              <a:gd name="connsiteX12434" fmla="*/ 2281816 w 6331249"/>
              <a:gd name="connsiteY12434" fmla="*/ 2390624 h 6286576"/>
              <a:gd name="connsiteX12435" fmla="*/ 2260895 w 6331249"/>
              <a:gd name="connsiteY12435" fmla="*/ 2413873 h 6286576"/>
              <a:gd name="connsiteX12436" fmla="*/ 2260895 w 6331249"/>
              <a:gd name="connsiteY12436" fmla="*/ 2413873 h 6286576"/>
              <a:gd name="connsiteX12437" fmla="*/ 2279887 w 6331249"/>
              <a:gd name="connsiteY12437" fmla="*/ 2433471 h 6286576"/>
              <a:gd name="connsiteX12438" fmla="*/ 2281816 w 6331249"/>
              <a:gd name="connsiteY12438" fmla="*/ 2433401 h 6286576"/>
              <a:gd name="connsiteX12439" fmla="*/ 2281816 w 6331249"/>
              <a:gd name="connsiteY12439" fmla="*/ 2433401 h 6286576"/>
              <a:gd name="connsiteX12440" fmla="*/ 2302738 w 6331249"/>
              <a:gd name="connsiteY12440" fmla="*/ 2410153 h 6286576"/>
              <a:gd name="connsiteX12441" fmla="*/ 2302738 w 6331249"/>
              <a:gd name="connsiteY12441" fmla="*/ 2410153 h 6286576"/>
              <a:gd name="connsiteX12442" fmla="*/ 2283746 w 6331249"/>
              <a:gd name="connsiteY12442" fmla="*/ 2390555 h 6286576"/>
              <a:gd name="connsiteX12443" fmla="*/ 2281816 w 6331249"/>
              <a:gd name="connsiteY12443" fmla="*/ 2390624 h 6286576"/>
              <a:gd name="connsiteX12444" fmla="*/ 2281816 w 6331249"/>
              <a:gd name="connsiteY12444" fmla="*/ 2390624 h 6286576"/>
              <a:gd name="connsiteX12445" fmla="*/ 2190227 w 6331249"/>
              <a:gd name="connsiteY12445" fmla="*/ 2413873 h 6286576"/>
              <a:gd name="connsiteX12446" fmla="*/ 2133508 w 6331249"/>
              <a:gd name="connsiteY12446" fmla="*/ 2446885 h 6286576"/>
              <a:gd name="connsiteX12447" fmla="*/ 2234860 w 6331249"/>
              <a:gd name="connsiteY12447" fmla="*/ 2461764 h 6286576"/>
              <a:gd name="connsiteX12448" fmla="*/ 2259500 w 6331249"/>
              <a:gd name="connsiteY12448" fmla="*/ 2461764 h 6286576"/>
              <a:gd name="connsiteX12449" fmla="*/ 2282746 w 6331249"/>
              <a:gd name="connsiteY12449" fmla="*/ 2459672 h 6286576"/>
              <a:gd name="connsiteX12450" fmla="*/ 2282746 w 6331249"/>
              <a:gd name="connsiteY12450" fmla="*/ 2459672 h 6286576"/>
              <a:gd name="connsiteX12451" fmla="*/ 2378519 w 6331249"/>
              <a:gd name="connsiteY12451" fmla="*/ 2428984 h 6286576"/>
              <a:gd name="connsiteX12452" fmla="*/ 2385028 w 6331249"/>
              <a:gd name="connsiteY12452" fmla="*/ 2421079 h 6286576"/>
              <a:gd name="connsiteX12453" fmla="*/ 2387120 w 6331249"/>
              <a:gd name="connsiteY12453" fmla="*/ 2413640 h 6286576"/>
              <a:gd name="connsiteX12454" fmla="*/ 2387120 w 6331249"/>
              <a:gd name="connsiteY12454" fmla="*/ 2413640 h 6286576"/>
              <a:gd name="connsiteX12455" fmla="*/ 2387120 w 6331249"/>
              <a:gd name="connsiteY12455" fmla="*/ 2413640 h 6286576"/>
              <a:gd name="connsiteX12456" fmla="*/ 2353878 w 6331249"/>
              <a:gd name="connsiteY12456" fmla="*/ 2380860 h 6286576"/>
              <a:gd name="connsiteX12457" fmla="*/ 2284141 w 6331249"/>
              <a:gd name="connsiteY12457" fmla="*/ 2371793 h 6286576"/>
              <a:gd name="connsiteX12458" fmla="*/ 2278329 w 6331249"/>
              <a:gd name="connsiteY12458" fmla="*/ 2371793 h 6286576"/>
              <a:gd name="connsiteX12459" fmla="*/ 2189530 w 6331249"/>
              <a:gd name="connsiteY12459" fmla="*/ 2414570 h 6286576"/>
              <a:gd name="connsiteX12460" fmla="*/ 2189530 w 6331249"/>
              <a:gd name="connsiteY12460" fmla="*/ 2414570 h 6286576"/>
              <a:gd name="connsiteX12461" fmla="*/ 2281816 w 6331249"/>
              <a:gd name="connsiteY12461" fmla="*/ 2372723 h 6286576"/>
              <a:gd name="connsiteX12462" fmla="*/ 2281816 w 6331249"/>
              <a:gd name="connsiteY12462" fmla="*/ 2372723 h 6286576"/>
              <a:gd name="connsiteX12463" fmla="*/ 2320962 w 6331249"/>
              <a:gd name="connsiteY12463" fmla="*/ 2405340 h 6286576"/>
              <a:gd name="connsiteX12464" fmla="*/ 2321102 w 6331249"/>
              <a:gd name="connsiteY12464" fmla="*/ 2409223 h 6286576"/>
              <a:gd name="connsiteX12465" fmla="*/ 2321102 w 6331249"/>
              <a:gd name="connsiteY12465" fmla="*/ 2409223 h 6286576"/>
              <a:gd name="connsiteX12466" fmla="*/ 2281816 w 6331249"/>
              <a:gd name="connsiteY12466" fmla="*/ 2451302 h 6286576"/>
              <a:gd name="connsiteX12467" fmla="*/ 2281816 w 6331249"/>
              <a:gd name="connsiteY12467" fmla="*/ 2451302 h 6286576"/>
              <a:gd name="connsiteX12468" fmla="*/ 2242670 w 6331249"/>
              <a:gd name="connsiteY12468" fmla="*/ 2418662 h 6286576"/>
              <a:gd name="connsiteX12469" fmla="*/ 2242531 w 6331249"/>
              <a:gd name="connsiteY12469" fmla="*/ 2415035 h 6286576"/>
              <a:gd name="connsiteX12470" fmla="*/ 2242531 w 6331249"/>
              <a:gd name="connsiteY12470" fmla="*/ 2415035 h 6286576"/>
              <a:gd name="connsiteX12471" fmla="*/ 2281816 w 6331249"/>
              <a:gd name="connsiteY12471" fmla="*/ 2372956 h 6286576"/>
              <a:gd name="connsiteX12472" fmla="*/ 2281816 w 6331249"/>
              <a:gd name="connsiteY12472" fmla="*/ 2372956 h 6286576"/>
              <a:gd name="connsiteX12473" fmla="*/ 2149315 w 6331249"/>
              <a:gd name="connsiteY12473" fmla="*/ 2411315 h 6286576"/>
              <a:gd name="connsiteX12474" fmla="*/ 2074230 w 6331249"/>
              <a:gd name="connsiteY12474" fmla="*/ 2457812 h 6286576"/>
              <a:gd name="connsiteX12475" fmla="*/ 2413620 w 6331249"/>
              <a:gd name="connsiteY12475" fmla="*/ 2429914 h 6286576"/>
              <a:gd name="connsiteX12476" fmla="*/ 2422222 w 6331249"/>
              <a:gd name="connsiteY12476" fmla="*/ 2419220 h 6286576"/>
              <a:gd name="connsiteX12477" fmla="*/ 2424778 w 6331249"/>
              <a:gd name="connsiteY12477" fmla="*/ 2409455 h 6286576"/>
              <a:gd name="connsiteX12478" fmla="*/ 2424778 w 6331249"/>
              <a:gd name="connsiteY12478" fmla="*/ 2409455 h 6286576"/>
              <a:gd name="connsiteX12479" fmla="*/ 2424778 w 6331249"/>
              <a:gd name="connsiteY12479" fmla="*/ 2408060 h 6286576"/>
              <a:gd name="connsiteX12480" fmla="*/ 2378287 w 6331249"/>
              <a:gd name="connsiteY12480" fmla="*/ 2361564 h 6286576"/>
              <a:gd name="connsiteX12481" fmla="*/ 2281351 w 6331249"/>
              <a:gd name="connsiteY12481" fmla="*/ 2348080 h 6286576"/>
              <a:gd name="connsiteX12482" fmla="*/ 2272983 w 6331249"/>
              <a:gd name="connsiteY12482" fmla="*/ 2348080 h 6286576"/>
              <a:gd name="connsiteX12483" fmla="*/ 2148385 w 6331249"/>
              <a:gd name="connsiteY12483" fmla="*/ 2410618 h 6286576"/>
              <a:gd name="connsiteX12484" fmla="*/ 2148385 w 6331249"/>
              <a:gd name="connsiteY12484" fmla="*/ 2410618 h 6286576"/>
              <a:gd name="connsiteX12485" fmla="*/ 2116306 w 6331249"/>
              <a:gd name="connsiteY12485" fmla="*/ 2441538 h 6286576"/>
              <a:gd name="connsiteX12486" fmla="*/ 2116306 w 6331249"/>
              <a:gd name="connsiteY12486" fmla="*/ 2441538 h 6286576"/>
              <a:gd name="connsiteX12487" fmla="*/ 2186043 w 6331249"/>
              <a:gd name="connsiteY12487" fmla="*/ 2403643 h 6286576"/>
              <a:gd name="connsiteX12488" fmla="*/ 2279027 w 6331249"/>
              <a:gd name="connsiteY12488" fmla="*/ 2359006 h 6286576"/>
              <a:gd name="connsiteX12489" fmla="*/ 2285071 w 6331249"/>
              <a:gd name="connsiteY12489" fmla="*/ 2359006 h 6286576"/>
              <a:gd name="connsiteX12490" fmla="*/ 2359690 w 6331249"/>
              <a:gd name="connsiteY12490" fmla="*/ 2368771 h 6286576"/>
              <a:gd name="connsiteX12491" fmla="*/ 2399905 w 6331249"/>
              <a:gd name="connsiteY12491" fmla="*/ 2411548 h 6286576"/>
              <a:gd name="connsiteX12492" fmla="*/ 2399905 w 6331249"/>
              <a:gd name="connsiteY12492" fmla="*/ 2412710 h 6286576"/>
              <a:gd name="connsiteX12493" fmla="*/ 2399905 w 6331249"/>
              <a:gd name="connsiteY12493" fmla="*/ 2412710 h 6286576"/>
              <a:gd name="connsiteX12494" fmla="*/ 2396419 w 6331249"/>
              <a:gd name="connsiteY12494" fmla="*/ 2426427 h 6286576"/>
              <a:gd name="connsiteX12495" fmla="*/ 2386888 w 6331249"/>
              <a:gd name="connsiteY12495" fmla="*/ 2438051 h 6286576"/>
              <a:gd name="connsiteX12496" fmla="*/ 2284373 w 6331249"/>
              <a:gd name="connsiteY12496" fmla="*/ 2471761 h 6286576"/>
              <a:gd name="connsiteX12497" fmla="*/ 2284373 w 6331249"/>
              <a:gd name="connsiteY12497" fmla="*/ 2471761 h 6286576"/>
              <a:gd name="connsiteX12498" fmla="*/ 2259733 w 6331249"/>
              <a:gd name="connsiteY12498" fmla="*/ 2473853 h 6286576"/>
              <a:gd name="connsiteX12499" fmla="*/ 2234395 w 6331249"/>
              <a:gd name="connsiteY12499" fmla="*/ 2473853 h 6286576"/>
              <a:gd name="connsiteX12500" fmla="*/ 2115376 w 6331249"/>
              <a:gd name="connsiteY12500" fmla="*/ 2452697 h 6286576"/>
              <a:gd name="connsiteX12501" fmla="*/ 2102358 w 6331249"/>
              <a:gd name="connsiteY12501" fmla="*/ 2446420 h 6286576"/>
              <a:gd name="connsiteX12502" fmla="*/ 2116538 w 6331249"/>
              <a:gd name="connsiteY12502" fmla="*/ 2441306 h 6286576"/>
              <a:gd name="connsiteX12503" fmla="*/ 2116538 w 6331249"/>
              <a:gd name="connsiteY12503" fmla="*/ 2441306 h 6286576"/>
              <a:gd name="connsiteX12504" fmla="*/ 2051217 w 6331249"/>
              <a:gd name="connsiteY12504" fmla="*/ 2017256 h 6286576"/>
              <a:gd name="connsiteX12505" fmla="*/ 2051217 w 6331249"/>
              <a:gd name="connsiteY12505" fmla="*/ 2017256 h 6286576"/>
              <a:gd name="connsiteX12506" fmla="*/ 2029598 w 6331249"/>
              <a:gd name="connsiteY12506" fmla="*/ 2040505 h 6286576"/>
              <a:gd name="connsiteX12507" fmla="*/ 2029598 w 6331249"/>
              <a:gd name="connsiteY12507" fmla="*/ 2040505 h 6286576"/>
              <a:gd name="connsiteX12508" fmla="*/ 2050264 w 6331249"/>
              <a:gd name="connsiteY12508" fmla="*/ 2061219 h 6286576"/>
              <a:gd name="connsiteX12509" fmla="*/ 2051217 w 6331249"/>
              <a:gd name="connsiteY12509" fmla="*/ 2061196 h 6286576"/>
              <a:gd name="connsiteX12510" fmla="*/ 2051217 w 6331249"/>
              <a:gd name="connsiteY12510" fmla="*/ 2061196 h 6286576"/>
              <a:gd name="connsiteX12511" fmla="*/ 2072836 w 6331249"/>
              <a:gd name="connsiteY12511" fmla="*/ 2037947 h 6286576"/>
              <a:gd name="connsiteX12512" fmla="*/ 2072836 w 6331249"/>
              <a:gd name="connsiteY12512" fmla="*/ 2037947 h 6286576"/>
              <a:gd name="connsiteX12513" fmla="*/ 2052170 w 6331249"/>
              <a:gd name="connsiteY12513" fmla="*/ 2017233 h 6286576"/>
              <a:gd name="connsiteX12514" fmla="*/ 2051217 w 6331249"/>
              <a:gd name="connsiteY12514" fmla="*/ 2017256 h 6286576"/>
              <a:gd name="connsiteX12515" fmla="*/ 2051217 w 6331249"/>
              <a:gd name="connsiteY12515" fmla="*/ 2017256 h 6286576"/>
              <a:gd name="connsiteX12516" fmla="*/ 1958234 w 6331249"/>
              <a:gd name="connsiteY12516" fmla="*/ 2037715 h 6286576"/>
              <a:gd name="connsiteX12517" fmla="*/ 1900119 w 6331249"/>
              <a:gd name="connsiteY12517" fmla="*/ 2069798 h 6286576"/>
              <a:gd name="connsiteX12518" fmla="*/ 2003795 w 6331249"/>
              <a:gd name="connsiteY12518" fmla="*/ 2088396 h 6286576"/>
              <a:gd name="connsiteX12519" fmla="*/ 2028901 w 6331249"/>
              <a:gd name="connsiteY12519" fmla="*/ 2088396 h 6286576"/>
              <a:gd name="connsiteX12520" fmla="*/ 2053542 w 6331249"/>
              <a:gd name="connsiteY12520" fmla="*/ 2087001 h 6286576"/>
              <a:gd name="connsiteX12521" fmla="*/ 2053542 w 6331249"/>
              <a:gd name="connsiteY12521" fmla="*/ 2087001 h 6286576"/>
              <a:gd name="connsiteX12522" fmla="*/ 2151639 w 6331249"/>
              <a:gd name="connsiteY12522" fmla="*/ 2058871 h 6286576"/>
              <a:gd name="connsiteX12523" fmla="*/ 2158381 w 6331249"/>
              <a:gd name="connsiteY12523" fmla="*/ 2050966 h 6286576"/>
              <a:gd name="connsiteX12524" fmla="*/ 2160473 w 6331249"/>
              <a:gd name="connsiteY12524" fmla="*/ 2043527 h 6286576"/>
              <a:gd name="connsiteX12525" fmla="*/ 2160473 w 6331249"/>
              <a:gd name="connsiteY12525" fmla="*/ 2043527 h 6286576"/>
              <a:gd name="connsiteX12526" fmla="*/ 2160473 w 6331249"/>
              <a:gd name="connsiteY12526" fmla="*/ 2043527 h 6286576"/>
              <a:gd name="connsiteX12527" fmla="*/ 2126534 w 6331249"/>
              <a:gd name="connsiteY12527" fmla="*/ 2008887 h 6286576"/>
              <a:gd name="connsiteX12528" fmla="*/ 2054936 w 6331249"/>
              <a:gd name="connsiteY12528" fmla="*/ 1997263 h 6286576"/>
              <a:gd name="connsiteX12529" fmla="*/ 2049125 w 6331249"/>
              <a:gd name="connsiteY12529" fmla="*/ 1997263 h 6286576"/>
              <a:gd name="connsiteX12530" fmla="*/ 1958234 w 6331249"/>
              <a:gd name="connsiteY12530" fmla="*/ 2038180 h 6286576"/>
              <a:gd name="connsiteX12531" fmla="*/ 1958234 w 6331249"/>
              <a:gd name="connsiteY12531" fmla="*/ 2038180 h 6286576"/>
              <a:gd name="connsiteX12532" fmla="*/ 2051217 w 6331249"/>
              <a:gd name="connsiteY12532" fmla="*/ 1998425 h 6286576"/>
              <a:gd name="connsiteX12533" fmla="*/ 2051217 w 6331249"/>
              <a:gd name="connsiteY12533" fmla="*/ 1998425 h 6286576"/>
              <a:gd name="connsiteX12534" fmla="*/ 2091386 w 6331249"/>
              <a:gd name="connsiteY12534" fmla="*/ 2034390 h 6286576"/>
              <a:gd name="connsiteX12535" fmla="*/ 2091432 w 6331249"/>
              <a:gd name="connsiteY12535" fmla="*/ 2037017 h 6286576"/>
              <a:gd name="connsiteX12536" fmla="*/ 2091432 w 6331249"/>
              <a:gd name="connsiteY12536" fmla="*/ 2037017 h 6286576"/>
              <a:gd name="connsiteX12537" fmla="*/ 2051217 w 6331249"/>
              <a:gd name="connsiteY12537" fmla="*/ 2078864 h 6286576"/>
              <a:gd name="connsiteX12538" fmla="*/ 2051217 w 6331249"/>
              <a:gd name="connsiteY12538" fmla="*/ 2078864 h 6286576"/>
              <a:gd name="connsiteX12539" fmla="*/ 2011048 w 6331249"/>
              <a:gd name="connsiteY12539" fmla="*/ 2042899 h 6286576"/>
              <a:gd name="connsiteX12540" fmla="*/ 2011002 w 6331249"/>
              <a:gd name="connsiteY12540" fmla="*/ 2040272 h 6286576"/>
              <a:gd name="connsiteX12541" fmla="*/ 2011002 w 6331249"/>
              <a:gd name="connsiteY12541" fmla="*/ 2040272 h 6286576"/>
              <a:gd name="connsiteX12542" fmla="*/ 2051217 w 6331249"/>
              <a:gd name="connsiteY12542" fmla="*/ 1998425 h 6286576"/>
              <a:gd name="connsiteX12543" fmla="*/ 2051217 w 6331249"/>
              <a:gd name="connsiteY12543" fmla="*/ 1998425 h 6286576"/>
              <a:gd name="connsiteX12544" fmla="*/ 1915461 w 6331249"/>
              <a:gd name="connsiteY12544" fmla="*/ 2032135 h 6286576"/>
              <a:gd name="connsiteX12545" fmla="*/ 1838750 w 6331249"/>
              <a:gd name="connsiteY12545" fmla="*/ 2077004 h 6286576"/>
              <a:gd name="connsiteX12546" fmla="*/ 2186276 w 6331249"/>
              <a:gd name="connsiteY12546" fmla="*/ 2059568 h 6286576"/>
              <a:gd name="connsiteX12547" fmla="*/ 2195109 w 6331249"/>
              <a:gd name="connsiteY12547" fmla="*/ 2048874 h 6286576"/>
              <a:gd name="connsiteX12548" fmla="*/ 2197666 w 6331249"/>
              <a:gd name="connsiteY12548" fmla="*/ 2038877 h 6286576"/>
              <a:gd name="connsiteX12549" fmla="*/ 2197666 w 6331249"/>
              <a:gd name="connsiteY12549" fmla="*/ 2038877 h 6286576"/>
              <a:gd name="connsiteX12550" fmla="*/ 2197666 w 6331249"/>
              <a:gd name="connsiteY12550" fmla="*/ 2037250 h 6286576"/>
              <a:gd name="connsiteX12551" fmla="*/ 2151174 w 6331249"/>
              <a:gd name="connsiteY12551" fmla="*/ 1988428 h 6286576"/>
              <a:gd name="connsiteX12552" fmla="*/ 2051914 w 6331249"/>
              <a:gd name="connsiteY12552" fmla="*/ 1971457 h 6286576"/>
              <a:gd name="connsiteX12553" fmla="*/ 2043313 w 6331249"/>
              <a:gd name="connsiteY12553" fmla="*/ 1971457 h 6286576"/>
              <a:gd name="connsiteX12554" fmla="*/ 1915693 w 6331249"/>
              <a:gd name="connsiteY12554" fmla="*/ 2031438 h 6286576"/>
              <a:gd name="connsiteX12555" fmla="*/ 1915693 w 6331249"/>
              <a:gd name="connsiteY12555" fmla="*/ 2031438 h 6286576"/>
              <a:gd name="connsiteX12556" fmla="*/ 1881522 w 6331249"/>
              <a:gd name="connsiteY12556" fmla="*/ 2061893 h 6286576"/>
              <a:gd name="connsiteX12557" fmla="*/ 1881522 w 6331249"/>
              <a:gd name="connsiteY12557" fmla="*/ 2061893 h 6286576"/>
              <a:gd name="connsiteX12558" fmla="*/ 1951260 w 6331249"/>
              <a:gd name="connsiteY12558" fmla="*/ 2025393 h 6286576"/>
              <a:gd name="connsiteX12559" fmla="*/ 2047265 w 6331249"/>
              <a:gd name="connsiteY12559" fmla="*/ 1982849 h 6286576"/>
              <a:gd name="connsiteX12560" fmla="*/ 2053542 w 6331249"/>
              <a:gd name="connsiteY12560" fmla="*/ 1982849 h 6286576"/>
              <a:gd name="connsiteX12561" fmla="*/ 2130021 w 6331249"/>
              <a:gd name="connsiteY12561" fmla="*/ 1995170 h 6286576"/>
              <a:gd name="connsiteX12562" fmla="*/ 2171166 w 6331249"/>
              <a:gd name="connsiteY12562" fmla="*/ 2040272 h 6286576"/>
              <a:gd name="connsiteX12563" fmla="*/ 2171166 w 6331249"/>
              <a:gd name="connsiteY12563" fmla="*/ 2041667 h 6286576"/>
              <a:gd name="connsiteX12564" fmla="*/ 2171166 w 6331249"/>
              <a:gd name="connsiteY12564" fmla="*/ 2041667 h 6286576"/>
              <a:gd name="connsiteX12565" fmla="*/ 2167447 w 6331249"/>
              <a:gd name="connsiteY12565" fmla="*/ 2055616 h 6286576"/>
              <a:gd name="connsiteX12566" fmla="*/ 2157683 w 6331249"/>
              <a:gd name="connsiteY12566" fmla="*/ 2067008 h 6286576"/>
              <a:gd name="connsiteX12567" fmla="*/ 2052844 w 6331249"/>
              <a:gd name="connsiteY12567" fmla="*/ 2098160 h 6286576"/>
              <a:gd name="connsiteX12568" fmla="*/ 2052844 w 6331249"/>
              <a:gd name="connsiteY12568" fmla="*/ 2098160 h 6286576"/>
              <a:gd name="connsiteX12569" fmla="*/ 2027739 w 6331249"/>
              <a:gd name="connsiteY12569" fmla="*/ 2099555 h 6286576"/>
              <a:gd name="connsiteX12570" fmla="*/ 2001936 w 6331249"/>
              <a:gd name="connsiteY12570" fmla="*/ 2099555 h 6286576"/>
              <a:gd name="connsiteX12571" fmla="*/ 1880127 w 6331249"/>
              <a:gd name="connsiteY12571" fmla="*/ 2073982 h 6286576"/>
              <a:gd name="connsiteX12572" fmla="*/ 1866645 w 6331249"/>
              <a:gd name="connsiteY12572" fmla="*/ 2067240 h 6286576"/>
              <a:gd name="connsiteX12573" fmla="*/ 1881290 w 6331249"/>
              <a:gd name="connsiteY12573" fmla="*/ 2062358 h 6286576"/>
              <a:gd name="connsiteX12574" fmla="*/ 1881290 w 6331249"/>
              <a:gd name="connsiteY12574" fmla="*/ 2062358 h 6286576"/>
              <a:gd name="connsiteX12575" fmla="*/ 1803416 w 6331249"/>
              <a:gd name="connsiteY12575" fmla="*/ 2064915 h 6286576"/>
              <a:gd name="connsiteX12576" fmla="*/ 1803416 w 6331249"/>
              <a:gd name="connsiteY12576" fmla="*/ 2064915 h 6286576"/>
              <a:gd name="connsiteX12577" fmla="*/ 1902443 w 6331249"/>
              <a:gd name="connsiteY12577" fmla="*/ 2011212 h 6286576"/>
              <a:gd name="connsiteX12578" fmla="*/ 2041919 w 6331249"/>
              <a:gd name="connsiteY12578" fmla="*/ 1947279 h 6286576"/>
              <a:gd name="connsiteX12579" fmla="*/ 2051682 w 6331249"/>
              <a:gd name="connsiteY12579" fmla="*/ 1947279 h 6286576"/>
              <a:gd name="connsiteX12580" fmla="*/ 2162100 w 6331249"/>
              <a:gd name="connsiteY12580" fmla="*/ 1966342 h 6286576"/>
              <a:gd name="connsiteX12581" fmla="*/ 2222539 w 6331249"/>
              <a:gd name="connsiteY12581" fmla="*/ 2036087 h 6286576"/>
              <a:gd name="connsiteX12582" fmla="*/ 2222539 w 6331249"/>
              <a:gd name="connsiteY12582" fmla="*/ 2038645 h 6286576"/>
              <a:gd name="connsiteX12583" fmla="*/ 2222539 w 6331249"/>
              <a:gd name="connsiteY12583" fmla="*/ 2038645 h 6286576"/>
              <a:gd name="connsiteX12584" fmla="*/ 2216960 w 6331249"/>
              <a:gd name="connsiteY12584" fmla="*/ 2060731 h 6286576"/>
              <a:gd name="connsiteX12585" fmla="*/ 2202315 w 6331249"/>
              <a:gd name="connsiteY12585" fmla="*/ 2078864 h 6286576"/>
              <a:gd name="connsiteX12586" fmla="*/ 2050055 w 6331249"/>
              <a:gd name="connsiteY12586" fmla="*/ 2125361 h 6286576"/>
              <a:gd name="connsiteX12587" fmla="*/ 2050055 w 6331249"/>
              <a:gd name="connsiteY12587" fmla="*/ 2125361 h 6286576"/>
              <a:gd name="connsiteX12588" fmla="*/ 2013791 w 6331249"/>
              <a:gd name="connsiteY12588" fmla="*/ 2127221 h 6286576"/>
              <a:gd name="connsiteX12589" fmla="*/ 1976598 w 6331249"/>
              <a:gd name="connsiteY12589" fmla="*/ 2127221 h 6286576"/>
              <a:gd name="connsiteX12590" fmla="*/ 1801091 w 6331249"/>
              <a:gd name="connsiteY12590" fmla="*/ 2088164 h 6286576"/>
              <a:gd name="connsiteX12591" fmla="*/ 1775986 w 6331249"/>
              <a:gd name="connsiteY12591" fmla="*/ 2074912 h 6286576"/>
              <a:gd name="connsiteX12592" fmla="*/ 1803648 w 6331249"/>
              <a:gd name="connsiteY12592" fmla="*/ 2065380 h 6286576"/>
              <a:gd name="connsiteX12593" fmla="*/ 1803648 w 6331249"/>
              <a:gd name="connsiteY12593" fmla="*/ 2065380 h 6286576"/>
              <a:gd name="connsiteX12594" fmla="*/ 1876176 w 6331249"/>
              <a:gd name="connsiteY12594" fmla="*/ 1525090 h 6286576"/>
              <a:gd name="connsiteX12595" fmla="*/ 1876176 w 6331249"/>
              <a:gd name="connsiteY12595" fmla="*/ 1525090 h 6286576"/>
              <a:gd name="connsiteX12596" fmla="*/ 1922667 w 6331249"/>
              <a:gd name="connsiteY12596" fmla="*/ 1571586 h 6286576"/>
              <a:gd name="connsiteX12597" fmla="*/ 1922667 w 6331249"/>
              <a:gd name="connsiteY12597" fmla="*/ 1571586 h 6286576"/>
              <a:gd name="connsiteX12598" fmla="*/ 1876176 w 6331249"/>
              <a:gd name="connsiteY12598" fmla="*/ 1618083 h 6286576"/>
              <a:gd name="connsiteX12599" fmla="*/ 1876176 w 6331249"/>
              <a:gd name="connsiteY12599" fmla="*/ 1618083 h 6286576"/>
              <a:gd name="connsiteX12600" fmla="*/ 1829684 w 6331249"/>
              <a:gd name="connsiteY12600" fmla="*/ 1571586 h 6286576"/>
              <a:gd name="connsiteX12601" fmla="*/ 1829684 w 6331249"/>
              <a:gd name="connsiteY12601" fmla="*/ 1571586 h 6286576"/>
              <a:gd name="connsiteX12602" fmla="*/ 1876176 w 6331249"/>
              <a:gd name="connsiteY12602" fmla="*/ 1525090 h 6286576"/>
              <a:gd name="connsiteX12603" fmla="*/ 1876176 w 6331249"/>
              <a:gd name="connsiteY12603" fmla="*/ 1525090 h 6286576"/>
              <a:gd name="connsiteX12604" fmla="*/ 1876176 w 6331249"/>
              <a:gd name="connsiteY12604" fmla="*/ 1546943 h 6286576"/>
              <a:gd name="connsiteX12605" fmla="*/ 1876176 w 6331249"/>
              <a:gd name="connsiteY12605" fmla="*/ 1546943 h 6286576"/>
              <a:gd name="connsiteX12606" fmla="*/ 1851070 w 6331249"/>
              <a:gd name="connsiteY12606" fmla="*/ 1572051 h 6286576"/>
              <a:gd name="connsiteX12607" fmla="*/ 1851070 w 6331249"/>
              <a:gd name="connsiteY12607" fmla="*/ 1572051 h 6286576"/>
              <a:gd name="connsiteX12608" fmla="*/ 1876176 w 6331249"/>
              <a:gd name="connsiteY12608" fmla="*/ 1597159 h 6286576"/>
              <a:gd name="connsiteX12609" fmla="*/ 1876176 w 6331249"/>
              <a:gd name="connsiteY12609" fmla="*/ 1597159 h 6286576"/>
              <a:gd name="connsiteX12610" fmla="*/ 1901281 w 6331249"/>
              <a:gd name="connsiteY12610" fmla="*/ 1572051 h 6286576"/>
              <a:gd name="connsiteX12611" fmla="*/ 1901281 w 6331249"/>
              <a:gd name="connsiteY12611" fmla="*/ 1572051 h 6286576"/>
              <a:gd name="connsiteX12612" fmla="*/ 1876176 w 6331249"/>
              <a:gd name="connsiteY12612" fmla="*/ 1546943 h 6286576"/>
              <a:gd name="connsiteX12613" fmla="*/ 1876176 w 6331249"/>
              <a:gd name="connsiteY12613" fmla="*/ 1546943 h 6286576"/>
              <a:gd name="connsiteX12614" fmla="*/ 1678353 w 6331249"/>
              <a:gd name="connsiteY12614" fmla="*/ 1593439 h 6286576"/>
              <a:gd name="connsiteX12615" fmla="*/ 1678353 w 6331249"/>
              <a:gd name="connsiteY12615" fmla="*/ 1593439 h 6286576"/>
              <a:gd name="connsiteX12616" fmla="*/ 1760178 w 6331249"/>
              <a:gd name="connsiteY12616" fmla="*/ 1554150 h 6286576"/>
              <a:gd name="connsiteX12617" fmla="*/ 1872224 w 6331249"/>
              <a:gd name="connsiteY12617" fmla="*/ 1509048 h 6286576"/>
              <a:gd name="connsiteX12618" fmla="*/ 1880127 w 6331249"/>
              <a:gd name="connsiteY12618" fmla="*/ 1509048 h 6286576"/>
              <a:gd name="connsiteX12619" fmla="*/ 1969159 w 6331249"/>
              <a:gd name="connsiteY12619" fmla="*/ 1527182 h 6286576"/>
              <a:gd name="connsiteX12620" fmla="*/ 2017046 w 6331249"/>
              <a:gd name="connsiteY12620" fmla="*/ 1581815 h 6286576"/>
              <a:gd name="connsiteX12621" fmla="*/ 2017046 w 6331249"/>
              <a:gd name="connsiteY12621" fmla="*/ 1583443 h 6286576"/>
              <a:gd name="connsiteX12622" fmla="*/ 2017046 w 6331249"/>
              <a:gd name="connsiteY12622" fmla="*/ 1583443 h 6286576"/>
              <a:gd name="connsiteX12623" fmla="*/ 2012861 w 6331249"/>
              <a:gd name="connsiteY12623" fmla="*/ 1599717 h 6286576"/>
              <a:gd name="connsiteX12624" fmla="*/ 2001471 w 6331249"/>
              <a:gd name="connsiteY12624" fmla="*/ 1612736 h 6286576"/>
              <a:gd name="connsiteX12625" fmla="*/ 1849675 w 6331249"/>
              <a:gd name="connsiteY12625" fmla="*/ 1644353 h 6286576"/>
              <a:gd name="connsiteX12626" fmla="*/ 1819456 w 6331249"/>
              <a:gd name="connsiteY12626" fmla="*/ 1642958 h 6286576"/>
              <a:gd name="connsiteX12627" fmla="*/ 1677191 w 6331249"/>
              <a:gd name="connsiteY12627" fmla="*/ 1607156 h 6286576"/>
              <a:gd name="connsiteX12628" fmla="*/ 1661616 w 6331249"/>
              <a:gd name="connsiteY12628" fmla="*/ 1598554 h 6286576"/>
              <a:gd name="connsiteX12629" fmla="*/ 1678586 w 6331249"/>
              <a:gd name="connsiteY12629" fmla="*/ 1593672 h 6286576"/>
              <a:gd name="connsiteX12630" fmla="*/ 1678586 w 6331249"/>
              <a:gd name="connsiteY12630" fmla="*/ 1593672 h 6286576"/>
              <a:gd name="connsiteX12631" fmla="*/ 1766920 w 6331249"/>
              <a:gd name="connsiteY12631" fmla="*/ 1566936 h 6286576"/>
              <a:gd name="connsiteX12632" fmla="*/ 1699042 w 6331249"/>
              <a:gd name="connsiteY12632" fmla="*/ 1601576 h 6286576"/>
              <a:gd name="connsiteX12633" fmla="*/ 1820153 w 6331249"/>
              <a:gd name="connsiteY12633" fmla="*/ 1628080 h 6286576"/>
              <a:gd name="connsiteX12634" fmla="*/ 1849675 w 6331249"/>
              <a:gd name="connsiteY12634" fmla="*/ 1629474 h 6286576"/>
              <a:gd name="connsiteX12635" fmla="*/ 1878268 w 6331249"/>
              <a:gd name="connsiteY12635" fmla="*/ 1629474 h 6286576"/>
              <a:gd name="connsiteX12636" fmla="*/ 1878268 w 6331249"/>
              <a:gd name="connsiteY12636" fmla="*/ 1629474 h 6286576"/>
              <a:gd name="connsiteX12637" fmla="*/ 1992637 w 6331249"/>
              <a:gd name="connsiteY12637" fmla="*/ 1601344 h 6286576"/>
              <a:gd name="connsiteX12638" fmla="*/ 2000541 w 6331249"/>
              <a:gd name="connsiteY12638" fmla="*/ 1592509 h 6286576"/>
              <a:gd name="connsiteX12639" fmla="*/ 2002866 w 6331249"/>
              <a:gd name="connsiteY12639" fmla="*/ 1583908 h 6286576"/>
              <a:gd name="connsiteX12640" fmla="*/ 2002866 w 6331249"/>
              <a:gd name="connsiteY12640" fmla="*/ 1583908 h 6286576"/>
              <a:gd name="connsiteX12641" fmla="*/ 2002866 w 6331249"/>
              <a:gd name="connsiteY12641" fmla="*/ 1583908 h 6286576"/>
              <a:gd name="connsiteX12642" fmla="*/ 1963348 w 6331249"/>
              <a:gd name="connsiteY12642" fmla="*/ 1542061 h 6286576"/>
              <a:gd name="connsiteX12643" fmla="*/ 1879895 w 6331249"/>
              <a:gd name="connsiteY12643" fmla="*/ 1525090 h 6286576"/>
              <a:gd name="connsiteX12644" fmla="*/ 1872921 w 6331249"/>
              <a:gd name="connsiteY12644" fmla="*/ 1525090 h 6286576"/>
              <a:gd name="connsiteX12645" fmla="*/ 1766687 w 6331249"/>
              <a:gd name="connsiteY12645" fmla="*/ 1568331 h 6286576"/>
              <a:gd name="connsiteX12646" fmla="*/ 1766687 w 6331249"/>
              <a:gd name="connsiteY12646" fmla="*/ 1568331 h 6286576"/>
              <a:gd name="connsiteX12647" fmla="*/ 1587229 w 6331249"/>
              <a:gd name="connsiteY12647" fmla="*/ 1592975 h 6286576"/>
              <a:gd name="connsiteX12648" fmla="*/ 1587229 w 6331249"/>
              <a:gd name="connsiteY12648" fmla="*/ 1592975 h 6286576"/>
              <a:gd name="connsiteX12649" fmla="*/ 1703459 w 6331249"/>
              <a:gd name="connsiteY12649" fmla="*/ 1535086 h 6286576"/>
              <a:gd name="connsiteX12650" fmla="*/ 1866180 w 6331249"/>
              <a:gd name="connsiteY12650" fmla="*/ 1467201 h 6286576"/>
              <a:gd name="connsiteX12651" fmla="*/ 1877570 w 6331249"/>
              <a:gd name="connsiteY12651" fmla="*/ 1467201 h 6286576"/>
              <a:gd name="connsiteX12652" fmla="*/ 2006352 w 6331249"/>
              <a:gd name="connsiteY12652" fmla="*/ 1494634 h 6286576"/>
              <a:gd name="connsiteX12653" fmla="*/ 2076090 w 6331249"/>
              <a:gd name="connsiteY12653" fmla="*/ 1578328 h 6286576"/>
              <a:gd name="connsiteX12654" fmla="*/ 2076090 w 6331249"/>
              <a:gd name="connsiteY12654" fmla="*/ 1581350 h 6286576"/>
              <a:gd name="connsiteX12655" fmla="*/ 2076090 w 6331249"/>
              <a:gd name="connsiteY12655" fmla="*/ 1581350 h 6286576"/>
              <a:gd name="connsiteX12656" fmla="*/ 2069581 w 6331249"/>
              <a:gd name="connsiteY12656" fmla="*/ 1606923 h 6286576"/>
              <a:gd name="connsiteX12657" fmla="*/ 2052612 w 6331249"/>
              <a:gd name="connsiteY12657" fmla="*/ 1627382 h 6286576"/>
              <a:gd name="connsiteX12658" fmla="*/ 1875013 w 6331249"/>
              <a:gd name="connsiteY12658" fmla="*/ 1675041 h 6286576"/>
              <a:gd name="connsiteX12659" fmla="*/ 1875013 w 6331249"/>
              <a:gd name="connsiteY12659" fmla="*/ 1675041 h 6286576"/>
              <a:gd name="connsiteX12660" fmla="*/ 1832706 w 6331249"/>
              <a:gd name="connsiteY12660" fmla="*/ 1675041 h 6286576"/>
              <a:gd name="connsiteX12661" fmla="*/ 1789468 w 6331249"/>
              <a:gd name="connsiteY12661" fmla="*/ 1672949 h 6286576"/>
              <a:gd name="connsiteX12662" fmla="*/ 1584672 w 6331249"/>
              <a:gd name="connsiteY12662" fmla="*/ 1619013 h 6286576"/>
              <a:gd name="connsiteX12663" fmla="*/ 1554685 w 6331249"/>
              <a:gd name="connsiteY12663" fmla="*/ 1602971 h 6286576"/>
              <a:gd name="connsiteX12664" fmla="*/ 1586764 w 6331249"/>
              <a:gd name="connsiteY12664" fmla="*/ 1593207 h 6286576"/>
              <a:gd name="connsiteX12665" fmla="*/ 1586764 w 6331249"/>
              <a:gd name="connsiteY12665" fmla="*/ 1593207 h 6286576"/>
              <a:gd name="connsiteX12666" fmla="*/ 1717871 w 6331249"/>
              <a:gd name="connsiteY12666" fmla="*/ 1559962 h 6286576"/>
              <a:gd name="connsiteX12667" fmla="*/ 1628374 w 6331249"/>
              <a:gd name="connsiteY12667" fmla="*/ 1608551 h 6286576"/>
              <a:gd name="connsiteX12668" fmla="*/ 2033783 w 6331249"/>
              <a:gd name="connsiteY12668" fmla="*/ 1604831 h 6286576"/>
              <a:gd name="connsiteX12669" fmla="*/ 2044011 w 6331249"/>
              <a:gd name="connsiteY12669" fmla="*/ 1592742 h 6286576"/>
              <a:gd name="connsiteX12670" fmla="*/ 2047033 w 6331249"/>
              <a:gd name="connsiteY12670" fmla="*/ 1581118 h 6286576"/>
              <a:gd name="connsiteX12671" fmla="*/ 2047033 w 6331249"/>
              <a:gd name="connsiteY12671" fmla="*/ 1581118 h 6286576"/>
              <a:gd name="connsiteX12672" fmla="*/ 2047033 w 6331249"/>
              <a:gd name="connsiteY12672" fmla="*/ 1579258 h 6286576"/>
              <a:gd name="connsiteX12673" fmla="*/ 1992870 w 6331249"/>
              <a:gd name="connsiteY12673" fmla="*/ 1520207 h 6286576"/>
              <a:gd name="connsiteX12674" fmla="*/ 1876640 w 6331249"/>
              <a:gd name="connsiteY12674" fmla="*/ 1495564 h 6286576"/>
              <a:gd name="connsiteX12675" fmla="*/ 1866645 w 6331249"/>
              <a:gd name="connsiteY12675" fmla="*/ 1495564 h 6286576"/>
              <a:gd name="connsiteX12676" fmla="*/ 1717871 w 6331249"/>
              <a:gd name="connsiteY12676" fmla="*/ 1559497 h 6286576"/>
              <a:gd name="connsiteX12677" fmla="*/ 1717871 w 6331249"/>
              <a:gd name="connsiteY12677" fmla="*/ 1559497 h 6286576"/>
              <a:gd name="connsiteX12678" fmla="*/ 1717871 w 6331249"/>
              <a:gd name="connsiteY12678" fmla="*/ 2648913 h 6286576"/>
              <a:gd name="connsiteX12679" fmla="*/ 1657897 w 6331249"/>
              <a:gd name="connsiteY12679" fmla="*/ 2690992 h 6286576"/>
              <a:gd name="connsiteX12680" fmla="*/ 1657897 w 6331249"/>
              <a:gd name="connsiteY12680" fmla="*/ 2690992 h 6286576"/>
              <a:gd name="connsiteX12681" fmla="*/ 1657897 w 6331249"/>
              <a:gd name="connsiteY12681" fmla="*/ 2690992 h 6286576"/>
              <a:gd name="connsiteX12682" fmla="*/ 1609080 w 6331249"/>
              <a:gd name="connsiteY12682" fmla="*/ 2712846 h 6286576"/>
              <a:gd name="connsiteX12683" fmla="*/ 1572584 w 6331249"/>
              <a:gd name="connsiteY12683" fmla="*/ 2740511 h 6286576"/>
              <a:gd name="connsiteX12684" fmla="*/ 1579325 w 6331249"/>
              <a:gd name="connsiteY12684" fmla="*/ 2761667 h 6286576"/>
              <a:gd name="connsiteX12685" fmla="*/ 1588856 w 6331249"/>
              <a:gd name="connsiteY12685" fmla="*/ 2769107 h 6286576"/>
              <a:gd name="connsiteX12686" fmla="*/ 1602107 w 6331249"/>
              <a:gd name="connsiteY12686" fmla="*/ 2772594 h 6286576"/>
              <a:gd name="connsiteX12687" fmla="*/ 1649993 w 6331249"/>
              <a:gd name="connsiteY12687" fmla="*/ 2753065 h 6286576"/>
              <a:gd name="connsiteX12688" fmla="*/ 1710200 w 6331249"/>
              <a:gd name="connsiteY12688" fmla="*/ 2665187 h 6286576"/>
              <a:gd name="connsiteX12689" fmla="*/ 1718568 w 6331249"/>
              <a:gd name="connsiteY12689" fmla="*/ 2648448 h 6286576"/>
              <a:gd name="connsiteX12690" fmla="*/ 1718568 w 6331249"/>
              <a:gd name="connsiteY12690" fmla="*/ 2648448 h 6286576"/>
              <a:gd name="connsiteX12691" fmla="*/ 1645809 w 6331249"/>
              <a:gd name="connsiteY12691" fmla="*/ 2673556 h 6286576"/>
              <a:gd name="connsiteX12692" fmla="*/ 1746231 w 6331249"/>
              <a:gd name="connsiteY12692" fmla="*/ 2600556 h 6286576"/>
              <a:gd name="connsiteX12693" fmla="*/ 1797372 w 6331249"/>
              <a:gd name="connsiteY12693" fmla="*/ 2561034 h 6286576"/>
              <a:gd name="connsiteX12694" fmla="*/ 1761573 w 6331249"/>
              <a:gd name="connsiteY12694" fmla="*/ 2614971 h 6286576"/>
              <a:gd name="connsiteX12695" fmla="*/ 1728564 w 6331249"/>
              <a:gd name="connsiteY12695" fmla="*/ 2675416 h 6286576"/>
              <a:gd name="connsiteX12696" fmla="*/ 1663011 w 6331249"/>
              <a:gd name="connsiteY12696" fmla="*/ 2770037 h 6286576"/>
              <a:gd name="connsiteX12697" fmla="*/ 1599549 w 6331249"/>
              <a:gd name="connsiteY12697" fmla="*/ 2794680 h 6286576"/>
              <a:gd name="connsiteX12698" fmla="*/ 1578396 w 6331249"/>
              <a:gd name="connsiteY12698" fmla="*/ 2789100 h 6286576"/>
              <a:gd name="connsiteX12699" fmla="*/ 1562124 w 6331249"/>
              <a:gd name="connsiteY12699" fmla="*/ 2776546 h 6286576"/>
              <a:gd name="connsiteX12700" fmla="*/ 1550268 w 6331249"/>
              <a:gd name="connsiteY12700" fmla="*/ 2740046 h 6286576"/>
              <a:gd name="connsiteX12701" fmla="*/ 1601177 w 6331249"/>
              <a:gd name="connsiteY12701" fmla="*/ 2693550 h 6286576"/>
              <a:gd name="connsiteX12702" fmla="*/ 1644647 w 6331249"/>
              <a:gd name="connsiteY12702" fmla="*/ 2674254 h 6286576"/>
              <a:gd name="connsiteX12703" fmla="*/ 1644647 w 6331249"/>
              <a:gd name="connsiteY12703" fmla="*/ 2674254 h 6286576"/>
              <a:gd name="connsiteX12704" fmla="*/ 1644647 w 6331249"/>
              <a:gd name="connsiteY12704" fmla="*/ 2674254 h 6286576"/>
              <a:gd name="connsiteX12705" fmla="*/ 1644647 w 6331249"/>
              <a:gd name="connsiteY12705" fmla="*/ 2674254 h 6286576"/>
              <a:gd name="connsiteX12706" fmla="*/ 1380341 w 6331249"/>
              <a:gd name="connsiteY12706" fmla="*/ 2246020 h 6286576"/>
              <a:gd name="connsiteX12707" fmla="*/ 1320366 w 6331249"/>
              <a:gd name="connsiteY12707" fmla="*/ 2288099 h 6286576"/>
              <a:gd name="connsiteX12708" fmla="*/ 1320366 w 6331249"/>
              <a:gd name="connsiteY12708" fmla="*/ 2288099 h 6286576"/>
              <a:gd name="connsiteX12709" fmla="*/ 1320366 w 6331249"/>
              <a:gd name="connsiteY12709" fmla="*/ 2288099 h 6286576"/>
              <a:gd name="connsiteX12710" fmla="*/ 1271550 w 6331249"/>
              <a:gd name="connsiteY12710" fmla="*/ 2309953 h 6286576"/>
              <a:gd name="connsiteX12711" fmla="*/ 1235054 w 6331249"/>
              <a:gd name="connsiteY12711" fmla="*/ 2337618 h 6286576"/>
              <a:gd name="connsiteX12712" fmla="*/ 1241795 w 6331249"/>
              <a:gd name="connsiteY12712" fmla="*/ 2358774 h 6286576"/>
              <a:gd name="connsiteX12713" fmla="*/ 1251326 w 6331249"/>
              <a:gd name="connsiteY12713" fmla="*/ 2366213 h 6286576"/>
              <a:gd name="connsiteX12714" fmla="*/ 1264576 w 6331249"/>
              <a:gd name="connsiteY12714" fmla="*/ 2369701 h 6286576"/>
              <a:gd name="connsiteX12715" fmla="*/ 1312463 w 6331249"/>
              <a:gd name="connsiteY12715" fmla="*/ 2350172 h 6286576"/>
              <a:gd name="connsiteX12716" fmla="*/ 1372670 w 6331249"/>
              <a:gd name="connsiteY12716" fmla="*/ 2262293 h 6286576"/>
              <a:gd name="connsiteX12717" fmla="*/ 1381038 w 6331249"/>
              <a:gd name="connsiteY12717" fmla="*/ 2245555 h 6286576"/>
              <a:gd name="connsiteX12718" fmla="*/ 1381038 w 6331249"/>
              <a:gd name="connsiteY12718" fmla="*/ 2245555 h 6286576"/>
              <a:gd name="connsiteX12719" fmla="*/ 1308279 w 6331249"/>
              <a:gd name="connsiteY12719" fmla="*/ 2270663 h 6286576"/>
              <a:gd name="connsiteX12720" fmla="*/ 1408701 w 6331249"/>
              <a:gd name="connsiteY12720" fmla="*/ 2197663 h 6286576"/>
              <a:gd name="connsiteX12721" fmla="*/ 1459842 w 6331249"/>
              <a:gd name="connsiteY12721" fmla="*/ 2158141 h 6286576"/>
              <a:gd name="connsiteX12722" fmla="*/ 1424043 w 6331249"/>
              <a:gd name="connsiteY12722" fmla="*/ 2212077 h 6286576"/>
              <a:gd name="connsiteX12723" fmla="*/ 1391034 w 6331249"/>
              <a:gd name="connsiteY12723" fmla="*/ 2272523 h 6286576"/>
              <a:gd name="connsiteX12724" fmla="*/ 1325480 w 6331249"/>
              <a:gd name="connsiteY12724" fmla="*/ 2367144 h 6286576"/>
              <a:gd name="connsiteX12725" fmla="*/ 1262019 w 6331249"/>
              <a:gd name="connsiteY12725" fmla="*/ 2391787 h 6286576"/>
              <a:gd name="connsiteX12726" fmla="*/ 1240865 w 6331249"/>
              <a:gd name="connsiteY12726" fmla="*/ 2386207 h 6286576"/>
              <a:gd name="connsiteX12727" fmla="*/ 1224593 w 6331249"/>
              <a:gd name="connsiteY12727" fmla="*/ 2373653 h 6286576"/>
              <a:gd name="connsiteX12728" fmla="*/ 1212738 w 6331249"/>
              <a:gd name="connsiteY12728" fmla="*/ 2337153 h 6286576"/>
              <a:gd name="connsiteX12729" fmla="*/ 1263646 w 6331249"/>
              <a:gd name="connsiteY12729" fmla="*/ 2290656 h 6286576"/>
              <a:gd name="connsiteX12730" fmla="*/ 1307116 w 6331249"/>
              <a:gd name="connsiteY12730" fmla="*/ 2271360 h 6286576"/>
              <a:gd name="connsiteX12731" fmla="*/ 1307116 w 6331249"/>
              <a:gd name="connsiteY12731" fmla="*/ 2271360 h 6286576"/>
              <a:gd name="connsiteX12732" fmla="*/ 1307116 w 6331249"/>
              <a:gd name="connsiteY12732" fmla="*/ 2271360 h 6286576"/>
              <a:gd name="connsiteX12733" fmla="*/ 1307116 w 6331249"/>
              <a:gd name="connsiteY12733" fmla="*/ 2271360 h 6286576"/>
              <a:gd name="connsiteX12734" fmla="*/ 1142070 w 6331249"/>
              <a:gd name="connsiteY12734" fmla="*/ 1767337 h 6286576"/>
              <a:gd name="connsiteX12735" fmla="*/ 1063267 w 6331249"/>
              <a:gd name="connsiteY12735" fmla="*/ 1805929 h 6286576"/>
              <a:gd name="connsiteX12736" fmla="*/ 1063267 w 6331249"/>
              <a:gd name="connsiteY12736" fmla="*/ 1805929 h 6286576"/>
              <a:gd name="connsiteX12737" fmla="*/ 1063267 w 6331249"/>
              <a:gd name="connsiteY12737" fmla="*/ 1805929 h 6286576"/>
              <a:gd name="connsiteX12738" fmla="*/ 1001433 w 6331249"/>
              <a:gd name="connsiteY12738" fmla="*/ 1822668 h 6286576"/>
              <a:gd name="connsiteX12739" fmla="*/ 953314 w 6331249"/>
              <a:gd name="connsiteY12739" fmla="*/ 1848706 h 6286576"/>
              <a:gd name="connsiteX12740" fmla="*/ 957266 w 6331249"/>
              <a:gd name="connsiteY12740" fmla="*/ 1874977 h 6286576"/>
              <a:gd name="connsiteX12741" fmla="*/ 967261 w 6331249"/>
              <a:gd name="connsiteY12741" fmla="*/ 1885438 h 6286576"/>
              <a:gd name="connsiteX12742" fmla="*/ 982371 w 6331249"/>
              <a:gd name="connsiteY12742" fmla="*/ 1891948 h 6286576"/>
              <a:gd name="connsiteX12743" fmla="*/ 1042811 w 6331249"/>
              <a:gd name="connsiteY12743" fmla="*/ 1877766 h 6286576"/>
              <a:gd name="connsiteX12744" fmla="*/ 1130447 w 6331249"/>
              <a:gd name="connsiteY12744" fmla="*/ 1784773 h 6286576"/>
              <a:gd name="connsiteX12745" fmla="*/ 1143465 w 6331249"/>
              <a:gd name="connsiteY12745" fmla="*/ 1766407 h 6286576"/>
              <a:gd name="connsiteX12746" fmla="*/ 1143465 w 6331249"/>
              <a:gd name="connsiteY12746" fmla="*/ 1766407 h 6286576"/>
              <a:gd name="connsiteX12747" fmla="*/ 1052341 w 6331249"/>
              <a:gd name="connsiteY12747" fmla="*/ 1782913 h 6286576"/>
              <a:gd name="connsiteX12748" fmla="*/ 1184843 w 6331249"/>
              <a:gd name="connsiteY12748" fmla="*/ 1715261 h 6286576"/>
              <a:gd name="connsiteX12749" fmla="*/ 1252488 w 6331249"/>
              <a:gd name="connsiteY12749" fmla="*/ 1677831 h 6286576"/>
              <a:gd name="connsiteX12750" fmla="*/ 1200185 w 6331249"/>
              <a:gd name="connsiteY12750" fmla="*/ 1735022 h 6286576"/>
              <a:gd name="connsiteX12751" fmla="*/ 1150206 w 6331249"/>
              <a:gd name="connsiteY12751" fmla="*/ 1799652 h 6286576"/>
              <a:gd name="connsiteX12752" fmla="*/ 1055131 w 6331249"/>
              <a:gd name="connsiteY12752" fmla="*/ 1899387 h 6286576"/>
              <a:gd name="connsiteX12753" fmla="*/ 975630 w 6331249"/>
              <a:gd name="connsiteY12753" fmla="*/ 1916824 h 6286576"/>
              <a:gd name="connsiteX12754" fmla="*/ 952384 w 6331249"/>
              <a:gd name="connsiteY12754" fmla="*/ 1906129 h 6286576"/>
              <a:gd name="connsiteX12755" fmla="*/ 935414 w 6331249"/>
              <a:gd name="connsiteY12755" fmla="*/ 1888228 h 6286576"/>
              <a:gd name="connsiteX12756" fmla="*/ 928208 w 6331249"/>
              <a:gd name="connsiteY12756" fmla="*/ 1842894 h 6286576"/>
              <a:gd name="connsiteX12757" fmla="*/ 997946 w 6331249"/>
              <a:gd name="connsiteY12757" fmla="*/ 1796397 h 6286576"/>
              <a:gd name="connsiteX12758" fmla="*/ 1053039 w 6331249"/>
              <a:gd name="connsiteY12758" fmla="*/ 1781751 h 6286576"/>
              <a:gd name="connsiteX12759" fmla="*/ 1053039 w 6331249"/>
              <a:gd name="connsiteY12759" fmla="*/ 1781751 h 6286576"/>
              <a:gd name="connsiteX12760" fmla="*/ 1053039 w 6331249"/>
              <a:gd name="connsiteY12760" fmla="*/ 1781751 h 6286576"/>
              <a:gd name="connsiteX12761" fmla="*/ 1053039 w 6331249"/>
              <a:gd name="connsiteY12761" fmla="*/ 1781751 h 6286576"/>
              <a:gd name="connsiteX12762" fmla="*/ 2493586 w 6331249"/>
              <a:gd name="connsiteY12762" fmla="*/ 2958348 h 6286576"/>
              <a:gd name="connsiteX12763" fmla="*/ 2516832 w 6331249"/>
              <a:gd name="connsiteY12763" fmla="*/ 2941377 h 6286576"/>
              <a:gd name="connsiteX12764" fmla="*/ 2542635 w 6331249"/>
              <a:gd name="connsiteY12764" fmla="*/ 2925103 h 6286576"/>
              <a:gd name="connsiteX12765" fmla="*/ 2661422 w 6331249"/>
              <a:gd name="connsiteY12765" fmla="*/ 2889300 h 6286576"/>
              <a:gd name="connsiteX12766" fmla="*/ 2661422 w 6331249"/>
              <a:gd name="connsiteY12766" fmla="*/ 2886976 h 6286576"/>
              <a:gd name="connsiteX12767" fmla="*/ 2883420 w 6331249"/>
              <a:gd name="connsiteY12767" fmla="*/ 3044599 h 6286576"/>
              <a:gd name="connsiteX12768" fmla="*/ 2983145 w 6331249"/>
              <a:gd name="connsiteY12768" fmla="*/ 3026930 h 6286576"/>
              <a:gd name="connsiteX12769" fmla="*/ 3028009 w 6331249"/>
              <a:gd name="connsiteY12769" fmla="*/ 3169908 h 6286576"/>
              <a:gd name="connsiteX12770" fmla="*/ 3028009 w 6331249"/>
              <a:gd name="connsiteY12770" fmla="*/ 3183392 h 6286576"/>
              <a:gd name="connsiteX12771" fmla="*/ 2941070 w 6331249"/>
              <a:gd name="connsiteY12771" fmla="*/ 3352872 h 6286576"/>
              <a:gd name="connsiteX12772" fmla="*/ 2871332 w 6331249"/>
              <a:gd name="connsiteY12772" fmla="*/ 3396114 h 6286576"/>
              <a:gd name="connsiteX12773" fmla="*/ 2915964 w 6331249"/>
              <a:gd name="connsiteY12773" fmla="*/ 3263831 h 6286576"/>
              <a:gd name="connsiteX12774" fmla="*/ 2907130 w 6331249"/>
              <a:gd name="connsiteY12774" fmla="*/ 3092026 h 6286576"/>
              <a:gd name="connsiteX12775" fmla="*/ 2903411 w 6331249"/>
              <a:gd name="connsiteY12775" fmla="*/ 3078309 h 6286576"/>
              <a:gd name="connsiteX12776" fmla="*/ 2894578 w 6331249"/>
              <a:gd name="connsiteY12776" fmla="*/ 3089468 h 6286576"/>
              <a:gd name="connsiteX12777" fmla="*/ 2816007 w 6331249"/>
              <a:gd name="connsiteY12777" fmla="*/ 3314512 h 6286576"/>
              <a:gd name="connsiteX12778" fmla="*/ 2818099 w 6331249"/>
              <a:gd name="connsiteY12778" fmla="*/ 3370076 h 6286576"/>
              <a:gd name="connsiteX12779" fmla="*/ 2823910 w 6331249"/>
              <a:gd name="connsiteY12779" fmla="*/ 3412155 h 6286576"/>
              <a:gd name="connsiteX12780" fmla="*/ 2786020 w 6331249"/>
              <a:gd name="connsiteY12780" fmla="*/ 3419130 h 6286576"/>
              <a:gd name="connsiteX12781" fmla="*/ 2728602 w 6331249"/>
              <a:gd name="connsiteY12781" fmla="*/ 3270573 h 6286576"/>
              <a:gd name="connsiteX12782" fmla="*/ 2754173 w 6331249"/>
              <a:gd name="connsiteY12782" fmla="*/ 3107835 h 6286576"/>
              <a:gd name="connsiteX12783" fmla="*/ 2773002 w 6331249"/>
              <a:gd name="connsiteY12783" fmla="*/ 3058781 h 6286576"/>
              <a:gd name="connsiteX12784" fmla="*/ 2741388 w 6331249"/>
              <a:gd name="connsiteY12784" fmla="*/ 3100860 h 6286576"/>
              <a:gd name="connsiteX12785" fmla="*/ 2665373 w 6331249"/>
              <a:gd name="connsiteY12785" fmla="*/ 3267318 h 6286576"/>
              <a:gd name="connsiteX12786" fmla="*/ 2673277 w 6331249"/>
              <a:gd name="connsiteY12786" fmla="*/ 3415642 h 6286576"/>
              <a:gd name="connsiteX12787" fmla="*/ 2653518 w 6331249"/>
              <a:gd name="connsiteY12787" fmla="*/ 3411225 h 6286576"/>
              <a:gd name="connsiteX12788" fmla="*/ 2613302 w 6331249"/>
              <a:gd name="connsiteY12788" fmla="*/ 3398206 h 6286576"/>
              <a:gd name="connsiteX12789" fmla="*/ 2571925 w 6331249"/>
              <a:gd name="connsiteY12789" fmla="*/ 3231748 h 6286576"/>
              <a:gd name="connsiteX12790" fmla="*/ 2611210 w 6331249"/>
              <a:gd name="connsiteY12790" fmla="*/ 3024838 h 6286576"/>
              <a:gd name="connsiteX12791" fmla="*/ 2621904 w 6331249"/>
              <a:gd name="connsiteY12791" fmla="*/ 3001590 h 6286576"/>
              <a:gd name="connsiteX12792" fmla="*/ 2600518 w 6331249"/>
              <a:gd name="connsiteY12792" fmla="*/ 3016004 h 6286576"/>
              <a:gd name="connsiteX12793" fmla="*/ 2491494 w 6331249"/>
              <a:gd name="connsiteY12793" fmla="*/ 3162468 h 6286576"/>
              <a:gd name="connsiteX12794" fmla="*/ 2477314 w 6331249"/>
              <a:gd name="connsiteY12794" fmla="*/ 3301958 h 6286576"/>
              <a:gd name="connsiteX12795" fmla="*/ 2414550 w 6331249"/>
              <a:gd name="connsiteY12795" fmla="*/ 3135035 h 6286576"/>
              <a:gd name="connsiteX12796" fmla="*/ 2414550 w 6331249"/>
              <a:gd name="connsiteY12796" fmla="*/ 3121551 h 6286576"/>
              <a:gd name="connsiteX12797" fmla="*/ 2492657 w 6331249"/>
              <a:gd name="connsiteY12797" fmla="*/ 2958813 h 6286576"/>
              <a:gd name="connsiteX12798" fmla="*/ 2492657 w 6331249"/>
              <a:gd name="connsiteY12798" fmla="*/ 2958813 h 6286576"/>
              <a:gd name="connsiteX12799" fmla="*/ 2852271 w 6331249"/>
              <a:gd name="connsiteY12799" fmla="*/ 3403786 h 6286576"/>
              <a:gd name="connsiteX12800" fmla="*/ 2839020 w 6331249"/>
              <a:gd name="connsiteY12800" fmla="*/ 3407970 h 6286576"/>
              <a:gd name="connsiteX12801" fmla="*/ 2833674 w 6331249"/>
              <a:gd name="connsiteY12801" fmla="*/ 3368448 h 6286576"/>
              <a:gd name="connsiteX12802" fmla="*/ 2831581 w 6331249"/>
              <a:gd name="connsiteY12802" fmla="*/ 3314745 h 6286576"/>
              <a:gd name="connsiteX12803" fmla="*/ 2898065 w 6331249"/>
              <a:gd name="connsiteY12803" fmla="*/ 3110159 h 6286576"/>
              <a:gd name="connsiteX12804" fmla="*/ 2902946 w 6331249"/>
              <a:gd name="connsiteY12804" fmla="*/ 3261273 h 6286576"/>
              <a:gd name="connsiteX12805" fmla="*/ 2852271 w 6331249"/>
              <a:gd name="connsiteY12805" fmla="*/ 3404018 h 6286576"/>
              <a:gd name="connsiteX12806" fmla="*/ 2852271 w 6331249"/>
              <a:gd name="connsiteY12806" fmla="*/ 3404018 h 6286576"/>
              <a:gd name="connsiteX12807" fmla="*/ 2770677 w 6331249"/>
              <a:gd name="connsiteY12807" fmla="*/ 3420525 h 6286576"/>
              <a:gd name="connsiteX12808" fmla="*/ 2744642 w 6331249"/>
              <a:gd name="connsiteY12808" fmla="*/ 3420525 h 6286576"/>
              <a:gd name="connsiteX12809" fmla="*/ 2724650 w 6331249"/>
              <a:gd name="connsiteY12809" fmla="*/ 3420525 h 6286576"/>
              <a:gd name="connsiteX12810" fmla="*/ 2724650 w 6331249"/>
              <a:gd name="connsiteY12810" fmla="*/ 3420525 h 6286576"/>
              <a:gd name="connsiteX12811" fmla="*/ 2690711 w 6331249"/>
              <a:gd name="connsiteY12811" fmla="*/ 3417037 h 6286576"/>
              <a:gd name="connsiteX12812" fmla="*/ 2681181 w 6331249"/>
              <a:gd name="connsiteY12812" fmla="*/ 3268480 h 6286576"/>
              <a:gd name="connsiteX12813" fmla="*/ 2725813 w 6331249"/>
              <a:gd name="connsiteY12813" fmla="*/ 3152239 h 6286576"/>
              <a:gd name="connsiteX12814" fmla="*/ 2715352 w 6331249"/>
              <a:gd name="connsiteY12814" fmla="*/ 3272433 h 6286576"/>
              <a:gd name="connsiteX12815" fmla="*/ 2770677 w 6331249"/>
              <a:gd name="connsiteY12815" fmla="*/ 3421222 h 6286576"/>
              <a:gd name="connsiteX12816" fmla="*/ 2770677 w 6331249"/>
              <a:gd name="connsiteY12816" fmla="*/ 3421222 h 6286576"/>
              <a:gd name="connsiteX12817" fmla="*/ 2595868 w 6331249"/>
              <a:gd name="connsiteY12817" fmla="*/ 3389139 h 6286576"/>
              <a:gd name="connsiteX12818" fmla="*/ 2590754 w 6331249"/>
              <a:gd name="connsiteY12818" fmla="*/ 3386815 h 6286576"/>
              <a:gd name="connsiteX12819" fmla="*/ 2494749 w 6331249"/>
              <a:gd name="connsiteY12819" fmla="*/ 3317070 h 6286576"/>
              <a:gd name="connsiteX12820" fmla="*/ 2507069 w 6331249"/>
              <a:gd name="connsiteY12820" fmla="*/ 3164793 h 6286576"/>
              <a:gd name="connsiteX12821" fmla="*/ 2588895 w 6331249"/>
              <a:gd name="connsiteY12821" fmla="*/ 3041809 h 6286576"/>
              <a:gd name="connsiteX12822" fmla="*/ 2558675 w 6331249"/>
              <a:gd name="connsiteY12822" fmla="*/ 3230818 h 6286576"/>
              <a:gd name="connsiteX12823" fmla="*/ 2595636 w 6331249"/>
              <a:gd name="connsiteY12823" fmla="*/ 3388209 h 6286576"/>
              <a:gd name="connsiteX12824" fmla="*/ 2595636 w 6331249"/>
              <a:gd name="connsiteY12824" fmla="*/ 3388209 h 6286576"/>
              <a:gd name="connsiteX12825" fmla="*/ 2673045 w 6331249"/>
              <a:gd name="connsiteY12825" fmla="*/ 1313762 h 6286576"/>
              <a:gd name="connsiteX12826" fmla="*/ 2691176 w 6331249"/>
              <a:gd name="connsiteY12826" fmla="*/ 1326549 h 6286576"/>
              <a:gd name="connsiteX12827" fmla="*/ 2788809 w 6331249"/>
              <a:gd name="connsiteY12827" fmla="*/ 1064308 h 6286576"/>
              <a:gd name="connsiteX12828" fmla="*/ 2799502 w 6331249"/>
              <a:gd name="connsiteY12828" fmla="*/ 1032458 h 6286576"/>
              <a:gd name="connsiteX12829" fmla="*/ 2787879 w 6331249"/>
              <a:gd name="connsiteY12829" fmla="*/ 1002932 h 6286576"/>
              <a:gd name="connsiteX12830" fmla="*/ 2676996 w 6331249"/>
              <a:gd name="connsiteY12830" fmla="*/ 1306555 h 6286576"/>
              <a:gd name="connsiteX12831" fmla="*/ 2673277 w 6331249"/>
              <a:gd name="connsiteY12831" fmla="*/ 1315157 h 6286576"/>
              <a:gd name="connsiteX12832" fmla="*/ 2673277 w 6331249"/>
              <a:gd name="connsiteY12832" fmla="*/ 1315157 h 6286576"/>
              <a:gd name="connsiteX12833" fmla="*/ 2846691 w 6331249"/>
              <a:gd name="connsiteY12833" fmla="*/ 1238205 h 6286576"/>
              <a:gd name="connsiteX12834" fmla="*/ 2848318 w 6331249"/>
              <a:gd name="connsiteY12834" fmla="*/ 1261454 h 6286576"/>
              <a:gd name="connsiteX12835" fmla="*/ 2923170 w 6331249"/>
              <a:gd name="connsiteY12835" fmla="*/ 1064540 h 6286576"/>
              <a:gd name="connsiteX12836" fmla="*/ 2917126 w 6331249"/>
              <a:gd name="connsiteY12836" fmla="*/ 1049894 h 6286576"/>
              <a:gd name="connsiteX12837" fmla="*/ 2848551 w 6331249"/>
              <a:gd name="connsiteY12837" fmla="*/ 1234253 h 6286576"/>
              <a:gd name="connsiteX12838" fmla="*/ 2846924 w 6331249"/>
              <a:gd name="connsiteY12838" fmla="*/ 1238903 h 6286576"/>
              <a:gd name="connsiteX12839" fmla="*/ 2846924 w 6331249"/>
              <a:gd name="connsiteY12839" fmla="*/ 1238903 h 6286576"/>
              <a:gd name="connsiteX12840" fmla="*/ 2970824 w 6331249"/>
              <a:gd name="connsiteY12840" fmla="*/ 1255641 h 6286576"/>
              <a:gd name="connsiteX12841" fmla="*/ 2970824 w 6331249"/>
              <a:gd name="connsiteY12841" fmla="*/ 1299116 h 6286576"/>
              <a:gd name="connsiteX12842" fmla="*/ 3033821 w 6331249"/>
              <a:gd name="connsiteY12842" fmla="*/ 1216352 h 6286576"/>
              <a:gd name="connsiteX12843" fmla="*/ 3047536 w 6331249"/>
              <a:gd name="connsiteY12843" fmla="*/ 1178225 h 6286576"/>
              <a:gd name="connsiteX12844" fmla="*/ 3013132 w 6331249"/>
              <a:gd name="connsiteY12844" fmla="*/ 1223094 h 6286576"/>
              <a:gd name="connsiteX12845" fmla="*/ 2992908 w 6331249"/>
              <a:gd name="connsiteY12845" fmla="*/ 1240763 h 6286576"/>
              <a:gd name="connsiteX12846" fmla="*/ 2969662 w 6331249"/>
              <a:gd name="connsiteY12846" fmla="*/ 1255874 h 6286576"/>
              <a:gd name="connsiteX12847" fmla="*/ 2969662 w 6331249"/>
              <a:gd name="connsiteY12847" fmla="*/ 1255874 h 6286576"/>
              <a:gd name="connsiteX12848" fmla="*/ 2831349 w 6331249"/>
              <a:gd name="connsiteY12848" fmla="*/ 541686 h 6286576"/>
              <a:gd name="connsiteX12849" fmla="*/ 2901087 w 6331249"/>
              <a:gd name="connsiteY12849" fmla="*/ 677921 h 6286576"/>
              <a:gd name="connsiteX12850" fmla="*/ 2824143 w 6331249"/>
              <a:gd name="connsiteY12850" fmla="*/ 814156 h 6286576"/>
              <a:gd name="connsiteX12851" fmla="*/ 2754405 w 6331249"/>
              <a:gd name="connsiteY12851" fmla="*/ 677921 h 6286576"/>
              <a:gd name="connsiteX12852" fmla="*/ 2831349 w 6331249"/>
              <a:gd name="connsiteY12852" fmla="*/ 541686 h 6286576"/>
              <a:gd name="connsiteX12853" fmla="*/ 2831349 w 6331249"/>
              <a:gd name="connsiteY12853" fmla="*/ 541686 h 6286576"/>
              <a:gd name="connsiteX12854" fmla="*/ 2831349 w 6331249"/>
              <a:gd name="connsiteY12854" fmla="*/ 556332 h 6286576"/>
              <a:gd name="connsiteX12855" fmla="*/ 2836231 w 6331249"/>
              <a:gd name="connsiteY12855" fmla="*/ 556332 h 6286576"/>
              <a:gd name="connsiteX12856" fmla="*/ 2838555 w 6331249"/>
              <a:gd name="connsiteY12856" fmla="*/ 556332 h 6286576"/>
              <a:gd name="connsiteX12857" fmla="*/ 2840880 w 6331249"/>
              <a:gd name="connsiteY12857" fmla="*/ 556332 h 6286576"/>
              <a:gd name="connsiteX12858" fmla="*/ 2843204 w 6331249"/>
              <a:gd name="connsiteY12858" fmla="*/ 556332 h 6286576"/>
              <a:gd name="connsiteX12859" fmla="*/ 2845529 w 6331249"/>
              <a:gd name="connsiteY12859" fmla="*/ 557727 h 6286576"/>
              <a:gd name="connsiteX12860" fmla="*/ 2847854 w 6331249"/>
              <a:gd name="connsiteY12860" fmla="*/ 559354 h 6286576"/>
              <a:gd name="connsiteX12861" fmla="*/ 2850411 w 6331249"/>
              <a:gd name="connsiteY12861" fmla="*/ 561214 h 6286576"/>
              <a:gd name="connsiteX12862" fmla="*/ 2852968 w 6331249"/>
              <a:gd name="connsiteY12862" fmla="*/ 563307 h 6286576"/>
              <a:gd name="connsiteX12863" fmla="*/ 2855525 w 6331249"/>
              <a:gd name="connsiteY12863" fmla="*/ 565631 h 6286576"/>
              <a:gd name="connsiteX12864" fmla="*/ 2857849 w 6331249"/>
              <a:gd name="connsiteY12864" fmla="*/ 568189 h 6286576"/>
              <a:gd name="connsiteX12865" fmla="*/ 2860174 w 6331249"/>
              <a:gd name="connsiteY12865" fmla="*/ 571211 h 6286576"/>
              <a:gd name="connsiteX12866" fmla="*/ 2862498 w 6331249"/>
              <a:gd name="connsiteY12866" fmla="*/ 574466 h 6286576"/>
              <a:gd name="connsiteX12867" fmla="*/ 2864823 w 6331249"/>
              <a:gd name="connsiteY12867" fmla="*/ 577953 h 6286576"/>
              <a:gd name="connsiteX12868" fmla="*/ 2867148 w 6331249"/>
              <a:gd name="connsiteY12868" fmla="*/ 581673 h 6286576"/>
              <a:gd name="connsiteX12869" fmla="*/ 2869240 w 6331249"/>
              <a:gd name="connsiteY12869" fmla="*/ 585625 h 6286576"/>
              <a:gd name="connsiteX12870" fmla="*/ 2871332 w 6331249"/>
              <a:gd name="connsiteY12870" fmla="*/ 589810 h 6286576"/>
              <a:gd name="connsiteX12871" fmla="*/ 2873192 w 6331249"/>
              <a:gd name="connsiteY12871" fmla="*/ 594227 h 6286576"/>
              <a:gd name="connsiteX12872" fmla="*/ 2875051 w 6331249"/>
              <a:gd name="connsiteY12872" fmla="*/ 598877 h 6286576"/>
              <a:gd name="connsiteX12873" fmla="*/ 2876678 w 6331249"/>
              <a:gd name="connsiteY12873" fmla="*/ 603759 h 6286576"/>
              <a:gd name="connsiteX12874" fmla="*/ 2878306 w 6331249"/>
              <a:gd name="connsiteY12874" fmla="*/ 608873 h 6286576"/>
              <a:gd name="connsiteX12875" fmla="*/ 2879700 w 6331249"/>
              <a:gd name="connsiteY12875" fmla="*/ 617243 h 6286576"/>
              <a:gd name="connsiteX12876" fmla="*/ 2881095 w 6331249"/>
              <a:gd name="connsiteY12876" fmla="*/ 622590 h 6286576"/>
              <a:gd name="connsiteX12877" fmla="*/ 2882258 w 6331249"/>
              <a:gd name="connsiteY12877" fmla="*/ 628169 h 6286576"/>
              <a:gd name="connsiteX12878" fmla="*/ 2882258 w 6331249"/>
              <a:gd name="connsiteY12878" fmla="*/ 633982 h 6286576"/>
              <a:gd name="connsiteX12879" fmla="*/ 2882258 w 6331249"/>
              <a:gd name="connsiteY12879" fmla="*/ 639794 h 6286576"/>
              <a:gd name="connsiteX12880" fmla="*/ 2882258 w 6331249"/>
              <a:gd name="connsiteY12880" fmla="*/ 645838 h 6286576"/>
              <a:gd name="connsiteX12881" fmla="*/ 2882258 w 6331249"/>
              <a:gd name="connsiteY12881" fmla="*/ 652115 h 6286576"/>
              <a:gd name="connsiteX12882" fmla="*/ 2882258 w 6331249"/>
              <a:gd name="connsiteY12882" fmla="*/ 658392 h 6286576"/>
              <a:gd name="connsiteX12883" fmla="*/ 2882258 w 6331249"/>
              <a:gd name="connsiteY12883" fmla="*/ 671411 h 6286576"/>
              <a:gd name="connsiteX12884" fmla="*/ 2882258 w 6331249"/>
              <a:gd name="connsiteY12884" fmla="*/ 677921 h 6286576"/>
              <a:gd name="connsiteX12885" fmla="*/ 2882258 w 6331249"/>
              <a:gd name="connsiteY12885" fmla="*/ 683733 h 6286576"/>
              <a:gd name="connsiteX12886" fmla="*/ 2882258 w 6331249"/>
              <a:gd name="connsiteY12886" fmla="*/ 690242 h 6286576"/>
              <a:gd name="connsiteX12887" fmla="*/ 2882258 w 6331249"/>
              <a:gd name="connsiteY12887" fmla="*/ 696752 h 6286576"/>
              <a:gd name="connsiteX12888" fmla="*/ 2882258 w 6331249"/>
              <a:gd name="connsiteY12888" fmla="*/ 703029 h 6286576"/>
              <a:gd name="connsiteX12889" fmla="*/ 2882258 w 6331249"/>
              <a:gd name="connsiteY12889" fmla="*/ 709306 h 6286576"/>
              <a:gd name="connsiteX12890" fmla="*/ 2882258 w 6331249"/>
              <a:gd name="connsiteY12890" fmla="*/ 715351 h 6286576"/>
              <a:gd name="connsiteX12891" fmla="*/ 2881095 w 6331249"/>
              <a:gd name="connsiteY12891" fmla="*/ 721163 h 6286576"/>
              <a:gd name="connsiteX12892" fmla="*/ 2879700 w 6331249"/>
              <a:gd name="connsiteY12892" fmla="*/ 727905 h 6286576"/>
              <a:gd name="connsiteX12893" fmla="*/ 2878073 w 6331249"/>
              <a:gd name="connsiteY12893" fmla="*/ 733484 h 6286576"/>
              <a:gd name="connsiteX12894" fmla="*/ 2876446 w 6331249"/>
              <a:gd name="connsiteY12894" fmla="*/ 738832 h 6286576"/>
              <a:gd name="connsiteX12895" fmla="*/ 2874586 w 6331249"/>
              <a:gd name="connsiteY12895" fmla="*/ 744179 h 6286576"/>
              <a:gd name="connsiteX12896" fmla="*/ 2872727 w 6331249"/>
              <a:gd name="connsiteY12896" fmla="*/ 749293 h 6286576"/>
              <a:gd name="connsiteX12897" fmla="*/ 2870635 w 6331249"/>
              <a:gd name="connsiteY12897" fmla="*/ 754175 h 6286576"/>
              <a:gd name="connsiteX12898" fmla="*/ 2868543 w 6331249"/>
              <a:gd name="connsiteY12898" fmla="*/ 758825 h 6286576"/>
              <a:gd name="connsiteX12899" fmla="*/ 2866450 w 6331249"/>
              <a:gd name="connsiteY12899" fmla="*/ 763242 h 6286576"/>
              <a:gd name="connsiteX12900" fmla="*/ 2864126 w 6331249"/>
              <a:gd name="connsiteY12900" fmla="*/ 767427 h 6286576"/>
              <a:gd name="connsiteX12901" fmla="*/ 2861801 w 6331249"/>
              <a:gd name="connsiteY12901" fmla="*/ 771379 h 6286576"/>
              <a:gd name="connsiteX12902" fmla="*/ 2859244 w 6331249"/>
              <a:gd name="connsiteY12902" fmla="*/ 775099 h 6286576"/>
              <a:gd name="connsiteX12903" fmla="*/ 2856687 w 6331249"/>
              <a:gd name="connsiteY12903" fmla="*/ 778586 h 6286576"/>
              <a:gd name="connsiteX12904" fmla="*/ 2854130 w 6331249"/>
              <a:gd name="connsiteY12904" fmla="*/ 781841 h 6286576"/>
              <a:gd name="connsiteX12905" fmla="*/ 2851573 w 6331249"/>
              <a:gd name="connsiteY12905" fmla="*/ 784863 h 6286576"/>
              <a:gd name="connsiteX12906" fmla="*/ 2849016 w 6331249"/>
              <a:gd name="connsiteY12906" fmla="*/ 787653 h 6286576"/>
              <a:gd name="connsiteX12907" fmla="*/ 2846459 w 6331249"/>
              <a:gd name="connsiteY12907" fmla="*/ 789978 h 6286576"/>
              <a:gd name="connsiteX12908" fmla="*/ 2843902 w 6331249"/>
              <a:gd name="connsiteY12908" fmla="*/ 792070 h 6286576"/>
              <a:gd name="connsiteX12909" fmla="*/ 2841345 w 6331249"/>
              <a:gd name="connsiteY12909" fmla="*/ 793930 h 6286576"/>
              <a:gd name="connsiteX12910" fmla="*/ 2838788 w 6331249"/>
              <a:gd name="connsiteY12910" fmla="*/ 795557 h 6286576"/>
              <a:gd name="connsiteX12911" fmla="*/ 2836231 w 6331249"/>
              <a:gd name="connsiteY12911" fmla="*/ 796952 h 6286576"/>
              <a:gd name="connsiteX12912" fmla="*/ 2833674 w 6331249"/>
              <a:gd name="connsiteY12912" fmla="*/ 796952 h 6286576"/>
              <a:gd name="connsiteX12913" fmla="*/ 2831117 w 6331249"/>
              <a:gd name="connsiteY12913" fmla="*/ 796952 h 6286576"/>
              <a:gd name="connsiteX12914" fmla="*/ 2828792 w 6331249"/>
              <a:gd name="connsiteY12914" fmla="*/ 796952 h 6286576"/>
              <a:gd name="connsiteX12915" fmla="*/ 2819261 w 6331249"/>
              <a:gd name="connsiteY12915" fmla="*/ 796952 h 6286576"/>
              <a:gd name="connsiteX12916" fmla="*/ 2816937 w 6331249"/>
              <a:gd name="connsiteY12916" fmla="*/ 796952 h 6286576"/>
              <a:gd name="connsiteX12917" fmla="*/ 2814612 w 6331249"/>
              <a:gd name="connsiteY12917" fmla="*/ 796952 h 6286576"/>
              <a:gd name="connsiteX12918" fmla="*/ 2812288 w 6331249"/>
              <a:gd name="connsiteY12918" fmla="*/ 796952 h 6286576"/>
              <a:gd name="connsiteX12919" fmla="*/ 2809963 w 6331249"/>
              <a:gd name="connsiteY12919" fmla="*/ 795557 h 6286576"/>
              <a:gd name="connsiteX12920" fmla="*/ 2807638 w 6331249"/>
              <a:gd name="connsiteY12920" fmla="*/ 793930 h 6286576"/>
              <a:gd name="connsiteX12921" fmla="*/ 2805081 w 6331249"/>
              <a:gd name="connsiteY12921" fmla="*/ 792070 h 6286576"/>
              <a:gd name="connsiteX12922" fmla="*/ 2802524 w 6331249"/>
              <a:gd name="connsiteY12922" fmla="*/ 789978 h 6286576"/>
              <a:gd name="connsiteX12923" fmla="*/ 2799967 w 6331249"/>
              <a:gd name="connsiteY12923" fmla="*/ 787653 h 6286576"/>
              <a:gd name="connsiteX12924" fmla="*/ 2797643 w 6331249"/>
              <a:gd name="connsiteY12924" fmla="*/ 785096 h 6286576"/>
              <a:gd name="connsiteX12925" fmla="*/ 2795318 w 6331249"/>
              <a:gd name="connsiteY12925" fmla="*/ 782073 h 6286576"/>
              <a:gd name="connsiteX12926" fmla="*/ 2792993 w 6331249"/>
              <a:gd name="connsiteY12926" fmla="*/ 778818 h 6286576"/>
              <a:gd name="connsiteX12927" fmla="*/ 2790669 w 6331249"/>
              <a:gd name="connsiteY12927" fmla="*/ 775331 h 6286576"/>
              <a:gd name="connsiteX12928" fmla="*/ 2788344 w 6331249"/>
              <a:gd name="connsiteY12928" fmla="*/ 771612 h 6286576"/>
              <a:gd name="connsiteX12929" fmla="*/ 2786717 w 6331249"/>
              <a:gd name="connsiteY12929" fmla="*/ 768124 h 6286576"/>
              <a:gd name="connsiteX12930" fmla="*/ 2784625 w 6331249"/>
              <a:gd name="connsiteY12930" fmla="*/ 763940 h 6286576"/>
              <a:gd name="connsiteX12931" fmla="*/ 2782765 w 6331249"/>
              <a:gd name="connsiteY12931" fmla="*/ 759522 h 6286576"/>
              <a:gd name="connsiteX12932" fmla="*/ 2780905 w 6331249"/>
              <a:gd name="connsiteY12932" fmla="*/ 754873 h 6286576"/>
              <a:gd name="connsiteX12933" fmla="*/ 2779278 w 6331249"/>
              <a:gd name="connsiteY12933" fmla="*/ 749991 h 6286576"/>
              <a:gd name="connsiteX12934" fmla="*/ 2777651 w 6331249"/>
              <a:gd name="connsiteY12934" fmla="*/ 744876 h 6286576"/>
              <a:gd name="connsiteX12935" fmla="*/ 2776256 w 6331249"/>
              <a:gd name="connsiteY12935" fmla="*/ 739529 h 6286576"/>
              <a:gd name="connsiteX12936" fmla="*/ 2774862 w 6331249"/>
              <a:gd name="connsiteY12936" fmla="*/ 734182 h 6286576"/>
              <a:gd name="connsiteX12937" fmla="*/ 2773699 w 6331249"/>
              <a:gd name="connsiteY12937" fmla="*/ 728602 h 6286576"/>
              <a:gd name="connsiteX12938" fmla="*/ 2773699 w 6331249"/>
              <a:gd name="connsiteY12938" fmla="*/ 722790 h 6286576"/>
              <a:gd name="connsiteX12939" fmla="*/ 2773699 w 6331249"/>
              <a:gd name="connsiteY12939" fmla="*/ 716978 h 6286576"/>
              <a:gd name="connsiteX12940" fmla="*/ 2773699 w 6331249"/>
              <a:gd name="connsiteY12940" fmla="*/ 710933 h 6286576"/>
              <a:gd name="connsiteX12941" fmla="*/ 2773699 w 6331249"/>
              <a:gd name="connsiteY12941" fmla="*/ 704656 h 6286576"/>
              <a:gd name="connsiteX12942" fmla="*/ 2773699 w 6331249"/>
              <a:gd name="connsiteY12942" fmla="*/ 698379 h 6286576"/>
              <a:gd name="connsiteX12943" fmla="*/ 2773699 w 6331249"/>
              <a:gd name="connsiteY12943" fmla="*/ 672109 h 6286576"/>
              <a:gd name="connsiteX12944" fmla="*/ 2773699 w 6331249"/>
              <a:gd name="connsiteY12944" fmla="*/ 665599 h 6286576"/>
              <a:gd name="connsiteX12945" fmla="*/ 2773699 w 6331249"/>
              <a:gd name="connsiteY12945" fmla="*/ 659090 h 6286576"/>
              <a:gd name="connsiteX12946" fmla="*/ 2773699 w 6331249"/>
              <a:gd name="connsiteY12946" fmla="*/ 652813 h 6286576"/>
              <a:gd name="connsiteX12947" fmla="*/ 2773699 w 6331249"/>
              <a:gd name="connsiteY12947" fmla="*/ 646536 h 6286576"/>
              <a:gd name="connsiteX12948" fmla="*/ 2773699 w 6331249"/>
              <a:gd name="connsiteY12948" fmla="*/ 640491 h 6286576"/>
              <a:gd name="connsiteX12949" fmla="*/ 2774862 w 6331249"/>
              <a:gd name="connsiteY12949" fmla="*/ 634679 h 6286576"/>
              <a:gd name="connsiteX12950" fmla="*/ 2776256 w 6331249"/>
              <a:gd name="connsiteY12950" fmla="*/ 628867 h 6286576"/>
              <a:gd name="connsiteX12951" fmla="*/ 2777883 w 6331249"/>
              <a:gd name="connsiteY12951" fmla="*/ 623287 h 6286576"/>
              <a:gd name="connsiteX12952" fmla="*/ 2779511 w 6331249"/>
              <a:gd name="connsiteY12952" fmla="*/ 617940 h 6286576"/>
              <a:gd name="connsiteX12953" fmla="*/ 2781370 w 6331249"/>
              <a:gd name="connsiteY12953" fmla="*/ 612593 h 6286576"/>
              <a:gd name="connsiteX12954" fmla="*/ 2783230 w 6331249"/>
              <a:gd name="connsiteY12954" fmla="*/ 607478 h 6286576"/>
              <a:gd name="connsiteX12955" fmla="*/ 2785322 w 6331249"/>
              <a:gd name="connsiteY12955" fmla="*/ 602596 h 6286576"/>
              <a:gd name="connsiteX12956" fmla="*/ 2787414 w 6331249"/>
              <a:gd name="connsiteY12956" fmla="*/ 597947 h 6286576"/>
              <a:gd name="connsiteX12957" fmla="*/ 2789506 w 6331249"/>
              <a:gd name="connsiteY12957" fmla="*/ 593529 h 6286576"/>
              <a:gd name="connsiteX12958" fmla="*/ 2791831 w 6331249"/>
              <a:gd name="connsiteY12958" fmla="*/ 589345 h 6286576"/>
              <a:gd name="connsiteX12959" fmla="*/ 2794156 w 6331249"/>
              <a:gd name="connsiteY12959" fmla="*/ 585393 h 6286576"/>
              <a:gd name="connsiteX12960" fmla="*/ 2796480 w 6331249"/>
              <a:gd name="connsiteY12960" fmla="*/ 581673 h 6286576"/>
              <a:gd name="connsiteX12961" fmla="*/ 2799037 w 6331249"/>
              <a:gd name="connsiteY12961" fmla="*/ 578186 h 6286576"/>
              <a:gd name="connsiteX12962" fmla="*/ 2801594 w 6331249"/>
              <a:gd name="connsiteY12962" fmla="*/ 574931 h 6286576"/>
              <a:gd name="connsiteX12963" fmla="*/ 2804151 w 6331249"/>
              <a:gd name="connsiteY12963" fmla="*/ 571909 h 6286576"/>
              <a:gd name="connsiteX12964" fmla="*/ 2806708 w 6331249"/>
              <a:gd name="connsiteY12964" fmla="*/ 569119 h 6286576"/>
              <a:gd name="connsiteX12965" fmla="*/ 2809265 w 6331249"/>
              <a:gd name="connsiteY12965" fmla="*/ 566794 h 6286576"/>
              <a:gd name="connsiteX12966" fmla="*/ 2811823 w 6331249"/>
              <a:gd name="connsiteY12966" fmla="*/ 564702 h 6286576"/>
              <a:gd name="connsiteX12967" fmla="*/ 2814380 w 6331249"/>
              <a:gd name="connsiteY12967" fmla="*/ 562842 h 6286576"/>
              <a:gd name="connsiteX12968" fmla="*/ 2816937 w 6331249"/>
              <a:gd name="connsiteY12968" fmla="*/ 561214 h 6286576"/>
              <a:gd name="connsiteX12969" fmla="*/ 2819494 w 6331249"/>
              <a:gd name="connsiteY12969" fmla="*/ 559819 h 6286576"/>
              <a:gd name="connsiteX12970" fmla="*/ 2822051 w 6331249"/>
              <a:gd name="connsiteY12970" fmla="*/ 559819 h 6286576"/>
              <a:gd name="connsiteX12971" fmla="*/ 2824608 w 6331249"/>
              <a:gd name="connsiteY12971" fmla="*/ 559819 h 6286576"/>
              <a:gd name="connsiteX12972" fmla="*/ 2826932 w 6331249"/>
              <a:gd name="connsiteY12972" fmla="*/ 559819 h 6286576"/>
              <a:gd name="connsiteX12973" fmla="*/ 2831814 w 6331249"/>
              <a:gd name="connsiteY12973" fmla="*/ 559819 h 6286576"/>
              <a:gd name="connsiteX12974" fmla="*/ 2828792 w 6331249"/>
              <a:gd name="connsiteY12974" fmla="*/ 617243 h 6286576"/>
              <a:gd name="connsiteX12975" fmla="*/ 2848551 w 6331249"/>
              <a:gd name="connsiteY12975" fmla="*/ 678153 h 6286576"/>
              <a:gd name="connsiteX12976" fmla="*/ 2826700 w 6331249"/>
              <a:gd name="connsiteY12976" fmla="*/ 739064 h 6286576"/>
              <a:gd name="connsiteX12977" fmla="*/ 2806941 w 6331249"/>
              <a:gd name="connsiteY12977" fmla="*/ 678153 h 6286576"/>
              <a:gd name="connsiteX12978" fmla="*/ 2828792 w 6331249"/>
              <a:gd name="connsiteY12978" fmla="*/ 617243 h 6286576"/>
              <a:gd name="connsiteX12979" fmla="*/ 2828792 w 6331249"/>
              <a:gd name="connsiteY12979" fmla="*/ 617243 h 6286576"/>
              <a:gd name="connsiteX12980" fmla="*/ 2754405 w 6331249"/>
              <a:gd name="connsiteY12980" fmla="*/ 344540 h 6286576"/>
              <a:gd name="connsiteX12981" fmla="*/ 2747664 w 6331249"/>
              <a:gd name="connsiteY12981" fmla="*/ 347562 h 6286576"/>
              <a:gd name="connsiteX12982" fmla="*/ 2740923 w 6331249"/>
              <a:gd name="connsiteY12982" fmla="*/ 350352 h 6286576"/>
              <a:gd name="connsiteX12983" fmla="*/ 2734181 w 6331249"/>
              <a:gd name="connsiteY12983" fmla="*/ 352677 h 6286576"/>
              <a:gd name="connsiteX12984" fmla="*/ 2727208 w 6331249"/>
              <a:gd name="connsiteY12984" fmla="*/ 354769 h 6286576"/>
              <a:gd name="connsiteX12985" fmla="*/ 2720234 w 6331249"/>
              <a:gd name="connsiteY12985" fmla="*/ 356629 h 6286576"/>
              <a:gd name="connsiteX12986" fmla="*/ 2713260 w 6331249"/>
              <a:gd name="connsiteY12986" fmla="*/ 358024 h 6286576"/>
              <a:gd name="connsiteX12987" fmla="*/ 2706286 w 6331249"/>
              <a:gd name="connsiteY12987" fmla="*/ 358024 h 6286576"/>
              <a:gd name="connsiteX12988" fmla="*/ 2699080 w 6331249"/>
              <a:gd name="connsiteY12988" fmla="*/ 358024 h 6286576"/>
              <a:gd name="connsiteX12989" fmla="*/ 2691874 w 6331249"/>
              <a:gd name="connsiteY12989" fmla="*/ 358024 h 6286576"/>
              <a:gd name="connsiteX12990" fmla="*/ 2677461 w 6331249"/>
              <a:gd name="connsiteY12990" fmla="*/ 358024 h 6286576"/>
              <a:gd name="connsiteX12991" fmla="*/ 2670255 w 6331249"/>
              <a:gd name="connsiteY12991" fmla="*/ 358024 h 6286576"/>
              <a:gd name="connsiteX12992" fmla="*/ 2663049 w 6331249"/>
              <a:gd name="connsiteY12992" fmla="*/ 358024 h 6286576"/>
              <a:gd name="connsiteX12993" fmla="*/ 2659794 w 6331249"/>
              <a:gd name="connsiteY12993" fmla="*/ 358024 h 6286576"/>
              <a:gd name="connsiteX12994" fmla="*/ 2713957 w 6331249"/>
              <a:gd name="connsiteY12994" fmla="*/ 414750 h 6286576"/>
              <a:gd name="connsiteX12995" fmla="*/ 2792761 w 6331249"/>
              <a:gd name="connsiteY12995" fmla="*/ 407775 h 6286576"/>
              <a:gd name="connsiteX12996" fmla="*/ 2883652 w 6331249"/>
              <a:gd name="connsiteY12996" fmla="*/ 401731 h 6286576"/>
              <a:gd name="connsiteX12997" fmla="*/ 2883652 w 6331249"/>
              <a:gd name="connsiteY12997" fmla="*/ 401731 h 6286576"/>
              <a:gd name="connsiteX12998" fmla="*/ 2988026 w 6331249"/>
              <a:gd name="connsiteY12998" fmla="*/ 544011 h 6286576"/>
              <a:gd name="connsiteX12999" fmla="*/ 3000347 w 6331249"/>
              <a:gd name="connsiteY12999" fmla="*/ 520762 h 6286576"/>
              <a:gd name="connsiteX13000" fmla="*/ 2972219 w 6331249"/>
              <a:gd name="connsiteY13000" fmla="*/ 469616 h 6286576"/>
              <a:gd name="connsiteX13001" fmla="*/ 2967105 w 6331249"/>
              <a:gd name="connsiteY13001" fmla="*/ 406613 h 6286576"/>
              <a:gd name="connsiteX13002" fmla="*/ 2947346 w 6331249"/>
              <a:gd name="connsiteY13002" fmla="*/ 321757 h 6286576"/>
              <a:gd name="connsiteX13003" fmla="*/ 2844367 w 6331249"/>
              <a:gd name="connsiteY13003" fmla="*/ 304088 h 6286576"/>
              <a:gd name="connsiteX13004" fmla="*/ 2754173 w 6331249"/>
              <a:gd name="connsiteY13004" fmla="*/ 342680 h 6286576"/>
              <a:gd name="connsiteX13005" fmla="*/ 2754173 w 6331249"/>
              <a:gd name="connsiteY13005" fmla="*/ 342680 h 6286576"/>
              <a:gd name="connsiteX13006" fmla="*/ 2672812 w 6331249"/>
              <a:gd name="connsiteY13006" fmla="*/ 424049 h 6286576"/>
              <a:gd name="connsiteX13007" fmla="*/ 2674672 w 6331249"/>
              <a:gd name="connsiteY13007" fmla="*/ 426607 h 6286576"/>
              <a:gd name="connsiteX13008" fmla="*/ 2678159 w 6331249"/>
              <a:gd name="connsiteY13008" fmla="*/ 430791 h 6286576"/>
              <a:gd name="connsiteX13009" fmla="*/ 2681878 w 6331249"/>
              <a:gd name="connsiteY13009" fmla="*/ 434976 h 6286576"/>
              <a:gd name="connsiteX13010" fmla="*/ 2685830 w 6331249"/>
              <a:gd name="connsiteY13010" fmla="*/ 438928 h 6286576"/>
              <a:gd name="connsiteX13011" fmla="*/ 2690014 w 6331249"/>
              <a:gd name="connsiteY13011" fmla="*/ 442648 h 6286576"/>
              <a:gd name="connsiteX13012" fmla="*/ 2693733 w 6331249"/>
              <a:gd name="connsiteY13012" fmla="*/ 446368 h 6286576"/>
              <a:gd name="connsiteX13013" fmla="*/ 2698382 w 6331249"/>
              <a:gd name="connsiteY13013" fmla="*/ 449855 h 6286576"/>
              <a:gd name="connsiteX13014" fmla="*/ 2703264 w 6331249"/>
              <a:gd name="connsiteY13014" fmla="*/ 453110 h 6286576"/>
              <a:gd name="connsiteX13015" fmla="*/ 2708378 w 6331249"/>
              <a:gd name="connsiteY13015" fmla="*/ 456364 h 6286576"/>
              <a:gd name="connsiteX13016" fmla="*/ 2713725 w 6331249"/>
              <a:gd name="connsiteY13016" fmla="*/ 459387 h 6286576"/>
              <a:gd name="connsiteX13017" fmla="*/ 2719536 w 6331249"/>
              <a:gd name="connsiteY13017" fmla="*/ 462177 h 6286576"/>
              <a:gd name="connsiteX13018" fmla="*/ 2767190 w 6331249"/>
              <a:gd name="connsiteY13018" fmla="*/ 467059 h 6286576"/>
              <a:gd name="connsiteX13019" fmla="*/ 2877376 w 6331249"/>
              <a:gd name="connsiteY13019" fmla="*/ 461014 h 6286576"/>
              <a:gd name="connsiteX13020" fmla="*/ 2877376 w 6331249"/>
              <a:gd name="connsiteY13020" fmla="*/ 461014 h 6286576"/>
              <a:gd name="connsiteX13021" fmla="*/ 2970359 w 6331249"/>
              <a:gd name="connsiteY13021" fmla="*/ 584928 h 6286576"/>
              <a:gd name="connsiteX13022" fmla="*/ 2980123 w 6331249"/>
              <a:gd name="connsiteY13022" fmla="*/ 565864 h 6286576"/>
              <a:gd name="connsiteX13023" fmla="*/ 2871332 w 6331249"/>
              <a:gd name="connsiteY13023" fmla="*/ 429164 h 6286576"/>
              <a:gd name="connsiteX13024" fmla="*/ 2871332 w 6331249"/>
              <a:gd name="connsiteY13024" fmla="*/ 429164 h 6286576"/>
              <a:gd name="connsiteX13025" fmla="*/ 2800200 w 6331249"/>
              <a:gd name="connsiteY13025" fmla="*/ 436371 h 6286576"/>
              <a:gd name="connsiteX13026" fmla="*/ 2701637 w 6331249"/>
              <a:gd name="connsiteY13026" fmla="*/ 441950 h 6286576"/>
              <a:gd name="connsiteX13027" fmla="*/ 2672115 w 6331249"/>
              <a:gd name="connsiteY13027" fmla="*/ 424049 h 6286576"/>
              <a:gd name="connsiteX13028" fmla="*/ 2672115 w 6331249"/>
              <a:gd name="connsiteY13028" fmla="*/ 424049 h 62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</a:cxnLst>
            <a:rect l="l" t="t" r="r" b="b"/>
            <a:pathLst>
              <a:path w="6331249" h="6286576">
                <a:moveTo>
                  <a:pt x="2614465" y="1721770"/>
                </a:moveTo>
                <a:lnTo>
                  <a:pt x="2607491" y="1640401"/>
                </a:lnTo>
                <a:cubicBezTo>
                  <a:pt x="2677229" y="1663649"/>
                  <a:pt x="2752313" y="1697127"/>
                  <a:pt x="2824375" y="1728280"/>
                </a:cubicBezTo>
                <a:lnTo>
                  <a:pt x="2819726" y="1631102"/>
                </a:lnTo>
                <a:cubicBezTo>
                  <a:pt x="2904806" y="1626220"/>
                  <a:pt x="3017316" y="1607853"/>
                  <a:pt x="3088681" y="1561357"/>
                </a:cubicBezTo>
                <a:cubicBezTo>
                  <a:pt x="3103907" y="1552011"/>
                  <a:pt x="3117738" y="1540573"/>
                  <a:pt x="3129826" y="1527414"/>
                </a:cubicBezTo>
                <a:cubicBezTo>
                  <a:pt x="3141565" y="1514549"/>
                  <a:pt x="3150585" y="1499447"/>
                  <a:pt x="3156326" y="1483010"/>
                </a:cubicBezTo>
                <a:lnTo>
                  <a:pt x="3156326" y="1483010"/>
                </a:lnTo>
                <a:cubicBezTo>
                  <a:pt x="3173296" y="1433259"/>
                  <a:pt x="3156326" y="1408848"/>
                  <a:pt x="3122155" y="1397456"/>
                </a:cubicBezTo>
                <a:cubicBezTo>
                  <a:pt x="3087821" y="1389719"/>
                  <a:pt x="3052371" y="1388301"/>
                  <a:pt x="3017548" y="1393271"/>
                </a:cubicBezTo>
                <a:cubicBezTo>
                  <a:pt x="3000718" y="1394936"/>
                  <a:pt x="2983772" y="1395478"/>
                  <a:pt x="2966873" y="1394899"/>
                </a:cubicBezTo>
                <a:lnTo>
                  <a:pt x="2966873" y="1394899"/>
                </a:lnTo>
                <a:cubicBezTo>
                  <a:pt x="2934700" y="1392976"/>
                  <a:pt x="2902435" y="1393832"/>
                  <a:pt x="2870402" y="1397456"/>
                </a:cubicBezTo>
                <a:cubicBezTo>
                  <a:pt x="2845157" y="1400141"/>
                  <a:pt x="2819773" y="1401383"/>
                  <a:pt x="2794388" y="1401176"/>
                </a:cubicBezTo>
                <a:cubicBezTo>
                  <a:pt x="2764866" y="1401176"/>
                  <a:pt x="2743480" y="1398154"/>
                  <a:pt x="2716514" y="1395131"/>
                </a:cubicBezTo>
                <a:cubicBezTo>
                  <a:pt x="2689549" y="1392109"/>
                  <a:pt x="2656773" y="1388622"/>
                  <a:pt x="2604469" y="1385367"/>
                </a:cubicBezTo>
                <a:cubicBezTo>
                  <a:pt x="2549586" y="1384212"/>
                  <a:pt x="2494679" y="1386776"/>
                  <a:pt x="2440121" y="1393039"/>
                </a:cubicBezTo>
                <a:cubicBezTo>
                  <a:pt x="2355273" y="1400479"/>
                  <a:pt x="2264149" y="1408383"/>
                  <a:pt x="2198364" y="1396759"/>
                </a:cubicBezTo>
                <a:lnTo>
                  <a:pt x="2198364" y="1396759"/>
                </a:lnTo>
                <a:cubicBezTo>
                  <a:pt x="2181394" y="1393736"/>
                  <a:pt x="2165122" y="1390947"/>
                  <a:pt x="2149082" y="1388622"/>
                </a:cubicBezTo>
                <a:cubicBezTo>
                  <a:pt x="2243461" y="1345282"/>
                  <a:pt x="2342628" y="1313286"/>
                  <a:pt x="2444537" y="1293304"/>
                </a:cubicBezTo>
                <a:cubicBezTo>
                  <a:pt x="2543797" y="1277262"/>
                  <a:pt x="2628180" y="1287492"/>
                  <a:pt x="2689317" y="1339800"/>
                </a:cubicBezTo>
                <a:lnTo>
                  <a:pt x="2694663" y="1344218"/>
                </a:lnTo>
                <a:lnTo>
                  <a:pt x="2697685" y="1337941"/>
                </a:lnTo>
                <a:cubicBezTo>
                  <a:pt x="2738458" y="1250748"/>
                  <a:pt x="2772328" y="1160502"/>
                  <a:pt x="2799037" y="1068028"/>
                </a:cubicBezTo>
                <a:lnTo>
                  <a:pt x="2804849" y="1049661"/>
                </a:lnTo>
                <a:lnTo>
                  <a:pt x="2807638" y="1059426"/>
                </a:lnTo>
                <a:cubicBezTo>
                  <a:pt x="2811358" y="1074925"/>
                  <a:pt x="2814682" y="1089881"/>
                  <a:pt x="2817634" y="1104295"/>
                </a:cubicBezTo>
                <a:cubicBezTo>
                  <a:pt x="2825073" y="1143352"/>
                  <a:pt x="2830187" y="1186594"/>
                  <a:pt x="2834138" y="1232161"/>
                </a:cubicBezTo>
                <a:lnTo>
                  <a:pt x="2837393" y="1264941"/>
                </a:lnTo>
                <a:lnTo>
                  <a:pt x="2837393" y="1264941"/>
                </a:lnTo>
                <a:cubicBezTo>
                  <a:pt x="2837393" y="1273001"/>
                  <a:pt x="2837788" y="1280750"/>
                  <a:pt x="2838555" y="1288189"/>
                </a:cubicBezTo>
                <a:lnTo>
                  <a:pt x="2839718" y="1314460"/>
                </a:lnTo>
                <a:lnTo>
                  <a:pt x="2849016" y="1289817"/>
                </a:lnTo>
                <a:lnTo>
                  <a:pt x="2928749" y="1080582"/>
                </a:lnTo>
                <a:cubicBezTo>
                  <a:pt x="2935095" y="1098778"/>
                  <a:pt x="2940372" y="1117330"/>
                  <a:pt x="2944556" y="1136145"/>
                </a:cubicBezTo>
                <a:cubicBezTo>
                  <a:pt x="2945486" y="1140330"/>
                  <a:pt x="2946416" y="1144515"/>
                  <a:pt x="2947346" y="1148699"/>
                </a:cubicBezTo>
                <a:cubicBezTo>
                  <a:pt x="2949670" y="1161098"/>
                  <a:pt x="2951693" y="1173498"/>
                  <a:pt x="2953390" y="1185897"/>
                </a:cubicBezTo>
                <a:cubicBezTo>
                  <a:pt x="2958946" y="1227192"/>
                  <a:pt x="2961433" y="1268844"/>
                  <a:pt x="2960829" y="1310507"/>
                </a:cubicBezTo>
                <a:lnTo>
                  <a:pt x="2960829" y="1320504"/>
                </a:lnTo>
                <a:lnTo>
                  <a:pt x="2969430" y="1315157"/>
                </a:lnTo>
                <a:cubicBezTo>
                  <a:pt x="3003508" y="1292536"/>
                  <a:pt x="3029939" y="1260112"/>
                  <a:pt x="3045211" y="1222164"/>
                </a:cubicBezTo>
                <a:cubicBezTo>
                  <a:pt x="3056904" y="1194229"/>
                  <a:pt x="3065412" y="1165059"/>
                  <a:pt x="3070549" y="1135215"/>
                </a:cubicBezTo>
                <a:cubicBezTo>
                  <a:pt x="3082870" y="1215189"/>
                  <a:pt x="3083799" y="1320039"/>
                  <a:pt x="3165857" y="1362119"/>
                </a:cubicBezTo>
                <a:cubicBezTo>
                  <a:pt x="3247915" y="1320039"/>
                  <a:pt x="3248845" y="1215422"/>
                  <a:pt x="3261166" y="1135215"/>
                </a:cubicBezTo>
                <a:cubicBezTo>
                  <a:pt x="3266326" y="1165059"/>
                  <a:pt x="3274811" y="1194226"/>
                  <a:pt x="3286503" y="1222164"/>
                </a:cubicBezTo>
                <a:cubicBezTo>
                  <a:pt x="3301776" y="1260112"/>
                  <a:pt x="3328207" y="1292536"/>
                  <a:pt x="3362285" y="1315157"/>
                </a:cubicBezTo>
                <a:lnTo>
                  <a:pt x="3370886" y="1320504"/>
                </a:lnTo>
                <a:cubicBezTo>
                  <a:pt x="3370886" y="1317094"/>
                  <a:pt x="3370886" y="1313762"/>
                  <a:pt x="3370886" y="1310507"/>
                </a:cubicBezTo>
                <a:cubicBezTo>
                  <a:pt x="3370282" y="1268844"/>
                  <a:pt x="3372769" y="1227192"/>
                  <a:pt x="3378325" y="1185897"/>
                </a:cubicBezTo>
                <a:cubicBezTo>
                  <a:pt x="3380022" y="1173498"/>
                  <a:pt x="3382044" y="1161098"/>
                  <a:pt x="3384369" y="1148699"/>
                </a:cubicBezTo>
                <a:lnTo>
                  <a:pt x="3387158" y="1136145"/>
                </a:lnTo>
                <a:cubicBezTo>
                  <a:pt x="3391342" y="1117330"/>
                  <a:pt x="3396619" y="1098778"/>
                  <a:pt x="3402965" y="1080582"/>
                </a:cubicBezTo>
                <a:lnTo>
                  <a:pt x="3482699" y="1289817"/>
                </a:lnTo>
                <a:lnTo>
                  <a:pt x="3491997" y="1314460"/>
                </a:lnTo>
                <a:lnTo>
                  <a:pt x="3492694" y="1288189"/>
                </a:lnTo>
                <a:cubicBezTo>
                  <a:pt x="3492694" y="1280129"/>
                  <a:pt x="3493090" y="1272380"/>
                  <a:pt x="3493857" y="1264941"/>
                </a:cubicBezTo>
                <a:lnTo>
                  <a:pt x="3493857" y="1264941"/>
                </a:lnTo>
                <a:lnTo>
                  <a:pt x="3496646" y="1233091"/>
                </a:lnTo>
                <a:cubicBezTo>
                  <a:pt x="3500831" y="1186594"/>
                  <a:pt x="3505945" y="1144050"/>
                  <a:pt x="3513151" y="1105225"/>
                </a:cubicBezTo>
                <a:cubicBezTo>
                  <a:pt x="3516103" y="1089725"/>
                  <a:pt x="3519427" y="1074770"/>
                  <a:pt x="3523146" y="1060356"/>
                </a:cubicBezTo>
                <a:lnTo>
                  <a:pt x="3525936" y="1050591"/>
                </a:lnTo>
                <a:lnTo>
                  <a:pt x="3531748" y="1068958"/>
                </a:lnTo>
                <a:cubicBezTo>
                  <a:pt x="3558457" y="1161430"/>
                  <a:pt x="3592350" y="1251678"/>
                  <a:pt x="3633100" y="1338870"/>
                </a:cubicBezTo>
                <a:lnTo>
                  <a:pt x="3636121" y="1345147"/>
                </a:lnTo>
                <a:lnTo>
                  <a:pt x="3641468" y="1340730"/>
                </a:lnTo>
                <a:cubicBezTo>
                  <a:pt x="3702372" y="1289352"/>
                  <a:pt x="3786755" y="1279122"/>
                  <a:pt x="3886247" y="1294234"/>
                </a:cubicBezTo>
                <a:cubicBezTo>
                  <a:pt x="3988064" y="1314157"/>
                  <a:pt x="4087161" y="1346075"/>
                  <a:pt x="4181470" y="1389319"/>
                </a:cubicBezTo>
                <a:cubicBezTo>
                  <a:pt x="4165430" y="1391644"/>
                  <a:pt x="4148926" y="1394434"/>
                  <a:pt x="4132189" y="1397456"/>
                </a:cubicBezTo>
                <a:lnTo>
                  <a:pt x="4132189" y="1397456"/>
                </a:lnTo>
                <a:cubicBezTo>
                  <a:pt x="4066635" y="1409313"/>
                  <a:pt x="3975279" y="1401176"/>
                  <a:pt x="3890432" y="1393736"/>
                </a:cubicBezTo>
                <a:cubicBezTo>
                  <a:pt x="3835873" y="1387473"/>
                  <a:pt x="3780967" y="1384909"/>
                  <a:pt x="3726083" y="1386065"/>
                </a:cubicBezTo>
                <a:cubicBezTo>
                  <a:pt x="3673780" y="1389319"/>
                  <a:pt x="3641236" y="1392807"/>
                  <a:pt x="3614038" y="1395829"/>
                </a:cubicBezTo>
                <a:cubicBezTo>
                  <a:pt x="3586840" y="1398851"/>
                  <a:pt x="3565686" y="1401176"/>
                  <a:pt x="3536164" y="1401873"/>
                </a:cubicBezTo>
                <a:cubicBezTo>
                  <a:pt x="3510780" y="1402080"/>
                  <a:pt x="3485395" y="1400839"/>
                  <a:pt x="3460150" y="1398154"/>
                </a:cubicBezTo>
                <a:cubicBezTo>
                  <a:pt x="3428117" y="1394529"/>
                  <a:pt x="3395852" y="1393674"/>
                  <a:pt x="3363680" y="1395596"/>
                </a:cubicBezTo>
                <a:lnTo>
                  <a:pt x="3363680" y="1395596"/>
                </a:lnTo>
                <a:cubicBezTo>
                  <a:pt x="3346780" y="1396177"/>
                  <a:pt x="3329834" y="1395633"/>
                  <a:pt x="3313004" y="1393969"/>
                </a:cubicBezTo>
                <a:cubicBezTo>
                  <a:pt x="3278181" y="1388998"/>
                  <a:pt x="3242732" y="1390417"/>
                  <a:pt x="3208397" y="1398154"/>
                </a:cubicBezTo>
                <a:cubicBezTo>
                  <a:pt x="3174923" y="1409545"/>
                  <a:pt x="3157256" y="1433956"/>
                  <a:pt x="3174226" y="1483708"/>
                </a:cubicBezTo>
                <a:lnTo>
                  <a:pt x="3174226" y="1483708"/>
                </a:lnTo>
                <a:cubicBezTo>
                  <a:pt x="3179968" y="1500144"/>
                  <a:pt x="3188987" y="1515246"/>
                  <a:pt x="3200726" y="1528112"/>
                </a:cubicBezTo>
                <a:cubicBezTo>
                  <a:pt x="3212814" y="1541270"/>
                  <a:pt x="3226645" y="1552708"/>
                  <a:pt x="3241871" y="1562054"/>
                </a:cubicBezTo>
                <a:cubicBezTo>
                  <a:pt x="3313469" y="1607156"/>
                  <a:pt x="3425746" y="1625987"/>
                  <a:pt x="3510826" y="1631799"/>
                </a:cubicBezTo>
                <a:lnTo>
                  <a:pt x="3506177" y="1728977"/>
                </a:lnTo>
                <a:cubicBezTo>
                  <a:pt x="3578239" y="1697824"/>
                  <a:pt x="3653789" y="1664114"/>
                  <a:pt x="3723061" y="1641099"/>
                </a:cubicBezTo>
                <a:lnTo>
                  <a:pt x="3716087" y="1722468"/>
                </a:lnTo>
                <a:cubicBezTo>
                  <a:pt x="3803957" y="1679226"/>
                  <a:pt x="3861839" y="1639239"/>
                  <a:pt x="3956217" y="1608551"/>
                </a:cubicBezTo>
                <a:cubicBezTo>
                  <a:pt x="3956124" y="1665416"/>
                  <a:pt x="3959216" y="1722212"/>
                  <a:pt x="3965516" y="1778729"/>
                </a:cubicBezTo>
                <a:cubicBezTo>
                  <a:pt x="3930298" y="1744112"/>
                  <a:pt x="3900520" y="1704380"/>
                  <a:pt x="3877182" y="1660860"/>
                </a:cubicBezTo>
                <a:cubicBezTo>
                  <a:pt x="3877182" y="1707356"/>
                  <a:pt x="3877182" y="1754248"/>
                  <a:pt x="3877182" y="1801512"/>
                </a:cubicBezTo>
                <a:cubicBezTo>
                  <a:pt x="3844172" y="1789190"/>
                  <a:pt x="3798378" y="1757805"/>
                  <a:pt x="3765601" y="1741764"/>
                </a:cubicBezTo>
                <a:cubicBezTo>
                  <a:pt x="3762579" y="1771522"/>
                  <a:pt x="3747702" y="1811509"/>
                  <a:pt x="3781408" y="1838477"/>
                </a:cubicBezTo>
                <a:cubicBezTo>
                  <a:pt x="3775550" y="1815717"/>
                  <a:pt x="3774133" y="1792027"/>
                  <a:pt x="3777224" y="1768732"/>
                </a:cubicBezTo>
                <a:cubicBezTo>
                  <a:pt x="3831852" y="1794072"/>
                  <a:pt x="3852541" y="1828712"/>
                  <a:pt x="3911818" y="1838477"/>
                </a:cubicBezTo>
                <a:cubicBezTo>
                  <a:pt x="3900637" y="1804976"/>
                  <a:pt x="3896452" y="1769522"/>
                  <a:pt x="3899497" y="1734324"/>
                </a:cubicBezTo>
                <a:cubicBezTo>
                  <a:pt x="3929787" y="1777659"/>
                  <a:pt x="3966469" y="1816135"/>
                  <a:pt x="4008288" y="1848473"/>
                </a:cubicBezTo>
                <a:cubicBezTo>
                  <a:pt x="3992807" y="1755643"/>
                  <a:pt x="3987413" y="1661394"/>
                  <a:pt x="3992249" y="1567401"/>
                </a:cubicBezTo>
                <a:cubicBezTo>
                  <a:pt x="3906750" y="1589231"/>
                  <a:pt x="3824971" y="1623639"/>
                  <a:pt x="3749561" y="1669462"/>
                </a:cubicBezTo>
                <a:lnTo>
                  <a:pt x="3764672" y="1590417"/>
                </a:lnTo>
                <a:cubicBezTo>
                  <a:pt x="3687356" y="1615479"/>
                  <a:pt x="3612109" y="1646585"/>
                  <a:pt x="3539651" y="1683410"/>
                </a:cubicBezTo>
                <a:lnTo>
                  <a:pt x="3552204" y="1595764"/>
                </a:lnTo>
                <a:cubicBezTo>
                  <a:pt x="3456431" y="1592509"/>
                  <a:pt x="3342991" y="1583210"/>
                  <a:pt x="3260701" y="1530902"/>
                </a:cubicBezTo>
                <a:cubicBezTo>
                  <a:pt x="3248775" y="1523392"/>
                  <a:pt x="3237896" y="1514330"/>
                  <a:pt x="3228389" y="1503933"/>
                </a:cubicBezTo>
                <a:cubicBezTo>
                  <a:pt x="3219950" y="1494706"/>
                  <a:pt x="3213465" y="1483872"/>
                  <a:pt x="3209327" y="1472083"/>
                </a:cubicBezTo>
                <a:lnTo>
                  <a:pt x="3209327" y="1472083"/>
                </a:lnTo>
                <a:cubicBezTo>
                  <a:pt x="3201191" y="1448835"/>
                  <a:pt x="3207700" y="1437211"/>
                  <a:pt x="3220718" y="1432794"/>
                </a:cubicBezTo>
                <a:cubicBezTo>
                  <a:pt x="3250519" y="1426954"/>
                  <a:pt x="3281087" y="1426168"/>
                  <a:pt x="3311144" y="1430469"/>
                </a:cubicBezTo>
                <a:cubicBezTo>
                  <a:pt x="3329834" y="1432315"/>
                  <a:pt x="3348640" y="1432859"/>
                  <a:pt x="3367399" y="1432096"/>
                </a:cubicBezTo>
                <a:lnTo>
                  <a:pt x="3367399" y="1432096"/>
                </a:lnTo>
                <a:cubicBezTo>
                  <a:pt x="3397549" y="1430392"/>
                  <a:pt x="3427815" y="1431248"/>
                  <a:pt x="3457826" y="1434654"/>
                </a:cubicBezTo>
                <a:cubicBezTo>
                  <a:pt x="3484396" y="1437453"/>
                  <a:pt x="3511082" y="1438696"/>
                  <a:pt x="3537791" y="1438373"/>
                </a:cubicBezTo>
                <a:cubicBezTo>
                  <a:pt x="3569406" y="1438373"/>
                  <a:pt x="3591257" y="1435118"/>
                  <a:pt x="3618687" y="1432096"/>
                </a:cubicBezTo>
                <a:cubicBezTo>
                  <a:pt x="3646117" y="1429074"/>
                  <a:pt x="3677499" y="1425587"/>
                  <a:pt x="3728873" y="1422564"/>
                </a:cubicBezTo>
                <a:cubicBezTo>
                  <a:pt x="3781990" y="1421611"/>
                  <a:pt x="3835107" y="1424173"/>
                  <a:pt x="3887874" y="1430236"/>
                </a:cubicBezTo>
                <a:cubicBezTo>
                  <a:pt x="3974582" y="1437908"/>
                  <a:pt x="4068030" y="1446045"/>
                  <a:pt x="4138930" y="1433259"/>
                </a:cubicBezTo>
                <a:lnTo>
                  <a:pt x="4138930" y="1433259"/>
                </a:lnTo>
                <a:cubicBezTo>
                  <a:pt x="4192001" y="1423443"/>
                  <a:pt x="4245652" y="1417075"/>
                  <a:pt x="4299559" y="1414195"/>
                </a:cubicBezTo>
                <a:cubicBezTo>
                  <a:pt x="4380223" y="1410243"/>
                  <a:pt x="4433456" y="1408848"/>
                  <a:pt x="4502961" y="1434189"/>
                </a:cubicBezTo>
                <a:lnTo>
                  <a:pt x="4517373" y="1439071"/>
                </a:lnTo>
                <a:lnTo>
                  <a:pt x="4531786" y="1443488"/>
                </a:lnTo>
                <a:lnTo>
                  <a:pt x="4546431" y="1447673"/>
                </a:lnTo>
                <a:lnTo>
                  <a:pt x="4561076" y="1450927"/>
                </a:lnTo>
                <a:lnTo>
                  <a:pt x="4576650" y="1455112"/>
                </a:lnTo>
                <a:lnTo>
                  <a:pt x="4591295" y="1458367"/>
                </a:lnTo>
                <a:lnTo>
                  <a:pt x="4606173" y="1461622"/>
                </a:lnTo>
                <a:lnTo>
                  <a:pt x="4621050" y="1464644"/>
                </a:lnTo>
                <a:lnTo>
                  <a:pt x="4635927" y="1467434"/>
                </a:lnTo>
                <a:lnTo>
                  <a:pt x="4650805" y="1469991"/>
                </a:lnTo>
                <a:lnTo>
                  <a:pt x="4665682" y="1472548"/>
                </a:lnTo>
                <a:lnTo>
                  <a:pt x="4680559" y="1474873"/>
                </a:lnTo>
                <a:lnTo>
                  <a:pt x="4695437" y="1477198"/>
                </a:lnTo>
                <a:lnTo>
                  <a:pt x="4710082" y="1479523"/>
                </a:lnTo>
                <a:lnTo>
                  <a:pt x="4724726" y="1481848"/>
                </a:lnTo>
                <a:lnTo>
                  <a:pt x="4739371" y="1484172"/>
                </a:lnTo>
                <a:lnTo>
                  <a:pt x="4754017" y="1486497"/>
                </a:lnTo>
                <a:lnTo>
                  <a:pt x="4768429" y="1488822"/>
                </a:lnTo>
                <a:lnTo>
                  <a:pt x="4782841" y="1491147"/>
                </a:lnTo>
                <a:lnTo>
                  <a:pt x="4797021" y="1493472"/>
                </a:lnTo>
                <a:lnTo>
                  <a:pt x="4809109" y="1495797"/>
                </a:lnTo>
                <a:lnTo>
                  <a:pt x="4823057" y="1498354"/>
                </a:lnTo>
                <a:lnTo>
                  <a:pt x="4837004" y="1501144"/>
                </a:lnTo>
                <a:lnTo>
                  <a:pt x="4850719" y="1504166"/>
                </a:lnTo>
                <a:lnTo>
                  <a:pt x="4864202" y="1507188"/>
                </a:lnTo>
                <a:lnTo>
                  <a:pt x="4878847" y="1510443"/>
                </a:lnTo>
                <a:lnTo>
                  <a:pt x="4892097" y="1513930"/>
                </a:lnTo>
                <a:lnTo>
                  <a:pt x="4905115" y="1517650"/>
                </a:lnTo>
                <a:lnTo>
                  <a:pt x="4917900" y="1521602"/>
                </a:lnTo>
                <a:lnTo>
                  <a:pt x="4930453" y="1525787"/>
                </a:lnTo>
                <a:lnTo>
                  <a:pt x="4942773" y="1530437"/>
                </a:lnTo>
                <a:lnTo>
                  <a:pt x="4959278" y="1536946"/>
                </a:lnTo>
                <a:lnTo>
                  <a:pt x="4976479" y="1543921"/>
                </a:lnTo>
                <a:lnTo>
                  <a:pt x="4993914" y="1551128"/>
                </a:lnTo>
                <a:lnTo>
                  <a:pt x="5011813" y="1558799"/>
                </a:lnTo>
                <a:lnTo>
                  <a:pt x="5029945" y="1566704"/>
                </a:lnTo>
                <a:lnTo>
                  <a:pt x="5048309" y="1574841"/>
                </a:lnTo>
                <a:lnTo>
                  <a:pt x="5066674" y="1583443"/>
                </a:lnTo>
                <a:lnTo>
                  <a:pt x="5085270" y="1592045"/>
                </a:lnTo>
                <a:lnTo>
                  <a:pt x="5103867" y="1600879"/>
                </a:lnTo>
                <a:lnTo>
                  <a:pt x="5122464" y="1609946"/>
                </a:lnTo>
                <a:lnTo>
                  <a:pt x="5141060" y="1619245"/>
                </a:lnTo>
                <a:lnTo>
                  <a:pt x="5159657" y="1628544"/>
                </a:lnTo>
                <a:lnTo>
                  <a:pt x="5178021" y="1637844"/>
                </a:lnTo>
                <a:lnTo>
                  <a:pt x="5196153" y="1647143"/>
                </a:lnTo>
                <a:lnTo>
                  <a:pt x="5214052" y="1656442"/>
                </a:lnTo>
                <a:lnTo>
                  <a:pt x="5231719" y="1665742"/>
                </a:lnTo>
                <a:lnTo>
                  <a:pt x="5248921" y="1675041"/>
                </a:lnTo>
                <a:lnTo>
                  <a:pt x="5265891" y="1684340"/>
                </a:lnTo>
                <a:lnTo>
                  <a:pt x="5282395" y="1693407"/>
                </a:lnTo>
                <a:lnTo>
                  <a:pt x="5298435" y="1702474"/>
                </a:lnTo>
                <a:lnTo>
                  <a:pt x="5313778" y="1711308"/>
                </a:lnTo>
                <a:lnTo>
                  <a:pt x="5328422" y="1719910"/>
                </a:lnTo>
                <a:lnTo>
                  <a:pt x="5342602" y="1728280"/>
                </a:lnTo>
                <a:lnTo>
                  <a:pt x="5356085" y="1736417"/>
                </a:lnTo>
                <a:lnTo>
                  <a:pt x="5368638" y="1744089"/>
                </a:lnTo>
                <a:lnTo>
                  <a:pt x="5380493" y="1751528"/>
                </a:lnTo>
                <a:lnTo>
                  <a:pt x="5391418" y="1758503"/>
                </a:lnTo>
                <a:lnTo>
                  <a:pt x="5401415" y="1765012"/>
                </a:lnTo>
                <a:lnTo>
                  <a:pt x="5410247" y="1771057"/>
                </a:lnTo>
                <a:lnTo>
                  <a:pt x="5417919" y="1776636"/>
                </a:lnTo>
                <a:lnTo>
                  <a:pt x="5424428" y="1781518"/>
                </a:lnTo>
                <a:lnTo>
                  <a:pt x="5429775" y="1785703"/>
                </a:lnTo>
                <a:lnTo>
                  <a:pt x="5434423" y="1789655"/>
                </a:lnTo>
                <a:lnTo>
                  <a:pt x="5438840" y="1793607"/>
                </a:lnTo>
                <a:lnTo>
                  <a:pt x="5442792" y="1797327"/>
                </a:lnTo>
                <a:lnTo>
                  <a:pt x="5446512" y="1801047"/>
                </a:lnTo>
                <a:lnTo>
                  <a:pt x="5449766" y="1804534"/>
                </a:lnTo>
                <a:lnTo>
                  <a:pt x="5452555" y="1807789"/>
                </a:lnTo>
                <a:lnTo>
                  <a:pt x="5455113" y="1811044"/>
                </a:lnTo>
                <a:lnTo>
                  <a:pt x="5457437" y="1814066"/>
                </a:lnTo>
                <a:lnTo>
                  <a:pt x="5459297" y="1816856"/>
                </a:lnTo>
                <a:lnTo>
                  <a:pt x="5460924" y="1819413"/>
                </a:lnTo>
                <a:lnTo>
                  <a:pt x="5459994" y="1822900"/>
                </a:lnTo>
                <a:lnTo>
                  <a:pt x="5459994" y="1825225"/>
                </a:lnTo>
                <a:lnTo>
                  <a:pt x="5459994" y="1827318"/>
                </a:lnTo>
                <a:lnTo>
                  <a:pt x="5459994" y="1829177"/>
                </a:lnTo>
                <a:lnTo>
                  <a:pt x="5459994" y="1831037"/>
                </a:lnTo>
                <a:lnTo>
                  <a:pt x="5459994" y="1832665"/>
                </a:lnTo>
                <a:lnTo>
                  <a:pt x="5459994" y="1844521"/>
                </a:lnTo>
                <a:lnTo>
                  <a:pt x="5459994" y="1846614"/>
                </a:lnTo>
                <a:lnTo>
                  <a:pt x="5459994" y="1848706"/>
                </a:lnTo>
                <a:lnTo>
                  <a:pt x="5459994" y="1851031"/>
                </a:lnTo>
                <a:lnTo>
                  <a:pt x="5459994" y="1853588"/>
                </a:lnTo>
                <a:lnTo>
                  <a:pt x="5459994" y="1856145"/>
                </a:lnTo>
                <a:lnTo>
                  <a:pt x="5459994" y="1858935"/>
                </a:lnTo>
                <a:lnTo>
                  <a:pt x="5458599" y="1861725"/>
                </a:lnTo>
                <a:lnTo>
                  <a:pt x="5457205" y="1864747"/>
                </a:lnTo>
                <a:lnTo>
                  <a:pt x="5455577" y="1867770"/>
                </a:lnTo>
                <a:lnTo>
                  <a:pt x="5453950" y="1870792"/>
                </a:lnTo>
                <a:lnTo>
                  <a:pt x="5452323" y="1873582"/>
                </a:lnTo>
                <a:lnTo>
                  <a:pt x="5450696" y="1876372"/>
                </a:lnTo>
                <a:lnTo>
                  <a:pt x="5448836" y="1879161"/>
                </a:lnTo>
                <a:lnTo>
                  <a:pt x="5446976" y="1881951"/>
                </a:lnTo>
                <a:lnTo>
                  <a:pt x="5445116" y="1884741"/>
                </a:lnTo>
                <a:lnTo>
                  <a:pt x="5443024" y="1887531"/>
                </a:lnTo>
                <a:lnTo>
                  <a:pt x="5440932" y="1890320"/>
                </a:lnTo>
                <a:lnTo>
                  <a:pt x="5438840" y="1893110"/>
                </a:lnTo>
                <a:lnTo>
                  <a:pt x="5436515" y="1895900"/>
                </a:lnTo>
                <a:lnTo>
                  <a:pt x="5434191" y="1898690"/>
                </a:lnTo>
                <a:lnTo>
                  <a:pt x="5431867" y="1901480"/>
                </a:lnTo>
                <a:lnTo>
                  <a:pt x="5429309" y="1904269"/>
                </a:lnTo>
                <a:lnTo>
                  <a:pt x="5426753" y="1907059"/>
                </a:lnTo>
                <a:lnTo>
                  <a:pt x="5424195" y="1910082"/>
                </a:lnTo>
                <a:lnTo>
                  <a:pt x="5421406" y="1913104"/>
                </a:lnTo>
                <a:lnTo>
                  <a:pt x="5418616" y="1916358"/>
                </a:lnTo>
                <a:lnTo>
                  <a:pt x="5415827" y="1919613"/>
                </a:lnTo>
                <a:lnTo>
                  <a:pt x="5413038" y="1922868"/>
                </a:lnTo>
                <a:lnTo>
                  <a:pt x="5410247" y="1926355"/>
                </a:lnTo>
                <a:lnTo>
                  <a:pt x="5407226" y="1929843"/>
                </a:lnTo>
                <a:lnTo>
                  <a:pt x="5404204" y="1933562"/>
                </a:lnTo>
                <a:lnTo>
                  <a:pt x="5401182" y="1937515"/>
                </a:lnTo>
                <a:lnTo>
                  <a:pt x="5398160" y="1941467"/>
                </a:lnTo>
                <a:lnTo>
                  <a:pt x="5395370" y="1945651"/>
                </a:lnTo>
                <a:lnTo>
                  <a:pt x="5392581" y="1950069"/>
                </a:lnTo>
                <a:lnTo>
                  <a:pt x="5389792" y="1954718"/>
                </a:lnTo>
                <a:lnTo>
                  <a:pt x="5387002" y="1959368"/>
                </a:lnTo>
                <a:lnTo>
                  <a:pt x="5384910" y="1963320"/>
                </a:lnTo>
                <a:cubicBezTo>
                  <a:pt x="5377471" y="1968202"/>
                  <a:pt x="5370033" y="1972852"/>
                  <a:pt x="5361664" y="1977037"/>
                </a:cubicBezTo>
                <a:cubicBezTo>
                  <a:pt x="5336675" y="1991962"/>
                  <a:pt x="5309430" y="2002726"/>
                  <a:pt x="5281001" y="2008887"/>
                </a:cubicBezTo>
                <a:cubicBezTo>
                  <a:pt x="5258569" y="2014443"/>
                  <a:pt x="5235090" y="2014443"/>
                  <a:pt x="5212658" y="2008887"/>
                </a:cubicBezTo>
                <a:cubicBezTo>
                  <a:pt x="5188296" y="2000727"/>
                  <a:pt x="5164911" y="1989870"/>
                  <a:pt x="5142920" y="1976572"/>
                </a:cubicBezTo>
                <a:lnTo>
                  <a:pt x="5142920" y="1976572"/>
                </a:lnTo>
                <a:cubicBezTo>
                  <a:pt x="5115072" y="1958787"/>
                  <a:pt x="5088943" y="1938468"/>
                  <a:pt x="5064814" y="1915894"/>
                </a:cubicBezTo>
                <a:cubicBezTo>
                  <a:pt x="5026063" y="1879347"/>
                  <a:pt x="4982012" y="1848845"/>
                  <a:pt x="4934172" y="1825458"/>
                </a:cubicBezTo>
                <a:cubicBezTo>
                  <a:pt x="4887680" y="1818483"/>
                  <a:pt x="4727516" y="1800117"/>
                  <a:pt x="4694507" y="1830805"/>
                </a:cubicBezTo>
                <a:cubicBezTo>
                  <a:pt x="4758201" y="1838709"/>
                  <a:pt x="4864667" y="1839872"/>
                  <a:pt x="4920457" y="1859400"/>
                </a:cubicBezTo>
                <a:cubicBezTo>
                  <a:pt x="4964578" y="1881463"/>
                  <a:pt x="5005235" y="1909895"/>
                  <a:pt x="5041103" y="1943792"/>
                </a:cubicBezTo>
                <a:cubicBezTo>
                  <a:pt x="5066767" y="1967156"/>
                  <a:pt x="5094546" y="1988103"/>
                  <a:pt x="5124091" y="2006330"/>
                </a:cubicBezTo>
                <a:lnTo>
                  <a:pt x="5124091" y="2006330"/>
                </a:lnTo>
                <a:cubicBezTo>
                  <a:pt x="5148755" y="2021162"/>
                  <a:pt x="5175046" y="2033088"/>
                  <a:pt x="5202430" y="2041899"/>
                </a:cubicBezTo>
                <a:cubicBezTo>
                  <a:pt x="5230209" y="2049455"/>
                  <a:pt x="5259428" y="2050083"/>
                  <a:pt x="5287510" y="2043759"/>
                </a:cubicBezTo>
                <a:cubicBezTo>
                  <a:pt x="5315242" y="2037878"/>
                  <a:pt x="5341951" y="2027927"/>
                  <a:pt x="5366778" y="2014234"/>
                </a:cubicBezTo>
                <a:lnTo>
                  <a:pt x="5353760" y="2029113"/>
                </a:lnTo>
                <a:cubicBezTo>
                  <a:pt x="5319589" y="2068402"/>
                  <a:pt x="5284022" y="2109320"/>
                  <a:pt x="5245202" y="2116294"/>
                </a:cubicBezTo>
                <a:cubicBezTo>
                  <a:pt x="5195688" y="2125128"/>
                  <a:pt x="5160355" y="2110482"/>
                  <a:pt x="5107586" y="2088861"/>
                </a:cubicBezTo>
                <a:lnTo>
                  <a:pt x="5072253" y="2074447"/>
                </a:lnTo>
                <a:lnTo>
                  <a:pt x="5072253" y="2074447"/>
                </a:lnTo>
                <a:cubicBezTo>
                  <a:pt x="5026016" y="2052291"/>
                  <a:pt x="4982314" y="2025254"/>
                  <a:pt x="4941843" y="1993775"/>
                </a:cubicBezTo>
                <a:cubicBezTo>
                  <a:pt x="4902395" y="1963576"/>
                  <a:pt x="4860204" y="1937096"/>
                  <a:pt x="4815850" y="1914731"/>
                </a:cubicBezTo>
                <a:lnTo>
                  <a:pt x="4815850" y="1914731"/>
                </a:lnTo>
                <a:cubicBezTo>
                  <a:pt x="4755876" y="1888461"/>
                  <a:pt x="4683116" y="1905897"/>
                  <a:pt x="4616633" y="1921706"/>
                </a:cubicBezTo>
                <a:cubicBezTo>
                  <a:pt x="4593387" y="1927518"/>
                  <a:pt x="4570141" y="1932865"/>
                  <a:pt x="4548523" y="1935887"/>
                </a:cubicBezTo>
                <a:cubicBezTo>
                  <a:pt x="4531367" y="1929285"/>
                  <a:pt x="4513817" y="1923775"/>
                  <a:pt x="4495987" y="1919381"/>
                </a:cubicBezTo>
                <a:cubicBezTo>
                  <a:pt x="4479250" y="1915196"/>
                  <a:pt x="4460886" y="1909384"/>
                  <a:pt x="4440429" y="1903339"/>
                </a:cubicBezTo>
                <a:cubicBezTo>
                  <a:pt x="4375109" y="1883346"/>
                  <a:pt x="4291191" y="1856843"/>
                  <a:pt x="4214247" y="1858935"/>
                </a:cubicBezTo>
                <a:lnTo>
                  <a:pt x="4214247" y="1858935"/>
                </a:lnTo>
                <a:cubicBezTo>
                  <a:pt x="4154737" y="1858935"/>
                  <a:pt x="4087789" y="1861958"/>
                  <a:pt x="4024560" y="1864050"/>
                </a:cubicBezTo>
                <a:lnTo>
                  <a:pt x="3905542" y="1867537"/>
                </a:lnTo>
                <a:lnTo>
                  <a:pt x="3905542" y="1867537"/>
                </a:lnTo>
                <a:cubicBezTo>
                  <a:pt x="3867418" y="1868769"/>
                  <a:pt x="3829249" y="1866979"/>
                  <a:pt x="3791404" y="1862190"/>
                </a:cubicBezTo>
                <a:cubicBezTo>
                  <a:pt x="3758534" y="1857633"/>
                  <a:pt x="3726060" y="1850636"/>
                  <a:pt x="3694236" y="1841267"/>
                </a:cubicBezTo>
                <a:lnTo>
                  <a:pt x="3690284" y="1821970"/>
                </a:lnTo>
                <a:cubicBezTo>
                  <a:pt x="3538721" y="1798722"/>
                  <a:pt x="3539884" y="1795700"/>
                  <a:pt x="3447365" y="1659232"/>
                </a:cubicBezTo>
                <a:cubicBezTo>
                  <a:pt x="3300218" y="1695267"/>
                  <a:pt x="3298591" y="1692477"/>
                  <a:pt x="3165625" y="1605064"/>
                </a:cubicBezTo>
                <a:cubicBezTo>
                  <a:pt x="3032891" y="1692710"/>
                  <a:pt x="3031264" y="1695267"/>
                  <a:pt x="2883885" y="1659232"/>
                </a:cubicBezTo>
                <a:cubicBezTo>
                  <a:pt x="2790901" y="1795932"/>
                  <a:pt x="2792761" y="1798722"/>
                  <a:pt x="2640965" y="1821970"/>
                </a:cubicBezTo>
                <a:lnTo>
                  <a:pt x="2637013" y="1841267"/>
                </a:lnTo>
                <a:cubicBezTo>
                  <a:pt x="2605190" y="1850636"/>
                  <a:pt x="2572715" y="1857633"/>
                  <a:pt x="2539846" y="1862190"/>
                </a:cubicBezTo>
                <a:cubicBezTo>
                  <a:pt x="2502001" y="1866979"/>
                  <a:pt x="2463832" y="1868769"/>
                  <a:pt x="2425708" y="1867537"/>
                </a:cubicBezTo>
                <a:lnTo>
                  <a:pt x="2425708" y="1867537"/>
                </a:lnTo>
                <a:lnTo>
                  <a:pt x="2306689" y="1864050"/>
                </a:lnTo>
                <a:cubicBezTo>
                  <a:pt x="2243461" y="1861958"/>
                  <a:pt x="2176512" y="1859865"/>
                  <a:pt x="2117003" y="1858935"/>
                </a:cubicBezTo>
                <a:lnTo>
                  <a:pt x="2117003" y="1858935"/>
                </a:lnTo>
                <a:cubicBezTo>
                  <a:pt x="2040291" y="1858935"/>
                  <a:pt x="1956374" y="1883346"/>
                  <a:pt x="1890820" y="1903339"/>
                </a:cubicBezTo>
                <a:cubicBezTo>
                  <a:pt x="1870364" y="1909617"/>
                  <a:pt x="1852000" y="1915196"/>
                  <a:pt x="1835263" y="1919381"/>
                </a:cubicBezTo>
                <a:cubicBezTo>
                  <a:pt x="1817433" y="1923775"/>
                  <a:pt x="1799882" y="1929285"/>
                  <a:pt x="1782727" y="1935887"/>
                </a:cubicBezTo>
                <a:cubicBezTo>
                  <a:pt x="1761806" y="1932865"/>
                  <a:pt x="1738560" y="1927285"/>
                  <a:pt x="1714617" y="1921706"/>
                </a:cubicBezTo>
                <a:cubicBezTo>
                  <a:pt x="1648133" y="1905897"/>
                  <a:pt x="1575141" y="1888461"/>
                  <a:pt x="1515399" y="1914731"/>
                </a:cubicBezTo>
                <a:lnTo>
                  <a:pt x="1515399" y="1914731"/>
                </a:lnTo>
                <a:cubicBezTo>
                  <a:pt x="1471035" y="1937096"/>
                  <a:pt x="1428855" y="1963576"/>
                  <a:pt x="1389407" y="1993775"/>
                </a:cubicBezTo>
                <a:cubicBezTo>
                  <a:pt x="1348945" y="2025254"/>
                  <a:pt x="1305226" y="2052291"/>
                  <a:pt x="1258997" y="2074447"/>
                </a:cubicBezTo>
                <a:lnTo>
                  <a:pt x="1258997" y="2074447"/>
                </a:lnTo>
                <a:lnTo>
                  <a:pt x="1223664" y="2088861"/>
                </a:lnTo>
                <a:cubicBezTo>
                  <a:pt x="1170895" y="2110714"/>
                  <a:pt x="1135562" y="2125128"/>
                  <a:pt x="1086048" y="2116294"/>
                </a:cubicBezTo>
                <a:cubicBezTo>
                  <a:pt x="1047692" y="2109320"/>
                  <a:pt x="1011893" y="2068402"/>
                  <a:pt x="977489" y="2029113"/>
                </a:cubicBezTo>
                <a:lnTo>
                  <a:pt x="964472" y="2014234"/>
                </a:lnTo>
                <a:cubicBezTo>
                  <a:pt x="989096" y="2028206"/>
                  <a:pt x="1015650" y="2038482"/>
                  <a:pt x="1043275" y="2044689"/>
                </a:cubicBezTo>
                <a:cubicBezTo>
                  <a:pt x="1071363" y="2051013"/>
                  <a:pt x="1100572" y="2050385"/>
                  <a:pt x="1128355" y="2042829"/>
                </a:cubicBezTo>
                <a:cubicBezTo>
                  <a:pt x="1155509" y="2033972"/>
                  <a:pt x="1181558" y="2022045"/>
                  <a:pt x="1205997" y="2007259"/>
                </a:cubicBezTo>
                <a:lnTo>
                  <a:pt x="1205997" y="2007259"/>
                </a:lnTo>
                <a:cubicBezTo>
                  <a:pt x="1235533" y="1989033"/>
                  <a:pt x="1263314" y="1968086"/>
                  <a:pt x="1288984" y="1944721"/>
                </a:cubicBezTo>
                <a:cubicBezTo>
                  <a:pt x="1324853" y="1910825"/>
                  <a:pt x="1365501" y="1882393"/>
                  <a:pt x="1409631" y="1860330"/>
                </a:cubicBezTo>
                <a:cubicBezTo>
                  <a:pt x="1465421" y="1841034"/>
                  <a:pt x="1572352" y="1839639"/>
                  <a:pt x="1635581" y="1831735"/>
                </a:cubicBezTo>
                <a:cubicBezTo>
                  <a:pt x="1602571" y="1801279"/>
                  <a:pt x="1442872" y="1819413"/>
                  <a:pt x="1395915" y="1826388"/>
                </a:cubicBezTo>
                <a:cubicBezTo>
                  <a:pt x="1348536" y="1849589"/>
                  <a:pt x="1304892" y="1879766"/>
                  <a:pt x="1266436" y="1915894"/>
                </a:cubicBezTo>
                <a:cubicBezTo>
                  <a:pt x="1242520" y="1937701"/>
                  <a:pt x="1216690" y="1957299"/>
                  <a:pt x="1189260" y="1974479"/>
                </a:cubicBezTo>
                <a:lnTo>
                  <a:pt x="1189260" y="1974479"/>
                </a:lnTo>
                <a:cubicBezTo>
                  <a:pt x="1167276" y="1987777"/>
                  <a:pt x="1143888" y="1998634"/>
                  <a:pt x="1119522" y="2006795"/>
                </a:cubicBezTo>
                <a:cubicBezTo>
                  <a:pt x="1097080" y="2012351"/>
                  <a:pt x="1073621" y="2012351"/>
                  <a:pt x="1051179" y="2006795"/>
                </a:cubicBezTo>
                <a:cubicBezTo>
                  <a:pt x="1022282" y="2000448"/>
                  <a:pt x="994636" y="1989382"/>
                  <a:pt x="969353" y="1974014"/>
                </a:cubicBezTo>
                <a:cubicBezTo>
                  <a:pt x="961915" y="1969597"/>
                  <a:pt x="954476" y="1964948"/>
                  <a:pt x="946108" y="1960298"/>
                </a:cubicBezTo>
                <a:lnTo>
                  <a:pt x="944016" y="1956346"/>
                </a:lnTo>
                <a:lnTo>
                  <a:pt x="941226" y="1951696"/>
                </a:lnTo>
                <a:lnTo>
                  <a:pt x="938436" y="1947046"/>
                </a:lnTo>
                <a:lnTo>
                  <a:pt x="935647" y="1942629"/>
                </a:lnTo>
                <a:lnTo>
                  <a:pt x="932857" y="1938444"/>
                </a:lnTo>
                <a:lnTo>
                  <a:pt x="929836" y="1934492"/>
                </a:lnTo>
                <a:lnTo>
                  <a:pt x="927046" y="1932632"/>
                </a:lnTo>
                <a:lnTo>
                  <a:pt x="924024" y="1928913"/>
                </a:lnTo>
                <a:lnTo>
                  <a:pt x="921002" y="1925425"/>
                </a:lnTo>
                <a:lnTo>
                  <a:pt x="918213" y="1921938"/>
                </a:lnTo>
                <a:lnTo>
                  <a:pt x="915423" y="1918683"/>
                </a:lnTo>
                <a:lnTo>
                  <a:pt x="912633" y="1915894"/>
                </a:lnTo>
                <a:lnTo>
                  <a:pt x="909844" y="1912639"/>
                </a:lnTo>
                <a:lnTo>
                  <a:pt x="907054" y="1909617"/>
                </a:lnTo>
                <a:lnTo>
                  <a:pt x="903800" y="1905897"/>
                </a:lnTo>
                <a:lnTo>
                  <a:pt x="901243" y="1903107"/>
                </a:lnTo>
                <a:lnTo>
                  <a:pt x="898686" y="1900317"/>
                </a:lnTo>
                <a:lnTo>
                  <a:pt x="896361" y="1897527"/>
                </a:lnTo>
                <a:lnTo>
                  <a:pt x="894037" y="1894738"/>
                </a:lnTo>
                <a:lnTo>
                  <a:pt x="891712" y="1891948"/>
                </a:lnTo>
                <a:lnTo>
                  <a:pt x="889620" y="1889158"/>
                </a:lnTo>
                <a:lnTo>
                  <a:pt x="887528" y="1886368"/>
                </a:lnTo>
                <a:lnTo>
                  <a:pt x="885436" y="1883578"/>
                </a:lnTo>
                <a:lnTo>
                  <a:pt x="883576" y="1880789"/>
                </a:lnTo>
                <a:lnTo>
                  <a:pt x="881717" y="1877999"/>
                </a:lnTo>
                <a:lnTo>
                  <a:pt x="880554" y="1875906"/>
                </a:lnTo>
                <a:lnTo>
                  <a:pt x="878927" y="1873117"/>
                </a:lnTo>
                <a:lnTo>
                  <a:pt x="877300" y="1869397"/>
                </a:lnTo>
                <a:lnTo>
                  <a:pt x="875673" y="1866375"/>
                </a:lnTo>
                <a:lnTo>
                  <a:pt x="874045" y="1863352"/>
                </a:lnTo>
                <a:lnTo>
                  <a:pt x="872651" y="1860330"/>
                </a:lnTo>
                <a:lnTo>
                  <a:pt x="871256" y="1857540"/>
                </a:lnTo>
                <a:lnTo>
                  <a:pt x="871256" y="1854751"/>
                </a:lnTo>
                <a:lnTo>
                  <a:pt x="871256" y="1852193"/>
                </a:lnTo>
                <a:lnTo>
                  <a:pt x="871256" y="1849636"/>
                </a:lnTo>
                <a:lnTo>
                  <a:pt x="871256" y="1847311"/>
                </a:lnTo>
                <a:lnTo>
                  <a:pt x="871256" y="1845219"/>
                </a:lnTo>
                <a:lnTo>
                  <a:pt x="871256" y="1843126"/>
                </a:lnTo>
                <a:lnTo>
                  <a:pt x="871256" y="1831270"/>
                </a:lnTo>
                <a:lnTo>
                  <a:pt x="871256" y="1829642"/>
                </a:lnTo>
                <a:lnTo>
                  <a:pt x="871256" y="1827782"/>
                </a:lnTo>
                <a:lnTo>
                  <a:pt x="871256" y="1825923"/>
                </a:lnTo>
                <a:lnTo>
                  <a:pt x="871256" y="1823830"/>
                </a:lnTo>
                <a:lnTo>
                  <a:pt x="871256" y="1821506"/>
                </a:lnTo>
                <a:lnTo>
                  <a:pt x="872651" y="1818948"/>
                </a:lnTo>
                <a:lnTo>
                  <a:pt x="874278" y="1816391"/>
                </a:lnTo>
                <a:lnTo>
                  <a:pt x="876137" y="1813601"/>
                </a:lnTo>
                <a:lnTo>
                  <a:pt x="878462" y="1810579"/>
                </a:lnTo>
                <a:lnTo>
                  <a:pt x="881019" y="1807324"/>
                </a:lnTo>
                <a:lnTo>
                  <a:pt x="883809" y="1804069"/>
                </a:lnTo>
                <a:lnTo>
                  <a:pt x="887063" y="1800582"/>
                </a:lnTo>
                <a:lnTo>
                  <a:pt x="890782" y="1796862"/>
                </a:lnTo>
                <a:lnTo>
                  <a:pt x="894734" y="1793143"/>
                </a:lnTo>
                <a:lnTo>
                  <a:pt x="899151" y="1789190"/>
                </a:lnTo>
                <a:lnTo>
                  <a:pt x="903800" y="1785238"/>
                </a:lnTo>
                <a:lnTo>
                  <a:pt x="909147" y="1781053"/>
                </a:lnTo>
                <a:lnTo>
                  <a:pt x="915656" y="1776171"/>
                </a:lnTo>
                <a:lnTo>
                  <a:pt x="923327" y="1770592"/>
                </a:lnTo>
                <a:lnTo>
                  <a:pt x="932160" y="1764547"/>
                </a:lnTo>
                <a:lnTo>
                  <a:pt x="942156" y="1758038"/>
                </a:lnTo>
                <a:lnTo>
                  <a:pt x="953081" y="1751063"/>
                </a:lnTo>
                <a:lnTo>
                  <a:pt x="964937" y="1743624"/>
                </a:lnTo>
                <a:lnTo>
                  <a:pt x="977489" y="1735952"/>
                </a:lnTo>
                <a:lnTo>
                  <a:pt x="990972" y="1727815"/>
                </a:lnTo>
                <a:lnTo>
                  <a:pt x="1005152" y="1719445"/>
                </a:lnTo>
                <a:lnTo>
                  <a:pt x="1019797" y="1710843"/>
                </a:lnTo>
                <a:lnTo>
                  <a:pt x="1035139" y="1702009"/>
                </a:lnTo>
                <a:lnTo>
                  <a:pt x="1051179" y="1692942"/>
                </a:lnTo>
                <a:lnTo>
                  <a:pt x="1067684" y="1683875"/>
                </a:lnTo>
                <a:lnTo>
                  <a:pt x="1084653" y="1674576"/>
                </a:lnTo>
                <a:lnTo>
                  <a:pt x="1101855" y="1665277"/>
                </a:lnTo>
                <a:lnTo>
                  <a:pt x="1119522" y="1655977"/>
                </a:lnTo>
                <a:lnTo>
                  <a:pt x="1137421" y="1646678"/>
                </a:lnTo>
                <a:lnTo>
                  <a:pt x="1155553" y="1637379"/>
                </a:lnTo>
                <a:lnTo>
                  <a:pt x="1173917" y="1628080"/>
                </a:lnTo>
                <a:lnTo>
                  <a:pt x="1192514" y="1618780"/>
                </a:lnTo>
                <a:lnTo>
                  <a:pt x="1211111" y="1609481"/>
                </a:lnTo>
                <a:lnTo>
                  <a:pt x="1229707" y="1600414"/>
                </a:lnTo>
                <a:lnTo>
                  <a:pt x="1248304" y="1591580"/>
                </a:lnTo>
                <a:lnTo>
                  <a:pt x="1266901" y="1582978"/>
                </a:lnTo>
                <a:lnTo>
                  <a:pt x="1285265" y="1574376"/>
                </a:lnTo>
                <a:lnTo>
                  <a:pt x="1303629" y="1566239"/>
                </a:lnTo>
                <a:lnTo>
                  <a:pt x="1321761" y="1558335"/>
                </a:lnTo>
                <a:lnTo>
                  <a:pt x="1339660" y="1550663"/>
                </a:lnTo>
                <a:lnTo>
                  <a:pt x="1357095" y="1543456"/>
                </a:lnTo>
                <a:lnTo>
                  <a:pt x="1374297" y="1536481"/>
                </a:lnTo>
                <a:lnTo>
                  <a:pt x="1390801" y="1529972"/>
                </a:lnTo>
                <a:lnTo>
                  <a:pt x="1403122" y="1525322"/>
                </a:lnTo>
                <a:lnTo>
                  <a:pt x="1415210" y="1520672"/>
                </a:lnTo>
                <a:lnTo>
                  <a:pt x="1427995" y="1516720"/>
                </a:lnTo>
                <a:lnTo>
                  <a:pt x="1441013" y="1513000"/>
                </a:lnTo>
                <a:lnTo>
                  <a:pt x="1454263" y="1509513"/>
                </a:lnTo>
                <a:lnTo>
                  <a:pt x="1467513" y="1506258"/>
                </a:lnTo>
                <a:lnTo>
                  <a:pt x="1480995" y="1503236"/>
                </a:lnTo>
                <a:lnTo>
                  <a:pt x="1494710" y="1500214"/>
                </a:lnTo>
                <a:lnTo>
                  <a:pt x="1508193" y="1497424"/>
                </a:lnTo>
                <a:lnTo>
                  <a:pt x="1522141" y="1494867"/>
                </a:lnTo>
                <a:lnTo>
                  <a:pt x="1536321" y="1492309"/>
                </a:lnTo>
                <a:lnTo>
                  <a:pt x="1550501" y="1489984"/>
                </a:lnTo>
                <a:lnTo>
                  <a:pt x="1564913" y="1487660"/>
                </a:lnTo>
                <a:lnTo>
                  <a:pt x="1579325" y="1485335"/>
                </a:lnTo>
                <a:lnTo>
                  <a:pt x="1593971" y="1483010"/>
                </a:lnTo>
                <a:lnTo>
                  <a:pt x="1608615" y="1480685"/>
                </a:lnTo>
                <a:lnTo>
                  <a:pt x="1623260" y="1478360"/>
                </a:lnTo>
                <a:lnTo>
                  <a:pt x="1637905" y="1476036"/>
                </a:lnTo>
                <a:lnTo>
                  <a:pt x="1652783" y="1473711"/>
                </a:lnTo>
                <a:lnTo>
                  <a:pt x="1667660" y="1471386"/>
                </a:lnTo>
                <a:lnTo>
                  <a:pt x="1682537" y="1468828"/>
                </a:lnTo>
                <a:lnTo>
                  <a:pt x="1697415" y="1466271"/>
                </a:lnTo>
                <a:lnTo>
                  <a:pt x="1712292" y="1463481"/>
                </a:lnTo>
                <a:lnTo>
                  <a:pt x="1727169" y="1460459"/>
                </a:lnTo>
                <a:lnTo>
                  <a:pt x="1742047" y="1457204"/>
                </a:lnTo>
                <a:lnTo>
                  <a:pt x="1756692" y="1453950"/>
                </a:lnTo>
                <a:lnTo>
                  <a:pt x="1771337" y="1450230"/>
                </a:lnTo>
                <a:lnTo>
                  <a:pt x="1785981" y="1446278"/>
                </a:lnTo>
                <a:lnTo>
                  <a:pt x="1800626" y="1442093"/>
                </a:lnTo>
                <a:lnTo>
                  <a:pt x="1815039" y="1437676"/>
                </a:lnTo>
                <a:lnTo>
                  <a:pt x="1829451" y="1432794"/>
                </a:lnTo>
                <a:cubicBezTo>
                  <a:pt x="1899189" y="1407221"/>
                  <a:pt x="1952190" y="1409545"/>
                  <a:pt x="2032853" y="1412800"/>
                </a:cubicBezTo>
                <a:cubicBezTo>
                  <a:pt x="2086760" y="1415681"/>
                  <a:pt x="2140412" y="1422048"/>
                  <a:pt x="2193482" y="1431864"/>
                </a:cubicBezTo>
                <a:lnTo>
                  <a:pt x="2193482" y="1431864"/>
                </a:lnTo>
                <a:cubicBezTo>
                  <a:pt x="2263220" y="1444650"/>
                  <a:pt x="2357830" y="1436281"/>
                  <a:pt x="2444537" y="1428841"/>
                </a:cubicBezTo>
                <a:cubicBezTo>
                  <a:pt x="2497306" y="1422781"/>
                  <a:pt x="2550423" y="1420216"/>
                  <a:pt x="2603539" y="1421170"/>
                </a:cubicBezTo>
                <a:cubicBezTo>
                  <a:pt x="2654913" y="1424424"/>
                  <a:pt x="2687225" y="1427912"/>
                  <a:pt x="2713725" y="1430701"/>
                </a:cubicBezTo>
                <a:cubicBezTo>
                  <a:pt x="2740225" y="1433491"/>
                  <a:pt x="2763006" y="1436048"/>
                  <a:pt x="2794620" y="1436978"/>
                </a:cubicBezTo>
                <a:cubicBezTo>
                  <a:pt x="2821330" y="1437302"/>
                  <a:pt x="2848016" y="1436058"/>
                  <a:pt x="2874586" y="1433259"/>
                </a:cubicBezTo>
                <a:cubicBezTo>
                  <a:pt x="2904597" y="1429853"/>
                  <a:pt x="2934863" y="1428997"/>
                  <a:pt x="2965013" y="1430701"/>
                </a:cubicBezTo>
                <a:lnTo>
                  <a:pt x="2965013" y="1430701"/>
                </a:lnTo>
                <a:cubicBezTo>
                  <a:pt x="2983772" y="1431464"/>
                  <a:pt x="3002578" y="1430920"/>
                  <a:pt x="3021268" y="1429074"/>
                </a:cubicBezTo>
                <a:cubicBezTo>
                  <a:pt x="3051325" y="1424773"/>
                  <a:pt x="3081893" y="1425559"/>
                  <a:pt x="3111694" y="1431399"/>
                </a:cubicBezTo>
                <a:cubicBezTo>
                  <a:pt x="3124712" y="1435816"/>
                  <a:pt x="3131221" y="1446975"/>
                  <a:pt x="3123085" y="1470688"/>
                </a:cubicBezTo>
                <a:lnTo>
                  <a:pt x="3123085" y="1470688"/>
                </a:lnTo>
                <a:cubicBezTo>
                  <a:pt x="3118947" y="1482478"/>
                  <a:pt x="3112462" y="1493311"/>
                  <a:pt x="3104023" y="1502539"/>
                </a:cubicBezTo>
                <a:cubicBezTo>
                  <a:pt x="3094190" y="1513182"/>
                  <a:pt x="3082916" y="1522416"/>
                  <a:pt x="3070549" y="1529972"/>
                </a:cubicBezTo>
                <a:cubicBezTo>
                  <a:pt x="2987329" y="1582513"/>
                  <a:pt x="2874819" y="1591580"/>
                  <a:pt x="2779046" y="1594834"/>
                </a:cubicBezTo>
                <a:lnTo>
                  <a:pt x="2791599" y="1682481"/>
                </a:lnTo>
                <a:cubicBezTo>
                  <a:pt x="2719141" y="1645655"/>
                  <a:pt x="2643894" y="1614549"/>
                  <a:pt x="2566578" y="1589487"/>
                </a:cubicBezTo>
                <a:lnTo>
                  <a:pt x="2581688" y="1668532"/>
                </a:lnTo>
                <a:cubicBezTo>
                  <a:pt x="2506279" y="1622709"/>
                  <a:pt x="2424500" y="1588302"/>
                  <a:pt x="2339001" y="1566471"/>
                </a:cubicBezTo>
                <a:cubicBezTo>
                  <a:pt x="2343836" y="1660464"/>
                  <a:pt x="2338443" y="1754713"/>
                  <a:pt x="2322962" y="1847544"/>
                </a:cubicBezTo>
                <a:cubicBezTo>
                  <a:pt x="2364781" y="1815205"/>
                  <a:pt x="2401463" y="1776729"/>
                  <a:pt x="2431752" y="1733394"/>
                </a:cubicBezTo>
                <a:cubicBezTo>
                  <a:pt x="2434797" y="1768592"/>
                  <a:pt x="2430613" y="1804046"/>
                  <a:pt x="2419432" y="1837547"/>
                </a:cubicBezTo>
                <a:cubicBezTo>
                  <a:pt x="2478709" y="1826620"/>
                  <a:pt x="2499398" y="1791050"/>
                  <a:pt x="2554026" y="1767802"/>
                </a:cubicBezTo>
                <a:cubicBezTo>
                  <a:pt x="2557117" y="1791097"/>
                  <a:pt x="2555699" y="1814787"/>
                  <a:pt x="2549841" y="1837547"/>
                </a:cubicBezTo>
                <a:cubicBezTo>
                  <a:pt x="2583780" y="1810346"/>
                  <a:pt x="2568670" y="1770359"/>
                  <a:pt x="2565649" y="1740834"/>
                </a:cubicBezTo>
                <a:cubicBezTo>
                  <a:pt x="2532640" y="1757108"/>
                  <a:pt x="2487077" y="1787330"/>
                  <a:pt x="2454068" y="1800582"/>
                </a:cubicBezTo>
                <a:cubicBezTo>
                  <a:pt x="2454068" y="1754085"/>
                  <a:pt x="2454068" y="1707194"/>
                  <a:pt x="2454068" y="1659930"/>
                </a:cubicBezTo>
                <a:cubicBezTo>
                  <a:pt x="2430706" y="1703427"/>
                  <a:pt x="2400928" y="1743182"/>
                  <a:pt x="2365734" y="1777799"/>
                </a:cubicBezTo>
                <a:cubicBezTo>
                  <a:pt x="2372033" y="1721282"/>
                  <a:pt x="2375125" y="1664486"/>
                  <a:pt x="2375032" y="1607621"/>
                </a:cubicBezTo>
                <a:cubicBezTo>
                  <a:pt x="2469178" y="1638309"/>
                  <a:pt x="2527060" y="1677366"/>
                  <a:pt x="2615162" y="1721538"/>
                </a:cubicBezTo>
                <a:lnTo>
                  <a:pt x="2615162" y="1721538"/>
                </a:lnTo>
                <a:close/>
                <a:moveTo>
                  <a:pt x="3165625" y="1283074"/>
                </a:moveTo>
                <a:cubicBezTo>
                  <a:pt x="3239082" y="1273543"/>
                  <a:pt x="3246288" y="1139865"/>
                  <a:pt x="3253494" y="1080814"/>
                </a:cubicBezTo>
                <a:lnTo>
                  <a:pt x="3253494" y="1080814"/>
                </a:lnTo>
                <a:lnTo>
                  <a:pt x="3259306" y="1032458"/>
                </a:lnTo>
                <a:cubicBezTo>
                  <a:pt x="3266280" y="1098483"/>
                  <a:pt x="3276740" y="1162183"/>
                  <a:pt x="3327416" y="1212167"/>
                </a:cubicBezTo>
                <a:cubicBezTo>
                  <a:pt x="3333344" y="1217993"/>
                  <a:pt x="3339620" y="1223429"/>
                  <a:pt x="3346246" y="1228441"/>
                </a:cubicBezTo>
                <a:lnTo>
                  <a:pt x="3357404" y="1236345"/>
                </a:lnTo>
                <a:cubicBezTo>
                  <a:pt x="3359844" y="1201071"/>
                  <a:pt x="3364888" y="1166024"/>
                  <a:pt x="3372513" y="1131496"/>
                </a:cubicBezTo>
                <a:cubicBezTo>
                  <a:pt x="3380417" y="1095381"/>
                  <a:pt x="3392575" y="1060339"/>
                  <a:pt x="3408777" y="1027110"/>
                </a:cubicBezTo>
                <a:lnTo>
                  <a:pt x="3416216" y="1012232"/>
                </a:lnTo>
                <a:lnTo>
                  <a:pt x="3422027" y="1027808"/>
                </a:lnTo>
                <a:lnTo>
                  <a:pt x="3485721" y="1198916"/>
                </a:lnTo>
                <a:cubicBezTo>
                  <a:pt x="3489905" y="1159161"/>
                  <a:pt x="3495019" y="1121731"/>
                  <a:pt x="3501993" y="1087789"/>
                </a:cubicBezTo>
                <a:cubicBezTo>
                  <a:pt x="3508943" y="1049015"/>
                  <a:pt x="3521798" y="1011539"/>
                  <a:pt x="3540116" y="976662"/>
                </a:cubicBezTo>
                <a:lnTo>
                  <a:pt x="3549647" y="959923"/>
                </a:lnTo>
                <a:lnTo>
                  <a:pt x="3553831" y="978986"/>
                </a:lnTo>
                <a:cubicBezTo>
                  <a:pt x="3580541" y="1089590"/>
                  <a:pt x="3618873" y="1197053"/>
                  <a:pt x="3668201" y="1299581"/>
                </a:cubicBezTo>
                <a:lnTo>
                  <a:pt x="3671223" y="1306555"/>
                </a:lnTo>
                <a:cubicBezTo>
                  <a:pt x="3730267" y="1274473"/>
                  <a:pt x="3804422" y="1269590"/>
                  <a:pt x="3888572" y="1283307"/>
                </a:cubicBezTo>
                <a:cubicBezTo>
                  <a:pt x="3997200" y="1304872"/>
                  <a:pt x="4102806" y="1339533"/>
                  <a:pt x="4203089" y="1386530"/>
                </a:cubicBezTo>
                <a:cubicBezTo>
                  <a:pt x="4235866" y="1382345"/>
                  <a:pt x="4267248" y="1379322"/>
                  <a:pt x="4298165" y="1377928"/>
                </a:cubicBezTo>
                <a:cubicBezTo>
                  <a:pt x="4314669" y="1377928"/>
                  <a:pt x="4330941" y="1376765"/>
                  <a:pt x="4347214" y="1376533"/>
                </a:cubicBezTo>
                <a:lnTo>
                  <a:pt x="4325595" y="1369326"/>
                </a:lnTo>
                <a:lnTo>
                  <a:pt x="4302349" y="1362119"/>
                </a:lnTo>
                <a:lnTo>
                  <a:pt x="4279103" y="1354912"/>
                </a:lnTo>
                <a:lnTo>
                  <a:pt x="4255857" y="1347705"/>
                </a:lnTo>
                <a:lnTo>
                  <a:pt x="4232611" y="1340730"/>
                </a:lnTo>
                <a:lnTo>
                  <a:pt x="4209365" y="1333756"/>
                </a:lnTo>
                <a:lnTo>
                  <a:pt x="4186119" y="1326781"/>
                </a:lnTo>
                <a:lnTo>
                  <a:pt x="4162873" y="1320039"/>
                </a:lnTo>
                <a:lnTo>
                  <a:pt x="4139627" y="1313297"/>
                </a:lnTo>
                <a:lnTo>
                  <a:pt x="4116382" y="1306788"/>
                </a:lnTo>
                <a:lnTo>
                  <a:pt x="4093136" y="1300511"/>
                </a:lnTo>
                <a:lnTo>
                  <a:pt x="4069890" y="1294234"/>
                </a:lnTo>
                <a:lnTo>
                  <a:pt x="4055245" y="1288189"/>
                </a:lnTo>
                <a:lnTo>
                  <a:pt x="4033394" y="1282377"/>
                </a:lnTo>
                <a:lnTo>
                  <a:pt x="4012008" y="1276798"/>
                </a:lnTo>
                <a:lnTo>
                  <a:pt x="3990854" y="1271450"/>
                </a:lnTo>
                <a:lnTo>
                  <a:pt x="3970397" y="1264941"/>
                </a:lnTo>
                <a:lnTo>
                  <a:pt x="3950174" y="1259826"/>
                </a:lnTo>
                <a:lnTo>
                  <a:pt x="3930414" y="1254944"/>
                </a:lnTo>
                <a:lnTo>
                  <a:pt x="3911353" y="1250294"/>
                </a:lnTo>
                <a:lnTo>
                  <a:pt x="3892989" y="1245877"/>
                </a:lnTo>
                <a:lnTo>
                  <a:pt x="3875089" y="1241693"/>
                </a:lnTo>
                <a:lnTo>
                  <a:pt x="3857887" y="1237973"/>
                </a:lnTo>
                <a:lnTo>
                  <a:pt x="3841615" y="1234486"/>
                </a:lnTo>
                <a:lnTo>
                  <a:pt x="3826041" y="1231231"/>
                </a:lnTo>
                <a:lnTo>
                  <a:pt x="3810931" y="1227976"/>
                </a:lnTo>
                <a:lnTo>
                  <a:pt x="3796751" y="1224721"/>
                </a:lnTo>
                <a:lnTo>
                  <a:pt x="3783501" y="1221466"/>
                </a:lnTo>
                <a:lnTo>
                  <a:pt x="3771180" y="1218444"/>
                </a:lnTo>
                <a:lnTo>
                  <a:pt x="3759557" y="1215189"/>
                </a:lnTo>
                <a:lnTo>
                  <a:pt x="3748632" y="1211935"/>
                </a:lnTo>
                <a:lnTo>
                  <a:pt x="3739798" y="1209377"/>
                </a:lnTo>
                <a:lnTo>
                  <a:pt x="3730267" y="1205658"/>
                </a:lnTo>
                <a:lnTo>
                  <a:pt x="3721201" y="1201705"/>
                </a:lnTo>
                <a:lnTo>
                  <a:pt x="3712601" y="1197288"/>
                </a:lnTo>
                <a:lnTo>
                  <a:pt x="3704464" y="1192639"/>
                </a:lnTo>
                <a:lnTo>
                  <a:pt x="3696793" y="1187524"/>
                </a:lnTo>
                <a:lnTo>
                  <a:pt x="3689587" y="1181712"/>
                </a:lnTo>
                <a:lnTo>
                  <a:pt x="3682846" y="1175435"/>
                </a:lnTo>
                <a:lnTo>
                  <a:pt x="3676802" y="1168693"/>
                </a:lnTo>
                <a:lnTo>
                  <a:pt x="3671455" y="1161718"/>
                </a:lnTo>
                <a:lnTo>
                  <a:pt x="3666806" y="1154511"/>
                </a:lnTo>
                <a:lnTo>
                  <a:pt x="3662854" y="1147072"/>
                </a:lnTo>
                <a:lnTo>
                  <a:pt x="3659600" y="1139632"/>
                </a:lnTo>
                <a:lnTo>
                  <a:pt x="3656810" y="1132193"/>
                </a:lnTo>
                <a:lnTo>
                  <a:pt x="3653091" y="1125451"/>
                </a:lnTo>
                <a:lnTo>
                  <a:pt x="3650999" y="1118011"/>
                </a:lnTo>
                <a:lnTo>
                  <a:pt x="3648907" y="1110572"/>
                </a:lnTo>
                <a:lnTo>
                  <a:pt x="3646815" y="1102203"/>
                </a:lnTo>
                <a:lnTo>
                  <a:pt x="3644955" y="1094531"/>
                </a:lnTo>
                <a:lnTo>
                  <a:pt x="3643095" y="1086626"/>
                </a:lnTo>
                <a:lnTo>
                  <a:pt x="3641468" y="1078954"/>
                </a:lnTo>
                <a:lnTo>
                  <a:pt x="3639376" y="1070352"/>
                </a:lnTo>
                <a:lnTo>
                  <a:pt x="3637051" y="1061286"/>
                </a:lnTo>
                <a:lnTo>
                  <a:pt x="3634494" y="1051754"/>
                </a:lnTo>
                <a:lnTo>
                  <a:pt x="3631705" y="1041757"/>
                </a:lnTo>
                <a:lnTo>
                  <a:pt x="3628451" y="1030830"/>
                </a:lnTo>
                <a:lnTo>
                  <a:pt x="3624964" y="1018276"/>
                </a:lnTo>
                <a:lnTo>
                  <a:pt x="3621477" y="1005025"/>
                </a:lnTo>
                <a:lnTo>
                  <a:pt x="3618455" y="991308"/>
                </a:lnTo>
                <a:lnTo>
                  <a:pt x="3615665" y="977359"/>
                </a:lnTo>
                <a:lnTo>
                  <a:pt x="3613341" y="963178"/>
                </a:lnTo>
                <a:lnTo>
                  <a:pt x="3611249" y="948764"/>
                </a:lnTo>
                <a:lnTo>
                  <a:pt x="3609389" y="934117"/>
                </a:lnTo>
                <a:lnTo>
                  <a:pt x="3607762" y="919006"/>
                </a:lnTo>
                <a:lnTo>
                  <a:pt x="3606134" y="903662"/>
                </a:lnTo>
                <a:lnTo>
                  <a:pt x="3604740" y="888086"/>
                </a:lnTo>
                <a:lnTo>
                  <a:pt x="3603577" y="872277"/>
                </a:lnTo>
                <a:lnTo>
                  <a:pt x="3603577" y="856235"/>
                </a:lnTo>
                <a:lnTo>
                  <a:pt x="3603577" y="839962"/>
                </a:lnTo>
                <a:lnTo>
                  <a:pt x="3603577" y="823455"/>
                </a:lnTo>
                <a:lnTo>
                  <a:pt x="3603577" y="806949"/>
                </a:lnTo>
                <a:lnTo>
                  <a:pt x="3603577" y="790210"/>
                </a:lnTo>
                <a:lnTo>
                  <a:pt x="3603577" y="773239"/>
                </a:lnTo>
                <a:lnTo>
                  <a:pt x="3603577" y="756035"/>
                </a:lnTo>
                <a:lnTo>
                  <a:pt x="3603577" y="738832"/>
                </a:lnTo>
                <a:lnTo>
                  <a:pt x="3603577" y="721395"/>
                </a:lnTo>
                <a:lnTo>
                  <a:pt x="3603577" y="703959"/>
                </a:lnTo>
                <a:lnTo>
                  <a:pt x="3603577" y="686290"/>
                </a:lnTo>
                <a:lnTo>
                  <a:pt x="3603577" y="668621"/>
                </a:lnTo>
                <a:lnTo>
                  <a:pt x="3603577" y="650720"/>
                </a:lnTo>
                <a:lnTo>
                  <a:pt x="3603577" y="632819"/>
                </a:lnTo>
                <a:lnTo>
                  <a:pt x="3603577" y="614918"/>
                </a:lnTo>
                <a:lnTo>
                  <a:pt x="3602415" y="597017"/>
                </a:lnTo>
                <a:lnTo>
                  <a:pt x="3601020" y="579116"/>
                </a:lnTo>
                <a:lnTo>
                  <a:pt x="3599393" y="561214"/>
                </a:lnTo>
                <a:cubicBezTo>
                  <a:pt x="3600788" y="508441"/>
                  <a:pt x="3545928" y="468221"/>
                  <a:pt x="3483164" y="494027"/>
                </a:cubicBezTo>
                <a:cubicBezTo>
                  <a:pt x="3440856" y="557262"/>
                  <a:pt x="3405058" y="597714"/>
                  <a:pt x="3375070" y="672109"/>
                </a:cubicBezTo>
                <a:lnTo>
                  <a:pt x="3371584" y="680478"/>
                </a:lnTo>
                <a:cubicBezTo>
                  <a:pt x="3369677" y="686074"/>
                  <a:pt x="3365911" y="690838"/>
                  <a:pt x="3360890" y="693962"/>
                </a:cubicBezTo>
                <a:lnTo>
                  <a:pt x="3298126" y="798347"/>
                </a:lnTo>
                <a:lnTo>
                  <a:pt x="3302311" y="799975"/>
                </a:lnTo>
                <a:cubicBezTo>
                  <a:pt x="3390180" y="833917"/>
                  <a:pt x="3359961" y="901570"/>
                  <a:pt x="3376698" y="984566"/>
                </a:cubicBezTo>
                <a:cubicBezTo>
                  <a:pt x="3328346" y="961318"/>
                  <a:pt x="3362285" y="890178"/>
                  <a:pt x="3332530" y="860885"/>
                </a:cubicBezTo>
                <a:lnTo>
                  <a:pt x="3332530" y="860885"/>
                </a:lnTo>
                <a:cubicBezTo>
                  <a:pt x="3322744" y="847015"/>
                  <a:pt x="3307867" y="837574"/>
                  <a:pt x="3291153" y="834614"/>
                </a:cubicBezTo>
                <a:lnTo>
                  <a:pt x="3281389" y="831360"/>
                </a:lnTo>
                <a:lnTo>
                  <a:pt x="3181897" y="1036177"/>
                </a:lnTo>
                <a:lnTo>
                  <a:pt x="3167485" y="1065935"/>
                </a:lnTo>
                <a:lnTo>
                  <a:pt x="3165392" y="1062681"/>
                </a:lnTo>
                <a:lnTo>
                  <a:pt x="3163300" y="1065935"/>
                </a:lnTo>
                <a:lnTo>
                  <a:pt x="3148888" y="1036177"/>
                </a:lnTo>
                <a:lnTo>
                  <a:pt x="3049628" y="831360"/>
                </a:lnTo>
                <a:lnTo>
                  <a:pt x="3039865" y="834614"/>
                </a:lnTo>
                <a:cubicBezTo>
                  <a:pt x="3023151" y="837574"/>
                  <a:pt x="3008274" y="847015"/>
                  <a:pt x="2998487" y="860885"/>
                </a:cubicBezTo>
                <a:lnTo>
                  <a:pt x="2998487" y="860885"/>
                </a:lnTo>
                <a:cubicBezTo>
                  <a:pt x="2968732" y="890178"/>
                  <a:pt x="3002671" y="961550"/>
                  <a:pt x="2954320" y="984566"/>
                </a:cubicBezTo>
                <a:cubicBezTo>
                  <a:pt x="2971289" y="901570"/>
                  <a:pt x="2940837" y="833684"/>
                  <a:pt x="3028707" y="799975"/>
                </a:cubicBezTo>
                <a:lnTo>
                  <a:pt x="3033588" y="798347"/>
                </a:lnTo>
                <a:lnTo>
                  <a:pt x="2982912" y="693962"/>
                </a:lnTo>
                <a:cubicBezTo>
                  <a:pt x="2977891" y="690854"/>
                  <a:pt x="2974102" y="686083"/>
                  <a:pt x="2972219" y="680478"/>
                </a:cubicBezTo>
                <a:lnTo>
                  <a:pt x="2968732" y="672109"/>
                </a:lnTo>
                <a:cubicBezTo>
                  <a:pt x="2938745" y="597482"/>
                  <a:pt x="2902714" y="557262"/>
                  <a:pt x="2860639" y="494027"/>
                </a:cubicBezTo>
                <a:cubicBezTo>
                  <a:pt x="2797178" y="467524"/>
                  <a:pt x="2742317" y="508441"/>
                  <a:pt x="2744409" y="561214"/>
                </a:cubicBezTo>
                <a:lnTo>
                  <a:pt x="2742782" y="579116"/>
                </a:lnTo>
                <a:lnTo>
                  <a:pt x="2741388" y="597017"/>
                </a:lnTo>
                <a:lnTo>
                  <a:pt x="2740225" y="613988"/>
                </a:lnTo>
                <a:lnTo>
                  <a:pt x="2740225" y="631889"/>
                </a:lnTo>
                <a:lnTo>
                  <a:pt x="2740225" y="649790"/>
                </a:lnTo>
                <a:lnTo>
                  <a:pt x="2740225" y="667692"/>
                </a:lnTo>
                <a:lnTo>
                  <a:pt x="2740225" y="685360"/>
                </a:lnTo>
                <a:lnTo>
                  <a:pt x="2740225" y="703029"/>
                </a:lnTo>
                <a:lnTo>
                  <a:pt x="2740225" y="720465"/>
                </a:lnTo>
                <a:lnTo>
                  <a:pt x="2740225" y="737902"/>
                </a:lnTo>
                <a:lnTo>
                  <a:pt x="2740225" y="755105"/>
                </a:lnTo>
                <a:lnTo>
                  <a:pt x="2740225" y="772309"/>
                </a:lnTo>
                <a:lnTo>
                  <a:pt x="2740225" y="789280"/>
                </a:lnTo>
                <a:lnTo>
                  <a:pt x="2740225" y="806019"/>
                </a:lnTo>
                <a:lnTo>
                  <a:pt x="2740225" y="822525"/>
                </a:lnTo>
                <a:lnTo>
                  <a:pt x="2740225" y="839032"/>
                </a:lnTo>
                <a:lnTo>
                  <a:pt x="2740225" y="855305"/>
                </a:lnTo>
                <a:lnTo>
                  <a:pt x="2740225" y="871347"/>
                </a:lnTo>
                <a:lnTo>
                  <a:pt x="2739063" y="887156"/>
                </a:lnTo>
                <a:lnTo>
                  <a:pt x="2737668" y="902732"/>
                </a:lnTo>
                <a:lnTo>
                  <a:pt x="2736041" y="918076"/>
                </a:lnTo>
                <a:lnTo>
                  <a:pt x="2734414" y="933187"/>
                </a:lnTo>
                <a:lnTo>
                  <a:pt x="2732554" y="947834"/>
                </a:lnTo>
                <a:lnTo>
                  <a:pt x="2716979" y="962713"/>
                </a:lnTo>
                <a:lnTo>
                  <a:pt x="2714655" y="976894"/>
                </a:lnTo>
                <a:lnTo>
                  <a:pt x="2711865" y="990843"/>
                </a:lnTo>
                <a:lnTo>
                  <a:pt x="2708843" y="1004560"/>
                </a:lnTo>
                <a:lnTo>
                  <a:pt x="2705356" y="1017811"/>
                </a:lnTo>
                <a:lnTo>
                  <a:pt x="2701637" y="1030365"/>
                </a:lnTo>
                <a:lnTo>
                  <a:pt x="2698382" y="1041292"/>
                </a:lnTo>
                <a:lnTo>
                  <a:pt x="2695593" y="1051289"/>
                </a:lnTo>
                <a:lnTo>
                  <a:pt x="2693036" y="1060821"/>
                </a:lnTo>
                <a:lnTo>
                  <a:pt x="2690711" y="1069887"/>
                </a:lnTo>
                <a:lnTo>
                  <a:pt x="2688619" y="1078489"/>
                </a:lnTo>
                <a:lnTo>
                  <a:pt x="2686760" y="1086859"/>
                </a:lnTo>
                <a:lnTo>
                  <a:pt x="2684900" y="1094763"/>
                </a:lnTo>
                <a:lnTo>
                  <a:pt x="2684435" y="1102203"/>
                </a:lnTo>
                <a:lnTo>
                  <a:pt x="2682575" y="1109875"/>
                </a:lnTo>
                <a:lnTo>
                  <a:pt x="2680483" y="1117314"/>
                </a:lnTo>
                <a:lnTo>
                  <a:pt x="2678391" y="1124754"/>
                </a:lnTo>
                <a:lnTo>
                  <a:pt x="2675834" y="1132193"/>
                </a:lnTo>
                <a:lnTo>
                  <a:pt x="2673045" y="1139632"/>
                </a:lnTo>
                <a:lnTo>
                  <a:pt x="2669790" y="1147072"/>
                </a:lnTo>
                <a:lnTo>
                  <a:pt x="2665838" y="1154511"/>
                </a:lnTo>
                <a:lnTo>
                  <a:pt x="2661189" y="1161718"/>
                </a:lnTo>
                <a:lnTo>
                  <a:pt x="2655842" y="1168693"/>
                </a:lnTo>
                <a:lnTo>
                  <a:pt x="2649799" y="1175435"/>
                </a:lnTo>
                <a:lnTo>
                  <a:pt x="2643058" y="1181712"/>
                </a:lnTo>
                <a:lnTo>
                  <a:pt x="2635851" y="1187524"/>
                </a:lnTo>
                <a:lnTo>
                  <a:pt x="2628180" y="1192639"/>
                </a:lnTo>
                <a:lnTo>
                  <a:pt x="2620044" y="1197288"/>
                </a:lnTo>
                <a:lnTo>
                  <a:pt x="2611443" y="1201705"/>
                </a:lnTo>
                <a:lnTo>
                  <a:pt x="2602377" y="1205658"/>
                </a:lnTo>
                <a:lnTo>
                  <a:pt x="2592846" y="1209377"/>
                </a:lnTo>
                <a:lnTo>
                  <a:pt x="2582618" y="1212865"/>
                </a:lnTo>
                <a:lnTo>
                  <a:pt x="2571692" y="1216119"/>
                </a:lnTo>
                <a:lnTo>
                  <a:pt x="2560070" y="1219374"/>
                </a:lnTo>
                <a:lnTo>
                  <a:pt x="2547749" y="1222629"/>
                </a:lnTo>
                <a:lnTo>
                  <a:pt x="2534499" y="1225884"/>
                </a:lnTo>
                <a:lnTo>
                  <a:pt x="2520319" y="1229138"/>
                </a:lnTo>
                <a:lnTo>
                  <a:pt x="2505209" y="1232393"/>
                </a:lnTo>
                <a:lnTo>
                  <a:pt x="2489635" y="1235648"/>
                </a:lnTo>
                <a:lnTo>
                  <a:pt x="2473362" y="1239135"/>
                </a:lnTo>
                <a:lnTo>
                  <a:pt x="2456160" y="1242855"/>
                </a:lnTo>
                <a:lnTo>
                  <a:pt x="2438261" y="1247040"/>
                </a:lnTo>
                <a:lnTo>
                  <a:pt x="2419897" y="1251457"/>
                </a:lnTo>
                <a:lnTo>
                  <a:pt x="2400835" y="1256107"/>
                </a:lnTo>
                <a:lnTo>
                  <a:pt x="2381076" y="1260989"/>
                </a:lnTo>
                <a:lnTo>
                  <a:pt x="2360852" y="1266103"/>
                </a:lnTo>
                <a:lnTo>
                  <a:pt x="2340163" y="1271450"/>
                </a:lnTo>
                <a:lnTo>
                  <a:pt x="2319010" y="1276798"/>
                </a:lnTo>
                <a:lnTo>
                  <a:pt x="2297623" y="1282377"/>
                </a:lnTo>
                <a:lnTo>
                  <a:pt x="2275307" y="1288189"/>
                </a:lnTo>
                <a:lnTo>
                  <a:pt x="2253224" y="1294234"/>
                </a:lnTo>
                <a:lnTo>
                  <a:pt x="2229978" y="1300511"/>
                </a:lnTo>
                <a:lnTo>
                  <a:pt x="2206732" y="1306788"/>
                </a:lnTo>
                <a:lnTo>
                  <a:pt x="2183486" y="1313297"/>
                </a:lnTo>
                <a:lnTo>
                  <a:pt x="2160240" y="1320039"/>
                </a:lnTo>
                <a:lnTo>
                  <a:pt x="2136994" y="1326781"/>
                </a:lnTo>
                <a:lnTo>
                  <a:pt x="2113749" y="1333756"/>
                </a:lnTo>
                <a:lnTo>
                  <a:pt x="2090503" y="1340730"/>
                </a:lnTo>
                <a:lnTo>
                  <a:pt x="2067257" y="1347705"/>
                </a:lnTo>
                <a:lnTo>
                  <a:pt x="2044011" y="1354912"/>
                </a:lnTo>
                <a:lnTo>
                  <a:pt x="2020765" y="1362119"/>
                </a:lnTo>
                <a:lnTo>
                  <a:pt x="1997519" y="1369326"/>
                </a:lnTo>
                <a:lnTo>
                  <a:pt x="1975900" y="1376533"/>
                </a:lnTo>
                <a:cubicBezTo>
                  <a:pt x="1992405" y="1376533"/>
                  <a:pt x="2008677" y="1376533"/>
                  <a:pt x="2024949" y="1377928"/>
                </a:cubicBezTo>
                <a:cubicBezTo>
                  <a:pt x="2056099" y="1379555"/>
                  <a:pt x="2087481" y="1382345"/>
                  <a:pt x="2120025" y="1386762"/>
                </a:cubicBezTo>
                <a:cubicBezTo>
                  <a:pt x="2220308" y="1339763"/>
                  <a:pt x="2325914" y="1305105"/>
                  <a:pt x="2434542" y="1283540"/>
                </a:cubicBezTo>
                <a:cubicBezTo>
                  <a:pt x="2518692" y="1270055"/>
                  <a:pt x="2592846" y="1274938"/>
                  <a:pt x="2651891" y="1306788"/>
                </a:cubicBezTo>
                <a:lnTo>
                  <a:pt x="2654913" y="1299813"/>
                </a:lnTo>
                <a:cubicBezTo>
                  <a:pt x="2704240" y="1197286"/>
                  <a:pt x="2742573" y="1089823"/>
                  <a:pt x="2769283" y="979219"/>
                </a:cubicBezTo>
                <a:lnTo>
                  <a:pt x="2773234" y="960388"/>
                </a:lnTo>
                <a:lnTo>
                  <a:pt x="2782765" y="977127"/>
                </a:lnTo>
                <a:cubicBezTo>
                  <a:pt x="2801083" y="1011999"/>
                  <a:pt x="2813938" y="1049478"/>
                  <a:pt x="2820888" y="1088254"/>
                </a:cubicBezTo>
                <a:cubicBezTo>
                  <a:pt x="2827862" y="1122196"/>
                  <a:pt x="2832976" y="1159626"/>
                  <a:pt x="2837160" y="1199381"/>
                </a:cubicBezTo>
                <a:lnTo>
                  <a:pt x="2900854" y="1028273"/>
                </a:lnTo>
                <a:lnTo>
                  <a:pt x="2906666" y="1012697"/>
                </a:lnTo>
                <a:lnTo>
                  <a:pt x="2914104" y="1027576"/>
                </a:lnTo>
                <a:cubicBezTo>
                  <a:pt x="2930307" y="1060804"/>
                  <a:pt x="2942464" y="1095847"/>
                  <a:pt x="2950368" y="1131960"/>
                </a:cubicBezTo>
                <a:cubicBezTo>
                  <a:pt x="2957993" y="1166489"/>
                  <a:pt x="2963037" y="1201536"/>
                  <a:pt x="2965478" y="1236810"/>
                </a:cubicBezTo>
                <a:lnTo>
                  <a:pt x="2976636" y="1228906"/>
                </a:lnTo>
                <a:cubicBezTo>
                  <a:pt x="2983261" y="1223891"/>
                  <a:pt x="2989537" y="1218456"/>
                  <a:pt x="2995465" y="1212632"/>
                </a:cubicBezTo>
                <a:cubicBezTo>
                  <a:pt x="3046141" y="1162648"/>
                  <a:pt x="3056602" y="1098948"/>
                  <a:pt x="3063576" y="1032923"/>
                </a:cubicBezTo>
                <a:lnTo>
                  <a:pt x="3069387" y="1080582"/>
                </a:lnTo>
                <a:lnTo>
                  <a:pt x="3069387" y="1080582"/>
                </a:lnTo>
                <a:cubicBezTo>
                  <a:pt x="3076593" y="1139865"/>
                  <a:pt x="3083799" y="1273310"/>
                  <a:pt x="3157256" y="1282842"/>
                </a:cubicBezTo>
                <a:lnTo>
                  <a:pt x="3157256" y="1282842"/>
                </a:lnTo>
                <a:close/>
                <a:moveTo>
                  <a:pt x="3165625" y="972709"/>
                </a:moveTo>
                <a:cubicBezTo>
                  <a:pt x="3177690" y="972742"/>
                  <a:pt x="3188662" y="965754"/>
                  <a:pt x="3193752" y="954808"/>
                </a:cubicBezTo>
                <a:lnTo>
                  <a:pt x="3322767" y="662577"/>
                </a:lnTo>
                <a:cubicBezTo>
                  <a:pt x="3329113" y="648609"/>
                  <a:pt x="3331508" y="633177"/>
                  <a:pt x="3329741" y="617940"/>
                </a:cubicBezTo>
                <a:cubicBezTo>
                  <a:pt x="3326184" y="589452"/>
                  <a:pt x="3315282" y="562374"/>
                  <a:pt x="3298126" y="539361"/>
                </a:cubicBezTo>
                <a:cubicBezTo>
                  <a:pt x="3280250" y="513739"/>
                  <a:pt x="3256284" y="492967"/>
                  <a:pt x="3228389" y="478915"/>
                </a:cubicBezTo>
                <a:cubicBezTo>
                  <a:pt x="3188847" y="459601"/>
                  <a:pt x="3142635" y="459601"/>
                  <a:pt x="3103093" y="478915"/>
                </a:cubicBezTo>
                <a:cubicBezTo>
                  <a:pt x="3075198" y="492967"/>
                  <a:pt x="3051232" y="513739"/>
                  <a:pt x="3033356" y="539361"/>
                </a:cubicBezTo>
                <a:cubicBezTo>
                  <a:pt x="3016270" y="562398"/>
                  <a:pt x="3005461" y="589473"/>
                  <a:pt x="3001974" y="617940"/>
                </a:cubicBezTo>
                <a:cubicBezTo>
                  <a:pt x="3000207" y="633177"/>
                  <a:pt x="3002602" y="648609"/>
                  <a:pt x="3008948" y="662577"/>
                </a:cubicBezTo>
                <a:lnTo>
                  <a:pt x="3137962" y="954808"/>
                </a:lnTo>
                <a:cubicBezTo>
                  <a:pt x="3143007" y="965677"/>
                  <a:pt x="3153886" y="972651"/>
                  <a:pt x="3165857" y="972709"/>
                </a:cubicBezTo>
                <a:lnTo>
                  <a:pt x="3165857" y="972709"/>
                </a:lnTo>
                <a:close/>
                <a:moveTo>
                  <a:pt x="3165625" y="833220"/>
                </a:moveTo>
                <a:cubicBezTo>
                  <a:pt x="3196774" y="833220"/>
                  <a:pt x="3208165" y="769752"/>
                  <a:pt x="3216766" y="720930"/>
                </a:cubicBezTo>
                <a:cubicBezTo>
                  <a:pt x="3218393" y="711166"/>
                  <a:pt x="3220253" y="702099"/>
                  <a:pt x="3221648" y="694427"/>
                </a:cubicBezTo>
                <a:lnTo>
                  <a:pt x="3221648" y="694427"/>
                </a:lnTo>
                <a:lnTo>
                  <a:pt x="3221648" y="694427"/>
                </a:lnTo>
                <a:cubicBezTo>
                  <a:pt x="3223135" y="682145"/>
                  <a:pt x="3228528" y="670663"/>
                  <a:pt x="3236990" y="661647"/>
                </a:cubicBezTo>
                <a:cubicBezTo>
                  <a:pt x="3240291" y="658667"/>
                  <a:pt x="3244638" y="657083"/>
                  <a:pt x="3249078" y="657230"/>
                </a:cubicBezTo>
                <a:cubicBezTo>
                  <a:pt x="3253122" y="657527"/>
                  <a:pt x="3256981" y="659162"/>
                  <a:pt x="3260003" y="661880"/>
                </a:cubicBezTo>
                <a:cubicBezTo>
                  <a:pt x="3266605" y="667968"/>
                  <a:pt x="3270812" y="676212"/>
                  <a:pt x="3271858" y="685128"/>
                </a:cubicBezTo>
                <a:cubicBezTo>
                  <a:pt x="3272347" y="702271"/>
                  <a:pt x="3268162" y="719224"/>
                  <a:pt x="3259771" y="734182"/>
                </a:cubicBezTo>
                <a:cubicBezTo>
                  <a:pt x="3254006" y="751186"/>
                  <a:pt x="3246218" y="767425"/>
                  <a:pt x="3236525" y="782538"/>
                </a:cubicBezTo>
                <a:cubicBezTo>
                  <a:pt x="3231411" y="760917"/>
                  <a:pt x="3241639" y="751153"/>
                  <a:pt x="3250937" y="729765"/>
                </a:cubicBezTo>
                <a:cubicBezTo>
                  <a:pt x="3258329" y="716627"/>
                  <a:pt x="3262235" y="701827"/>
                  <a:pt x="3262328" y="686755"/>
                </a:cubicBezTo>
                <a:cubicBezTo>
                  <a:pt x="3261607" y="680660"/>
                  <a:pt x="3258818" y="674996"/>
                  <a:pt x="3254424" y="670714"/>
                </a:cubicBezTo>
                <a:cubicBezTo>
                  <a:pt x="3253215" y="669554"/>
                  <a:pt x="3251658" y="668819"/>
                  <a:pt x="3250007" y="668621"/>
                </a:cubicBezTo>
                <a:cubicBezTo>
                  <a:pt x="3248287" y="668621"/>
                  <a:pt x="3246613" y="669289"/>
                  <a:pt x="3245358" y="670481"/>
                </a:cubicBezTo>
                <a:cubicBezTo>
                  <a:pt x="3238849" y="678002"/>
                  <a:pt x="3234805" y="687329"/>
                  <a:pt x="3233735" y="697217"/>
                </a:cubicBezTo>
                <a:lnTo>
                  <a:pt x="3233735" y="697217"/>
                </a:lnTo>
                <a:lnTo>
                  <a:pt x="3233735" y="697217"/>
                </a:lnTo>
                <a:cubicBezTo>
                  <a:pt x="3232108" y="705354"/>
                  <a:pt x="3230481" y="714188"/>
                  <a:pt x="3228854" y="723488"/>
                </a:cubicBezTo>
                <a:cubicBezTo>
                  <a:pt x="3219323" y="776029"/>
                  <a:pt x="3207003" y="844611"/>
                  <a:pt x="3167020" y="844611"/>
                </a:cubicBezTo>
                <a:cubicBezTo>
                  <a:pt x="3127037" y="844611"/>
                  <a:pt x="3114484" y="776029"/>
                  <a:pt x="3105186" y="723488"/>
                </a:cubicBezTo>
                <a:cubicBezTo>
                  <a:pt x="3103558" y="714188"/>
                  <a:pt x="3101931" y="705354"/>
                  <a:pt x="3100304" y="697217"/>
                </a:cubicBezTo>
                <a:lnTo>
                  <a:pt x="3100304" y="697217"/>
                </a:lnTo>
                <a:lnTo>
                  <a:pt x="3100304" y="697217"/>
                </a:lnTo>
                <a:cubicBezTo>
                  <a:pt x="3099235" y="687329"/>
                  <a:pt x="3095190" y="678002"/>
                  <a:pt x="3088681" y="670481"/>
                </a:cubicBezTo>
                <a:cubicBezTo>
                  <a:pt x="3087426" y="669286"/>
                  <a:pt x="3085752" y="668621"/>
                  <a:pt x="3084032" y="668621"/>
                </a:cubicBezTo>
                <a:cubicBezTo>
                  <a:pt x="3082381" y="668819"/>
                  <a:pt x="3080824" y="669554"/>
                  <a:pt x="3079615" y="670714"/>
                </a:cubicBezTo>
                <a:cubicBezTo>
                  <a:pt x="3075222" y="674996"/>
                  <a:pt x="3072432" y="680660"/>
                  <a:pt x="3071711" y="686755"/>
                </a:cubicBezTo>
                <a:cubicBezTo>
                  <a:pt x="3071805" y="701827"/>
                  <a:pt x="3075710" y="716627"/>
                  <a:pt x="3083102" y="729765"/>
                </a:cubicBezTo>
                <a:cubicBezTo>
                  <a:pt x="3092168" y="751153"/>
                  <a:pt x="3102396" y="760917"/>
                  <a:pt x="3097514" y="782538"/>
                </a:cubicBezTo>
                <a:cubicBezTo>
                  <a:pt x="3087821" y="767425"/>
                  <a:pt x="3080033" y="751186"/>
                  <a:pt x="3074268" y="734182"/>
                </a:cubicBezTo>
                <a:cubicBezTo>
                  <a:pt x="3065877" y="719224"/>
                  <a:pt x="3061692" y="702271"/>
                  <a:pt x="3062181" y="685128"/>
                </a:cubicBezTo>
                <a:cubicBezTo>
                  <a:pt x="3063227" y="676212"/>
                  <a:pt x="3067434" y="667968"/>
                  <a:pt x="3074036" y="661880"/>
                </a:cubicBezTo>
                <a:cubicBezTo>
                  <a:pt x="3077058" y="659162"/>
                  <a:pt x="3080894" y="657527"/>
                  <a:pt x="3084962" y="657230"/>
                </a:cubicBezTo>
                <a:cubicBezTo>
                  <a:pt x="3089402" y="657083"/>
                  <a:pt x="3093748" y="658667"/>
                  <a:pt x="3097050" y="661647"/>
                </a:cubicBezTo>
                <a:cubicBezTo>
                  <a:pt x="3105511" y="670663"/>
                  <a:pt x="3110904" y="682145"/>
                  <a:pt x="3112392" y="694427"/>
                </a:cubicBezTo>
                <a:lnTo>
                  <a:pt x="3112392" y="694427"/>
                </a:lnTo>
                <a:lnTo>
                  <a:pt x="3112392" y="694427"/>
                </a:lnTo>
                <a:cubicBezTo>
                  <a:pt x="3114019" y="702099"/>
                  <a:pt x="3115646" y="711166"/>
                  <a:pt x="3117273" y="720930"/>
                </a:cubicBezTo>
                <a:cubicBezTo>
                  <a:pt x="3126107" y="769752"/>
                  <a:pt x="3137497" y="832987"/>
                  <a:pt x="3168414" y="833220"/>
                </a:cubicBezTo>
                <a:lnTo>
                  <a:pt x="3168414" y="833220"/>
                </a:lnTo>
                <a:close/>
                <a:moveTo>
                  <a:pt x="3165625" y="437998"/>
                </a:moveTo>
                <a:cubicBezTo>
                  <a:pt x="3182455" y="437489"/>
                  <a:pt x="3199308" y="438110"/>
                  <a:pt x="3216068" y="439858"/>
                </a:cubicBezTo>
                <a:lnTo>
                  <a:pt x="3296267" y="223649"/>
                </a:lnTo>
                <a:lnTo>
                  <a:pt x="3249775" y="448460"/>
                </a:lnTo>
                <a:cubicBezTo>
                  <a:pt x="3271580" y="460547"/>
                  <a:pt x="3291153" y="476272"/>
                  <a:pt x="3307657" y="494957"/>
                </a:cubicBezTo>
                <a:cubicBezTo>
                  <a:pt x="3315910" y="485037"/>
                  <a:pt x="3321930" y="473461"/>
                  <a:pt x="3325324" y="461014"/>
                </a:cubicBezTo>
                <a:cubicBezTo>
                  <a:pt x="3328927" y="443906"/>
                  <a:pt x="3330182" y="426386"/>
                  <a:pt x="3329044" y="408938"/>
                </a:cubicBezTo>
                <a:cubicBezTo>
                  <a:pt x="3329044" y="367556"/>
                  <a:pt x="3329044" y="323617"/>
                  <a:pt x="3362053" y="295719"/>
                </a:cubicBezTo>
                <a:cubicBezTo>
                  <a:pt x="3390878" y="275846"/>
                  <a:pt x="3426420" y="268237"/>
                  <a:pt x="3460848" y="274563"/>
                </a:cubicBezTo>
                <a:cubicBezTo>
                  <a:pt x="3427211" y="131974"/>
                  <a:pt x="3328974" y="58430"/>
                  <a:pt x="3166090" y="53936"/>
                </a:cubicBezTo>
                <a:cubicBezTo>
                  <a:pt x="3003206" y="58430"/>
                  <a:pt x="2904969" y="131974"/>
                  <a:pt x="2871332" y="274563"/>
                </a:cubicBezTo>
                <a:cubicBezTo>
                  <a:pt x="2905992" y="268044"/>
                  <a:pt x="2941813" y="275662"/>
                  <a:pt x="2970824" y="295719"/>
                </a:cubicBezTo>
                <a:cubicBezTo>
                  <a:pt x="3004996" y="323849"/>
                  <a:pt x="3004298" y="367556"/>
                  <a:pt x="3003833" y="408938"/>
                </a:cubicBezTo>
                <a:cubicBezTo>
                  <a:pt x="3002694" y="426386"/>
                  <a:pt x="3003950" y="443906"/>
                  <a:pt x="3007553" y="461014"/>
                </a:cubicBezTo>
                <a:cubicBezTo>
                  <a:pt x="3010947" y="473459"/>
                  <a:pt x="3016967" y="485032"/>
                  <a:pt x="3025220" y="494957"/>
                </a:cubicBezTo>
                <a:cubicBezTo>
                  <a:pt x="3041724" y="476272"/>
                  <a:pt x="3061297" y="460547"/>
                  <a:pt x="3083102" y="448460"/>
                </a:cubicBezTo>
                <a:lnTo>
                  <a:pt x="3036610" y="223649"/>
                </a:lnTo>
                <a:lnTo>
                  <a:pt x="3116808" y="439858"/>
                </a:lnTo>
                <a:cubicBezTo>
                  <a:pt x="3133569" y="438110"/>
                  <a:pt x="3150422" y="437489"/>
                  <a:pt x="3167252" y="437998"/>
                </a:cubicBezTo>
                <a:lnTo>
                  <a:pt x="3167252" y="437998"/>
                </a:lnTo>
                <a:close/>
                <a:moveTo>
                  <a:pt x="3165625" y="39057"/>
                </a:moveTo>
                <a:cubicBezTo>
                  <a:pt x="3338109" y="43551"/>
                  <a:pt x="3441484" y="122519"/>
                  <a:pt x="3475725" y="275957"/>
                </a:cubicBezTo>
                <a:lnTo>
                  <a:pt x="3486651" y="277120"/>
                </a:lnTo>
                <a:cubicBezTo>
                  <a:pt x="3498041" y="278282"/>
                  <a:pt x="3509896" y="279677"/>
                  <a:pt x="3520357" y="280142"/>
                </a:cubicBezTo>
                <a:lnTo>
                  <a:pt x="3520357" y="273168"/>
                </a:lnTo>
                <a:lnTo>
                  <a:pt x="3516173" y="253174"/>
                </a:lnTo>
                <a:lnTo>
                  <a:pt x="3511291" y="234111"/>
                </a:lnTo>
                <a:lnTo>
                  <a:pt x="3505712" y="215977"/>
                </a:lnTo>
                <a:lnTo>
                  <a:pt x="3499436" y="198773"/>
                </a:lnTo>
                <a:lnTo>
                  <a:pt x="3492462" y="182499"/>
                </a:lnTo>
                <a:lnTo>
                  <a:pt x="3484094" y="167388"/>
                </a:lnTo>
                <a:lnTo>
                  <a:pt x="3475957" y="152974"/>
                </a:lnTo>
                <a:lnTo>
                  <a:pt x="3467356" y="139257"/>
                </a:lnTo>
                <a:lnTo>
                  <a:pt x="3458058" y="126238"/>
                </a:lnTo>
                <a:lnTo>
                  <a:pt x="3448295" y="113917"/>
                </a:lnTo>
                <a:lnTo>
                  <a:pt x="3437602" y="102525"/>
                </a:lnTo>
                <a:lnTo>
                  <a:pt x="3426908" y="91831"/>
                </a:lnTo>
                <a:lnTo>
                  <a:pt x="3415751" y="81602"/>
                </a:lnTo>
                <a:lnTo>
                  <a:pt x="3404128" y="72070"/>
                </a:lnTo>
                <a:lnTo>
                  <a:pt x="3392272" y="63235"/>
                </a:lnTo>
                <a:lnTo>
                  <a:pt x="3380649" y="56028"/>
                </a:lnTo>
                <a:lnTo>
                  <a:pt x="3367864" y="47427"/>
                </a:lnTo>
                <a:lnTo>
                  <a:pt x="3354846" y="40452"/>
                </a:lnTo>
                <a:lnTo>
                  <a:pt x="3341596" y="32780"/>
                </a:lnTo>
                <a:lnTo>
                  <a:pt x="3327881" y="26968"/>
                </a:lnTo>
                <a:lnTo>
                  <a:pt x="3313933" y="21621"/>
                </a:lnTo>
                <a:lnTo>
                  <a:pt x="3299754" y="16971"/>
                </a:lnTo>
                <a:lnTo>
                  <a:pt x="3285341" y="12787"/>
                </a:lnTo>
                <a:lnTo>
                  <a:pt x="3270464" y="9532"/>
                </a:lnTo>
                <a:lnTo>
                  <a:pt x="3255586" y="6277"/>
                </a:lnTo>
                <a:lnTo>
                  <a:pt x="3240709" y="3720"/>
                </a:lnTo>
                <a:lnTo>
                  <a:pt x="3225832" y="1627"/>
                </a:lnTo>
                <a:lnTo>
                  <a:pt x="3210722" y="0"/>
                </a:lnTo>
                <a:lnTo>
                  <a:pt x="3195612" y="0"/>
                </a:lnTo>
                <a:lnTo>
                  <a:pt x="3180502" y="0"/>
                </a:lnTo>
                <a:lnTo>
                  <a:pt x="3150515" y="0"/>
                </a:lnTo>
                <a:lnTo>
                  <a:pt x="3135405" y="0"/>
                </a:lnTo>
                <a:lnTo>
                  <a:pt x="3120296" y="0"/>
                </a:lnTo>
                <a:lnTo>
                  <a:pt x="3105186" y="1627"/>
                </a:lnTo>
                <a:lnTo>
                  <a:pt x="3090308" y="3720"/>
                </a:lnTo>
                <a:lnTo>
                  <a:pt x="3075431" y="6277"/>
                </a:lnTo>
                <a:lnTo>
                  <a:pt x="3060553" y="9532"/>
                </a:lnTo>
                <a:lnTo>
                  <a:pt x="3045908" y="13252"/>
                </a:lnTo>
                <a:lnTo>
                  <a:pt x="3031496" y="17436"/>
                </a:lnTo>
                <a:lnTo>
                  <a:pt x="3017316" y="22086"/>
                </a:lnTo>
                <a:lnTo>
                  <a:pt x="3003369" y="27433"/>
                </a:lnTo>
                <a:lnTo>
                  <a:pt x="2989653" y="33245"/>
                </a:lnTo>
                <a:lnTo>
                  <a:pt x="2976171" y="39755"/>
                </a:lnTo>
                <a:lnTo>
                  <a:pt x="2963153" y="46729"/>
                </a:lnTo>
                <a:lnTo>
                  <a:pt x="2950368" y="54401"/>
                </a:lnTo>
                <a:lnTo>
                  <a:pt x="2938048" y="62538"/>
                </a:lnTo>
                <a:lnTo>
                  <a:pt x="2926192" y="71372"/>
                </a:lnTo>
                <a:lnTo>
                  <a:pt x="2914569" y="80904"/>
                </a:lnTo>
                <a:lnTo>
                  <a:pt x="2903411" y="91133"/>
                </a:lnTo>
                <a:lnTo>
                  <a:pt x="2892718" y="101828"/>
                </a:lnTo>
                <a:lnTo>
                  <a:pt x="2882490" y="113219"/>
                </a:lnTo>
                <a:lnTo>
                  <a:pt x="2872727" y="125541"/>
                </a:lnTo>
                <a:lnTo>
                  <a:pt x="2863428" y="138560"/>
                </a:lnTo>
                <a:lnTo>
                  <a:pt x="2854827" y="152276"/>
                </a:lnTo>
                <a:lnTo>
                  <a:pt x="2846691" y="166690"/>
                </a:lnTo>
                <a:lnTo>
                  <a:pt x="2839253" y="182034"/>
                </a:lnTo>
                <a:lnTo>
                  <a:pt x="2832279" y="198308"/>
                </a:lnTo>
                <a:lnTo>
                  <a:pt x="2826003" y="215512"/>
                </a:lnTo>
                <a:lnTo>
                  <a:pt x="2820423" y="233646"/>
                </a:lnTo>
                <a:lnTo>
                  <a:pt x="2815542" y="252709"/>
                </a:lnTo>
                <a:lnTo>
                  <a:pt x="2811358" y="272703"/>
                </a:lnTo>
                <a:lnTo>
                  <a:pt x="2811358" y="279677"/>
                </a:lnTo>
                <a:cubicBezTo>
                  <a:pt x="2822283" y="279677"/>
                  <a:pt x="2834603" y="277817"/>
                  <a:pt x="2845064" y="276655"/>
                </a:cubicBezTo>
                <a:lnTo>
                  <a:pt x="2855990" y="275492"/>
                </a:lnTo>
                <a:cubicBezTo>
                  <a:pt x="2890092" y="122054"/>
                  <a:pt x="2993443" y="43086"/>
                  <a:pt x="3166090" y="38592"/>
                </a:cubicBezTo>
                <a:lnTo>
                  <a:pt x="3166090" y="38592"/>
                </a:lnTo>
                <a:close/>
                <a:moveTo>
                  <a:pt x="3358798" y="1472316"/>
                </a:moveTo>
                <a:lnTo>
                  <a:pt x="3356706" y="1472316"/>
                </a:lnTo>
                <a:lnTo>
                  <a:pt x="3354846" y="1472316"/>
                </a:lnTo>
                <a:lnTo>
                  <a:pt x="3352987" y="1472316"/>
                </a:lnTo>
                <a:lnTo>
                  <a:pt x="3309052" y="1487427"/>
                </a:lnTo>
                <a:lnTo>
                  <a:pt x="3307192" y="1487427"/>
                </a:lnTo>
                <a:lnTo>
                  <a:pt x="3305565" y="1487427"/>
                </a:lnTo>
                <a:lnTo>
                  <a:pt x="3304170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4170" y="1487427"/>
                </a:lnTo>
                <a:lnTo>
                  <a:pt x="3305565" y="1487427"/>
                </a:lnTo>
                <a:lnTo>
                  <a:pt x="3307192" y="1487427"/>
                </a:lnTo>
                <a:lnTo>
                  <a:pt x="3346943" y="1510675"/>
                </a:lnTo>
                <a:lnTo>
                  <a:pt x="3348802" y="1510675"/>
                </a:lnTo>
                <a:lnTo>
                  <a:pt x="3350662" y="1510675"/>
                </a:lnTo>
                <a:lnTo>
                  <a:pt x="3352522" y="1510675"/>
                </a:lnTo>
                <a:lnTo>
                  <a:pt x="3354614" y="1510675"/>
                </a:lnTo>
                <a:lnTo>
                  <a:pt x="3356706" y="1510675"/>
                </a:lnTo>
                <a:lnTo>
                  <a:pt x="3358798" y="1510675"/>
                </a:lnTo>
                <a:lnTo>
                  <a:pt x="3361123" y="1510675"/>
                </a:lnTo>
                <a:lnTo>
                  <a:pt x="3363447" y="1510675"/>
                </a:lnTo>
                <a:lnTo>
                  <a:pt x="3365772" y="1510675"/>
                </a:lnTo>
                <a:lnTo>
                  <a:pt x="3368096" y="1510675"/>
                </a:lnTo>
                <a:lnTo>
                  <a:pt x="3370653" y="1510675"/>
                </a:lnTo>
                <a:lnTo>
                  <a:pt x="3373211" y="1510675"/>
                </a:lnTo>
                <a:lnTo>
                  <a:pt x="3375768" y="1510675"/>
                </a:lnTo>
                <a:lnTo>
                  <a:pt x="3378325" y="1510675"/>
                </a:lnTo>
                <a:lnTo>
                  <a:pt x="3380882" y="1510675"/>
                </a:lnTo>
                <a:lnTo>
                  <a:pt x="3410869" y="1510675"/>
                </a:lnTo>
                <a:lnTo>
                  <a:pt x="3412961" y="1510675"/>
                </a:lnTo>
                <a:lnTo>
                  <a:pt x="3415053" y="1510675"/>
                </a:lnTo>
                <a:lnTo>
                  <a:pt x="3417145" y="1510675"/>
                </a:lnTo>
                <a:lnTo>
                  <a:pt x="3419005" y="1510675"/>
                </a:lnTo>
                <a:lnTo>
                  <a:pt x="3420865" y="1510675"/>
                </a:lnTo>
                <a:lnTo>
                  <a:pt x="3464799" y="1495564"/>
                </a:lnTo>
                <a:lnTo>
                  <a:pt x="3466659" y="1495564"/>
                </a:lnTo>
                <a:lnTo>
                  <a:pt x="3468286" y="1495564"/>
                </a:lnTo>
                <a:lnTo>
                  <a:pt x="3469681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69681" y="1495564"/>
                </a:lnTo>
                <a:lnTo>
                  <a:pt x="3468286" y="1495564"/>
                </a:lnTo>
                <a:lnTo>
                  <a:pt x="3466659" y="1495564"/>
                </a:lnTo>
                <a:lnTo>
                  <a:pt x="3426908" y="1472316"/>
                </a:lnTo>
                <a:lnTo>
                  <a:pt x="3425049" y="1472316"/>
                </a:lnTo>
                <a:lnTo>
                  <a:pt x="3423189" y="1472316"/>
                </a:lnTo>
                <a:lnTo>
                  <a:pt x="3421330" y="1472316"/>
                </a:lnTo>
                <a:lnTo>
                  <a:pt x="3419238" y="1472316"/>
                </a:lnTo>
                <a:lnTo>
                  <a:pt x="3417145" y="1472316"/>
                </a:lnTo>
                <a:lnTo>
                  <a:pt x="3415053" y="1472316"/>
                </a:lnTo>
                <a:lnTo>
                  <a:pt x="3412728" y="1472316"/>
                </a:lnTo>
                <a:lnTo>
                  <a:pt x="3410404" y="1472316"/>
                </a:lnTo>
                <a:lnTo>
                  <a:pt x="3408079" y="1472316"/>
                </a:lnTo>
                <a:lnTo>
                  <a:pt x="3405755" y="1472316"/>
                </a:lnTo>
                <a:lnTo>
                  <a:pt x="3403198" y="1472316"/>
                </a:lnTo>
                <a:lnTo>
                  <a:pt x="3400641" y="1472316"/>
                </a:lnTo>
                <a:lnTo>
                  <a:pt x="3398084" y="1472316"/>
                </a:lnTo>
                <a:lnTo>
                  <a:pt x="3395527" y="1472316"/>
                </a:lnTo>
                <a:lnTo>
                  <a:pt x="3392970" y="1472316"/>
                </a:lnTo>
                <a:lnTo>
                  <a:pt x="3363215" y="1472316"/>
                </a:lnTo>
                <a:lnTo>
                  <a:pt x="3361123" y="1472316"/>
                </a:lnTo>
                <a:lnTo>
                  <a:pt x="3359031" y="1472316"/>
                </a:lnTo>
                <a:lnTo>
                  <a:pt x="3359031" y="1472316"/>
                </a:lnTo>
                <a:close/>
                <a:moveTo>
                  <a:pt x="3174923" y="6075482"/>
                </a:moveTo>
                <a:lnTo>
                  <a:pt x="3202818" y="6022476"/>
                </a:lnTo>
                <a:lnTo>
                  <a:pt x="3203981" y="6019919"/>
                </a:lnTo>
                <a:lnTo>
                  <a:pt x="3203981" y="6017362"/>
                </a:lnTo>
                <a:lnTo>
                  <a:pt x="3203981" y="6014804"/>
                </a:lnTo>
                <a:lnTo>
                  <a:pt x="3203981" y="6012014"/>
                </a:lnTo>
                <a:lnTo>
                  <a:pt x="3203981" y="6009225"/>
                </a:lnTo>
                <a:lnTo>
                  <a:pt x="3203981" y="6006435"/>
                </a:lnTo>
                <a:lnTo>
                  <a:pt x="3203981" y="6003412"/>
                </a:lnTo>
                <a:lnTo>
                  <a:pt x="3203981" y="6000390"/>
                </a:lnTo>
                <a:lnTo>
                  <a:pt x="3203981" y="5997368"/>
                </a:lnTo>
                <a:lnTo>
                  <a:pt x="3203981" y="5994113"/>
                </a:lnTo>
                <a:lnTo>
                  <a:pt x="3203981" y="5990858"/>
                </a:lnTo>
                <a:lnTo>
                  <a:pt x="3203981" y="5987604"/>
                </a:lnTo>
                <a:lnTo>
                  <a:pt x="3203981" y="5984349"/>
                </a:lnTo>
                <a:lnTo>
                  <a:pt x="3203981" y="5957613"/>
                </a:lnTo>
                <a:lnTo>
                  <a:pt x="3203981" y="5954358"/>
                </a:lnTo>
                <a:lnTo>
                  <a:pt x="3203981" y="5951104"/>
                </a:lnTo>
                <a:lnTo>
                  <a:pt x="3203981" y="5947849"/>
                </a:lnTo>
                <a:lnTo>
                  <a:pt x="3203981" y="5944826"/>
                </a:lnTo>
                <a:lnTo>
                  <a:pt x="3203981" y="5941805"/>
                </a:lnTo>
                <a:lnTo>
                  <a:pt x="3203981" y="5938782"/>
                </a:lnTo>
                <a:lnTo>
                  <a:pt x="3203981" y="5935993"/>
                </a:lnTo>
                <a:lnTo>
                  <a:pt x="3203981" y="5933202"/>
                </a:lnTo>
                <a:lnTo>
                  <a:pt x="3203981" y="5930645"/>
                </a:lnTo>
                <a:lnTo>
                  <a:pt x="3203981" y="5928087"/>
                </a:lnTo>
                <a:lnTo>
                  <a:pt x="3203981" y="5925531"/>
                </a:lnTo>
                <a:lnTo>
                  <a:pt x="3178643" y="5871594"/>
                </a:lnTo>
                <a:lnTo>
                  <a:pt x="3178643" y="5869269"/>
                </a:lnTo>
                <a:lnTo>
                  <a:pt x="3178643" y="5867177"/>
                </a:lnTo>
                <a:lnTo>
                  <a:pt x="3178643" y="5865317"/>
                </a:lnTo>
                <a:lnTo>
                  <a:pt x="3178643" y="5863690"/>
                </a:lnTo>
                <a:lnTo>
                  <a:pt x="3178643" y="5862295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2295"/>
                </a:lnTo>
                <a:lnTo>
                  <a:pt x="3173296" y="5863690"/>
                </a:lnTo>
                <a:lnTo>
                  <a:pt x="3173296" y="5865317"/>
                </a:lnTo>
                <a:lnTo>
                  <a:pt x="3173296" y="5867177"/>
                </a:lnTo>
                <a:lnTo>
                  <a:pt x="3173296" y="5869269"/>
                </a:lnTo>
                <a:lnTo>
                  <a:pt x="3173296" y="5871594"/>
                </a:lnTo>
                <a:lnTo>
                  <a:pt x="3147958" y="5925531"/>
                </a:lnTo>
                <a:lnTo>
                  <a:pt x="3147958" y="5928087"/>
                </a:lnTo>
                <a:lnTo>
                  <a:pt x="3147958" y="5930645"/>
                </a:lnTo>
                <a:lnTo>
                  <a:pt x="3147958" y="5933202"/>
                </a:lnTo>
                <a:lnTo>
                  <a:pt x="3147958" y="5935993"/>
                </a:lnTo>
                <a:lnTo>
                  <a:pt x="3147958" y="5938782"/>
                </a:lnTo>
                <a:lnTo>
                  <a:pt x="3147958" y="5941805"/>
                </a:lnTo>
                <a:lnTo>
                  <a:pt x="3147958" y="5944826"/>
                </a:lnTo>
                <a:lnTo>
                  <a:pt x="3147958" y="5947849"/>
                </a:lnTo>
                <a:lnTo>
                  <a:pt x="3147958" y="5951104"/>
                </a:lnTo>
                <a:lnTo>
                  <a:pt x="3147958" y="5954358"/>
                </a:lnTo>
                <a:lnTo>
                  <a:pt x="3147958" y="5957613"/>
                </a:lnTo>
                <a:lnTo>
                  <a:pt x="3147958" y="5984349"/>
                </a:lnTo>
                <a:lnTo>
                  <a:pt x="3147958" y="5987604"/>
                </a:lnTo>
                <a:lnTo>
                  <a:pt x="3147958" y="5990858"/>
                </a:lnTo>
                <a:lnTo>
                  <a:pt x="3147958" y="5994113"/>
                </a:lnTo>
                <a:lnTo>
                  <a:pt x="3147958" y="5997368"/>
                </a:lnTo>
                <a:lnTo>
                  <a:pt x="3147958" y="6000390"/>
                </a:lnTo>
                <a:lnTo>
                  <a:pt x="3147958" y="6003412"/>
                </a:lnTo>
                <a:lnTo>
                  <a:pt x="3147958" y="6006435"/>
                </a:lnTo>
                <a:lnTo>
                  <a:pt x="3147958" y="6009225"/>
                </a:lnTo>
                <a:lnTo>
                  <a:pt x="3147958" y="6012014"/>
                </a:lnTo>
                <a:lnTo>
                  <a:pt x="3147958" y="6014804"/>
                </a:lnTo>
                <a:lnTo>
                  <a:pt x="3147958" y="6017362"/>
                </a:lnTo>
                <a:lnTo>
                  <a:pt x="3147958" y="6019919"/>
                </a:lnTo>
                <a:lnTo>
                  <a:pt x="3149120" y="6022476"/>
                </a:lnTo>
                <a:lnTo>
                  <a:pt x="3177015" y="6075482"/>
                </a:lnTo>
                <a:lnTo>
                  <a:pt x="3158651" y="6077342"/>
                </a:lnTo>
                <a:lnTo>
                  <a:pt x="3159813" y="6079202"/>
                </a:lnTo>
                <a:lnTo>
                  <a:pt x="3160976" y="6081062"/>
                </a:lnTo>
                <a:lnTo>
                  <a:pt x="3162138" y="6082689"/>
                </a:lnTo>
                <a:lnTo>
                  <a:pt x="3162138" y="6084084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4084"/>
                </a:lnTo>
                <a:lnTo>
                  <a:pt x="3162138" y="6082689"/>
                </a:lnTo>
                <a:lnTo>
                  <a:pt x="3163300" y="6081062"/>
                </a:lnTo>
                <a:lnTo>
                  <a:pt x="3164463" y="6079202"/>
                </a:lnTo>
                <a:lnTo>
                  <a:pt x="3165625" y="6077342"/>
                </a:lnTo>
                <a:lnTo>
                  <a:pt x="3166787" y="6075017"/>
                </a:lnTo>
                <a:lnTo>
                  <a:pt x="3166787" y="6075017"/>
                </a:lnTo>
                <a:close/>
                <a:moveTo>
                  <a:pt x="3174923" y="5726758"/>
                </a:moveTo>
                <a:lnTo>
                  <a:pt x="3202818" y="5673752"/>
                </a:lnTo>
                <a:lnTo>
                  <a:pt x="3203981" y="5671194"/>
                </a:lnTo>
                <a:lnTo>
                  <a:pt x="3203981" y="5668637"/>
                </a:lnTo>
                <a:lnTo>
                  <a:pt x="3203981" y="5666079"/>
                </a:lnTo>
                <a:lnTo>
                  <a:pt x="3203981" y="5663290"/>
                </a:lnTo>
                <a:lnTo>
                  <a:pt x="3203981" y="5660500"/>
                </a:lnTo>
                <a:lnTo>
                  <a:pt x="3203981" y="5657710"/>
                </a:lnTo>
                <a:lnTo>
                  <a:pt x="3203981" y="5654688"/>
                </a:lnTo>
                <a:lnTo>
                  <a:pt x="3203981" y="5651665"/>
                </a:lnTo>
                <a:lnTo>
                  <a:pt x="3203981" y="5648643"/>
                </a:lnTo>
                <a:lnTo>
                  <a:pt x="3203981" y="5645389"/>
                </a:lnTo>
                <a:lnTo>
                  <a:pt x="3203981" y="5642134"/>
                </a:lnTo>
                <a:lnTo>
                  <a:pt x="3203981" y="5638879"/>
                </a:lnTo>
                <a:lnTo>
                  <a:pt x="3203981" y="5635624"/>
                </a:lnTo>
                <a:lnTo>
                  <a:pt x="3203981" y="5608889"/>
                </a:lnTo>
                <a:lnTo>
                  <a:pt x="3203981" y="5605633"/>
                </a:lnTo>
                <a:lnTo>
                  <a:pt x="3203981" y="5602379"/>
                </a:lnTo>
                <a:lnTo>
                  <a:pt x="3203981" y="5599124"/>
                </a:lnTo>
                <a:lnTo>
                  <a:pt x="3203981" y="5596102"/>
                </a:lnTo>
                <a:lnTo>
                  <a:pt x="3203981" y="5593080"/>
                </a:lnTo>
                <a:lnTo>
                  <a:pt x="3203981" y="5590058"/>
                </a:lnTo>
                <a:lnTo>
                  <a:pt x="3203981" y="5587268"/>
                </a:lnTo>
                <a:lnTo>
                  <a:pt x="3203981" y="5584477"/>
                </a:lnTo>
                <a:lnTo>
                  <a:pt x="3203981" y="5581920"/>
                </a:lnTo>
                <a:lnTo>
                  <a:pt x="3203981" y="5579363"/>
                </a:lnTo>
                <a:lnTo>
                  <a:pt x="3203981" y="5576806"/>
                </a:lnTo>
                <a:lnTo>
                  <a:pt x="3178643" y="5522638"/>
                </a:lnTo>
                <a:lnTo>
                  <a:pt x="3178643" y="5520313"/>
                </a:lnTo>
                <a:lnTo>
                  <a:pt x="3178643" y="5518220"/>
                </a:lnTo>
                <a:lnTo>
                  <a:pt x="3178643" y="5516360"/>
                </a:lnTo>
                <a:lnTo>
                  <a:pt x="3178643" y="5514732"/>
                </a:lnTo>
                <a:lnTo>
                  <a:pt x="3178643" y="5513338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3338"/>
                </a:lnTo>
                <a:lnTo>
                  <a:pt x="3173296" y="5514732"/>
                </a:lnTo>
                <a:lnTo>
                  <a:pt x="3173296" y="5516360"/>
                </a:lnTo>
                <a:lnTo>
                  <a:pt x="3173296" y="5518220"/>
                </a:lnTo>
                <a:lnTo>
                  <a:pt x="3173296" y="5520313"/>
                </a:lnTo>
                <a:lnTo>
                  <a:pt x="3173296" y="5522638"/>
                </a:lnTo>
                <a:lnTo>
                  <a:pt x="3147958" y="5576806"/>
                </a:lnTo>
                <a:lnTo>
                  <a:pt x="3147958" y="5579363"/>
                </a:lnTo>
                <a:lnTo>
                  <a:pt x="3147958" y="5581920"/>
                </a:lnTo>
                <a:lnTo>
                  <a:pt x="3147958" y="5584477"/>
                </a:lnTo>
                <a:lnTo>
                  <a:pt x="3147958" y="5587268"/>
                </a:lnTo>
                <a:lnTo>
                  <a:pt x="3147958" y="5590058"/>
                </a:lnTo>
                <a:lnTo>
                  <a:pt x="3147958" y="5593080"/>
                </a:lnTo>
                <a:lnTo>
                  <a:pt x="3147958" y="5596102"/>
                </a:lnTo>
                <a:lnTo>
                  <a:pt x="3147958" y="5599124"/>
                </a:lnTo>
                <a:lnTo>
                  <a:pt x="3147958" y="5602379"/>
                </a:lnTo>
                <a:lnTo>
                  <a:pt x="3147958" y="5605633"/>
                </a:lnTo>
                <a:lnTo>
                  <a:pt x="3147958" y="5608889"/>
                </a:lnTo>
                <a:lnTo>
                  <a:pt x="3147958" y="5635624"/>
                </a:lnTo>
                <a:lnTo>
                  <a:pt x="3147958" y="5638879"/>
                </a:lnTo>
                <a:lnTo>
                  <a:pt x="3147958" y="5642134"/>
                </a:lnTo>
                <a:lnTo>
                  <a:pt x="3147958" y="5645389"/>
                </a:lnTo>
                <a:lnTo>
                  <a:pt x="3147958" y="5648643"/>
                </a:lnTo>
                <a:lnTo>
                  <a:pt x="3147958" y="5651665"/>
                </a:lnTo>
                <a:lnTo>
                  <a:pt x="3147958" y="5654688"/>
                </a:lnTo>
                <a:lnTo>
                  <a:pt x="3147958" y="5657710"/>
                </a:lnTo>
                <a:lnTo>
                  <a:pt x="3147958" y="5660500"/>
                </a:lnTo>
                <a:lnTo>
                  <a:pt x="3147958" y="5663290"/>
                </a:lnTo>
                <a:lnTo>
                  <a:pt x="3147958" y="5666079"/>
                </a:lnTo>
                <a:lnTo>
                  <a:pt x="3147958" y="5668637"/>
                </a:lnTo>
                <a:lnTo>
                  <a:pt x="3147958" y="5671194"/>
                </a:lnTo>
                <a:lnTo>
                  <a:pt x="3149120" y="5673752"/>
                </a:lnTo>
                <a:lnTo>
                  <a:pt x="3177015" y="5726758"/>
                </a:lnTo>
                <a:lnTo>
                  <a:pt x="3158651" y="5728617"/>
                </a:lnTo>
                <a:lnTo>
                  <a:pt x="3159813" y="5730710"/>
                </a:lnTo>
                <a:lnTo>
                  <a:pt x="3160976" y="5732570"/>
                </a:lnTo>
                <a:lnTo>
                  <a:pt x="3162138" y="5734197"/>
                </a:lnTo>
                <a:lnTo>
                  <a:pt x="3162138" y="5735591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5591"/>
                </a:lnTo>
                <a:lnTo>
                  <a:pt x="3162138" y="5734197"/>
                </a:lnTo>
                <a:lnTo>
                  <a:pt x="3163300" y="5732570"/>
                </a:lnTo>
                <a:lnTo>
                  <a:pt x="3164463" y="5730710"/>
                </a:lnTo>
                <a:lnTo>
                  <a:pt x="3165625" y="5728617"/>
                </a:lnTo>
                <a:lnTo>
                  <a:pt x="3166787" y="5726292"/>
                </a:lnTo>
                <a:lnTo>
                  <a:pt x="3166787" y="5726292"/>
                </a:lnTo>
                <a:close/>
                <a:moveTo>
                  <a:pt x="3174923" y="5382682"/>
                </a:moveTo>
                <a:lnTo>
                  <a:pt x="3202818" y="5329676"/>
                </a:lnTo>
                <a:lnTo>
                  <a:pt x="3203981" y="5327119"/>
                </a:lnTo>
                <a:lnTo>
                  <a:pt x="3203981" y="5324561"/>
                </a:lnTo>
                <a:lnTo>
                  <a:pt x="3203981" y="5322004"/>
                </a:lnTo>
                <a:lnTo>
                  <a:pt x="3203981" y="5319215"/>
                </a:lnTo>
                <a:lnTo>
                  <a:pt x="3203981" y="5316424"/>
                </a:lnTo>
                <a:lnTo>
                  <a:pt x="3203981" y="5313635"/>
                </a:lnTo>
                <a:lnTo>
                  <a:pt x="3203981" y="5310612"/>
                </a:lnTo>
                <a:lnTo>
                  <a:pt x="3203981" y="5307591"/>
                </a:lnTo>
                <a:lnTo>
                  <a:pt x="3203981" y="5304568"/>
                </a:lnTo>
                <a:lnTo>
                  <a:pt x="3203981" y="5301313"/>
                </a:lnTo>
                <a:lnTo>
                  <a:pt x="3203981" y="5298059"/>
                </a:lnTo>
                <a:lnTo>
                  <a:pt x="3203981" y="5294804"/>
                </a:lnTo>
                <a:lnTo>
                  <a:pt x="3203981" y="5291549"/>
                </a:lnTo>
                <a:lnTo>
                  <a:pt x="3203981" y="5263651"/>
                </a:lnTo>
                <a:lnTo>
                  <a:pt x="3203981" y="5260396"/>
                </a:lnTo>
                <a:lnTo>
                  <a:pt x="3203981" y="5257141"/>
                </a:lnTo>
                <a:lnTo>
                  <a:pt x="3203981" y="5253886"/>
                </a:lnTo>
                <a:lnTo>
                  <a:pt x="3203981" y="5250865"/>
                </a:lnTo>
                <a:lnTo>
                  <a:pt x="3203981" y="5247842"/>
                </a:lnTo>
                <a:lnTo>
                  <a:pt x="3203981" y="5244820"/>
                </a:lnTo>
                <a:lnTo>
                  <a:pt x="3203981" y="5242030"/>
                </a:lnTo>
                <a:lnTo>
                  <a:pt x="3203981" y="5239241"/>
                </a:lnTo>
                <a:lnTo>
                  <a:pt x="3203981" y="5236683"/>
                </a:lnTo>
                <a:lnTo>
                  <a:pt x="3203981" y="5234126"/>
                </a:lnTo>
                <a:lnTo>
                  <a:pt x="3203981" y="5231568"/>
                </a:lnTo>
                <a:lnTo>
                  <a:pt x="3178643" y="5177400"/>
                </a:lnTo>
                <a:lnTo>
                  <a:pt x="3178643" y="5175075"/>
                </a:lnTo>
                <a:lnTo>
                  <a:pt x="3178643" y="5172983"/>
                </a:lnTo>
                <a:lnTo>
                  <a:pt x="3178643" y="5171122"/>
                </a:lnTo>
                <a:lnTo>
                  <a:pt x="3178643" y="5169496"/>
                </a:lnTo>
                <a:lnTo>
                  <a:pt x="3178643" y="5168101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8101"/>
                </a:lnTo>
                <a:lnTo>
                  <a:pt x="3173296" y="5169496"/>
                </a:lnTo>
                <a:lnTo>
                  <a:pt x="3173296" y="5171122"/>
                </a:lnTo>
                <a:lnTo>
                  <a:pt x="3173296" y="5172983"/>
                </a:lnTo>
                <a:lnTo>
                  <a:pt x="3173296" y="5175075"/>
                </a:lnTo>
                <a:lnTo>
                  <a:pt x="3173296" y="5177400"/>
                </a:lnTo>
                <a:lnTo>
                  <a:pt x="3147958" y="5231568"/>
                </a:lnTo>
                <a:lnTo>
                  <a:pt x="3147958" y="5234126"/>
                </a:lnTo>
                <a:lnTo>
                  <a:pt x="3147958" y="5236683"/>
                </a:lnTo>
                <a:lnTo>
                  <a:pt x="3147958" y="5239241"/>
                </a:lnTo>
                <a:lnTo>
                  <a:pt x="3147958" y="5242030"/>
                </a:lnTo>
                <a:lnTo>
                  <a:pt x="3147958" y="5244820"/>
                </a:lnTo>
                <a:lnTo>
                  <a:pt x="3147958" y="5247842"/>
                </a:lnTo>
                <a:lnTo>
                  <a:pt x="3147958" y="5250865"/>
                </a:lnTo>
                <a:lnTo>
                  <a:pt x="3147958" y="5253886"/>
                </a:lnTo>
                <a:lnTo>
                  <a:pt x="3147958" y="5257141"/>
                </a:lnTo>
                <a:lnTo>
                  <a:pt x="3147958" y="5260396"/>
                </a:lnTo>
                <a:lnTo>
                  <a:pt x="3147958" y="5263651"/>
                </a:lnTo>
                <a:lnTo>
                  <a:pt x="3147958" y="5290386"/>
                </a:lnTo>
                <a:lnTo>
                  <a:pt x="3147958" y="5293642"/>
                </a:lnTo>
                <a:lnTo>
                  <a:pt x="3147958" y="5296896"/>
                </a:lnTo>
                <a:lnTo>
                  <a:pt x="3147958" y="5300151"/>
                </a:lnTo>
                <a:lnTo>
                  <a:pt x="3147958" y="5303405"/>
                </a:lnTo>
                <a:lnTo>
                  <a:pt x="3147958" y="5306428"/>
                </a:lnTo>
                <a:lnTo>
                  <a:pt x="3147958" y="5309450"/>
                </a:lnTo>
                <a:lnTo>
                  <a:pt x="3147958" y="5312473"/>
                </a:lnTo>
                <a:lnTo>
                  <a:pt x="3147958" y="5315262"/>
                </a:lnTo>
                <a:lnTo>
                  <a:pt x="3147958" y="5318052"/>
                </a:lnTo>
                <a:lnTo>
                  <a:pt x="3147958" y="5320842"/>
                </a:lnTo>
                <a:lnTo>
                  <a:pt x="3147958" y="5323399"/>
                </a:lnTo>
                <a:lnTo>
                  <a:pt x="3147958" y="5325956"/>
                </a:lnTo>
                <a:lnTo>
                  <a:pt x="3149120" y="5328514"/>
                </a:lnTo>
                <a:lnTo>
                  <a:pt x="3177015" y="5381520"/>
                </a:lnTo>
                <a:lnTo>
                  <a:pt x="3178178" y="5383845"/>
                </a:lnTo>
                <a:lnTo>
                  <a:pt x="3179340" y="5385937"/>
                </a:lnTo>
                <a:lnTo>
                  <a:pt x="3180502" y="5387797"/>
                </a:lnTo>
                <a:lnTo>
                  <a:pt x="3181665" y="5389424"/>
                </a:lnTo>
                <a:lnTo>
                  <a:pt x="3181665" y="5390819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0819"/>
                </a:lnTo>
                <a:lnTo>
                  <a:pt x="3181665" y="5389424"/>
                </a:lnTo>
                <a:lnTo>
                  <a:pt x="3182827" y="5387797"/>
                </a:lnTo>
                <a:lnTo>
                  <a:pt x="3183989" y="5385937"/>
                </a:lnTo>
                <a:lnTo>
                  <a:pt x="3185151" y="5383845"/>
                </a:lnTo>
                <a:lnTo>
                  <a:pt x="3186314" y="5381520"/>
                </a:lnTo>
                <a:lnTo>
                  <a:pt x="3186314" y="5381520"/>
                </a:lnTo>
                <a:close/>
                <a:moveTo>
                  <a:pt x="3174923" y="5013034"/>
                </a:moveTo>
                <a:lnTo>
                  <a:pt x="3202818" y="4960028"/>
                </a:lnTo>
                <a:lnTo>
                  <a:pt x="3203981" y="4957471"/>
                </a:lnTo>
                <a:lnTo>
                  <a:pt x="3203981" y="4954913"/>
                </a:lnTo>
                <a:lnTo>
                  <a:pt x="3203981" y="4952356"/>
                </a:lnTo>
                <a:lnTo>
                  <a:pt x="3203981" y="4949566"/>
                </a:lnTo>
                <a:lnTo>
                  <a:pt x="3203981" y="4946776"/>
                </a:lnTo>
                <a:lnTo>
                  <a:pt x="3203981" y="4943987"/>
                </a:lnTo>
                <a:lnTo>
                  <a:pt x="3203981" y="4940964"/>
                </a:lnTo>
                <a:lnTo>
                  <a:pt x="3203981" y="4937942"/>
                </a:lnTo>
                <a:lnTo>
                  <a:pt x="3203981" y="4934920"/>
                </a:lnTo>
                <a:lnTo>
                  <a:pt x="3203981" y="4931665"/>
                </a:lnTo>
                <a:lnTo>
                  <a:pt x="3203981" y="4928410"/>
                </a:lnTo>
                <a:lnTo>
                  <a:pt x="3203981" y="4925156"/>
                </a:lnTo>
                <a:lnTo>
                  <a:pt x="3203981" y="4921901"/>
                </a:lnTo>
                <a:lnTo>
                  <a:pt x="3203981" y="4895165"/>
                </a:lnTo>
                <a:lnTo>
                  <a:pt x="3203981" y="4891910"/>
                </a:lnTo>
                <a:lnTo>
                  <a:pt x="3203981" y="4888656"/>
                </a:lnTo>
                <a:lnTo>
                  <a:pt x="3203981" y="4885401"/>
                </a:lnTo>
                <a:lnTo>
                  <a:pt x="3203981" y="4882379"/>
                </a:lnTo>
                <a:lnTo>
                  <a:pt x="3203981" y="4879356"/>
                </a:lnTo>
                <a:lnTo>
                  <a:pt x="3203981" y="4876334"/>
                </a:lnTo>
                <a:lnTo>
                  <a:pt x="3203981" y="4873544"/>
                </a:lnTo>
                <a:lnTo>
                  <a:pt x="3203981" y="4870755"/>
                </a:lnTo>
                <a:lnTo>
                  <a:pt x="3203981" y="4868197"/>
                </a:lnTo>
                <a:lnTo>
                  <a:pt x="3203981" y="4865640"/>
                </a:lnTo>
                <a:lnTo>
                  <a:pt x="3203981" y="4863083"/>
                </a:lnTo>
                <a:lnTo>
                  <a:pt x="3178643" y="4809146"/>
                </a:lnTo>
                <a:lnTo>
                  <a:pt x="3178643" y="4806822"/>
                </a:lnTo>
                <a:lnTo>
                  <a:pt x="3178643" y="4804729"/>
                </a:lnTo>
                <a:lnTo>
                  <a:pt x="3178643" y="4802869"/>
                </a:lnTo>
                <a:lnTo>
                  <a:pt x="3178643" y="4801242"/>
                </a:lnTo>
                <a:lnTo>
                  <a:pt x="3178643" y="4799847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9847"/>
                </a:lnTo>
                <a:lnTo>
                  <a:pt x="3173296" y="4801242"/>
                </a:lnTo>
                <a:lnTo>
                  <a:pt x="3173296" y="4802869"/>
                </a:lnTo>
                <a:lnTo>
                  <a:pt x="3173296" y="4804729"/>
                </a:lnTo>
                <a:lnTo>
                  <a:pt x="3173296" y="4806822"/>
                </a:lnTo>
                <a:lnTo>
                  <a:pt x="3173296" y="4809146"/>
                </a:lnTo>
                <a:lnTo>
                  <a:pt x="3147958" y="4863083"/>
                </a:lnTo>
                <a:lnTo>
                  <a:pt x="3147958" y="4865640"/>
                </a:lnTo>
                <a:lnTo>
                  <a:pt x="3147958" y="4868197"/>
                </a:lnTo>
                <a:lnTo>
                  <a:pt x="3147958" y="4870755"/>
                </a:lnTo>
                <a:lnTo>
                  <a:pt x="3147958" y="4873544"/>
                </a:lnTo>
                <a:lnTo>
                  <a:pt x="3147958" y="4876334"/>
                </a:lnTo>
                <a:lnTo>
                  <a:pt x="3147958" y="4879356"/>
                </a:lnTo>
                <a:lnTo>
                  <a:pt x="3147958" y="4882379"/>
                </a:lnTo>
                <a:lnTo>
                  <a:pt x="3147958" y="4885401"/>
                </a:lnTo>
                <a:lnTo>
                  <a:pt x="3147958" y="4888656"/>
                </a:lnTo>
                <a:lnTo>
                  <a:pt x="3147958" y="4891910"/>
                </a:lnTo>
                <a:lnTo>
                  <a:pt x="3147958" y="4895165"/>
                </a:lnTo>
                <a:lnTo>
                  <a:pt x="3147958" y="4921901"/>
                </a:lnTo>
                <a:lnTo>
                  <a:pt x="3147958" y="4925156"/>
                </a:lnTo>
                <a:lnTo>
                  <a:pt x="3147958" y="4928410"/>
                </a:lnTo>
                <a:lnTo>
                  <a:pt x="3147958" y="4931665"/>
                </a:lnTo>
                <a:lnTo>
                  <a:pt x="3147958" y="4934920"/>
                </a:lnTo>
                <a:lnTo>
                  <a:pt x="3147958" y="4937942"/>
                </a:lnTo>
                <a:lnTo>
                  <a:pt x="3147958" y="4940964"/>
                </a:lnTo>
                <a:lnTo>
                  <a:pt x="3147958" y="4943987"/>
                </a:lnTo>
                <a:lnTo>
                  <a:pt x="3147958" y="4946776"/>
                </a:lnTo>
                <a:lnTo>
                  <a:pt x="3147958" y="4949566"/>
                </a:lnTo>
                <a:lnTo>
                  <a:pt x="3147958" y="4952356"/>
                </a:lnTo>
                <a:lnTo>
                  <a:pt x="3147958" y="4954913"/>
                </a:lnTo>
                <a:lnTo>
                  <a:pt x="3147958" y="4957471"/>
                </a:lnTo>
                <a:lnTo>
                  <a:pt x="3149120" y="4960028"/>
                </a:lnTo>
                <a:lnTo>
                  <a:pt x="3177015" y="5013034"/>
                </a:lnTo>
                <a:lnTo>
                  <a:pt x="3178178" y="5015359"/>
                </a:lnTo>
                <a:lnTo>
                  <a:pt x="3179340" y="5017219"/>
                </a:lnTo>
                <a:lnTo>
                  <a:pt x="3180502" y="5019079"/>
                </a:lnTo>
                <a:lnTo>
                  <a:pt x="3181665" y="5020706"/>
                </a:lnTo>
                <a:lnTo>
                  <a:pt x="3181665" y="5022101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2101"/>
                </a:lnTo>
                <a:lnTo>
                  <a:pt x="3181665" y="5020706"/>
                </a:lnTo>
                <a:lnTo>
                  <a:pt x="3182827" y="5019079"/>
                </a:lnTo>
                <a:lnTo>
                  <a:pt x="3183989" y="5017219"/>
                </a:lnTo>
                <a:lnTo>
                  <a:pt x="3185151" y="5015359"/>
                </a:lnTo>
                <a:lnTo>
                  <a:pt x="3186314" y="5013034"/>
                </a:lnTo>
                <a:lnTo>
                  <a:pt x="3186314" y="5013034"/>
                </a:lnTo>
                <a:close/>
                <a:moveTo>
                  <a:pt x="3174923" y="4707551"/>
                </a:moveTo>
                <a:lnTo>
                  <a:pt x="3202818" y="4654545"/>
                </a:lnTo>
                <a:lnTo>
                  <a:pt x="3203981" y="4651988"/>
                </a:lnTo>
                <a:lnTo>
                  <a:pt x="3203981" y="4649431"/>
                </a:lnTo>
                <a:lnTo>
                  <a:pt x="3203981" y="4646873"/>
                </a:lnTo>
                <a:lnTo>
                  <a:pt x="3203981" y="4644084"/>
                </a:lnTo>
                <a:lnTo>
                  <a:pt x="3203981" y="4641294"/>
                </a:lnTo>
                <a:lnTo>
                  <a:pt x="3203981" y="4638504"/>
                </a:lnTo>
                <a:lnTo>
                  <a:pt x="3203981" y="4635481"/>
                </a:lnTo>
                <a:lnTo>
                  <a:pt x="3203981" y="4632459"/>
                </a:lnTo>
                <a:lnTo>
                  <a:pt x="3203981" y="4629437"/>
                </a:lnTo>
                <a:lnTo>
                  <a:pt x="3203981" y="4626182"/>
                </a:lnTo>
                <a:lnTo>
                  <a:pt x="3203981" y="4622928"/>
                </a:lnTo>
                <a:lnTo>
                  <a:pt x="3203981" y="4619673"/>
                </a:lnTo>
                <a:lnTo>
                  <a:pt x="3203981" y="4616418"/>
                </a:lnTo>
                <a:lnTo>
                  <a:pt x="3203981" y="4589450"/>
                </a:lnTo>
                <a:lnTo>
                  <a:pt x="3203981" y="4586195"/>
                </a:lnTo>
                <a:lnTo>
                  <a:pt x="3203981" y="4582940"/>
                </a:lnTo>
                <a:lnTo>
                  <a:pt x="3203981" y="4579686"/>
                </a:lnTo>
                <a:lnTo>
                  <a:pt x="3203981" y="4576663"/>
                </a:lnTo>
                <a:lnTo>
                  <a:pt x="3203981" y="4573641"/>
                </a:lnTo>
                <a:lnTo>
                  <a:pt x="3203981" y="4570619"/>
                </a:lnTo>
                <a:lnTo>
                  <a:pt x="3203981" y="4567829"/>
                </a:lnTo>
                <a:lnTo>
                  <a:pt x="3203981" y="4565039"/>
                </a:lnTo>
                <a:lnTo>
                  <a:pt x="3203981" y="4562482"/>
                </a:lnTo>
                <a:lnTo>
                  <a:pt x="3203981" y="4559924"/>
                </a:lnTo>
                <a:lnTo>
                  <a:pt x="3203981" y="4557367"/>
                </a:lnTo>
                <a:lnTo>
                  <a:pt x="3178643" y="4503431"/>
                </a:lnTo>
                <a:lnTo>
                  <a:pt x="3178643" y="4501106"/>
                </a:lnTo>
                <a:lnTo>
                  <a:pt x="3178643" y="4499014"/>
                </a:lnTo>
                <a:lnTo>
                  <a:pt x="3178643" y="4497154"/>
                </a:lnTo>
                <a:lnTo>
                  <a:pt x="3178643" y="4495527"/>
                </a:lnTo>
                <a:lnTo>
                  <a:pt x="3178643" y="4494132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4132"/>
                </a:lnTo>
                <a:lnTo>
                  <a:pt x="3173296" y="4495527"/>
                </a:lnTo>
                <a:lnTo>
                  <a:pt x="3173296" y="4497154"/>
                </a:lnTo>
                <a:lnTo>
                  <a:pt x="3173296" y="4499014"/>
                </a:lnTo>
                <a:lnTo>
                  <a:pt x="3173296" y="4501106"/>
                </a:lnTo>
                <a:lnTo>
                  <a:pt x="3173296" y="4503431"/>
                </a:lnTo>
                <a:lnTo>
                  <a:pt x="3147958" y="4557367"/>
                </a:lnTo>
                <a:lnTo>
                  <a:pt x="3147958" y="4559924"/>
                </a:lnTo>
                <a:lnTo>
                  <a:pt x="3147958" y="4562482"/>
                </a:lnTo>
                <a:lnTo>
                  <a:pt x="3147958" y="4565039"/>
                </a:lnTo>
                <a:lnTo>
                  <a:pt x="3147958" y="4567829"/>
                </a:lnTo>
                <a:lnTo>
                  <a:pt x="3147958" y="4570619"/>
                </a:lnTo>
                <a:lnTo>
                  <a:pt x="3147958" y="4573641"/>
                </a:lnTo>
                <a:lnTo>
                  <a:pt x="3147958" y="4576663"/>
                </a:lnTo>
                <a:lnTo>
                  <a:pt x="3147958" y="4579686"/>
                </a:lnTo>
                <a:lnTo>
                  <a:pt x="3147958" y="4582940"/>
                </a:lnTo>
                <a:lnTo>
                  <a:pt x="3147958" y="4586195"/>
                </a:lnTo>
                <a:lnTo>
                  <a:pt x="3147958" y="4589450"/>
                </a:lnTo>
                <a:lnTo>
                  <a:pt x="3147958" y="4616185"/>
                </a:lnTo>
                <a:lnTo>
                  <a:pt x="3147958" y="4619440"/>
                </a:lnTo>
                <a:lnTo>
                  <a:pt x="3147958" y="4622695"/>
                </a:lnTo>
                <a:lnTo>
                  <a:pt x="3147958" y="4625950"/>
                </a:lnTo>
                <a:lnTo>
                  <a:pt x="3147958" y="4629205"/>
                </a:lnTo>
                <a:lnTo>
                  <a:pt x="3147958" y="4632227"/>
                </a:lnTo>
                <a:lnTo>
                  <a:pt x="3147958" y="4635249"/>
                </a:lnTo>
                <a:lnTo>
                  <a:pt x="3147958" y="4638271"/>
                </a:lnTo>
                <a:lnTo>
                  <a:pt x="3147958" y="4641061"/>
                </a:lnTo>
                <a:lnTo>
                  <a:pt x="3147958" y="4643851"/>
                </a:lnTo>
                <a:lnTo>
                  <a:pt x="3147958" y="4646641"/>
                </a:lnTo>
                <a:lnTo>
                  <a:pt x="3147958" y="4649198"/>
                </a:lnTo>
                <a:lnTo>
                  <a:pt x="3147958" y="4651755"/>
                </a:lnTo>
                <a:lnTo>
                  <a:pt x="3149120" y="4654313"/>
                </a:lnTo>
                <a:lnTo>
                  <a:pt x="3177015" y="4707319"/>
                </a:lnTo>
                <a:lnTo>
                  <a:pt x="3178178" y="4709644"/>
                </a:lnTo>
                <a:lnTo>
                  <a:pt x="3179340" y="4711504"/>
                </a:lnTo>
                <a:lnTo>
                  <a:pt x="3180502" y="4713363"/>
                </a:lnTo>
                <a:lnTo>
                  <a:pt x="3181665" y="4714991"/>
                </a:lnTo>
                <a:lnTo>
                  <a:pt x="3181665" y="4716386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6386"/>
                </a:lnTo>
                <a:lnTo>
                  <a:pt x="3181665" y="4714991"/>
                </a:lnTo>
                <a:lnTo>
                  <a:pt x="3182827" y="4713363"/>
                </a:lnTo>
                <a:lnTo>
                  <a:pt x="3183989" y="4711504"/>
                </a:lnTo>
                <a:lnTo>
                  <a:pt x="3185151" y="4709644"/>
                </a:lnTo>
                <a:lnTo>
                  <a:pt x="3186314" y="4707319"/>
                </a:lnTo>
                <a:lnTo>
                  <a:pt x="3186314" y="4707319"/>
                </a:lnTo>
                <a:close/>
                <a:moveTo>
                  <a:pt x="4166593" y="5910651"/>
                </a:moveTo>
                <a:lnTo>
                  <a:pt x="4182865" y="5844161"/>
                </a:lnTo>
                <a:lnTo>
                  <a:pt x="4182865" y="5840906"/>
                </a:lnTo>
                <a:lnTo>
                  <a:pt x="4182865" y="5837652"/>
                </a:lnTo>
                <a:lnTo>
                  <a:pt x="4182865" y="5834397"/>
                </a:lnTo>
                <a:lnTo>
                  <a:pt x="4182865" y="5830910"/>
                </a:lnTo>
                <a:lnTo>
                  <a:pt x="4182865" y="5805104"/>
                </a:lnTo>
                <a:lnTo>
                  <a:pt x="4182865" y="5801152"/>
                </a:lnTo>
                <a:lnTo>
                  <a:pt x="4182865" y="5797200"/>
                </a:lnTo>
                <a:lnTo>
                  <a:pt x="4182865" y="5793248"/>
                </a:lnTo>
                <a:lnTo>
                  <a:pt x="4182865" y="5789295"/>
                </a:lnTo>
                <a:lnTo>
                  <a:pt x="4182865" y="5785343"/>
                </a:lnTo>
                <a:lnTo>
                  <a:pt x="4182865" y="5781391"/>
                </a:lnTo>
                <a:lnTo>
                  <a:pt x="4182865" y="5777439"/>
                </a:lnTo>
                <a:lnTo>
                  <a:pt x="4182865" y="5773719"/>
                </a:lnTo>
                <a:lnTo>
                  <a:pt x="4182865" y="5769999"/>
                </a:lnTo>
                <a:lnTo>
                  <a:pt x="4182865" y="5766279"/>
                </a:lnTo>
                <a:lnTo>
                  <a:pt x="4181702" y="5762560"/>
                </a:lnTo>
                <a:lnTo>
                  <a:pt x="4180308" y="5759072"/>
                </a:lnTo>
                <a:lnTo>
                  <a:pt x="4178913" y="5755585"/>
                </a:lnTo>
                <a:lnTo>
                  <a:pt x="4172172" y="5751866"/>
                </a:lnTo>
                <a:lnTo>
                  <a:pt x="4170777" y="5748610"/>
                </a:lnTo>
                <a:lnTo>
                  <a:pt x="4169150" y="5745356"/>
                </a:lnTo>
                <a:lnTo>
                  <a:pt x="4167522" y="5742334"/>
                </a:lnTo>
                <a:lnTo>
                  <a:pt x="4165895" y="5739311"/>
                </a:lnTo>
                <a:lnTo>
                  <a:pt x="4164268" y="5736522"/>
                </a:lnTo>
                <a:lnTo>
                  <a:pt x="4162408" y="5733732"/>
                </a:lnTo>
                <a:lnTo>
                  <a:pt x="4160549" y="5731174"/>
                </a:lnTo>
                <a:lnTo>
                  <a:pt x="4120101" y="5676076"/>
                </a:lnTo>
                <a:lnTo>
                  <a:pt x="4118241" y="5673752"/>
                </a:lnTo>
                <a:lnTo>
                  <a:pt x="4116382" y="5671659"/>
                </a:lnTo>
                <a:lnTo>
                  <a:pt x="4114755" y="5669799"/>
                </a:lnTo>
                <a:lnTo>
                  <a:pt x="4113127" y="5668171"/>
                </a:lnTo>
                <a:lnTo>
                  <a:pt x="4111500" y="5666777"/>
                </a:lnTo>
                <a:lnTo>
                  <a:pt x="4109873" y="5665615"/>
                </a:lnTo>
                <a:lnTo>
                  <a:pt x="4108478" y="5665615"/>
                </a:lnTo>
                <a:lnTo>
                  <a:pt x="4107083" y="5665615"/>
                </a:lnTo>
                <a:lnTo>
                  <a:pt x="4105921" y="5665615"/>
                </a:lnTo>
                <a:lnTo>
                  <a:pt x="4105921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6777"/>
                </a:lnTo>
                <a:lnTo>
                  <a:pt x="4099877" y="5668171"/>
                </a:lnTo>
                <a:lnTo>
                  <a:pt x="4099877" y="5669799"/>
                </a:lnTo>
                <a:lnTo>
                  <a:pt x="4099877" y="5671659"/>
                </a:lnTo>
                <a:lnTo>
                  <a:pt x="4099877" y="5673752"/>
                </a:lnTo>
                <a:lnTo>
                  <a:pt x="4099877" y="5676076"/>
                </a:lnTo>
                <a:lnTo>
                  <a:pt x="4099877" y="5678634"/>
                </a:lnTo>
                <a:lnTo>
                  <a:pt x="4099877" y="5681656"/>
                </a:lnTo>
                <a:lnTo>
                  <a:pt x="4083605" y="5748146"/>
                </a:lnTo>
                <a:lnTo>
                  <a:pt x="4083605" y="5751401"/>
                </a:lnTo>
                <a:lnTo>
                  <a:pt x="4083605" y="5754655"/>
                </a:lnTo>
                <a:lnTo>
                  <a:pt x="4083605" y="5757910"/>
                </a:lnTo>
                <a:lnTo>
                  <a:pt x="4083605" y="5761397"/>
                </a:lnTo>
                <a:lnTo>
                  <a:pt x="4083605" y="5787203"/>
                </a:lnTo>
                <a:lnTo>
                  <a:pt x="4083605" y="5791155"/>
                </a:lnTo>
                <a:lnTo>
                  <a:pt x="4083605" y="5795107"/>
                </a:lnTo>
                <a:lnTo>
                  <a:pt x="4083605" y="5799060"/>
                </a:lnTo>
                <a:lnTo>
                  <a:pt x="4083605" y="5803012"/>
                </a:lnTo>
                <a:lnTo>
                  <a:pt x="4083605" y="5806964"/>
                </a:lnTo>
                <a:lnTo>
                  <a:pt x="4083605" y="5810916"/>
                </a:lnTo>
                <a:lnTo>
                  <a:pt x="4083605" y="5814868"/>
                </a:lnTo>
                <a:lnTo>
                  <a:pt x="4083605" y="5818588"/>
                </a:lnTo>
                <a:lnTo>
                  <a:pt x="4083605" y="5822308"/>
                </a:lnTo>
                <a:lnTo>
                  <a:pt x="4083605" y="5826028"/>
                </a:lnTo>
                <a:lnTo>
                  <a:pt x="4084767" y="5829748"/>
                </a:lnTo>
                <a:lnTo>
                  <a:pt x="4086162" y="5833235"/>
                </a:lnTo>
                <a:lnTo>
                  <a:pt x="4087557" y="5836722"/>
                </a:lnTo>
                <a:lnTo>
                  <a:pt x="4088952" y="5840209"/>
                </a:lnTo>
                <a:lnTo>
                  <a:pt x="4083837" y="5844859"/>
                </a:lnTo>
                <a:lnTo>
                  <a:pt x="4085464" y="5848114"/>
                </a:lnTo>
                <a:lnTo>
                  <a:pt x="4087092" y="5851136"/>
                </a:lnTo>
                <a:lnTo>
                  <a:pt x="4088719" y="5854158"/>
                </a:lnTo>
                <a:lnTo>
                  <a:pt x="4090346" y="5856948"/>
                </a:lnTo>
                <a:lnTo>
                  <a:pt x="4092206" y="5859738"/>
                </a:lnTo>
                <a:lnTo>
                  <a:pt x="4094066" y="5862295"/>
                </a:lnTo>
                <a:lnTo>
                  <a:pt x="4134513" y="5917393"/>
                </a:lnTo>
                <a:lnTo>
                  <a:pt x="4136373" y="5919951"/>
                </a:lnTo>
                <a:lnTo>
                  <a:pt x="4138233" y="5922043"/>
                </a:lnTo>
                <a:lnTo>
                  <a:pt x="4139860" y="5923903"/>
                </a:lnTo>
                <a:lnTo>
                  <a:pt x="4141487" y="5925531"/>
                </a:lnTo>
                <a:lnTo>
                  <a:pt x="4143115" y="5926925"/>
                </a:lnTo>
                <a:lnTo>
                  <a:pt x="4144742" y="5928087"/>
                </a:lnTo>
                <a:lnTo>
                  <a:pt x="4146136" y="5928087"/>
                </a:lnTo>
                <a:lnTo>
                  <a:pt x="4147531" y="5928087"/>
                </a:lnTo>
                <a:lnTo>
                  <a:pt x="4148693" y="5928087"/>
                </a:lnTo>
                <a:lnTo>
                  <a:pt x="4148693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6925"/>
                </a:lnTo>
                <a:lnTo>
                  <a:pt x="4154737" y="5925531"/>
                </a:lnTo>
                <a:lnTo>
                  <a:pt x="4154737" y="5923903"/>
                </a:lnTo>
                <a:lnTo>
                  <a:pt x="4154737" y="5922043"/>
                </a:lnTo>
                <a:lnTo>
                  <a:pt x="4154737" y="5919951"/>
                </a:lnTo>
                <a:lnTo>
                  <a:pt x="4154737" y="5917626"/>
                </a:lnTo>
                <a:lnTo>
                  <a:pt x="4154737" y="5915068"/>
                </a:lnTo>
                <a:lnTo>
                  <a:pt x="4154737" y="5912047"/>
                </a:lnTo>
                <a:lnTo>
                  <a:pt x="4154737" y="5912047"/>
                </a:lnTo>
                <a:close/>
                <a:moveTo>
                  <a:pt x="4108246" y="5554022"/>
                </a:moveTo>
                <a:lnTo>
                  <a:pt x="4124518" y="5487532"/>
                </a:lnTo>
                <a:lnTo>
                  <a:pt x="4124518" y="5484277"/>
                </a:lnTo>
                <a:lnTo>
                  <a:pt x="4124518" y="5481023"/>
                </a:lnTo>
                <a:lnTo>
                  <a:pt x="4124518" y="5477768"/>
                </a:lnTo>
                <a:lnTo>
                  <a:pt x="4124518" y="5474281"/>
                </a:lnTo>
                <a:lnTo>
                  <a:pt x="4124518" y="5448475"/>
                </a:lnTo>
                <a:lnTo>
                  <a:pt x="4124518" y="5444523"/>
                </a:lnTo>
                <a:lnTo>
                  <a:pt x="4124518" y="5440570"/>
                </a:lnTo>
                <a:lnTo>
                  <a:pt x="4124518" y="5436618"/>
                </a:lnTo>
                <a:lnTo>
                  <a:pt x="4124518" y="5432666"/>
                </a:lnTo>
                <a:lnTo>
                  <a:pt x="4124518" y="5428714"/>
                </a:lnTo>
                <a:lnTo>
                  <a:pt x="4124518" y="5424762"/>
                </a:lnTo>
                <a:lnTo>
                  <a:pt x="4124518" y="5420810"/>
                </a:lnTo>
                <a:lnTo>
                  <a:pt x="4124518" y="5416857"/>
                </a:lnTo>
                <a:lnTo>
                  <a:pt x="4124518" y="5413137"/>
                </a:lnTo>
                <a:lnTo>
                  <a:pt x="4124518" y="5409418"/>
                </a:lnTo>
                <a:lnTo>
                  <a:pt x="4123355" y="5405698"/>
                </a:lnTo>
                <a:lnTo>
                  <a:pt x="4116382" y="5403141"/>
                </a:lnTo>
                <a:lnTo>
                  <a:pt x="4114987" y="5399654"/>
                </a:lnTo>
                <a:lnTo>
                  <a:pt x="4113592" y="5396167"/>
                </a:lnTo>
                <a:lnTo>
                  <a:pt x="4112197" y="5392912"/>
                </a:lnTo>
                <a:lnTo>
                  <a:pt x="4110570" y="5389657"/>
                </a:lnTo>
                <a:lnTo>
                  <a:pt x="4108943" y="5386635"/>
                </a:lnTo>
                <a:lnTo>
                  <a:pt x="4107316" y="5383612"/>
                </a:lnTo>
                <a:lnTo>
                  <a:pt x="4105689" y="5380823"/>
                </a:lnTo>
                <a:lnTo>
                  <a:pt x="4103829" y="5378033"/>
                </a:lnTo>
                <a:lnTo>
                  <a:pt x="4101969" y="5375475"/>
                </a:lnTo>
                <a:lnTo>
                  <a:pt x="4061521" y="5320377"/>
                </a:lnTo>
                <a:lnTo>
                  <a:pt x="4059662" y="5317819"/>
                </a:lnTo>
                <a:lnTo>
                  <a:pt x="4057802" y="5315727"/>
                </a:lnTo>
                <a:lnTo>
                  <a:pt x="4056175" y="5313867"/>
                </a:lnTo>
                <a:lnTo>
                  <a:pt x="4054547" y="5312240"/>
                </a:lnTo>
                <a:lnTo>
                  <a:pt x="4052920" y="5310845"/>
                </a:lnTo>
                <a:lnTo>
                  <a:pt x="4051293" y="5309683"/>
                </a:lnTo>
                <a:lnTo>
                  <a:pt x="4049898" y="5309683"/>
                </a:lnTo>
                <a:lnTo>
                  <a:pt x="4048504" y="5309683"/>
                </a:lnTo>
                <a:lnTo>
                  <a:pt x="4047341" y="5309683"/>
                </a:lnTo>
                <a:lnTo>
                  <a:pt x="4047341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10845"/>
                </a:lnTo>
                <a:lnTo>
                  <a:pt x="4041297" y="5312240"/>
                </a:lnTo>
                <a:lnTo>
                  <a:pt x="4041297" y="5313867"/>
                </a:lnTo>
                <a:lnTo>
                  <a:pt x="4041297" y="5315727"/>
                </a:lnTo>
                <a:lnTo>
                  <a:pt x="4041297" y="5317819"/>
                </a:lnTo>
                <a:lnTo>
                  <a:pt x="4041297" y="5320144"/>
                </a:lnTo>
                <a:lnTo>
                  <a:pt x="4041297" y="5322702"/>
                </a:lnTo>
                <a:lnTo>
                  <a:pt x="4041297" y="5325724"/>
                </a:lnTo>
                <a:lnTo>
                  <a:pt x="4025025" y="5392214"/>
                </a:lnTo>
                <a:lnTo>
                  <a:pt x="4025025" y="5395469"/>
                </a:lnTo>
                <a:lnTo>
                  <a:pt x="4025025" y="5398724"/>
                </a:lnTo>
                <a:lnTo>
                  <a:pt x="4025025" y="5401979"/>
                </a:lnTo>
                <a:lnTo>
                  <a:pt x="4025025" y="5405466"/>
                </a:lnTo>
                <a:lnTo>
                  <a:pt x="4025025" y="5431271"/>
                </a:lnTo>
                <a:lnTo>
                  <a:pt x="4025025" y="5435224"/>
                </a:lnTo>
                <a:lnTo>
                  <a:pt x="4025025" y="5439175"/>
                </a:lnTo>
                <a:lnTo>
                  <a:pt x="4025025" y="5443128"/>
                </a:lnTo>
                <a:lnTo>
                  <a:pt x="4025025" y="5447081"/>
                </a:lnTo>
                <a:lnTo>
                  <a:pt x="4025025" y="5451032"/>
                </a:lnTo>
                <a:lnTo>
                  <a:pt x="4025025" y="5454985"/>
                </a:lnTo>
                <a:lnTo>
                  <a:pt x="4025025" y="5458937"/>
                </a:lnTo>
                <a:lnTo>
                  <a:pt x="4025025" y="5462656"/>
                </a:lnTo>
                <a:lnTo>
                  <a:pt x="4025025" y="5466376"/>
                </a:lnTo>
                <a:lnTo>
                  <a:pt x="4025025" y="5470096"/>
                </a:lnTo>
                <a:lnTo>
                  <a:pt x="4018749" y="5472886"/>
                </a:lnTo>
                <a:lnTo>
                  <a:pt x="4020144" y="5476373"/>
                </a:lnTo>
                <a:lnTo>
                  <a:pt x="4021538" y="5479860"/>
                </a:lnTo>
                <a:lnTo>
                  <a:pt x="4022933" y="5483348"/>
                </a:lnTo>
                <a:lnTo>
                  <a:pt x="4024328" y="5486602"/>
                </a:lnTo>
                <a:lnTo>
                  <a:pt x="4025955" y="5489857"/>
                </a:lnTo>
                <a:lnTo>
                  <a:pt x="4027582" y="5492879"/>
                </a:lnTo>
                <a:lnTo>
                  <a:pt x="4029209" y="5495901"/>
                </a:lnTo>
                <a:lnTo>
                  <a:pt x="4030837" y="5498691"/>
                </a:lnTo>
                <a:lnTo>
                  <a:pt x="4032697" y="5501481"/>
                </a:lnTo>
                <a:lnTo>
                  <a:pt x="4034556" y="5504038"/>
                </a:lnTo>
                <a:lnTo>
                  <a:pt x="4075004" y="5559137"/>
                </a:lnTo>
                <a:lnTo>
                  <a:pt x="4076864" y="5561462"/>
                </a:lnTo>
                <a:lnTo>
                  <a:pt x="4078723" y="5563554"/>
                </a:lnTo>
                <a:lnTo>
                  <a:pt x="4080350" y="5565414"/>
                </a:lnTo>
                <a:lnTo>
                  <a:pt x="4081978" y="5567041"/>
                </a:lnTo>
                <a:lnTo>
                  <a:pt x="4083605" y="5568436"/>
                </a:lnTo>
                <a:lnTo>
                  <a:pt x="4085232" y="5569599"/>
                </a:lnTo>
                <a:lnTo>
                  <a:pt x="4086627" y="5569599"/>
                </a:lnTo>
                <a:lnTo>
                  <a:pt x="4088022" y="5569599"/>
                </a:lnTo>
                <a:lnTo>
                  <a:pt x="4089184" y="5569599"/>
                </a:lnTo>
                <a:lnTo>
                  <a:pt x="4089184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8436"/>
                </a:lnTo>
                <a:lnTo>
                  <a:pt x="4095228" y="5567041"/>
                </a:lnTo>
                <a:lnTo>
                  <a:pt x="4095228" y="5565414"/>
                </a:lnTo>
                <a:lnTo>
                  <a:pt x="4095228" y="5563554"/>
                </a:lnTo>
                <a:lnTo>
                  <a:pt x="4095228" y="5561462"/>
                </a:lnTo>
                <a:lnTo>
                  <a:pt x="4095228" y="5559137"/>
                </a:lnTo>
                <a:lnTo>
                  <a:pt x="4095228" y="5556580"/>
                </a:lnTo>
                <a:lnTo>
                  <a:pt x="4095228" y="5553557"/>
                </a:lnTo>
                <a:lnTo>
                  <a:pt x="4095228" y="5553557"/>
                </a:lnTo>
                <a:close/>
                <a:moveTo>
                  <a:pt x="4038508" y="5191581"/>
                </a:moveTo>
                <a:lnTo>
                  <a:pt x="4054780" y="5125091"/>
                </a:lnTo>
                <a:lnTo>
                  <a:pt x="4054780" y="5121836"/>
                </a:lnTo>
                <a:lnTo>
                  <a:pt x="4054780" y="5118581"/>
                </a:lnTo>
                <a:lnTo>
                  <a:pt x="4054780" y="5115327"/>
                </a:lnTo>
                <a:lnTo>
                  <a:pt x="4054780" y="5111840"/>
                </a:lnTo>
                <a:lnTo>
                  <a:pt x="4054780" y="5086034"/>
                </a:lnTo>
                <a:lnTo>
                  <a:pt x="4054780" y="5082082"/>
                </a:lnTo>
                <a:lnTo>
                  <a:pt x="4054780" y="5078130"/>
                </a:lnTo>
                <a:lnTo>
                  <a:pt x="4054780" y="5074177"/>
                </a:lnTo>
                <a:lnTo>
                  <a:pt x="4054780" y="5070225"/>
                </a:lnTo>
                <a:lnTo>
                  <a:pt x="4054780" y="5066273"/>
                </a:lnTo>
                <a:lnTo>
                  <a:pt x="4054780" y="5062320"/>
                </a:lnTo>
                <a:lnTo>
                  <a:pt x="4054780" y="5058368"/>
                </a:lnTo>
                <a:lnTo>
                  <a:pt x="4054780" y="5054649"/>
                </a:lnTo>
                <a:lnTo>
                  <a:pt x="4054780" y="5050929"/>
                </a:lnTo>
                <a:lnTo>
                  <a:pt x="4054780" y="5047209"/>
                </a:lnTo>
                <a:lnTo>
                  <a:pt x="4053618" y="5043489"/>
                </a:lnTo>
                <a:lnTo>
                  <a:pt x="4052223" y="5040002"/>
                </a:lnTo>
                <a:lnTo>
                  <a:pt x="4050828" y="5036515"/>
                </a:lnTo>
                <a:lnTo>
                  <a:pt x="4049434" y="5033028"/>
                </a:lnTo>
                <a:lnTo>
                  <a:pt x="4048039" y="5029773"/>
                </a:lnTo>
                <a:lnTo>
                  <a:pt x="4046412" y="5026518"/>
                </a:lnTo>
                <a:lnTo>
                  <a:pt x="4044784" y="5023496"/>
                </a:lnTo>
                <a:lnTo>
                  <a:pt x="4043157" y="5020473"/>
                </a:lnTo>
                <a:lnTo>
                  <a:pt x="4041530" y="5017684"/>
                </a:lnTo>
                <a:lnTo>
                  <a:pt x="4039670" y="5014894"/>
                </a:lnTo>
                <a:lnTo>
                  <a:pt x="4037811" y="5012337"/>
                </a:lnTo>
                <a:lnTo>
                  <a:pt x="3997363" y="4957238"/>
                </a:lnTo>
                <a:lnTo>
                  <a:pt x="3995503" y="4954681"/>
                </a:lnTo>
                <a:lnTo>
                  <a:pt x="3993643" y="4952588"/>
                </a:lnTo>
                <a:lnTo>
                  <a:pt x="3992016" y="4950729"/>
                </a:lnTo>
                <a:lnTo>
                  <a:pt x="3990389" y="4949101"/>
                </a:lnTo>
                <a:lnTo>
                  <a:pt x="3988762" y="4947706"/>
                </a:lnTo>
                <a:lnTo>
                  <a:pt x="3987134" y="4946544"/>
                </a:lnTo>
                <a:lnTo>
                  <a:pt x="3985740" y="4946544"/>
                </a:lnTo>
                <a:lnTo>
                  <a:pt x="3984345" y="4946544"/>
                </a:lnTo>
                <a:lnTo>
                  <a:pt x="3983183" y="4946544"/>
                </a:lnTo>
                <a:lnTo>
                  <a:pt x="3983183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7706"/>
                </a:lnTo>
                <a:lnTo>
                  <a:pt x="3977139" y="4949101"/>
                </a:lnTo>
                <a:lnTo>
                  <a:pt x="3977139" y="4950729"/>
                </a:lnTo>
                <a:lnTo>
                  <a:pt x="3977139" y="4952588"/>
                </a:lnTo>
                <a:lnTo>
                  <a:pt x="3977139" y="4954681"/>
                </a:lnTo>
                <a:lnTo>
                  <a:pt x="3977139" y="4957006"/>
                </a:lnTo>
                <a:lnTo>
                  <a:pt x="3977139" y="4959563"/>
                </a:lnTo>
                <a:lnTo>
                  <a:pt x="3977139" y="4962585"/>
                </a:lnTo>
                <a:lnTo>
                  <a:pt x="3960867" y="5029076"/>
                </a:lnTo>
                <a:lnTo>
                  <a:pt x="3960867" y="5032330"/>
                </a:lnTo>
                <a:lnTo>
                  <a:pt x="3960867" y="5035585"/>
                </a:lnTo>
                <a:lnTo>
                  <a:pt x="3960867" y="5038840"/>
                </a:lnTo>
                <a:lnTo>
                  <a:pt x="3960867" y="5042327"/>
                </a:lnTo>
                <a:lnTo>
                  <a:pt x="3960867" y="5068133"/>
                </a:lnTo>
                <a:lnTo>
                  <a:pt x="3960867" y="5072085"/>
                </a:lnTo>
                <a:lnTo>
                  <a:pt x="3960867" y="5076037"/>
                </a:lnTo>
                <a:lnTo>
                  <a:pt x="3960867" y="5079989"/>
                </a:lnTo>
                <a:lnTo>
                  <a:pt x="3960867" y="5083942"/>
                </a:lnTo>
                <a:lnTo>
                  <a:pt x="3960867" y="5087894"/>
                </a:lnTo>
                <a:lnTo>
                  <a:pt x="3960867" y="5091846"/>
                </a:lnTo>
                <a:lnTo>
                  <a:pt x="3960867" y="5095798"/>
                </a:lnTo>
                <a:lnTo>
                  <a:pt x="3960867" y="5099518"/>
                </a:lnTo>
                <a:lnTo>
                  <a:pt x="3960867" y="5103238"/>
                </a:lnTo>
                <a:lnTo>
                  <a:pt x="3960867" y="5106957"/>
                </a:lnTo>
                <a:lnTo>
                  <a:pt x="3962029" y="5110677"/>
                </a:lnTo>
                <a:lnTo>
                  <a:pt x="3963424" y="5114164"/>
                </a:lnTo>
                <a:lnTo>
                  <a:pt x="3964818" y="5117652"/>
                </a:lnTo>
                <a:lnTo>
                  <a:pt x="3966213" y="5121139"/>
                </a:lnTo>
                <a:lnTo>
                  <a:pt x="3967608" y="5124393"/>
                </a:lnTo>
                <a:lnTo>
                  <a:pt x="3969235" y="5127648"/>
                </a:lnTo>
                <a:lnTo>
                  <a:pt x="3970862" y="5130671"/>
                </a:lnTo>
                <a:lnTo>
                  <a:pt x="3972489" y="5133693"/>
                </a:lnTo>
                <a:lnTo>
                  <a:pt x="3974117" y="5136483"/>
                </a:lnTo>
                <a:lnTo>
                  <a:pt x="3975977" y="5139272"/>
                </a:lnTo>
                <a:lnTo>
                  <a:pt x="3977836" y="5141830"/>
                </a:lnTo>
                <a:lnTo>
                  <a:pt x="4018284" y="5196928"/>
                </a:lnTo>
                <a:lnTo>
                  <a:pt x="4020144" y="5199485"/>
                </a:lnTo>
                <a:lnTo>
                  <a:pt x="4022003" y="5201578"/>
                </a:lnTo>
                <a:lnTo>
                  <a:pt x="4023631" y="5203438"/>
                </a:lnTo>
                <a:lnTo>
                  <a:pt x="4025258" y="5205065"/>
                </a:lnTo>
                <a:lnTo>
                  <a:pt x="4026885" y="5206460"/>
                </a:lnTo>
                <a:lnTo>
                  <a:pt x="4028512" y="5207622"/>
                </a:lnTo>
                <a:lnTo>
                  <a:pt x="4029907" y="5207622"/>
                </a:lnTo>
                <a:lnTo>
                  <a:pt x="4031302" y="5207622"/>
                </a:lnTo>
                <a:lnTo>
                  <a:pt x="4032464" y="5207622"/>
                </a:lnTo>
                <a:lnTo>
                  <a:pt x="4032464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6460"/>
                </a:lnTo>
                <a:lnTo>
                  <a:pt x="4038508" y="5205065"/>
                </a:lnTo>
                <a:lnTo>
                  <a:pt x="4038508" y="5203438"/>
                </a:lnTo>
                <a:lnTo>
                  <a:pt x="4038508" y="5201578"/>
                </a:lnTo>
                <a:lnTo>
                  <a:pt x="4038508" y="5199485"/>
                </a:lnTo>
                <a:lnTo>
                  <a:pt x="4038508" y="5197161"/>
                </a:lnTo>
                <a:lnTo>
                  <a:pt x="4038508" y="5194603"/>
                </a:lnTo>
                <a:lnTo>
                  <a:pt x="4038508" y="5191581"/>
                </a:lnTo>
                <a:lnTo>
                  <a:pt x="4038508" y="5191581"/>
                </a:lnTo>
                <a:close/>
                <a:moveTo>
                  <a:pt x="3997130" y="4845181"/>
                </a:moveTo>
                <a:lnTo>
                  <a:pt x="4013402" y="4778691"/>
                </a:lnTo>
                <a:lnTo>
                  <a:pt x="4013402" y="4775436"/>
                </a:lnTo>
                <a:lnTo>
                  <a:pt x="4013402" y="4772182"/>
                </a:lnTo>
                <a:lnTo>
                  <a:pt x="4013402" y="4768927"/>
                </a:lnTo>
                <a:lnTo>
                  <a:pt x="4013402" y="4765440"/>
                </a:lnTo>
                <a:lnTo>
                  <a:pt x="4013402" y="4739634"/>
                </a:lnTo>
                <a:lnTo>
                  <a:pt x="4013402" y="4735682"/>
                </a:lnTo>
                <a:lnTo>
                  <a:pt x="4013402" y="4731729"/>
                </a:lnTo>
                <a:lnTo>
                  <a:pt x="4013402" y="4727777"/>
                </a:lnTo>
                <a:lnTo>
                  <a:pt x="4013402" y="4723825"/>
                </a:lnTo>
                <a:lnTo>
                  <a:pt x="4013402" y="4719873"/>
                </a:lnTo>
                <a:lnTo>
                  <a:pt x="4013402" y="4715921"/>
                </a:lnTo>
                <a:lnTo>
                  <a:pt x="4013402" y="4711969"/>
                </a:lnTo>
                <a:lnTo>
                  <a:pt x="4013402" y="4708249"/>
                </a:lnTo>
                <a:lnTo>
                  <a:pt x="4013402" y="4704529"/>
                </a:lnTo>
                <a:lnTo>
                  <a:pt x="4013402" y="4700809"/>
                </a:lnTo>
                <a:lnTo>
                  <a:pt x="4012240" y="4697090"/>
                </a:lnTo>
                <a:lnTo>
                  <a:pt x="4010845" y="4693602"/>
                </a:lnTo>
                <a:lnTo>
                  <a:pt x="4009451" y="4690115"/>
                </a:lnTo>
                <a:lnTo>
                  <a:pt x="4008056" y="4686628"/>
                </a:lnTo>
                <a:lnTo>
                  <a:pt x="4006661" y="4683373"/>
                </a:lnTo>
                <a:lnTo>
                  <a:pt x="4005034" y="4680118"/>
                </a:lnTo>
                <a:lnTo>
                  <a:pt x="4003407" y="4677096"/>
                </a:lnTo>
                <a:lnTo>
                  <a:pt x="3995503" y="4675469"/>
                </a:lnTo>
                <a:lnTo>
                  <a:pt x="3993876" y="4672679"/>
                </a:lnTo>
                <a:lnTo>
                  <a:pt x="3992016" y="4669889"/>
                </a:lnTo>
                <a:lnTo>
                  <a:pt x="3990157" y="4667332"/>
                </a:lnTo>
                <a:lnTo>
                  <a:pt x="3950406" y="4612698"/>
                </a:lnTo>
                <a:lnTo>
                  <a:pt x="3948546" y="4610373"/>
                </a:lnTo>
                <a:lnTo>
                  <a:pt x="3946687" y="4608281"/>
                </a:lnTo>
                <a:lnTo>
                  <a:pt x="3945059" y="4606421"/>
                </a:lnTo>
                <a:lnTo>
                  <a:pt x="3943432" y="4604794"/>
                </a:lnTo>
                <a:lnTo>
                  <a:pt x="3941805" y="4603399"/>
                </a:lnTo>
                <a:lnTo>
                  <a:pt x="3940178" y="4602237"/>
                </a:lnTo>
                <a:lnTo>
                  <a:pt x="3938783" y="4602237"/>
                </a:lnTo>
                <a:lnTo>
                  <a:pt x="3937388" y="4602237"/>
                </a:lnTo>
                <a:lnTo>
                  <a:pt x="3936226" y="4602237"/>
                </a:lnTo>
                <a:lnTo>
                  <a:pt x="3936226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3399"/>
                </a:lnTo>
                <a:lnTo>
                  <a:pt x="3930182" y="4604794"/>
                </a:lnTo>
                <a:lnTo>
                  <a:pt x="3930182" y="4606421"/>
                </a:lnTo>
                <a:lnTo>
                  <a:pt x="3930182" y="4608281"/>
                </a:lnTo>
                <a:lnTo>
                  <a:pt x="3930182" y="4610373"/>
                </a:lnTo>
                <a:lnTo>
                  <a:pt x="3930182" y="4612698"/>
                </a:lnTo>
                <a:lnTo>
                  <a:pt x="3930182" y="4615256"/>
                </a:lnTo>
                <a:lnTo>
                  <a:pt x="3930182" y="4618278"/>
                </a:lnTo>
                <a:lnTo>
                  <a:pt x="3913910" y="4684768"/>
                </a:lnTo>
                <a:lnTo>
                  <a:pt x="3913910" y="4688023"/>
                </a:lnTo>
                <a:lnTo>
                  <a:pt x="3913910" y="4691278"/>
                </a:lnTo>
                <a:lnTo>
                  <a:pt x="3913910" y="4694532"/>
                </a:lnTo>
                <a:lnTo>
                  <a:pt x="3913910" y="4698019"/>
                </a:lnTo>
                <a:lnTo>
                  <a:pt x="3913910" y="4723825"/>
                </a:lnTo>
                <a:lnTo>
                  <a:pt x="3913910" y="4727777"/>
                </a:lnTo>
                <a:lnTo>
                  <a:pt x="3913910" y="4731729"/>
                </a:lnTo>
                <a:lnTo>
                  <a:pt x="3913910" y="4735682"/>
                </a:lnTo>
                <a:lnTo>
                  <a:pt x="3913910" y="4739634"/>
                </a:lnTo>
                <a:lnTo>
                  <a:pt x="3913910" y="4743586"/>
                </a:lnTo>
                <a:lnTo>
                  <a:pt x="3913910" y="4747538"/>
                </a:lnTo>
                <a:lnTo>
                  <a:pt x="3913910" y="4751491"/>
                </a:lnTo>
                <a:lnTo>
                  <a:pt x="3913910" y="4755210"/>
                </a:lnTo>
                <a:lnTo>
                  <a:pt x="3913910" y="4758930"/>
                </a:lnTo>
                <a:lnTo>
                  <a:pt x="3913910" y="4762650"/>
                </a:lnTo>
                <a:lnTo>
                  <a:pt x="3915072" y="4766370"/>
                </a:lnTo>
                <a:lnTo>
                  <a:pt x="3916467" y="4769857"/>
                </a:lnTo>
                <a:lnTo>
                  <a:pt x="3917862" y="4773344"/>
                </a:lnTo>
                <a:lnTo>
                  <a:pt x="3919257" y="4776831"/>
                </a:lnTo>
                <a:lnTo>
                  <a:pt x="3920651" y="4780086"/>
                </a:lnTo>
                <a:lnTo>
                  <a:pt x="3922279" y="4783341"/>
                </a:lnTo>
                <a:lnTo>
                  <a:pt x="3923906" y="4786363"/>
                </a:lnTo>
                <a:lnTo>
                  <a:pt x="3925533" y="4789386"/>
                </a:lnTo>
                <a:lnTo>
                  <a:pt x="3927160" y="4792175"/>
                </a:lnTo>
                <a:lnTo>
                  <a:pt x="3929020" y="4794965"/>
                </a:lnTo>
                <a:lnTo>
                  <a:pt x="3930879" y="4797522"/>
                </a:lnTo>
                <a:lnTo>
                  <a:pt x="3971327" y="4852621"/>
                </a:lnTo>
                <a:lnTo>
                  <a:pt x="3973187" y="4855178"/>
                </a:lnTo>
                <a:lnTo>
                  <a:pt x="3975047" y="4857271"/>
                </a:lnTo>
                <a:lnTo>
                  <a:pt x="3976674" y="4859130"/>
                </a:lnTo>
                <a:lnTo>
                  <a:pt x="3978301" y="4860758"/>
                </a:lnTo>
                <a:lnTo>
                  <a:pt x="3979928" y="4862153"/>
                </a:lnTo>
                <a:lnTo>
                  <a:pt x="3981555" y="4863315"/>
                </a:lnTo>
                <a:lnTo>
                  <a:pt x="3982950" y="4863315"/>
                </a:lnTo>
                <a:lnTo>
                  <a:pt x="3984345" y="4863315"/>
                </a:lnTo>
                <a:lnTo>
                  <a:pt x="3985507" y="4863315"/>
                </a:lnTo>
                <a:lnTo>
                  <a:pt x="3985507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2153"/>
                </a:lnTo>
                <a:lnTo>
                  <a:pt x="3991551" y="4860758"/>
                </a:lnTo>
                <a:lnTo>
                  <a:pt x="3991551" y="4859130"/>
                </a:lnTo>
                <a:lnTo>
                  <a:pt x="3991551" y="4857271"/>
                </a:lnTo>
                <a:lnTo>
                  <a:pt x="3991551" y="4855178"/>
                </a:lnTo>
                <a:lnTo>
                  <a:pt x="3991551" y="4852853"/>
                </a:lnTo>
                <a:lnTo>
                  <a:pt x="3991551" y="4850296"/>
                </a:lnTo>
                <a:lnTo>
                  <a:pt x="3991551" y="4847274"/>
                </a:lnTo>
                <a:lnTo>
                  <a:pt x="3991551" y="4847274"/>
                </a:lnTo>
                <a:close/>
                <a:moveTo>
                  <a:pt x="3938783" y="4496457"/>
                </a:moveTo>
                <a:lnTo>
                  <a:pt x="3955055" y="4429966"/>
                </a:lnTo>
                <a:lnTo>
                  <a:pt x="3955055" y="4426712"/>
                </a:lnTo>
                <a:lnTo>
                  <a:pt x="3955055" y="4423457"/>
                </a:lnTo>
                <a:lnTo>
                  <a:pt x="3955055" y="4420202"/>
                </a:lnTo>
                <a:lnTo>
                  <a:pt x="3955055" y="4416715"/>
                </a:lnTo>
                <a:lnTo>
                  <a:pt x="3955055" y="4390909"/>
                </a:lnTo>
                <a:lnTo>
                  <a:pt x="3955055" y="4386957"/>
                </a:lnTo>
                <a:lnTo>
                  <a:pt x="3955055" y="4383005"/>
                </a:lnTo>
                <a:lnTo>
                  <a:pt x="3955055" y="4379053"/>
                </a:lnTo>
                <a:lnTo>
                  <a:pt x="3955055" y="4375100"/>
                </a:lnTo>
                <a:lnTo>
                  <a:pt x="3955055" y="4371148"/>
                </a:lnTo>
                <a:lnTo>
                  <a:pt x="3955055" y="4367196"/>
                </a:lnTo>
                <a:lnTo>
                  <a:pt x="3955055" y="4363244"/>
                </a:lnTo>
                <a:lnTo>
                  <a:pt x="3955055" y="4359524"/>
                </a:lnTo>
                <a:lnTo>
                  <a:pt x="3955055" y="4355804"/>
                </a:lnTo>
                <a:lnTo>
                  <a:pt x="3955055" y="4352084"/>
                </a:lnTo>
                <a:lnTo>
                  <a:pt x="3953893" y="4348365"/>
                </a:lnTo>
                <a:lnTo>
                  <a:pt x="3952498" y="4344878"/>
                </a:lnTo>
                <a:lnTo>
                  <a:pt x="3951103" y="4341390"/>
                </a:lnTo>
                <a:lnTo>
                  <a:pt x="3949709" y="4337903"/>
                </a:lnTo>
                <a:lnTo>
                  <a:pt x="3948314" y="4334648"/>
                </a:lnTo>
                <a:lnTo>
                  <a:pt x="3946687" y="4331393"/>
                </a:lnTo>
                <a:lnTo>
                  <a:pt x="3945059" y="4328371"/>
                </a:lnTo>
                <a:lnTo>
                  <a:pt x="3943432" y="4325349"/>
                </a:lnTo>
                <a:lnTo>
                  <a:pt x="3941805" y="4322559"/>
                </a:lnTo>
                <a:lnTo>
                  <a:pt x="3939945" y="4319769"/>
                </a:lnTo>
                <a:lnTo>
                  <a:pt x="3938086" y="4317212"/>
                </a:lnTo>
                <a:lnTo>
                  <a:pt x="3897638" y="4262114"/>
                </a:lnTo>
                <a:lnTo>
                  <a:pt x="3895778" y="4259556"/>
                </a:lnTo>
                <a:lnTo>
                  <a:pt x="3893919" y="4257464"/>
                </a:lnTo>
                <a:lnTo>
                  <a:pt x="3892291" y="4255604"/>
                </a:lnTo>
                <a:lnTo>
                  <a:pt x="3890664" y="4253977"/>
                </a:lnTo>
                <a:lnTo>
                  <a:pt x="3889037" y="4252582"/>
                </a:lnTo>
                <a:lnTo>
                  <a:pt x="3887410" y="4251420"/>
                </a:lnTo>
                <a:lnTo>
                  <a:pt x="3886015" y="4251420"/>
                </a:lnTo>
                <a:lnTo>
                  <a:pt x="3884620" y="4251420"/>
                </a:lnTo>
                <a:lnTo>
                  <a:pt x="3883458" y="4251420"/>
                </a:lnTo>
                <a:lnTo>
                  <a:pt x="3883458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2582"/>
                </a:lnTo>
                <a:lnTo>
                  <a:pt x="3877414" y="4253977"/>
                </a:lnTo>
                <a:lnTo>
                  <a:pt x="3877414" y="4255604"/>
                </a:lnTo>
                <a:lnTo>
                  <a:pt x="3877414" y="4257464"/>
                </a:lnTo>
                <a:lnTo>
                  <a:pt x="3877414" y="4259556"/>
                </a:lnTo>
                <a:lnTo>
                  <a:pt x="3877414" y="4261881"/>
                </a:lnTo>
                <a:lnTo>
                  <a:pt x="3877414" y="4264439"/>
                </a:lnTo>
                <a:lnTo>
                  <a:pt x="3877414" y="4267461"/>
                </a:lnTo>
                <a:lnTo>
                  <a:pt x="3861142" y="4333951"/>
                </a:lnTo>
                <a:lnTo>
                  <a:pt x="3861142" y="4337206"/>
                </a:lnTo>
                <a:lnTo>
                  <a:pt x="3861142" y="4340460"/>
                </a:lnTo>
                <a:lnTo>
                  <a:pt x="3861142" y="4343715"/>
                </a:lnTo>
                <a:lnTo>
                  <a:pt x="3861142" y="4347202"/>
                </a:lnTo>
                <a:lnTo>
                  <a:pt x="3861142" y="4373008"/>
                </a:lnTo>
                <a:lnTo>
                  <a:pt x="3861142" y="4376960"/>
                </a:lnTo>
                <a:lnTo>
                  <a:pt x="3861142" y="4380912"/>
                </a:lnTo>
                <a:lnTo>
                  <a:pt x="3861142" y="4384865"/>
                </a:lnTo>
                <a:lnTo>
                  <a:pt x="3861142" y="4388817"/>
                </a:lnTo>
                <a:lnTo>
                  <a:pt x="3861142" y="4392769"/>
                </a:lnTo>
                <a:lnTo>
                  <a:pt x="3861142" y="4396722"/>
                </a:lnTo>
                <a:lnTo>
                  <a:pt x="3861142" y="4400674"/>
                </a:lnTo>
                <a:lnTo>
                  <a:pt x="3861142" y="4404626"/>
                </a:lnTo>
                <a:lnTo>
                  <a:pt x="3861142" y="4408346"/>
                </a:lnTo>
                <a:lnTo>
                  <a:pt x="3861142" y="4412065"/>
                </a:lnTo>
                <a:lnTo>
                  <a:pt x="3862304" y="4415785"/>
                </a:lnTo>
                <a:lnTo>
                  <a:pt x="3863699" y="4419272"/>
                </a:lnTo>
                <a:lnTo>
                  <a:pt x="3865094" y="4422760"/>
                </a:lnTo>
                <a:lnTo>
                  <a:pt x="3866488" y="4426247"/>
                </a:lnTo>
                <a:lnTo>
                  <a:pt x="3867883" y="4429501"/>
                </a:lnTo>
                <a:lnTo>
                  <a:pt x="3869510" y="4432756"/>
                </a:lnTo>
                <a:lnTo>
                  <a:pt x="3871137" y="4435779"/>
                </a:lnTo>
                <a:lnTo>
                  <a:pt x="3872765" y="4438801"/>
                </a:lnTo>
                <a:lnTo>
                  <a:pt x="3874392" y="4441591"/>
                </a:lnTo>
                <a:lnTo>
                  <a:pt x="3876252" y="4444380"/>
                </a:lnTo>
                <a:lnTo>
                  <a:pt x="3878111" y="4446938"/>
                </a:lnTo>
                <a:lnTo>
                  <a:pt x="3918559" y="4502036"/>
                </a:lnTo>
                <a:lnTo>
                  <a:pt x="3920419" y="4504361"/>
                </a:lnTo>
                <a:lnTo>
                  <a:pt x="3922279" y="4506453"/>
                </a:lnTo>
                <a:lnTo>
                  <a:pt x="3923906" y="4508313"/>
                </a:lnTo>
                <a:lnTo>
                  <a:pt x="3925533" y="4509941"/>
                </a:lnTo>
                <a:lnTo>
                  <a:pt x="3927160" y="4511336"/>
                </a:lnTo>
                <a:lnTo>
                  <a:pt x="3928787" y="4512498"/>
                </a:lnTo>
                <a:lnTo>
                  <a:pt x="3930182" y="4512498"/>
                </a:lnTo>
                <a:lnTo>
                  <a:pt x="3931577" y="4512498"/>
                </a:lnTo>
                <a:lnTo>
                  <a:pt x="3932739" y="4512498"/>
                </a:lnTo>
                <a:lnTo>
                  <a:pt x="3932739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1336"/>
                </a:lnTo>
                <a:lnTo>
                  <a:pt x="3938783" y="4509941"/>
                </a:lnTo>
                <a:lnTo>
                  <a:pt x="3938783" y="4508313"/>
                </a:lnTo>
                <a:lnTo>
                  <a:pt x="3938783" y="4506453"/>
                </a:lnTo>
                <a:lnTo>
                  <a:pt x="3938783" y="4504361"/>
                </a:lnTo>
                <a:lnTo>
                  <a:pt x="3938783" y="4502036"/>
                </a:lnTo>
                <a:lnTo>
                  <a:pt x="3938783" y="4499479"/>
                </a:lnTo>
                <a:lnTo>
                  <a:pt x="3938783" y="4496457"/>
                </a:lnTo>
                <a:lnTo>
                  <a:pt x="3938783" y="4496457"/>
                </a:lnTo>
                <a:close/>
                <a:moveTo>
                  <a:pt x="5552978" y="2423869"/>
                </a:moveTo>
                <a:lnTo>
                  <a:pt x="5529732" y="2371328"/>
                </a:lnTo>
                <a:lnTo>
                  <a:pt x="5529732" y="2369003"/>
                </a:lnTo>
                <a:lnTo>
                  <a:pt x="5528570" y="2366678"/>
                </a:lnTo>
                <a:lnTo>
                  <a:pt x="5527175" y="2364353"/>
                </a:lnTo>
                <a:lnTo>
                  <a:pt x="5525780" y="2362029"/>
                </a:lnTo>
                <a:lnTo>
                  <a:pt x="5524153" y="2359704"/>
                </a:lnTo>
                <a:lnTo>
                  <a:pt x="5522525" y="2357379"/>
                </a:lnTo>
                <a:lnTo>
                  <a:pt x="5520665" y="2355054"/>
                </a:lnTo>
                <a:lnTo>
                  <a:pt x="5518806" y="2352729"/>
                </a:lnTo>
                <a:lnTo>
                  <a:pt x="5516947" y="2350405"/>
                </a:lnTo>
                <a:lnTo>
                  <a:pt x="5514854" y="2348080"/>
                </a:lnTo>
                <a:lnTo>
                  <a:pt x="5512762" y="2345755"/>
                </a:lnTo>
                <a:lnTo>
                  <a:pt x="5510670" y="2343430"/>
                </a:lnTo>
                <a:lnTo>
                  <a:pt x="5508345" y="2341105"/>
                </a:lnTo>
                <a:lnTo>
                  <a:pt x="5506021" y="2338781"/>
                </a:lnTo>
                <a:lnTo>
                  <a:pt x="5503696" y="2336456"/>
                </a:lnTo>
                <a:lnTo>
                  <a:pt x="5501372" y="2334363"/>
                </a:lnTo>
                <a:lnTo>
                  <a:pt x="5498815" y="2332271"/>
                </a:lnTo>
                <a:lnTo>
                  <a:pt x="5496257" y="2330179"/>
                </a:lnTo>
                <a:lnTo>
                  <a:pt x="5493701" y="2328086"/>
                </a:lnTo>
                <a:lnTo>
                  <a:pt x="5491143" y="2326226"/>
                </a:lnTo>
                <a:lnTo>
                  <a:pt x="5488587" y="2324367"/>
                </a:lnTo>
                <a:lnTo>
                  <a:pt x="5486029" y="2322507"/>
                </a:lnTo>
                <a:lnTo>
                  <a:pt x="5483473" y="2320879"/>
                </a:lnTo>
                <a:lnTo>
                  <a:pt x="5480915" y="2319252"/>
                </a:lnTo>
                <a:lnTo>
                  <a:pt x="5478358" y="2317624"/>
                </a:lnTo>
                <a:lnTo>
                  <a:pt x="5475801" y="2316230"/>
                </a:lnTo>
                <a:lnTo>
                  <a:pt x="5473244" y="2314835"/>
                </a:lnTo>
                <a:lnTo>
                  <a:pt x="5470687" y="2313672"/>
                </a:lnTo>
                <a:lnTo>
                  <a:pt x="5468130" y="2313672"/>
                </a:lnTo>
                <a:lnTo>
                  <a:pt x="5465573" y="2313672"/>
                </a:lnTo>
                <a:lnTo>
                  <a:pt x="5463016" y="2313672"/>
                </a:lnTo>
                <a:lnTo>
                  <a:pt x="5460459" y="2313672"/>
                </a:lnTo>
                <a:lnTo>
                  <a:pt x="5405599" y="2297631"/>
                </a:lnTo>
                <a:lnTo>
                  <a:pt x="5403274" y="2297631"/>
                </a:lnTo>
                <a:lnTo>
                  <a:pt x="5401182" y="2297631"/>
                </a:lnTo>
                <a:lnTo>
                  <a:pt x="5399090" y="2297631"/>
                </a:lnTo>
                <a:lnTo>
                  <a:pt x="5387467" y="2297631"/>
                </a:lnTo>
                <a:lnTo>
                  <a:pt x="5387467" y="2306698"/>
                </a:lnTo>
                <a:lnTo>
                  <a:pt x="5387467" y="2308558"/>
                </a:lnTo>
                <a:lnTo>
                  <a:pt x="5387467" y="2310418"/>
                </a:lnTo>
                <a:lnTo>
                  <a:pt x="5387467" y="2312510"/>
                </a:lnTo>
                <a:lnTo>
                  <a:pt x="5387467" y="2314835"/>
                </a:lnTo>
                <a:lnTo>
                  <a:pt x="5410713" y="2367376"/>
                </a:lnTo>
                <a:lnTo>
                  <a:pt x="5410713" y="2369701"/>
                </a:lnTo>
                <a:lnTo>
                  <a:pt x="5411875" y="2372025"/>
                </a:lnTo>
                <a:lnTo>
                  <a:pt x="5413270" y="2374350"/>
                </a:lnTo>
                <a:lnTo>
                  <a:pt x="5414664" y="2376675"/>
                </a:lnTo>
                <a:lnTo>
                  <a:pt x="5416292" y="2379000"/>
                </a:lnTo>
                <a:lnTo>
                  <a:pt x="5417919" y="2381325"/>
                </a:lnTo>
                <a:lnTo>
                  <a:pt x="5419778" y="2383650"/>
                </a:lnTo>
                <a:lnTo>
                  <a:pt x="5421638" y="2385975"/>
                </a:lnTo>
                <a:lnTo>
                  <a:pt x="5423498" y="2388300"/>
                </a:lnTo>
                <a:lnTo>
                  <a:pt x="5425590" y="2390624"/>
                </a:lnTo>
                <a:lnTo>
                  <a:pt x="5427682" y="2392949"/>
                </a:lnTo>
                <a:lnTo>
                  <a:pt x="5429775" y="2395274"/>
                </a:lnTo>
                <a:lnTo>
                  <a:pt x="5432099" y="2397599"/>
                </a:lnTo>
                <a:lnTo>
                  <a:pt x="5434423" y="2399924"/>
                </a:lnTo>
                <a:lnTo>
                  <a:pt x="5436748" y="2402248"/>
                </a:lnTo>
                <a:lnTo>
                  <a:pt x="5439305" y="2404341"/>
                </a:lnTo>
                <a:lnTo>
                  <a:pt x="5441862" y="2406433"/>
                </a:lnTo>
                <a:lnTo>
                  <a:pt x="5444419" y="2408525"/>
                </a:lnTo>
                <a:lnTo>
                  <a:pt x="5446976" y="2410618"/>
                </a:lnTo>
                <a:lnTo>
                  <a:pt x="5449533" y="2412478"/>
                </a:lnTo>
                <a:lnTo>
                  <a:pt x="5452090" y="2414338"/>
                </a:lnTo>
                <a:lnTo>
                  <a:pt x="5454647" y="2416197"/>
                </a:lnTo>
                <a:lnTo>
                  <a:pt x="5457205" y="2417825"/>
                </a:lnTo>
                <a:lnTo>
                  <a:pt x="5459761" y="2419452"/>
                </a:lnTo>
                <a:lnTo>
                  <a:pt x="5462319" y="2421079"/>
                </a:lnTo>
                <a:lnTo>
                  <a:pt x="5464875" y="2422474"/>
                </a:lnTo>
                <a:lnTo>
                  <a:pt x="5467433" y="2423869"/>
                </a:lnTo>
                <a:lnTo>
                  <a:pt x="5469990" y="2425032"/>
                </a:lnTo>
                <a:lnTo>
                  <a:pt x="5472547" y="2425032"/>
                </a:lnTo>
                <a:lnTo>
                  <a:pt x="5475104" y="2425032"/>
                </a:lnTo>
                <a:lnTo>
                  <a:pt x="5477661" y="2425032"/>
                </a:lnTo>
                <a:lnTo>
                  <a:pt x="5480218" y="2425032"/>
                </a:lnTo>
                <a:lnTo>
                  <a:pt x="5535078" y="2441073"/>
                </a:lnTo>
                <a:lnTo>
                  <a:pt x="5537402" y="2441073"/>
                </a:lnTo>
                <a:lnTo>
                  <a:pt x="5539495" y="2441073"/>
                </a:lnTo>
                <a:lnTo>
                  <a:pt x="5541587" y="2441073"/>
                </a:lnTo>
                <a:lnTo>
                  <a:pt x="5553210" y="2441073"/>
                </a:lnTo>
                <a:lnTo>
                  <a:pt x="5553210" y="2432006"/>
                </a:lnTo>
                <a:lnTo>
                  <a:pt x="5553210" y="2430146"/>
                </a:lnTo>
                <a:lnTo>
                  <a:pt x="5553210" y="2428286"/>
                </a:lnTo>
                <a:lnTo>
                  <a:pt x="5553210" y="2426194"/>
                </a:lnTo>
                <a:lnTo>
                  <a:pt x="5553210" y="2423869"/>
                </a:lnTo>
                <a:lnTo>
                  <a:pt x="5553210" y="2423869"/>
                </a:lnTo>
                <a:close/>
                <a:moveTo>
                  <a:pt x="4442289" y="3477948"/>
                </a:moveTo>
                <a:lnTo>
                  <a:pt x="4424855" y="3423314"/>
                </a:lnTo>
                <a:lnTo>
                  <a:pt x="4424855" y="3420757"/>
                </a:lnTo>
                <a:lnTo>
                  <a:pt x="4424855" y="3418432"/>
                </a:lnTo>
                <a:lnTo>
                  <a:pt x="4424855" y="3415875"/>
                </a:lnTo>
                <a:lnTo>
                  <a:pt x="4423692" y="3413318"/>
                </a:lnTo>
                <a:lnTo>
                  <a:pt x="4422530" y="3410760"/>
                </a:lnTo>
                <a:lnTo>
                  <a:pt x="4421135" y="3408203"/>
                </a:lnTo>
                <a:lnTo>
                  <a:pt x="4419741" y="3405646"/>
                </a:lnTo>
                <a:lnTo>
                  <a:pt x="4418113" y="3403088"/>
                </a:lnTo>
                <a:lnTo>
                  <a:pt x="4416486" y="3400531"/>
                </a:lnTo>
                <a:lnTo>
                  <a:pt x="4414626" y="3397974"/>
                </a:lnTo>
                <a:lnTo>
                  <a:pt x="4412767" y="3395416"/>
                </a:lnTo>
                <a:lnTo>
                  <a:pt x="4410907" y="3392859"/>
                </a:lnTo>
                <a:lnTo>
                  <a:pt x="4408815" y="3390302"/>
                </a:lnTo>
                <a:lnTo>
                  <a:pt x="4406723" y="3387744"/>
                </a:lnTo>
                <a:lnTo>
                  <a:pt x="4404631" y="3385187"/>
                </a:lnTo>
                <a:lnTo>
                  <a:pt x="4402538" y="3382862"/>
                </a:lnTo>
                <a:lnTo>
                  <a:pt x="4400214" y="3380537"/>
                </a:lnTo>
                <a:lnTo>
                  <a:pt x="4397889" y="3378212"/>
                </a:lnTo>
                <a:lnTo>
                  <a:pt x="4395565" y="3375888"/>
                </a:lnTo>
                <a:lnTo>
                  <a:pt x="4393240" y="3373796"/>
                </a:lnTo>
                <a:lnTo>
                  <a:pt x="4390916" y="3371703"/>
                </a:lnTo>
                <a:lnTo>
                  <a:pt x="4388358" y="3369611"/>
                </a:lnTo>
                <a:lnTo>
                  <a:pt x="4385801" y="3367751"/>
                </a:lnTo>
                <a:lnTo>
                  <a:pt x="4383244" y="3365891"/>
                </a:lnTo>
                <a:lnTo>
                  <a:pt x="4380688" y="3364031"/>
                </a:lnTo>
                <a:lnTo>
                  <a:pt x="4378131" y="3362404"/>
                </a:lnTo>
                <a:lnTo>
                  <a:pt x="4375574" y="3360776"/>
                </a:lnTo>
                <a:lnTo>
                  <a:pt x="4373016" y="3359381"/>
                </a:lnTo>
                <a:lnTo>
                  <a:pt x="4367437" y="3357289"/>
                </a:lnTo>
                <a:lnTo>
                  <a:pt x="4365113" y="3356127"/>
                </a:lnTo>
                <a:lnTo>
                  <a:pt x="4362788" y="3356127"/>
                </a:lnTo>
                <a:lnTo>
                  <a:pt x="4360463" y="3356127"/>
                </a:lnTo>
                <a:lnTo>
                  <a:pt x="4307463" y="3334506"/>
                </a:lnTo>
                <a:lnTo>
                  <a:pt x="4305139" y="3334506"/>
                </a:lnTo>
                <a:lnTo>
                  <a:pt x="4303046" y="3334506"/>
                </a:lnTo>
                <a:lnTo>
                  <a:pt x="4301186" y="3334506"/>
                </a:lnTo>
                <a:lnTo>
                  <a:pt x="4299327" y="3334506"/>
                </a:lnTo>
                <a:lnTo>
                  <a:pt x="4289331" y="3334506"/>
                </a:lnTo>
                <a:lnTo>
                  <a:pt x="4289331" y="3345200"/>
                </a:lnTo>
                <a:lnTo>
                  <a:pt x="4289331" y="3347293"/>
                </a:lnTo>
                <a:lnTo>
                  <a:pt x="4289331" y="3349385"/>
                </a:lnTo>
                <a:lnTo>
                  <a:pt x="4289331" y="3351709"/>
                </a:lnTo>
                <a:lnTo>
                  <a:pt x="4306998" y="3406343"/>
                </a:lnTo>
                <a:lnTo>
                  <a:pt x="4306998" y="3408900"/>
                </a:lnTo>
                <a:lnTo>
                  <a:pt x="4306998" y="3411225"/>
                </a:lnTo>
                <a:lnTo>
                  <a:pt x="4306998" y="3413782"/>
                </a:lnTo>
                <a:lnTo>
                  <a:pt x="4308160" y="3416340"/>
                </a:lnTo>
                <a:lnTo>
                  <a:pt x="4309555" y="3418897"/>
                </a:lnTo>
                <a:lnTo>
                  <a:pt x="4310950" y="3421454"/>
                </a:lnTo>
                <a:lnTo>
                  <a:pt x="4312345" y="3424012"/>
                </a:lnTo>
                <a:lnTo>
                  <a:pt x="4313972" y="3426569"/>
                </a:lnTo>
                <a:lnTo>
                  <a:pt x="4320946" y="3427034"/>
                </a:lnTo>
                <a:lnTo>
                  <a:pt x="4322805" y="3429591"/>
                </a:lnTo>
                <a:lnTo>
                  <a:pt x="4324665" y="3432149"/>
                </a:lnTo>
                <a:lnTo>
                  <a:pt x="4326525" y="3434706"/>
                </a:lnTo>
                <a:lnTo>
                  <a:pt x="4328617" y="3437263"/>
                </a:lnTo>
                <a:lnTo>
                  <a:pt x="4330709" y="3439821"/>
                </a:lnTo>
                <a:lnTo>
                  <a:pt x="4332801" y="3442378"/>
                </a:lnTo>
                <a:lnTo>
                  <a:pt x="4334893" y="3444703"/>
                </a:lnTo>
                <a:lnTo>
                  <a:pt x="4337218" y="3447028"/>
                </a:lnTo>
                <a:lnTo>
                  <a:pt x="4339542" y="3449353"/>
                </a:lnTo>
                <a:lnTo>
                  <a:pt x="4341867" y="3451677"/>
                </a:lnTo>
                <a:lnTo>
                  <a:pt x="4344191" y="3453769"/>
                </a:lnTo>
                <a:lnTo>
                  <a:pt x="4346516" y="3455862"/>
                </a:lnTo>
                <a:lnTo>
                  <a:pt x="4349073" y="3457954"/>
                </a:lnTo>
                <a:lnTo>
                  <a:pt x="4351630" y="3459814"/>
                </a:lnTo>
                <a:lnTo>
                  <a:pt x="4354187" y="3461674"/>
                </a:lnTo>
                <a:lnTo>
                  <a:pt x="4356744" y="3463534"/>
                </a:lnTo>
                <a:lnTo>
                  <a:pt x="4359301" y="3465161"/>
                </a:lnTo>
                <a:lnTo>
                  <a:pt x="4361858" y="3466789"/>
                </a:lnTo>
                <a:lnTo>
                  <a:pt x="4364415" y="3468184"/>
                </a:lnTo>
                <a:lnTo>
                  <a:pt x="4366740" y="3469579"/>
                </a:lnTo>
                <a:lnTo>
                  <a:pt x="4369065" y="3470741"/>
                </a:lnTo>
                <a:lnTo>
                  <a:pt x="4371389" y="3470741"/>
                </a:lnTo>
                <a:lnTo>
                  <a:pt x="4373714" y="3470741"/>
                </a:lnTo>
                <a:lnTo>
                  <a:pt x="4426714" y="3492362"/>
                </a:lnTo>
                <a:lnTo>
                  <a:pt x="4429039" y="3492362"/>
                </a:lnTo>
                <a:lnTo>
                  <a:pt x="4431131" y="3492362"/>
                </a:lnTo>
                <a:lnTo>
                  <a:pt x="4432991" y="3492362"/>
                </a:lnTo>
                <a:lnTo>
                  <a:pt x="4434850" y="3492362"/>
                </a:lnTo>
                <a:lnTo>
                  <a:pt x="4444846" y="3492362"/>
                </a:lnTo>
                <a:lnTo>
                  <a:pt x="4444846" y="3481668"/>
                </a:lnTo>
                <a:lnTo>
                  <a:pt x="4444846" y="3479575"/>
                </a:lnTo>
                <a:lnTo>
                  <a:pt x="4444846" y="3477483"/>
                </a:lnTo>
                <a:lnTo>
                  <a:pt x="4444846" y="3475158"/>
                </a:lnTo>
                <a:lnTo>
                  <a:pt x="4444846" y="3475158"/>
                </a:lnTo>
                <a:close/>
                <a:moveTo>
                  <a:pt x="4635230" y="3722288"/>
                </a:moveTo>
                <a:lnTo>
                  <a:pt x="4617796" y="3667654"/>
                </a:lnTo>
                <a:lnTo>
                  <a:pt x="4617796" y="3665097"/>
                </a:lnTo>
                <a:lnTo>
                  <a:pt x="4617796" y="3662772"/>
                </a:lnTo>
                <a:lnTo>
                  <a:pt x="4617796" y="3660215"/>
                </a:lnTo>
                <a:lnTo>
                  <a:pt x="4616633" y="3657657"/>
                </a:lnTo>
                <a:lnTo>
                  <a:pt x="4615471" y="3655100"/>
                </a:lnTo>
                <a:lnTo>
                  <a:pt x="4614076" y="3652543"/>
                </a:lnTo>
                <a:lnTo>
                  <a:pt x="4612681" y="3649985"/>
                </a:lnTo>
                <a:lnTo>
                  <a:pt x="4611054" y="3647428"/>
                </a:lnTo>
                <a:lnTo>
                  <a:pt x="4609427" y="3644871"/>
                </a:lnTo>
                <a:lnTo>
                  <a:pt x="4607567" y="3642313"/>
                </a:lnTo>
                <a:lnTo>
                  <a:pt x="4605708" y="3639756"/>
                </a:lnTo>
                <a:lnTo>
                  <a:pt x="4599896" y="3636269"/>
                </a:lnTo>
                <a:lnTo>
                  <a:pt x="4597804" y="3633712"/>
                </a:lnTo>
                <a:lnTo>
                  <a:pt x="4595712" y="3631154"/>
                </a:lnTo>
                <a:lnTo>
                  <a:pt x="4593620" y="3628597"/>
                </a:lnTo>
                <a:lnTo>
                  <a:pt x="4591528" y="3626272"/>
                </a:lnTo>
                <a:lnTo>
                  <a:pt x="4589203" y="3623947"/>
                </a:lnTo>
                <a:lnTo>
                  <a:pt x="4586879" y="3621622"/>
                </a:lnTo>
                <a:lnTo>
                  <a:pt x="4584554" y="3619298"/>
                </a:lnTo>
                <a:lnTo>
                  <a:pt x="4582229" y="3617205"/>
                </a:lnTo>
                <a:lnTo>
                  <a:pt x="4579905" y="3615113"/>
                </a:lnTo>
                <a:lnTo>
                  <a:pt x="4577580" y="3613021"/>
                </a:lnTo>
                <a:lnTo>
                  <a:pt x="4576650" y="3613021"/>
                </a:lnTo>
                <a:lnTo>
                  <a:pt x="4574093" y="3611161"/>
                </a:lnTo>
                <a:lnTo>
                  <a:pt x="4571536" y="3609301"/>
                </a:lnTo>
                <a:lnTo>
                  <a:pt x="4568979" y="3607674"/>
                </a:lnTo>
                <a:lnTo>
                  <a:pt x="4566422" y="3606046"/>
                </a:lnTo>
                <a:lnTo>
                  <a:pt x="4563865" y="3604651"/>
                </a:lnTo>
                <a:lnTo>
                  <a:pt x="4561541" y="3603256"/>
                </a:lnTo>
                <a:lnTo>
                  <a:pt x="4559216" y="3602094"/>
                </a:lnTo>
                <a:lnTo>
                  <a:pt x="4556891" y="3602094"/>
                </a:lnTo>
                <a:lnTo>
                  <a:pt x="4554567" y="3602094"/>
                </a:lnTo>
                <a:lnTo>
                  <a:pt x="4501566" y="3580473"/>
                </a:lnTo>
                <a:lnTo>
                  <a:pt x="4499241" y="3580473"/>
                </a:lnTo>
                <a:lnTo>
                  <a:pt x="4497149" y="3580473"/>
                </a:lnTo>
                <a:lnTo>
                  <a:pt x="4495290" y="3580473"/>
                </a:lnTo>
                <a:lnTo>
                  <a:pt x="4493430" y="3580473"/>
                </a:lnTo>
                <a:lnTo>
                  <a:pt x="4483667" y="3580473"/>
                </a:lnTo>
                <a:lnTo>
                  <a:pt x="4483667" y="3591167"/>
                </a:lnTo>
                <a:lnTo>
                  <a:pt x="4483667" y="3593259"/>
                </a:lnTo>
                <a:lnTo>
                  <a:pt x="4483667" y="3595352"/>
                </a:lnTo>
                <a:lnTo>
                  <a:pt x="4483667" y="3597677"/>
                </a:lnTo>
                <a:lnTo>
                  <a:pt x="4501333" y="3652310"/>
                </a:lnTo>
                <a:lnTo>
                  <a:pt x="4501333" y="3654868"/>
                </a:lnTo>
                <a:lnTo>
                  <a:pt x="4501333" y="3657192"/>
                </a:lnTo>
                <a:lnTo>
                  <a:pt x="4501333" y="3659750"/>
                </a:lnTo>
                <a:lnTo>
                  <a:pt x="4502496" y="3662307"/>
                </a:lnTo>
                <a:lnTo>
                  <a:pt x="4506913" y="3659517"/>
                </a:lnTo>
                <a:lnTo>
                  <a:pt x="4508307" y="3662075"/>
                </a:lnTo>
                <a:lnTo>
                  <a:pt x="4509702" y="3664632"/>
                </a:lnTo>
                <a:lnTo>
                  <a:pt x="4511329" y="3667189"/>
                </a:lnTo>
                <a:lnTo>
                  <a:pt x="4512956" y="3669747"/>
                </a:lnTo>
                <a:lnTo>
                  <a:pt x="4514816" y="3672304"/>
                </a:lnTo>
                <a:lnTo>
                  <a:pt x="4516676" y="3674861"/>
                </a:lnTo>
                <a:lnTo>
                  <a:pt x="4518536" y="3677419"/>
                </a:lnTo>
                <a:lnTo>
                  <a:pt x="4520628" y="3679976"/>
                </a:lnTo>
                <a:lnTo>
                  <a:pt x="4522720" y="3682533"/>
                </a:lnTo>
                <a:lnTo>
                  <a:pt x="4524812" y="3685090"/>
                </a:lnTo>
                <a:lnTo>
                  <a:pt x="4526904" y="3687415"/>
                </a:lnTo>
                <a:lnTo>
                  <a:pt x="4529229" y="3689740"/>
                </a:lnTo>
                <a:lnTo>
                  <a:pt x="4531553" y="3692065"/>
                </a:lnTo>
                <a:lnTo>
                  <a:pt x="4533878" y="3694390"/>
                </a:lnTo>
                <a:lnTo>
                  <a:pt x="4536202" y="3696482"/>
                </a:lnTo>
                <a:lnTo>
                  <a:pt x="4538527" y="3698574"/>
                </a:lnTo>
                <a:lnTo>
                  <a:pt x="4541084" y="3700667"/>
                </a:lnTo>
                <a:lnTo>
                  <a:pt x="4543641" y="3702527"/>
                </a:lnTo>
                <a:lnTo>
                  <a:pt x="4546198" y="3704386"/>
                </a:lnTo>
                <a:lnTo>
                  <a:pt x="4548755" y="3706246"/>
                </a:lnTo>
                <a:lnTo>
                  <a:pt x="4551312" y="3707874"/>
                </a:lnTo>
                <a:lnTo>
                  <a:pt x="4553869" y="3709501"/>
                </a:lnTo>
                <a:lnTo>
                  <a:pt x="4556426" y="3710896"/>
                </a:lnTo>
                <a:lnTo>
                  <a:pt x="4558751" y="3712291"/>
                </a:lnTo>
                <a:lnTo>
                  <a:pt x="4561076" y="3713453"/>
                </a:lnTo>
                <a:lnTo>
                  <a:pt x="4563400" y="3713453"/>
                </a:lnTo>
                <a:lnTo>
                  <a:pt x="4565725" y="3713453"/>
                </a:lnTo>
                <a:lnTo>
                  <a:pt x="4618725" y="3735074"/>
                </a:lnTo>
                <a:lnTo>
                  <a:pt x="4621050" y="3735074"/>
                </a:lnTo>
                <a:lnTo>
                  <a:pt x="4623142" y="3735074"/>
                </a:lnTo>
                <a:lnTo>
                  <a:pt x="4625002" y="3735074"/>
                </a:lnTo>
                <a:lnTo>
                  <a:pt x="4626861" y="3735074"/>
                </a:lnTo>
                <a:lnTo>
                  <a:pt x="4636857" y="3735074"/>
                </a:lnTo>
                <a:lnTo>
                  <a:pt x="4636857" y="3729262"/>
                </a:lnTo>
                <a:lnTo>
                  <a:pt x="4636857" y="3727170"/>
                </a:lnTo>
                <a:lnTo>
                  <a:pt x="4636857" y="3725078"/>
                </a:lnTo>
                <a:lnTo>
                  <a:pt x="4636857" y="3722753"/>
                </a:lnTo>
                <a:lnTo>
                  <a:pt x="4636857" y="3722753"/>
                </a:lnTo>
                <a:close/>
                <a:moveTo>
                  <a:pt x="4815153" y="3954771"/>
                </a:moveTo>
                <a:lnTo>
                  <a:pt x="4797486" y="3900137"/>
                </a:lnTo>
                <a:lnTo>
                  <a:pt x="4797486" y="3897580"/>
                </a:lnTo>
                <a:lnTo>
                  <a:pt x="4797486" y="3895255"/>
                </a:lnTo>
                <a:lnTo>
                  <a:pt x="4797486" y="3892698"/>
                </a:lnTo>
                <a:lnTo>
                  <a:pt x="4796324" y="3890140"/>
                </a:lnTo>
                <a:lnTo>
                  <a:pt x="4795161" y="3887583"/>
                </a:lnTo>
                <a:lnTo>
                  <a:pt x="4793767" y="3885026"/>
                </a:lnTo>
                <a:lnTo>
                  <a:pt x="4792372" y="3882468"/>
                </a:lnTo>
                <a:lnTo>
                  <a:pt x="4790745" y="3879911"/>
                </a:lnTo>
                <a:lnTo>
                  <a:pt x="4789118" y="3877354"/>
                </a:lnTo>
                <a:lnTo>
                  <a:pt x="4787258" y="3874796"/>
                </a:lnTo>
                <a:lnTo>
                  <a:pt x="4785398" y="3872239"/>
                </a:lnTo>
                <a:lnTo>
                  <a:pt x="4783539" y="3869682"/>
                </a:lnTo>
                <a:lnTo>
                  <a:pt x="4781446" y="3867124"/>
                </a:lnTo>
                <a:lnTo>
                  <a:pt x="4779354" y="3864567"/>
                </a:lnTo>
                <a:lnTo>
                  <a:pt x="4777262" y="3862010"/>
                </a:lnTo>
                <a:lnTo>
                  <a:pt x="4775170" y="3859685"/>
                </a:lnTo>
                <a:lnTo>
                  <a:pt x="4772846" y="3857360"/>
                </a:lnTo>
                <a:lnTo>
                  <a:pt x="4770521" y="3855036"/>
                </a:lnTo>
                <a:lnTo>
                  <a:pt x="4768197" y="3852711"/>
                </a:lnTo>
                <a:lnTo>
                  <a:pt x="4765872" y="3850618"/>
                </a:lnTo>
                <a:lnTo>
                  <a:pt x="4763547" y="3848526"/>
                </a:lnTo>
                <a:lnTo>
                  <a:pt x="4761223" y="3846433"/>
                </a:lnTo>
                <a:lnTo>
                  <a:pt x="4758666" y="3844574"/>
                </a:lnTo>
                <a:lnTo>
                  <a:pt x="4756109" y="3842714"/>
                </a:lnTo>
                <a:lnTo>
                  <a:pt x="4753552" y="3840854"/>
                </a:lnTo>
                <a:lnTo>
                  <a:pt x="4750994" y="3839227"/>
                </a:lnTo>
                <a:lnTo>
                  <a:pt x="4748437" y="3837599"/>
                </a:lnTo>
                <a:lnTo>
                  <a:pt x="4745880" y="3836205"/>
                </a:lnTo>
                <a:lnTo>
                  <a:pt x="4743556" y="3834809"/>
                </a:lnTo>
                <a:lnTo>
                  <a:pt x="4741231" y="3833647"/>
                </a:lnTo>
                <a:lnTo>
                  <a:pt x="4738906" y="3833647"/>
                </a:lnTo>
                <a:lnTo>
                  <a:pt x="4736582" y="3833647"/>
                </a:lnTo>
                <a:lnTo>
                  <a:pt x="4683582" y="3812026"/>
                </a:lnTo>
                <a:lnTo>
                  <a:pt x="4681257" y="3812026"/>
                </a:lnTo>
                <a:lnTo>
                  <a:pt x="4679165" y="3812026"/>
                </a:lnTo>
                <a:lnTo>
                  <a:pt x="4677305" y="3812026"/>
                </a:lnTo>
                <a:lnTo>
                  <a:pt x="4675445" y="3812026"/>
                </a:lnTo>
                <a:lnTo>
                  <a:pt x="4662660" y="3812026"/>
                </a:lnTo>
                <a:lnTo>
                  <a:pt x="4662660" y="3822720"/>
                </a:lnTo>
                <a:lnTo>
                  <a:pt x="4662660" y="3824813"/>
                </a:lnTo>
                <a:lnTo>
                  <a:pt x="4662660" y="3826905"/>
                </a:lnTo>
                <a:lnTo>
                  <a:pt x="4662660" y="3829230"/>
                </a:lnTo>
                <a:lnTo>
                  <a:pt x="4680327" y="3883863"/>
                </a:lnTo>
                <a:lnTo>
                  <a:pt x="4680327" y="3886421"/>
                </a:lnTo>
                <a:lnTo>
                  <a:pt x="4680327" y="3888746"/>
                </a:lnTo>
                <a:lnTo>
                  <a:pt x="4680327" y="3891303"/>
                </a:lnTo>
                <a:lnTo>
                  <a:pt x="4681489" y="3893860"/>
                </a:lnTo>
                <a:lnTo>
                  <a:pt x="4682651" y="3896418"/>
                </a:lnTo>
                <a:lnTo>
                  <a:pt x="4684046" y="3898975"/>
                </a:lnTo>
                <a:lnTo>
                  <a:pt x="4685441" y="3901532"/>
                </a:lnTo>
                <a:lnTo>
                  <a:pt x="4687068" y="3904090"/>
                </a:lnTo>
                <a:lnTo>
                  <a:pt x="4688696" y="3906647"/>
                </a:lnTo>
                <a:lnTo>
                  <a:pt x="4690555" y="3909204"/>
                </a:lnTo>
                <a:lnTo>
                  <a:pt x="4692415" y="3911762"/>
                </a:lnTo>
                <a:lnTo>
                  <a:pt x="4694274" y="3914319"/>
                </a:lnTo>
                <a:lnTo>
                  <a:pt x="4696366" y="3916876"/>
                </a:lnTo>
                <a:lnTo>
                  <a:pt x="4698459" y="3919433"/>
                </a:lnTo>
                <a:lnTo>
                  <a:pt x="4700551" y="3921991"/>
                </a:lnTo>
                <a:lnTo>
                  <a:pt x="4702643" y="3924315"/>
                </a:lnTo>
                <a:lnTo>
                  <a:pt x="4704968" y="3926640"/>
                </a:lnTo>
                <a:lnTo>
                  <a:pt x="4707292" y="3928965"/>
                </a:lnTo>
                <a:lnTo>
                  <a:pt x="4709617" y="3931290"/>
                </a:lnTo>
                <a:lnTo>
                  <a:pt x="4711942" y="3933382"/>
                </a:lnTo>
                <a:lnTo>
                  <a:pt x="4714266" y="3935475"/>
                </a:lnTo>
                <a:lnTo>
                  <a:pt x="4716591" y="3937567"/>
                </a:lnTo>
                <a:lnTo>
                  <a:pt x="4719148" y="3939427"/>
                </a:lnTo>
                <a:lnTo>
                  <a:pt x="4721705" y="3941287"/>
                </a:lnTo>
                <a:lnTo>
                  <a:pt x="4724262" y="3943147"/>
                </a:lnTo>
                <a:lnTo>
                  <a:pt x="4726819" y="3944774"/>
                </a:lnTo>
                <a:lnTo>
                  <a:pt x="4729376" y="3946401"/>
                </a:lnTo>
                <a:lnTo>
                  <a:pt x="4731933" y="3947796"/>
                </a:lnTo>
                <a:lnTo>
                  <a:pt x="4734257" y="3949191"/>
                </a:lnTo>
                <a:lnTo>
                  <a:pt x="4736582" y="3950353"/>
                </a:lnTo>
                <a:lnTo>
                  <a:pt x="4738906" y="3950353"/>
                </a:lnTo>
                <a:lnTo>
                  <a:pt x="4741231" y="3950353"/>
                </a:lnTo>
                <a:lnTo>
                  <a:pt x="4794232" y="3971975"/>
                </a:lnTo>
                <a:lnTo>
                  <a:pt x="4796557" y="3971975"/>
                </a:lnTo>
                <a:lnTo>
                  <a:pt x="4798649" y="3971975"/>
                </a:lnTo>
                <a:lnTo>
                  <a:pt x="4800508" y="3971975"/>
                </a:lnTo>
                <a:lnTo>
                  <a:pt x="4802368" y="3971975"/>
                </a:lnTo>
                <a:lnTo>
                  <a:pt x="4812364" y="3971975"/>
                </a:lnTo>
                <a:lnTo>
                  <a:pt x="4812364" y="3961280"/>
                </a:lnTo>
                <a:lnTo>
                  <a:pt x="4812364" y="3959420"/>
                </a:lnTo>
                <a:lnTo>
                  <a:pt x="4812364" y="3957328"/>
                </a:lnTo>
                <a:lnTo>
                  <a:pt x="4812364" y="3955003"/>
                </a:lnTo>
                <a:lnTo>
                  <a:pt x="4812364" y="3955003"/>
                </a:lnTo>
                <a:close/>
                <a:moveTo>
                  <a:pt x="5012278" y="4187254"/>
                </a:moveTo>
                <a:lnTo>
                  <a:pt x="4995076" y="4130761"/>
                </a:lnTo>
                <a:lnTo>
                  <a:pt x="4995076" y="4128203"/>
                </a:lnTo>
                <a:lnTo>
                  <a:pt x="4995076" y="4125878"/>
                </a:lnTo>
                <a:lnTo>
                  <a:pt x="4995076" y="4123321"/>
                </a:lnTo>
                <a:lnTo>
                  <a:pt x="4993914" y="4120764"/>
                </a:lnTo>
                <a:lnTo>
                  <a:pt x="4992752" y="4118206"/>
                </a:lnTo>
                <a:lnTo>
                  <a:pt x="4991357" y="4115649"/>
                </a:lnTo>
                <a:lnTo>
                  <a:pt x="4989962" y="4113092"/>
                </a:lnTo>
                <a:lnTo>
                  <a:pt x="4988335" y="4110534"/>
                </a:lnTo>
                <a:lnTo>
                  <a:pt x="4986708" y="4107977"/>
                </a:lnTo>
                <a:lnTo>
                  <a:pt x="4984848" y="4105420"/>
                </a:lnTo>
                <a:lnTo>
                  <a:pt x="4982988" y="4102863"/>
                </a:lnTo>
                <a:lnTo>
                  <a:pt x="4981129" y="4100305"/>
                </a:lnTo>
                <a:lnTo>
                  <a:pt x="4979037" y="4097748"/>
                </a:lnTo>
                <a:lnTo>
                  <a:pt x="4976944" y="4095191"/>
                </a:lnTo>
                <a:lnTo>
                  <a:pt x="4974852" y="4092633"/>
                </a:lnTo>
                <a:lnTo>
                  <a:pt x="4972760" y="4090308"/>
                </a:lnTo>
                <a:lnTo>
                  <a:pt x="4970436" y="4087983"/>
                </a:lnTo>
                <a:lnTo>
                  <a:pt x="4968111" y="4085659"/>
                </a:lnTo>
                <a:lnTo>
                  <a:pt x="4965787" y="4083334"/>
                </a:lnTo>
                <a:lnTo>
                  <a:pt x="4963462" y="4081242"/>
                </a:lnTo>
                <a:lnTo>
                  <a:pt x="4961137" y="4079149"/>
                </a:lnTo>
                <a:lnTo>
                  <a:pt x="4958813" y="4077057"/>
                </a:lnTo>
                <a:lnTo>
                  <a:pt x="4956256" y="4075197"/>
                </a:lnTo>
                <a:lnTo>
                  <a:pt x="4953699" y="4073337"/>
                </a:lnTo>
                <a:lnTo>
                  <a:pt x="4951142" y="4071477"/>
                </a:lnTo>
                <a:lnTo>
                  <a:pt x="4948584" y="4069850"/>
                </a:lnTo>
                <a:lnTo>
                  <a:pt x="4946027" y="4068223"/>
                </a:lnTo>
                <a:lnTo>
                  <a:pt x="4943703" y="4066828"/>
                </a:lnTo>
                <a:lnTo>
                  <a:pt x="4941378" y="4065433"/>
                </a:lnTo>
                <a:lnTo>
                  <a:pt x="4939054" y="4064270"/>
                </a:lnTo>
                <a:lnTo>
                  <a:pt x="4936729" y="4064270"/>
                </a:lnTo>
                <a:lnTo>
                  <a:pt x="4934404" y="4064270"/>
                </a:lnTo>
                <a:lnTo>
                  <a:pt x="4881404" y="4042649"/>
                </a:lnTo>
                <a:lnTo>
                  <a:pt x="4879079" y="4042649"/>
                </a:lnTo>
                <a:lnTo>
                  <a:pt x="4876987" y="4042649"/>
                </a:lnTo>
                <a:lnTo>
                  <a:pt x="4875127" y="4042649"/>
                </a:lnTo>
                <a:lnTo>
                  <a:pt x="4873268" y="4042649"/>
                </a:lnTo>
                <a:lnTo>
                  <a:pt x="4863272" y="4042649"/>
                </a:lnTo>
                <a:lnTo>
                  <a:pt x="4863272" y="4053344"/>
                </a:lnTo>
                <a:lnTo>
                  <a:pt x="4863272" y="4055436"/>
                </a:lnTo>
                <a:lnTo>
                  <a:pt x="4863272" y="4057528"/>
                </a:lnTo>
                <a:lnTo>
                  <a:pt x="4863272" y="4059853"/>
                </a:lnTo>
                <a:lnTo>
                  <a:pt x="4878847" y="4110534"/>
                </a:lnTo>
                <a:lnTo>
                  <a:pt x="4878847" y="4113092"/>
                </a:lnTo>
                <a:lnTo>
                  <a:pt x="4878847" y="4115417"/>
                </a:lnTo>
                <a:lnTo>
                  <a:pt x="4878847" y="4117974"/>
                </a:lnTo>
                <a:lnTo>
                  <a:pt x="4880009" y="4120531"/>
                </a:lnTo>
                <a:lnTo>
                  <a:pt x="4881172" y="4123089"/>
                </a:lnTo>
                <a:lnTo>
                  <a:pt x="4882566" y="4125646"/>
                </a:lnTo>
                <a:lnTo>
                  <a:pt x="4883961" y="4128203"/>
                </a:lnTo>
                <a:lnTo>
                  <a:pt x="4885588" y="4130761"/>
                </a:lnTo>
                <a:lnTo>
                  <a:pt x="4887215" y="4133318"/>
                </a:lnTo>
                <a:lnTo>
                  <a:pt x="4889075" y="4135875"/>
                </a:lnTo>
                <a:lnTo>
                  <a:pt x="4890935" y="4138433"/>
                </a:lnTo>
                <a:lnTo>
                  <a:pt x="4892794" y="4140990"/>
                </a:lnTo>
                <a:lnTo>
                  <a:pt x="4894887" y="4143547"/>
                </a:lnTo>
                <a:lnTo>
                  <a:pt x="4896979" y="4146104"/>
                </a:lnTo>
                <a:lnTo>
                  <a:pt x="4902093" y="4147732"/>
                </a:lnTo>
                <a:lnTo>
                  <a:pt x="4904185" y="4150057"/>
                </a:lnTo>
                <a:lnTo>
                  <a:pt x="4906509" y="4152381"/>
                </a:lnTo>
                <a:lnTo>
                  <a:pt x="4908834" y="4154706"/>
                </a:lnTo>
                <a:lnTo>
                  <a:pt x="4911159" y="4157031"/>
                </a:lnTo>
                <a:lnTo>
                  <a:pt x="4913483" y="4159124"/>
                </a:lnTo>
                <a:lnTo>
                  <a:pt x="4915808" y="4161216"/>
                </a:lnTo>
                <a:lnTo>
                  <a:pt x="4918132" y="4163308"/>
                </a:lnTo>
                <a:lnTo>
                  <a:pt x="4920689" y="4165168"/>
                </a:lnTo>
                <a:lnTo>
                  <a:pt x="4923247" y="4167028"/>
                </a:lnTo>
                <a:lnTo>
                  <a:pt x="4925339" y="4170980"/>
                </a:lnTo>
                <a:lnTo>
                  <a:pt x="4927896" y="4172608"/>
                </a:lnTo>
                <a:lnTo>
                  <a:pt x="4930453" y="4174235"/>
                </a:lnTo>
                <a:lnTo>
                  <a:pt x="4933010" y="4175630"/>
                </a:lnTo>
                <a:lnTo>
                  <a:pt x="4935334" y="4177025"/>
                </a:lnTo>
                <a:lnTo>
                  <a:pt x="4937659" y="4178187"/>
                </a:lnTo>
                <a:lnTo>
                  <a:pt x="4939984" y="4178187"/>
                </a:lnTo>
                <a:lnTo>
                  <a:pt x="4942308" y="4178187"/>
                </a:lnTo>
                <a:lnTo>
                  <a:pt x="4995076" y="4201203"/>
                </a:lnTo>
                <a:lnTo>
                  <a:pt x="4997401" y="4201203"/>
                </a:lnTo>
                <a:lnTo>
                  <a:pt x="4999493" y="4201203"/>
                </a:lnTo>
                <a:lnTo>
                  <a:pt x="5001353" y="4201203"/>
                </a:lnTo>
                <a:lnTo>
                  <a:pt x="5003212" y="4201203"/>
                </a:lnTo>
                <a:lnTo>
                  <a:pt x="5013208" y="4201203"/>
                </a:lnTo>
                <a:lnTo>
                  <a:pt x="5013208" y="4191903"/>
                </a:lnTo>
                <a:lnTo>
                  <a:pt x="5013208" y="4189811"/>
                </a:lnTo>
                <a:lnTo>
                  <a:pt x="5013208" y="4187719"/>
                </a:lnTo>
                <a:lnTo>
                  <a:pt x="5013208" y="4185394"/>
                </a:lnTo>
                <a:lnTo>
                  <a:pt x="5013208" y="4185394"/>
                </a:lnTo>
                <a:close/>
                <a:moveTo>
                  <a:pt x="5259382" y="4326744"/>
                </a:moveTo>
                <a:lnTo>
                  <a:pt x="5222421" y="4283037"/>
                </a:lnTo>
                <a:lnTo>
                  <a:pt x="5220561" y="4280945"/>
                </a:lnTo>
                <a:lnTo>
                  <a:pt x="5218702" y="4279085"/>
                </a:lnTo>
                <a:lnTo>
                  <a:pt x="5216842" y="4277225"/>
                </a:lnTo>
                <a:lnTo>
                  <a:pt x="5214750" y="4275365"/>
                </a:lnTo>
                <a:lnTo>
                  <a:pt x="5212658" y="4273505"/>
                </a:lnTo>
                <a:lnTo>
                  <a:pt x="5210333" y="4271645"/>
                </a:lnTo>
                <a:lnTo>
                  <a:pt x="5208009" y="4269786"/>
                </a:lnTo>
                <a:lnTo>
                  <a:pt x="5205452" y="4267926"/>
                </a:lnTo>
                <a:lnTo>
                  <a:pt x="5204289" y="4263973"/>
                </a:lnTo>
                <a:lnTo>
                  <a:pt x="5201732" y="4262346"/>
                </a:lnTo>
                <a:lnTo>
                  <a:pt x="5198943" y="4260719"/>
                </a:lnTo>
                <a:lnTo>
                  <a:pt x="5196153" y="4259091"/>
                </a:lnTo>
                <a:lnTo>
                  <a:pt x="5193364" y="4257464"/>
                </a:lnTo>
                <a:lnTo>
                  <a:pt x="5190574" y="4255836"/>
                </a:lnTo>
                <a:lnTo>
                  <a:pt x="5187552" y="4254442"/>
                </a:lnTo>
                <a:lnTo>
                  <a:pt x="5184530" y="4253047"/>
                </a:lnTo>
                <a:lnTo>
                  <a:pt x="5181508" y="4251652"/>
                </a:lnTo>
                <a:lnTo>
                  <a:pt x="5178486" y="4250489"/>
                </a:lnTo>
                <a:lnTo>
                  <a:pt x="5175464" y="4249327"/>
                </a:lnTo>
                <a:lnTo>
                  <a:pt x="5172442" y="4249327"/>
                </a:lnTo>
                <a:lnTo>
                  <a:pt x="5169420" y="4249327"/>
                </a:lnTo>
                <a:lnTo>
                  <a:pt x="5166398" y="4249327"/>
                </a:lnTo>
                <a:lnTo>
                  <a:pt x="5163377" y="4249327"/>
                </a:lnTo>
                <a:lnTo>
                  <a:pt x="5160355" y="4249327"/>
                </a:lnTo>
                <a:lnTo>
                  <a:pt x="5157332" y="4249327"/>
                </a:lnTo>
                <a:lnTo>
                  <a:pt x="5154311" y="4249327"/>
                </a:lnTo>
                <a:lnTo>
                  <a:pt x="5151521" y="4249327"/>
                </a:lnTo>
                <a:lnTo>
                  <a:pt x="5148732" y="4249327"/>
                </a:lnTo>
                <a:lnTo>
                  <a:pt x="5138038" y="4249327"/>
                </a:lnTo>
                <a:lnTo>
                  <a:pt x="5080854" y="4249327"/>
                </a:lnTo>
                <a:lnTo>
                  <a:pt x="5072253" y="4249327"/>
                </a:lnTo>
                <a:lnTo>
                  <a:pt x="5070625" y="4249327"/>
                </a:lnTo>
                <a:lnTo>
                  <a:pt x="5069231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52814"/>
                </a:lnTo>
                <a:lnTo>
                  <a:pt x="5068068" y="4252814"/>
                </a:lnTo>
                <a:lnTo>
                  <a:pt x="5068068" y="4253977"/>
                </a:lnTo>
                <a:lnTo>
                  <a:pt x="5068068" y="4255372"/>
                </a:lnTo>
                <a:lnTo>
                  <a:pt x="5068068" y="4256767"/>
                </a:lnTo>
                <a:lnTo>
                  <a:pt x="5068068" y="4258394"/>
                </a:lnTo>
                <a:lnTo>
                  <a:pt x="5068068" y="4260021"/>
                </a:lnTo>
                <a:lnTo>
                  <a:pt x="5069463" y="4261881"/>
                </a:lnTo>
                <a:lnTo>
                  <a:pt x="5071090" y="4263741"/>
                </a:lnTo>
                <a:lnTo>
                  <a:pt x="5108051" y="4307448"/>
                </a:lnTo>
                <a:lnTo>
                  <a:pt x="5109911" y="4309540"/>
                </a:lnTo>
                <a:lnTo>
                  <a:pt x="5111306" y="4310470"/>
                </a:lnTo>
                <a:lnTo>
                  <a:pt x="5113165" y="4312330"/>
                </a:lnTo>
                <a:lnTo>
                  <a:pt x="5115257" y="4314190"/>
                </a:lnTo>
                <a:lnTo>
                  <a:pt x="5117349" y="4316050"/>
                </a:lnTo>
                <a:lnTo>
                  <a:pt x="5119674" y="4317910"/>
                </a:lnTo>
                <a:lnTo>
                  <a:pt x="5121999" y="4319769"/>
                </a:lnTo>
                <a:lnTo>
                  <a:pt x="5124556" y="4321629"/>
                </a:lnTo>
                <a:lnTo>
                  <a:pt x="5127113" y="4323489"/>
                </a:lnTo>
                <a:lnTo>
                  <a:pt x="5129670" y="4325117"/>
                </a:lnTo>
                <a:lnTo>
                  <a:pt x="5132460" y="4326744"/>
                </a:lnTo>
                <a:lnTo>
                  <a:pt x="5135249" y="4328371"/>
                </a:lnTo>
                <a:lnTo>
                  <a:pt x="5138038" y="4329999"/>
                </a:lnTo>
                <a:lnTo>
                  <a:pt x="5140828" y="4331626"/>
                </a:lnTo>
                <a:lnTo>
                  <a:pt x="5143850" y="4333021"/>
                </a:lnTo>
                <a:lnTo>
                  <a:pt x="5146175" y="4333718"/>
                </a:lnTo>
                <a:lnTo>
                  <a:pt x="5149197" y="4335113"/>
                </a:lnTo>
                <a:lnTo>
                  <a:pt x="5152218" y="4336276"/>
                </a:lnTo>
                <a:lnTo>
                  <a:pt x="5155240" y="4337438"/>
                </a:lnTo>
                <a:lnTo>
                  <a:pt x="5158262" y="4337438"/>
                </a:lnTo>
                <a:lnTo>
                  <a:pt x="5161284" y="4337438"/>
                </a:lnTo>
                <a:lnTo>
                  <a:pt x="5164306" y="4337438"/>
                </a:lnTo>
                <a:lnTo>
                  <a:pt x="5167328" y="4337438"/>
                </a:lnTo>
                <a:lnTo>
                  <a:pt x="5170350" y="4337438"/>
                </a:lnTo>
                <a:lnTo>
                  <a:pt x="5173372" y="4337438"/>
                </a:lnTo>
                <a:lnTo>
                  <a:pt x="5176394" y="4337438"/>
                </a:lnTo>
                <a:lnTo>
                  <a:pt x="5179184" y="4337438"/>
                </a:lnTo>
                <a:lnTo>
                  <a:pt x="5181973" y="4337438"/>
                </a:lnTo>
                <a:lnTo>
                  <a:pt x="5192666" y="4337438"/>
                </a:lnTo>
                <a:lnTo>
                  <a:pt x="5249851" y="4337438"/>
                </a:lnTo>
                <a:lnTo>
                  <a:pt x="5258452" y="4337438"/>
                </a:lnTo>
                <a:lnTo>
                  <a:pt x="5260079" y="4337438"/>
                </a:lnTo>
                <a:lnTo>
                  <a:pt x="5261474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4031" y="4337438"/>
                </a:lnTo>
                <a:lnTo>
                  <a:pt x="5264031" y="4333951"/>
                </a:lnTo>
                <a:lnTo>
                  <a:pt x="5264031" y="4333951"/>
                </a:lnTo>
                <a:lnTo>
                  <a:pt x="5264031" y="4332789"/>
                </a:lnTo>
                <a:lnTo>
                  <a:pt x="5264031" y="4331393"/>
                </a:lnTo>
                <a:lnTo>
                  <a:pt x="5264031" y="4329999"/>
                </a:lnTo>
                <a:lnTo>
                  <a:pt x="5264031" y="4328371"/>
                </a:lnTo>
                <a:lnTo>
                  <a:pt x="5264031" y="4326744"/>
                </a:lnTo>
                <a:lnTo>
                  <a:pt x="5262636" y="4324884"/>
                </a:lnTo>
                <a:lnTo>
                  <a:pt x="5261009" y="4323024"/>
                </a:lnTo>
                <a:lnTo>
                  <a:pt x="5261009" y="4323024"/>
                </a:lnTo>
                <a:close/>
                <a:moveTo>
                  <a:pt x="4829101" y="3223379"/>
                </a:moveTo>
                <a:lnTo>
                  <a:pt x="4813991" y="3168048"/>
                </a:lnTo>
                <a:lnTo>
                  <a:pt x="4813991" y="3165491"/>
                </a:lnTo>
                <a:lnTo>
                  <a:pt x="4813991" y="3162933"/>
                </a:lnTo>
                <a:lnTo>
                  <a:pt x="4813991" y="3160376"/>
                </a:lnTo>
                <a:lnTo>
                  <a:pt x="4813991" y="3157819"/>
                </a:lnTo>
                <a:lnTo>
                  <a:pt x="4812829" y="3155261"/>
                </a:lnTo>
                <a:lnTo>
                  <a:pt x="4811666" y="3152704"/>
                </a:lnTo>
                <a:lnTo>
                  <a:pt x="4806784" y="3148054"/>
                </a:lnTo>
                <a:lnTo>
                  <a:pt x="4805390" y="3145497"/>
                </a:lnTo>
                <a:lnTo>
                  <a:pt x="4803763" y="3142707"/>
                </a:lnTo>
                <a:lnTo>
                  <a:pt x="4802135" y="3140150"/>
                </a:lnTo>
                <a:lnTo>
                  <a:pt x="4800276" y="3137593"/>
                </a:lnTo>
                <a:lnTo>
                  <a:pt x="4798416" y="3135035"/>
                </a:lnTo>
                <a:lnTo>
                  <a:pt x="4796557" y="3132478"/>
                </a:lnTo>
                <a:lnTo>
                  <a:pt x="4794697" y="3129921"/>
                </a:lnTo>
                <a:lnTo>
                  <a:pt x="4792604" y="3127363"/>
                </a:lnTo>
                <a:lnTo>
                  <a:pt x="4790512" y="3124806"/>
                </a:lnTo>
                <a:lnTo>
                  <a:pt x="4788420" y="3122249"/>
                </a:lnTo>
                <a:lnTo>
                  <a:pt x="4786328" y="3119924"/>
                </a:lnTo>
                <a:lnTo>
                  <a:pt x="4784004" y="3117599"/>
                </a:lnTo>
                <a:lnTo>
                  <a:pt x="4781679" y="3115274"/>
                </a:lnTo>
                <a:lnTo>
                  <a:pt x="4779354" y="3112949"/>
                </a:lnTo>
                <a:lnTo>
                  <a:pt x="4777030" y="3110857"/>
                </a:lnTo>
                <a:lnTo>
                  <a:pt x="4774705" y="3108765"/>
                </a:lnTo>
                <a:lnTo>
                  <a:pt x="4772381" y="3106672"/>
                </a:lnTo>
                <a:lnTo>
                  <a:pt x="4770056" y="3104812"/>
                </a:lnTo>
                <a:lnTo>
                  <a:pt x="4767732" y="3102953"/>
                </a:lnTo>
                <a:lnTo>
                  <a:pt x="4765407" y="3101325"/>
                </a:lnTo>
                <a:lnTo>
                  <a:pt x="4763082" y="3099698"/>
                </a:lnTo>
                <a:lnTo>
                  <a:pt x="4760758" y="3098303"/>
                </a:lnTo>
                <a:lnTo>
                  <a:pt x="4758433" y="3096908"/>
                </a:lnTo>
                <a:lnTo>
                  <a:pt x="4756109" y="3095746"/>
                </a:lnTo>
                <a:lnTo>
                  <a:pt x="4753784" y="3095746"/>
                </a:lnTo>
                <a:lnTo>
                  <a:pt x="4701713" y="3072497"/>
                </a:lnTo>
                <a:lnTo>
                  <a:pt x="4699389" y="3072497"/>
                </a:lnTo>
                <a:lnTo>
                  <a:pt x="4697297" y="3072497"/>
                </a:lnTo>
                <a:lnTo>
                  <a:pt x="4695437" y="3072497"/>
                </a:lnTo>
                <a:lnTo>
                  <a:pt x="4693577" y="3072497"/>
                </a:lnTo>
                <a:lnTo>
                  <a:pt x="4691950" y="3072497"/>
                </a:lnTo>
                <a:lnTo>
                  <a:pt x="4683349" y="3072497"/>
                </a:lnTo>
                <a:lnTo>
                  <a:pt x="4683349" y="3084819"/>
                </a:lnTo>
                <a:lnTo>
                  <a:pt x="4683349" y="3086911"/>
                </a:lnTo>
                <a:lnTo>
                  <a:pt x="4683349" y="3089236"/>
                </a:lnTo>
                <a:lnTo>
                  <a:pt x="4698459" y="3144567"/>
                </a:lnTo>
                <a:lnTo>
                  <a:pt x="4698459" y="3147125"/>
                </a:lnTo>
                <a:lnTo>
                  <a:pt x="4698459" y="3149682"/>
                </a:lnTo>
                <a:lnTo>
                  <a:pt x="4698459" y="3152239"/>
                </a:lnTo>
                <a:lnTo>
                  <a:pt x="4698459" y="3154796"/>
                </a:lnTo>
                <a:lnTo>
                  <a:pt x="4698459" y="3157353"/>
                </a:lnTo>
                <a:lnTo>
                  <a:pt x="4699621" y="3159911"/>
                </a:lnTo>
                <a:lnTo>
                  <a:pt x="4701016" y="3162468"/>
                </a:lnTo>
                <a:lnTo>
                  <a:pt x="4702411" y="3165025"/>
                </a:lnTo>
                <a:lnTo>
                  <a:pt x="4704038" y="3167816"/>
                </a:lnTo>
                <a:lnTo>
                  <a:pt x="4705665" y="3170373"/>
                </a:lnTo>
                <a:lnTo>
                  <a:pt x="4707292" y="3172930"/>
                </a:lnTo>
                <a:lnTo>
                  <a:pt x="4709152" y="3175487"/>
                </a:lnTo>
                <a:lnTo>
                  <a:pt x="4711011" y="3178044"/>
                </a:lnTo>
                <a:lnTo>
                  <a:pt x="4712871" y="3180602"/>
                </a:lnTo>
                <a:lnTo>
                  <a:pt x="4714963" y="3183159"/>
                </a:lnTo>
                <a:lnTo>
                  <a:pt x="4717055" y="3185716"/>
                </a:lnTo>
                <a:lnTo>
                  <a:pt x="4719148" y="3188274"/>
                </a:lnTo>
                <a:lnTo>
                  <a:pt x="4721240" y="3190599"/>
                </a:lnTo>
                <a:lnTo>
                  <a:pt x="4723564" y="3192923"/>
                </a:lnTo>
                <a:lnTo>
                  <a:pt x="4725889" y="3195248"/>
                </a:lnTo>
                <a:lnTo>
                  <a:pt x="4728214" y="3197573"/>
                </a:lnTo>
                <a:lnTo>
                  <a:pt x="4730538" y="3199666"/>
                </a:lnTo>
                <a:lnTo>
                  <a:pt x="4732863" y="3201758"/>
                </a:lnTo>
                <a:lnTo>
                  <a:pt x="4735187" y="3203850"/>
                </a:lnTo>
                <a:lnTo>
                  <a:pt x="4737512" y="3205710"/>
                </a:lnTo>
                <a:lnTo>
                  <a:pt x="4739837" y="3207570"/>
                </a:lnTo>
                <a:lnTo>
                  <a:pt x="4742161" y="3209197"/>
                </a:lnTo>
                <a:lnTo>
                  <a:pt x="4744486" y="3210825"/>
                </a:lnTo>
                <a:lnTo>
                  <a:pt x="4746810" y="3212220"/>
                </a:lnTo>
                <a:lnTo>
                  <a:pt x="4749135" y="3213615"/>
                </a:lnTo>
                <a:lnTo>
                  <a:pt x="4751459" y="3214777"/>
                </a:lnTo>
                <a:lnTo>
                  <a:pt x="4753784" y="3214777"/>
                </a:lnTo>
                <a:lnTo>
                  <a:pt x="4805855" y="3238025"/>
                </a:lnTo>
                <a:lnTo>
                  <a:pt x="4808179" y="3238025"/>
                </a:lnTo>
                <a:lnTo>
                  <a:pt x="4810272" y="3238025"/>
                </a:lnTo>
                <a:lnTo>
                  <a:pt x="4812131" y="3238025"/>
                </a:lnTo>
                <a:lnTo>
                  <a:pt x="4813991" y="3238025"/>
                </a:lnTo>
                <a:lnTo>
                  <a:pt x="4815618" y="3238025"/>
                </a:lnTo>
                <a:lnTo>
                  <a:pt x="4823987" y="3238025"/>
                </a:lnTo>
                <a:lnTo>
                  <a:pt x="4823987" y="3225239"/>
                </a:lnTo>
                <a:lnTo>
                  <a:pt x="4823987" y="3223146"/>
                </a:lnTo>
                <a:lnTo>
                  <a:pt x="4823987" y="3220822"/>
                </a:lnTo>
                <a:lnTo>
                  <a:pt x="4823987" y="3220822"/>
                </a:lnTo>
                <a:close/>
                <a:moveTo>
                  <a:pt x="5026226" y="3455862"/>
                </a:moveTo>
                <a:lnTo>
                  <a:pt x="5011116" y="3400531"/>
                </a:lnTo>
                <a:lnTo>
                  <a:pt x="5011116" y="3397974"/>
                </a:lnTo>
                <a:lnTo>
                  <a:pt x="5011116" y="3395416"/>
                </a:lnTo>
                <a:lnTo>
                  <a:pt x="5011116" y="3392859"/>
                </a:lnTo>
                <a:lnTo>
                  <a:pt x="5011116" y="3390302"/>
                </a:lnTo>
                <a:lnTo>
                  <a:pt x="5009954" y="3387744"/>
                </a:lnTo>
                <a:lnTo>
                  <a:pt x="5008791" y="3385187"/>
                </a:lnTo>
                <a:lnTo>
                  <a:pt x="5007397" y="3382630"/>
                </a:lnTo>
                <a:lnTo>
                  <a:pt x="5006002" y="3380072"/>
                </a:lnTo>
                <a:lnTo>
                  <a:pt x="5004374" y="3377515"/>
                </a:lnTo>
                <a:lnTo>
                  <a:pt x="5002747" y="3374725"/>
                </a:lnTo>
                <a:lnTo>
                  <a:pt x="5000888" y="3372168"/>
                </a:lnTo>
                <a:lnTo>
                  <a:pt x="4999028" y="3369611"/>
                </a:lnTo>
                <a:lnTo>
                  <a:pt x="4997168" y="3367053"/>
                </a:lnTo>
                <a:lnTo>
                  <a:pt x="4995076" y="3364496"/>
                </a:lnTo>
                <a:lnTo>
                  <a:pt x="4992984" y="3361939"/>
                </a:lnTo>
                <a:lnTo>
                  <a:pt x="4990892" y="3359381"/>
                </a:lnTo>
                <a:lnTo>
                  <a:pt x="4988800" y="3356824"/>
                </a:lnTo>
                <a:lnTo>
                  <a:pt x="4986708" y="3354499"/>
                </a:lnTo>
                <a:lnTo>
                  <a:pt x="4984383" y="3352174"/>
                </a:lnTo>
                <a:lnTo>
                  <a:pt x="4982059" y="3349849"/>
                </a:lnTo>
                <a:lnTo>
                  <a:pt x="4979734" y="3347525"/>
                </a:lnTo>
                <a:lnTo>
                  <a:pt x="4977410" y="3345433"/>
                </a:lnTo>
                <a:lnTo>
                  <a:pt x="4975085" y="3343340"/>
                </a:lnTo>
                <a:lnTo>
                  <a:pt x="4972760" y="3341248"/>
                </a:lnTo>
                <a:lnTo>
                  <a:pt x="4970436" y="3339388"/>
                </a:lnTo>
                <a:lnTo>
                  <a:pt x="4968111" y="3337528"/>
                </a:lnTo>
                <a:lnTo>
                  <a:pt x="4965787" y="3335901"/>
                </a:lnTo>
                <a:lnTo>
                  <a:pt x="4963462" y="3334273"/>
                </a:lnTo>
                <a:lnTo>
                  <a:pt x="4961137" y="3332878"/>
                </a:lnTo>
                <a:lnTo>
                  <a:pt x="4958813" y="3331483"/>
                </a:lnTo>
                <a:lnTo>
                  <a:pt x="4956488" y="3330321"/>
                </a:lnTo>
                <a:lnTo>
                  <a:pt x="4954164" y="3330321"/>
                </a:lnTo>
                <a:lnTo>
                  <a:pt x="4902093" y="3307073"/>
                </a:lnTo>
                <a:lnTo>
                  <a:pt x="4899768" y="3307073"/>
                </a:lnTo>
                <a:lnTo>
                  <a:pt x="4897676" y="3307073"/>
                </a:lnTo>
                <a:lnTo>
                  <a:pt x="4895816" y="3307073"/>
                </a:lnTo>
                <a:lnTo>
                  <a:pt x="4893957" y="3307073"/>
                </a:lnTo>
                <a:lnTo>
                  <a:pt x="4892329" y="3307073"/>
                </a:lnTo>
                <a:lnTo>
                  <a:pt x="4883961" y="3307073"/>
                </a:lnTo>
                <a:lnTo>
                  <a:pt x="4883961" y="3319859"/>
                </a:lnTo>
                <a:lnTo>
                  <a:pt x="4883961" y="3321952"/>
                </a:lnTo>
                <a:lnTo>
                  <a:pt x="4883961" y="3324277"/>
                </a:lnTo>
                <a:lnTo>
                  <a:pt x="4899071" y="3379608"/>
                </a:lnTo>
                <a:lnTo>
                  <a:pt x="4899071" y="3382165"/>
                </a:lnTo>
                <a:lnTo>
                  <a:pt x="4899071" y="3384722"/>
                </a:lnTo>
                <a:lnTo>
                  <a:pt x="4899071" y="3387279"/>
                </a:lnTo>
                <a:lnTo>
                  <a:pt x="4899071" y="3389837"/>
                </a:lnTo>
                <a:lnTo>
                  <a:pt x="4900233" y="3392394"/>
                </a:lnTo>
                <a:lnTo>
                  <a:pt x="4902093" y="3387512"/>
                </a:lnTo>
                <a:lnTo>
                  <a:pt x="4903487" y="3390069"/>
                </a:lnTo>
                <a:lnTo>
                  <a:pt x="4904882" y="3392627"/>
                </a:lnTo>
                <a:lnTo>
                  <a:pt x="4906509" y="3395416"/>
                </a:lnTo>
                <a:lnTo>
                  <a:pt x="4908137" y="3398206"/>
                </a:lnTo>
                <a:lnTo>
                  <a:pt x="4909996" y="3400763"/>
                </a:lnTo>
                <a:lnTo>
                  <a:pt x="4911391" y="3403786"/>
                </a:lnTo>
                <a:lnTo>
                  <a:pt x="4913251" y="3406343"/>
                </a:lnTo>
                <a:lnTo>
                  <a:pt x="4915110" y="3408900"/>
                </a:lnTo>
                <a:lnTo>
                  <a:pt x="4917202" y="3411458"/>
                </a:lnTo>
                <a:lnTo>
                  <a:pt x="4919295" y="3414015"/>
                </a:lnTo>
                <a:lnTo>
                  <a:pt x="4921387" y="3416572"/>
                </a:lnTo>
                <a:lnTo>
                  <a:pt x="4923479" y="3418897"/>
                </a:lnTo>
                <a:lnTo>
                  <a:pt x="4925804" y="3421222"/>
                </a:lnTo>
                <a:lnTo>
                  <a:pt x="4928128" y="3423547"/>
                </a:lnTo>
                <a:lnTo>
                  <a:pt x="4930453" y="3425872"/>
                </a:lnTo>
                <a:lnTo>
                  <a:pt x="4932777" y="3427964"/>
                </a:lnTo>
                <a:lnTo>
                  <a:pt x="4935102" y="3430056"/>
                </a:lnTo>
                <a:lnTo>
                  <a:pt x="4937427" y="3432149"/>
                </a:lnTo>
                <a:lnTo>
                  <a:pt x="4939751" y="3434009"/>
                </a:lnTo>
                <a:lnTo>
                  <a:pt x="4942076" y="3435869"/>
                </a:lnTo>
                <a:lnTo>
                  <a:pt x="4944400" y="3437496"/>
                </a:lnTo>
                <a:lnTo>
                  <a:pt x="4946725" y="3439123"/>
                </a:lnTo>
                <a:lnTo>
                  <a:pt x="4949049" y="3440518"/>
                </a:lnTo>
                <a:lnTo>
                  <a:pt x="4951374" y="3441913"/>
                </a:lnTo>
                <a:lnTo>
                  <a:pt x="4953699" y="3443075"/>
                </a:lnTo>
                <a:lnTo>
                  <a:pt x="4956023" y="3443075"/>
                </a:lnTo>
                <a:lnTo>
                  <a:pt x="5008094" y="3466324"/>
                </a:lnTo>
                <a:lnTo>
                  <a:pt x="5010419" y="3466324"/>
                </a:lnTo>
                <a:lnTo>
                  <a:pt x="5012511" y="3466324"/>
                </a:lnTo>
                <a:lnTo>
                  <a:pt x="5014370" y="3466324"/>
                </a:lnTo>
                <a:lnTo>
                  <a:pt x="5016230" y="3466324"/>
                </a:lnTo>
                <a:lnTo>
                  <a:pt x="5017857" y="3466324"/>
                </a:lnTo>
                <a:lnTo>
                  <a:pt x="5026226" y="3466324"/>
                </a:lnTo>
                <a:lnTo>
                  <a:pt x="5026226" y="3457257"/>
                </a:lnTo>
                <a:lnTo>
                  <a:pt x="5026226" y="3455165"/>
                </a:lnTo>
                <a:lnTo>
                  <a:pt x="5026226" y="3452840"/>
                </a:lnTo>
                <a:lnTo>
                  <a:pt x="5026226" y="3452840"/>
                </a:lnTo>
                <a:close/>
                <a:moveTo>
                  <a:pt x="5223351" y="3696017"/>
                </a:moveTo>
                <a:lnTo>
                  <a:pt x="5208241" y="3640686"/>
                </a:lnTo>
                <a:lnTo>
                  <a:pt x="5208241" y="3638129"/>
                </a:lnTo>
                <a:lnTo>
                  <a:pt x="5208241" y="3635571"/>
                </a:lnTo>
                <a:lnTo>
                  <a:pt x="5208241" y="3633014"/>
                </a:lnTo>
                <a:lnTo>
                  <a:pt x="5208241" y="3630457"/>
                </a:lnTo>
                <a:lnTo>
                  <a:pt x="5207079" y="3627899"/>
                </a:lnTo>
                <a:lnTo>
                  <a:pt x="5205917" y="3625342"/>
                </a:lnTo>
                <a:lnTo>
                  <a:pt x="5204522" y="3622785"/>
                </a:lnTo>
                <a:lnTo>
                  <a:pt x="5203127" y="3620227"/>
                </a:lnTo>
                <a:lnTo>
                  <a:pt x="5201500" y="3617670"/>
                </a:lnTo>
                <a:lnTo>
                  <a:pt x="5199872" y="3614880"/>
                </a:lnTo>
                <a:lnTo>
                  <a:pt x="5198013" y="3612323"/>
                </a:lnTo>
                <a:lnTo>
                  <a:pt x="5196153" y="3609766"/>
                </a:lnTo>
                <a:lnTo>
                  <a:pt x="5194294" y="3607208"/>
                </a:lnTo>
                <a:lnTo>
                  <a:pt x="5192434" y="3604651"/>
                </a:lnTo>
                <a:lnTo>
                  <a:pt x="5190342" y="3602094"/>
                </a:lnTo>
                <a:lnTo>
                  <a:pt x="5188250" y="3599537"/>
                </a:lnTo>
                <a:lnTo>
                  <a:pt x="5186157" y="3596979"/>
                </a:lnTo>
                <a:lnTo>
                  <a:pt x="5184065" y="3594655"/>
                </a:lnTo>
                <a:lnTo>
                  <a:pt x="5181741" y="3592330"/>
                </a:lnTo>
                <a:lnTo>
                  <a:pt x="5179416" y="3590005"/>
                </a:lnTo>
                <a:lnTo>
                  <a:pt x="5177092" y="3587680"/>
                </a:lnTo>
                <a:lnTo>
                  <a:pt x="5174767" y="3585588"/>
                </a:lnTo>
                <a:lnTo>
                  <a:pt x="5172442" y="3583495"/>
                </a:lnTo>
                <a:lnTo>
                  <a:pt x="5170118" y="3581403"/>
                </a:lnTo>
                <a:lnTo>
                  <a:pt x="5167793" y="3579543"/>
                </a:lnTo>
                <a:lnTo>
                  <a:pt x="5165469" y="3577683"/>
                </a:lnTo>
                <a:lnTo>
                  <a:pt x="5163144" y="3576056"/>
                </a:lnTo>
                <a:lnTo>
                  <a:pt x="5160820" y="3574428"/>
                </a:lnTo>
                <a:lnTo>
                  <a:pt x="5158495" y="3573033"/>
                </a:lnTo>
                <a:lnTo>
                  <a:pt x="5156170" y="3571639"/>
                </a:lnTo>
                <a:lnTo>
                  <a:pt x="5153846" y="3570476"/>
                </a:lnTo>
                <a:lnTo>
                  <a:pt x="5151521" y="3570476"/>
                </a:lnTo>
                <a:lnTo>
                  <a:pt x="5099450" y="3547228"/>
                </a:lnTo>
                <a:lnTo>
                  <a:pt x="5097126" y="3547228"/>
                </a:lnTo>
                <a:lnTo>
                  <a:pt x="5095034" y="3547228"/>
                </a:lnTo>
                <a:lnTo>
                  <a:pt x="5093174" y="3547228"/>
                </a:lnTo>
                <a:lnTo>
                  <a:pt x="5091314" y="3547228"/>
                </a:lnTo>
                <a:lnTo>
                  <a:pt x="5089687" y="3547228"/>
                </a:lnTo>
                <a:lnTo>
                  <a:pt x="5081319" y="3547228"/>
                </a:lnTo>
                <a:lnTo>
                  <a:pt x="5081319" y="3560014"/>
                </a:lnTo>
                <a:lnTo>
                  <a:pt x="5081319" y="3562107"/>
                </a:lnTo>
                <a:lnTo>
                  <a:pt x="5081319" y="3564432"/>
                </a:lnTo>
                <a:lnTo>
                  <a:pt x="5096428" y="3619762"/>
                </a:lnTo>
                <a:lnTo>
                  <a:pt x="5096428" y="3622320"/>
                </a:lnTo>
                <a:lnTo>
                  <a:pt x="5096428" y="3624877"/>
                </a:lnTo>
                <a:lnTo>
                  <a:pt x="5096428" y="3627434"/>
                </a:lnTo>
                <a:lnTo>
                  <a:pt x="5096428" y="3629992"/>
                </a:lnTo>
                <a:lnTo>
                  <a:pt x="5097591" y="3632549"/>
                </a:lnTo>
                <a:lnTo>
                  <a:pt x="5098753" y="3635106"/>
                </a:lnTo>
                <a:lnTo>
                  <a:pt x="5100148" y="3637664"/>
                </a:lnTo>
                <a:lnTo>
                  <a:pt x="5101542" y="3640221"/>
                </a:lnTo>
                <a:lnTo>
                  <a:pt x="5103169" y="3642778"/>
                </a:lnTo>
                <a:lnTo>
                  <a:pt x="5104797" y="3645568"/>
                </a:lnTo>
                <a:lnTo>
                  <a:pt x="5106657" y="3648125"/>
                </a:lnTo>
                <a:lnTo>
                  <a:pt x="5108516" y="3650683"/>
                </a:lnTo>
                <a:lnTo>
                  <a:pt x="5110376" y="3653240"/>
                </a:lnTo>
                <a:lnTo>
                  <a:pt x="5112468" y="3655797"/>
                </a:lnTo>
                <a:lnTo>
                  <a:pt x="5114560" y="3658355"/>
                </a:lnTo>
                <a:lnTo>
                  <a:pt x="5116652" y="3660912"/>
                </a:lnTo>
                <a:lnTo>
                  <a:pt x="5118745" y="3663469"/>
                </a:lnTo>
                <a:lnTo>
                  <a:pt x="5120837" y="3665794"/>
                </a:lnTo>
                <a:lnTo>
                  <a:pt x="5123161" y="3668119"/>
                </a:lnTo>
                <a:lnTo>
                  <a:pt x="5125486" y="3670444"/>
                </a:lnTo>
                <a:lnTo>
                  <a:pt x="5127810" y="3672769"/>
                </a:lnTo>
                <a:lnTo>
                  <a:pt x="5130135" y="3674861"/>
                </a:lnTo>
                <a:lnTo>
                  <a:pt x="5132460" y="3676953"/>
                </a:lnTo>
                <a:lnTo>
                  <a:pt x="5134784" y="3679046"/>
                </a:lnTo>
                <a:lnTo>
                  <a:pt x="5137109" y="3680906"/>
                </a:lnTo>
                <a:lnTo>
                  <a:pt x="5139433" y="3682766"/>
                </a:lnTo>
                <a:lnTo>
                  <a:pt x="5141758" y="3684393"/>
                </a:lnTo>
                <a:lnTo>
                  <a:pt x="5144082" y="3686020"/>
                </a:lnTo>
                <a:lnTo>
                  <a:pt x="5146407" y="3687415"/>
                </a:lnTo>
                <a:lnTo>
                  <a:pt x="5148732" y="3688810"/>
                </a:lnTo>
                <a:lnTo>
                  <a:pt x="5151056" y="3689972"/>
                </a:lnTo>
                <a:lnTo>
                  <a:pt x="5153381" y="3689972"/>
                </a:lnTo>
                <a:lnTo>
                  <a:pt x="5205452" y="3713221"/>
                </a:lnTo>
                <a:lnTo>
                  <a:pt x="5207776" y="3713221"/>
                </a:lnTo>
                <a:lnTo>
                  <a:pt x="5209868" y="3713221"/>
                </a:lnTo>
                <a:lnTo>
                  <a:pt x="5211728" y="3713221"/>
                </a:lnTo>
                <a:lnTo>
                  <a:pt x="5213587" y="3713221"/>
                </a:lnTo>
                <a:lnTo>
                  <a:pt x="5215215" y="3713221"/>
                </a:lnTo>
                <a:lnTo>
                  <a:pt x="5223583" y="3713221"/>
                </a:lnTo>
                <a:lnTo>
                  <a:pt x="5223583" y="3700434"/>
                </a:lnTo>
                <a:lnTo>
                  <a:pt x="5223583" y="3698342"/>
                </a:lnTo>
                <a:lnTo>
                  <a:pt x="5223583" y="3696017"/>
                </a:lnTo>
                <a:lnTo>
                  <a:pt x="5223583" y="3696017"/>
                </a:lnTo>
                <a:close/>
                <a:moveTo>
                  <a:pt x="5421638" y="3908972"/>
                </a:moveTo>
                <a:lnTo>
                  <a:pt x="5399787" y="3855965"/>
                </a:lnTo>
                <a:lnTo>
                  <a:pt x="5399787" y="3853641"/>
                </a:lnTo>
                <a:lnTo>
                  <a:pt x="5399787" y="3851316"/>
                </a:lnTo>
                <a:lnTo>
                  <a:pt x="5398624" y="3848991"/>
                </a:lnTo>
                <a:lnTo>
                  <a:pt x="5397230" y="3846666"/>
                </a:lnTo>
                <a:lnTo>
                  <a:pt x="5395835" y="3844341"/>
                </a:lnTo>
                <a:lnTo>
                  <a:pt x="5394208" y="3841784"/>
                </a:lnTo>
                <a:lnTo>
                  <a:pt x="5390256" y="3836205"/>
                </a:lnTo>
                <a:lnTo>
                  <a:pt x="5388397" y="3833647"/>
                </a:lnTo>
                <a:lnTo>
                  <a:pt x="5386537" y="3831090"/>
                </a:lnTo>
                <a:lnTo>
                  <a:pt x="5384445" y="3828765"/>
                </a:lnTo>
                <a:lnTo>
                  <a:pt x="5382353" y="3826440"/>
                </a:lnTo>
                <a:lnTo>
                  <a:pt x="5380261" y="3824115"/>
                </a:lnTo>
                <a:lnTo>
                  <a:pt x="5377936" y="3821790"/>
                </a:lnTo>
                <a:lnTo>
                  <a:pt x="5375611" y="3819466"/>
                </a:lnTo>
                <a:lnTo>
                  <a:pt x="5373287" y="3817141"/>
                </a:lnTo>
                <a:lnTo>
                  <a:pt x="5370963" y="3814816"/>
                </a:lnTo>
                <a:lnTo>
                  <a:pt x="5368405" y="3812724"/>
                </a:lnTo>
                <a:lnTo>
                  <a:pt x="5365848" y="3810631"/>
                </a:lnTo>
                <a:lnTo>
                  <a:pt x="5363291" y="3808539"/>
                </a:lnTo>
                <a:lnTo>
                  <a:pt x="5360734" y="3806447"/>
                </a:lnTo>
                <a:lnTo>
                  <a:pt x="5358177" y="3804587"/>
                </a:lnTo>
                <a:lnTo>
                  <a:pt x="5355620" y="3802727"/>
                </a:lnTo>
                <a:lnTo>
                  <a:pt x="5353063" y="3800867"/>
                </a:lnTo>
                <a:lnTo>
                  <a:pt x="5350506" y="3799239"/>
                </a:lnTo>
                <a:lnTo>
                  <a:pt x="5347949" y="3797612"/>
                </a:lnTo>
                <a:lnTo>
                  <a:pt x="5345392" y="3796217"/>
                </a:lnTo>
                <a:lnTo>
                  <a:pt x="5342835" y="3794823"/>
                </a:lnTo>
                <a:lnTo>
                  <a:pt x="5340278" y="3793660"/>
                </a:lnTo>
                <a:lnTo>
                  <a:pt x="5337721" y="3793660"/>
                </a:lnTo>
                <a:lnTo>
                  <a:pt x="5335164" y="3793660"/>
                </a:lnTo>
                <a:lnTo>
                  <a:pt x="5332839" y="3793660"/>
                </a:lnTo>
                <a:lnTo>
                  <a:pt x="5330282" y="3793660"/>
                </a:lnTo>
                <a:lnTo>
                  <a:pt x="5275654" y="3776456"/>
                </a:lnTo>
                <a:lnTo>
                  <a:pt x="5273330" y="3776456"/>
                </a:lnTo>
                <a:lnTo>
                  <a:pt x="5271237" y="3776456"/>
                </a:lnTo>
                <a:lnTo>
                  <a:pt x="5269145" y="3776456"/>
                </a:lnTo>
                <a:lnTo>
                  <a:pt x="5257755" y="3776456"/>
                </a:lnTo>
                <a:lnTo>
                  <a:pt x="5257755" y="3785523"/>
                </a:lnTo>
                <a:lnTo>
                  <a:pt x="5257755" y="3787383"/>
                </a:lnTo>
                <a:lnTo>
                  <a:pt x="5257755" y="3789243"/>
                </a:lnTo>
                <a:lnTo>
                  <a:pt x="5257755" y="3791335"/>
                </a:lnTo>
                <a:lnTo>
                  <a:pt x="5257755" y="3793660"/>
                </a:lnTo>
                <a:lnTo>
                  <a:pt x="5279838" y="3846666"/>
                </a:lnTo>
                <a:lnTo>
                  <a:pt x="5279838" y="3848991"/>
                </a:lnTo>
                <a:lnTo>
                  <a:pt x="5279838" y="3851316"/>
                </a:lnTo>
                <a:lnTo>
                  <a:pt x="5281001" y="3853641"/>
                </a:lnTo>
                <a:lnTo>
                  <a:pt x="5282395" y="3855965"/>
                </a:lnTo>
                <a:lnTo>
                  <a:pt x="5283790" y="3858290"/>
                </a:lnTo>
                <a:lnTo>
                  <a:pt x="5285417" y="3860848"/>
                </a:lnTo>
                <a:lnTo>
                  <a:pt x="5287045" y="3863405"/>
                </a:lnTo>
                <a:lnTo>
                  <a:pt x="5288904" y="3865962"/>
                </a:lnTo>
                <a:lnTo>
                  <a:pt x="5290764" y="3868520"/>
                </a:lnTo>
                <a:lnTo>
                  <a:pt x="5292856" y="3870844"/>
                </a:lnTo>
                <a:lnTo>
                  <a:pt x="5294948" y="3873169"/>
                </a:lnTo>
                <a:lnTo>
                  <a:pt x="5297040" y="3875494"/>
                </a:lnTo>
                <a:lnTo>
                  <a:pt x="5299365" y="3877819"/>
                </a:lnTo>
                <a:lnTo>
                  <a:pt x="5301690" y="3880144"/>
                </a:lnTo>
                <a:lnTo>
                  <a:pt x="5304014" y="3882468"/>
                </a:lnTo>
                <a:lnTo>
                  <a:pt x="5306339" y="3884793"/>
                </a:lnTo>
                <a:lnTo>
                  <a:pt x="5308896" y="3886886"/>
                </a:lnTo>
                <a:lnTo>
                  <a:pt x="5311453" y="3888978"/>
                </a:lnTo>
                <a:lnTo>
                  <a:pt x="5314010" y="3891071"/>
                </a:lnTo>
                <a:lnTo>
                  <a:pt x="5316567" y="3893163"/>
                </a:lnTo>
                <a:lnTo>
                  <a:pt x="5319124" y="3895023"/>
                </a:lnTo>
                <a:lnTo>
                  <a:pt x="5321681" y="3896883"/>
                </a:lnTo>
                <a:lnTo>
                  <a:pt x="5324238" y="3898742"/>
                </a:lnTo>
                <a:lnTo>
                  <a:pt x="5326795" y="3900370"/>
                </a:lnTo>
                <a:lnTo>
                  <a:pt x="5329352" y="3901997"/>
                </a:lnTo>
                <a:lnTo>
                  <a:pt x="5331909" y="3903392"/>
                </a:lnTo>
                <a:lnTo>
                  <a:pt x="5334466" y="3904787"/>
                </a:lnTo>
                <a:lnTo>
                  <a:pt x="5337023" y="3905949"/>
                </a:lnTo>
                <a:lnTo>
                  <a:pt x="5339580" y="3905949"/>
                </a:lnTo>
                <a:lnTo>
                  <a:pt x="5342137" y="3905949"/>
                </a:lnTo>
                <a:lnTo>
                  <a:pt x="5344462" y="3905949"/>
                </a:lnTo>
                <a:lnTo>
                  <a:pt x="5347019" y="3905949"/>
                </a:lnTo>
                <a:lnTo>
                  <a:pt x="5401647" y="3923153"/>
                </a:lnTo>
                <a:lnTo>
                  <a:pt x="5403971" y="3923153"/>
                </a:lnTo>
                <a:lnTo>
                  <a:pt x="5406063" y="3923153"/>
                </a:lnTo>
                <a:lnTo>
                  <a:pt x="5408155" y="3923153"/>
                </a:lnTo>
                <a:lnTo>
                  <a:pt x="5420011" y="3923153"/>
                </a:lnTo>
                <a:lnTo>
                  <a:pt x="5420011" y="3914086"/>
                </a:lnTo>
                <a:lnTo>
                  <a:pt x="5420011" y="3912226"/>
                </a:lnTo>
                <a:lnTo>
                  <a:pt x="5420011" y="3910366"/>
                </a:lnTo>
                <a:lnTo>
                  <a:pt x="5420011" y="3908274"/>
                </a:lnTo>
                <a:lnTo>
                  <a:pt x="5420011" y="3905949"/>
                </a:lnTo>
                <a:lnTo>
                  <a:pt x="5420011" y="3905949"/>
                </a:lnTo>
                <a:close/>
                <a:moveTo>
                  <a:pt x="5656887" y="4096353"/>
                </a:moveTo>
                <a:lnTo>
                  <a:pt x="5625505" y="4048461"/>
                </a:lnTo>
                <a:lnTo>
                  <a:pt x="5624110" y="4046369"/>
                </a:lnTo>
                <a:lnTo>
                  <a:pt x="5622482" y="4044277"/>
                </a:lnTo>
                <a:lnTo>
                  <a:pt x="5620856" y="4042185"/>
                </a:lnTo>
                <a:lnTo>
                  <a:pt x="5618996" y="4040092"/>
                </a:lnTo>
                <a:lnTo>
                  <a:pt x="5617136" y="4038000"/>
                </a:lnTo>
                <a:lnTo>
                  <a:pt x="5615044" y="4035907"/>
                </a:lnTo>
                <a:lnTo>
                  <a:pt x="5613417" y="4031490"/>
                </a:lnTo>
                <a:lnTo>
                  <a:pt x="5611092" y="4029398"/>
                </a:lnTo>
                <a:lnTo>
                  <a:pt x="5608767" y="4027306"/>
                </a:lnTo>
                <a:lnTo>
                  <a:pt x="5606443" y="4025213"/>
                </a:lnTo>
                <a:lnTo>
                  <a:pt x="5603886" y="4023121"/>
                </a:lnTo>
                <a:lnTo>
                  <a:pt x="5601329" y="4021261"/>
                </a:lnTo>
                <a:lnTo>
                  <a:pt x="5598772" y="4019401"/>
                </a:lnTo>
                <a:lnTo>
                  <a:pt x="5596215" y="4017541"/>
                </a:lnTo>
                <a:lnTo>
                  <a:pt x="5593425" y="4015682"/>
                </a:lnTo>
                <a:lnTo>
                  <a:pt x="5590636" y="4013822"/>
                </a:lnTo>
                <a:lnTo>
                  <a:pt x="5587846" y="4012194"/>
                </a:lnTo>
                <a:lnTo>
                  <a:pt x="5585057" y="4010567"/>
                </a:lnTo>
                <a:lnTo>
                  <a:pt x="5582268" y="4008939"/>
                </a:lnTo>
                <a:lnTo>
                  <a:pt x="5579478" y="4007544"/>
                </a:lnTo>
                <a:lnTo>
                  <a:pt x="5576688" y="4006150"/>
                </a:lnTo>
                <a:lnTo>
                  <a:pt x="5573899" y="4004755"/>
                </a:lnTo>
                <a:lnTo>
                  <a:pt x="5571109" y="4003592"/>
                </a:lnTo>
                <a:lnTo>
                  <a:pt x="5568320" y="4003592"/>
                </a:lnTo>
                <a:lnTo>
                  <a:pt x="5565530" y="4003592"/>
                </a:lnTo>
                <a:lnTo>
                  <a:pt x="5562741" y="4003592"/>
                </a:lnTo>
                <a:lnTo>
                  <a:pt x="5559951" y="4003592"/>
                </a:lnTo>
                <a:lnTo>
                  <a:pt x="5557162" y="4003592"/>
                </a:lnTo>
                <a:lnTo>
                  <a:pt x="5554372" y="4003592"/>
                </a:lnTo>
                <a:lnTo>
                  <a:pt x="5551816" y="4003592"/>
                </a:lnTo>
                <a:lnTo>
                  <a:pt x="5549258" y="4003592"/>
                </a:lnTo>
                <a:lnTo>
                  <a:pt x="5546701" y="4003592"/>
                </a:lnTo>
                <a:lnTo>
                  <a:pt x="5489749" y="3996850"/>
                </a:lnTo>
                <a:lnTo>
                  <a:pt x="5471850" y="3996850"/>
                </a:lnTo>
                <a:lnTo>
                  <a:pt x="5471850" y="4002662"/>
                </a:lnTo>
                <a:lnTo>
                  <a:pt x="5471850" y="4004057"/>
                </a:lnTo>
                <a:lnTo>
                  <a:pt x="5471850" y="4005685"/>
                </a:lnTo>
                <a:lnTo>
                  <a:pt x="5471850" y="4007312"/>
                </a:lnTo>
                <a:lnTo>
                  <a:pt x="5471850" y="4009172"/>
                </a:lnTo>
                <a:lnTo>
                  <a:pt x="5471850" y="4011032"/>
                </a:lnTo>
                <a:lnTo>
                  <a:pt x="5473244" y="4013124"/>
                </a:lnTo>
                <a:lnTo>
                  <a:pt x="5504626" y="4061016"/>
                </a:lnTo>
                <a:lnTo>
                  <a:pt x="5506021" y="4063108"/>
                </a:lnTo>
                <a:lnTo>
                  <a:pt x="5507648" y="4065200"/>
                </a:lnTo>
                <a:lnTo>
                  <a:pt x="5509275" y="4067292"/>
                </a:lnTo>
                <a:lnTo>
                  <a:pt x="5511135" y="4069385"/>
                </a:lnTo>
                <a:lnTo>
                  <a:pt x="5512995" y="4071477"/>
                </a:lnTo>
                <a:lnTo>
                  <a:pt x="5515087" y="4073570"/>
                </a:lnTo>
                <a:lnTo>
                  <a:pt x="5517179" y="4075662"/>
                </a:lnTo>
                <a:lnTo>
                  <a:pt x="5519503" y="4077754"/>
                </a:lnTo>
                <a:lnTo>
                  <a:pt x="5521828" y="4079847"/>
                </a:lnTo>
                <a:lnTo>
                  <a:pt x="5524153" y="4081939"/>
                </a:lnTo>
                <a:lnTo>
                  <a:pt x="5526710" y="4084031"/>
                </a:lnTo>
                <a:lnTo>
                  <a:pt x="5529267" y="4085891"/>
                </a:lnTo>
                <a:lnTo>
                  <a:pt x="5531824" y="4087751"/>
                </a:lnTo>
                <a:lnTo>
                  <a:pt x="5534381" y="4089611"/>
                </a:lnTo>
                <a:lnTo>
                  <a:pt x="5537170" y="4091471"/>
                </a:lnTo>
                <a:lnTo>
                  <a:pt x="5539960" y="4093331"/>
                </a:lnTo>
                <a:lnTo>
                  <a:pt x="5542749" y="4094958"/>
                </a:lnTo>
                <a:lnTo>
                  <a:pt x="5545539" y="4096586"/>
                </a:lnTo>
                <a:lnTo>
                  <a:pt x="5548328" y="4098213"/>
                </a:lnTo>
                <a:lnTo>
                  <a:pt x="5551118" y="4099608"/>
                </a:lnTo>
                <a:lnTo>
                  <a:pt x="5553908" y="4101003"/>
                </a:lnTo>
                <a:lnTo>
                  <a:pt x="5556697" y="4102398"/>
                </a:lnTo>
                <a:lnTo>
                  <a:pt x="5559486" y="4103560"/>
                </a:lnTo>
                <a:lnTo>
                  <a:pt x="5562276" y="4103560"/>
                </a:lnTo>
                <a:lnTo>
                  <a:pt x="5565065" y="4103560"/>
                </a:lnTo>
                <a:lnTo>
                  <a:pt x="5567855" y="4103560"/>
                </a:lnTo>
                <a:lnTo>
                  <a:pt x="5570645" y="4103560"/>
                </a:lnTo>
                <a:lnTo>
                  <a:pt x="5573434" y="4103560"/>
                </a:lnTo>
                <a:lnTo>
                  <a:pt x="5576223" y="4103560"/>
                </a:lnTo>
                <a:lnTo>
                  <a:pt x="5578780" y="4103560"/>
                </a:lnTo>
                <a:lnTo>
                  <a:pt x="5581338" y="4103560"/>
                </a:lnTo>
                <a:lnTo>
                  <a:pt x="5583894" y="4103560"/>
                </a:lnTo>
                <a:lnTo>
                  <a:pt x="5640847" y="4110302"/>
                </a:lnTo>
                <a:lnTo>
                  <a:pt x="5658746" y="4110302"/>
                </a:lnTo>
                <a:lnTo>
                  <a:pt x="5658746" y="4104490"/>
                </a:lnTo>
                <a:lnTo>
                  <a:pt x="5658746" y="4103095"/>
                </a:lnTo>
                <a:lnTo>
                  <a:pt x="5658746" y="4101468"/>
                </a:lnTo>
                <a:lnTo>
                  <a:pt x="5658746" y="4099840"/>
                </a:lnTo>
                <a:lnTo>
                  <a:pt x="5658746" y="4097980"/>
                </a:lnTo>
                <a:lnTo>
                  <a:pt x="5658746" y="4096121"/>
                </a:lnTo>
                <a:lnTo>
                  <a:pt x="5657351" y="4094028"/>
                </a:lnTo>
                <a:lnTo>
                  <a:pt x="5657351" y="4094028"/>
                </a:lnTo>
                <a:close/>
                <a:moveTo>
                  <a:pt x="5220794" y="2879304"/>
                </a:moveTo>
                <a:lnTo>
                  <a:pt x="5197548" y="2817928"/>
                </a:lnTo>
                <a:lnTo>
                  <a:pt x="5197548" y="2815138"/>
                </a:lnTo>
                <a:lnTo>
                  <a:pt x="5196386" y="2812349"/>
                </a:lnTo>
                <a:lnTo>
                  <a:pt x="5194991" y="2809559"/>
                </a:lnTo>
                <a:lnTo>
                  <a:pt x="5193596" y="2806769"/>
                </a:lnTo>
                <a:lnTo>
                  <a:pt x="5191969" y="2803979"/>
                </a:lnTo>
                <a:lnTo>
                  <a:pt x="5190342" y="2800957"/>
                </a:lnTo>
                <a:lnTo>
                  <a:pt x="5188482" y="2797935"/>
                </a:lnTo>
                <a:lnTo>
                  <a:pt x="5186622" y="2794912"/>
                </a:lnTo>
                <a:lnTo>
                  <a:pt x="5184530" y="2791890"/>
                </a:lnTo>
                <a:lnTo>
                  <a:pt x="5182438" y="2788868"/>
                </a:lnTo>
                <a:lnTo>
                  <a:pt x="5180114" y="2786078"/>
                </a:lnTo>
                <a:lnTo>
                  <a:pt x="5177789" y="2783288"/>
                </a:lnTo>
                <a:lnTo>
                  <a:pt x="5175464" y="2780499"/>
                </a:lnTo>
                <a:lnTo>
                  <a:pt x="5172907" y="2777709"/>
                </a:lnTo>
                <a:lnTo>
                  <a:pt x="5170350" y="2774919"/>
                </a:lnTo>
                <a:lnTo>
                  <a:pt x="5167793" y="2772129"/>
                </a:lnTo>
                <a:lnTo>
                  <a:pt x="5165004" y="2769572"/>
                </a:lnTo>
                <a:lnTo>
                  <a:pt x="5162214" y="2767014"/>
                </a:lnTo>
                <a:lnTo>
                  <a:pt x="5159425" y="2764457"/>
                </a:lnTo>
                <a:lnTo>
                  <a:pt x="5156635" y="2762132"/>
                </a:lnTo>
                <a:lnTo>
                  <a:pt x="5153846" y="2759808"/>
                </a:lnTo>
                <a:lnTo>
                  <a:pt x="5151056" y="2757483"/>
                </a:lnTo>
                <a:lnTo>
                  <a:pt x="5148034" y="2755390"/>
                </a:lnTo>
                <a:lnTo>
                  <a:pt x="5145012" y="2753298"/>
                </a:lnTo>
                <a:lnTo>
                  <a:pt x="5141990" y="2751438"/>
                </a:lnTo>
                <a:lnTo>
                  <a:pt x="5138968" y="2749578"/>
                </a:lnTo>
                <a:lnTo>
                  <a:pt x="5135946" y="2747951"/>
                </a:lnTo>
                <a:lnTo>
                  <a:pt x="5133157" y="2746323"/>
                </a:lnTo>
                <a:lnTo>
                  <a:pt x="5130367" y="2744929"/>
                </a:lnTo>
                <a:lnTo>
                  <a:pt x="5127578" y="2743534"/>
                </a:lnTo>
                <a:lnTo>
                  <a:pt x="5124788" y="2742371"/>
                </a:lnTo>
                <a:lnTo>
                  <a:pt x="5121999" y="2742371"/>
                </a:lnTo>
                <a:lnTo>
                  <a:pt x="5060630" y="2719123"/>
                </a:lnTo>
                <a:lnTo>
                  <a:pt x="5057840" y="2719123"/>
                </a:lnTo>
                <a:lnTo>
                  <a:pt x="5055283" y="2719123"/>
                </a:lnTo>
                <a:lnTo>
                  <a:pt x="5052959" y="2719123"/>
                </a:lnTo>
                <a:lnTo>
                  <a:pt x="5050866" y="2719123"/>
                </a:lnTo>
                <a:lnTo>
                  <a:pt x="5037849" y="2719123"/>
                </a:lnTo>
                <a:lnTo>
                  <a:pt x="5037849" y="2731445"/>
                </a:lnTo>
                <a:lnTo>
                  <a:pt x="5037849" y="2733537"/>
                </a:lnTo>
                <a:lnTo>
                  <a:pt x="5037849" y="2735862"/>
                </a:lnTo>
                <a:lnTo>
                  <a:pt x="5037849" y="2738419"/>
                </a:lnTo>
                <a:lnTo>
                  <a:pt x="5037849" y="2741209"/>
                </a:lnTo>
                <a:lnTo>
                  <a:pt x="5061094" y="2802584"/>
                </a:lnTo>
                <a:lnTo>
                  <a:pt x="5061094" y="2805374"/>
                </a:lnTo>
                <a:lnTo>
                  <a:pt x="5062257" y="2808164"/>
                </a:lnTo>
                <a:lnTo>
                  <a:pt x="5063652" y="2810954"/>
                </a:lnTo>
                <a:lnTo>
                  <a:pt x="5065046" y="2813743"/>
                </a:lnTo>
                <a:lnTo>
                  <a:pt x="5066674" y="2816533"/>
                </a:lnTo>
                <a:lnTo>
                  <a:pt x="5068301" y="2819556"/>
                </a:lnTo>
                <a:lnTo>
                  <a:pt x="5070160" y="2822578"/>
                </a:lnTo>
                <a:lnTo>
                  <a:pt x="5072020" y="2825600"/>
                </a:lnTo>
                <a:lnTo>
                  <a:pt x="5074112" y="2828622"/>
                </a:lnTo>
                <a:lnTo>
                  <a:pt x="5076205" y="2831645"/>
                </a:lnTo>
                <a:lnTo>
                  <a:pt x="5078529" y="2834434"/>
                </a:lnTo>
                <a:lnTo>
                  <a:pt x="5080854" y="2837224"/>
                </a:lnTo>
                <a:lnTo>
                  <a:pt x="5083178" y="2840014"/>
                </a:lnTo>
                <a:lnTo>
                  <a:pt x="5085735" y="2842804"/>
                </a:lnTo>
                <a:lnTo>
                  <a:pt x="5088292" y="2845594"/>
                </a:lnTo>
                <a:lnTo>
                  <a:pt x="5090849" y="2848384"/>
                </a:lnTo>
                <a:lnTo>
                  <a:pt x="5093639" y="2850941"/>
                </a:lnTo>
                <a:lnTo>
                  <a:pt x="5096428" y="2853498"/>
                </a:lnTo>
                <a:lnTo>
                  <a:pt x="5099218" y="2856056"/>
                </a:lnTo>
                <a:lnTo>
                  <a:pt x="5102007" y="2858380"/>
                </a:lnTo>
                <a:lnTo>
                  <a:pt x="5104797" y="2860705"/>
                </a:lnTo>
                <a:lnTo>
                  <a:pt x="5107586" y="2863030"/>
                </a:lnTo>
                <a:lnTo>
                  <a:pt x="5110608" y="2865122"/>
                </a:lnTo>
                <a:lnTo>
                  <a:pt x="5113630" y="2867215"/>
                </a:lnTo>
                <a:lnTo>
                  <a:pt x="5116652" y="2869075"/>
                </a:lnTo>
                <a:lnTo>
                  <a:pt x="5119674" y="2870934"/>
                </a:lnTo>
                <a:lnTo>
                  <a:pt x="5122696" y="2872562"/>
                </a:lnTo>
                <a:lnTo>
                  <a:pt x="5125486" y="2874189"/>
                </a:lnTo>
                <a:lnTo>
                  <a:pt x="5128275" y="2875584"/>
                </a:lnTo>
                <a:lnTo>
                  <a:pt x="5131065" y="2876979"/>
                </a:lnTo>
                <a:lnTo>
                  <a:pt x="5133854" y="2878141"/>
                </a:lnTo>
                <a:lnTo>
                  <a:pt x="5136644" y="2878141"/>
                </a:lnTo>
                <a:lnTo>
                  <a:pt x="5198013" y="2901390"/>
                </a:lnTo>
                <a:lnTo>
                  <a:pt x="5200802" y="2901390"/>
                </a:lnTo>
                <a:lnTo>
                  <a:pt x="5203360" y="2901390"/>
                </a:lnTo>
                <a:lnTo>
                  <a:pt x="5205684" y="2901390"/>
                </a:lnTo>
                <a:lnTo>
                  <a:pt x="5207776" y="2901390"/>
                </a:lnTo>
                <a:lnTo>
                  <a:pt x="5220794" y="2901390"/>
                </a:lnTo>
                <a:lnTo>
                  <a:pt x="5220794" y="2889068"/>
                </a:lnTo>
                <a:lnTo>
                  <a:pt x="5220794" y="2886976"/>
                </a:lnTo>
                <a:lnTo>
                  <a:pt x="5220794" y="2884651"/>
                </a:lnTo>
                <a:lnTo>
                  <a:pt x="5220794" y="2882094"/>
                </a:lnTo>
                <a:lnTo>
                  <a:pt x="5220794" y="2879304"/>
                </a:lnTo>
                <a:lnTo>
                  <a:pt x="5220794" y="2879304"/>
                </a:lnTo>
                <a:close/>
                <a:moveTo>
                  <a:pt x="5420476" y="3101558"/>
                </a:moveTo>
                <a:lnTo>
                  <a:pt x="5404669" y="3046459"/>
                </a:lnTo>
                <a:lnTo>
                  <a:pt x="5404669" y="3043902"/>
                </a:lnTo>
                <a:lnTo>
                  <a:pt x="5404669" y="3041345"/>
                </a:lnTo>
                <a:lnTo>
                  <a:pt x="5404669" y="3038787"/>
                </a:lnTo>
                <a:lnTo>
                  <a:pt x="5404669" y="3036230"/>
                </a:lnTo>
                <a:lnTo>
                  <a:pt x="5403507" y="3033673"/>
                </a:lnTo>
                <a:lnTo>
                  <a:pt x="5402112" y="3031115"/>
                </a:lnTo>
                <a:lnTo>
                  <a:pt x="5400717" y="3028558"/>
                </a:lnTo>
                <a:lnTo>
                  <a:pt x="5399323" y="3026001"/>
                </a:lnTo>
                <a:lnTo>
                  <a:pt x="5397695" y="3023443"/>
                </a:lnTo>
                <a:lnTo>
                  <a:pt x="5396068" y="3020886"/>
                </a:lnTo>
                <a:lnTo>
                  <a:pt x="5394208" y="3018329"/>
                </a:lnTo>
                <a:lnTo>
                  <a:pt x="5392348" y="3015771"/>
                </a:lnTo>
                <a:lnTo>
                  <a:pt x="5390489" y="3013214"/>
                </a:lnTo>
                <a:lnTo>
                  <a:pt x="5388397" y="3010657"/>
                </a:lnTo>
                <a:lnTo>
                  <a:pt x="5386304" y="3008099"/>
                </a:lnTo>
                <a:lnTo>
                  <a:pt x="5384212" y="3005542"/>
                </a:lnTo>
                <a:lnTo>
                  <a:pt x="5382120" y="3002985"/>
                </a:lnTo>
                <a:lnTo>
                  <a:pt x="5379795" y="3000660"/>
                </a:lnTo>
                <a:lnTo>
                  <a:pt x="5377471" y="2998335"/>
                </a:lnTo>
                <a:lnTo>
                  <a:pt x="5375147" y="2996010"/>
                </a:lnTo>
                <a:lnTo>
                  <a:pt x="5372822" y="2993918"/>
                </a:lnTo>
                <a:lnTo>
                  <a:pt x="5370497" y="2991826"/>
                </a:lnTo>
                <a:lnTo>
                  <a:pt x="5368172" y="2989733"/>
                </a:lnTo>
                <a:lnTo>
                  <a:pt x="5365848" y="2987873"/>
                </a:lnTo>
                <a:lnTo>
                  <a:pt x="5363524" y="2986014"/>
                </a:lnTo>
                <a:lnTo>
                  <a:pt x="5361199" y="2984154"/>
                </a:lnTo>
                <a:lnTo>
                  <a:pt x="5358874" y="2982526"/>
                </a:lnTo>
                <a:lnTo>
                  <a:pt x="5356549" y="2980899"/>
                </a:lnTo>
                <a:lnTo>
                  <a:pt x="5354225" y="2979504"/>
                </a:lnTo>
                <a:lnTo>
                  <a:pt x="5351901" y="2978109"/>
                </a:lnTo>
                <a:lnTo>
                  <a:pt x="5349576" y="2976947"/>
                </a:lnTo>
                <a:lnTo>
                  <a:pt x="5347251" y="2976947"/>
                </a:lnTo>
                <a:lnTo>
                  <a:pt x="5294948" y="2953698"/>
                </a:lnTo>
                <a:lnTo>
                  <a:pt x="5292624" y="2953698"/>
                </a:lnTo>
                <a:lnTo>
                  <a:pt x="5290532" y="2953698"/>
                </a:lnTo>
                <a:lnTo>
                  <a:pt x="5288672" y="2953698"/>
                </a:lnTo>
                <a:lnTo>
                  <a:pt x="5286812" y="2953698"/>
                </a:lnTo>
                <a:lnTo>
                  <a:pt x="5276816" y="2953698"/>
                </a:lnTo>
                <a:lnTo>
                  <a:pt x="5276816" y="2964393"/>
                </a:lnTo>
                <a:lnTo>
                  <a:pt x="5276816" y="2966485"/>
                </a:lnTo>
                <a:lnTo>
                  <a:pt x="5276816" y="2968577"/>
                </a:lnTo>
                <a:lnTo>
                  <a:pt x="5276816" y="2970902"/>
                </a:lnTo>
                <a:lnTo>
                  <a:pt x="5292624" y="3026001"/>
                </a:lnTo>
                <a:lnTo>
                  <a:pt x="5292624" y="3028558"/>
                </a:lnTo>
                <a:lnTo>
                  <a:pt x="5292624" y="3031115"/>
                </a:lnTo>
                <a:lnTo>
                  <a:pt x="5292624" y="3033673"/>
                </a:lnTo>
                <a:lnTo>
                  <a:pt x="5292624" y="3036230"/>
                </a:lnTo>
                <a:lnTo>
                  <a:pt x="5293786" y="3038787"/>
                </a:lnTo>
                <a:lnTo>
                  <a:pt x="5295181" y="3041345"/>
                </a:lnTo>
                <a:lnTo>
                  <a:pt x="5296575" y="3043902"/>
                </a:lnTo>
                <a:lnTo>
                  <a:pt x="5297970" y="3046459"/>
                </a:lnTo>
                <a:lnTo>
                  <a:pt x="5299597" y="3049017"/>
                </a:lnTo>
                <a:lnTo>
                  <a:pt x="5301225" y="3051574"/>
                </a:lnTo>
                <a:lnTo>
                  <a:pt x="5303084" y="3054131"/>
                </a:lnTo>
                <a:lnTo>
                  <a:pt x="5304944" y="3056689"/>
                </a:lnTo>
                <a:lnTo>
                  <a:pt x="5306804" y="3059246"/>
                </a:lnTo>
                <a:lnTo>
                  <a:pt x="5308896" y="3061803"/>
                </a:lnTo>
                <a:lnTo>
                  <a:pt x="5310988" y="3064360"/>
                </a:lnTo>
                <a:lnTo>
                  <a:pt x="5313080" y="3066918"/>
                </a:lnTo>
                <a:lnTo>
                  <a:pt x="5315172" y="3069475"/>
                </a:lnTo>
                <a:lnTo>
                  <a:pt x="5317497" y="3071800"/>
                </a:lnTo>
                <a:lnTo>
                  <a:pt x="5319821" y="3074125"/>
                </a:lnTo>
                <a:lnTo>
                  <a:pt x="5322146" y="3076449"/>
                </a:lnTo>
                <a:lnTo>
                  <a:pt x="5324470" y="3078542"/>
                </a:lnTo>
                <a:lnTo>
                  <a:pt x="5326795" y="3080634"/>
                </a:lnTo>
                <a:lnTo>
                  <a:pt x="5329120" y="3082727"/>
                </a:lnTo>
                <a:lnTo>
                  <a:pt x="5331444" y="3084586"/>
                </a:lnTo>
                <a:lnTo>
                  <a:pt x="5333769" y="3086446"/>
                </a:lnTo>
                <a:lnTo>
                  <a:pt x="5336093" y="3088306"/>
                </a:lnTo>
                <a:lnTo>
                  <a:pt x="5338418" y="3089934"/>
                </a:lnTo>
                <a:lnTo>
                  <a:pt x="5340742" y="3091561"/>
                </a:lnTo>
                <a:lnTo>
                  <a:pt x="5343067" y="3092956"/>
                </a:lnTo>
                <a:lnTo>
                  <a:pt x="5345392" y="3094351"/>
                </a:lnTo>
                <a:lnTo>
                  <a:pt x="5347717" y="3095513"/>
                </a:lnTo>
                <a:lnTo>
                  <a:pt x="5350041" y="3095513"/>
                </a:lnTo>
                <a:lnTo>
                  <a:pt x="5402344" y="3118762"/>
                </a:lnTo>
                <a:lnTo>
                  <a:pt x="5404669" y="3118762"/>
                </a:lnTo>
                <a:lnTo>
                  <a:pt x="5406761" y="3118762"/>
                </a:lnTo>
                <a:lnTo>
                  <a:pt x="5408621" y="3118762"/>
                </a:lnTo>
                <a:lnTo>
                  <a:pt x="5410480" y="3118762"/>
                </a:lnTo>
                <a:lnTo>
                  <a:pt x="5412108" y="3118762"/>
                </a:lnTo>
                <a:lnTo>
                  <a:pt x="5420476" y="3118762"/>
                </a:lnTo>
                <a:lnTo>
                  <a:pt x="5420476" y="3108067"/>
                </a:lnTo>
                <a:lnTo>
                  <a:pt x="5420476" y="3105975"/>
                </a:lnTo>
                <a:lnTo>
                  <a:pt x="5420476" y="3103883"/>
                </a:lnTo>
                <a:lnTo>
                  <a:pt x="5420476" y="3101558"/>
                </a:lnTo>
                <a:lnTo>
                  <a:pt x="5420476" y="3101558"/>
                </a:lnTo>
                <a:close/>
                <a:moveTo>
                  <a:pt x="5617601" y="3341713"/>
                </a:moveTo>
                <a:lnTo>
                  <a:pt x="5601794" y="3286614"/>
                </a:lnTo>
                <a:lnTo>
                  <a:pt x="5601794" y="3284057"/>
                </a:lnTo>
                <a:lnTo>
                  <a:pt x="5601794" y="3281500"/>
                </a:lnTo>
                <a:lnTo>
                  <a:pt x="5601794" y="3278942"/>
                </a:lnTo>
                <a:lnTo>
                  <a:pt x="5601794" y="3276385"/>
                </a:lnTo>
                <a:lnTo>
                  <a:pt x="5600631" y="3273828"/>
                </a:lnTo>
                <a:lnTo>
                  <a:pt x="5599237" y="3271270"/>
                </a:lnTo>
                <a:lnTo>
                  <a:pt x="5597842" y="3268713"/>
                </a:lnTo>
                <a:lnTo>
                  <a:pt x="5596447" y="3266156"/>
                </a:lnTo>
                <a:lnTo>
                  <a:pt x="5594820" y="3263598"/>
                </a:lnTo>
                <a:lnTo>
                  <a:pt x="5593193" y="3261041"/>
                </a:lnTo>
                <a:lnTo>
                  <a:pt x="5591333" y="3258484"/>
                </a:lnTo>
                <a:lnTo>
                  <a:pt x="5589474" y="3255926"/>
                </a:lnTo>
                <a:lnTo>
                  <a:pt x="5587614" y="3253369"/>
                </a:lnTo>
                <a:lnTo>
                  <a:pt x="5585522" y="3250812"/>
                </a:lnTo>
                <a:lnTo>
                  <a:pt x="5583430" y="3248254"/>
                </a:lnTo>
                <a:lnTo>
                  <a:pt x="5581338" y="3245697"/>
                </a:lnTo>
                <a:lnTo>
                  <a:pt x="5579245" y="3243140"/>
                </a:lnTo>
                <a:lnTo>
                  <a:pt x="5576921" y="3240815"/>
                </a:lnTo>
                <a:lnTo>
                  <a:pt x="5574596" y="3238490"/>
                </a:lnTo>
                <a:lnTo>
                  <a:pt x="5572271" y="3236165"/>
                </a:lnTo>
                <a:lnTo>
                  <a:pt x="5569947" y="3234073"/>
                </a:lnTo>
                <a:lnTo>
                  <a:pt x="5567623" y="3231981"/>
                </a:lnTo>
                <a:lnTo>
                  <a:pt x="5565298" y="3229888"/>
                </a:lnTo>
                <a:lnTo>
                  <a:pt x="5562973" y="3228029"/>
                </a:lnTo>
                <a:lnTo>
                  <a:pt x="5560648" y="3226169"/>
                </a:lnTo>
                <a:lnTo>
                  <a:pt x="5558324" y="3224309"/>
                </a:lnTo>
                <a:lnTo>
                  <a:pt x="5556000" y="3222682"/>
                </a:lnTo>
                <a:lnTo>
                  <a:pt x="5553675" y="3221054"/>
                </a:lnTo>
                <a:lnTo>
                  <a:pt x="5551350" y="3219659"/>
                </a:lnTo>
                <a:lnTo>
                  <a:pt x="5549025" y="3218264"/>
                </a:lnTo>
                <a:lnTo>
                  <a:pt x="5546701" y="3217102"/>
                </a:lnTo>
                <a:lnTo>
                  <a:pt x="5544377" y="3217102"/>
                </a:lnTo>
                <a:lnTo>
                  <a:pt x="5492073" y="3193854"/>
                </a:lnTo>
                <a:lnTo>
                  <a:pt x="5489749" y="3193854"/>
                </a:lnTo>
                <a:lnTo>
                  <a:pt x="5487657" y="3193854"/>
                </a:lnTo>
                <a:lnTo>
                  <a:pt x="5485797" y="3193854"/>
                </a:lnTo>
                <a:lnTo>
                  <a:pt x="5483937" y="3193854"/>
                </a:lnTo>
                <a:lnTo>
                  <a:pt x="5482310" y="3193854"/>
                </a:lnTo>
                <a:lnTo>
                  <a:pt x="5473942" y="3193854"/>
                </a:lnTo>
                <a:lnTo>
                  <a:pt x="5473942" y="3206640"/>
                </a:lnTo>
                <a:lnTo>
                  <a:pt x="5473942" y="3208732"/>
                </a:lnTo>
                <a:lnTo>
                  <a:pt x="5473942" y="3211057"/>
                </a:lnTo>
                <a:lnTo>
                  <a:pt x="5489749" y="3266156"/>
                </a:lnTo>
                <a:lnTo>
                  <a:pt x="5489749" y="3268713"/>
                </a:lnTo>
                <a:lnTo>
                  <a:pt x="5489749" y="3271270"/>
                </a:lnTo>
                <a:lnTo>
                  <a:pt x="5489749" y="3273828"/>
                </a:lnTo>
                <a:lnTo>
                  <a:pt x="5489749" y="3276385"/>
                </a:lnTo>
                <a:lnTo>
                  <a:pt x="5490911" y="3278942"/>
                </a:lnTo>
                <a:lnTo>
                  <a:pt x="5492306" y="3281500"/>
                </a:lnTo>
                <a:lnTo>
                  <a:pt x="5493701" y="3284057"/>
                </a:lnTo>
                <a:lnTo>
                  <a:pt x="5495095" y="3286614"/>
                </a:lnTo>
                <a:lnTo>
                  <a:pt x="5496722" y="3289172"/>
                </a:lnTo>
                <a:lnTo>
                  <a:pt x="5498350" y="3291729"/>
                </a:lnTo>
                <a:lnTo>
                  <a:pt x="5500210" y="3294286"/>
                </a:lnTo>
                <a:lnTo>
                  <a:pt x="5502069" y="3296843"/>
                </a:lnTo>
                <a:lnTo>
                  <a:pt x="5503929" y="3299401"/>
                </a:lnTo>
                <a:lnTo>
                  <a:pt x="5506021" y="3301958"/>
                </a:lnTo>
                <a:lnTo>
                  <a:pt x="5508113" y="3304515"/>
                </a:lnTo>
                <a:lnTo>
                  <a:pt x="5510205" y="3307073"/>
                </a:lnTo>
                <a:lnTo>
                  <a:pt x="5512297" y="3309630"/>
                </a:lnTo>
                <a:lnTo>
                  <a:pt x="5514622" y="3311955"/>
                </a:lnTo>
                <a:lnTo>
                  <a:pt x="5516947" y="3314280"/>
                </a:lnTo>
                <a:lnTo>
                  <a:pt x="5519271" y="3316605"/>
                </a:lnTo>
                <a:lnTo>
                  <a:pt x="5521595" y="3318697"/>
                </a:lnTo>
                <a:lnTo>
                  <a:pt x="5523920" y="3320789"/>
                </a:lnTo>
                <a:lnTo>
                  <a:pt x="5526245" y="3322882"/>
                </a:lnTo>
                <a:lnTo>
                  <a:pt x="5528570" y="3324742"/>
                </a:lnTo>
                <a:lnTo>
                  <a:pt x="5530894" y="3326601"/>
                </a:lnTo>
                <a:lnTo>
                  <a:pt x="5533218" y="3328461"/>
                </a:lnTo>
                <a:lnTo>
                  <a:pt x="5535543" y="3330089"/>
                </a:lnTo>
                <a:lnTo>
                  <a:pt x="5537868" y="3331716"/>
                </a:lnTo>
                <a:lnTo>
                  <a:pt x="5540193" y="3333111"/>
                </a:lnTo>
                <a:lnTo>
                  <a:pt x="5542517" y="3334506"/>
                </a:lnTo>
                <a:lnTo>
                  <a:pt x="5544841" y="3335668"/>
                </a:lnTo>
                <a:lnTo>
                  <a:pt x="5547166" y="3335668"/>
                </a:lnTo>
                <a:lnTo>
                  <a:pt x="5599469" y="3358917"/>
                </a:lnTo>
                <a:lnTo>
                  <a:pt x="5601794" y="3358917"/>
                </a:lnTo>
                <a:lnTo>
                  <a:pt x="5603886" y="3358917"/>
                </a:lnTo>
                <a:lnTo>
                  <a:pt x="5605745" y="3358917"/>
                </a:lnTo>
                <a:lnTo>
                  <a:pt x="5607605" y="3358917"/>
                </a:lnTo>
                <a:lnTo>
                  <a:pt x="5609233" y="3358917"/>
                </a:lnTo>
                <a:lnTo>
                  <a:pt x="5617601" y="3358917"/>
                </a:lnTo>
                <a:lnTo>
                  <a:pt x="5617601" y="3345665"/>
                </a:lnTo>
                <a:lnTo>
                  <a:pt x="5617601" y="3343573"/>
                </a:lnTo>
                <a:lnTo>
                  <a:pt x="5617601" y="3341248"/>
                </a:lnTo>
                <a:lnTo>
                  <a:pt x="5617601" y="3341248"/>
                </a:lnTo>
                <a:close/>
                <a:moveTo>
                  <a:pt x="5801941" y="3594655"/>
                </a:moveTo>
                <a:lnTo>
                  <a:pt x="5785436" y="3539091"/>
                </a:lnTo>
                <a:lnTo>
                  <a:pt x="5785436" y="3536534"/>
                </a:lnTo>
                <a:lnTo>
                  <a:pt x="5785436" y="3533976"/>
                </a:lnTo>
                <a:lnTo>
                  <a:pt x="5785436" y="3531419"/>
                </a:lnTo>
                <a:lnTo>
                  <a:pt x="5785436" y="3528862"/>
                </a:lnTo>
                <a:lnTo>
                  <a:pt x="5784274" y="3526304"/>
                </a:lnTo>
                <a:lnTo>
                  <a:pt x="5782880" y="3523747"/>
                </a:lnTo>
                <a:lnTo>
                  <a:pt x="5781484" y="3521190"/>
                </a:lnTo>
                <a:lnTo>
                  <a:pt x="5780090" y="3518632"/>
                </a:lnTo>
                <a:lnTo>
                  <a:pt x="5778463" y="3516075"/>
                </a:lnTo>
                <a:lnTo>
                  <a:pt x="5776836" y="3513518"/>
                </a:lnTo>
                <a:lnTo>
                  <a:pt x="5774975" y="3510960"/>
                </a:lnTo>
                <a:lnTo>
                  <a:pt x="5773116" y="3508403"/>
                </a:lnTo>
                <a:lnTo>
                  <a:pt x="5771257" y="3505846"/>
                </a:lnTo>
                <a:lnTo>
                  <a:pt x="5769164" y="3503289"/>
                </a:lnTo>
                <a:lnTo>
                  <a:pt x="5767072" y="3500731"/>
                </a:lnTo>
                <a:lnTo>
                  <a:pt x="5762190" y="3496779"/>
                </a:lnTo>
                <a:lnTo>
                  <a:pt x="5760098" y="3494222"/>
                </a:lnTo>
                <a:lnTo>
                  <a:pt x="5757774" y="3491897"/>
                </a:lnTo>
                <a:lnTo>
                  <a:pt x="5755449" y="3489572"/>
                </a:lnTo>
                <a:lnTo>
                  <a:pt x="5753124" y="3487247"/>
                </a:lnTo>
                <a:lnTo>
                  <a:pt x="5750800" y="3485155"/>
                </a:lnTo>
                <a:lnTo>
                  <a:pt x="5748476" y="3483063"/>
                </a:lnTo>
                <a:lnTo>
                  <a:pt x="5746151" y="3480970"/>
                </a:lnTo>
                <a:lnTo>
                  <a:pt x="5743826" y="3479110"/>
                </a:lnTo>
                <a:lnTo>
                  <a:pt x="5741501" y="3477251"/>
                </a:lnTo>
                <a:lnTo>
                  <a:pt x="5739177" y="3475391"/>
                </a:lnTo>
                <a:lnTo>
                  <a:pt x="5736853" y="3473763"/>
                </a:lnTo>
                <a:lnTo>
                  <a:pt x="5734528" y="3472136"/>
                </a:lnTo>
                <a:lnTo>
                  <a:pt x="5732203" y="3470741"/>
                </a:lnTo>
                <a:lnTo>
                  <a:pt x="5729878" y="3469346"/>
                </a:lnTo>
                <a:lnTo>
                  <a:pt x="5727554" y="3468184"/>
                </a:lnTo>
                <a:lnTo>
                  <a:pt x="5725230" y="3468184"/>
                </a:lnTo>
                <a:lnTo>
                  <a:pt x="5672926" y="3444935"/>
                </a:lnTo>
                <a:lnTo>
                  <a:pt x="5670602" y="3444935"/>
                </a:lnTo>
                <a:lnTo>
                  <a:pt x="5668510" y="3444935"/>
                </a:lnTo>
                <a:lnTo>
                  <a:pt x="5666650" y="3444935"/>
                </a:lnTo>
                <a:lnTo>
                  <a:pt x="5664790" y="3444935"/>
                </a:lnTo>
                <a:lnTo>
                  <a:pt x="5663163" y="3444935"/>
                </a:lnTo>
                <a:lnTo>
                  <a:pt x="5654795" y="3444935"/>
                </a:lnTo>
                <a:lnTo>
                  <a:pt x="5654795" y="3457722"/>
                </a:lnTo>
                <a:lnTo>
                  <a:pt x="5654795" y="3459814"/>
                </a:lnTo>
                <a:lnTo>
                  <a:pt x="5654795" y="3462139"/>
                </a:lnTo>
                <a:lnTo>
                  <a:pt x="5670602" y="3517238"/>
                </a:lnTo>
                <a:lnTo>
                  <a:pt x="5670602" y="3519795"/>
                </a:lnTo>
                <a:lnTo>
                  <a:pt x="5670602" y="3522352"/>
                </a:lnTo>
                <a:lnTo>
                  <a:pt x="5670602" y="3524910"/>
                </a:lnTo>
                <a:lnTo>
                  <a:pt x="5670602" y="3527467"/>
                </a:lnTo>
                <a:lnTo>
                  <a:pt x="5671764" y="3530024"/>
                </a:lnTo>
                <a:lnTo>
                  <a:pt x="5673159" y="3532581"/>
                </a:lnTo>
                <a:lnTo>
                  <a:pt x="5674554" y="3535139"/>
                </a:lnTo>
                <a:lnTo>
                  <a:pt x="5675948" y="3537696"/>
                </a:lnTo>
                <a:lnTo>
                  <a:pt x="5677575" y="3540253"/>
                </a:lnTo>
                <a:lnTo>
                  <a:pt x="5679203" y="3542811"/>
                </a:lnTo>
                <a:lnTo>
                  <a:pt x="5681063" y="3545368"/>
                </a:lnTo>
                <a:lnTo>
                  <a:pt x="5682922" y="3547925"/>
                </a:lnTo>
                <a:lnTo>
                  <a:pt x="5684782" y="3550483"/>
                </a:lnTo>
                <a:lnTo>
                  <a:pt x="5686874" y="3553040"/>
                </a:lnTo>
                <a:lnTo>
                  <a:pt x="5688966" y="3555597"/>
                </a:lnTo>
                <a:lnTo>
                  <a:pt x="5691058" y="3558155"/>
                </a:lnTo>
                <a:lnTo>
                  <a:pt x="5693150" y="3560712"/>
                </a:lnTo>
                <a:lnTo>
                  <a:pt x="5695475" y="3563037"/>
                </a:lnTo>
                <a:lnTo>
                  <a:pt x="5697800" y="3565361"/>
                </a:lnTo>
                <a:lnTo>
                  <a:pt x="5700124" y="3567686"/>
                </a:lnTo>
                <a:lnTo>
                  <a:pt x="5702448" y="3569779"/>
                </a:lnTo>
                <a:lnTo>
                  <a:pt x="5704773" y="3571871"/>
                </a:lnTo>
                <a:lnTo>
                  <a:pt x="5707098" y="3573964"/>
                </a:lnTo>
                <a:lnTo>
                  <a:pt x="5709423" y="3575823"/>
                </a:lnTo>
                <a:lnTo>
                  <a:pt x="5711747" y="3577683"/>
                </a:lnTo>
                <a:lnTo>
                  <a:pt x="5714071" y="3579543"/>
                </a:lnTo>
                <a:lnTo>
                  <a:pt x="5716396" y="3581170"/>
                </a:lnTo>
                <a:lnTo>
                  <a:pt x="5718721" y="3582798"/>
                </a:lnTo>
                <a:lnTo>
                  <a:pt x="5721046" y="3584193"/>
                </a:lnTo>
                <a:lnTo>
                  <a:pt x="5723370" y="3585588"/>
                </a:lnTo>
                <a:lnTo>
                  <a:pt x="5725694" y="3586750"/>
                </a:lnTo>
                <a:lnTo>
                  <a:pt x="5728019" y="3586750"/>
                </a:lnTo>
                <a:lnTo>
                  <a:pt x="5780322" y="3609998"/>
                </a:lnTo>
                <a:lnTo>
                  <a:pt x="5782647" y="3609998"/>
                </a:lnTo>
                <a:lnTo>
                  <a:pt x="5784739" y="3609998"/>
                </a:lnTo>
                <a:lnTo>
                  <a:pt x="5786598" y="3609998"/>
                </a:lnTo>
                <a:lnTo>
                  <a:pt x="5788458" y="3609998"/>
                </a:lnTo>
                <a:lnTo>
                  <a:pt x="5790086" y="3609998"/>
                </a:lnTo>
                <a:lnTo>
                  <a:pt x="5798454" y="3609998"/>
                </a:lnTo>
                <a:lnTo>
                  <a:pt x="5798454" y="3597212"/>
                </a:lnTo>
                <a:lnTo>
                  <a:pt x="5798454" y="3595119"/>
                </a:lnTo>
                <a:lnTo>
                  <a:pt x="5798454" y="3592795"/>
                </a:lnTo>
                <a:lnTo>
                  <a:pt x="5798454" y="3592795"/>
                </a:lnTo>
                <a:close/>
                <a:moveTo>
                  <a:pt x="6019755" y="3829927"/>
                </a:moveTo>
                <a:lnTo>
                  <a:pt x="6001856" y="3775759"/>
                </a:lnTo>
                <a:lnTo>
                  <a:pt x="6001856" y="3773201"/>
                </a:lnTo>
                <a:lnTo>
                  <a:pt x="6001856" y="3770876"/>
                </a:lnTo>
                <a:lnTo>
                  <a:pt x="6001856" y="3768319"/>
                </a:lnTo>
                <a:lnTo>
                  <a:pt x="6000694" y="3765762"/>
                </a:lnTo>
                <a:lnTo>
                  <a:pt x="5999299" y="3763205"/>
                </a:lnTo>
                <a:lnTo>
                  <a:pt x="5997904" y="3760648"/>
                </a:lnTo>
                <a:lnTo>
                  <a:pt x="5996509" y="3758090"/>
                </a:lnTo>
                <a:lnTo>
                  <a:pt x="5994882" y="3755533"/>
                </a:lnTo>
                <a:lnTo>
                  <a:pt x="5993255" y="3752976"/>
                </a:lnTo>
                <a:lnTo>
                  <a:pt x="5991395" y="3750418"/>
                </a:lnTo>
                <a:lnTo>
                  <a:pt x="5989535" y="3747861"/>
                </a:lnTo>
                <a:lnTo>
                  <a:pt x="5987676" y="3745304"/>
                </a:lnTo>
                <a:lnTo>
                  <a:pt x="5985583" y="3742746"/>
                </a:lnTo>
                <a:lnTo>
                  <a:pt x="5983491" y="3740189"/>
                </a:lnTo>
                <a:lnTo>
                  <a:pt x="5981399" y="3737632"/>
                </a:lnTo>
                <a:lnTo>
                  <a:pt x="5979074" y="3735307"/>
                </a:lnTo>
                <a:lnTo>
                  <a:pt x="5976750" y="3732982"/>
                </a:lnTo>
                <a:lnTo>
                  <a:pt x="5971403" y="3729262"/>
                </a:lnTo>
                <a:lnTo>
                  <a:pt x="5969079" y="3726937"/>
                </a:lnTo>
                <a:lnTo>
                  <a:pt x="5966754" y="3724845"/>
                </a:lnTo>
                <a:lnTo>
                  <a:pt x="5964430" y="3722753"/>
                </a:lnTo>
                <a:lnTo>
                  <a:pt x="5961873" y="3720660"/>
                </a:lnTo>
                <a:lnTo>
                  <a:pt x="5959316" y="3718800"/>
                </a:lnTo>
                <a:lnTo>
                  <a:pt x="5956758" y="3716941"/>
                </a:lnTo>
                <a:lnTo>
                  <a:pt x="5954202" y="3715081"/>
                </a:lnTo>
                <a:lnTo>
                  <a:pt x="5951644" y="3713453"/>
                </a:lnTo>
                <a:lnTo>
                  <a:pt x="5949088" y="3711826"/>
                </a:lnTo>
                <a:lnTo>
                  <a:pt x="5946530" y="3710431"/>
                </a:lnTo>
                <a:lnTo>
                  <a:pt x="5944205" y="3709036"/>
                </a:lnTo>
                <a:lnTo>
                  <a:pt x="5941881" y="3707874"/>
                </a:lnTo>
                <a:lnTo>
                  <a:pt x="5939557" y="3707874"/>
                </a:lnTo>
                <a:lnTo>
                  <a:pt x="5937232" y="3707874"/>
                </a:lnTo>
                <a:lnTo>
                  <a:pt x="5883999" y="3686485"/>
                </a:lnTo>
                <a:lnTo>
                  <a:pt x="5881675" y="3686485"/>
                </a:lnTo>
                <a:lnTo>
                  <a:pt x="5879582" y="3686485"/>
                </a:lnTo>
                <a:lnTo>
                  <a:pt x="5878420" y="3682766"/>
                </a:lnTo>
                <a:lnTo>
                  <a:pt x="5876561" y="3682766"/>
                </a:lnTo>
                <a:lnTo>
                  <a:pt x="5866564" y="3682766"/>
                </a:lnTo>
                <a:lnTo>
                  <a:pt x="5866564" y="3693460"/>
                </a:lnTo>
                <a:lnTo>
                  <a:pt x="5866564" y="3695552"/>
                </a:lnTo>
                <a:lnTo>
                  <a:pt x="5866564" y="3697644"/>
                </a:lnTo>
                <a:lnTo>
                  <a:pt x="5866564" y="3699969"/>
                </a:lnTo>
                <a:lnTo>
                  <a:pt x="5884464" y="3754370"/>
                </a:lnTo>
                <a:lnTo>
                  <a:pt x="5884464" y="3756928"/>
                </a:lnTo>
                <a:lnTo>
                  <a:pt x="5884464" y="3759252"/>
                </a:lnTo>
                <a:lnTo>
                  <a:pt x="5884464" y="3761810"/>
                </a:lnTo>
                <a:lnTo>
                  <a:pt x="5885626" y="3764367"/>
                </a:lnTo>
                <a:lnTo>
                  <a:pt x="5887021" y="3766924"/>
                </a:lnTo>
                <a:lnTo>
                  <a:pt x="5888415" y="3769482"/>
                </a:lnTo>
                <a:lnTo>
                  <a:pt x="5889810" y="3772039"/>
                </a:lnTo>
                <a:lnTo>
                  <a:pt x="5891438" y="3774596"/>
                </a:lnTo>
                <a:lnTo>
                  <a:pt x="5893065" y="3777154"/>
                </a:lnTo>
                <a:lnTo>
                  <a:pt x="5894924" y="3779711"/>
                </a:lnTo>
                <a:lnTo>
                  <a:pt x="5896784" y="3782268"/>
                </a:lnTo>
                <a:lnTo>
                  <a:pt x="5898644" y="3784826"/>
                </a:lnTo>
                <a:lnTo>
                  <a:pt x="5900736" y="3787383"/>
                </a:lnTo>
                <a:lnTo>
                  <a:pt x="5902828" y="3789940"/>
                </a:lnTo>
                <a:lnTo>
                  <a:pt x="5904921" y="3792498"/>
                </a:lnTo>
                <a:lnTo>
                  <a:pt x="5907245" y="3794823"/>
                </a:lnTo>
                <a:lnTo>
                  <a:pt x="5909569" y="3797147"/>
                </a:lnTo>
                <a:lnTo>
                  <a:pt x="5911894" y="3799472"/>
                </a:lnTo>
                <a:lnTo>
                  <a:pt x="5914219" y="3801797"/>
                </a:lnTo>
                <a:lnTo>
                  <a:pt x="5916544" y="3803889"/>
                </a:lnTo>
                <a:lnTo>
                  <a:pt x="5918868" y="3805982"/>
                </a:lnTo>
                <a:lnTo>
                  <a:pt x="5921425" y="3808074"/>
                </a:lnTo>
                <a:lnTo>
                  <a:pt x="5923982" y="3809934"/>
                </a:lnTo>
                <a:lnTo>
                  <a:pt x="5926539" y="3811794"/>
                </a:lnTo>
                <a:lnTo>
                  <a:pt x="5929096" y="3813654"/>
                </a:lnTo>
                <a:lnTo>
                  <a:pt x="5931653" y="3815281"/>
                </a:lnTo>
                <a:lnTo>
                  <a:pt x="5934210" y="3816908"/>
                </a:lnTo>
                <a:lnTo>
                  <a:pt x="5936767" y="3818303"/>
                </a:lnTo>
                <a:lnTo>
                  <a:pt x="5939091" y="3819698"/>
                </a:lnTo>
                <a:lnTo>
                  <a:pt x="5941416" y="3820861"/>
                </a:lnTo>
                <a:lnTo>
                  <a:pt x="5943741" y="3820861"/>
                </a:lnTo>
                <a:lnTo>
                  <a:pt x="5946066" y="3820861"/>
                </a:lnTo>
                <a:lnTo>
                  <a:pt x="5999299" y="3842249"/>
                </a:lnTo>
                <a:lnTo>
                  <a:pt x="6001623" y="3842249"/>
                </a:lnTo>
                <a:lnTo>
                  <a:pt x="6003716" y="3842249"/>
                </a:lnTo>
                <a:lnTo>
                  <a:pt x="6005575" y="3842249"/>
                </a:lnTo>
                <a:lnTo>
                  <a:pt x="6007434" y="3842249"/>
                </a:lnTo>
                <a:lnTo>
                  <a:pt x="6017431" y="3842249"/>
                </a:lnTo>
                <a:lnTo>
                  <a:pt x="6017431" y="3831555"/>
                </a:lnTo>
                <a:lnTo>
                  <a:pt x="6017431" y="3829462"/>
                </a:lnTo>
                <a:lnTo>
                  <a:pt x="6017431" y="3827370"/>
                </a:lnTo>
                <a:lnTo>
                  <a:pt x="6017431" y="3825045"/>
                </a:lnTo>
                <a:lnTo>
                  <a:pt x="6017431" y="3825045"/>
                </a:lnTo>
                <a:close/>
                <a:moveTo>
                  <a:pt x="6230363" y="3483760"/>
                </a:moveTo>
                <a:lnTo>
                  <a:pt x="6232222" y="3426569"/>
                </a:lnTo>
                <a:lnTo>
                  <a:pt x="6232222" y="3415410"/>
                </a:lnTo>
                <a:lnTo>
                  <a:pt x="6232222" y="3412620"/>
                </a:lnTo>
                <a:lnTo>
                  <a:pt x="6232222" y="3409830"/>
                </a:lnTo>
                <a:lnTo>
                  <a:pt x="6232222" y="3406808"/>
                </a:lnTo>
                <a:lnTo>
                  <a:pt x="6232222" y="3403786"/>
                </a:lnTo>
                <a:lnTo>
                  <a:pt x="6232222" y="3400763"/>
                </a:lnTo>
                <a:lnTo>
                  <a:pt x="6232222" y="3397741"/>
                </a:lnTo>
                <a:lnTo>
                  <a:pt x="6232222" y="3394719"/>
                </a:lnTo>
                <a:lnTo>
                  <a:pt x="6232222" y="3391697"/>
                </a:lnTo>
                <a:lnTo>
                  <a:pt x="6232222" y="3388674"/>
                </a:lnTo>
                <a:lnTo>
                  <a:pt x="6232222" y="3385652"/>
                </a:lnTo>
                <a:lnTo>
                  <a:pt x="6231060" y="3382630"/>
                </a:lnTo>
                <a:lnTo>
                  <a:pt x="6229898" y="3379608"/>
                </a:lnTo>
                <a:lnTo>
                  <a:pt x="6228503" y="3376585"/>
                </a:lnTo>
                <a:lnTo>
                  <a:pt x="6227108" y="3373563"/>
                </a:lnTo>
                <a:lnTo>
                  <a:pt x="6225714" y="3370541"/>
                </a:lnTo>
                <a:lnTo>
                  <a:pt x="6224319" y="3367751"/>
                </a:lnTo>
                <a:lnTo>
                  <a:pt x="6222691" y="3364961"/>
                </a:lnTo>
                <a:lnTo>
                  <a:pt x="6221064" y="3362171"/>
                </a:lnTo>
                <a:lnTo>
                  <a:pt x="6219437" y="3359381"/>
                </a:lnTo>
                <a:lnTo>
                  <a:pt x="6217810" y="3356824"/>
                </a:lnTo>
                <a:lnTo>
                  <a:pt x="6216183" y="3354267"/>
                </a:lnTo>
                <a:lnTo>
                  <a:pt x="6214323" y="3351942"/>
                </a:lnTo>
                <a:lnTo>
                  <a:pt x="6212463" y="3349617"/>
                </a:lnTo>
                <a:lnTo>
                  <a:pt x="6210604" y="3347525"/>
                </a:lnTo>
                <a:lnTo>
                  <a:pt x="6208744" y="3345433"/>
                </a:lnTo>
                <a:lnTo>
                  <a:pt x="6206884" y="3343573"/>
                </a:lnTo>
                <a:lnTo>
                  <a:pt x="6205024" y="3341713"/>
                </a:lnTo>
                <a:lnTo>
                  <a:pt x="6203165" y="3339853"/>
                </a:lnTo>
                <a:lnTo>
                  <a:pt x="6160393" y="3301726"/>
                </a:lnTo>
                <a:lnTo>
                  <a:pt x="6158533" y="3300098"/>
                </a:lnTo>
                <a:lnTo>
                  <a:pt x="6156906" y="3298703"/>
                </a:lnTo>
                <a:lnTo>
                  <a:pt x="6155279" y="3297541"/>
                </a:lnTo>
                <a:lnTo>
                  <a:pt x="6153651" y="3297541"/>
                </a:lnTo>
                <a:lnTo>
                  <a:pt x="6152256" y="3297541"/>
                </a:lnTo>
                <a:lnTo>
                  <a:pt x="6150862" y="3297541"/>
                </a:lnTo>
                <a:lnTo>
                  <a:pt x="6149700" y="3297541"/>
                </a:lnTo>
                <a:lnTo>
                  <a:pt x="6149700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8703"/>
                </a:lnTo>
                <a:lnTo>
                  <a:pt x="6144586" y="3300098"/>
                </a:lnTo>
                <a:lnTo>
                  <a:pt x="6144586" y="3301726"/>
                </a:lnTo>
                <a:lnTo>
                  <a:pt x="6144586" y="3310792"/>
                </a:lnTo>
                <a:lnTo>
                  <a:pt x="6142726" y="3367984"/>
                </a:lnTo>
                <a:lnTo>
                  <a:pt x="6142726" y="3378678"/>
                </a:lnTo>
                <a:lnTo>
                  <a:pt x="6142726" y="3381467"/>
                </a:lnTo>
                <a:lnTo>
                  <a:pt x="6142726" y="3384257"/>
                </a:lnTo>
                <a:lnTo>
                  <a:pt x="6142726" y="3387279"/>
                </a:lnTo>
                <a:lnTo>
                  <a:pt x="6142726" y="3390302"/>
                </a:lnTo>
                <a:lnTo>
                  <a:pt x="6142726" y="3393324"/>
                </a:lnTo>
                <a:lnTo>
                  <a:pt x="6142726" y="3396346"/>
                </a:lnTo>
                <a:lnTo>
                  <a:pt x="6142726" y="3399369"/>
                </a:lnTo>
                <a:lnTo>
                  <a:pt x="6142726" y="3402391"/>
                </a:lnTo>
                <a:lnTo>
                  <a:pt x="6142726" y="3405413"/>
                </a:lnTo>
                <a:lnTo>
                  <a:pt x="6142726" y="3408435"/>
                </a:lnTo>
                <a:lnTo>
                  <a:pt x="6143888" y="3411458"/>
                </a:lnTo>
                <a:lnTo>
                  <a:pt x="6145050" y="3414480"/>
                </a:lnTo>
                <a:lnTo>
                  <a:pt x="6146445" y="3417502"/>
                </a:lnTo>
                <a:lnTo>
                  <a:pt x="6147840" y="3420525"/>
                </a:lnTo>
                <a:lnTo>
                  <a:pt x="6149234" y="3423547"/>
                </a:lnTo>
                <a:lnTo>
                  <a:pt x="6150629" y="3426337"/>
                </a:lnTo>
                <a:lnTo>
                  <a:pt x="6152256" y="3429126"/>
                </a:lnTo>
                <a:lnTo>
                  <a:pt x="6153884" y="3431916"/>
                </a:lnTo>
                <a:lnTo>
                  <a:pt x="6155511" y="3434474"/>
                </a:lnTo>
                <a:lnTo>
                  <a:pt x="6157138" y="3437031"/>
                </a:lnTo>
                <a:lnTo>
                  <a:pt x="6158765" y="3439588"/>
                </a:lnTo>
                <a:lnTo>
                  <a:pt x="6160625" y="3441913"/>
                </a:lnTo>
                <a:lnTo>
                  <a:pt x="6162485" y="3444238"/>
                </a:lnTo>
                <a:lnTo>
                  <a:pt x="6164344" y="3446330"/>
                </a:lnTo>
                <a:lnTo>
                  <a:pt x="6166204" y="3448422"/>
                </a:lnTo>
                <a:lnTo>
                  <a:pt x="6168063" y="3450282"/>
                </a:lnTo>
                <a:lnTo>
                  <a:pt x="6169924" y="3452142"/>
                </a:lnTo>
                <a:lnTo>
                  <a:pt x="6171783" y="3454002"/>
                </a:lnTo>
                <a:lnTo>
                  <a:pt x="6214555" y="3492129"/>
                </a:lnTo>
                <a:lnTo>
                  <a:pt x="6216415" y="3493757"/>
                </a:lnTo>
                <a:lnTo>
                  <a:pt x="6218042" y="3495151"/>
                </a:lnTo>
                <a:lnTo>
                  <a:pt x="6219669" y="3496314"/>
                </a:lnTo>
                <a:lnTo>
                  <a:pt x="6221297" y="3496314"/>
                </a:lnTo>
                <a:lnTo>
                  <a:pt x="6222691" y="3496314"/>
                </a:lnTo>
                <a:lnTo>
                  <a:pt x="6224086" y="3496314"/>
                </a:lnTo>
                <a:lnTo>
                  <a:pt x="6225249" y="3496314"/>
                </a:lnTo>
                <a:lnTo>
                  <a:pt x="6225249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5151"/>
                </a:lnTo>
                <a:lnTo>
                  <a:pt x="6227108" y="3493757"/>
                </a:lnTo>
                <a:lnTo>
                  <a:pt x="6227108" y="3492129"/>
                </a:lnTo>
                <a:lnTo>
                  <a:pt x="6227108" y="3483527"/>
                </a:lnTo>
                <a:lnTo>
                  <a:pt x="6227108" y="3483527"/>
                </a:lnTo>
                <a:close/>
                <a:moveTo>
                  <a:pt x="6110879" y="3191994"/>
                </a:moveTo>
                <a:lnTo>
                  <a:pt x="6103208" y="3135268"/>
                </a:lnTo>
                <a:lnTo>
                  <a:pt x="6103208" y="3132710"/>
                </a:lnTo>
                <a:lnTo>
                  <a:pt x="6103208" y="3130153"/>
                </a:lnTo>
                <a:lnTo>
                  <a:pt x="6103208" y="3127596"/>
                </a:lnTo>
                <a:lnTo>
                  <a:pt x="6103208" y="3124806"/>
                </a:lnTo>
                <a:lnTo>
                  <a:pt x="6103208" y="3122016"/>
                </a:lnTo>
                <a:lnTo>
                  <a:pt x="6103208" y="3119226"/>
                </a:lnTo>
                <a:lnTo>
                  <a:pt x="6103208" y="3116437"/>
                </a:lnTo>
                <a:lnTo>
                  <a:pt x="6103208" y="3113647"/>
                </a:lnTo>
                <a:lnTo>
                  <a:pt x="6102045" y="3110857"/>
                </a:lnTo>
                <a:lnTo>
                  <a:pt x="6100651" y="3108067"/>
                </a:lnTo>
                <a:lnTo>
                  <a:pt x="6099256" y="3105277"/>
                </a:lnTo>
                <a:lnTo>
                  <a:pt x="6097861" y="3102487"/>
                </a:lnTo>
                <a:lnTo>
                  <a:pt x="6096234" y="3099698"/>
                </a:lnTo>
                <a:lnTo>
                  <a:pt x="6094606" y="3096908"/>
                </a:lnTo>
                <a:lnTo>
                  <a:pt x="6092980" y="3094118"/>
                </a:lnTo>
                <a:lnTo>
                  <a:pt x="6091120" y="3091328"/>
                </a:lnTo>
                <a:lnTo>
                  <a:pt x="6089260" y="3088539"/>
                </a:lnTo>
                <a:lnTo>
                  <a:pt x="6087400" y="3085749"/>
                </a:lnTo>
                <a:lnTo>
                  <a:pt x="6085541" y="3083192"/>
                </a:lnTo>
                <a:lnTo>
                  <a:pt x="6083681" y="3080634"/>
                </a:lnTo>
                <a:lnTo>
                  <a:pt x="6081589" y="3078077"/>
                </a:lnTo>
                <a:lnTo>
                  <a:pt x="6079497" y="3075520"/>
                </a:lnTo>
                <a:lnTo>
                  <a:pt x="6077405" y="3073195"/>
                </a:lnTo>
                <a:lnTo>
                  <a:pt x="6075313" y="3070870"/>
                </a:lnTo>
                <a:lnTo>
                  <a:pt x="6073221" y="3068777"/>
                </a:lnTo>
                <a:lnTo>
                  <a:pt x="6071129" y="3066685"/>
                </a:lnTo>
                <a:lnTo>
                  <a:pt x="6069036" y="3064593"/>
                </a:lnTo>
                <a:lnTo>
                  <a:pt x="6066944" y="3062733"/>
                </a:lnTo>
                <a:lnTo>
                  <a:pt x="6064852" y="3060873"/>
                </a:lnTo>
                <a:lnTo>
                  <a:pt x="6062760" y="3059246"/>
                </a:lnTo>
                <a:lnTo>
                  <a:pt x="6060668" y="3057851"/>
                </a:lnTo>
                <a:lnTo>
                  <a:pt x="6058576" y="3056456"/>
                </a:lnTo>
                <a:lnTo>
                  <a:pt x="6010224" y="3026001"/>
                </a:lnTo>
                <a:lnTo>
                  <a:pt x="6008132" y="3024606"/>
                </a:lnTo>
                <a:lnTo>
                  <a:pt x="6006272" y="3024606"/>
                </a:lnTo>
                <a:lnTo>
                  <a:pt x="6004413" y="3024606"/>
                </a:lnTo>
                <a:lnTo>
                  <a:pt x="6002786" y="3024606"/>
                </a:lnTo>
                <a:lnTo>
                  <a:pt x="6001158" y="3024606"/>
                </a:lnTo>
                <a:lnTo>
                  <a:pt x="5999763" y="3024606"/>
                </a:lnTo>
                <a:lnTo>
                  <a:pt x="5992325" y="3024606"/>
                </a:lnTo>
                <a:lnTo>
                  <a:pt x="5992325" y="3041577"/>
                </a:lnTo>
                <a:lnTo>
                  <a:pt x="5999996" y="3098303"/>
                </a:lnTo>
                <a:lnTo>
                  <a:pt x="5999996" y="3100860"/>
                </a:lnTo>
                <a:lnTo>
                  <a:pt x="5999996" y="3103418"/>
                </a:lnTo>
                <a:lnTo>
                  <a:pt x="5999996" y="3105975"/>
                </a:lnTo>
                <a:lnTo>
                  <a:pt x="5999996" y="3108765"/>
                </a:lnTo>
                <a:lnTo>
                  <a:pt x="5999996" y="3111554"/>
                </a:lnTo>
                <a:lnTo>
                  <a:pt x="5999996" y="3114344"/>
                </a:lnTo>
                <a:lnTo>
                  <a:pt x="5999996" y="3117134"/>
                </a:lnTo>
                <a:lnTo>
                  <a:pt x="5999996" y="3119924"/>
                </a:lnTo>
                <a:lnTo>
                  <a:pt x="6001158" y="3122714"/>
                </a:lnTo>
                <a:lnTo>
                  <a:pt x="6002553" y="3125503"/>
                </a:lnTo>
                <a:lnTo>
                  <a:pt x="6003948" y="3128293"/>
                </a:lnTo>
                <a:lnTo>
                  <a:pt x="6005342" y="3131083"/>
                </a:lnTo>
                <a:lnTo>
                  <a:pt x="6006970" y="3133873"/>
                </a:lnTo>
                <a:lnTo>
                  <a:pt x="6008597" y="3136662"/>
                </a:lnTo>
                <a:lnTo>
                  <a:pt x="6010224" y="3139453"/>
                </a:lnTo>
                <a:lnTo>
                  <a:pt x="6012084" y="3142242"/>
                </a:lnTo>
                <a:lnTo>
                  <a:pt x="6013943" y="3145032"/>
                </a:lnTo>
                <a:lnTo>
                  <a:pt x="6015803" y="3147822"/>
                </a:lnTo>
                <a:lnTo>
                  <a:pt x="6017663" y="3150379"/>
                </a:lnTo>
                <a:lnTo>
                  <a:pt x="6019523" y="3152937"/>
                </a:lnTo>
                <a:lnTo>
                  <a:pt x="6021615" y="3155494"/>
                </a:lnTo>
                <a:lnTo>
                  <a:pt x="6023707" y="3157819"/>
                </a:lnTo>
                <a:lnTo>
                  <a:pt x="6025799" y="3160144"/>
                </a:lnTo>
                <a:lnTo>
                  <a:pt x="6027891" y="3162468"/>
                </a:lnTo>
                <a:lnTo>
                  <a:pt x="6029983" y="3164561"/>
                </a:lnTo>
                <a:lnTo>
                  <a:pt x="6032075" y="3166653"/>
                </a:lnTo>
                <a:lnTo>
                  <a:pt x="6034168" y="3168745"/>
                </a:lnTo>
                <a:lnTo>
                  <a:pt x="6036260" y="3170605"/>
                </a:lnTo>
                <a:lnTo>
                  <a:pt x="6038352" y="3172465"/>
                </a:lnTo>
                <a:lnTo>
                  <a:pt x="6040444" y="3174092"/>
                </a:lnTo>
                <a:lnTo>
                  <a:pt x="6042536" y="3175487"/>
                </a:lnTo>
                <a:lnTo>
                  <a:pt x="6044861" y="3176882"/>
                </a:lnTo>
                <a:lnTo>
                  <a:pt x="6093212" y="3207338"/>
                </a:lnTo>
                <a:lnTo>
                  <a:pt x="6095304" y="3208732"/>
                </a:lnTo>
                <a:lnTo>
                  <a:pt x="6097164" y="3208732"/>
                </a:lnTo>
                <a:lnTo>
                  <a:pt x="6099023" y="3208732"/>
                </a:lnTo>
                <a:lnTo>
                  <a:pt x="6100651" y="3208732"/>
                </a:lnTo>
                <a:lnTo>
                  <a:pt x="6102278" y="3208732"/>
                </a:lnTo>
                <a:lnTo>
                  <a:pt x="6103673" y="3208732"/>
                </a:lnTo>
                <a:lnTo>
                  <a:pt x="6111111" y="3208732"/>
                </a:lnTo>
                <a:lnTo>
                  <a:pt x="6111111" y="3191761"/>
                </a:lnTo>
                <a:lnTo>
                  <a:pt x="6111111" y="3191761"/>
                </a:lnTo>
                <a:close/>
                <a:moveTo>
                  <a:pt x="5938162" y="2915571"/>
                </a:moveTo>
                <a:lnTo>
                  <a:pt x="5930490" y="2858845"/>
                </a:lnTo>
                <a:lnTo>
                  <a:pt x="5930490" y="2856288"/>
                </a:lnTo>
                <a:lnTo>
                  <a:pt x="5930490" y="2853731"/>
                </a:lnTo>
                <a:lnTo>
                  <a:pt x="5930490" y="2851173"/>
                </a:lnTo>
                <a:lnTo>
                  <a:pt x="5930490" y="2848384"/>
                </a:lnTo>
                <a:lnTo>
                  <a:pt x="5930490" y="2845594"/>
                </a:lnTo>
                <a:lnTo>
                  <a:pt x="5930490" y="2842804"/>
                </a:lnTo>
                <a:lnTo>
                  <a:pt x="5930490" y="2840014"/>
                </a:lnTo>
                <a:lnTo>
                  <a:pt x="5930490" y="2837224"/>
                </a:lnTo>
                <a:lnTo>
                  <a:pt x="5929328" y="2834434"/>
                </a:lnTo>
                <a:lnTo>
                  <a:pt x="5927934" y="2831645"/>
                </a:lnTo>
                <a:lnTo>
                  <a:pt x="5926539" y="2828855"/>
                </a:lnTo>
                <a:lnTo>
                  <a:pt x="5925144" y="2826065"/>
                </a:lnTo>
                <a:lnTo>
                  <a:pt x="5923517" y="2823275"/>
                </a:lnTo>
                <a:lnTo>
                  <a:pt x="5921890" y="2820486"/>
                </a:lnTo>
                <a:lnTo>
                  <a:pt x="5920262" y="2817696"/>
                </a:lnTo>
                <a:lnTo>
                  <a:pt x="5918403" y="2814906"/>
                </a:lnTo>
                <a:lnTo>
                  <a:pt x="5916544" y="2812116"/>
                </a:lnTo>
                <a:lnTo>
                  <a:pt x="5914683" y="2809326"/>
                </a:lnTo>
                <a:lnTo>
                  <a:pt x="5912824" y="2806769"/>
                </a:lnTo>
                <a:lnTo>
                  <a:pt x="5910964" y="2804212"/>
                </a:lnTo>
                <a:lnTo>
                  <a:pt x="5908872" y="2801655"/>
                </a:lnTo>
                <a:lnTo>
                  <a:pt x="5906780" y="2799097"/>
                </a:lnTo>
                <a:lnTo>
                  <a:pt x="5904688" y="2796772"/>
                </a:lnTo>
                <a:lnTo>
                  <a:pt x="5902596" y="2794447"/>
                </a:lnTo>
                <a:lnTo>
                  <a:pt x="5900504" y="2792355"/>
                </a:lnTo>
                <a:lnTo>
                  <a:pt x="5898411" y="2790263"/>
                </a:lnTo>
                <a:lnTo>
                  <a:pt x="5896319" y="2788170"/>
                </a:lnTo>
                <a:lnTo>
                  <a:pt x="5894227" y="2786311"/>
                </a:lnTo>
                <a:lnTo>
                  <a:pt x="5892135" y="2784451"/>
                </a:lnTo>
                <a:lnTo>
                  <a:pt x="5890043" y="2782823"/>
                </a:lnTo>
                <a:lnTo>
                  <a:pt x="5887951" y="2781428"/>
                </a:lnTo>
                <a:lnTo>
                  <a:pt x="5885859" y="2780033"/>
                </a:lnTo>
                <a:lnTo>
                  <a:pt x="5831928" y="2748416"/>
                </a:lnTo>
                <a:lnTo>
                  <a:pt x="5829836" y="2747021"/>
                </a:lnTo>
                <a:lnTo>
                  <a:pt x="5827976" y="2747021"/>
                </a:lnTo>
                <a:lnTo>
                  <a:pt x="5826117" y="2747021"/>
                </a:lnTo>
                <a:lnTo>
                  <a:pt x="5824489" y="2747021"/>
                </a:lnTo>
                <a:lnTo>
                  <a:pt x="5822862" y="2747021"/>
                </a:lnTo>
                <a:lnTo>
                  <a:pt x="5821467" y="2747021"/>
                </a:lnTo>
                <a:lnTo>
                  <a:pt x="5814029" y="2747021"/>
                </a:lnTo>
                <a:lnTo>
                  <a:pt x="5814029" y="2763992"/>
                </a:lnTo>
                <a:lnTo>
                  <a:pt x="5821700" y="2820718"/>
                </a:lnTo>
                <a:lnTo>
                  <a:pt x="5821700" y="2823275"/>
                </a:lnTo>
                <a:lnTo>
                  <a:pt x="5821700" y="2825833"/>
                </a:lnTo>
                <a:lnTo>
                  <a:pt x="5821700" y="2828390"/>
                </a:lnTo>
                <a:lnTo>
                  <a:pt x="5821700" y="2831180"/>
                </a:lnTo>
                <a:lnTo>
                  <a:pt x="5821700" y="2833970"/>
                </a:lnTo>
                <a:lnTo>
                  <a:pt x="5821700" y="2836759"/>
                </a:lnTo>
                <a:lnTo>
                  <a:pt x="5821700" y="2839549"/>
                </a:lnTo>
                <a:lnTo>
                  <a:pt x="5821700" y="2842339"/>
                </a:lnTo>
                <a:lnTo>
                  <a:pt x="5822862" y="2845129"/>
                </a:lnTo>
                <a:lnTo>
                  <a:pt x="5824257" y="2847918"/>
                </a:lnTo>
                <a:lnTo>
                  <a:pt x="5825652" y="2850709"/>
                </a:lnTo>
                <a:lnTo>
                  <a:pt x="5827047" y="2853498"/>
                </a:lnTo>
                <a:lnTo>
                  <a:pt x="5828673" y="2856288"/>
                </a:lnTo>
                <a:lnTo>
                  <a:pt x="5830301" y="2859078"/>
                </a:lnTo>
                <a:lnTo>
                  <a:pt x="5831928" y="2861868"/>
                </a:lnTo>
                <a:lnTo>
                  <a:pt x="5833788" y="2864657"/>
                </a:lnTo>
                <a:lnTo>
                  <a:pt x="5835648" y="2867447"/>
                </a:lnTo>
                <a:lnTo>
                  <a:pt x="5837507" y="2870237"/>
                </a:lnTo>
                <a:lnTo>
                  <a:pt x="5839367" y="2872794"/>
                </a:lnTo>
                <a:lnTo>
                  <a:pt x="5841226" y="2875352"/>
                </a:lnTo>
                <a:lnTo>
                  <a:pt x="5843318" y="2877909"/>
                </a:lnTo>
                <a:lnTo>
                  <a:pt x="5845410" y="2880234"/>
                </a:lnTo>
                <a:lnTo>
                  <a:pt x="5847503" y="2882559"/>
                </a:lnTo>
                <a:lnTo>
                  <a:pt x="5849595" y="2884883"/>
                </a:lnTo>
                <a:lnTo>
                  <a:pt x="5851687" y="2886976"/>
                </a:lnTo>
                <a:lnTo>
                  <a:pt x="5853779" y="2889068"/>
                </a:lnTo>
                <a:lnTo>
                  <a:pt x="5855871" y="2891160"/>
                </a:lnTo>
                <a:lnTo>
                  <a:pt x="5857963" y="2893020"/>
                </a:lnTo>
                <a:lnTo>
                  <a:pt x="5860055" y="2894880"/>
                </a:lnTo>
                <a:lnTo>
                  <a:pt x="5862148" y="2896507"/>
                </a:lnTo>
                <a:lnTo>
                  <a:pt x="5864240" y="2897903"/>
                </a:lnTo>
                <a:lnTo>
                  <a:pt x="5866332" y="2899297"/>
                </a:lnTo>
                <a:lnTo>
                  <a:pt x="5914683" y="2929753"/>
                </a:lnTo>
                <a:lnTo>
                  <a:pt x="5916775" y="2931147"/>
                </a:lnTo>
                <a:lnTo>
                  <a:pt x="5918636" y="2931147"/>
                </a:lnTo>
                <a:lnTo>
                  <a:pt x="5920495" y="2931147"/>
                </a:lnTo>
                <a:lnTo>
                  <a:pt x="5922122" y="2931147"/>
                </a:lnTo>
                <a:lnTo>
                  <a:pt x="5923750" y="2931147"/>
                </a:lnTo>
                <a:lnTo>
                  <a:pt x="5925144" y="2931147"/>
                </a:lnTo>
                <a:lnTo>
                  <a:pt x="5932583" y="2931147"/>
                </a:lnTo>
                <a:lnTo>
                  <a:pt x="5932583" y="2915571"/>
                </a:lnTo>
                <a:lnTo>
                  <a:pt x="5932583" y="2915571"/>
                </a:lnTo>
                <a:close/>
                <a:moveTo>
                  <a:pt x="5762190" y="2643333"/>
                </a:moveTo>
                <a:lnTo>
                  <a:pt x="5744291" y="2588932"/>
                </a:lnTo>
                <a:lnTo>
                  <a:pt x="5744291" y="2586375"/>
                </a:lnTo>
                <a:lnTo>
                  <a:pt x="5744291" y="2584050"/>
                </a:lnTo>
                <a:lnTo>
                  <a:pt x="5744291" y="2581493"/>
                </a:lnTo>
                <a:lnTo>
                  <a:pt x="5743129" y="2578936"/>
                </a:lnTo>
                <a:lnTo>
                  <a:pt x="5741734" y="2576378"/>
                </a:lnTo>
                <a:lnTo>
                  <a:pt x="5740339" y="2573821"/>
                </a:lnTo>
                <a:lnTo>
                  <a:pt x="5738945" y="2571264"/>
                </a:lnTo>
                <a:lnTo>
                  <a:pt x="5737317" y="2568706"/>
                </a:lnTo>
                <a:lnTo>
                  <a:pt x="5735690" y="2566149"/>
                </a:lnTo>
                <a:lnTo>
                  <a:pt x="5733830" y="2563592"/>
                </a:lnTo>
                <a:lnTo>
                  <a:pt x="5731971" y="2561034"/>
                </a:lnTo>
                <a:lnTo>
                  <a:pt x="5730111" y="2558477"/>
                </a:lnTo>
                <a:lnTo>
                  <a:pt x="5728019" y="2555920"/>
                </a:lnTo>
                <a:lnTo>
                  <a:pt x="5725927" y="2553362"/>
                </a:lnTo>
                <a:lnTo>
                  <a:pt x="5723835" y="2550805"/>
                </a:lnTo>
                <a:lnTo>
                  <a:pt x="5721510" y="2548480"/>
                </a:lnTo>
                <a:lnTo>
                  <a:pt x="5719185" y="2546155"/>
                </a:lnTo>
                <a:lnTo>
                  <a:pt x="5716861" y="2543830"/>
                </a:lnTo>
                <a:lnTo>
                  <a:pt x="5714537" y="2541506"/>
                </a:lnTo>
                <a:lnTo>
                  <a:pt x="5712212" y="2539414"/>
                </a:lnTo>
                <a:lnTo>
                  <a:pt x="5709887" y="2537321"/>
                </a:lnTo>
                <a:lnTo>
                  <a:pt x="5707331" y="2535229"/>
                </a:lnTo>
                <a:lnTo>
                  <a:pt x="5704773" y="2533369"/>
                </a:lnTo>
                <a:lnTo>
                  <a:pt x="5702216" y="2531509"/>
                </a:lnTo>
                <a:lnTo>
                  <a:pt x="5699659" y="2529649"/>
                </a:lnTo>
                <a:lnTo>
                  <a:pt x="5697102" y="2528022"/>
                </a:lnTo>
                <a:lnTo>
                  <a:pt x="5694545" y="2526394"/>
                </a:lnTo>
                <a:lnTo>
                  <a:pt x="5691988" y="2524999"/>
                </a:lnTo>
                <a:lnTo>
                  <a:pt x="5689663" y="2523605"/>
                </a:lnTo>
                <a:lnTo>
                  <a:pt x="5687339" y="2522442"/>
                </a:lnTo>
                <a:lnTo>
                  <a:pt x="5685014" y="2522442"/>
                </a:lnTo>
                <a:lnTo>
                  <a:pt x="5682689" y="2522442"/>
                </a:lnTo>
                <a:lnTo>
                  <a:pt x="5629457" y="2501286"/>
                </a:lnTo>
                <a:lnTo>
                  <a:pt x="5627132" y="2501286"/>
                </a:lnTo>
                <a:lnTo>
                  <a:pt x="5622715" y="2497102"/>
                </a:lnTo>
                <a:lnTo>
                  <a:pt x="5620856" y="2497102"/>
                </a:lnTo>
                <a:lnTo>
                  <a:pt x="5618996" y="2497102"/>
                </a:lnTo>
                <a:lnTo>
                  <a:pt x="5609000" y="2497102"/>
                </a:lnTo>
                <a:lnTo>
                  <a:pt x="5609000" y="2507796"/>
                </a:lnTo>
                <a:lnTo>
                  <a:pt x="5609000" y="2509888"/>
                </a:lnTo>
                <a:lnTo>
                  <a:pt x="5609000" y="2511980"/>
                </a:lnTo>
                <a:lnTo>
                  <a:pt x="5609000" y="2514305"/>
                </a:lnTo>
                <a:lnTo>
                  <a:pt x="5626899" y="2568706"/>
                </a:lnTo>
                <a:lnTo>
                  <a:pt x="5626899" y="2571264"/>
                </a:lnTo>
                <a:lnTo>
                  <a:pt x="5626899" y="2573588"/>
                </a:lnTo>
                <a:lnTo>
                  <a:pt x="5626899" y="2576146"/>
                </a:lnTo>
                <a:lnTo>
                  <a:pt x="5628062" y="2578703"/>
                </a:lnTo>
                <a:lnTo>
                  <a:pt x="5629457" y="2581260"/>
                </a:lnTo>
                <a:lnTo>
                  <a:pt x="5630851" y="2583818"/>
                </a:lnTo>
                <a:lnTo>
                  <a:pt x="5632246" y="2586375"/>
                </a:lnTo>
                <a:lnTo>
                  <a:pt x="5633873" y="2588932"/>
                </a:lnTo>
                <a:lnTo>
                  <a:pt x="5635500" y="2591490"/>
                </a:lnTo>
                <a:lnTo>
                  <a:pt x="5637360" y="2594047"/>
                </a:lnTo>
                <a:lnTo>
                  <a:pt x="5639220" y="2596604"/>
                </a:lnTo>
                <a:lnTo>
                  <a:pt x="5641080" y="2599162"/>
                </a:lnTo>
                <a:lnTo>
                  <a:pt x="5643172" y="2601719"/>
                </a:lnTo>
                <a:lnTo>
                  <a:pt x="5645264" y="2604276"/>
                </a:lnTo>
                <a:lnTo>
                  <a:pt x="5647356" y="2606834"/>
                </a:lnTo>
                <a:lnTo>
                  <a:pt x="5649680" y="2609159"/>
                </a:lnTo>
                <a:lnTo>
                  <a:pt x="5652005" y="2611483"/>
                </a:lnTo>
                <a:lnTo>
                  <a:pt x="5654329" y="2613808"/>
                </a:lnTo>
                <a:lnTo>
                  <a:pt x="5656654" y="2616133"/>
                </a:lnTo>
                <a:lnTo>
                  <a:pt x="5658979" y="2618225"/>
                </a:lnTo>
                <a:lnTo>
                  <a:pt x="5661303" y="2620318"/>
                </a:lnTo>
                <a:lnTo>
                  <a:pt x="5663860" y="2622410"/>
                </a:lnTo>
                <a:lnTo>
                  <a:pt x="5669207" y="2624967"/>
                </a:lnTo>
                <a:lnTo>
                  <a:pt x="5671764" y="2626827"/>
                </a:lnTo>
                <a:lnTo>
                  <a:pt x="5674321" y="2628687"/>
                </a:lnTo>
                <a:lnTo>
                  <a:pt x="5676878" y="2630314"/>
                </a:lnTo>
                <a:lnTo>
                  <a:pt x="5679435" y="2631942"/>
                </a:lnTo>
                <a:lnTo>
                  <a:pt x="5681992" y="2633337"/>
                </a:lnTo>
                <a:lnTo>
                  <a:pt x="5684317" y="2634731"/>
                </a:lnTo>
                <a:lnTo>
                  <a:pt x="5686641" y="2635894"/>
                </a:lnTo>
                <a:lnTo>
                  <a:pt x="5688966" y="2635894"/>
                </a:lnTo>
                <a:lnTo>
                  <a:pt x="5691291" y="2635894"/>
                </a:lnTo>
                <a:lnTo>
                  <a:pt x="5744523" y="2657050"/>
                </a:lnTo>
                <a:lnTo>
                  <a:pt x="5746848" y="2657050"/>
                </a:lnTo>
                <a:lnTo>
                  <a:pt x="5748940" y="2657050"/>
                </a:lnTo>
                <a:lnTo>
                  <a:pt x="5750800" y="2657050"/>
                </a:lnTo>
                <a:lnTo>
                  <a:pt x="5752660" y="2657050"/>
                </a:lnTo>
                <a:lnTo>
                  <a:pt x="5762655" y="2657050"/>
                </a:lnTo>
                <a:lnTo>
                  <a:pt x="5762655" y="2646356"/>
                </a:lnTo>
                <a:lnTo>
                  <a:pt x="5762655" y="2644263"/>
                </a:lnTo>
                <a:lnTo>
                  <a:pt x="5762655" y="2642171"/>
                </a:lnTo>
                <a:lnTo>
                  <a:pt x="5762655" y="2639846"/>
                </a:lnTo>
                <a:lnTo>
                  <a:pt x="5762655" y="2639846"/>
                </a:lnTo>
                <a:close/>
                <a:moveTo>
                  <a:pt x="3845799" y="1476036"/>
                </a:moveTo>
                <a:lnTo>
                  <a:pt x="3843940" y="1476036"/>
                </a:lnTo>
                <a:lnTo>
                  <a:pt x="3842080" y="1476036"/>
                </a:lnTo>
                <a:lnTo>
                  <a:pt x="3840221" y="1476036"/>
                </a:lnTo>
                <a:lnTo>
                  <a:pt x="3798145" y="1495797"/>
                </a:lnTo>
                <a:lnTo>
                  <a:pt x="3796286" y="1495797"/>
                </a:lnTo>
                <a:lnTo>
                  <a:pt x="3794891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4891" y="1495797"/>
                </a:lnTo>
                <a:lnTo>
                  <a:pt x="3796286" y="1495797"/>
                </a:lnTo>
                <a:lnTo>
                  <a:pt x="3798145" y="1495797"/>
                </a:lnTo>
                <a:lnTo>
                  <a:pt x="3840221" y="1515558"/>
                </a:lnTo>
                <a:lnTo>
                  <a:pt x="3842080" y="1515558"/>
                </a:lnTo>
                <a:lnTo>
                  <a:pt x="3843940" y="1515558"/>
                </a:lnTo>
                <a:lnTo>
                  <a:pt x="3845799" y="1515558"/>
                </a:lnTo>
                <a:lnTo>
                  <a:pt x="3847891" y="1515558"/>
                </a:lnTo>
                <a:lnTo>
                  <a:pt x="3849984" y="1515558"/>
                </a:lnTo>
                <a:lnTo>
                  <a:pt x="3852308" y="1515558"/>
                </a:lnTo>
                <a:lnTo>
                  <a:pt x="3854633" y="1515558"/>
                </a:lnTo>
                <a:lnTo>
                  <a:pt x="3856957" y="1515558"/>
                </a:lnTo>
                <a:lnTo>
                  <a:pt x="3859282" y="1515558"/>
                </a:lnTo>
                <a:lnTo>
                  <a:pt x="3861839" y="1515558"/>
                </a:lnTo>
                <a:lnTo>
                  <a:pt x="3892524" y="1515558"/>
                </a:lnTo>
                <a:lnTo>
                  <a:pt x="3895081" y="1515558"/>
                </a:lnTo>
                <a:lnTo>
                  <a:pt x="3897405" y="1515558"/>
                </a:lnTo>
                <a:lnTo>
                  <a:pt x="3899730" y="1515558"/>
                </a:lnTo>
                <a:lnTo>
                  <a:pt x="3902054" y="1515558"/>
                </a:lnTo>
                <a:lnTo>
                  <a:pt x="3904379" y="1515558"/>
                </a:lnTo>
                <a:lnTo>
                  <a:pt x="3906471" y="1515558"/>
                </a:lnTo>
                <a:lnTo>
                  <a:pt x="3908563" y="1515558"/>
                </a:lnTo>
                <a:lnTo>
                  <a:pt x="3910423" y="1515558"/>
                </a:lnTo>
                <a:lnTo>
                  <a:pt x="3912283" y="1515558"/>
                </a:lnTo>
                <a:lnTo>
                  <a:pt x="3914142" y="1515558"/>
                </a:lnTo>
                <a:lnTo>
                  <a:pt x="3956217" y="1495797"/>
                </a:lnTo>
                <a:lnTo>
                  <a:pt x="3958077" y="1495797"/>
                </a:lnTo>
                <a:lnTo>
                  <a:pt x="3959472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59472" y="1495797"/>
                </a:lnTo>
                <a:lnTo>
                  <a:pt x="3958077" y="1495797"/>
                </a:lnTo>
                <a:lnTo>
                  <a:pt x="3956217" y="1495797"/>
                </a:lnTo>
                <a:lnTo>
                  <a:pt x="3914142" y="1476036"/>
                </a:lnTo>
                <a:lnTo>
                  <a:pt x="3912283" y="1476036"/>
                </a:lnTo>
                <a:lnTo>
                  <a:pt x="3910423" y="1476036"/>
                </a:lnTo>
                <a:lnTo>
                  <a:pt x="3908563" y="1476036"/>
                </a:lnTo>
                <a:lnTo>
                  <a:pt x="3906471" y="1476036"/>
                </a:lnTo>
                <a:lnTo>
                  <a:pt x="3904379" y="1476036"/>
                </a:lnTo>
                <a:lnTo>
                  <a:pt x="3902519" y="1474176"/>
                </a:lnTo>
                <a:lnTo>
                  <a:pt x="3900195" y="1474176"/>
                </a:lnTo>
                <a:lnTo>
                  <a:pt x="3897870" y="1474176"/>
                </a:lnTo>
                <a:lnTo>
                  <a:pt x="3895546" y="1474176"/>
                </a:lnTo>
                <a:lnTo>
                  <a:pt x="3892989" y="1474176"/>
                </a:lnTo>
                <a:lnTo>
                  <a:pt x="3862304" y="1474176"/>
                </a:lnTo>
                <a:lnTo>
                  <a:pt x="3859747" y="1474176"/>
                </a:lnTo>
                <a:lnTo>
                  <a:pt x="3856028" y="1474176"/>
                </a:lnTo>
                <a:lnTo>
                  <a:pt x="3853703" y="1474176"/>
                </a:lnTo>
                <a:lnTo>
                  <a:pt x="3851379" y="1474176"/>
                </a:lnTo>
                <a:lnTo>
                  <a:pt x="3849054" y="1474176"/>
                </a:lnTo>
                <a:lnTo>
                  <a:pt x="3846962" y="1474176"/>
                </a:lnTo>
                <a:lnTo>
                  <a:pt x="3844870" y="1474176"/>
                </a:lnTo>
                <a:lnTo>
                  <a:pt x="3844870" y="1474176"/>
                </a:lnTo>
                <a:close/>
                <a:moveTo>
                  <a:pt x="3590095" y="1488822"/>
                </a:moveTo>
                <a:lnTo>
                  <a:pt x="3588235" y="1488822"/>
                </a:lnTo>
                <a:lnTo>
                  <a:pt x="3586375" y="1488822"/>
                </a:lnTo>
                <a:lnTo>
                  <a:pt x="3584516" y="1488822"/>
                </a:lnTo>
                <a:lnTo>
                  <a:pt x="3542441" y="1508583"/>
                </a:lnTo>
                <a:lnTo>
                  <a:pt x="3540581" y="1508583"/>
                </a:lnTo>
                <a:lnTo>
                  <a:pt x="3539186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9186" y="1508583"/>
                </a:lnTo>
                <a:lnTo>
                  <a:pt x="3540581" y="1508583"/>
                </a:lnTo>
                <a:lnTo>
                  <a:pt x="3542441" y="1508583"/>
                </a:lnTo>
                <a:lnTo>
                  <a:pt x="3584516" y="1528344"/>
                </a:lnTo>
                <a:lnTo>
                  <a:pt x="3586375" y="1528344"/>
                </a:lnTo>
                <a:lnTo>
                  <a:pt x="3588235" y="1528344"/>
                </a:lnTo>
                <a:lnTo>
                  <a:pt x="3590095" y="1528344"/>
                </a:lnTo>
                <a:lnTo>
                  <a:pt x="3592187" y="1528344"/>
                </a:lnTo>
                <a:lnTo>
                  <a:pt x="3594279" y="1528344"/>
                </a:lnTo>
                <a:lnTo>
                  <a:pt x="3596604" y="1528344"/>
                </a:lnTo>
                <a:lnTo>
                  <a:pt x="3598928" y="1528344"/>
                </a:lnTo>
                <a:lnTo>
                  <a:pt x="3601253" y="1528344"/>
                </a:lnTo>
                <a:lnTo>
                  <a:pt x="3603577" y="1528344"/>
                </a:lnTo>
                <a:lnTo>
                  <a:pt x="3606134" y="1528344"/>
                </a:lnTo>
                <a:lnTo>
                  <a:pt x="3636819" y="1528344"/>
                </a:lnTo>
                <a:lnTo>
                  <a:pt x="3639376" y="1528344"/>
                </a:lnTo>
                <a:lnTo>
                  <a:pt x="3641701" y="1528344"/>
                </a:lnTo>
                <a:lnTo>
                  <a:pt x="3644025" y="1528344"/>
                </a:lnTo>
                <a:lnTo>
                  <a:pt x="3646350" y="1528344"/>
                </a:lnTo>
                <a:lnTo>
                  <a:pt x="3648674" y="1528344"/>
                </a:lnTo>
                <a:lnTo>
                  <a:pt x="3650766" y="1528344"/>
                </a:lnTo>
                <a:lnTo>
                  <a:pt x="3652859" y="1528344"/>
                </a:lnTo>
                <a:lnTo>
                  <a:pt x="3654718" y="1528344"/>
                </a:lnTo>
                <a:lnTo>
                  <a:pt x="3656578" y="1528344"/>
                </a:lnTo>
                <a:lnTo>
                  <a:pt x="3658438" y="1528344"/>
                </a:lnTo>
                <a:lnTo>
                  <a:pt x="3700513" y="1508583"/>
                </a:lnTo>
                <a:lnTo>
                  <a:pt x="3702372" y="1508583"/>
                </a:lnTo>
                <a:lnTo>
                  <a:pt x="3703767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3767" y="1508583"/>
                </a:lnTo>
                <a:lnTo>
                  <a:pt x="3702372" y="1508583"/>
                </a:lnTo>
                <a:lnTo>
                  <a:pt x="3700513" y="1508583"/>
                </a:lnTo>
                <a:lnTo>
                  <a:pt x="3658438" y="1488822"/>
                </a:lnTo>
                <a:lnTo>
                  <a:pt x="3656578" y="1488822"/>
                </a:lnTo>
                <a:lnTo>
                  <a:pt x="3654718" y="1488822"/>
                </a:lnTo>
                <a:lnTo>
                  <a:pt x="3652859" y="1488822"/>
                </a:lnTo>
                <a:lnTo>
                  <a:pt x="3650766" y="1488822"/>
                </a:lnTo>
                <a:lnTo>
                  <a:pt x="3648674" y="1488822"/>
                </a:lnTo>
                <a:lnTo>
                  <a:pt x="3646350" y="1488822"/>
                </a:lnTo>
                <a:lnTo>
                  <a:pt x="3644025" y="1488822"/>
                </a:lnTo>
                <a:lnTo>
                  <a:pt x="3641701" y="1488822"/>
                </a:lnTo>
                <a:lnTo>
                  <a:pt x="3639376" y="1488822"/>
                </a:lnTo>
                <a:lnTo>
                  <a:pt x="3636819" y="1488822"/>
                </a:lnTo>
                <a:lnTo>
                  <a:pt x="3607297" y="1488822"/>
                </a:lnTo>
                <a:lnTo>
                  <a:pt x="3604740" y="1488822"/>
                </a:lnTo>
                <a:lnTo>
                  <a:pt x="3602415" y="1488822"/>
                </a:lnTo>
                <a:lnTo>
                  <a:pt x="3600091" y="1488822"/>
                </a:lnTo>
                <a:lnTo>
                  <a:pt x="3597766" y="1488822"/>
                </a:lnTo>
                <a:lnTo>
                  <a:pt x="3595441" y="1488822"/>
                </a:lnTo>
                <a:lnTo>
                  <a:pt x="3593349" y="1488822"/>
                </a:lnTo>
                <a:lnTo>
                  <a:pt x="3591257" y="1488822"/>
                </a:lnTo>
                <a:lnTo>
                  <a:pt x="3591257" y="1488822"/>
                </a:lnTo>
                <a:close/>
                <a:moveTo>
                  <a:pt x="3473865" y="1493239"/>
                </a:moveTo>
                <a:lnTo>
                  <a:pt x="3433650" y="1469991"/>
                </a:lnTo>
                <a:cubicBezTo>
                  <a:pt x="3407243" y="1456156"/>
                  <a:pt x="3376535" y="1452992"/>
                  <a:pt x="3347873" y="1461157"/>
                </a:cubicBezTo>
                <a:lnTo>
                  <a:pt x="3303706" y="1476500"/>
                </a:lnTo>
                <a:cubicBezTo>
                  <a:pt x="3279065" y="1485102"/>
                  <a:pt x="3277205" y="1503003"/>
                  <a:pt x="3299521" y="1516488"/>
                </a:cubicBezTo>
                <a:lnTo>
                  <a:pt x="3339736" y="1539736"/>
                </a:lnTo>
                <a:cubicBezTo>
                  <a:pt x="3366144" y="1553569"/>
                  <a:pt x="3396852" y="1556730"/>
                  <a:pt x="3425514" y="1548570"/>
                </a:cubicBezTo>
                <a:lnTo>
                  <a:pt x="3469681" y="1533226"/>
                </a:lnTo>
                <a:cubicBezTo>
                  <a:pt x="3494322" y="1524624"/>
                  <a:pt x="3496181" y="1506723"/>
                  <a:pt x="3473865" y="1493239"/>
                </a:cubicBezTo>
                <a:lnTo>
                  <a:pt x="3473865" y="1493239"/>
                </a:lnTo>
                <a:close/>
                <a:moveTo>
                  <a:pt x="3187941" y="6082921"/>
                </a:moveTo>
                <a:lnTo>
                  <a:pt x="3215836" y="6029683"/>
                </a:lnTo>
                <a:cubicBezTo>
                  <a:pt x="3231504" y="5995020"/>
                  <a:pt x="3232341" y="5955474"/>
                  <a:pt x="3218161" y="5920183"/>
                </a:cubicBezTo>
                <a:lnTo>
                  <a:pt x="3192590" y="5865782"/>
                </a:lnTo>
                <a:cubicBezTo>
                  <a:pt x="3190638" y="5850880"/>
                  <a:pt x="3176969" y="5840395"/>
                  <a:pt x="3162068" y="5842371"/>
                </a:cubicBezTo>
                <a:cubicBezTo>
                  <a:pt x="3149864" y="5843976"/>
                  <a:pt x="3140264" y="5853577"/>
                  <a:pt x="3138660" y="5865782"/>
                </a:cubicBezTo>
                <a:lnTo>
                  <a:pt x="3113089" y="5920183"/>
                </a:lnTo>
                <a:cubicBezTo>
                  <a:pt x="3098909" y="5955474"/>
                  <a:pt x="3099746" y="5995020"/>
                  <a:pt x="3115414" y="6029683"/>
                </a:cubicBezTo>
                <a:lnTo>
                  <a:pt x="3143309" y="6082921"/>
                </a:lnTo>
                <a:cubicBezTo>
                  <a:pt x="3147121" y="6095173"/>
                  <a:pt x="3160139" y="6102032"/>
                  <a:pt x="3172413" y="6098219"/>
                </a:cubicBezTo>
                <a:cubicBezTo>
                  <a:pt x="3179712" y="6095964"/>
                  <a:pt x="3185430" y="6090221"/>
                  <a:pt x="3187708" y="6082921"/>
                </a:cubicBezTo>
                <a:lnTo>
                  <a:pt x="3187708" y="6082921"/>
                </a:lnTo>
                <a:close/>
                <a:moveTo>
                  <a:pt x="3164695" y="5754423"/>
                </a:moveTo>
                <a:cubicBezTo>
                  <a:pt x="3175132" y="5750913"/>
                  <a:pt x="3183571" y="5743147"/>
                  <a:pt x="3187941" y="5733034"/>
                </a:cubicBezTo>
                <a:lnTo>
                  <a:pt x="3215836" y="5679796"/>
                </a:lnTo>
                <a:cubicBezTo>
                  <a:pt x="3231504" y="5645132"/>
                  <a:pt x="3232341" y="5605587"/>
                  <a:pt x="3218161" y="5570296"/>
                </a:cubicBezTo>
                <a:lnTo>
                  <a:pt x="3192590" y="5515895"/>
                </a:lnTo>
                <a:cubicBezTo>
                  <a:pt x="3190638" y="5500993"/>
                  <a:pt x="3176969" y="5490508"/>
                  <a:pt x="3162068" y="5492484"/>
                </a:cubicBezTo>
                <a:cubicBezTo>
                  <a:pt x="3149864" y="5494088"/>
                  <a:pt x="3140264" y="5503690"/>
                  <a:pt x="3138660" y="5515895"/>
                </a:cubicBezTo>
                <a:lnTo>
                  <a:pt x="3112159" y="5570529"/>
                </a:lnTo>
                <a:cubicBezTo>
                  <a:pt x="3097979" y="5605819"/>
                  <a:pt x="3098816" y="5645365"/>
                  <a:pt x="3114484" y="5680028"/>
                </a:cubicBezTo>
                <a:lnTo>
                  <a:pt x="3142379" y="5733267"/>
                </a:lnTo>
                <a:cubicBezTo>
                  <a:pt x="3146749" y="5743380"/>
                  <a:pt x="3155187" y="5751145"/>
                  <a:pt x="3165625" y="5754655"/>
                </a:cubicBezTo>
                <a:lnTo>
                  <a:pt x="3165625" y="5754655"/>
                </a:lnTo>
                <a:close/>
                <a:moveTo>
                  <a:pt x="3164695" y="5410348"/>
                </a:moveTo>
                <a:cubicBezTo>
                  <a:pt x="3175132" y="5406837"/>
                  <a:pt x="3183571" y="5399073"/>
                  <a:pt x="3187941" y="5388960"/>
                </a:cubicBezTo>
                <a:lnTo>
                  <a:pt x="3215836" y="5335721"/>
                </a:lnTo>
                <a:cubicBezTo>
                  <a:pt x="3231504" y="5301058"/>
                  <a:pt x="3232341" y="5261512"/>
                  <a:pt x="3218161" y="5226222"/>
                </a:cubicBezTo>
                <a:lnTo>
                  <a:pt x="3192590" y="5171820"/>
                </a:lnTo>
                <a:cubicBezTo>
                  <a:pt x="3190638" y="5156918"/>
                  <a:pt x="3176969" y="5146433"/>
                  <a:pt x="3162068" y="5148409"/>
                </a:cubicBezTo>
                <a:cubicBezTo>
                  <a:pt x="3149864" y="5150013"/>
                  <a:pt x="3140264" y="5159615"/>
                  <a:pt x="3138660" y="5171820"/>
                </a:cubicBezTo>
                <a:lnTo>
                  <a:pt x="3112159" y="5226454"/>
                </a:lnTo>
                <a:cubicBezTo>
                  <a:pt x="3097979" y="5261745"/>
                  <a:pt x="3098816" y="5301290"/>
                  <a:pt x="3114484" y="5335953"/>
                </a:cubicBezTo>
                <a:lnTo>
                  <a:pt x="3142379" y="5389192"/>
                </a:lnTo>
                <a:cubicBezTo>
                  <a:pt x="3146749" y="5399305"/>
                  <a:pt x="3155187" y="5407070"/>
                  <a:pt x="3165625" y="5410580"/>
                </a:cubicBezTo>
                <a:lnTo>
                  <a:pt x="3165625" y="5410580"/>
                </a:lnTo>
                <a:close/>
                <a:moveTo>
                  <a:pt x="3164695" y="5040700"/>
                </a:moveTo>
                <a:cubicBezTo>
                  <a:pt x="3175132" y="5037189"/>
                  <a:pt x="3183571" y="5029424"/>
                  <a:pt x="3187941" y="5019311"/>
                </a:cubicBezTo>
                <a:lnTo>
                  <a:pt x="3215836" y="4966072"/>
                </a:lnTo>
                <a:cubicBezTo>
                  <a:pt x="3231504" y="4931409"/>
                  <a:pt x="3232341" y="4891864"/>
                  <a:pt x="3218161" y="4856573"/>
                </a:cubicBezTo>
                <a:lnTo>
                  <a:pt x="3192590" y="4802172"/>
                </a:lnTo>
                <a:cubicBezTo>
                  <a:pt x="3190638" y="4787270"/>
                  <a:pt x="3176969" y="4776785"/>
                  <a:pt x="3162068" y="4778761"/>
                </a:cubicBezTo>
                <a:cubicBezTo>
                  <a:pt x="3149864" y="4780365"/>
                  <a:pt x="3140264" y="4789967"/>
                  <a:pt x="3138660" y="4802172"/>
                </a:cubicBezTo>
                <a:lnTo>
                  <a:pt x="3113089" y="4856573"/>
                </a:lnTo>
                <a:cubicBezTo>
                  <a:pt x="3098909" y="4891864"/>
                  <a:pt x="3099746" y="4931409"/>
                  <a:pt x="3115414" y="4966072"/>
                </a:cubicBezTo>
                <a:lnTo>
                  <a:pt x="3143309" y="5019311"/>
                </a:lnTo>
                <a:cubicBezTo>
                  <a:pt x="3147679" y="5029424"/>
                  <a:pt x="3156117" y="5037189"/>
                  <a:pt x="3166555" y="5040700"/>
                </a:cubicBezTo>
                <a:lnTo>
                  <a:pt x="3166555" y="5040700"/>
                </a:lnTo>
                <a:close/>
                <a:moveTo>
                  <a:pt x="3164695" y="4735217"/>
                </a:moveTo>
                <a:cubicBezTo>
                  <a:pt x="3175132" y="4731706"/>
                  <a:pt x="3183571" y="4723941"/>
                  <a:pt x="3187941" y="4713829"/>
                </a:cubicBezTo>
                <a:lnTo>
                  <a:pt x="3215836" y="4660590"/>
                </a:lnTo>
                <a:cubicBezTo>
                  <a:pt x="3231504" y="4625926"/>
                  <a:pt x="3232341" y="4586381"/>
                  <a:pt x="3218161" y="4551090"/>
                </a:cubicBezTo>
                <a:lnTo>
                  <a:pt x="3192590" y="4496689"/>
                </a:lnTo>
                <a:cubicBezTo>
                  <a:pt x="3190638" y="4481787"/>
                  <a:pt x="3176969" y="4471302"/>
                  <a:pt x="3162068" y="4473278"/>
                </a:cubicBezTo>
                <a:cubicBezTo>
                  <a:pt x="3149864" y="4474882"/>
                  <a:pt x="3140264" y="4484484"/>
                  <a:pt x="3138660" y="4496689"/>
                </a:cubicBezTo>
                <a:lnTo>
                  <a:pt x="3113089" y="4551090"/>
                </a:lnTo>
                <a:cubicBezTo>
                  <a:pt x="3098909" y="4586381"/>
                  <a:pt x="3099746" y="4625926"/>
                  <a:pt x="3115414" y="4660590"/>
                </a:cubicBezTo>
                <a:lnTo>
                  <a:pt x="3143309" y="4713829"/>
                </a:lnTo>
                <a:cubicBezTo>
                  <a:pt x="3147679" y="4723941"/>
                  <a:pt x="3156117" y="4731706"/>
                  <a:pt x="3166555" y="4735217"/>
                </a:cubicBezTo>
                <a:lnTo>
                  <a:pt x="3166555" y="4735217"/>
                </a:lnTo>
                <a:close/>
                <a:moveTo>
                  <a:pt x="3164695" y="4452052"/>
                </a:moveTo>
                <a:lnTo>
                  <a:pt x="3179805" y="4428804"/>
                </a:lnTo>
                <a:cubicBezTo>
                  <a:pt x="3218602" y="4374101"/>
                  <a:pt x="3262583" y="4323257"/>
                  <a:pt x="3311144" y="4276992"/>
                </a:cubicBezTo>
                <a:lnTo>
                  <a:pt x="3323232" y="4264903"/>
                </a:lnTo>
                <a:lnTo>
                  <a:pt x="3369724" y="5706299"/>
                </a:lnTo>
                <a:cubicBezTo>
                  <a:pt x="3370956" y="5746286"/>
                  <a:pt x="3370956" y="5783785"/>
                  <a:pt x="3369724" y="5818821"/>
                </a:cubicBezTo>
                <a:cubicBezTo>
                  <a:pt x="3363680" y="5970168"/>
                  <a:pt x="3333228" y="6074552"/>
                  <a:pt x="3289758" y="6141972"/>
                </a:cubicBezTo>
                <a:cubicBezTo>
                  <a:pt x="3262374" y="6188538"/>
                  <a:pt x="3217370" y="6222063"/>
                  <a:pt x="3164928" y="6234966"/>
                </a:cubicBezTo>
                <a:cubicBezTo>
                  <a:pt x="3112485" y="6222063"/>
                  <a:pt x="3067481" y="6188538"/>
                  <a:pt x="3040097" y="6141972"/>
                </a:cubicBezTo>
                <a:cubicBezTo>
                  <a:pt x="2996395" y="6074785"/>
                  <a:pt x="2966175" y="5969935"/>
                  <a:pt x="2960131" y="5818821"/>
                </a:cubicBezTo>
                <a:cubicBezTo>
                  <a:pt x="2958736" y="5783785"/>
                  <a:pt x="2958736" y="5746286"/>
                  <a:pt x="2960131" y="5706299"/>
                </a:cubicBezTo>
                <a:lnTo>
                  <a:pt x="3006623" y="4264903"/>
                </a:lnTo>
                <a:lnTo>
                  <a:pt x="3019176" y="4277923"/>
                </a:lnTo>
                <a:cubicBezTo>
                  <a:pt x="3067737" y="4324187"/>
                  <a:pt x="3111718" y="4375031"/>
                  <a:pt x="3150515" y="4429734"/>
                </a:cubicBezTo>
                <a:lnTo>
                  <a:pt x="3165625" y="4452982"/>
                </a:lnTo>
                <a:lnTo>
                  <a:pt x="3165625" y="4452982"/>
                </a:lnTo>
                <a:close/>
                <a:moveTo>
                  <a:pt x="4181470" y="5914604"/>
                </a:moveTo>
                <a:lnTo>
                  <a:pt x="4197742" y="5847881"/>
                </a:lnTo>
                <a:cubicBezTo>
                  <a:pt x="4205739" y="5804755"/>
                  <a:pt x="4196836" y="5760235"/>
                  <a:pt x="4172869" y="5723503"/>
                </a:cubicBezTo>
                <a:lnTo>
                  <a:pt x="4132189" y="5668171"/>
                </a:lnTo>
                <a:cubicBezTo>
                  <a:pt x="4108943" y="5637252"/>
                  <a:pt x="4083372" y="5642366"/>
                  <a:pt x="4074307" y="5679796"/>
                </a:cubicBezTo>
                <a:lnTo>
                  <a:pt x="4058035" y="5746518"/>
                </a:lnTo>
                <a:cubicBezTo>
                  <a:pt x="4050038" y="5789644"/>
                  <a:pt x="4058941" y="5834165"/>
                  <a:pt x="4082907" y="5870897"/>
                </a:cubicBezTo>
                <a:lnTo>
                  <a:pt x="4123588" y="5926228"/>
                </a:lnTo>
                <a:cubicBezTo>
                  <a:pt x="4146834" y="5957148"/>
                  <a:pt x="4172404" y="5952033"/>
                  <a:pt x="4181470" y="5914604"/>
                </a:cubicBezTo>
                <a:lnTo>
                  <a:pt x="4181470" y="5914604"/>
                </a:lnTo>
                <a:close/>
                <a:moveTo>
                  <a:pt x="4123123" y="5557975"/>
                </a:moveTo>
                <a:lnTo>
                  <a:pt x="4139395" y="5491252"/>
                </a:lnTo>
                <a:cubicBezTo>
                  <a:pt x="4147392" y="5448126"/>
                  <a:pt x="4138488" y="5403606"/>
                  <a:pt x="4114522" y="5366874"/>
                </a:cubicBezTo>
                <a:lnTo>
                  <a:pt x="4073144" y="5310148"/>
                </a:lnTo>
                <a:cubicBezTo>
                  <a:pt x="4049898" y="5279228"/>
                  <a:pt x="4024328" y="5284342"/>
                  <a:pt x="4015262" y="5321772"/>
                </a:cubicBezTo>
                <a:lnTo>
                  <a:pt x="3998990" y="5388494"/>
                </a:lnTo>
                <a:cubicBezTo>
                  <a:pt x="3990993" y="5431620"/>
                  <a:pt x="3999896" y="5476141"/>
                  <a:pt x="4023863" y="5512873"/>
                </a:cubicBezTo>
                <a:lnTo>
                  <a:pt x="4064543" y="5568204"/>
                </a:lnTo>
                <a:cubicBezTo>
                  <a:pt x="4087789" y="5599124"/>
                  <a:pt x="4113360" y="5594009"/>
                  <a:pt x="4122426" y="5556580"/>
                </a:cubicBezTo>
                <a:lnTo>
                  <a:pt x="4122426" y="5556580"/>
                </a:lnTo>
                <a:close/>
                <a:moveTo>
                  <a:pt x="4053385" y="5195534"/>
                </a:moveTo>
                <a:lnTo>
                  <a:pt x="4069657" y="5128811"/>
                </a:lnTo>
                <a:cubicBezTo>
                  <a:pt x="4077654" y="5085685"/>
                  <a:pt x="4068751" y="5041164"/>
                  <a:pt x="4044784" y="5004432"/>
                </a:cubicBezTo>
                <a:lnTo>
                  <a:pt x="4004104" y="4949101"/>
                </a:lnTo>
                <a:cubicBezTo>
                  <a:pt x="3980858" y="4918181"/>
                  <a:pt x="3955288" y="4923296"/>
                  <a:pt x="3946222" y="4960725"/>
                </a:cubicBezTo>
                <a:lnTo>
                  <a:pt x="3929949" y="5027448"/>
                </a:lnTo>
                <a:cubicBezTo>
                  <a:pt x="3921953" y="5070574"/>
                  <a:pt x="3930856" y="5115094"/>
                  <a:pt x="3954823" y="5151827"/>
                </a:cubicBezTo>
                <a:lnTo>
                  <a:pt x="3995503" y="5207158"/>
                </a:lnTo>
                <a:cubicBezTo>
                  <a:pt x="4018749" y="5238078"/>
                  <a:pt x="4044320" y="5232963"/>
                  <a:pt x="4053385" y="5195534"/>
                </a:cubicBezTo>
                <a:lnTo>
                  <a:pt x="4053385" y="5195534"/>
                </a:lnTo>
                <a:close/>
                <a:moveTo>
                  <a:pt x="4012472" y="4850528"/>
                </a:moveTo>
                <a:lnTo>
                  <a:pt x="4028744" y="4783806"/>
                </a:lnTo>
                <a:cubicBezTo>
                  <a:pt x="4036671" y="4740773"/>
                  <a:pt x="4027768" y="4696322"/>
                  <a:pt x="4003872" y="4659660"/>
                </a:cubicBezTo>
                <a:lnTo>
                  <a:pt x="3963191" y="4604329"/>
                </a:lnTo>
                <a:cubicBezTo>
                  <a:pt x="3939945" y="4573408"/>
                  <a:pt x="3914375" y="4578523"/>
                  <a:pt x="3905309" y="4615953"/>
                </a:cubicBezTo>
                <a:lnTo>
                  <a:pt x="3889037" y="4682675"/>
                </a:lnTo>
                <a:cubicBezTo>
                  <a:pt x="3881040" y="4725801"/>
                  <a:pt x="3889943" y="4770322"/>
                  <a:pt x="3913910" y="4807054"/>
                </a:cubicBezTo>
                <a:lnTo>
                  <a:pt x="3954590" y="4862385"/>
                </a:lnTo>
                <a:cubicBezTo>
                  <a:pt x="3977836" y="4893306"/>
                  <a:pt x="4003407" y="4888191"/>
                  <a:pt x="4012472" y="4850761"/>
                </a:cubicBezTo>
                <a:lnTo>
                  <a:pt x="4012472" y="4850761"/>
                </a:lnTo>
                <a:close/>
                <a:moveTo>
                  <a:pt x="3954125" y="4499711"/>
                </a:moveTo>
                <a:lnTo>
                  <a:pt x="3970397" y="4432989"/>
                </a:lnTo>
                <a:cubicBezTo>
                  <a:pt x="3978394" y="4389863"/>
                  <a:pt x="3969491" y="4345343"/>
                  <a:pt x="3945525" y="4308610"/>
                </a:cubicBezTo>
                <a:lnTo>
                  <a:pt x="3904844" y="4253279"/>
                </a:lnTo>
                <a:cubicBezTo>
                  <a:pt x="3881598" y="4222359"/>
                  <a:pt x="3856028" y="4227473"/>
                  <a:pt x="3846962" y="4264903"/>
                </a:cubicBezTo>
                <a:lnTo>
                  <a:pt x="3830690" y="4331626"/>
                </a:lnTo>
                <a:cubicBezTo>
                  <a:pt x="3822693" y="4374752"/>
                  <a:pt x="3831596" y="4419272"/>
                  <a:pt x="3855563" y="4456004"/>
                </a:cubicBezTo>
                <a:lnTo>
                  <a:pt x="3896243" y="4511336"/>
                </a:lnTo>
                <a:cubicBezTo>
                  <a:pt x="3919489" y="4542256"/>
                  <a:pt x="3945059" y="4537141"/>
                  <a:pt x="3954125" y="4499711"/>
                </a:cubicBezTo>
                <a:lnTo>
                  <a:pt x="3954125" y="4499711"/>
                </a:lnTo>
                <a:close/>
                <a:moveTo>
                  <a:pt x="5567623" y="2418755"/>
                </a:moveTo>
                <a:lnTo>
                  <a:pt x="5544377" y="2365981"/>
                </a:lnTo>
                <a:cubicBezTo>
                  <a:pt x="5527709" y="2333387"/>
                  <a:pt x="5499163" y="2308418"/>
                  <a:pt x="5464643" y="2296236"/>
                </a:cubicBezTo>
                <a:lnTo>
                  <a:pt x="5409318" y="2279962"/>
                </a:lnTo>
                <a:cubicBezTo>
                  <a:pt x="5378401" y="2270896"/>
                  <a:pt x="5362826" y="2287634"/>
                  <a:pt x="5376541" y="2317159"/>
                </a:cubicBezTo>
                <a:lnTo>
                  <a:pt x="5399787" y="2369933"/>
                </a:lnTo>
                <a:cubicBezTo>
                  <a:pt x="5416455" y="2402528"/>
                  <a:pt x="5445001" y="2427496"/>
                  <a:pt x="5479520" y="2439678"/>
                </a:cubicBezTo>
                <a:lnTo>
                  <a:pt x="5534846" y="2455952"/>
                </a:lnTo>
                <a:cubicBezTo>
                  <a:pt x="5565762" y="2465019"/>
                  <a:pt x="5581338" y="2448280"/>
                  <a:pt x="5567623" y="2418755"/>
                </a:cubicBezTo>
                <a:lnTo>
                  <a:pt x="5567623" y="2418755"/>
                </a:lnTo>
                <a:close/>
                <a:moveTo>
                  <a:pt x="4456469" y="3473531"/>
                </a:moveTo>
                <a:lnTo>
                  <a:pt x="4438802" y="3418665"/>
                </a:lnTo>
                <a:cubicBezTo>
                  <a:pt x="4425784" y="3384629"/>
                  <a:pt x="4400261" y="3356847"/>
                  <a:pt x="4367437" y="3341015"/>
                </a:cubicBezTo>
                <a:lnTo>
                  <a:pt x="4314204" y="3319394"/>
                </a:lnTo>
                <a:cubicBezTo>
                  <a:pt x="4284449" y="3307305"/>
                  <a:pt x="4267713" y="3322417"/>
                  <a:pt x="4277941" y="3353105"/>
                </a:cubicBezTo>
                <a:lnTo>
                  <a:pt x="4295608" y="3407970"/>
                </a:lnTo>
                <a:cubicBezTo>
                  <a:pt x="4308811" y="3442262"/>
                  <a:pt x="4334684" y="3470137"/>
                  <a:pt x="4367902" y="3485852"/>
                </a:cubicBezTo>
                <a:lnTo>
                  <a:pt x="4421135" y="3507473"/>
                </a:lnTo>
                <a:cubicBezTo>
                  <a:pt x="4450890" y="3519562"/>
                  <a:pt x="4467627" y="3504451"/>
                  <a:pt x="4457399" y="3473763"/>
                </a:cubicBezTo>
                <a:lnTo>
                  <a:pt x="4457399" y="3473763"/>
                </a:lnTo>
                <a:close/>
                <a:moveTo>
                  <a:pt x="4649410" y="3717870"/>
                </a:moveTo>
                <a:lnTo>
                  <a:pt x="4631743" y="3663004"/>
                </a:lnTo>
                <a:cubicBezTo>
                  <a:pt x="4618539" y="3628713"/>
                  <a:pt x="4592667" y="3600838"/>
                  <a:pt x="4559448" y="3585123"/>
                </a:cubicBezTo>
                <a:lnTo>
                  <a:pt x="4506215" y="3563502"/>
                </a:lnTo>
                <a:cubicBezTo>
                  <a:pt x="4476461" y="3551413"/>
                  <a:pt x="4459724" y="3566524"/>
                  <a:pt x="4469952" y="3597212"/>
                </a:cubicBezTo>
                <a:lnTo>
                  <a:pt x="4487619" y="3652078"/>
                </a:lnTo>
                <a:cubicBezTo>
                  <a:pt x="4500822" y="3686369"/>
                  <a:pt x="4526695" y="3714244"/>
                  <a:pt x="4559913" y="3729960"/>
                </a:cubicBezTo>
                <a:lnTo>
                  <a:pt x="4613147" y="3751581"/>
                </a:lnTo>
                <a:cubicBezTo>
                  <a:pt x="4642901" y="3763670"/>
                  <a:pt x="4659638" y="3748558"/>
                  <a:pt x="4649410" y="3717870"/>
                </a:cubicBezTo>
                <a:lnTo>
                  <a:pt x="4649410" y="3717870"/>
                </a:lnTo>
                <a:close/>
                <a:moveTo>
                  <a:pt x="4829333" y="3950353"/>
                </a:moveTo>
                <a:lnTo>
                  <a:pt x="4811666" y="3895487"/>
                </a:lnTo>
                <a:cubicBezTo>
                  <a:pt x="4798463" y="3861196"/>
                  <a:pt x="4772590" y="3833322"/>
                  <a:pt x="4739371" y="3817606"/>
                </a:cubicBezTo>
                <a:lnTo>
                  <a:pt x="4686139" y="3795985"/>
                </a:lnTo>
                <a:cubicBezTo>
                  <a:pt x="4656384" y="3783896"/>
                  <a:pt x="4639647" y="3799007"/>
                  <a:pt x="4649875" y="3829695"/>
                </a:cubicBezTo>
                <a:lnTo>
                  <a:pt x="4667542" y="3884561"/>
                </a:lnTo>
                <a:cubicBezTo>
                  <a:pt x="4680769" y="3918503"/>
                  <a:pt x="4706479" y="3946099"/>
                  <a:pt x="4739371" y="3961745"/>
                </a:cubicBezTo>
                <a:lnTo>
                  <a:pt x="4792604" y="3983366"/>
                </a:lnTo>
                <a:cubicBezTo>
                  <a:pt x="4822359" y="3995455"/>
                  <a:pt x="4839096" y="3980344"/>
                  <a:pt x="4828868" y="3949656"/>
                </a:cubicBezTo>
                <a:lnTo>
                  <a:pt x="4828868" y="3949656"/>
                </a:lnTo>
                <a:close/>
                <a:moveTo>
                  <a:pt x="5026458" y="4182837"/>
                </a:moveTo>
                <a:lnTo>
                  <a:pt x="5008791" y="4127971"/>
                </a:lnTo>
                <a:cubicBezTo>
                  <a:pt x="4995588" y="4093680"/>
                  <a:pt x="4969715" y="4065805"/>
                  <a:pt x="4936497" y="4050089"/>
                </a:cubicBezTo>
                <a:lnTo>
                  <a:pt x="4883264" y="4028468"/>
                </a:lnTo>
                <a:cubicBezTo>
                  <a:pt x="4853509" y="4016379"/>
                  <a:pt x="4836772" y="4031490"/>
                  <a:pt x="4847000" y="4062178"/>
                </a:cubicBezTo>
                <a:lnTo>
                  <a:pt x="4864667" y="4117044"/>
                </a:lnTo>
                <a:cubicBezTo>
                  <a:pt x="4877870" y="4151335"/>
                  <a:pt x="4903743" y="4179210"/>
                  <a:pt x="4936962" y="4194926"/>
                </a:cubicBezTo>
                <a:lnTo>
                  <a:pt x="4990194" y="4216547"/>
                </a:lnTo>
                <a:cubicBezTo>
                  <a:pt x="5019950" y="4228636"/>
                  <a:pt x="5036686" y="4213525"/>
                  <a:pt x="5026458" y="4182837"/>
                </a:cubicBezTo>
                <a:lnTo>
                  <a:pt x="5026458" y="4182837"/>
                </a:lnTo>
                <a:close/>
                <a:moveTo>
                  <a:pt x="5270772" y="4316980"/>
                </a:moveTo>
                <a:lnTo>
                  <a:pt x="5233579" y="4273040"/>
                </a:lnTo>
                <a:cubicBezTo>
                  <a:pt x="5208287" y="4246491"/>
                  <a:pt x="5173744" y="4230682"/>
                  <a:pt x="5137109" y="4228869"/>
                </a:cubicBezTo>
                <a:lnTo>
                  <a:pt x="5079459" y="4228869"/>
                </a:lnTo>
                <a:cubicBezTo>
                  <a:pt x="5047147" y="4228869"/>
                  <a:pt x="5037849" y="4249327"/>
                  <a:pt x="5058770" y="4273970"/>
                </a:cubicBezTo>
                <a:lnTo>
                  <a:pt x="5095963" y="4317910"/>
                </a:lnTo>
                <a:cubicBezTo>
                  <a:pt x="5121255" y="4344459"/>
                  <a:pt x="5155798" y="4360268"/>
                  <a:pt x="5192434" y="4362081"/>
                </a:cubicBezTo>
                <a:lnTo>
                  <a:pt x="5250084" y="4362081"/>
                </a:lnTo>
                <a:cubicBezTo>
                  <a:pt x="5282395" y="4362081"/>
                  <a:pt x="5291694" y="4341623"/>
                  <a:pt x="5270772" y="4316980"/>
                </a:cubicBezTo>
                <a:lnTo>
                  <a:pt x="5270772" y="4316980"/>
                </a:lnTo>
                <a:close/>
                <a:moveTo>
                  <a:pt x="4843281" y="3217799"/>
                </a:moveTo>
                <a:lnTo>
                  <a:pt x="4828171" y="3162236"/>
                </a:lnTo>
                <a:cubicBezTo>
                  <a:pt x="4816246" y="3127270"/>
                  <a:pt x="4791256" y="3098280"/>
                  <a:pt x="4758433" y="3081332"/>
                </a:cubicBezTo>
                <a:lnTo>
                  <a:pt x="4706130" y="3058083"/>
                </a:lnTo>
                <a:cubicBezTo>
                  <a:pt x="4676840" y="3044599"/>
                  <a:pt x="4659638" y="3058083"/>
                  <a:pt x="4668471" y="3090166"/>
                </a:cubicBezTo>
                <a:lnTo>
                  <a:pt x="4683582" y="3145729"/>
                </a:lnTo>
                <a:cubicBezTo>
                  <a:pt x="4695507" y="3180695"/>
                  <a:pt x="4720496" y="3209686"/>
                  <a:pt x="4753319" y="3226634"/>
                </a:cubicBezTo>
                <a:lnTo>
                  <a:pt x="4805622" y="3249882"/>
                </a:lnTo>
                <a:cubicBezTo>
                  <a:pt x="4834912" y="3263366"/>
                  <a:pt x="4852114" y="3249882"/>
                  <a:pt x="4843281" y="3217799"/>
                </a:cubicBezTo>
                <a:lnTo>
                  <a:pt x="4843281" y="3217799"/>
                </a:lnTo>
                <a:close/>
                <a:moveTo>
                  <a:pt x="5040406" y="3450282"/>
                </a:moveTo>
                <a:lnTo>
                  <a:pt x="5025296" y="3394719"/>
                </a:lnTo>
                <a:cubicBezTo>
                  <a:pt x="5013371" y="3359754"/>
                  <a:pt x="4988382" y="3330763"/>
                  <a:pt x="4955558" y="3313815"/>
                </a:cubicBezTo>
                <a:lnTo>
                  <a:pt x="4903255" y="3290567"/>
                </a:lnTo>
                <a:cubicBezTo>
                  <a:pt x="4873965" y="3277083"/>
                  <a:pt x="4856763" y="3290567"/>
                  <a:pt x="4865596" y="3322649"/>
                </a:cubicBezTo>
                <a:lnTo>
                  <a:pt x="4880707" y="3378212"/>
                </a:lnTo>
                <a:cubicBezTo>
                  <a:pt x="4892632" y="3413178"/>
                  <a:pt x="4917621" y="3442169"/>
                  <a:pt x="4950444" y="3459117"/>
                </a:cubicBezTo>
                <a:lnTo>
                  <a:pt x="5002747" y="3482365"/>
                </a:lnTo>
                <a:cubicBezTo>
                  <a:pt x="5032037" y="3495849"/>
                  <a:pt x="5049239" y="3482365"/>
                  <a:pt x="5040406" y="3450282"/>
                </a:cubicBezTo>
                <a:lnTo>
                  <a:pt x="5040406" y="3450282"/>
                </a:lnTo>
                <a:close/>
                <a:moveTo>
                  <a:pt x="5237531" y="3690438"/>
                </a:moveTo>
                <a:lnTo>
                  <a:pt x="5222421" y="3634874"/>
                </a:lnTo>
                <a:cubicBezTo>
                  <a:pt x="5210496" y="3599909"/>
                  <a:pt x="5185507" y="3570918"/>
                  <a:pt x="5152683" y="3553970"/>
                </a:cubicBezTo>
                <a:lnTo>
                  <a:pt x="5100380" y="3530722"/>
                </a:lnTo>
                <a:cubicBezTo>
                  <a:pt x="5071090" y="3517238"/>
                  <a:pt x="5053888" y="3530722"/>
                  <a:pt x="5062722" y="3562804"/>
                </a:cubicBezTo>
                <a:lnTo>
                  <a:pt x="5077832" y="3618368"/>
                </a:lnTo>
                <a:cubicBezTo>
                  <a:pt x="5089757" y="3653333"/>
                  <a:pt x="5114746" y="3682324"/>
                  <a:pt x="5147569" y="3699272"/>
                </a:cubicBezTo>
                <a:lnTo>
                  <a:pt x="5199872" y="3722520"/>
                </a:lnTo>
                <a:cubicBezTo>
                  <a:pt x="5229162" y="3736004"/>
                  <a:pt x="5246364" y="3722520"/>
                  <a:pt x="5237531" y="3690438"/>
                </a:cubicBezTo>
                <a:lnTo>
                  <a:pt x="5237531" y="3690438"/>
                </a:lnTo>
                <a:close/>
                <a:moveTo>
                  <a:pt x="5435353" y="3901765"/>
                </a:moveTo>
                <a:lnTo>
                  <a:pt x="5413502" y="3847364"/>
                </a:lnTo>
                <a:cubicBezTo>
                  <a:pt x="5397532" y="3814328"/>
                  <a:pt x="5369498" y="3788685"/>
                  <a:pt x="5335164" y="3775759"/>
                </a:cubicBezTo>
                <a:lnTo>
                  <a:pt x="5280303" y="3758555"/>
                </a:lnTo>
                <a:cubicBezTo>
                  <a:pt x="5249619" y="3749023"/>
                  <a:pt x="5233812" y="3765297"/>
                  <a:pt x="5246829" y="3795055"/>
                </a:cubicBezTo>
                <a:lnTo>
                  <a:pt x="5268913" y="3848293"/>
                </a:lnTo>
                <a:cubicBezTo>
                  <a:pt x="5284883" y="3881329"/>
                  <a:pt x="5312917" y="3906972"/>
                  <a:pt x="5347251" y="3919898"/>
                </a:cubicBezTo>
                <a:lnTo>
                  <a:pt x="5402112" y="3937102"/>
                </a:lnTo>
                <a:cubicBezTo>
                  <a:pt x="5432796" y="3946634"/>
                  <a:pt x="5448604" y="3930360"/>
                  <a:pt x="5435586" y="3900602"/>
                </a:cubicBezTo>
                <a:lnTo>
                  <a:pt x="5435586" y="3900602"/>
                </a:lnTo>
                <a:close/>
                <a:moveTo>
                  <a:pt x="5669440" y="4087751"/>
                </a:moveTo>
                <a:lnTo>
                  <a:pt x="5638058" y="4039627"/>
                </a:lnTo>
                <a:cubicBezTo>
                  <a:pt x="5616299" y="4010055"/>
                  <a:pt x="5584011" y="3989992"/>
                  <a:pt x="5547863" y="3983599"/>
                </a:cubicBezTo>
                <a:lnTo>
                  <a:pt x="5490679" y="3976624"/>
                </a:lnTo>
                <a:cubicBezTo>
                  <a:pt x="5458599" y="3972672"/>
                  <a:pt x="5446976" y="3991735"/>
                  <a:pt x="5464643" y="4018704"/>
                </a:cubicBezTo>
                <a:lnTo>
                  <a:pt x="5496025" y="4066828"/>
                </a:lnTo>
                <a:cubicBezTo>
                  <a:pt x="5517783" y="4096400"/>
                  <a:pt x="5550072" y="4116463"/>
                  <a:pt x="5586219" y="4122856"/>
                </a:cubicBezTo>
                <a:lnTo>
                  <a:pt x="5643404" y="4129830"/>
                </a:lnTo>
                <a:cubicBezTo>
                  <a:pt x="5675483" y="4133783"/>
                  <a:pt x="5687106" y="4114719"/>
                  <a:pt x="5669440" y="4087751"/>
                </a:cubicBezTo>
                <a:lnTo>
                  <a:pt x="5669440" y="4087751"/>
                </a:lnTo>
                <a:close/>
                <a:moveTo>
                  <a:pt x="5234741" y="2873724"/>
                </a:moveTo>
                <a:lnTo>
                  <a:pt x="5211495" y="2812116"/>
                </a:lnTo>
                <a:cubicBezTo>
                  <a:pt x="5195084" y="2773710"/>
                  <a:pt x="5164539" y="2743069"/>
                  <a:pt x="5126183" y="2726562"/>
                </a:cubicBezTo>
                <a:lnTo>
                  <a:pt x="5064582" y="2703314"/>
                </a:lnTo>
                <a:cubicBezTo>
                  <a:pt x="5030177" y="2690760"/>
                  <a:pt x="5012278" y="2708661"/>
                  <a:pt x="5024599" y="2743069"/>
                </a:cubicBezTo>
                <a:lnTo>
                  <a:pt x="5047845" y="2804677"/>
                </a:lnTo>
                <a:cubicBezTo>
                  <a:pt x="5064256" y="2843083"/>
                  <a:pt x="5094801" y="2873724"/>
                  <a:pt x="5133157" y="2890231"/>
                </a:cubicBezTo>
                <a:lnTo>
                  <a:pt x="5194758" y="2913479"/>
                </a:lnTo>
                <a:cubicBezTo>
                  <a:pt x="5229162" y="2926033"/>
                  <a:pt x="5247062" y="2908132"/>
                  <a:pt x="5234741" y="2873724"/>
                </a:cubicBezTo>
                <a:lnTo>
                  <a:pt x="5234741" y="2873724"/>
                </a:lnTo>
                <a:close/>
                <a:moveTo>
                  <a:pt x="5434423" y="3099465"/>
                </a:moveTo>
                <a:lnTo>
                  <a:pt x="5418616" y="3044134"/>
                </a:lnTo>
                <a:cubicBezTo>
                  <a:pt x="5406482" y="3009518"/>
                  <a:pt x="5381516" y="2980876"/>
                  <a:pt x="5348879" y="2964160"/>
                </a:cubicBezTo>
                <a:lnTo>
                  <a:pt x="5297273" y="2938819"/>
                </a:lnTo>
                <a:cubicBezTo>
                  <a:pt x="5267750" y="2925800"/>
                  <a:pt x="5250781" y="2940447"/>
                  <a:pt x="5259847" y="2971367"/>
                </a:cubicBezTo>
                <a:lnTo>
                  <a:pt x="5275654" y="3026698"/>
                </a:lnTo>
                <a:cubicBezTo>
                  <a:pt x="5287788" y="3061315"/>
                  <a:pt x="5312755" y="3089957"/>
                  <a:pt x="5345392" y="3106672"/>
                </a:cubicBezTo>
                <a:lnTo>
                  <a:pt x="5397927" y="3129921"/>
                </a:lnTo>
                <a:cubicBezTo>
                  <a:pt x="5427450" y="3142940"/>
                  <a:pt x="5444419" y="3128293"/>
                  <a:pt x="5435353" y="3097373"/>
                </a:cubicBezTo>
                <a:lnTo>
                  <a:pt x="5435353" y="3097373"/>
                </a:lnTo>
                <a:close/>
                <a:moveTo>
                  <a:pt x="5631549" y="3339621"/>
                </a:moveTo>
                <a:lnTo>
                  <a:pt x="5615742" y="3284289"/>
                </a:lnTo>
                <a:cubicBezTo>
                  <a:pt x="5603607" y="3249673"/>
                  <a:pt x="5578641" y="3221031"/>
                  <a:pt x="5546004" y="3204315"/>
                </a:cubicBezTo>
                <a:lnTo>
                  <a:pt x="5493468" y="3181067"/>
                </a:lnTo>
                <a:cubicBezTo>
                  <a:pt x="5463946" y="3168048"/>
                  <a:pt x="5446976" y="3182694"/>
                  <a:pt x="5456042" y="3213615"/>
                </a:cubicBezTo>
                <a:lnTo>
                  <a:pt x="5471850" y="3268945"/>
                </a:lnTo>
                <a:cubicBezTo>
                  <a:pt x="5483984" y="3303562"/>
                  <a:pt x="5508950" y="3332204"/>
                  <a:pt x="5541587" y="3348920"/>
                </a:cubicBezTo>
                <a:lnTo>
                  <a:pt x="5594122" y="3372168"/>
                </a:lnTo>
                <a:cubicBezTo>
                  <a:pt x="5623645" y="3385187"/>
                  <a:pt x="5640614" y="3370541"/>
                  <a:pt x="5631549" y="3339621"/>
                </a:cubicBezTo>
                <a:lnTo>
                  <a:pt x="5631549" y="3339621"/>
                </a:lnTo>
                <a:close/>
                <a:moveTo>
                  <a:pt x="5816121" y="3589772"/>
                </a:moveTo>
                <a:lnTo>
                  <a:pt x="5800314" y="3534441"/>
                </a:lnTo>
                <a:cubicBezTo>
                  <a:pt x="5788180" y="3499824"/>
                  <a:pt x="5763213" y="3471183"/>
                  <a:pt x="5730576" y="3454467"/>
                </a:cubicBezTo>
                <a:lnTo>
                  <a:pt x="5678040" y="3431219"/>
                </a:lnTo>
                <a:cubicBezTo>
                  <a:pt x="5648518" y="3418200"/>
                  <a:pt x="5631549" y="3432846"/>
                  <a:pt x="5640614" y="3463766"/>
                </a:cubicBezTo>
                <a:lnTo>
                  <a:pt x="5656422" y="3519098"/>
                </a:lnTo>
                <a:cubicBezTo>
                  <a:pt x="5668556" y="3553714"/>
                  <a:pt x="5693522" y="3582356"/>
                  <a:pt x="5726160" y="3599071"/>
                </a:cubicBezTo>
                <a:lnTo>
                  <a:pt x="5778695" y="3622320"/>
                </a:lnTo>
                <a:cubicBezTo>
                  <a:pt x="5808218" y="3635339"/>
                  <a:pt x="5825187" y="3620693"/>
                  <a:pt x="5816121" y="3589772"/>
                </a:cubicBezTo>
                <a:lnTo>
                  <a:pt x="5816121" y="3589772"/>
                </a:lnTo>
                <a:close/>
                <a:moveTo>
                  <a:pt x="6033702" y="3824580"/>
                </a:moveTo>
                <a:lnTo>
                  <a:pt x="6015803" y="3769947"/>
                </a:lnTo>
                <a:cubicBezTo>
                  <a:pt x="6002460" y="3735795"/>
                  <a:pt x="5976494" y="3708083"/>
                  <a:pt x="5943276" y="3692530"/>
                </a:cubicBezTo>
                <a:lnTo>
                  <a:pt x="5889810" y="3671141"/>
                </a:lnTo>
                <a:cubicBezTo>
                  <a:pt x="5859823" y="3659285"/>
                  <a:pt x="5843318" y="3674396"/>
                  <a:pt x="5853779" y="3705084"/>
                </a:cubicBezTo>
                <a:lnTo>
                  <a:pt x="5871678" y="3759717"/>
                </a:lnTo>
                <a:cubicBezTo>
                  <a:pt x="5885022" y="3793869"/>
                  <a:pt x="5910987" y="3821581"/>
                  <a:pt x="5944205" y="3837134"/>
                </a:cubicBezTo>
                <a:lnTo>
                  <a:pt x="5997671" y="3858523"/>
                </a:lnTo>
                <a:cubicBezTo>
                  <a:pt x="6027659" y="3870380"/>
                  <a:pt x="6044163" y="3855268"/>
                  <a:pt x="6033702" y="3824580"/>
                </a:cubicBezTo>
                <a:lnTo>
                  <a:pt x="6033702" y="3824580"/>
                </a:lnTo>
                <a:close/>
                <a:moveTo>
                  <a:pt x="6245007" y="3483527"/>
                </a:moveTo>
                <a:lnTo>
                  <a:pt x="6246867" y="3426104"/>
                </a:lnTo>
                <a:cubicBezTo>
                  <a:pt x="6245984" y="3389395"/>
                  <a:pt x="6230990" y="3354430"/>
                  <a:pt x="6205024" y="3328461"/>
                </a:cubicBezTo>
                <a:lnTo>
                  <a:pt x="6162020" y="3290102"/>
                </a:lnTo>
                <a:cubicBezTo>
                  <a:pt x="6138774" y="3268713"/>
                  <a:pt x="6117620" y="3277548"/>
                  <a:pt x="6115528" y="3309630"/>
                </a:cubicBezTo>
                <a:lnTo>
                  <a:pt x="6113668" y="3367053"/>
                </a:lnTo>
                <a:cubicBezTo>
                  <a:pt x="6114551" y="3403762"/>
                  <a:pt x="6129545" y="3438728"/>
                  <a:pt x="6155511" y="3464696"/>
                </a:cubicBezTo>
                <a:lnTo>
                  <a:pt x="6198516" y="3503056"/>
                </a:lnTo>
                <a:cubicBezTo>
                  <a:pt x="6221761" y="3524445"/>
                  <a:pt x="6242915" y="3515610"/>
                  <a:pt x="6245007" y="3483527"/>
                </a:cubicBezTo>
                <a:lnTo>
                  <a:pt x="6245007" y="3483527"/>
                </a:lnTo>
                <a:close/>
                <a:moveTo>
                  <a:pt x="6124361" y="3189669"/>
                </a:moveTo>
                <a:lnTo>
                  <a:pt x="6116690" y="3132710"/>
                </a:lnTo>
                <a:cubicBezTo>
                  <a:pt x="6109717" y="3096675"/>
                  <a:pt x="6089167" y="3064732"/>
                  <a:pt x="6059273" y="3043437"/>
                </a:cubicBezTo>
                <a:lnTo>
                  <a:pt x="6010456" y="3012749"/>
                </a:lnTo>
                <a:cubicBezTo>
                  <a:pt x="5983259" y="2995545"/>
                  <a:pt x="5963965" y="3007635"/>
                  <a:pt x="5968847" y="3039485"/>
                </a:cubicBezTo>
                <a:lnTo>
                  <a:pt x="5976518" y="3096443"/>
                </a:lnTo>
                <a:cubicBezTo>
                  <a:pt x="5983491" y="3132478"/>
                  <a:pt x="6004040" y="3164421"/>
                  <a:pt x="6033935" y="3185716"/>
                </a:cubicBezTo>
                <a:lnTo>
                  <a:pt x="6082519" y="3216404"/>
                </a:lnTo>
                <a:cubicBezTo>
                  <a:pt x="6109717" y="3233608"/>
                  <a:pt x="6129011" y="3221519"/>
                  <a:pt x="6124129" y="3189669"/>
                </a:cubicBezTo>
                <a:lnTo>
                  <a:pt x="6124129" y="3189669"/>
                </a:lnTo>
                <a:close/>
                <a:moveTo>
                  <a:pt x="5952574" y="2912549"/>
                </a:moveTo>
                <a:lnTo>
                  <a:pt x="5944903" y="2855590"/>
                </a:lnTo>
                <a:cubicBezTo>
                  <a:pt x="5937929" y="2819556"/>
                  <a:pt x="5917380" y="2787612"/>
                  <a:pt x="5887486" y="2766317"/>
                </a:cubicBezTo>
                <a:lnTo>
                  <a:pt x="5838670" y="2735629"/>
                </a:lnTo>
                <a:cubicBezTo>
                  <a:pt x="5811472" y="2718426"/>
                  <a:pt x="5792178" y="2730514"/>
                  <a:pt x="5797059" y="2762365"/>
                </a:cubicBezTo>
                <a:lnTo>
                  <a:pt x="5804730" y="2819323"/>
                </a:lnTo>
                <a:cubicBezTo>
                  <a:pt x="5811704" y="2855358"/>
                  <a:pt x="5832254" y="2887301"/>
                  <a:pt x="5862148" y="2908597"/>
                </a:cubicBezTo>
                <a:lnTo>
                  <a:pt x="5910964" y="2938819"/>
                </a:lnTo>
                <a:cubicBezTo>
                  <a:pt x="5938162" y="2956023"/>
                  <a:pt x="5957456" y="2943934"/>
                  <a:pt x="5952574" y="2912084"/>
                </a:cubicBezTo>
                <a:lnTo>
                  <a:pt x="5952574" y="2912084"/>
                </a:lnTo>
                <a:close/>
                <a:moveTo>
                  <a:pt x="5775905" y="2638451"/>
                </a:moveTo>
                <a:lnTo>
                  <a:pt x="5757774" y="2583818"/>
                </a:lnTo>
                <a:cubicBezTo>
                  <a:pt x="5744314" y="2549712"/>
                  <a:pt x="5718255" y="2522070"/>
                  <a:pt x="5685014" y="2506633"/>
                </a:cubicBezTo>
                <a:lnTo>
                  <a:pt x="5631549" y="2485245"/>
                </a:lnTo>
                <a:cubicBezTo>
                  <a:pt x="5601561" y="2473388"/>
                  <a:pt x="5585057" y="2488732"/>
                  <a:pt x="5595517" y="2519187"/>
                </a:cubicBezTo>
                <a:lnTo>
                  <a:pt x="5613649" y="2573821"/>
                </a:lnTo>
                <a:cubicBezTo>
                  <a:pt x="5627109" y="2607926"/>
                  <a:pt x="5653167" y="2635568"/>
                  <a:pt x="5686409" y="2651005"/>
                </a:cubicBezTo>
                <a:lnTo>
                  <a:pt x="5739875" y="2672394"/>
                </a:lnTo>
                <a:cubicBezTo>
                  <a:pt x="5769861" y="2684251"/>
                  <a:pt x="5786366" y="2668907"/>
                  <a:pt x="5775905" y="2638451"/>
                </a:cubicBezTo>
                <a:lnTo>
                  <a:pt x="5775905" y="2638451"/>
                </a:lnTo>
                <a:close/>
                <a:moveTo>
                  <a:pt x="3962726" y="1484405"/>
                </a:moveTo>
                <a:lnTo>
                  <a:pt x="3920419" y="1464644"/>
                </a:lnTo>
                <a:cubicBezTo>
                  <a:pt x="3892733" y="1453582"/>
                  <a:pt x="3861863" y="1453582"/>
                  <a:pt x="3834177" y="1464644"/>
                </a:cubicBezTo>
                <a:lnTo>
                  <a:pt x="3791869" y="1484405"/>
                </a:lnTo>
                <a:cubicBezTo>
                  <a:pt x="3768623" y="1495564"/>
                  <a:pt x="3768623" y="1513465"/>
                  <a:pt x="3791869" y="1524624"/>
                </a:cubicBezTo>
                <a:lnTo>
                  <a:pt x="3834177" y="1544385"/>
                </a:lnTo>
                <a:cubicBezTo>
                  <a:pt x="3861863" y="1555452"/>
                  <a:pt x="3892733" y="1555452"/>
                  <a:pt x="3920419" y="1544385"/>
                </a:cubicBezTo>
                <a:lnTo>
                  <a:pt x="3962726" y="1524624"/>
                </a:lnTo>
                <a:cubicBezTo>
                  <a:pt x="3985972" y="1513465"/>
                  <a:pt x="3985972" y="1495564"/>
                  <a:pt x="3962726" y="1484405"/>
                </a:cubicBezTo>
                <a:lnTo>
                  <a:pt x="3962726" y="1484405"/>
                </a:lnTo>
                <a:close/>
                <a:moveTo>
                  <a:pt x="3707021" y="1497191"/>
                </a:moveTo>
                <a:lnTo>
                  <a:pt x="3664714" y="1477430"/>
                </a:lnTo>
                <a:cubicBezTo>
                  <a:pt x="3637028" y="1466369"/>
                  <a:pt x="3606158" y="1466369"/>
                  <a:pt x="3578472" y="1477430"/>
                </a:cubicBezTo>
                <a:lnTo>
                  <a:pt x="3536164" y="1497191"/>
                </a:lnTo>
                <a:cubicBezTo>
                  <a:pt x="3512919" y="1508351"/>
                  <a:pt x="3512919" y="1526252"/>
                  <a:pt x="3536164" y="1537411"/>
                </a:cubicBezTo>
                <a:lnTo>
                  <a:pt x="3578472" y="1557172"/>
                </a:lnTo>
                <a:cubicBezTo>
                  <a:pt x="3606158" y="1568238"/>
                  <a:pt x="3637028" y="1568238"/>
                  <a:pt x="3664714" y="1557172"/>
                </a:cubicBezTo>
                <a:lnTo>
                  <a:pt x="3707021" y="1537411"/>
                </a:lnTo>
                <a:cubicBezTo>
                  <a:pt x="3730267" y="1526252"/>
                  <a:pt x="3730267" y="1508351"/>
                  <a:pt x="3707021" y="1497191"/>
                </a:cubicBezTo>
                <a:lnTo>
                  <a:pt x="3707021" y="1497191"/>
                </a:lnTo>
                <a:close/>
                <a:moveTo>
                  <a:pt x="3165625" y="3059711"/>
                </a:moveTo>
                <a:lnTo>
                  <a:pt x="3173063" y="3054364"/>
                </a:lnTo>
                <a:lnTo>
                  <a:pt x="3182594" y="3047621"/>
                </a:lnTo>
                <a:lnTo>
                  <a:pt x="3191893" y="3041345"/>
                </a:lnTo>
                <a:lnTo>
                  <a:pt x="3200726" y="3035533"/>
                </a:lnTo>
                <a:lnTo>
                  <a:pt x="3209327" y="3029953"/>
                </a:lnTo>
                <a:lnTo>
                  <a:pt x="3217696" y="3024838"/>
                </a:lnTo>
                <a:lnTo>
                  <a:pt x="3225832" y="3020189"/>
                </a:lnTo>
                <a:lnTo>
                  <a:pt x="3233735" y="3015771"/>
                </a:lnTo>
                <a:lnTo>
                  <a:pt x="3241639" y="3011819"/>
                </a:lnTo>
                <a:lnTo>
                  <a:pt x="3249543" y="3008332"/>
                </a:lnTo>
                <a:lnTo>
                  <a:pt x="3257446" y="3005310"/>
                </a:lnTo>
                <a:lnTo>
                  <a:pt x="3265582" y="3002752"/>
                </a:lnTo>
                <a:lnTo>
                  <a:pt x="3273718" y="3000427"/>
                </a:lnTo>
                <a:lnTo>
                  <a:pt x="3281854" y="2998568"/>
                </a:lnTo>
                <a:lnTo>
                  <a:pt x="3290223" y="2997173"/>
                </a:lnTo>
                <a:lnTo>
                  <a:pt x="3298591" y="2997173"/>
                </a:lnTo>
                <a:lnTo>
                  <a:pt x="3307192" y="2997173"/>
                </a:lnTo>
                <a:lnTo>
                  <a:pt x="3324859" y="2997173"/>
                </a:lnTo>
                <a:lnTo>
                  <a:pt x="3333925" y="2997173"/>
                </a:lnTo>
                <a:lnTo>
                  <a:pt x="3343224" y="2997173"/>
                </a:lnTo>
                <a:lnTo>
                  <a:pt x="3352987" y="2997173"/>
                </a:lnTo>
                <a:lnTo>
                  <a:pt x="3362982" y="2998568"/>
                </a:lnTo>
                <a:lnTo>
                  <a:pt x="3373443" y="3000195"/>
                </a:lnTo>
                <a:lnTo>
                  <a:pt x="3384601" y="3002055"/>
                </a:lnTo>
                <a:lnTo>
                  <a:pt x="3396224" y="3004147"/>
                </a:lnTo>
                <a:lnTo>
                  <a:pt x="3408544" y="3006472"/>
                </a:lnTo>
                <a:lnTo>
                  <a:pt x="3421562" y="3009029"/>
                </a:lnTo>
                <a:lnTo>
                  <a:pt x="3430163" y="3010657"/>
                </a:lnTo>
                <a:lnTo>
                  <a:pt x="3433650" y="3004845"/>
                </a:lnTo>
                <a:lnTo>
                  <a:pt x="3440159" y="2994151"/>
                </a:lnTo>
                <a:lnTo>
                  <a:pt x="3446435" y="2984154"/>
                </a:lnTo>
                <a:lnTo>
                  <a:pt x="3452479" y="2974854"/>
                </a:lnTo>
                <a:lnTo>
                  <a:pt x="3458291" y="2966020"/>
                </a:lnTo>
                <a:lnTo>
                  <a:pt x="3464102" y="2957651"/>
                </a:lnTo>
                <a:lnTo>
                  <a:pt x="3469914" y="2949746"/>
                </a:lnTo>
                <a:lnTo>
                  <a:pt x="3475493" y="2942307"/>
                </a:lnTo>
                <a:lnTo>
                  <a:pt x="3481304" y="2935332"/>
                </a:lnTo>
                <a:lnTo>
                  <a:pt x="3487116" y="2928590"/>
                </a:lnTo>
                <a:lnTo>
                  <a:pt x="3493159" y="2922313"/>
                </a:lnTo>
                <a:lnTo>
                  <a:pt x="3499436" y="2916501"/>
                </a:lnTo>
                <a:lnTo>
                  <a:pt x="3505945" y="2910922"/>
                </a:lnTo>
                <a:lnTo>
                  <a:pt x="3512686" y="2905807"/>
                </a:lnTo>
                <a:lnTo>
                  <a:pt x="3519660" y="2900925"/>
                </a:lnTo>
                <a:lnTo>
                  <a:pt x="3526866" y="2896507"/>
                </a:lnTo>
                <a:lnTo>
                  <a:pt x="3534305" y="2892555"/>
                </a:lnTo>
                <a:lnTo>
                  <a:pt x="3541976" y="2888836"/>
                </a:lnTo>
                <a:lnTo>
                  <a:pt x="3549879" y="2885348"/>
                </a:lnTo>
                <a:lnTo>
                  <a:pt x="3558248" y="2882094"/>
                </a:lnTo>
                <a:lnTo>
                  <a:pt x="3566849" y="2879071"/>
                </a:lnTo>
                <a:lnTo>
                  <a:pt x="3575915" y="2876281"/>
                </a:lnTo>
                <a:lnTo>
                  <a:pt x="3585446" y="2873724"/>
                </a:lnTo>
                <a:lnTo>
                  <a:pt x="3595209" y="2871167"/>
                </a:lnTo>
                <a:lnTo>
                  <a:pt x="3605669" y="2868609"/>
                </a:lnTo>
                <a:lnTo>
                  <a:pt x="3616595" y="2866052"/>
                </a:lnTo>
                <a:lnTo>
                  <a:pt x="3628218" y="2863495"/>
                </a:lnTo>
                <a:lnTo>
                  <a:pt x="3640538" y="2860937"/>
                </a:lnTo>
                <a:lnTo>
                  <a:pt x="3653556" y="2858148"/>
                </a:lnTo>
                <a:lnTo>
                  <a:pt x="3662157" y="2856288"/>
                </a:lnTo>
                <a:lnTo>
                  <a:pt x="3662157" y="2849546"/>
                </a:lnTo>
                <a:lnTo>
                  <a:pt x="3664249" y="2837224"/>
                </a:lnTo>
                <a:lnTo>
                  <a:pt x="3666341" y="2825600"/>
                </a:lnTo>
                <a:lnTo>
                  <a:pt x="3668433" y="2814674"/>
                </a:lnTo>
                <a:lnTo>
                  <a:pt x="3670526" y="2804212"/>
                </a:lnTo>
                <a:lnTo>
                  <a:pt x="3672618" y="2794215"/>
                </a:lnTo>
                <a:lnTo>
                  <a:pt x="3674942" y="2784683"/>
                </a:lnTo>
                <a:lnTo>
                  <a:pt x="3677267" y="2775616"/>
                </a:lnTo>
                <a:lnTo>
                  <a:pt x="3679824" y="2767014"/>
                </a:lnTo>
                <a:lnTo>
                  <a:pt x="3682613" y="2758645"/>
                </a:lnTo>
                <a:lnTo>
                  <a:pt x="3685868" y="2750508"/>
                </a:lnTo>
                <a:lnTo>
                  <a:pt x="3689355" y="2742604"/>
                </a:lnTo>
                <a:lnTo>
                  <a:pt x="3693074" y="2734932"/>
                </a:lnTo>
                <a:lnTo>
                  <a:pt x="3697258" y="2727492"/>
                </a:lnTo>
                <a:lnTo>
                  <a:pt x="3701907" y="2720518"/>
                </a:lnTo>
                <a:lnTo>
                  <a:pt x="3706789" y="2713776"/>
                </a:lnTo>
                <a:lnTo>
                  <a:pt x="3712136" y="2707266"/>
                </a:lnTo>
                <a:lnTo>
                  <a:pt x="3717947" y="2700989"/>
                </a:lnTo>
                <a:lnTo>
                  <a:pt x="3723991" y="2694712"/>
                </a:lnTo>
                <a:lnTo>
                  <a:pt x="3730500" y="2688668"/>
                </a:lnTo>
                <a:lnTo>
                  <a:pt x="3737241" y="2682623"/>
                </a:lnTo>
                <a:lnTo>
                  <a:pt x="3744447" y="2676579"/>
                </a:lnTo>
                <a:lnTo>
                  <a:pt x="3752119" y="2670534"/>
                </a:lnTo>
                <a:lnTo>
                  <a:pt x="3760255" y="2664489"/>
                </a:lnTo>
                <a:lnTo>
                  <a:pt x="3768856" y="2658212"/>
                </a:lnTo>
                <a:lnTo>
                  <a:pt x="3777922" y="2651703"/>
                </a:lnTo>
                <a:lnTo>
                  <a:pt x="3787685" y="2644961"/>
                </a:lnTo>
                <a:lnTo>
                  <a:pt x="3798145" y="2637754"/>
                </a:lnTo>
                <a:lnTo>
                  <a:pt x="3809071" y="2630314"/>
                </a:lnTo>
                <a:lnTo>
                  <a:pt x="3816510" y="2625432"/>
                </a:lnTo>
                <a:lnTo>
                  <a:pt x="3814882" y="2618690"/>
                </a:lnTo>
                <a:lnTo>
                  <a:pt x="3812093" y="2606601"/>
                </a:lnTo>
                <a:lnTo>
                  <a:pt x="3809536" y="2595209"/>
                </a:lnTo>
                <a:lnTo>
                  <a:pt x="3807211" y="2584283"/>
                </a:lnTo>
                <a:lnTo>
                  <a:pt x="3805119" y="2573821"/>
                </a:lnTo>
                <a:lnTo>
                  <a:pt x="3803259" y="2563824"/>
                </a:lnTo>
                <a:lnTo>
                  <a:pt x="3801632" y="2554293"/>
                </a:lnTo>
                <a:lnTo>
                  <a:pt x="3800470" y="2544993"/>
                </a:lnTo>
                <a:lnTo>
                  <a:pt x="3800470" y="2535926"/>
                </a:lnTo>
                <a:lnTo>
                  <a:pt x="3800470" y="2527092"/>
                </a:lnTo>
                <a:lnTo>
                  <a:pt x="3800470" y="2509888"/>
                </a:lnTo>
                <a:lnTo>
                  <a:pt x="3800470" y="2501519"/>
                </a:lnTo>
                <a:lnTo>
                  <a:pt x="3800470" y="2493149"/>
                </a:lnTo>
                <a:lnTo>
                  <a:pt x="3802097" y="2484780"/>
                </a:lnTo>
                <a:lnTo>
                  <a:pt x="3803957" y="2476643"/>
                </a:lnTo>
                <a:lnTo>
                  <a:pt x="3806282" y="2468506"/>
                </a:lnTo>
                <a:lnTo>
                  <a:pt x="3809071" y="2460369"/>
                </a:lnTo>
                <a:lnTo>
                  <a:pt x="3812325" y="2452232"/>
                </a:lnTo>
                <a:lnTo>
                  <a:pt x="3816045" y="2444095"/>
                </a:lnTo>
                <a:lnTo>
                  <a:pt x="3819997" y="2435958"/>
                </a:lnTo>
                <a:lnTo>
                  <a:pt x="3824413" y="2427589"/>
                </a:lnTo>
                <a:lnTo>
                  <a:pt x="3829295" y="2418987"/>
                </a:lnTo>
                <a:lnTo>
                  <a:pt x="3834409" y="2410153"/>
                </a:lnTo>
                <a:lnTo>
                  <a:pt x="3839988" y="2401086"/>
                </a:lnTo>
                <a:lnTo>
                  <a:pt x="3846032" y="2391554"/>
                </a:lnTo>
                <a:lnTo>
                  <a:pt x="3852541" y="2381557"/>
                </a:lnTo>
                <a:lnTo>
                  <a:pt x="3859282" y="2371096"/>
                </a:lnTo>
                <a:lnTo>
                  <a:pt x="3866488" y="2359937"/>
                </a:lnTo>
                <a:lnTo>
                  <a:pt x="3871370" y="2352497"/>
                </a:lnTo>
                <a:lnTo>
                  <a:pt x="3867418" y="2346917"/>
                </a:lnTo>
                <a:lnTo>
                  <a:pt x="3860212" y="2336688"/>
                </a:lnTo>
                <a:lnTo>
                  <a:pt x="3853471" y="2327156"/>
                </a:lnTo>
                <a:lnTo>
                  <a:pt x="3847194" y="2317857"/>
                </a:lnTo>
                <a:lnTo>
                  <a:pt x="3841383" y="2309023"/>
                </a:lnTo>
                <a:lnTo>
                  <a:pt x="3835804" y="2300421"/>
                </a:lnTo>
                <a:lnTo>
                  <a:pt x="3830690" y="2292051"/>
                </a:lnTo>
                <a:lnTo>
                  <a:pt x="3826041" y="2283915"/>
                </a:lnTo>
                <a:lnTo>
                  <a:pt x="3821624" y="2276010"/>
                </a:lnTo>
                <a:lnTo>
                  <a:pt x="3817672" y="2268105"/>
                </a:lnTo>
                <a:lnTo>
                  <a:pt x="3814185" y="2260201"/>
                </a:lnTo>
                <a:lnTo>
                  <a:pt x="3811163" y="2252297"/>
                </a:lnTo>
                <a:lnTo>
                  <a:pt x="3808606" y="2244160"/>
                </a:lnTo>
                <a:lnTo>
                  <a:pt x="3806282" y="2236023"/>
                </a:lnTo>
                <a:lnTo>
                  <a:pt x="3804422" y="2227886"/>
                </a:lnTo>
                <a:lnTo>
                  <a:pt x="3803027" y="2219517"/>
                </a:lnTo>
                <a:lnTo>
                  <a:pt x="3803027" y="2211147"/>
                </a:lnTo>
                <a:lnTo>
                  <a:pt x="3803027" y="2202545"/>
                </a:lnTo>
                <a:cubicBezTo>
                  <a:pt x="3803027" y="2199593"/>
                  <a:pt x="3803027" y="2196733"/>
                  <a:pt x="3803027" y="2193944"/>
                </a:cubicBezTo>
                <a:lnTo>
                  <a:pt x="3803027" y="2185109"/>
                </a:lnTo>
                <a:lnTo>
                  <a:pt x="3803027" y="2176042"/>
                </a:lnTo>
                <a:lnTo>
                  <a:pt x="3803027" y="2166743"/>
                </a:lnTo>
                <a:lnTo>
                  <a:pt x="3803027" y="2156979"/>
                </a:lnTo>
                <a:lnTo>
                  <a:pt x="3804422" y="2146982"/>
                </a:lnTo>
                <a:lnTo>
                  <a:pt x="3806049" y="2136520"/>
                </a:lnTo>
                <a:lnTo>
                  <a:pt x="3807909" y="2125361"/>
                </a:lnTo>
                <a:lnTo>
                  <a:pt x="3810001" y="2113737"/>
                </a:lnTo>
                <a:lnTo>
                  <a:pt x="3812325" y="2101415"/>
                </a:lnTo>
                <a:lnTo>
                  <a:pt x="3814882" y="2088396"/>
                </a:lnTo>
                <a:lnTo>
                  <a:pt x="3816510" y="2079794"/>
                </a:lnTo>
                <a:lnTo>
                  <a:pt x="3810698" y="2076307"/>
                </a:lnTo>
                <a:lnTo>
                  <a:pt x="3800005" y="2069798"/>
                </a:lnTo>
                <a:lnTo>
                  <a:pt x="3790009" y="2063520"/>
                </a:lnTo>
                <a:lnTo>
                  <a:pt x="3780711" y="2057476"/>
                </a:lnTo>
                <a:lnTo>
                  <a:pt x="3771878" y="2051664"/>
                </a:lnTo>
                <a:lnTo>
                  <a:pt x="3763509" y="2045852"/>
                </a:lnTo>
                <a:lnTo>
                  <a:pt x="3755605" y="2040040"/>
                </a:lnTo>
                <a:lnTo>
                  <a:pt x="3748167" y="2034460"/>
                </a:lnTo>
                <a:lnTo>
                  <a:pt x="3741193" y="2028648"/>
                </a:lnTo>
                <a:lnTo>
                  <a:pt x="3734452" y="2022836"/>
                </a:lnTo>
                <a:lnTo>
                  <a:pt x="3728175" y="2016791"/>
                </a:lnTo>
                <a:lnTo>
                  <a:pt x="3722364" y="2010514"/>
                </a:lnTo>
                <a:lnTo>
                  <a:pt x="3716785" y="2004005"/>
                </a:lnTo>
                <a:lnTo>
                  <a:pt x="3711671" y="1997263"/>
                </a:lnTo>
                <a:lnTo>
                  <a:pt x="3706789" y="1990288"/>
                </a:lnTo>
                <a:lnTo>
                  <a:pt x="3702372" y="1983081"/>
                </a:lnTo>
                <a:lnTo>
                  <a:pt x="3698421" y="1975642"/>
                </a:lnTo>
                <a:lnTo>
                  <a:pt x="3694701" y="1967970"/>
                </a:lnTo>
                <a:lnTo>
                  <a:pt x="3691214" y="1960065"/>
                </a:lnTo>
                <a:lnTo>
                  <a:pt x="3687960" y="1951696"/>
                </a:lnTo>
                <a:lnTo>
                  <a:pt x="3684938" y="1943094"/>
                </a:lnTo>
                <a:lnTo>
                  <a:pt x="3682149" y="1934027"/>
                </a:lnTo>
                <a:lnTo>
                  <a:pt x="3679592" y="1924496"/>
                </a:lnTo>
                <a:lnTo>
                  <a:pt x="3677034" y="1914731"/>
                </a:lnTo>
                <a:lnTo>
                  <a:pt x="3674477" y="1904269"/>
                </a:lnTo>
                <a:lnTo>
                  <a:pt x="3671920" y="1893343"/>
                </a:lnTo>
                <a:lnTo>
                  <a:pt x="3669363" y="1881719"/>
                </a:lnTo>
                <a:lnTo>
                  <a:pt x="3670061" y="1869397"/>
                </a:lnTo>
                <a:lnTo>
                  <a:pt x="3667271" y="1856378"/>
                </a:lnTo>
                <a:lnTo>
                  <a:pt x="3665412" y="1847776"/>
                </a:lnTo>
                <a:lnTo>
                  <a:pt x="3658670" y="1847776"/>
                </a:lnTo>
                <a:lnTo>
                  <a:pt x="3646815" y="1846149"/>
                </a:lnTo>
                <a:lnTo>
                  <a:pt x="3635192" y="1844056"/>
                </a:lnTo>
                <a:lnTo>
                  <a:pt x="3623569" y="1841499"/>
                </a:lnTo>
                <a:lnTo>
                  <a:pt x="3613108" y="1839407"/>
                </a:lnTo>
                <a:lnTo>
                  <a:pt x="3603112" y="1837314"/>
                </a:lnTo>
                <a:lnTo>
                  <a:pt x="3593582" y="1834989"/>
                </a:lnTo>
                <a:lnTo>
                  <a:pt x="3584516" y="1832665"/>
                </a:lnTo>
                <a:lnTo>
                  <a:pt x="3575915" y="1830107"/>
                </a:lnTo>
                <a:lnTo>
                  <a:pt x="3567546" y="1827318"/>
                </a:lnTo>
                <a:lnTo>
                  <a:pt x="3559410" y="1824063"/>
                </a:lnTo>
                <a:lnTo>
                  <a:pt x="3551506" y="1820576"/>
                </a:lnTo>
                <a:lnTo>
                  <a:pt x="3543836" y="1816856"/>
                </a:lnTo>
                <a:lnTo>
                  <a:pt x="3536397" y="1812671"/>
                </a:lnTo>
                <a:lnTo>
                  <a:pt x="3529423" y="1808021"/>
                </a:lnTo>
                <a:lnTo>
                  <a:pt x="3522682" y="1803139"/>
                </a:lnTo>
                <a:lnTo>
                  <a:pt x="3516173" y="1797792"/>
                </a:lnTo>
                <a:lnTo>
                  <a:pt x="3509896" y="1791980"/>
                </a:lnTo>
                <a:lnTo>
                  <a:pt x="3503620" y="1785936"/>
                </a:lnTo>
                <a:lnTo>
                  <a:pt x="3497576" y="1779426"/>
                </a:lnTo>
                <a:lnTo>
                  <a:pt x="3491532" y="1772684"/>
                </a:lnTo>
                <a:lnTo>
                  <a:pt x="3485488" y="1765477"/>
                </a:lnTo>
                <a:lnTo>
                  <a:pt x="3479444" y="1757805"/>
                </a:lnTo>
                <a:lnTo>
                  <a:pt x="3473400" y="1749668"/>
                </a:lnTo>
                <a:lnTo>
                  <a:pt x="3467124" y="1741066"/>
                </a:lnTo>
                <a:lnTo>
                  <a:pt x="3460615" y="1731999"/>
                </a:lnTo>
                <a:lnTo>
                  <a:pt x="3453874" y="1722235"/>
                </a:lnTo>
                <a:lnTo>
                  <a:pt x="3446668" y="1711773"/>
                </a:lnTo>
                <a:lnTo>
                  <a:pt x="3439229" y="1700847"/>
                </a:lnTo>
                <a:lnTo>
                  <a:pt x="3434347" y="1693407"/>
                </a:lnTo>
                <a:lnTo>
                  <a:pt x="3427606" y="1695035"/>
                </a:lnTo>
                <a:lnTo>
                  <a:pt x="3415518" y="1697824"/>
                </a:lnTo>
                <a:lnTo>
                  <a:pt x="3404128" y="1700382"/>
                </a:lnTo>
                <a:lnTo>
                  <a:pt x="3393202" y="1702707"/>
                </a:lnTo>
                <a:lnTo>
                  <a:pt x="3382741" y="1704799"/>
                </a:lnTo>
                <a:lnTo>
                  <a:pt x="3372746" y="1706659"/>
                </a:lnTo>
                <a:lnTo>
                  <a:pt x="3363215" y="1708286"/>
                </a:lnTo>
                <a:lnTo>
                  <a:pt x="3353916" y="1709449"/>
                </a:lnTo>
                <a:lnTo>
                  <a:pt x="3344851" y="1709449"/>
                </a:lnTo>
                <a:lnTo>
                  <a:pt x="3336017" y="1709449"/>
                </a:lnTo>
                <a:lnTo>
                  <a:pt x="3318815" y="1709449"/>
                </a:lnTo>
                <a:lnTo>
                  <a:pt x="3310447" y="1709449"/>
                </a:lnTo>
                <a:lnTo>
                  <a:pt x="3302078" y="1709449"/>
                </a:lnTo>
                <a:lnTo>
                  <a:pt x="3293710" y="1707821"/>
                </a:lnTo>
                <a:lnTo>
                  <a:pt x="3285574" y="1705961"/>
                </a:lnTo>
                <a:lnTo>
                  <a:pt x="3277438" y="1703637"/>
                </a:lnTo>
                <a:lnTo>
                  <a:pt x="3269301" y="1700847"/>
                </a:lnTo>
                <a:lnTo>
                  <a:pt x="3261166" y="1697592"/>
                </a:lnTo>
                <a:lnTo>
                  <a:pt x="3253029" y="1693872"/>
                </a:lnTo>
                <a:lnTo>
                  <a:pt x="3244894" y="1689920"/>
                </a:lnTo>
                <a:lnTo>
                  <a:pt x="3236525" y="1685503"/>
                </a:lnTo>
                <a:lnTo>
                  <a:pt x="3227924" y="1680621"/>
                </a:lnTo>
                <a:lnTo>
                  <a:pt x="3219091" y="1675506"/>
                </a:lnTo>
                <a:lnTo>
                  <a:pt x="3210025" y="1669926"/>
                </a:lnTo>
                <a:lnTo>
                  <a:pt x="3200494" y="1663882"/>
                </a:lnTo>
                <a:lnTo>
                  <a:pt x="3190498" y="1657372"/>
                </a:lnTo>
                <a:lnTo>
                  <a:pt x="3180037" y="1650630"/>
                </a:lnTo>
                <a:lnTo>
                  <a:pt x="3168879" y="1643423"/>
                </a:lnTo>
                <a:lnTo>
                  <a:pt x="3165625" y="1641331"/>
                </a:lnTo>
                <a:lnTo>
                  <a:pt x="3162371" y="1643423"/>
                </a:lnTo>
                <a:lnTo>
                  <a:pt x="3151212" y="1650630"/>
                </a:lnTo>
                <a:lnTo>
                  <a:pt x="3140752" y="1657372"/>
                </a:lnTo>
                <a:lnTo>
                  <a:pt x="3130756" y="1663882"/>
                </a:lnTo>
                <a:lnTo>
                  <a:pt x="3121225" y="1669926"/>
                </a:lnTo>
                <a:lnTo>
                  <a:pt x="3112159" y="1675506"/>
                </a:lnTo>
                <a:lnTo>
                  <a:pt x="3103326" y="1680621"/>
                </a:lnTo>
                <a:lnTo>
                  <a:pt x="3094725" y="1685503"/>
                </a:lnTo>
                <a:lnTo>
                  <a:pt x="3086356" y="1689920"/>
                </a:lnTo>
                <a:lnTo>
                  <a:pt x="3078220" y="1693872"/>
                </a:lnTo>
                <a:lnTo>
                  <a:pt x="3070084" y="1697592"/>
                </a:lnTo>
                <a:lnTo>
                  <a:pt x="3061948" y="1700847"/>
                </a:lnTo>
                <a:lnTo>
                  <a:pt x="3053812" y="1703637"/>
                </a:lnTo>
                <a:lnTo>
                  <a:pt x="3045676" y="1705961"/>
                </a:lnTo>
                <a:lnTo>
                  <a:pt x="3037540" y="1707821"/>
                </a:lnTo>
                <a:lnTo>
                  <a:pt x="3029171" y="1709449"/>
                </a:lnTo>
                <a:lnTo>
                  <a:pt x="3020803" y="1709449"/>
                </a:lnTo>
                <a:lnTo>
                  <a:pt x="3012435" y="1709449"/>
                </a:lnTo>
                <a:lnTo>
                  <a:pt x="2995930" y="1709449"/>
                </a:lnTo>
                <a:lnTo>
                  <a:pt x="2987096" y="1709449"/>
                </a:lnTo>
                <a:lnTo>
                  <a:pt x="2978030" y="1709449"/>
                </a:lnTo>
                <a:lnTo>
                  <a:pt x="2968732" y="1708286"/>
                </a:lnTo>
                <a:lnTo>
                  <a:pt x="2959201" y="1706659"/>
                </a:lnTo>
                <a:lnTo>
                  <a:pt x="2949206" y="1704799"/>
                </a:lnTo>
                <a:lnTo>
                  <a:pt x="2938745" y="1702707"/>
                </a:lnTo>
                <a:lnTo>
                  <a:pt x="2927820" y="1700382"/>
                </a:lnTo>
                <a:lnTo>
                  <a:pt x="2916429" y="1697824"/>
                </a:lnTo>
                <a:lnTo>
                  <a:pt x="2904341" y="1695035"/>
                </a:lnTo>
                <a:lnTo>
                  <a:pt x="2897600" y="1693407"/>
                </a:lnTo>
                <a:lnTo>
                  <a:pt x="2892718" y="1700847"/>
                </a:lnTo>
                <a:lnTo>
                  <a:pt x="2885280" y="1711773"/>
                </a:lnTo>
                <a:lnTo>
                  <a:pt x="2878073" y="1722235"/>
                </a:lnTo>
                <a:lnTo>
                  <a:pt x="2871332" y="1731999"/>
                </a:lnTo>
                <a:lnTo>
                  <a:pt x="2864823" y="1741066"/>
                </a:lnTo>
                <a:lnTo>
                  <a:pt x="2858547" y="1749668"/>
                </a:lnTo>
                <a:lnTo>
                  <a:pt x="2852503" y="1757805"/>
                </a:lnTo>
                <a:lnTo>
                  <a:pt x="2846459" y="1765477"/>
                </a:lnTo>
                <a:lnTo>
                  <a:pt x="2840415" y="1772684"/>
                </a:lnTo>
                <a:lnTo>
                  <a:pt x="2834371" y="1779426"/>
                </a:lnTo>
                <a:lnTo>
                  <a:pt x="2828327" y="1785936"/>
                </a:lnTo>
                <a:lnTo>
                  <a:pt x="2822051" y="1791980"/>
                </a:lnTo>
                <a:lnTo>
                  <a:pt x="2815774" y="1797792"/>
                </a:lnTo>
                <a:lnTo>
                  <a:pt x="2809265" y="1803139"/>
                </a:lnTo>
                <a:lnTo>
                  <a:pt x="2802524" y="1808021"/>
                </a:lnTo>
                <a:lnTo>
                  <a:pt x="2795550" y="1812671"/>
                </a:lnTo>
                <a:lnTo>
                  <a:pt x="2788112" y="1816856"/>
                </a:lnTo>
                <a:lnTo>
                  <a:pt x="2780440" y="1820576"/>
                </a:lnTo>
                <a:lnTo>
                  <a:pt x="2772537" y="1824063"/>
                </a:lnTo>
                <a:lnTo>
                  <a:pt x="2764401" y="1827318"/>
                </a:lnTo>
                <a:lnTo>
                  <a:pt x="2756032" y="1830107"/>
                </a:lnTo>
                <a:lnTo>
                  <a:pt x="2747431" y="1832665"/>
                </a:lnTo>
                <a:lnTo>
                  <a:pt x="2738365" y="1834989"/>
                </a:lnTo>
                <a:lnTo>
                  <a:pt x="2728835" y="1837314"/>
                </a:lnTo>
                <a:lnTo>
                  <a:pt x="2718839" y="1839407"/>
                </a:lnTo>
                <a:lnTo>
                  <a:pt x="2708378" y="1841499"/>
                </a:lnTo>
                <a:lnTo>
                  <a:pt x="2697453" y="1843591"/>
                </a:lnTo>
                <a:lnTo>
                  <a:pt x="2685830" y="1845684"/>
                </a:lnTo>
                <a:lnTo>
                  <a:pt x="2673510" y="1847776"/>
                </a:lnTo>
                <a:lnTo>
                  <a:pt x="2666768" y="1847776"/>
                </a:lnTo>
                <a:lnTo>
                  <a:pt x="2664908" y="1856378"/>
                </a:lnTo>
                <a:lnTo>
                  <a:pt x="2662119" y="1869397"/>
                </a:lnTo>
                <a:lnTo>
                  <a:pt x="2659562" y="1881719"/>
                </a:lnTo>
                <a:lnTo>
                  <a:pt x="2657005" y="1893343"/>
                </a:lnTo>
                <a:lnTo>
                  <a:pt x="2654448" y="1904269"/>
                </a:lnTo>
                <a:lnTo>
                  <a:pt x="2651891" y="1914731"/>
                </a:lnTo>
                <a:lnTo>
                  <a:pt x="2649334" y="1924496"/>
                </a:lnTo>
                <a:lnTo>
                  <a:pt x="2646777" y="1934027"/>
                </a:lnTo>
                <a:lnTo>
                  <a:pt x="2643987" y="1943094"/>
                </a:lnTo>
                <a:lnTo>
                  <a:pt x="2640965" y="1951696"/>
                </a:lnTo>
                <a:lnTo>
                  <a:pt x="2637711" y="1960065"/>
                </a:lnTo>
                <a:lnTo>
                  <a:pt x="2634224" y="1967970"/>
                </a:lnTo>
                <a:lnTo>
                  <a:pt x="2630505" y="1975642"/>
                </a:lnTo>
                <a:lnTo>
                  <a:pt x="2626553" y="1983081"/>
                </a:lnTo>
                <a:lnTo>
                  <a:pt x="2622136" y="1990288"/>
                </a:lnTo>
                <a:lnTo>
                  <a:pt x="2617255" y="1997263"/>
                </a:lnTo>
                <a:lnTo>
                  <a:pt x="2612140" y="2004005"/>
                </a:lnTo>
                <a:lnTo>
                  <a:pt x="2606561" y="2010514"/>
                </a:lnTo>
                <a:lnTo>
                  <a:pt x="2600750" y="2016791"/>
                </a:lnTo>
                <a:lnTo>
                  <a:pt x="2594473" y="2022836"/>
                </a:lnTo>
                <a:lnTo>
                  <a:pt x="2587732" y="2028648"/>
                </a:lnTo>
                <a:lnTo>
                  <a:pt x="2580758" y="2034460"/>
                </a:lnTo>
                <a:lnTo>
                  <a:pt x="2573320" y="2040040"/>
                </a:lnTo>
                <a:lnTo>
                  <a:pt x="2565416" y="2045852"/>
                </a:lnTo>
                <a:lnTo>
                  <a:pt x="2557047" y="2051664"/>
                </a:lnTo>
                <a:lnTo>
                  <a:pt x="2548214" y="2057476"/>
                </a:lnTo>
                <a:lnTo>
                  <a:pt x="2538916" y="2063520"/>
                </a:lnTo>
                <a:lnTo>
                  <a:pt x="2528920" y="2069798"/>
                </a:lnTo>
                <a:lnTo>
                  <a:pt x="2518227" y="2076307"/>
                </a:lnTo>
                <a:lnTo>
                  <a:pt x="2512415" y="2079794"/>
                </a:lnTo>
                <a:lnTo>
                  <a:pt x="2514043" y="2088396"/>
                </a:lnTo>
                <a:lnTo>
                  <a:pt x="2516600" y="2101415"/>
                </a:lnTo>
                <a:lnTo>
                  <a:pt x="2518924" y="2113737"/>
                </a:lnTo>
                <a:lnTo>
                  <a:pt x="2521017" y="2125361"/>
                </a:lnTo>
                <a:lnTo>
                  <a:pt x="2522876" y="2136520"/>
                </a:lnTo>
                <a:lnTo>
                  <a:pt x="2524503" y="2146982"/>
                </a:lnTo>
                <a:lnTo>
                  <a:pt x="2525898" y="2156979"/>
                </a:lnTo>
                <a:lnTo>
                  <a:pt x="2525898" y="2166743"/>
                </a:lnTo>
                <a:lnTo>
                  <a:pt x="2525898" y="2176042"/>
                </a:lnTo>
                <a:lnTo>
                  <a:pt x="2525898" y="2185109"/>
                </a:lnTo>
                <a:lnTo>
                  <a:pt x="2525898" y="2202778"/>
                </a:lnTo>
                <a:lnTo>
                  <a:pt x="2525898" y="2211380"/>
                </a:lnTo>
                <a:lnTo>
                  <a:pt x="2525898" y="2219749"/>
                </a:lnTo>
                <a:lnTo>
                  <a:pt x="2524503" y="2228118"/>
                </a:lnTo>
                <a:lnTo>
                  <a:pt x="2522644" y="2236255"/>
                </a:lnTo>
                <a:lnTo>
                  <a:pt x="2520319" y="2244392"/>
                </a:lnTo>
                <a:lnTo>
                  <a:pt x="2517762" y="2252529"/>
                </a:lnTo>
                <a:lnTo>
                  <a:pt x="2514740" y="2260434"/>
                </a:lnTo>
                <a:lnTo>
                  <a:pt x="2511253" y="2268338"/>
                </a:lnTo>
                <a:lnTo>
                  <a:pt x="2507301" y="2276243"/>
                </a:lnTo>
                <a:lnTo>
                  <a:pt x="2502885" y="2284147"/>
                </a:lnTo>
                <a:lnTo>
                  <a:pt x="2498235" y="2292284"/>
                </a:lnTo>
                <a:lnTo>
                  <a:pt x="2493121" y="2300653"/>
                </a:lnTo>
                <a:lnTo>
                  <a:pt x="2487542" y="2309255"/>
                </a:lnTo>
                <a:lnTo>
                  <a:pt x="2481731" y="2318090"/>
                </a:lnTo>
                <a:lnTo>
                  <a:pt x="2475455" y="2327389"/>
                </a:lnTo>
                <a:lnTo>
                  <a:pt x="2468713" y="2336921"/>
                </a:lnTo>
                <a:lnTo>
                  <a:pt x="2461507" y="2347150"/>
                </a:lnTo>
                <a:lnTo>
                  <a:pt x="2457555" y="2352729"/>
                </a:lnTo>
                <a:lnTo>
                  <a:pt x="2462437" y="2360169"/>
                </a:lnTo>
                <a:lnTo>
                  <a:pt x="2469643" y="2371328"/>
                </a:lnTo>
                <a:lnTo>
                  <a:pt x="2476384" y="2381790"/>
                </a:lnTo>
                <a:lnTo>
                  <a:pt x="2482893" y="2391787"/>
                </a:lnTo>
                <a:lnTo>
                  <a:pt x="2488937" y="2401319"/>
                </a:lnTo>
                <a:lnTo>
                  <a:pt x="2494516" y="2410385"/>
                </a:lnTo>
                <a:lnTo>
                  <a:pt x="2499630" y="2419220"/>
                </a:lnTo>
                <a:lnTo>
                  <a:pt x="2504512" y="2427822"/>
                </a:lnTo>
                <a:lnTo>
                  <a:pt x="2508929" y="2436191"/>
                </a:lnTo>
                <a:lnTo>
                  <a:pt x="2512880" y="2444328"/>
                </a:lnTo>
                <a:lnTo>
                  <a:pt x="2516600" y="2452465"/>
                </a:lnTo>
                <a:lnTo>
                  <a:pt x="2519854" y="2460601"/>
                </a:lnTo>
                <a:lnTo>
                  <a:pt x="2522644" y="2468739"/>
                </a:lnTo>
                <a:lnTo>
                  <a:pt x="2524968" y="2476876"/>
                </a:lnTo>
                <a:lnTo>
                  <a:pt x="2526828" y="2485012"/>
                </a:lnTo>
                <a:lnTo>
                  <a:pt x="2528455" y="2493382"/>
                </a:lnTo>
                <a:lnTo>
                  <a:pt x="2528455" y="2501751"/>
                </a:lnTo>
                <a:lnTo>
                  <a:pt x="2528455" y="2510121"/>
                </a:lnTo>
                <a:lnTo>
                  <a:pt x="2528455" y="2527324"/>
                </a:lnTo>
                <a:lnTo>
                  <a:pt x="2528455" y="2536159"/>
                </a:lnTo>
                <a:lnTo>
                  <a:pt x="2528455" y="2545226"/>
                </a:lnTo>
                <a:lnTo>
                  <a:pt x="2527293" y="2554525"/>
                </a:lnTo>
                <a:lnTo>
                  <a:pt x="2525666" y="2564057"/>
                </a:lnTo>
                <a:lnTo>
                  <a:pt x="2523806" y="2574053"/>
                </a:lnTo>
                <a:lnTo>
                  <a:pt x="2521714" y="2584515"/>
                </a:lnTo>
                <a:lnTo>
                  <a:pt x="2519389" y="2595442"/>
                </a:lnTo>
                <a:lnTo>
                  <a:pt x="2516832" y="2606834"/>
                </a:lnTo>
                <a:lnTo>
                  <a:pt x="2514043" y="2618923"/>
                </a:lnTo>
                <a:lnTo>
                  <a:pt x="2512415" y="2625665"/>
                </a:lnTo>
                <a:lnTo>
                  <a:pt x="2519854" y="2630547"/>
                </a:lnTo>
                <a:lnTo>
                  <a:pt x="2530780" y="2637986"/>
                </a:lnTo>
                <a:lnTo>
                  <a:pt x="2541240" y="2645193"/>
                </a:lnTo>
                <a:lnTo>
                  <a:pt x="2551004" y="2651935"/>
                </a:lnTo>
                <a:lnTo>
                  <a:pt x="2560302" y="2658445"/>
                </a:lnTo>
                <a:lnTo>
                  <a:pt x="2568903" y="2664722"/>
                </a:lnTo>
                <a:lnTo>
                  <a:pt x="2577039" y="2670766"/>
                </a:lnTo>
                <a:lnTo>
                  <a:pt x="2584710" y="2676811"/>
                </a:lnTo>
                <a:lnTo>
                  <a:pt x="2591916" y="2682856"/>
                </a:lnTo>
                <a:lnTo>
                  <a:pt x="2598658" y="2688900"/>
                </a:lnTo>
                <a:lnTo>
                  <a:pt x="2605167" y="2694945"/>
                </a:lnTo>
                <a:lnTo>
                  <a:pt x="2611210" y="2701222"/>
                </a:lnTo>
                <a:lnTo>
                  <a:pt x="2617022" y="2707499"/>
                </a:lnTo>
                <a:lnTo>
                  <a:pt x="2623996" y="2715636"/>
                </a:lnTo>
                <a:lnTo>
                  <a:pt x="2628878" y="2722378"/>
                </a:lnTo>
                <a:lnTo>
                  <a:pt x="2633527" y="2729352"/>
                </a:lnTo>
                <a:lnTo>
                  <a:pt x="2637711" y="2736792"/>
                </a:lnTo>
                <a:lnTo>
                  <a:pt x="2641430" y="2744464"/>
                </a:lnTo>
                <a:lnTo>
                  <a:pt x="2644917" y="2752368"/>
                </a:lnTo>
                <a:lnTo>
                  <a:pt x="2648171" y="2760505"/>
                </a:lnTo>
                <a:lnTo>
                  <a:pt x="2650961" y="2768874"/>
                </a:lnTo>
                <a:lnTo>
                  <a:pt x="2653518" y="2777476"/>
                </a:lnTo>
                <a:lnTo>
                  <a:pt x="2655842" y="2786543"/>
                </a:lnTo>
                <a:lnTo>
                  <a:pt x="2658167" y="2796075"/>
                </a:lnTo>
                <a:lnTo>
                  <a:pt x="2660259" y="2806071"/>
                </a:lnTo>
                <a:lnTo>
                  <a:pt x="2662351" y="2816533"/>
                </a:lnTo>
                <a:lnTo>
                  <a:pt x="2664444" y="2827460"/>
                </a:lnTo>
                <a:lnTo>
                  <a:pt x="2666536" y="2839084"/>
                </a:lnTo>
                <a:lnTo>
                  <a:pt x="2668628" y="2851406"/>
                </a:lnTo>
                <a:lnTo>
                  <a:pt x="2668628" y="2858148"/>
                </a:lnTo>
                <a:lnTo>
                  <a:pt x="2677229" y="2860008"/>
                </a:lnTo>
                <a:lnTo>
                  <a:pt x="2690247" y="2862797"/>
                </a:lnTo>
                <a:lnTo>
                  <a:pt x="2702567" y="2865355"/>
                </a:lnTo>
                <a:lnTo>
                  <a:pt x="2714190" y="2867912"/>
                </a:lnTo>
                <a:lnTo>
                  <a:pt x="2725115" y="2870469"/>
                </a:lnTo>
                <a:lnTo>
                  <a:pt x="2735576" y="2873027"/>
                </a:lnTo>
                <a:lnTo>
                  <a:pt x="2745339" y="2875584"/>
                </a:lnTo>
                <a:lnTo>
                  <a:pt x="2754870" y="2878141"/>
                </a:lnTo>
                <a:lnTo>
                  <a:pt x="2763471" y="2880699"/>
                </a:lnTo>
                <a:lnTo>
                  <a:pt x="2772072" y="2883721"/>
                </a:lnTo>
                <a:lnTo>
                  <a:pt x="2780440" y="2886976"/>
                </a:lnTo>
                <a:lnTo>
                  <a:pt x="2788344" y="2890463"/>
                </a:lnTo>
                <a:lnTo>
                  <a:pt x="2796015" y="2894183"/>
                </a:lnTo>
                <a:lnTo>
                  <a:pt x="2803454" y="2898135"/>
                </a:lnTo>
                <a:lnTo>
                  <a:pt x="2810660" y="2902552"/>
                </a:lnTo>
                <a:lnTo>
                  <a:pt x="2817634" y="2907434"/>
                </a:lnTo>
                <a:lnTo>
                  <a:pt x="2824375" y="2912549"/>
                </a:lnTo>
                <a:lnTo>
                  <a:pt x="2830884" y="2918128"/>
                </a:lnTo>
                <a:lnTo>
                  <a:pt x="2837160" y="2923941"/>
                </a:lnTo>
                <a:lnTo>
                  <a:pt x="2843204" y="2930218"/>
                </a:lnTo>
                <a:lnTo>
                  <a:pt x="2849016" y="2936960"/>
                </a:lnTo>
                <a:lnTo>
                  <a:pt x="2854827" y="2943934"/>
                </a:lnTo>
                <a:lnTo>
                  <a:pt x="2860406" y="2951373"/>
                </a:lnTo>
                <a:lnTo>
                  <a:pt x="2866218" y="2959278"/>
                </a:lnTo>
                <a:lnTo>
                  <a:pt x="2872029" y="2967648"/>
                </a:lnTo>
                <a:lnTo>
                  <a:pt x="2877841" y="2976482"/>
                </a:lnTo>
                <a:lnTo>
                  <a:pt x="2883885" y="2985781"/>
                </a:lnTo>
                <a:lnTo>
                  <a:pt x="2890161" y="2995778"/>
                </a:lnTo>
                <a:lnTo>
                  <a:pt x="2896670" y="3006472"/>
                </a:lnTo>
                <a:lnTo>
                  <a:pt x="2900389" y="3012284"/>
                </a:lnTo>
                <a:lnTo>
                  <a:pt x="2908990" y="3010657"/>
                </a:lnTo>
                <a:lnTo>
                  <a:pt x="2922008" y="3008099"/>
                </a:lnTo>
                <a:lnTo>
                  <a:pt x="2934328" y="3005775"/>
                </a:lnTo>
                <a:lnTo>
                  <a:pt x="2945951" y="3003682"/>
                </a:lnTo>
                <a:lnTo>
                  <a:pt x="2957109" y="3001823"/>
                </a:lnTo>
                <a:lnTo>
                  <a:pt x="2967570" y="3000195"/>
                </a:lnTo>
                <a:lnTo>
                  <a:pt x="2977566" y="2998800"/>
                </a:lnTo>
                <a:lnTo>
                  <a:pt x="2987329" y="2998800"/>
                </a:lnTo>
                <a:lnTo>
                  <a:pt x="2996627" y="2998800"/>
                </a:lnTo>
                <a:lnTo>
                  <a:pt x="3005693" y="2998800"/>
                </a:lnTo>
                <a:lnTo>
                  <a:pt x="3023360" y="2998800"/>
                </a:lnTo>
                <a:lnTo>
                  <a:pt x="3031961" y="2998800"/>
                </a:lnTo>
                <a:lnTo>
                  <a:pt x="3040330" y="2998800"/>
                </a:lnTo>
                <a:lnTo>
                  <a:pt x="3048698" y="3000195"/>
                </a:lnTo>
                <a:lnTo>
                  <a:pt x="3056834" y="3002055"/>
                </a:lnTo>
                <a:lnTo>
                  <a:pt x="3064970" y="3004380"/>
                </a:lnTo>
                <a:lnTo>
                  <a:pt x="3073106" y="3006937"/>
                </a:lnTo>
                <a:lnTo>
                  <a:pt x="3081940" y="3008564"/>
                </a:lnTo>
                <a:lnTo>
                  <a:pt x="3089843" y="3012052"/>
                </a:lnTo>
                <a:lnTo>
                  <a:pt x="3097747" y="3016004"/>
                </a:lnTo>
                <a:lnTo>
                  <a:pt x="3105651" y="3020421"/>
                </a:lnTo>
                <a:lnTo>
                  <a:pt x="3113787" y="3025071"/>
                </a:lnTo>
                <a:lnTo>
                  <a:pt x="3122155" y="3030185"/>
                </a:lnTo>
                <a:lnTo>
                  <a:pt x="3130756" y="3035765"/>
                </a:lnTo>
                <a:lnTo>
                  <a:pt x="3139589" y="3041577"/>
                </a:lnTo>
                <a:lnTo>
                  <a:pt x="3148888" y="3047854"/>
                </a:lnTo>
                <a:lnTo>
                  <a:pt x="3158651" y="3055061"/>
                </a:lnTo>
                <a:lnTo>
                  <a:pt x="3166090" y="3060408"/>
                </a:lnTo>
                <a:lnTo>
                  <a:pt x="3166090" y="3060408"/>
                </a:lnTo>
                <a:close/>
                <a:moveTo>
                  <a:pt x="3165625" y="1675738"/>
                </a:moveTo>
                <a:lnTo>
                  <a:pt x="3174691" y="1681551"/>
                </a:lnTo>
                <a:lnTo>
                  <a:pt x="3184919" y="1688060"/>
                </a:lnTo>
                <a:lnTo>
                  <a:pt x="3194682" y="1694337"/>
                </a:lnTo>
                <a:lnTo>
                  <a:pt x="3204213" y="1700149"/>
                </a:lnTo>
                <a:lnTo>
                  <a:pt x="3213511" y="1705496"/>
                </a:lnTo>
                <a:lnTo>
                  <a:pt x="3222577" y="1710611"/>
                </a:lnTo>
                <a:lnTo>
                  <a:pt x="3231643" y="1715493"/>
                </a:lnTo>
                <a:lnTo>
                  <a:pt x="3240709" y="1719910"/>
                </a:lnTo>
                <a:lnTo>
                  <a:pt x="3249775" y="1724095"/>
                </a:lnTo>
                <a:lnTo>
                  <a:pt x="3259074" y="1727815"/>
                </a:lnTo>
                <a:lnTo>
                  <a:pt x="3268372" y="1731070"/>
                </a:lnTo>
                <a:lnTo>
                  <a:pt x="3277903" y="1733859"/>
                </a:lnTo>
                <a:lnTo>
                  <a:pt x="3287666" y="1736184"/>
                </a:lnTo>
                <a:lnTo>
                  <a:pt x="3297429" y="1738044"/>
                </a:lnTo>
                <a:lnTo>
                  <a:pt x="3307425" y="1739206"/>
                </a:lnTo>
                <a:lnTo>
                  <a:pt x="3317421" y="1739206"/>
                </a:lnTo>
                <a:lnTo>
                  <a:pt x="3337412" y="1739206"/>
                </a:lnTo>
                <a:lnTo>
                  <a:pt x="3347408" y="1739206"/>
                </a:lnTo>
                <a:lnTo>
                  <a:pt x="3357404" y="1739206"/>
                </a:lnTo>
                <a:lnTo>
                  <a:pt x="3367632" y="1737811"/>
                </a:lnTo>
                <a:lnTo>
                  <a:pt x="3377860" y="1736184"/>
                </a:lnTo>
                <a:lnTo>
                  <a:pt x="3388321" y="1734324"/>
                </a:lnTo>
                <a:lnTo>
                  <a:pt x="3399246" y="1732232"/>
                </a:lnTo>
                <a:lnTo>
                  <a:pt x="3410404" y="1729907"/>
                </a:lnTo>
                <a:lnTo>
                  <a:pt x="3421562" y="1727350"/>
                </a:lnTo>
                <a:lnTo>
                  <a:pt x="3422724" y="1729210"/>
                </a:lnTo>
                <a:lnTo>
                  <a:pt x="3429931" y="1739671"/>
                </a:lnTo>
                <a:lnTo>
                  <a:pt x="3436904" y="1749668"/>
                </a:lnTo>
                <a:lnTo>
                  <a:pt x="3443646" y="1759200"/>
                </a:lnTo>
                <a:lnTo>
                  <a:pt x="3450154" y="1768267"/>
                </a:lnTo>
                <a:lnTo>
                  <a:pt x="3456664" y="1776869"/>
                </a:lnTo>
                <a:lnTo>
                  <a:pt x="3463172" y="1785006"/>
                </a:lnTo>
                <a:lnTo>
                  <a:pt x="3469681" y="1792910"/>
                </a:lnTo>
                <a:lnTo>
                  <a:pt x="3476422" y="1800582"/>
                </a:lnTo>
                <a:lnTo>
                  <a:pt x="3483164" y="1807789"/>
                </a:lnTo>
                <a:lnTo>
                  <a:pt x="3490370" y="1814763"/>
                </a:lnTo>
                <a:lnTo>
                  <a:pt x="3497809" y="1821506"/>
                </a:lnTo>
                <a:lnTo>
                  <a:pt x="3505480" y="1827782"/>
                </a:lnTo>
                <a:lnTo>
                  <a:pt x="3513616" y="1833595"/>
                </a:lnTo>
                <a:lnTo>
                  <a:pt x="3521984" y="1838942"/>
                </a:lnTo>
                <a:lnTo>
                  <a:pt x="3530585" y="1843824"/>
                </a:lnTo>
                <a:lnTo>
                  <a:pt x="3539419" y="1848241"/>
                </a:lnTo>
                <a:lnTo>
                  <a:pt x="3548485" y="1852193"/>
                </a:lnTo>
                <a:lnTo>
                  <a:pt x="3557783" y="1855913"/>
                </a:lnTo>
                <a:lnTo>
                  <a:pt x="3567314" y="1859168"/>
                </a:lnTo>
                <a:lnTo>
                  <a:pt x="3577077" y="1861958"/>
                </a:lnTo>
                <a:lnTo>
                  <a:pt x="3586840" y="1864515"/>
                </a:lnTo>
                <a:lnTo>
                  <a:pt x="3597069" y="1866840"/>
                </a:lnTo>
                <a:lnTo>
                  <a:pt x="3607529" y="1869164"/>
                </a:lnTo>
                <a:lnTo>
                  <a:pt x="3618455" y="1871257"/>
                </a:lnTo>
                <a:lnTo>
                  <a:pt x="3629845" y="1873349"/>
                </a:lnTo>
                <a:lnTo>
                  <a:pt x="3641236" y="1875209"/>
                </a:lnTo>
                <a:lnTo>
                  <a:pt x="3641236" y="1877301"/>
                </a:lnTo>
                <a:lnTo>
                  <a:pt x="3643793" y="1889855"/>
                </a:lnTo>
                <a:lnTo>
                  <a:pt x="3646350" y="1901712"/>
                </a:lnTo>
                <a:lnTo>
                  <a:pt x="3648907" y="1913104"/>
                </a:lnTo>
                <a:lnTo>
                  <a:pt x="3651464" y="1923798"/>
                </a:lnTo>
                <a:lnTo>
                  <a:pt x="3654254" y="1934260"/>
                </a:lnTo>
                <a:lnTo>
                  <a:pt x="3657043" y="1944257"/>
                </a:lnTo>
                <a:lnTo>
                  <a:pt x="3660065" y="1954021"/>
                </a:lnTo>
                <a:lnTo>
                  <a:pt x="3663319" y="1963553"/>
                </a:lnTo>
                <a:lnTo>
                  <a:pt x="3666806" y="1972852"/>
                </a:lnTo>
                <a:lnTo>
                  <a:pt x="3670061" y="1980989"/>
                </a:lnTo>
                <a:lnTo>
                  <a:pt x="3674477" y="1990056"/>
                </a:lnTo>
                <a:lnTo>
                  <a:pt x="3679126" y="1998890"/>
                </a:lnTo>
                <a:lnTo>
                  <a:pt x="3684241" y="2007492"/>
                </a:lnTo>
                <a:lnTo>
                  <a:pt x="3689820" y="2015629"/>
                </a:lnTo>
                <a:lnTo>
                  <a:pt x="3695864" y="2023533"/>
                </a:lnTo>
                <a:lnTo>
                  <a:pt x="3702372" y="2031205"/>
                </a:lnTo>
                <a:lnTo>
                  <a:pt x="3709346" y="2038412"/>
                </a:lnTo>
                <a:lnTo>
                  <a:pt x="3716552" y="2045387"/>
                </a:lnTo>
                <a:lnTo>
                  <a:pt x="3723991" y="2051896"/>
                </a:lnTo>
                <a:lnTo>
                  <a:pt x="3731895" y="2058173"/>
                </a:lnTo>
                <a:lnTo>
                  <a:pt x="3740031" y="2064450"/>
                </a:lnTo>
                <a:lnTo>
                  <a:pt x="3748399" y="2070495"/>
                </a:lnTo>
                <a:lnTo>
                  <a:pt x="3757233" y="2076540"/>
                </a:lnTo>
                <a:lnTo>
                  <a:pt x="3766531" y="2082584"/>
                </a:lnTo>
                <a:lnTo>
                  <a:pt x="3776294" y="2088861"/>
                </a:lnTo>
                <a:lnTo>
                  <a:pt x="3786290" y="2094906"/>
                </a:lnTo>
                <a:lnTo>
                  <a:pt x="3786290" y="2096998"/>
                </a:lnTo>
                <a:lnTo>
                  <a:pt x="3783965" y="2109552"/>
                </a:lnTo>
                <a:lnTo>
                  <a:pt x="3781873" y="2121409"/>
                </a:lnTo>
                <a:lnTo>
                  <a:pt x="3780014" y="2132800"/>
                </a:lnTo>
                <a:lnTo>
                  <a:pt x="3778387" y="2143727"/>
                </a:lnTo>
                <a:lnTo>
                  <a:pt x="3776992" y="2154421"/>
                </a:lnTo>
                <a:lnTo>
                  <a:pt x="3775829" y="2164883"/>
                </a:lnTo>
                <a:lnTo>
                  <a:pt x="3775829" y="2175112"/>
                </a:lnTo>
                <a:lnTo>
                  <a:pt x="3775829" y="2185109"/>
                </a:lnTo>
                <a:lnTo>
                  <a:pt x="3775829" y="2194873"/>
                </a:lnTo>
                <a:cubicBezTo>
                  <a:pt x="3775829" y="2198128"/>
                  <a:pt x="3775829" y="2201453"/>
                  <a:pt x="3775829" y="2204870"/>
                </a:cubicBezTo>
                <a:lnTo>
                  <a:pt x="3775829" y="2214867"/>
                </a:lnTo>
                <a:lnTo>
                  <a:pt x="3775829" y="2224864"/>
                </a:lnTo>
                <a:lnTo>
                  <a:pt x="3777456" y="2234628"/>
                </a:lnTo>
                <a:lnTo>
                  <a:pt x="3779549" y="2244392"/>
                </a:lnTo>
                <a:lnTo>
                  <a:pt x="3782106" y="2254157"/>
                </a:lnTo>
                <a:lnTo>
                  <a:pt x="3786290" y="2264618"/>
                </a:lnTo>
                <a:lnTo>
                  <a:pt x="3789777" y="2273918"/>
                </a:lnTo>
                <a:lnTo>
                  <a:pt x="3793729" y="2282984"/>
                </a:lnTo>
                <a:lnTo>
                  <a:pt x="3798145" y="2292051"/>
                </a:lnTo>
                <a:lnTo>
                  <a:pt x="3803027" y="2300886"/>
                </a:lnTo>
                <a:lnTo>
                  <a:pt x="3808141" y="2309720"/>
                </a:lnTo>
                <a:lnTo>
                  <a:pt x="3813720" y="2318555"/>
                </a:lnTo>
                <a:lnTo>
                  <a:pt x="3819531" y="2327621"/>
                </a:lnTo>
                <a:lnTo>
                  <a:pt x="3825808" y="2336921"/>
                </a:lnTo>
                <a:lnTo>
                  <a:pt x="3832317" y="2346453"/>
                </a:lnTo>
                <a:lnTo>
                  <a:pt x="3838826" y="2355752"/>
                </a:lnTo>
                <a:lnTo>
                  <a:pt x="3837664" y="2357612"/>
                </a:lnTo>
                <a:lnTo>
                  <a:pt x="3830690" y="2368306"/>
                </a:lnTo>
                <a:lnTo>
                  <a:pt x="3824181" y="2378535"/>
                </a:lnTo>
                <a:lnTo>
                  <a:pt x="3817904" y="2388300"/>
                </a:lnTo>
                <a:lnTo>
                  <a:pt x="3812093" y="2397831"/>
                </a:lnTo>
                <a:lnTo>
                  <a:pt x="3806747" y="2407131"/>
                </a:lnTo>
                <a:lnTo>
                  <a:pt x="3801632" y="2416197"/>
                </a:lnTo>
                <a:lnTo>
                  <a:pt x="3796751" y="2425264"/>
                </a:lnTo>
                <a:lnTo>
                  <a:pt x="3792334" y="2434331"/>
                </a:lnTo>
                <a:lnTo>
                  <a:pt x="3788150" y="2443398"/>
                </a:lnTo>
                <a:lnTo>
                  <a:pt x="3784430" y="2452697"/>
                </a:lnTo>
                <a:lnTo>
                  <a:pt x="3781176" y="2461997"/>
                </a:lnTo>
                <a:lnTo>
                  <a:pt x="3778387" y="2471528"/>
                </a:lnTo>
                <a:lnTo>
                  <a:pt x="3776062" y="2481293"/>
                </a:lnTo>
                <a:lnTo>
                  <a:pt x="3774202" y="2491057"/>
                </a:lnTo>
                <a:lnTo>
                  <a:pt x="3773040" y="2501054"/>
                </a:lnTo>
                <a:lnTo>
                  <a:pt x="3773040" y="2511051"/>
                </a:lnTo>
                <a:lnTo>
                  <a:pt x="3773040" y="2531044"/>
                </a:lnTo>
                <a:lnTo>
                  <a:pt x="3773040" y="2541041"/>
                </a:lnTo>
                <a:lnTo>
                  <a:pt x="3773040" y="2551038"/>
                </a:lnTo>
                <a:lnTo>
                  <a:pt x="3774435" y="2561267"/>
                </a:lnTo>
                <a:lnTo>
                  <a:pt x="3776062" y="2571496"/>
                </a:lnTo>
                <a:lnTo>
                  <a:pt x="3777922" y="2581958"/>
                </a:lnTo>
                <a:lnTo>
                  <a:pt x="3780014" y="2592884"/>
                </a:lnTo>
                <a:lnTo>
                  <a:pt x="3782338" y="2604044"/>
                </a:lnTo>
                <a:lnTo>
                  <a:pt x="3784895" y="2615203"/>
                </a:lnTo>
                <a:lnTo>
                  <a:pt x="3783036" y="2616365"/>
                </a:lnTo>
                <a:lnTo>
                  <a:pt x="3772575" y="2623572"/>
                </a:lnTo>
                <a:lnTo>
                  <a:pt x="3762579" y="2630547"/>
                </a:lnTo>
                <a:lnTo>
                  <a:pt x="3753049" y="2637289"/>
                </a:lnTo>
                <a:lnTo>
                  <a:pt x="3743982" y="2643798"/>
                </a:lnTo>
                <a:lnTo>
                  <a:pt x="3735381" y="2650308"/>
                </a:lnTo>
                <a:lnTo>
                  <a:pt x="3727246" y="2656817"/>
                </a:lnTo>
                <a:lnTo>
                  <a:pt x="3719342" y="2663327"/>
                </a:lnTo>
                <a:lnTo>
                  <a:pt x="3711671" y="2670069"/>
                </a:lnTo>
                <a:lnTo>
                  <a:pt x="3704464" y="2676811"/>
                </a:lnTo>
                <a:lnTo>
                  <a:pt x="3697491" y="2684018"/>
                </a:lnTo>
                <a:lnTo>
                  <a:pt x="3690749" y="2691457"/>
                </a:lnTo>
                <a:lnTo>
                  <a:pt x="3684473" y="2699129"/>
                </a:lnTo>
                <a:lnTo>
                  <a:pt x="3678661" y="2707266"/>
                </a:lnTo>
                <a:lnTo>
                  <a:pt x="3673315" y="2715636"/>
                </a:lnTo>
                <a:lnTo>
                  <a:pt x="3668433" y="2724238"/>
                </a:lnTo>
                <a:lnTo>
                  <a:pt x="3664017" y="2733072"/>
                </a:lnTo>
                <a:lnTo>
                  <a:pt x="3660065" y="2742139"/>
                </a:lnTo>
                <a:lnTo>
                  <a:pt x="3656346" y="2751438"/>
                </a:lnTo>
                <a:lnTo>
                  <a:pt x="3653091" y="2760970"/>
                </a:lnTo>
                <a:lnTo>
                  <a:pt x="3650301" y="2770734"/>
                </a:lnTo>
                <a:lnTo>
                  <a:pt x="3647744" y="2780499"/>
                </a:lnTo>
                <a:lnTo>
                  <a:pt x="3645420" y="2790728"/>
                </a:lnTo>
                <a:lnTo>
                  <a:pt x="3643095" y="2801189"/>
                </a:lnTo>
                <a:lnTo>
                  <a:pt x="3641003" y="2812116"/>
                </a:lnTo>
                <a:lnTo>
                  <a:pt x="3638911" y="2823508"/>
                </a:lnTo>
                <a:lnTo>
                  <a:pt x="3637051" y="2834899"/>
                </a:lnTo>
                <a:lnTo>
                  <a:pt x="3634959" y="2834899"/>
                </a:lnTo>
                <a:lnTo>
                  <a:pt x="3622406" y="2837457"/>
                </a:lnTo>
                <a:lnTo>
                  <a:pt x="3610551" y="2840014"/>
                </a:lnTo>
                <a:lnTo>
                  <a:pt x="3599161" y="2842571"/>
                </a:lnTo>
                <a:lnTo>
                  <a:pt x="3588468" y="2845129"/>
                </a:lnTo>
                <a:lnTo>
                  <a:pt x="3578007" y="2847918"/>
                </a:lnTo>
                <a:lnTo>
                  <a:pt x="3568011" y="2850709"/>
                </a:lnTo>
                <a:lnTo>
                  <a:pt x="3558248" y="2853731"/>
                </a:lnTo>
                <a:lnTo>
                  <a:pt x="3548717" y="2856985"/>
                </a:lnTo>
                <a:lnTo>
                  <a:pt x="3539419" y="2860473"/>
                </a:lnTo>
                <a:lnTo>
                  <a:pt x="3530353" y="2864425"/>
                </a:lnTo>
                <a:lnTo>
                  <a:pt x="3521287" y="2868842"/>
                </a:lnTo>
                <a:lnTo>
                  <a:pt x="3512454" y="2873492"/>
                </a:lnTo>
                <a:lnTo>
                  <a:pt x="3503853" y="2878606"/>
                </a:lnTo>
                <a:lnTo>
                  <a:pt x="3495716" y="2884186"/>
                </a:lnTo>
                <a:lnTo>
                  <a:pt x="3487813" y="2890231"/>
                </a:lnTo>
                <a:lnTo>
                  <a:pt x="3480142" y="2896740"/>
                </a:lnTo>
                <a:lnTo>
                  <a:pt x="3472936" y="2903715"/>
                </a:lnTo>
                <a:lnTo>
                  <a:pt x="3465962" y="2910922"/>
                </a:lnTo>
                <a:lnTo>
                  <a:pt x="3459453" y="2918361"/>
                </a:lnTo>
                <a:lnTo>
                  <a:pt x="3453176" y="2926266"/>
                </a:lnTo>
                <a:lnTo>
                  <a:pt x="3446900" y="2934402"/>
                </a:lnTo>
                <a:lnTo>
                  <a:pt x="3440856" y="2942772"/>
                </a:lnTo>
                <a:lnTo>
                  <a:pt x="3434812" y="2951606"/>
                </a:lnTo>
                <a:lnTo>
                  <a:pt x="3428768" y="2960905"/>
                </a:lnTo>
                <a:lnTo>
                  <a:pt x="3422492" y="2970670"/>
                </a:lnTo>
                <a:lnTo>
                  <a:pt x="3416448" y="2980434"/>
                </a:lnTo>
                <a:lnTo>
                  <a:pt x="3414356" y="2980434"/>
                </a:lnTo>
                <a:lnTo>
                  <a:pt x="3401803" y="2978109"/>
                </a:lnTo>
                <a:lnTo>
                  <a:pt x="3389948" y="2976017"/>
                </a:lnTo>
                <a:lnTo>
                  <a:pt x="3378557" y="2974157"/>
                </a:lnTo>
                <a:lnTo>
                  <a:pt x="3367864" y="2971367"/>
                </a:lnTo>
                <a:lnTo>
                  <a:pt x="3357171" y="2969972"/>
                </a:lnTo>
                <a:lnTo>
                  <a:pt x="3346710" y="2968810"/>
                </a:lnTo>
                <a:lnTo>
                  <a:pt x="3336482" y="2968810"/>
                </a:lnTo>
                <a:lnTo>
                  <a:pt x="3326486" y="2968810"/>
                </a:lnTo>
                <a:lnTo>
                  <a:pt x="3306495" y="2968810"/>
                </a:lnTo>
                <a:lnTo>
                  <a:pt x="3296499" y="2968810"/>
                </a:lnTo>
                <a:lnTo>
                  <a:pt x="3286503" y="2968810"/>
                </a:lnTo>
                <a:lnTo>
                  <a:pt x="3276740" y="2970437"/>
                </a:lnTo>
                <a:lnTo>
                  <a:pt x="3266977" y="2972529"/>
                </a:lnTo>
                <a:lnTo>
                  <a:pt x="3257214" y="2975087"/>
                </a:lnTo>
                <a:lnTo>
                  <a:pt x="3247683" y="2978109"/>
                </a:lnTo>
                <a:lnTo>
                  <a:pt x="3238384" y="2981596"/>
                </a:lnTo>
                <a:lnTo>
                  <a:pt x="3228389" y="2985316"/>
                </a:lnTo>
                <a:lnTo>
                  <a:pt x="3219323" y="2989733"/>
                </a:lnTo>
                <a:lnTo>
                  <a:pt x="3210489" y="2994615"/>
                </a:lnTo>
                <a:lnTo>
                  <a:pt x="3201656" y="2999730"/>
                </a:lnTo>
                <a:lnTo>
                  <a:pt x="3192823" y="3005310"/>
                </a:lnTo>
                <a:lnTo>
                  <a:pt x="3183757" y="3011122"/>
                </a:lnTo>
                <a:lnTo>
                  <a:pt x="3174458" y="3017399"/>
                </a:lnTo>
                <a:lnTo>
                  <a:pt x="3164928" y="3023908"/>
                </a:lnTo>
                <a:lnTo>
                  <a:pt x="3164928" y="3023908"/>
                </a:lnTo>
                <a:lnTo>
                  <a:pt x="3155397" y="3017399"/>
                </a:lnTo>
                <a:lnTo>
                  <a:pt x="3146098" y="3011122"/>
                </a:lnTo>
                <a:lnTo>
                  <a:pt x="3137033" y="3005310"/>
                </a:lnTo>
                <a:lnTo>
                  <a:pt x="3128199" y="2999730"/>
                </a:lnTo>
                <a:lnTo>
                  <a:pt x="3119366" y="2994615"/>
                </a:lnTo>
                <a:lnTo>
                  <a:pt x="3110532" y="2989733"/>
                </a:lnTo>
                <a:lnTo>
                  <a:pt x="3101466" y="2985316"/>
                </a:lnTo>
                <a:lnTo>
                  <a:pt x="3092400" y="2981364"/>
                </a:lnTo>
                <a:lnTo>
                  <a:pt x="3083102" y="2977876"/>
                </a:lnTo>
                <a:lnTo>
                  <a:pt x="3073571" y="2974854"/>
                </a:lnTo>
                <a:lnTo>
                  <a:pt x="3063808" y="2972297"/>
                </a:lnTo>
                <a:lnTo>
                  <a:pt x="3054045" y="2970205"/>
                </a:lnTo>
                <a:lnTo>
                  <a:pt x="3044049" y="2968577"/>
                </a:lnTo>
                <a:lnTo>
                  <a:pt x="3034053" y="2968577"/>
                </a:lnTo>
                <a:lnTo>
                  <a:pt x="3024058" y="2968577"/>
                </a:lnTo>
                <a:lnTo>
                  <a:pt x="3004066" y="2968577"/>
                </a:lnTo>
                <a:lnTo>
                  <a:pt x="2994070" y="2968577"/>
                </a:lnTo>
                <a:lnTo>
                  <a:pt x="2983842" y="2968577"/>
                </a:lnTo>
                <a:lnTo>
                  <a:pt x="2973381" y="2969740"/>
                </a:lnTo>
                <a:lnTo>
                  <a:pt x="2962688" y="2971135"/>
                </a:lnTo>
                <a:lnTo>
                  <a:pt x="2951763" y="2972762"/>
                </a:lnTo>
                <a:lnTo>
                  <a:pt x="2940372" y="2974622"/>
                </a:lnTo>
                <a:lnTo>
                  <a:pt x="2928517" y="2976714"/>
                </a:lnTo>
                <a:lnTo>
                  <a:pt x="2915964" y="2979039"/>
                </a:lnTo>
                <a:lnTo>
                  <a:pt x="2913872" y="2979039"/>
                </a:lnTo>
                <a:lnTo>
                  <a:pt x="2907828" y="2969275"/>
                </a:lnTo>
                <a:lnTo>
                  <a:pt x="2901552" y="2959510"/>
                </a:lnTo>
                <a:lnTo>
                  <a:pt x="2895508" y="2950211"/>
                </a:lnTo>
                <a:lnTo>
                  <a:pt x="2889464" y="2941377"/>
                </a:lnTo>
                <a:lnTo>
                  <a:pt x="2883420" y="2933007"/>
                </a:lnTo>
                <a:lnTo>
                  <a:pt x="2877143" y="2924870"/>
                </a:lnTo>
                <a:lnTo>
                  <a:pt x="2870867" y="2916966"/>
                </a:lnTo>
                <a:lnTo>
                  <a:pt x="2864358" y="2909527"/>
                </a:lnTo>
                <a:lnTo>
                  <a:pt x="2857384" y="2902319"/>
                </a:lnTo>
                <a:lnTo>
                  <a:pt x="2850178" y="2895345"/>
                </a:lnTo>
                <a:lnTo>
                  <a:pt x="2842507" y="2888836"/>
                </a:lnTo>
                <a:lnTo>
                  <a:pt x="2834603" y="2882791"/>
                </a:lnTo>
                <a:lnTo>
                  <a:pt x="2826468" y="2877212"/>
                </a:lnTo>
                <a:lnTo>
                  <a:pt x="2817866" y="2872097"/>
                </a:lnTo>
                <a:lnTo>
                  <a:pt x="2809963" y="2869075"/>
                </a:lnTo>
                <a:lnTo>
                  <a:pt x="2800897" y="2864657"/>
                </a:lnTo>
                <a:lnTo>
                  <a:pt x="2791831" y="2860705"/>
                </a:lnTo>
                <a:lnTo>
                  <a:pt x="2782533" y="2857218"/>
                </a:lnTo>
                <a:lnTo>
                  <a:pt x="2773002" y="2853963"/>
                </a:lnTo>
                <a:lnTo>
                  <a:pt x="2763239" y="2850941"/>
                </a:lnTo>
                <a:lnTo>
                  <a:pt x="2753243" y="2848151"/>
                </a:lnTo>
                <a:lnTo>
                  <a:pt x="2742782" y="2845361"/>
                </a:lnTo>
                <a:lnTo>
                  <a:pt x="2732089" y="2842804"/>
                </a:lnTo>
                <a:lnTo>
                  <a:pt x="2720699" y="2840246"/>
                </a:lnTo>
                <a:lnTo>
                  <a:pt x="2708843" y="2837689"/>
                </a:lnTo>
                <a:lnTo>
                  <a:pt x="2696290" y="2835132"/>
                </a:lnTo>
                <a:lnTo>
                  <a:pt x="2694198" y="2835132"/>
                </a:lnTo>
                <a:lnTo>
                  <a:pt x="2692339" y="2823740"/>
                </a:lnTo>
                <a:lnTo>
                  <a:pt x="2690247" y="2812349"/>
                </a:lnTo>
                <a:lnTo>
                  <a:pt x="2688154" y="2801422"/>
                </a:lnTo>
                <a:lnTo>
                  <a:pt x="2685830" y="2790960"/>
                </a:lnTo>
                <a:lnTo>
                  <a:pt x="2683505" y="2780731"/>
                </a:lnTo>
                <a:lnTo>
                  <a:pt x="2680948" y="2770967"/>
                </a:lnTo>
                <a:lnTo>
                  <a:pt x="2678159" y="2761202"/>
                </a:lnTo>
                <a:lnTo>
                  <a:pt x="2674904" y="2751670"/>
                </a:lnTo>
                <a:lnTo>
                  <a:pt x="2671185" y="2742371"/>
                </a:lnTo>
                <a:lnTo>
                  <a:pt x="2667233" y="2733304"/>
                </a:lnTo>
                <a:lnTo>
                  <a:pt x="2662816" y="2724470"/>
                </a:lnTo>
                <a:lnTo>
                  <a:pt x="2657935" y="2715868"/>
                </a:lnTo>
                <a:lnTo>
                  <a:pt x="2652588" y="2707499"/>
                </a:lnTo>
                <a:lnTo>
                  <a:pt x="2646777" y="2699362"/>
                </a:lnTo>
                <a:lnTo>
                  <a:pt x="2640500" y="2691690"/>
                </a:lnTo>
                <a:lnTo>
                  <a:pt x="2633294" y="2683088"/>
                </a:lnTo>
                <a:lnTo>
                  <a:pt x="2626320" y="2675881"/>
                </a:lnTo>
                <a:lnTo>
                  <a:pt x="2619114" y="2669139"/>
                </a:lnTo>
                <a:lnTo>
                  <a:pt x="2611443" y="2662397"/>
                </a:lnTo>
                <a:lnTo>
                  <a:pt x="2603539" y="2655888"/>
                </a:lnTo>
                <a:lnTo>
                  <a:pt x="2595403" y="2649378"/>
                </a:lnTo>
                <a:lnTo>
                  <a:pt x="2586802" y="2642869"/>
                </a:lnTo>
                <a:lnTo>
                  <a:pt x="2577504" y="2636591"/>
                </a:lnTo>
                <a:lnTo>
                  <a:pt x="2567973" y="2629850"/>
                </a:lnTo>
                <a:lnTo>
                  <a:pt x="2557978" y="2622875"/>
                </a:lnTo>
                <a:lnTo>
                  <a:pt x="2547517" y="2615668"/>
                </a:lnTo>
                <a:lnTo>
                  <a:pt x="2545657" y="2614506"/>
                </a:lnTo>
                <a:lnTo>
                  <a:pt x="2548214" y="2603346"/>
                </a:lnTo>
                <a:lnTo>
                  <a:pt x="2550539" y="2592187"/>
                </a:lnTo>
                <a:lnTo>
                  <a:pt x="2552631" y="2581260"/>
                </a:lnTo>
                <a:lnTo>
                  <a:pt x="2554490" y="2570799"/>
                </a:lnTo>
                <a:lnTo>
                  <a:pt x="2556118" y="2560569"/>
                </a:lnTo>
                <a:lnTo>
                  <a:pt x="2557512" y="2550340"/>
                </a:lnTo>
                <a:lnTo>
                  <a:pt x="2557512" y="2540343"/>
                </a:lnTo>
                <a:lnTo>
                  <a:pt x="2557512" y="2530346"/>
                </a:lnTo>
                <a:lnTo>
                  <a:pt x="2557512" y="2510353"/>
                </a:lnTo>
                <a:lnTo>
                  <a:pt x="2557512" y="2500356"/>
                </a:lnTo>
                <a:lnTo>
                  <a:pt x="2556350" y="2490360"/>
                </a:lnTo>
                <a:lnTo>
                  <a:pt x="2554490" y="2480595"/>
                </a:lnTo>
                <a:lnTo>
                  <a:pt x="2552166" y="2470831"/>
                </a:lnTo>
                <a:lnTo>
                  <a:pt x="2549376" y="2461299"/>
                </a:lnTo>
                <a:lnTo>
                  <a:pt x="2546122" y="2452000"/>
                </a:lnTo>
                <a:lnTo>
                  <a:pt x="2542403" y="2442701"/>
                </a:lnTo>
                <a:lnTo>
                  <a:pt x="2538218" y="2433634"/>
                </a:lnTo>
                <a:lnTo>
                  <a:pt x="2533802" y="2424567"/>
                </a:lnTo>
                <a:lnTo>
                  <a:pt x="2528920" y="2415500"/>
                </a:lnTo>
                <a:lnTo>
                  <a:pt x="2523806" y="2406433"/>
                </a:lnTo>
                <a:lnTo>
                  <a:pt x="2518460" y="2397134"/>
                </a:lnTo>
                <a:lnTo>
                  <a:pt x="2512648" y="2387602"/>
                </a:lnTo>
                <a:lnTo>
                  <a:pt x="2506604" y="2377838"/>
                </a:lnTo>
                <a:lnTo>
                  <a:pt x="2500095" y="2367608"/>
                </a:lnTo>
                <a:lnTo>
                  <a:pt x="2493121" y="2356914"/>
                </a:lnTo>
                <a:lnTo>
                  <a:pt x="2491959" y="2355054"/>
                </a:lnTo>
                <a:lnTo>
                  <a:pt x="2498468" y="2345755"/>
                </a:lnTo>
                <a:lnTo>
                  <a:pt x="2504977" y="2336223"/>
                </a:lnTo>
                <a:lnTo>
                  <a:pt x="2511253" y="2326924"/>
                </a:lnTo>
                <a:lnTo>
                  <a:pt x="2517065" y="2317857"/>
                </a:lnTo>
                <a:lnTo>
                  <a:pt x="2522644" y="2309023"/>
                </a:lnTo>
                <a:lnTo>
                  <a:pt x="2527758" y="2300188"/>
                </a:lnTo>
                <a:lnTo>
                  <a:pt x="2532640" y="2291354"/>
                </a:lnTo>
                <a:lnTo>
                  <a:pt x="2537056" y="2282287"/>
                </a:lnTo>
                <a:lnTo>
                  <a:pt x="2541008" y="2273220"/>
                </a:lnTo>
                <a:lnTo>
                  <a:pt x="2544495" y="2263921"/>
                </a:lnTo>
                <a:lnTo>
                  <a:pt x="2547517" y="2254389"/>
                </a:lnTo>
                <a:lnTo>
                  <a:pt x="2550074" y="2244625"/>
                </a:lnTo>
                <a:lnTo>
                  <a:pt x="2552166" y="2234861"/>
                </a:lnTo>
                <a:lnTo>
                  <a:pt x="2553793" y="2225096"/>
                </a:lnTo>
                <a:lnTo>
                  <a:pt x="2553793" y="2215099"/>
                </a:lnTo>
                <a:lnTo>
                  <a:pt x="2553793" y="2205103"/>
                </a:lnTo>
                <a:cubicBezTo>
                  <a:pt x="2553793" y="2201848"/>
                  <a:pt x="2553793" y="2198523"/>
                  <a:pt x="2553793" y="2195106"/>
                </a:cubicBezTo>
                <a:lnTo>
                  <a:pt x="2553793" y="2185109"/>
                </a:lnTo>
                <a:lnTo>
                  <a:pt x="2553793" y="2175112"/>
                </a:lnTo>
                <a:lnTo>
                  <a:pt x="2553793" y="2164883"/>
                </a:lnTo>
                <a:lnTo>
                  <a:pt x="2552631" y="2154421"/>
                </a:lnTo>
                <a:lnTo>
                  <a:pt x="2551236" y="2143727"/>
                </a:lnTo>
                <a:lnTo>
                  <a:pt x="2549609" y="2132800"/>
                </a:lnTo>
                <a:lnTo>
                  <a:pt x="2547749" y="2121409"/>
                </a:lnTo>
                <a:lnTo>
                  <a:pt x="2545657" y="2109552"/>
                </a:lnTo>
                <a:lnTo>
                  <a:pt x="2543332" y="2096998"/>
                </a:lnTo>
                <a:lnTo>
                  <a:pt x="2543332" y="2094906"/>
                </a:lnTo>
                <a:lnTo>
                  <a:pt x="2553096" y="2088861"/>
                </a:lnTo>
                <a:lnTo>
                  <a:pt x="2562859" y="2082584"/>
                </a:lnTo>
                <a:lnTo>
                  <a:pt x="2572158" y="2076540"/>
                </a:lnTo>
                <a:lnTo>
                  <a:pt x="2580991" y="2070495"/>
                </a:lnTo>
                <a:lnTo>
                  <a:pt x="2589359" y="2064450"/>
                </a:lnTo>
                <a:lnTo>
                  <a:pt x="2597495" y="2058173"/>
                </a:lnTo>
                <a:lnTo>
                  <a:pt x="2605399" y="2051896"/>
                </a:lnTo>
                <a:lnTo>
                  <a:pt x="2612838" y="2045387"/>
                </a:lnTo>
                <a:lnTo>
                  <a:pt x="2620044" y="2038412"/>
                </a:lnTo>
                <a:lnTo>
                  <a:pt x="2627018" y="2031205"/>
                </a:lnTo>
                <a:lnTo>
                  <a:pt x="2633527" y="2023533"/>
                </a:lnTo>
                <a:lnTo>
                  <a:pt x="2639570" y="2015629"/>
                </a:lnTo>
                <a:lnTo>
                  <a:pt x="2645150" y="2007492"/>
                </a:lnTo>
                <a:lnTo>
                  <a:pt x="2650264" y="1998890"/>
                </a:lnTo>
                <a:lnTo>
                  <a:pt x="2654913" y="1990056"/>
                </a:lnTo>
                <a:lnTo>
                  <a:pt x="2659330" y="1980989"/>
                </a:lnTo>
                <a:lnTo>
                  <a:pt x="2663281" y="1971922"/>
                </a:lnTo>
                <a:lnTo>
                  <a:pt x="2666768" y="1962623"/>
                </a:lnTo>
                <a:lnTo>
                  <a:pt x="2670022" y="1953091"/>
                </a:lnTo>
                <a:lnTo>
                  <a:pt x="2673045" y="1943327"/>
                </a:lnTo>
                <a:lnTo>
                  <a:pt x="2675834" y="1933330"/>
                </a:lnTo>
                <a:lnTo>
                  <a:pt x="2678624" y="1922868"/>
                </a:lnTo>
                <a:lnTo>
                  <a:pt x="2681181" y="1912174"/>
                </a:lnTo>
                <a:lnTo>
                  <a:pt x="2683738" y="1900782"/>
                </a:lnTo>
                <a:lnTo>
                  <a:pt x="2686295" y="1888925"/>
                </a:lnTo>
                <a:lnTo>
                  <a:pt x="2688852" y="1876372"/>
                </a:lnTo>
                <a:lnTo>
                  <a:pt x="2688852" y="1874279"/>
                </a:lnTo>
                <a:lnTo>
                  <a:pt x="2700242" y="1872419"/>
                </a:lnTo>
                <a:lnTo>
                  <a:pt x="2711633" y="1870327"/>
                </a:lnTo>
                <a:lnTo>
                  <a:pt x="2722558" y="1868234"/>
                </a:lnTo>
                <a:lnTo>
                  <a:pt x="2733019" y="1865910"/>
                </a:lnTo>
                <a:lnTo>
                  <a:pt x="2743247" y="1863585"/>
                </a:lnTo>
                <a:lnTo>
                  <a:pt x="2753010" y="1861028"/>
                </a:lnTo>
                <a:lnTo>
                  <a:pt x="2762774" y="1858238"/>
                </a:lnTo>
                <a:lnTo>
                  <a:pt x="2772305" y="1854983"/>
                </a:lnTo>
                <a:lnTo>
                  <a:pt x="2781603" y="1851263"/>
                </a:lnTo>
                <a:lnTo>
                  <a:pt x="2790669" y="1847311"/>
                </a:lnTo>
                <a:lnTo>
                  <a:pt x="2799502" y="1842894"/>
                </a:lnTo>
                <a:lnTo>
                  <a:pt x="2808103" y="1838012"/>
                </a:lnTo>
                <a:lnTo>
                  <a:pt x="2816472" y="1832665"/>
                </a:lnTo>
                <a:lnTo>
                  <a:pt x="2824608" y="1826853"/>
                </a:lnTo>
                <a:lnTo>
                  <a:pt x="2832279" y="1820576"/>
                </a:lnTo>
                <a:lnTo>
                  <a:pt x="2839718" y="1813834"/>
                </a:lnTo>
                <a:lnTo>
                  <a:pt x="2846924" y="1806859"/>
                </a:lnTo>
                <a:lnTo>
                  <a:pt x="2853665" y="1799652"/>
                </a:lnTo>
                <a:lnTo>
                  <a:pt x="2860406" y="1791980"/>
                </a:lnTo>
                <a:lnTo>
                  <a:pt x="2866915" y="1784076"/>
                </a:lnTo>
                <a:lnTo>
                  <a:pt x="2873424" y="1775939"/>
                </a:lnTo>
                <a:lnTo>
                  <a:pt x="2879933" y="1767337"/>
                </a:lnTo>
                <a:lnTo>
                  <a:pt x="2886442" y="1758270"/>
                </a:lnTo>
                <a:lnTo>
                  <a:pt x="2893183" y="1748738"/>
                </a:lnTo>
                <a:lnTo>
                  <a:pt x="2900157" y="1738741"/>
                </a:lnTo>
                <a:lnTo>
                  <a:pt x="2907363" y="1728280"/>
                </a:lnTo>
                <a:lnTo>
                  <a:pt x="2908526" y="1726420"/>
                </a:lnTo>
                <a:lnTo>
                  <a:pt x="2919683" y="1728977"/>
                </a:lnTo>
                <a:lnTo>
                  <a:pt x="2930841" y="1731302"/>
                </a:lnTo>
                <a:lnTo>
                  <a:pt x="2941767" y="1733394"/>
                </a:lnTo>
                <a:lnTo>
                  <a:pt x="2952228" y="1735254"/>
                </a:lnTo>
                <a:lnTo>
                  <a:pt x="2962456" y="1736882"/>
                </a:lnTo>
                <a:lnTo>
                  <a:pt x="2972684" y="1738276"/>
                </a:lnTo>
                <a:lnTo>
                  <a:pt x="2982680" y="1738276"/>
                </a:lnTo>
                <a:lnTo>
                  <a:pt x="2992676" y="1738276"/>
                </a:lnTo>
                <a:lnTo>
                  <a:pt x="3012667" y="1738276"/>
                </a:lnTo>
                <a:lnTo>
                  <a:pt x="3022663" y="1738276"/>
                </a:lnTo>
                <a:lnTo>
                  <a:pt x="3032658" y="1737114"/>
                </a:lnTo>
                <a:lnTo>
                  <a:pt x="3042422" y="1735254"/>
                </a:lnTo>
                <a:lnTo>
                  <a:pt x="3052185" y="1732929"/>
                </a:lnTo>
                <a:lnTo>
                  <a:pt x="3061716" y="1730140"/>
                </a:lnTo>
                <a:lnTo>
                  <a:pt x="3071014" y="1726885"/>
                </a:lnTo>
                <a:lnTo>
                  <a:pt x="3080313" y="1723165"/>
                </a:lnTo>
                <a:lnTo>
                  <a:pt x="3089378" y="1718980"/>
                </a:lnTo>
                <a:lnTo>
                  <a:pt x="3098444" y="1714563"/>
                </a:lnTo>
                <a:lnTo>
                  <a:pt x="3107510" y="1709681"/>
                </a:lnTo>
                <a:lnTo>
                  <a:pt x="3116576" y="1704567"/>
                </a:lnTo>
                <a:lnTo>
                  <a:pt x="3125874" y="1699219"/>
                </a:lnTo>
                <a:lnTo>
                  <a:pt x="3135405" y="1693407"/>
                </a:lnTo>
                <a:lnTo>
                  <a:pt x="3145168" y="1687130"/>
                </a:lnTo>
                <a:lnTo>
                  <a:pt x="3155397" y="1680621"/>
                </a:lnTo>
                <a:lnTo>
                  <a:pt x="3164463" y="1674809"/>
                </a:lnTo>
                <a:lnTo>
                  <a:pt x="3164463" y="1674809"/>
                </a:lnTo>
                <a:close/>
                <a:moveTo>
                  <a:pt x="3254889" y="2658677"/>
                </a:moveTo>
                <a:cubicBezTo>
                  <a:pt x="3196170" y="2671627"/>
                  <a:pt x="3135312" y="2671627"/>
                  <a:pt x="3076593" y="2658677"/>
                </a:cubicBezTo>
                <a:cubicBezTo>
                  <a:pt x="3063808" y="2655190"/>
                  <a:pt x="3051255" y="2667512"/>
                  <a:pt x="3073339" y="2676579"/>
                </a:cubicBezTo>
                <a:cubicBezTo>
                  <a:pt x="3103466" y="2685552"/>
                  <a:pt x="3134987" y="2688947"/>
                  <a:pt x="3166322" y="2686575"/>
                </a:cubicBezTo>
                <a:lnTo>
                  <a:pt x="3166322" y="2686575"/>
                </a:lnTo>
                <a:cubicBezTo>
                  <a:pt x="3197658" y="2688947"/>
                  <a:pt x="3229179" y="2685552"/>
                  <a:pt x="3259306" y="2676579"/>
                </a:cubicBezTo>
                <a:cubicBezTo>
                  <a:pt x="3282552" y="2667512"/>
                  <a:pt x="3268604" y="2655190"/>
                  <a:pt x="3256051" y="2658677"/>
                </a:cubicBezTo>
                <a:lnTo>
                  <a:pt x="3256051" y="2658677"/>
                </a:lnTo>
                <a:close/>
                <a:moveTo>
                  <a:pt x="3165625" y="2630547"/>
                </a:moveTo>
                <a:lnTo>
                  <a:pt x="3205143" y="2630547"/>
                </a:lnTo>
                <a:cubicBezTo>
                  <a:pt x="3251635" y="2630547"/>
                  <a:pt x="3296034" y="2630547"/>
                  <a:pt x="3341131" y="2630547"/>
                </a:cubicBezTo>
                <a:cubicBezTo>
                  <a:pt x="3352289" y="2625897"/>
                  <a:pt x="3351359" y="2627757"/>
                  <a:pt x="3349500" y="2617295"/>
                </a:cubicBezTo>
                <a:lnTo>
                  <a:pt x="3349500" y="2617295"/>
                </a:lnTo>
                <a:cubicBezTo>
                  <a:pt x="3346966" y="2612785"/>
                  <a:pt x="3344177" y="2608438"/>
                  <a:pt x="3341131" y="2604276"/>
                </a:cubicBezTo>
                <a:cubicBezTo>
                  <a:pt x="3328113" y="2584980"/>
                  <a:pt x="3323464" y="2589630"/>
                  <a:pt x="3287433" y="2585678"/>
                </a:cubicBezTo>
                <a:cubicBezTo>
                  <a:pt x="3276159" y="2585561"/>
                  <a:pt x="3264908" y="2584864"/>
                  <a:pt x="3253727" y="2583585"/>
                </a:cubicBezTo>
                <a:cubicBezTo>
                  <a:pt x="3244614" y="2571938"/>
                  <a:pt x="3231039" y="2564615"/>
                  <a:pt x="3216301" y="2563359"/>
                </a:cubicBezTo>
                <a:cubicBezTo>
                  <a:pt x="3198588" y="2562429"/>
                  <a:pt x="3180944" y="2565963"/>
                  <a:pt x="3164928" y="2573588"/>
                </a:cubicBezTo>
                <a:cubicBezTo>
                  <a:pt x="3148911" y="2565963"/>
                  <a:pt x="3131268" y="2562429"/>
                  <a:pt x="3113554" y="2563359"/>
                </a:cubicBezTo>
                <a:cubicBezTo>
                  <a:pt x="3098816" y="2564615"/>
                  <a:pt x="3085240" y="2571938"/>
                  <a:pt x="3076128" y="2583585"/>
                </a:cubicBezTo>
                <a:cubicBezTo>
                  <a:pt x="3064947" y="2584864"/>
                  <a:pt x="3053696" y="2585561"/>
                  <a:pt x="3042422" y="2585678"/>
                </a:cubicBezTo>
                <a:cubicBezTo>
                  <a:pt x="3006390" y="2589397"/>
                  <a:pt x="3001974" y="2585678"/>
                  <a:pt x="2988724" y="2604276"/>
                </a:cubicBezTo>
                <a:cubicBezTo>
                  <a:pt x="2985679" y="2608438"/>
                  <a:pt x="2982889" y="2612785"/>
                  <a:pt x="2980355" y="2617295"/>
                </a:cubicBezTo>
                <a:lnTo>
                  <a:pt x="2980355" y="2617295"/>
                </a:lnTo>
                <a:cubicBezTo>
                  <a:pt x="2978728" y="2627525"/>
                  <a:pt x="2977566" y="2625897"/>
                  <a:pt x="2988724" y="2630547"/>
                </a:cubicBezTo>
                <a:cubicBezTo>
                  <a:pt x="3033821" y="2629152"/>
                  <a:pt x="3079383" y="2630547"/>
                  <a:pt x="3124712" y="2630547"/>
                </a:cubicBezTo>
                <a:lnTo>
                  <a:pt x="3164928" y="2630547"/>
                </a:lnTo>
                <a:close/>
                <a:moveTo>
                  <a:pt x="3165625" y="2465019"/>
                </a:moveTo>
                <a:lnTo>
                  <a:pt x="3266744" y="2465019"/>
                </a:lnTo>
                <a:lnTo>
                  <a:pt x="3266744" y="2457114"/>
                </a:lnTo>
                <a:cubicBezTo>
                  <a:pt x="3264187" y="2429449"/>
                  <a:pt x="3259538" y="2404341"/>
                  <a:pt x="3254657" y="2379000"/>
                </a:cubicBezTo>
                <a:lnTo>
                  <a:pt x="3254657" y="2379000"/>
                </a:lnTo>
                <a:cubicBezTo>
                  <a:pt x="3242034" y="2325087"/>
                  <a:pt x="3238501" y="2269477"/>
                  <a:pt x="3244196" y="2214402"/>
                </a:cubicBezTo>
                <a:cubicBezTo>
                  <a:pt x="3250007" y="2148912"/>
                  <a:pt x="3291222" y="2091883"/>
                  <a:pt x="3351592" y="2065845"/>
                </a:cubicBezTo>
                <a:cubicBezTo>
                  <a:pt x="3362959" y="2061475"/>
                  <a:pt x="3374838" y="2058522"/>
                  <a:pt x="3386926" y="2057011"/>
                </a:cubicBezTo>
                <a:cubicBezTo>
                  <a:pt x="3399734" y="2055453"/>
                  <a:pt x="3412705" y="2055453"/>
                  <a:pt x="3425514" y="2057011"/>
                </a:cubicBezTo>
                <a:lnTo>
                  <a:pt x="3425514" y="2057011"/>
                </a:lnTo>
                <a:cubicBezTo>
                  <a:pt x="3448597" y="2059289"/>
                  <a:pt x="3471378" y="2064125"/>
                  <a:pt x="3493392" y="2071425"/>
                </a:cubicBezTo>
                <a:cubicBezTo>
                  <a:pt x="3509757" y="2076981"/>
                  <a:pt x="3525076" y="2085234"/>
                  <a:pt x="3538721" y="2095836"/>
                </a:cubicBezTo>
                <a:cubicBezTo>
                  <a:pt x="3548903" y="2103972"/>
                  <a:pt x="3557644" y="2113807"/>
                  <a:pt x="3564524" y="2124896"/>
                </a:cubicBezTo>
                <a:cubicBezTo>
                  <a:pt x="3573846" y="2139566"/>
                  <a:pt x="3581633" y="2155142"/>
                  <a:pt x="3587770" y="2171393"/>
                </a:cubicBezTo>
                <a:cubicBezTo>
                  <a:pt x="3611016" y="2233698"/>
                  <a:pt x="3613341" y="2334131"/>
                  <a:pt x="3589397" y="2434098"/>
                </a:cubicBezTo>
                <a:cubicBezTo>
                  <a:pt x="3584748" y="2453395"/>
                  <a:pt x="3579169" y="2472923"/>
                  <a:pt x="3572428" y="2492219"/>
                </a:cubicBezTo>
                <a:cubicBezTo>
                  <a:pt x="3565733" y="2511306"/>
                  <a:pt x="3557969" y="2530021"/>
                  <a:pt x="3549182" y="2548248"/>
                </a:cubicBezTo>
                <a:lnTo>
                  <a:pt x="3549182" y="2548248"/>
                </a:lnTo>
                <a:cubicBezTo>
                  <a:pt x="3500389" y="2639707"/>
                  <a:pt x="3432441" y="2719565"/>
                  <a:pt x="3349965" y="2782358"/>
                </a:cubicBezTo>
                <a:cubicBezTo>
                  <a:pt x="3336715" y="2792820"/>
                  <a:pt x="3324162" y="2801655"/>
                  <a:pt x="3312771" y="2809094"/>
                </a:cubicBezTo>
                <a:cubicBezTo>
                  <a:pt x="3303148" y="2815464"/>
                  <a:pt x="3293129" y="2821206"/>
                  <a:pt x="3282784" y="2826298"/>
                </a:cubicBezTo>
                <a:lnTo>
                  <a:pt x="3282784" y="2826298"/>
                </a:lnTo>
                <a:cubicBezTo>
                  <a:pt x="3209443" y="2862146"/>
                  <a:pt x="3123666" y="2862146"/>
                  <a:pt x="3050325" y="2826298"/>
                </a:cubicBezTo>
                <a:lnTo>
                  <a:pt x="3050325" y="2826298"/>
                </a:lnTo>
                <a:cubicBezTo>
                  <a:pt x="3039981" y="2821206"/>
                  <a:pt x="3029962" y="2815464"/>
                  <a:pt x="3020338" y="2809094"/>
                </a:cubicBezTo>
                <a:cubicBezTo>
                  <a:pt x="3009180" y="2801655"/>
                  <a:pt x="2997092" y="2792820"/>
                  <a:pt x="2983145" y="2782358"/>
                </a:cubicBezTo>
                <a:cubicBezTo>
                  <a:pt x="2900668" y="2719565"/>
                  <a:pt x="2832721" y="2639707"/>
                  <a:pt x="2783928" y="2548248"/>
                </a:cubicBezTo>
                <a:lnTo>
                  <a:pt x="2783928" y="2548248"/>
                </a:lnTo>
                <a:cubicBezTo>
                  <a:pt x="2775140" y="2530021"/>
                  <a:pt x="2767376" y="2511306"/>
                  <a:pt x="2760682" y="2492219"/>
                </a:cubicBezTo>
                <a:cubicBezTo>
                  <a:pt x="2753940" y="2473156"/>
                  <a:pt x="2748361" y="2453627"/>
                  <a:pt x="2743712" y="2434098"/>
                </a:cubicBezTo>
                <a:cubicBezTo>
                  <a:pt x="2720466" y="2334131"/>
                  <a:pt x="2721628" y="2233698"/>
                  <a:pt x="2745339" y="2171393"/>
                </a:cubicBezTo>
                <a:cubicBezTo>
                  <a:pt x="2751476" y="2155142"/>
                  <a:pt x="2759264" y="2139566"/>
                  <a:pt x="2768585" y="2124896"/>
                </a:cubicBezTo>
                <a:cubicBezTo>
                  <a:pt x="2775466" y="2113807"/>
                  <a:pt x="2784206" y="2103972"/>
                  <a:pt x="2794388" y="2095836"/>
                </a:cubicBezTo>
                <a:cubicBezTo>
                  <a:pt x="2808034" y="2085234"/>
                  <a:pt x="2823353" y="2076981"/>
                  <a:pt x="2839718" y="2071425"/>
                </a:cubicBezTo>
                <a:cubicBezTo>
                  <a:pt x="2861732" y="2064125"/>
                  <a:pt x="2884512" y="2059289"/>
                  <a:pt x="2907595" y="2057011"/>
                </a:cubicBezTo>
                <a:lnTo>
                  <a:pt x="2907595" y="2057011"/>
                </a:lnTo>
                <a:cubicBezTo>
                  <a:pt x="2920404" y="2055453"/>
                  <a:pt x="2933375" y="2055453"/>
                  <a:pt x="2946184" y="2057011"/>
                </a:cubicBezTo>
                <a:cubicBezTo>
                  <a:pt x="2958272" y="2058522"/>
                  <a:pt x="2970150" y="2061475"/>
                  <a:pt x="2981518" y="2065845"/>
                </a:cubicBezTo>
                <a:cubicBezTo>
                  <a:pt x="3041887" y="2091883"/>
                  <a:pt x="3083102" y="2148912"/>
                  <a:pt x="3088913" y="2214402"/>
                </a:cubicBezTo>
                <a:cubicBezTo>
                  <a:pt x="3094609" y="2269477"/>
                  <a:pt x="3091075" y="2325087"/>
                  <a:pt x="3078453" y="2379000"/>
                </a:cubicBezTo>
                <a:lnTo>
                  <a:pt x="3078453" y="2379000"/>
                </a:lnTo>
                <a:cubicBezTo>
                  <a:pt x="3073804" y="2404341"/>
                  <a:pt x="3068922" y="2429449"/>
                  <a:pt x="3066365" y="2457114"/>
                </a:cubicBezTo>
                <a:lnTo>
                  <a:pt x="3066365" y="2465019"/>
                </a:lnTo>
                <a:lnTo>
                  <a:pt x="3167485" y="2465019"/>
                </a:lnTo>
                <a:close/>
                <a:moveTo>
                  <a:pt x="3321140" y="2604509"/>
                </a:moveTo>
                <a:cubicBezTo>
                  <a:pt x="3322302" y="2606369"/>
                  <a:pt x="3323697" y="2609856"/>
                  <a:pt x="3325092" y="2611948"/>
                </a:cubicBezTo>
                <a:cubicBezTo>
                  <a:pt x="3285574" y="2611948"/>
                  <a:pt x="3245591" y="2611948"/>
                  <a:pt x="3205840" y="2611948"/>
                </a:cubicBezTo>
                <a:lnTo>
                  <a:pt x="3125410" y="2611948"/>
                </a:lnTo>
                <a:cubicBezTo>
                  <a:pt x="3085427" y="2611948"/>
                  <a:pt x="3045676" y="2611948"/>
                  <a:pt x="3006158" y="2611948"/>
                </a:cubicBezTo>
                <a:cubicBezTo>
                  <a:pt x="3007553" y="2609856"/>
                  <a:pt x="3008948" y="2606369"/>
                  <a:pt x="3010110" y="2604509"/>
                </a:cubicBezTo>
                <a:cubicBezTo>
                  <a:pt x="3033356" y="2601487"/>
                  <a:pt x="3058694" y="2604509"/>
                  <a:pt x="3082870" y="2601487"/>
                </a:cubicBezTo>
                <a:lnTo>
                  <a:pt x="3086821" y="2601487"/>
                </a:lnTo>
                <a:lnTo>
                  <a:pt x="3089146" y="2598232"/>
                </a:lnTo>
                <a:cubicBezTo>
                  <a:pt x="3095259" y="2589142"/>
                  <a:pt x="3105186" y="2583306"/>
                  <a:pt x="3116111" y="2582423"/>
                </a:cubicBezTo>
                <a:cubicBezTo>
                  <a:pt x="3132244" y="2581818"/>
                  <a:pt x="3148283" y="2585422"/>
                  <a:pt x="3162603" y="2592884"/>
                </a:cubicBezTo>
                <a:lnTo>
                  <a:pt x="3163998" y="2592884"/>
                </a:lnTo>
                <a:lnTo>
                  <a:pt x="3168414" y="2592884"/>
                </a:lnTo>
                <a:lnTo>
                  <a:pt x="3169809" y="2592884"/>
                </a:lnTo>
                <a:cubicBezTo>
                  <a:pt x="3184128" y="2585422"/>
                  <a:pt x="3200168" y="2581818"/>
                  <a:pt x="3216301" y="2582423"/>
                </a:cubicBezTo>
                <a:cubicBezTo>
                  <a:pt x="3227226" y="2583306"/>
                  <a:pt x="3237152" y="2589142"/>
                  <a:pt x="3243266" y="2598232"/>
                </a:cubicBezTo>
                <a:lnTo>
                  <a:pt x="3245591" y="2601487"/>
                </a:lnTo>
                <a:lnTo>
                  <a:pt x="3249543" y="2601487"/>
                </a:lnTo>
                <a:cubicBezTo>
                  <a:pt x="3272789" y="2604974"/>
                  <a:pt x="3298126" y="2601487"/>
                  <a:pt x="3322302" y="2604509"/>
                </a:cubicBezTo>
                <a:lnTo>
                  <a:pt x="3322302" y="2604509"/>
                </a:lnTo>
                <a:close/>
                <a:moveTo>
                  <a:pt x="3576845" y="2234395"/>
                </a:moveTo>
                <a:cubicBezTo>
                  <a:pt x="3562083" y="2209520"/>
                  <a:pt x="3541395" y="2188666"/>
                  <a:pt x="3516638" y="2173717"/>
                </a:cubicBezTo>
                <a:cubicBezTo>
                  <a:pt x="3491881" y="2158699"/>
                  <a:pt x="3463521" y="2150655"/>
                  <a:pt x="3434580" y="2150469"/>
                </a:cubicBezTo>
                <a:cubicBezTo>
                  <a:pt x="3405685" y="2150609"/>
                  <a:pt x="3377395" y="2158653"/>
                  <a:pt x="3352754" y="2173717"/>
                </a:cubicBezTo>
                <a:cubicBezTo>
                  <a:pt x="3328486" y="2188620"/>
                  <a:pt x="3308285" y="2209311"/>
                  <a:pt x="3293942" y="2233930"/>
                </a:cubicBezTo>
                <a:lnTo>
                  <a:pt x="3289293" y="2241835"/>
                </a:lnTo>
                <a:lnTo>
                  <a:pt x="3297429" y="2246485"/>
                </a:lnTo>
                <a:lnTo>
                  <a:pt x="3297429" y="2246485"/>
                </a:lnTo>
                <a:cubicBezTo>
                  <a:pt x="3309726" y="2253459"/>
                  <a:pt x="3322558" y="2259434"/>
                  <a:pt x="3335785" y="2264386"/>
                </a:cubicBezTo>
                <a:cubicBezTo>
                  <a:pt x="3348965" y="2269338"/>
                  <a:pt x="3362471" y="2273290"/>
                  <a:pt x="3376233" y="2276243"/>
                </a:cubicBezTo>
                <a:cubicBezTo>
                  <a:pt x="3443669" y="2292028"/>
                  <a:pt x="3514615" y="2281194"/>
                  <a:pt x="3574288" y="2246020"/>
                </a:cubicBezTo>
                <a:lnTo>
                  <a:pt x="3581726" y="2241138"/>
                </a:lnTo>
                <a:lnTo>
                  <a:pt x="3577077" y="2233466"/>
                </a:lnTo>
                <a:lnTo>
                  <a:pt x="3577077" y="2233466"/>
                </a:lnTo>
                <a:close/>
                <a:moveTo>
                  <a:pt x="3507107" y="2189526"/>
                </a:moveTo>
                <a:cubicBezTo>
                  <a:pt x="3525285" y="2200081"/>
                  <a:pt x="3541092" y="2214239"/>
                  <a:pt x="3553599" y="2231141"/>
                </a:cubicBezTo>
                <a:lnTo>
                  <a:pt x="3463405" y="2231141"/>
                </a:lnTo>
                <a:cubicBezTo>
                  <a:pt x="3469960" y="2222957"/>
                  <a:pt x="3473563" y="2212798"/>
                  <a:pt x="3473633" y="2202313"/>
                </a:cubicBezTo>
                <a:lnTo>
                  <a:pt x="3473633" y="2202313"/>
                </a:lnTo>
                <a:cubicBezTo>
                  <a:pt x="3473307" y="2190851"/>
                  <a:pt x="3468751" y="2179925"/>
                  <a:pt x="3460848" y="2171625"/>
                </a:cubicBezTo>
                <a:cubicBezTo>
                  <a:pt x="3477236" y="2174694"/>
                  <a:pt x="3492974" y="2180599"/>
                  <a:pt x="3507339" y="2189061"/>
                </a:cubicBezTo>
                <a:lnTo>
                  <a:pt x="3507339" y="2189061"/>
                </a:lnTo>
                <a:close/>
                <a:moveTo>
                  <a:pt x="3429931" y="2231141"/>
                </a:moveTo>
                <a:lnTo>
                  <a:pt x="3412496" y="2231141"/>
                </a:lnTo>
                <a:cubicBezTo>
                  <a:pt x="3406940" y="2229792"/>
                  <a:pt x="3401826" y="2227072"/>
                  <a:pt x="3397619" y="2223236"/>
                </a:cubicBezTo>
                <a:cubicBezTo>
                  <a:pt x="3391645" y="2217912"/>
                  <a:pt x="3388204" y="2210310"/>
                  <a:pt x="3388088" y="2202313"/>
                </a:cubicBezTo>
                <a:lnTo>
                  <a:pt x="3388088" y="2202313"/>
                </a:lnTo>
                <a:cubicBezTo>
                  <a:pt x="3388204" y="2194315"/>
                  <a:pt x="3391645" y="2186713"/>
                  <a:pt x="3397619" y="2181389"/>
                </a:cubicBezTo>
                <a:cubicBezTo>
                  <a:pt x="3403965" y="2175577"/>
                  <a:pt x="3412264" y="2172346"/>
                  <a:pt x="3420865" y="2172323"/>
                </a:cubicBezTo>
                <a:lnTo>
                  <a:pt x="3420865" y="2172323"/>
                </a:lnTo>
                <a:cubicBezTo>
                  <a:pt x="3429466" y="2172346"/>
                  <a:pt x="3437765" y="2175577"/>
                  <a:pt x="3444111" y="2181389"/>
                </a:cubicBezTo>
                <a:cubicBezTo>
                  <a:pt x="3450085" y="2186713"/>
                  <a:pt x="3453525" y="2194315"/>
                  <a:pt x="3453641" y="2202313"/>
                </a:cubicBezTo>
                <a:lnTo>
                  <a:pt x="3453641" y="2202313"/>
                </a:lnTo>
                <a:cubicBezTo>
                  <a:pt x="3453525" y="2210310"/>
                  <a:pt x="3450085" y="2217912"/>
                  <a:pt x="3444111" y="2223236"/>
                </a:cubicBezTo>
                <a:cubicBezTo>
                  <a:pt x="3439903" y="2227072"/>
                  <a:pt x="3434789" y="2229792"/>
                  <a:pt x="3429233" y="2231141"/>
                </a:cubicBezTo>
                <a:lnTo>
                  <a:pt x="3429233" y="2231141"/>
                </a:lnTo>
                <a:close/>
                <a:moveTo>
                  <a:pt x="3380184" y="2231141"/>
                </a:moveTo>
                <a:lnTo>
                  <a:pt x="3317421" y="2231141"/>
                </a:lnTo>
                <a:cubicBezTo>
                  <a:pt x="3329229" y="2214588"/>
                  <a:pt x="3344246" y="2200593"/>
                  <a:pt x="3361588" y="2189991"/>
                </a:cubicBezTo>
                <a:cubicBezTo>
                  <a:pt x="3365609" y="2187504"/>
                  <a:pt x="3369724" y="2185272"/>
                  <a:pt x="3373908" y="2183249"/>
                </a:cubicBezTo>
                <a:cubicBezTo>
                  <a:pt x="3371211" y="2189154"/>
                  <a:pt x="3369793" y="2195571"/>
                  <a:pt x="3369724" y="2202080"/>
                </a:cubicBezTo>
                <a:lnTo>
                  <a:pt x="3369724" y="2202080"/>
                </a:lnTo>
                <a:cubicBezTo>
                  <a:pt x="3369793" y="2212565"/>
                  <a:pt x="3373397" y="2222725"/>
                  <a:pt x="3379952" y="2230908"/>
                </a:cubicBezTo>
                <a:lnTo>
                  <a:pt x="3379952" y="2230908"/>
                </a:lnTo>
                <a:close/>
                <a:moveTo>
                  <a:pt x="3528726" y="2249274"/>
                </a:moveTo>
                <a:cubicBezTo>
                  <a:pt x="3480955" y="2266781"/>
                  <a:pt x="3429140" y="2270175"/>
                  <a:pt x="3379487" y="2259039"/>
                </a:cubicBezTo>
                <a:cubicBezTo>
                  <a:pt x="3367818" y="2256551"/>
                  <a:pt x="3356311" y="2253296"/>
                  <a:pt x="3345083" y="2249274"/>
                </a:cubicBezTo>
                <a:lnTo>
                  <a:pt x="3410869" y="2249274"/>
                </a:lnTo>
                <a:cubicBezTo>
                  <a:pt x="3414356" y="2249600"/>
                  <a:pt x="3417843" y="2249600"/>
                  <a:pt x="3421330" y="2249274"/>
                </a:cubicBezTo>
                <a:lnTo>
                  <a:pt x="3421330" y="2249274"/>
                </a:lnTo>
                <a:cubicBezTo>
                  <a:pt x="3424816" y="2249600"/>
                  <a:pt x="3428304" y="2249600"/>
                  <a:pt x="3431790" y="2249274"/>
                </a:cubicBezTo>
                <a:lnTo>
                  <a:pt x="3528726" y="2249274"/>
                </a:lnTo>
                <a:close/>
                <a:moveTo>
                  <a:pt x="3165160" y="2444095"/>
                </a:moveTo>
                <a:lnTo>
                  <a:pt x="3237920" y="2444095"/>
                </a:lnTo>
                <a:lnTo>
                  <a:pt x="3237920" y="2436656"/>
                </a:lnTo>
                <a:cubicBezTo>
                  <a:pt x="3236874" y="2402690"/>
                  <a:pt x="3233619" y="2368841"/>
                  <a:pt x="3228156" y="2335293"/>
                </a:cubicBezTo>
                <a:cubicBezTo>
                  <a:pt x="3219091" y="2271128"/>
                  <a:pt x="3210025" y="2207427"/>
                  <a:pt x="3233271" y="2144192"/>
                </a:cubicBezTo>
                <a:lnTo>
                  <a:pt x="3233271" y="2144192"/>
                </a:lnTo>
                <a:cubicBezTo>
                  <a:pt x="3237989" y="2131313"/>
                  <a:pt x="3243987" y="2118921"/>
                  <a:pt x="3251170" y="2107227"/>
                </a:cubicBezTo>
                <a:cubicBezTo>
                  <a:pt x="3257888" y="2096115"/>
                  <a:pt x="3265675" y="2085676"/>
                  <a:pt x="3274416" y="2076074"/>
                </a:cubicBezTo>
                <a:cubicBezTo>
                  <a:pt x="3317792" y="2029252"/>
                  <a:pt x="3380603" y="2005493"/>
                  <a:pt x="3444111" y="2011909"/>
                </a:cubicBezTo>
                <a:lnTo>
                  <a:pt x="3444111" y="2011909"/>
                </a:lnTo>
                <a:cubicBezTo>
                  <a:pt x="3455850" y="2013211"/>
                  <a:pt x="3467496" y="2015234"/>
                  <a:pt x="3478979" y="2017954"/>
                </a:cubicBezTo>
                <a:cubicBezTo>
                  <a:pt x="3490347" y="2020604"/>
                  <a:pt x="3501551" y="2024022"/>
                  <a:pt x="3512454" y="2028183"/>
                </a:cubicBezTo>
                <a:cubicBezTo>
                  <a:pt x="3571940" y="2050525"/>
                  <a:pt x="3618757" y="2097603"/>
                  <a:pt x="3640771" y="2157211"/>
                </a:cubicBezTo>
                <a:cubicBezTo>
                  <a:pt x="3658461" y="2208706"/>
                  <a:pt x="3664110" y="2263595"/>
                  <a:pt x="3657275" y="2317624"/>
                </a:cubicBezTo>
                <a:cubicBezTo>
                  <a:pt x="3650464" y="2380767"/>
                  <a:pt x="3637377" y="2443072"/>
                  <a:pt x="3618222" y="2503611"/>
                </a:cubicBezTo>
                <a:lnTo>
                  <a:pt x="3618222" y="2503611"/>
                </a:lnTo>
                <a:cubicBezTo>
                  <a:pt x="3612550" y="2521907"/>
                  <a:pt x="3605553" y="2539785"/>
                  <a:pt x="3597301" y="2557082"/>
                </a:cubicBezTo>
                <a:cubicBezTo>
                  <a:pt x="3588212" y="2576192"/>
                  <a:pt x="3578123" y="2594814"/>
                  <a:pt x="3567082" y="2612878"/>
                </a:cubicBezTo>
                <a:cubicBezTo>
                  <a:pt x="3508734" y="2709126"/>
                  <a:pt x="3420400" y="2804212"/>
                  <a:pt x="3354381" y="2846756"/>
                </a:cubicBezTo>
                <a:cubicBezTo>
                  <a:pt x="3240686" y="2925498"/>
                  <a:pt x="3090099" y="2925498"/>
                  <a:pt x="2976403" y="2846756"/>
                </a:cubicBezTo>
                <a:cubicBezTo>
                  <a:pt x="2910385" y="2804212"/>
                  <a:pt x="2822051" y="2709126"/>
                  <a:pt x="2763703" y="2612878"/>
                </a:cubicBezTo>
                <a:cubicBezTo>
                  <a:pt x="2752662" y="2594814"/>
                  <a:pt x="2742573" y="2576192"/>
                  <a:pt x="2733484" y="2557082"/>
                </a:cubicBezTo>
                <a:cubicBezTo>
                  <a:pt x="2725231" y="2539785"/>
                  <a:pt x="2718235" y="2521907"/>
                  <a:pt x="2712563" y="2503611"/>
                </a:cubicBezTo>
                <a:lnTo>
                  <a:pt x="2712563" y="2503611"/>
                </a:lnTo>
                <a:cubicBezTo>
                  <a:pt x="2693408" y="2443072"/>
                  <a:pt x="2680321" y="2380767"/>
                  <a:pt x="2673510" y="2317624"/>
                </a:cubicBezTo>
                <a:cubicBezTo>
                  <a:pt x="2666605" y="2263619"/>
                  <a:pt x="2672161" y="2208729"/>
                  <a:pt x="2689782" y="2157211"/>
                </a:cubicBezTo>
                <a:cubicBezTo>
                  <a:pt x="2711819" y="2097626"/>
                  <a:pt x="2758636" y="2050548"/>
                  <a:pt x="2818099" y="2028183"/>
                </a:cubicBezTo>
                <a:cubicBezTo>
                  <a:pt x="2829001" y="2024022"/>
                  <a:pt x="2840206" y="2020604"/>
                  <a:pt x="2851573" y="2017954"/>
                </a:cubicBezTo>
                <a:cubicBezTo>
                  <a:pt x="2863056" y="2015234"/>
                  <a:pt x="2874703" y="2013211"/>
                  <a:pt x="2886442" y="2011909"/>
                </a:cubicBezTo>
                <a:lnTo>
                  <a:pt x="2886442" y="2011909"/>
                </a:lnTo>
                <a:cubicBezTo>
                  <a:pt x="2949950" y="2005493"/>
                  <a:pt x="3012760" y="2029252"/>
                  <a:pt x="3056137" y="2076074"/>
                </a:cubicBezTo>
                <a:cubicBezTo>
                  <a:pt x="3064877" y="2085676"/>
                  <a:pt x="3072664" y="2096115"/>
                  <a:pt x="3079383" y="2107227"/>
                </a:cubicBezTo>
                <a:cubicBezTo>
                  <a:pt x="3086566" y="2118921"/>
                  <a:pt x="3092563" y="2131313"/>
                  <a:pt x="3097282" y="2144192"/>
                </a:cubicBezTo>
                <a:lnTo>
                  <a:pt x="3097282" y="2144192"/>
                </a:lnTo>
                <a:cubicBezTo>
                  <a:pt x="3120528" y="2207427"/>
                  <a:pt x="3111462" y="2271128"/>
                  <a:pt x="3102396" y="2335293"/>
                </a:cubicBezTo>
                <a:cubicBezTo>
                  <a:pt x="3096933" y="2368841"/>
                  <a:pt x="3093679" y="2402690"/>
                  <a:pt x="3092633" y="2436656"/>
                </a:cubicBezTo>
                <a:lnTo>
                  <a:pt x="3092633" y="2444095"/>
                </a:lnTo>
                <a:lnTo>
                  <a:pt x="3165392" y="2444095"/>
                </a:lnTo>
                <a:close/>
                <a:moveTo>
                  <a:pt x="3165160" y="2866517"/>
                </a:moveTo>
                <a:cubicBezTo>
                  <a:pt x="3207584" y="2867075"/>
                  <a:pt x="3249519" y="2857427"/>
                  <a:pt x="3287433" y="2838387"/>
                </a:cubicBezTo>
                <a:lnTo>
                  <a:pt x="3287433" y="2838387"/>
                </a:lnTo>
                <a:cubicBezTo>
                  <a:pt x="3298336" y="2833017"/>
                  <a:pt x="3308913" y="2826972"/>
                  <a:pt x="3319048" y="2820253"/>
                </a:cubicBezTo>
                <a:cubicBezTo>
                  <a:pt x="3330903" y="2812581"/>
                  <a:pt x="3343689" y="2803282"/>
                  <a:pt x="3357171" y="2792820"/>
                </a:cubicBezTo>
                <a:cubicBezTo>
                  <a:pt x="3441368" y="2728631"/>
                  <a:pt x="3510757" y="2647030"/>
                  <a:pt x="3560572" y="2553595"/>
                </a:cubicBezTo>
                <a:lnTo>
                  <a:pt x="3560572" y="2553595"/>
                </a:lnTo>
                <a:cubicBezTo>
                  <a:pt x="3569383" y="2534903"/>
                  <a:pt x="3577147" y="2515723"/>
                  <a:pt x="3583818" y="2496172"/>
                </a:cubicBezTo>
                <a:cubicBezTo>
                  <a:pt x="3590629" y="2476643"/>
                  <a:pt x="3596441" y="2456766"/>
                  <a:pt x="3601253" y="2436656"/>
                </a:cubicBezTo>
                <a:cubicBezTo>
                  <a:pt x="3625894" y="2333898"/>
                  <a:pt x="3624499" y="2230211"/>
                  <a:pt x="3599161" y="2165348"/>
                </a:cubicBezTo>
                <a:cubicBezTo>
                  <a:pt x="3593093" y="2148261"/>
                  <a:pt x="3585306" y="2131824"/>
                  <a:pt x="3575915" y="2116294"/>
                </a:cubicBezTo>
                <a:cubicBezTo>
                  <a:pt x="3568151" y="2103879"/>
                  <a:pt x="3558317" y="2092860"/>
                  <a:pt x="3546857" y="2083746"/>
                </a:cubicBezTo>
                <a:cubicBezTo>
                  <a:pt x="3531957" y="2072146"/>
                  <a:pt x="3515220" y="2063102"/>
                  <a:pt x="3497344" y="2057011"/>
                </a:cubicBezTo>
                <a:cubicBezTo>
                  <a:pt x="3474284" y="2049269"/>
                  <a:pt x="3450410" y="2044108"/>
                  <a:pt x="3426211" y="2041667"/>
                </a:cubicBezTo>
                <a:lnTo>
                  <a:pt x="3426211" y="2041667"/>
                </a:lnTo>
                <a:cubicBezTo>
                  <a:pt x="3412240" y="2039970"/>
                  <a:pt x="3398107" y="2039970"/>
                  <a:pt x="3384136" y="2041667"/>
                </a:cubicBezTo>
                <a:cubicBezTo>
                  <a:pt x="3370840" y="2043341"/>
                  <a:pt x="3357822" y="2046619"/>
                  <a:pt x="3345316" y="2051431"/>
                </a:cubicBezTo>
                <a:cubicBezTo>
                  <a:pt x="3280088" y="2079539"/>
                  <a:pt x="3235479" y="2141100"/>
                  <a:pt x="3229086" y="2211845"/>
                </a:cubicBezTo>
                <a:cubicBezTo>
                  <a:pt x="3223205" y="2268385"/>
                  <a:pt x="3226808" y="2325506"/>
                  <a:pt x="3239779" y="2380860"/>
                </a:cubicBezTo>
                <a:lnTo>
                  <a:pt x="3239779" y="2380860"/>
                </a:lnTo>
                <a:cubicBezTo>
                  <a:pt x="3243963" y="2404108"/>
                  <a:pt x="3248148" y="2425962"/>
                  <a:pt x="3250705" y="2450605"/>
                </a:cubicBezTo>
                <a:lnTo>
                  <a:pt x="3080313" y="2450605"/>
                </a:lnTo>
                <a:cubicBezTo>
                  <a:pt x="3082870" y="2427357"/>
                  <a:pt x="3087054" y="2404108"/>
                  <a:pt x="3091238" y="2380860"/>
                </a:cubicBezTo>
                <a:lnTo>
                  <a:pt x="3091238" y="2380860"/>
                </a:lnTo>
                <a:cubicBezTo>
                  <a:pt x="3104209" y="2325506"/>
                  <a:pt x="3107812" y="2268385"/>
                  <a:pt x="3101931" y="2211845"/>
                </a:cubicBezTo>
                <a:cubicBezTo>
                  <a:pt x="3095539" y="2141100"/>
                  <a:pt x="3050930" y="2079539"/>
                  <a:pt x="2985702" y="2051431"/>
                </a:cubicBezTo>
                <a:cubicBezTo>
                  <a:pt x="2973196" y="2046619"/>
                  <a:pt x="2960178" y="2043341"/>
                  <a:pt x="2946881" y="2041667"/>
                </a:cubicBezTo>
                <a:cubicBezTo>
                  <a:pt x="2932910" y="2039970"/>
                  <a:pt x="2918777" y="2039970"/>
                  <a:pt x="2904806" y="2041667"/>
                </a:cubicBezTo>
                <a:lnTo>
                  <a:pt x="2904806" y="2041667"/>
                </a:lnTo>
                <a:cubicBezTo>
                  <a:pt x="2880607" y="2044108"/>
                  <a:pt x="2856733" y="2049269"/>
                  <a:pt x="2833674" y="2057011"/>
                </a:cubicBezTo>
                <a:cubicBezTo>
                  <a:pt x="2815798" y="2063102"/>
                  <a:pt x="2799061" y="2072146"/>
                  <a:pt x="2784160" y="2083746"/>
                </a:cubicBezTo>
                <a:cubicBezTo>
                  <a:pt x="2772700" y="2092860"/>
                  <a:pt x="2762867" y="2103879"/>
                  <a:pt x="2755103" y="2116294"/>
                </a:cubicBezTo>
                <a:cubicBezTo>
                  <a:pt x="2745711" y="2131824"/>
                  <a:pt x="2737924" y="2148261"/>
                  <a:pt x="2731857" y="2165348"/>
                </a:cubicBezTo>
                <a:cubicBezTo>
                  <a:pt x="2707216" y="2230211"/>
                  <a:pt x="2705124" y="2333898"/>
                  <a:pt x="2729765" y="2436656"/>
                </a:cubicBezTo>
                <a:cubicBezTo>
                  <a:pt x="2734577" y="2456766"/>
                  <a:pt x="2740388" y="2476643"/>
                  <a:pt x="2747199" y="2496172"/>
                </a:cubicBezTo>
                <a:cubicBezTo>
                  <a:pt x="2753871" y="2515723"/>
                  <a:pt x="2761635" y="2534903"/>
                  <a:pt x="2770445" y="2553595"/>
                </a:cubicBezTo>
                <a:lnTo>
                  <a:pt x="2770445" y="2553595"/>
                </a:lnTo>
                <a:cubicBezTo>
                  <a:pt x="2819865" y="2647076"/>
                  <a:pt x="2888836" y="2728841"/>
                  <a:pt x="2972684" y="2793285"/>
                </a:cubicBezTo>
                <a:cubicBezTo>
                  <a:pt x="2986167" y="2803747"/>
                  <a:pt x="2998952" y="2812814"/>
                  <a:pt x="3010807" y="2820718"/>
                </a:cubicBezTo>
                <a:cubicBezTo>
                  <a:pt x="3020943" y="2827437"/>
                  <a:pt x="3031520" y="2833481"/>
                  <a:pt x="3042422" y="2838852"/>
                </a:cubicBezTo>
                <a:lnTo>
                  <a:pt x="3042422" y="2838852"/>
                </a:lnTo>
                <a:cubicBezTo>
                  <a:pt x="3080336" y="2857892"/>
                  <a:pt x="3122271" y="2867540"/>
                  <a:pt x="3164695" y="2866982"/>
                </a:cubicBezTo>
                <a:lnTo>
                  <a:pt x="3164695" y="2866982"/>
                </a:lnTo>
                <a:close/>
                <a:moveTo>
                  <a:pt x="3223042" y="2429449"/>
                </a:moveTo>
                <a:lnTo>
                  <a:pt x="3106813" y="2429449"/>
                </a:lnTo>
                <a:cubicBezTo>
                  <a:pt x="3108254" y="2398296"/>
                  <a:pt x="3111439" y="2367260"/>
                  <a:pt x="3116343" y="2336456"/>
                </a:cubicBezTo>
                <a:cubicBezTo>
                  <a:pt x="3125642" y="2270430"/>
                  <a:pt x="3134940" y="2205103"/>
                  <a:pt x="3110532" y="2138380"/>
                </a:cubicBezTo>
                <a:lnTo>
                  <a:pt x="3110532" y="2138380"/>
                </a:lnTo>
                <a:cubicBezTo>
                  <a:pt x="3105488" y="2124617"/>
                  <a:pt x="3099118" y="2111365"/>
                  <a:pt x="3091471" y="2098858"/>
                </a:cubicBezTo>
                <a:cubicBezTo>
                  <a:pt x="3084148" y="2086885"/>
                  <a:pt x="3075663" y="2075679"/>
                  <a:pt x="3066133" y="2065380"/>
                </a:cubicBezTo>
                <a:cubicBezTo>
                  <a:pt x="3019803" y="2014792"/>
                  <a:pt x="2952390" y="1988963"/>
                  <a:pt x="2884117" y="1995635"/>
                </a:cubicBezTo>
                <a:lnTo>
                  <a:pt x="2884117" y="1995635"/>
                </a:lnTo>
                <a:cubicBezTo>
                  <a:pt x="2871750" y="1996960"/>
                  <a:pt x="2859500" y="1999053"/>
                  <a:pt x="2847389" y="2001912"/>
                </a:cubicBezTo>
                <a:cubicBezTo>
                  <a:pt x="2835371" y="2004749"/>
                  <a:pt x="2823562" y="2008399"/>
                  <a:pt x="2812055" y="2012839"/>
                </a:cubicBezTo>
                <a:cubicBezTo>
                  <a:pt x="2748757" y="2036622"/>
                  <a:pt x="2698940" y="2086769"/>
                  <a:pt x="2675602" y="2150237"/>
                </a:cubicBezTo>
                <a:cubicBezTo>
                  <a:pt x="2657168" y="2203824"/>
                  <a:pt x="2651263" y="2260945"/>
                  <a:pt x="2658400" y="2317159"/>
                </a:cubicBezTo>
                <a:cubicBezTo>
                  <a:pt x="2665304" y="2381092"/>
                  <a:pt x="2678530" y="2444165"/>
                  <a:pt x="2697917" y="2505471"/>
                </a:cubicBezTo>
                <a:lnTo>
                  <a:pt x="2697917" y="2505471"/>
                </a:lnTo>
                <a:cubicBezTo>
                  <a:pt x="2703845" y="2524511"/>
                  <a:pt x="2711144" y="2543064"/>
                  <a:pt x="2719769" y="2561034"/>
                </a:cubicBezTo>
                <a:cubicBezTo>
                  <a:pt x="2729067" y="2580633"/>
                  <a:pt x="2739388" y="2599720"/>
                  <a:pt x="2750686" y="2618225"/>
                </a:cubicBezTo>
                <a:cubicBezTo>
                  <a:pt x="2810195" y="2716333"/>
                  <a:pt x="2900389" y="2813279"/>
                  <a:pt x="2968035" y="2856753"/>
                </a:cubicBezTo>
                <a:cubicBezTo>
                  <a:pt x="3086496" y="2938471"/>
                  <a:pt x="3243127" y="2938471"/>
                  <a:pt x="3361588" y="2856753"/>
                </a:cubicBezTo>
                <a:cubicBezTo>
                  <a:pt x="3429233" y="2813046"/>
                  <a:pt x="3519427" y="2717263"/>
                  <a:pt x="3578937" y="2618225"/>
                </a:cubicBezTo>
                <a:cubicBezTo>
                  <a:pt x="3590234" y="2599720"/>
                  <a:pt x="3600555" y="2580633"/>
                  <a:pt x="3609854" y="2561034"/>
                </a:cubicBezTo>
                <a:cubicBezTo>
                  <a:pt x="3618478" y="2543064"/>
                  <a:pt x="3625777" y="2524488"/>
                  <a:pt x="3631705" y="2505471"/>
                </a:cubicBezTo>
                <a:lnTo>
                  <a:pt x="3631705" y="2505471"/>
                </a:lnTo>
                <a:cubicBezTo>
                  <a:pt x="3651092" y="2444165"/>
                  <a:pt x="3664319" y="2381092"/>
                  <a:pt x="3671223" y="2317159"/>
                </a:cubicBezTo>
                <a:cubicBezTo>
                  <a:pt x="3678359" y="2260945"/>
                  <a:pt x="3672455" y="2203824"/>
                  <a:pt x="3654021" y="2150237"/>
                </a:cubicBezTo>
                <a:cubicBezTo>
                  <a:pt x="3630682" y="2086769"/>
                  <a:pt x="3580866" y="2036622"/>
                  <a:pt x="3517568" y="2012839"/>
                </a:cubicBezTo>
                <a:cubicBezTo>
                  <a:pt x="3506061" y="2008399"/>
                  <a:pt x="3494252" y="2004749"/>
                  <a:pt x="3482234" y="2001912"/>
                </a:cubicBezTo>
                <a:cubicBezTo>
                  <a:pt x="3470123" y="1999053"/>
                  <a:pt x="3457872" y="1996960"/>
                  <a:pt x="3445505" y="1995635"/>
                </a:cubicBezTo>
                <a:lnTo>
                  <a:pt x="3445505" y="1995635"/>
                </a:lnTo>
                <a:cubicBezTo>
                  <a:pt x="3377232" y="1988963"/>
                  <a:pt x="3309819" y="2014792"/>
                  <a:pt x="3263490" y="2065380"/>
                </a:cubicBezTo>
                <a:cubicBezTo>
                  <a:pt x="3253959" y="2075679"/>
                  <a:pt x="3245475" y="2086885"/>
                  <a:pt x="3238152" y="2098858"/>
                </a:cubicBezTo>
                <a:cubicBezTo>
                  <a:pt x="3230504" y="2111365"/>
                  <a:pt x="3224135" y="2124617"/>
                  <a:pt x="3219091" y="2138380"/>
                </a:cubicBezTo>
                <a:lnTo>
                  <a:pt x="3219091" y="2138380"/>
                </a:lnTo>
                <a:cubicBezTo>
                  <a:pt x="3194682" y="2205103"/>
                  <a:pt x="3203981" y="2270430"/>
                  <a:pt x="3213279" y="2336456"/>
                </a:cubicBezTo>
                <a:cubicBezTo>
                  <a:pt x="3218184" y="2367260"/>
                  <a:pt x="3221368" y="2398296"/>
                  <a:pt x="3222810" y="2429449"/>
                </a:cubicBezTo>
                <a:lnTo>
                  <a:pt x="3222810" y="2429449"/>
                </a:lnTo>
                <a:close/>
                <a:moveTo>
                  <a:pt x="3165160" y="1692477"/>
                </a:moveTo>
                <a:lnTo>
                  <a:pt x="3166322" y="1692477"/>
                </a:lnTo>
                <a:lnTo>
                  <a:pt x="3176551" y="1698987"/>
                </a:lnTo>
                <a:lnTo>
                  <a:pt x="3186546" y="1705264"/>
                </a:lnTo>
                <a:lnTo>
                  <a:pt x="3196309" y="1711076"/>
                </a:lnTo>
                <a:lnTo>
                  <a:pt x="3205143" y="1718283"/>
                </a:lnTo>
                <a:lnTo>
                  <a:pt x="3214441" y="1723630"/>
                </a:lnTo>
                <a:lnTo>
                  <a:pt x="3223740" y="1728512"/>
                </a:lnTo>
                <a:lnTo>
                  <a:pt x="3233271" y="1733162"/>
                </a:lnTo>
                <a:lnTo>
                  <a:pt x="3242801" y="1737579"/>
                </a:lnTo>
                <a:lnTo>
                  <a:pt x="3252564" y="1741531"/>
                </a:lnTo>
                <a:lnTo>
                  <a:pt x="3262560" y="1745019"/>
                </a:lnTo>
                <a:lnTo>
                  <a:pt x="3272789" y="1748041"/>
                </a:lnTo>
                <a:lnTo>
                  <a:pt x="3283249" y="1750598"/>
                </a:lnTo>
                <a:lnTo>
                  <a:pt x="3293942" y="1752458"/>
                </a:lnTo>
                <a:lnTo>
                  <a:pt x="3304635" y="1753853"/>
                </a:lnTo>
                <a:lnTo>
                  <a:pt x="3315329" y="1753853"/>
                </a:lnTo>
                <a:lnTo>
                  <a:pt x="3336715" y="1753853"/>
                </a:lnTo>
                <a:lnTo>
                  <a:pt x="3347175" y="1753853"/>
                </a:lnTo>
                <a:lnTo>
                  <a:pt x="3357636" y="1753853"/>
                </a:lnTo>
                <a:lnTo>
                  <a:pt x="3368096" y="1752458"/>
                </a:lnTo>
                <a:lnTo>
                  <a:pt x="3378790" y="1750831"/>
                </a:lnTo>
                <a:lnTo>
                  <a:pt x="3389715" y="1748738"/>
                </a:lnTo>
                <a:lnTo>
                  <a:pt x="3400873" y="1746413"/>
                </a:lnTo>
                <a:lnTo>
                  <a:pt x="3412264" y="1743856"/>
                </a:lnTo>
                <a:lnTo>
                  <a:pt x="3413891" y="1743856"/>
                </a:lnTo>
                <a:lnTo>
                  <a:pt x="3416681" y="1748041"/>
                </a:lnTo>
                <a:lnTo>
                  <a:pt x="3423654" y="1758038"/>
                </a:lnTo>
                <a:lnTo>
                  <a:pt x="3430396" y="1767569"/>
                </a:lnTo>
                <a:lnTo>
                  <a:pt x="3437602" y="1776404"/>
                </a:lnTo>
                <a:lnTo>
                  <a:pt x="3444111" y="1785238"/>
                </a:lnTo>
                <a:lnTo>
                  <a:pt x="3450852" y="1793607"/>
                </a:lnTo>
                <a:lnTo>
                  <a:pt x="3457593" y="1801744"/>
                </a:lnTo>
                <a:lnTo>
                  <a:pt x="3464567" y="1809649"/>
                </a:lnTo>
                <a:lnTo>
                  <a:pt x="3471773" y="1817321"/>
                </a:lnTo>
                <a:lnTo>
                  <a:pt x="3479212" y="1824760"/>
                </a:lnTo>
                <a:lnTo>
                  <a:pt x="3487116" y="1831967"/>
                </a:lnTo>
                <a:lnTo>
                  <a:pt x="3495484" y="1838709"/>
                </a:lnTo>
                <a:lnTo>
                  <a:pt x="3504317" y="1844986"/>
                </a:lnTo>
                <a:lnTo>
                  <a:pt x="3513383" y="1850798"/>
                </a:lnTo>
                <a:lnTo>
                  <a:pt x="3522682" y="1856145"/>
                </a:lnTo>
                <a:lnTo>
                  <a:pt x="3532213" y="1861028"/>
                </a:lnTo>
                <a:lnTo>
                  <a:pt x="3541976" y="1865445"/>
                </a:lnTo>
                <a:lnTo>
                  <a:pt x="3553831" y="1869397"/>
                </a:lnTo>
                <a:lnTo>
                  <a:pt x="3563827" y="1872884"/>
                </a:lnTo>
                <a:lnTo>
                  <a:pt x="3574055" y="1875906"/>
                </a:lnTo>
                <a:lnTo>
                  <a:pt x="3584283" y="1878696"/>
                </a:lnTo>
                <a:lnTo>
                  <a:pt x="3594744" y="1881254"/>
                </a:lnTo>
                <a:lnTo>
                  <a:pt x="3605437" y="1883578"/>
                </a:lnTo>
                <a:lnTo>
                  <a:pt x="3616595" y="1885671"/>
                </a:lnTo>
                <a:lnTo>
                  <a:pt x="3628218" y="1887763"/>
                </a:lnTo>
                <a:lnTo>
                  <a:pt x="3629845" y="1887763"/>
                </a:lnTo>
                <a:lnTo>
                  <a:pt x="3629845" y="1892645"/>
                </a:lnTo>
                <a:lnTo>
                  <a:pt x="3632402" y="1904502"/>
                </a:lnTo>
                <a:lnTo>
                  <a:pt x="3635192" y="1915894"/>
                </a:lnTo>
                <a:lnTo>
                  <a:pt x="3637749" y="1926820"/>
                </a:lnTo>
                <a:lnTo>
                  <a:pt x="3640538" y="1937515"/>
                </a:lnTo>
                <a:lnTo>
                  <a:pt x="3643560" y="1947976"/>
                </a:lnTo>
                <a:lnTo>
                  <a:pt x="3646582" y="1958206"/>
                </a:lnTo>
                <a:lnTo>
                  <a:pt x="3650069" y="1968202"/>
                </a:lnTo>
                <a:lnTo>
                  <a:pt x="3653789" y="1977967"/>
                </a:lnTo>
                <a:lnTo>
                  <a:pt x="3657973" y="1987731"/>
                </a:lnTo>
                <a:lnTo>
                  <a:pt x="3662622" y="1997263"/>
                </a:lnTo>
                <a:lnTo>
                  <a:pt x="3667736" y="2006795"/>
                </a:lnTo>
                <a:lnTo>
                  <a:pt x="3673315" y="2016094"/>
                </a:lnTo>
                <a:lnTo>
                  <a:pt x="3679359" y="2024928"/>
                </a:lnTo>
                <a:lnTo>
                  <a:pt x="3685868" y="2033530"/>
                </a:lnTo>
                <a:lnTo>
                  <a:pt x="3692841" y="2041667"/>
                </a:lnTo>
                <a:lnTo>
                  <a:pt x="3700280" y="2049339"/>
                </a:lnTo>
                <a:lnTo>
                  <a:pt x="3707952" y="2056778"/>
                </a:lnTo>
                <a:lnTo>
                  <a:pt x="3715855" y="2063753"/>
                </a:lnTo>
                <a:lnTo>
                  <a:pt x="3723991" y="2070495"/>
                </a:lnTo>
                <a:lnTo>
                  <a:pt x="3732359" y="2077004"/>
                </a:lnTo>
                <a:lnTo>
                  <a:pt x="3741193" y="2083281"/>
                </a:lnTo>
                <a:lnTo>
                  <a:pt x="3750259" y="2089559"/>
                </a:lnTo>
                <a:lnTo>
                  <a:pt x="3759790" y="2095836"/>
                </a:lnTo>
                <a:lnTo>
                  <a:pt x="3769553" y="2102113"/>
                </a:lnTo>
                <a:lnTo>
                  <a:pt x="3770948" y="2102113"/>
                </a:lnTo>
                <a:lnTo>
                  <a:pt x="3770948" y="2106995"/>
                </a:lnTo>
                <a:lnTo>
                  <a:pt x="3768856" y="2119084"/>
                </a:lnTo>
                <a:lnTo>
                  <a:pt x="3766996" y="2130708"/>
                </a:lnTo>
                <a:lnTo>
                  <a:pt x="3765136" y="2141867"/>
                </a:lnTo>
                <a:lnTo>
                  <a:pt x="3763509" y="2152794"/>
                </a:lnTo>
                <a:lnTo>
                  <a:pt x="3762114" y="2163488"/>
                </a:lnTo>
                <a:lnTo>
                  <a:pt x="3762114" y="2173950"/>
                </a:lnTo>
                <a:lnTo>
                  <a:pt x="3762114" y="2184412"/>
                </a:lnTo>
                <a:lnTo>
                  <a:pt x="3762114" y="2205568"/>
                </a:lnTo>
                <a:lnTo>
                  <a:pt x="3762114" y="2216262"/>
                </a:lnTo>
                <a:lnTo>
                  <a:pt x="3762114" y="2226956"/>
                </a:lnTo>
                <a:lnTo>
                  <a:pt x="3763742" y="2237650"/>
                </a:lnTo>
                <a:lnTo>
                  <a:pt x="3766066" y="2248112"/>
                </a:lnTo>
                <a:lnTo>
                  <a:pt x="3768856" y="2258574"/>
                </a:lnTo>
                <a:lnTo>
                  <a:pt x="3772110" y="2268803"/>
                </a:lnTo>
                <a:lnTo>
                  <a:pt x="3776062" y="2278800"/>
                </a:lnTo>
                <a:lnTo>
                  <a:pt x="3780246" y="2288564"/>
                </a:lnTo>
                <a:lnTo>
                  <a:pt x="3784895" y="2298096"/>
                </a:lnTo>
                <a:lnTo>
                  <a:pt x="3790009" y="2307395"/>
                </a:lnTo>
                <a:lnTo>
                  <a:pt x="3795356" y="2316695"/>
                </a:lnTo>
                <a:lnTo>
                  <a:pt x="3800935" y="2325762"/>
                </a:lnTo>
                <a:lnTo>
                  <a:pt x="3806979" y="2335061"/>
                </a:lnTo>
                <a:lnTo>
                  <a:pt x="3813255" y="2344360"/>
                </a:lnTo>
                <a:lnTo>
                  <a:pt x="3819997" y="2353892"/>
                </a:lnTo>
                <a:lnTo>
                  <a:pt x="3819997" y="2355287"/>
                </a:lnTo>
                <a:lnTo>
                  <a:pt x="3817207" y="2359472"/>
                </a:lnTo>
                <a:lnTo>
                  <a:pt x="3810698" y="2369701"/>
                </a:lnTo>
                <a:lnTo>
                  <a:pt x="3804422" y="2379697"/>
                </a:lnTo>
                <a:lnTo>
                  <a:pt x="3798610" y="2389462"/>
                </a:lnTo>
                <a:lnTo>
                  <a:pt x="3793031" y="2398994"/>
                </a:lnTo>
                <a:lnTo>
                  <a:pt x="3787685" y="2408293"/>
                </a:lnTo>
                <a:lnTo>
                  <a:pt x="3782803" y="2417592"/>
                </a:lnTo>
                <a:lnTo>
                  <a:pt x="3778154" y="2427124"/>
                </a:lnTo>
                <a:lnTo>
                  <a:pt x="3773737" y="2436656"/>
                </a:lnTo>
                <a:lnTo>
                  <a:pt x="3769785" y="2446420"/>
                </a:lnTo>
                <a:lnTo>
                  <a:pt x="3766299" y="2456417"/>
                </a:lnTo>
                <a:lnTo>
                  <a:pt x="3763276" y="2466646"/>
                </a:lnTo>
                <a:lnTo>
                  <a:pt x="3760719" y="2477108"/>
                </a:lnTo>
                <a:lnTo>
                  <a:pt x="3758860" y="2487802"/>
                </a:lnTo>
                <a:lnTo>
                  <a:pt x="3757465" y="2498496"/>
                </a:lnTo>
                <a:lnTo>
                  <a:pt x="3757465" y="2509191"/>
                </a:lnTo>
                <a:lnTo>
                  <a:pt x="3757465" y="2530579"/>
                </a:lnTo>
                <a:lnTo>
                  <a:pt x="3757465" y="2541041"/>
                </a:lnTo>
                <a:lnTo>
                  <a:pt x="3757465" y="2551502"/>
                </a:lnTo>
                <a:lnTo>
                  <a:pt x="3758860" y="2561964"/>
                </a:lnTo>
                <a:lnTo>
                  <a:pt x="3760487" y="2572659"/>
                </a:lnTo>
                <a:lnTo>
                  <a:pt x="3762579" y="2583585"/>
                </a:lnTo>
                <a:lnTo>
                  <a:pt x="3764904" y="2594744"/>
                </a:lnTo>
                <a:lnTo>
                  <a:pt x="3767461" y="2606136"/>
                </a:lnTo>
                <a:lnTo>
                  <a:pt x="3767461" y="2607763"/>
                </a:lnTo>
                <a:lnTo>
                  <a:pt x="3763276" y="2610553"/>
                </a:lnTo>
                <a:lnTo>
                  <a:pt x="3753281" y="2617528"/>
                </a:lnTo>
                <a:lnTo>
                  <a:pt x="3743750" y="2624270"/>
                </a:lnTo>
                <a:lnTo>
                  <a:pt x="3734684" y="2631012"/>
                </a:lnTo>
                <a:lnTo>
                  <a:pt x="3725851" y="2637754"/>
                </a:lnTo>
                <a:lnTo>
                  <a:pt x="3717482" y="2644496"/>
                </a:lnTo>
                <a:lnTo>
                  <a:pt x="3709346" y="2651238"/>
                </a:lnTo>
                <a:lnTo>
                  <a:pt x="3701443" y="2658212"/>
                </a:lnTo>
                <a:lnTo>
                  <a:pt x="3693772" y="2665419"/>
                </a:lnTo>
                <a:lnTo>
                  <a:pt x="3686333" y="2672859"/>
                </a:lnTo>
                <a:lnTo>
                  <a:pt x="3679126" y="2680763"/>
                </a:lnTo>
                <a:lnTo>
                  <a:pt x="3672385" y="2689132"/>
                </a:lnTo>
                <a:lnTo>
                  <a:pt x="3666109" y="2697967"/>
                </a:lnTo>
                <a:lnTo>
                  <a:pt x="3660297" y="2707034"/>
                </a:lnTo>
                <a:lnTo>
                  <a:pt x="3654951" y="2716333"/>
                </a:lnTo>
                <a:lnTo>
                  <a:pt x="3650069" y="2725865"/>
                </a:lnTo>
                <a:lnTo>
                  <a:pt x="3645652" y="2735629"/>
                </a:lnTo>
                <a:lnTo>
                  <a:pt x="3641701" y="2745626"/>
                </a:lnTo>
                <a:lnTo>
                  <a:pt x="3638214" y="2755623"/>
                </a:lnTo>
                <a:lnTo>
                  <a:pt x="3635192" y="2765852"/>
                </a:lnTo>
                <a:lnTo>
                  <a:pt x="3632402" y="2776081"/>
                </a:lnTo>
                <a:lnTo>
                  <a:pt x="3629845" y="2786543"/>
                </a:lnTo>
                <a:lnTo>
                  <a:pt x="3627521" y="2797237"/>
                </a:lnTo>
                <a:lnTo>
                  <a:pt x="3625429" y="2808396"/>
                </a:lnTo>
                <a:lnTo>
                  <a:pt x="3623337" y="2820021"/>
                </a:lnTo>
                <a:lnTo>
                  <a:pt x="3623337" y="2821648"/>
                </a:lnTo>
                <a:lnTo>
                  <a:pt x="3618455" y="2821648"/>
                </a:lnTo>
                <a:lnTo>
                  <a:pt x="3606599" y="2824205"/>
                </a:lnTo>
                <a:lnTo>
                  <a:pt x="3595209" y="2826762"/>
                </a:lnTo>
                <a:lnTo>
                  <a:pt x="3584283" y="2829320"/>
                </a:lnTo>
                <a:lnTo>
                  <a:pt x="3573590" y="2832110"/>
                </a:lnTo>
                <a:lnTo>
                  <a:pt x="3563129" y="2835132"/>
                </a:lnTo>
                <a:lnTo>
                  <a:pt x="3552902" y="2838154"/>
                </a:lnTo>
                <a:lnTo>
                  <a:pt x="3542906" y="2841642"/>
                </a:lnTo>
                <a:lnTo>
                  <a:pt x="3533142" y="2845361"/>
                </a:lnTo>
                <a:lnTo>
                  <a:pt x="3523379" y="2849546"/>
                </a:lnTo>
                <a:lnTo>
                  <a:pt x="3513848" y="2854196"/>
                </a:lnTo>
                <a:lnTo>
                  <a:pt x="3504550" y="2859310"/>
                </a:lnTo>
                <a:lnTo>
                  <a:pt x="3495251" y="2864890"/>
                </a:lnTo>
                <a:lnTo>
                  <a:pt x="3486418" y="2870934"/>
                </a:lnTo>
                <a:lnTo>
                  <a:pt x="3477817" y="2877444"/>
                </a:lnTo>
                <a:lnTo>
                  <a:pt x="3469681" y="2884419"/>
                </a:lnTo>
                <a:lnTo>
                  <a:pt x="3462010" y="2891858"/>
                </a:lnTo>
                <a:lnTo>
                  <a:pt x="3454571" y="2899530"/>
                </a:lnTo>
                <a:lnTo>
                  <a:pt x="3447597" y="2907434"/>
                </a:lnTo>
                <a:lnTo>
                  <a:pt x="3440856" y="2915571"/>
                </a:lnTo>
                <a:lnTo>
                  <a:pt x="3434347" y="2923941"/>
                </a:lnTo>
                <a:lnTo>
                  <a:pt x="3428071" y="2932775"/>
                </a:lnTo>
                <a:lnTo>
                  <a:pt x="3421795" y="2941842"/>
                </a:lnTo>
                <a:lnTo>
                  <a:pt x="3415518" y="2951373"/>
                </a:lnTo>
                <a:lnTo>
                  <a:pt x="3409242" y="2961138"/>
                </a:lnTo>
                <a:lnTo>
                  <a:pt x="3409242" y="2962533"/>
                </a:lnTo>
                <a:lnTo>
                  <a:pt x="3404360" y="2962533"/>
                </a:lnTo>
                <a:lnTo>
                  <a:pt x="3392272" y="2960440"/>
                </a:lnTo>
                <a:lnTo>
                  <a:pt x="3380649" y="2958581"/>
                </a:lnTo>
                <a:lnTo>
                  <a:pt x="3369491" y="2956721"/>
                </a:lnTo>
                <a:lnTo>
                  <a:pt x="3358566" y="2955093"/>
                </a:lnTo>
                <a:lnTo>
                  <a:pt x="3347873" y="2953931"/>
                </a:lnTo>
                <a:lnTo>
                  <a:pt x="3337412" y="2953931"/>
                </a:lnTo>
                <a:lnTo>
                  <a:pt x="3326951" y="2953931"/>
                </a:lnTo>
                <a:lnTo>
                  <a:pt x="3305798" y="2953931"/>
                </a:lnTo>
                <a:lnTo>
                  <a:pt x="3295104" y="2953931"/>
                </a:lnTo>
                <a:lnTo>
                  <a:pt x="3284411" y="2953931"/>
                </a:lnTo>
                <a:lnTo>
                  <a:pt x="3273718" y="2955558"/>
                </a:lnTo>
                <a:lnTo>
                  <a:pt x="3263258" y="2957883"/>
                </a:lnTo>
                <a:lnTo>
                  <a:pt x="3252797" y="2960673"/>
                </a:lnTo>
                <a:lnTo>
                  <a:pt x="3242569" y="2963928"/>
                </a:lnTo>
                <a:lnTo>
                  <a:pt x="3232573" y="2967880"/>
                </a:lnTo>
                <a:lnTo>
                  <a:pt x="3222810" y="2972064"/>
                </a:lnTo>
                <a:lnTo>
                  <a:pt x="3213279" y="2976714"/>
                </a:lnTo>
                <a:lnTo>
                  <a:pt x="3203981" y="2981829"/>
                </a:lnTo>
                <a:lnTo>
                  <a:pt x="3194682" y="2987176"/>
                </a:lnTo>
                <a:lnTo>
                  <a:pt x="3185384" y="2992756"/>
                </a:lnTo>
                <a:lnTo>
                  <a:pt x="3176086" y="2998800"/>
                </a:lnTo>
                <a:lnTo>
                  <a:pt x="3166787" y="3005077"/>
                </a:lnTo>
                <a:lnTo>
                  <a:pt x="3165160" y="3005077"/>
                </a:lnTo>
                <a:lnTo>
                  <a:pt x="3163533" y="3005077"/>
                </a:lnTo>
                <a:lnTo>
                  <a:pt x="3154234" y="2998800"/>
                </a:lnTo>
                <a:lnTo>
                  <a:pt x="3144936" y="2992756"/>
                </a:lnTo>
                <a:lnTo>
                  <a:pt x="3135638" y="2987176"/>
                </a:lnTo>
                <a:lnTo>
                  <a:pt x="3126339" y="2981829"/>
                </a:lnTo>
                <a:lnTo>
                  <a:pt x="3117041" y="2976714"/>
                </a:lnTo>
                <a:lnTo>
                  <a:pt x="3107510" y="2972064"/>
                </a:lnTo>
                <a:lnTo>
                  <a:pt x="3097747" y="2967880"/>
                </a:lnTo>
                <a:lnTo>
                  <a:pt x="3087751" y="2963928"/>
                </a:lnTo>
                <a:lnTo>
                  <a:pt x="3077523" y="2960673"/>
                </a:lnTo>
                <a:lnTo>
                  <a:pt x="3067062" y="2957883"/>
                </a:lnTo>
                <a:lnTo>
                  <a:pt x="3056602" y="2955558"/>
                </a:lnTo>
                <a:lnTo>
                  <a:pt x="3045908" y="2953931"/>
                </a:lnTo>
                <a:lnTo>
                  <a:pt x="3035216" y="2953931"/>
                </a:lnTo>
                <a:lnTo>
                  <a:pt x="3024522" y="2953931"/>
                </a:lnTo>
                <a:lnTo>
                  <a:pt x="3003369" y="2953931"/>
                </a:lnTo>
                <a:lnTo>
                  <a:pt x="2992908" y="2953931"/>
                </a:lnTo>
                <a:lnTo>
                  <a:pt x="2982447" y="2953931"/>
                </a:lnTo>
                <a:lnTo>
                  <a:pt x="2971754" y="2955093"/>
                </a:lnTo>
                <a:lnTo>
                  <a:pt x="2960829" y="2956721"/>
                </a:lnTo>
                <a:lnTo>
                  <a:pt x="2949670" y="2958581"/>
                </a:lnTo>
                <a:lnTo>
                  <a:pt x="2938048" y="2960440"/>
                </a:lnTo>
                <a:lnTo>
                  <a:pt x="2926192" y="2962068"/>
                </a:lnTo>
                <a:lnTo>
                  <a:pt x="2921310" y="2962068"/>
                </a:lnTo>
                <a:lnTo>
                  <a:pt x="2921310" y="2960673"/>
                </a:lnTo>
                <a:lnTo>
                  <a:pt x="2915034" y="2950909"/>
                </a:lnTo>
                <a:lnTo>
                  <a:pt x="2908758" y="2941377"/>
                </a:lnTo>
                <a:lnTo>
                  <a:pt x="2902481" y="2932310"/>
                </a:lnTo>
                <a:lnTo>
                  <a:pt x="2896205" y="2923476"/>
                </a:lnTo>
                <a:lnTo>
                  <a:pt x="2889696" y="2915106"/>
                </a:lnTo>
                <a:lnTo>
                  <a:pt x="2882955" y="2906969"/>
                </a:lnTo>
                <a:lnTo>
                  <a:pt x="2875981" y="2899065"/>
                </a:lnTo>
                <a:lnTo>
                  <a:pt x="2868543" y="2891393"/>
                </a:lnTo>
                <a:lnTo>
                  <a:pt x="2860871" y="2883953"/>
                </a:lnTo>
                <a:lnTo>
                  <a:pt x="2852735" y="2876979"/>
                </a:lnTo>
                <a:lnTo>
                  <a:pt x="2844134" y="2870469"/>
                </a:lnTo>
                <a:lnTo>
                  <a:pt x="2835301" y="2864425"/>
                </a:lnTo>
                <a:lnTo>
                  <a:pt x="2826003" y="2858845"/>
                </a:lnTo>
                <a:lnTo>
                  <a:pt x="2816704" y="2853731"/>
                </a:lnTo>
                <a:lnTo>
                  <a:pt x="2807173" y="2849081"/>
                </a:lnTo>
                <a:lnTo>
                  <a:pt x="2797410" y="2844896"/>
                </a:lnTo>
                <a:lnTo>
                  <a:pt x="2787647" y="2841177"/>
                </a:lnTo>
                <a:lnTo>
                  <a:pt x="2777651" y="2837689"/>
                </a:lnTo>
                <a:lnTo>
                  <a:pt x="2767423" y="2834667"/>
                </a:lnTo>
                <a:lnTo>
                  <a:pt x="2756962" y="2831645"/>
                </a:lnTo>
                <a:lnTo>
                  <a:pt x="2746269" y="2828855"/>
                </a:lnTo>
                <a:lnTo>
                  <a:pt x="2735343" y="2826298"/>
                </a:lnTo>
                <a:lnTo>
                  <a:pt x="2723953" y="2823740"/>
                </a:lnTo>
                <a:lnTo>
                  <a:pt x="2712097" y="2821183"/>
                </a:lnTo>
                <a:lnTo>
                  <a:pt x="2707216" y="2821183"/>
                </a:lnTo>
                <a:lnTo>
                  <a:pt x="2707216" y="2819556"/>
                </a:lnTo>
                <a:lnTo>
                  <a:pt x="2705124" y="2807931"/>
                </a:lnTo>
                <a:lnTo>
                  <a:pt x="2703032" y="2796772"/>
                </a:lnTo>
                <a:lnTo>
                  <a:pt x="2700707" y="2786078"/>
                </a:lnTo>
                <a:lnTo>
                  <a:pt x="2698150" y="2775616"/>
                </a:lnTo>
                <a:lnTo>
                  <a:pt x="2695361" y="2765387"/>
                </a:lnTo>
                <a:lnTo>
                  <a:pt x="2692339" y="2755158"/>
                </a:lnTo>
                <a:lnTo>
                  <a:pt x="2688852" y="2745161"/>
                </a:lnTo>
                <a:lnTo>
                  <a:pt x="2684900" y="2735164"/>
                </a:lnTo>
                <a:lnTo>
                  <a:pt x="2680483" y="2725400"/>
                </a:lnTo>
                <a:lnTo>
                  <a:pt x="2675602" y="2715868"/>
                </a:lnTo>
                <a:lnTo>
                  <a:pt x="2670488" y="2706336"/>
                </a:lnTo>
                <a:lnTo>
                  <a:pt x="2664676" y="2697270"/>
                </a:lnTo>
                <a:lnTo>
                  <a:pt x="2658400" y="2688435"/>
                </a:lnTo>
                <a:lnTo>
                  <a:pt x="2651658" y="2680066"/>
                </a:lnTo>
                <a:lnTo>
                  <a:pt x="2644685" y="2672161"/>
                </a:lnTo>
                <a:lnTo>
                  <a:pt x="2637246" y="2664722"/>
                </a:lnTo>
                <a:lnTo>
                  <a:pt x="2629575" y="2657515"/>
                </a:lnTo>
                <a:lnTo>
                  <a:pt x="2621671" y="2650541"/>
                </a:lnTo>
                <a:lnTo>
                  <a:pt x="2613535" y="2643798"/>
                </a:lnTo>
                <a:lnTo>
                  <a:pt x="2605167" y="2637056"/>
                </a:lnTo>
                <a:lnTo>
                  <a:pt x="2596333" y="2630314"/>
                </a:lnTo>
                <a:lnTo>
                  <a:pt x="2587267" y="2623572"/>
                </a:lnTo>
                <a:lnTo>
                  <a:pt x="2577736" y="2616830"/>
                </a:lnTo>
                <a:lnTo>
                  <a:pt x="2567741" y="2609856"/>
                </a:lnTo>
                <a:lnTo>
                  <a:pt x="2563556" y="2607066"/>
                </a:lnTo>
                <a:lnTo>
                  <a:pt x="2563556" y="2605439"/>
                </a:lnTo>
                <a:lnTo>
                  <a:pt x="2566113" y="2594047"/>
                </a:lnTo>
                <a:lnTo>
                  <a:pt x="2568438" y="2582888"/>
                </a:lnTo>
                <a:lnTo>
                  <a:pt x="2570530" y="2571961"/>
                </a:lnTo>
                <a:lnTo>
                  <a:pt x="2572158" y="2561267"/>
                </a:lnTo>
                <a:lnTo>
                  <a:pt x="2573552" y="2550805"/>
                </a:lnTo>
                <a:lnTo>
                  <a:pt x="2573552" y="2540343"/>
                </a:lnTo>
                <a:lnTo>
                  <a:pt x="2573552" y="2529882"/>
                </a:lnTo>
                <a:lnTo>
                  <a:pt x="2573552" y="2508493"/>
                </a:lnTo>
                <a:lnTo>
                  <a:pt x="2573552" y="2497799"/>
                </a:lnTo>
                <a:lnTo>
                  <a:pt x="2572158" y="2487105"/>
                </a:lnTo>
                <a:lnTo>
                  <a:pt x="2570298" y="2476411"/>
                </a:lnTo>
                <a:lnTo>
                  <a:pt x="2567741" y="2465949"/>
                </a:lnTo>
                <a:lnTo>
                  <a:pt x="2564719" y="2455720"/>
                </a:lnTo>
                <a:lnTo>
                  <a:pt x="2561232" y="2445723"/>
                </a:lnTo>
                <a:lnTo>
                  <a:pt x="2557280" y="2435958"/>
                </a:lnTo>
                <a:lnTo>
                  <a:pt x="2554258" y="2427357"/>
                </a:lnTo>
                <a:lnTo>
                  <a:pt x="2549609" y="2417825"/>
                </a:lnTo>
                <a:lnTo>
                  <a:pt x="2544727" y="2408525"/>
                </a:lnTo>
                <a:lnTo>
                  <a:pt x="2539381" y="2399226"/>
                </a:lnTo>
                <a:lnTo>
                  <a:pt x="2533802" y="2389694"/>
                </a:lnTo>
                <a:lnTo>
                  <a:pt x="2527990" y="2379930"/>
                </a:lnTo>
                <a:lnTo>
                  <a:pt x="2521714" y="2369933"/>
                </a:lnTo>
                <a:lnTo>
                  <a:pt x="2515205" y="2359704"/>
                </a:lnTo>
                <a:lnTo>
                  <a:pt x="2512415" y="2355519"/>
                </a:lnTo>
                <a:lnTo>
                  <a:pt x="2512415" y="2354125"/>
                </a:lnTo>
                <a:lnTo>
                  <a:pt x="2519157" y="2344593"/>
                </a:lnTo>
                <a:lnTo>
                  <a:pt x="2525433" y="2335293"/>
                </a:lnTo>
                <a:lnTo>
                  <a:pt x="2531477" y="2325994"/>
                </a:lnTo>
                <a:lnTo>
                  <a:pt x="2537056" y="2316927"/>
                </a:lnTo>
                <a:lnTo>
                  <a:pt x="2542403" y="2307628"/>
                </a:lnTo>
                <a:lnTo>
                  <a:pt x="2547517" y="2298328"/>
                </a:lnTo>
                <a:lnTo>
                  <a:pt x="2552166" y="2288796"/>
                </a:lnTo>
                <a:lnTo>
                  <a:pt x="2556350" y="2279032"/>
                </a:lnTo>
                <a:lnTo>
                  <a:pt x="2560302" y="2269036"/>
                </a:lnTo>
                <a:lnTo>
                  <a:pt x="2563556" y="2258806"/>
                </a:lnTo>
                <a:lnTo>
                  <a:pt x="2566346" y="2248345"/>
                </a:lnTo>
                <a:lnTo>
                  <a:pt x="2568670" y="2237883"/>
                </a:lnTo>
                <a:lnTo>
                  <a:pt x="2570298" y="2227189"/>
                </a:lnTo>
                <a:lnTo>
                  <a:pt x="2570298" y="2216494"/>
                </a:lnTo>
                <a:lnTo>
                  <a:pt x="2570298" y="2205800"/>
                </a:lnTo>
                <a:lnTo>
                  <a:pt x="2570298" y="2184644"/>
                </a:lnTo>
                <a:lnTo>
                  <a:pt x="2570298" y="2174182"/>
                </a:lnTo>
                <a:lnTo>
                  <a:pt x="2570298" y="2163721"/>
                </a:lnTo>
                <a:lnTo>
                  <a:pt x="2569135" y="2153026"/>
                </a:lnTo>
                <a:lnTo>
                  <a:pt x="2567508" y="2142100"/>
                </a:lnTo>
                <a:lnTo>
                  <a:pt x="2565649" y="2130941"/>
                </a:lnTo>
                <a:lnTo>
                  <a:pt x="2563789" y="2119316"/>
                </a:lnTo>
                <a:lnTo>
                  <a:pt x="2561697" y="2107227"/>
                </a:lnTo>
                <a:lnTo>
                  <a:pt x="2561697" y="2102345"/>
                </a:lnTo>
                <a:lnTo>
                  <a:pt x="2563092" y="2102345"/>
                </a:lnTo>
                <a:lnTo>
                  <a:pt x="2572855" y="2096068"/>
                </a:lnTo>
                <a:lnTo>
                  <a:pt x="2582386" y="2089791"/>
                </a:lnTo>
                <a:lnTo>
                  <a:pt x="2591452" y="2083514"/>
                </a:lnTo>
                <a:lnTo>
                  <a:pt x="2600285" y="2077237"/>
                </a:lnTo>
                <a:lnTo>
                  <a:pt x="2608653" y="2070727"/>
                </a:lnTo>
                <a:lnTo>
                  <a:pt x="2616790" y="2063985"/>
                </a:lnTo>
                <a:lnTo>
                  <a:pt x="2623996" y="2055383"/>
                </a:lnTo>
                <a:lnTo>
                  <a:pt x="2631667" y="2047944"/>
                </a:lnTo>
                <a:lnTo>
                  <a:pt x="2639105" y="2040272"/>
                </a:lnTo>
                <a:lnTo>
                  <a:pt x="2646079" y="2032135"/>
                </a:lnTo>
                <a:lnTo>
                  <a:pt x="2652588" y="2023533"/>
                </a:lnTo>
                <a:lnTo>
                  <a:pt x="2658632" y="2014699"/>
                </a:lnTo>
                <a:lnTo>
                  <a:pt x="2664211" y="2005400"/>
                </a:lnTo>
                <a:lnTo>
                  <a:pt x="2669325" y="1995868"/>
                </a:lnTo>
                <a:lnTo>
                  <a:pt x="2673974" y="1986336"/>
                </a:lnTo>
                <a:lnTo>
                  <a:pt x="2678159" y="1976572"/>
                </a:lnTo>
                <a:lnTo>
                  <a:pt x="2681878" y="1966807"/>
                </a:lnTo>
                <a:lnTo>
                  <a:pt x="2685365" y="1956811"/>
                </a:lnTo>
                <a:lnTo>
                  <a:pt x="2688387" y="1946581"/>
                </a:lnTo>
                <a:lnTo>
                  <a:pt x="2691409" y="1936120"/>
                </a:lnTo>
                <a:lnTo>
                  <a:pt x="2694198" y="1925425"/>
                </a:lnTo>
                <a:lnTo>
                  <a:pt x="2696755" y="1914499"/>
                </a:lnTo>
                <a:lnTo>
                  <a:pt x="2699313" y="1903107"/>
                </a:lnTo>
                <a:lnTo>
                  <a:pt x="2701870" y="1891250"/>
                </a:lnTo>
                <a:lnTo>
                  <a:pt x="2701870" y="1886368"/>
                </a:lnTo>
                <a:lnTo>
                  <a:pt x="2703497" y="1886368"/>
                </a:lnTo>
                <a:lnTo>
                  <a:pt x="2715120" y="1884276"/>
                </a:lnTo>
                <a:lnTo>
                  <a:pt x="2726277" y="1882184"/>
                </a:lnTo>
                <a:lnTo>
                  <a:pt x="2736971" y="1879859"/>
                </a:lnTo>
                <a:lnTo>
                  <a:pt x="2747431" y="1877301"/>
                </a:lnTo>
                <a:lnTo>
                  <a:pt x="2757660" y="1874512"/>
                </a:lnTo>
                <a:lnTo>
                  <a:pt x="2767888" y="1871489"/>
                </a:lnTo>
                <a:lnTo>
                  <a:pt x="2777883" y="1868002"/>
                </a:lnTo>
                <a:lnTo>
                  <a:pt x="2787879" y="1864050"/>
                </a:lnTo>
                <a:lnTo>
                  <a:pt x="2797643" y="1859633"/>
                </a:lnTo>
                <a:lnTo>
                  <a:pt x="2807173" y="1854751"/>
                </a:lnTo>
                <a:lnTo>
                  <a:pt x="2816472" y="1849403"/>
                </a:lnTo>
                <a:lnTo>
                  <a:pt x="2825538" y="1843591"/>
                </a:lnTo>
                <a:lnTo>
                  <a:pt x="2834371" y="1837314"/>
                </a:lnTo>
                <a:lnTo>
                  <a:pt x="2842740" y="1830572"/>
                </a:lnTo>
                <a:lnTo>
                  <a:pt x="2850643" y="1823365"/>
                </a:lnTo>
                <a:lnTo>
                  <a:pt x="2858082" y="1815926"/>
                </a:lnTo>
                <a:lnTo>
                  <a:pt x="2865288" y="1808254"/>
                </a:lnTo>
                <a:lnTo>
                  <a:pt x="2872262" y="1800349"/>
                </a:lnTo>
                <a:lnTo>
                  <a:pt x="2879003" y="1792213"/>
                </a:lnTo>
                <a:lnTo>
                  <a:pt x="2885744" y="1783843"/>
                </a:lnTo>
                <a:lnTo>
                  <a:pt x="2892253" y="1775009"/>
                </a:lnTo>
                <a:lnTo>
                  <a:pt x="2898995" y="1765942"/>
                </a:lnTo>
                <a:lnTo>
                  <a:pt x="2905736" y="1756410"/>
                </a:lnTo>
                <a:lnTo>
                  <a:pt x="2912710" y="1746413"/>
                </a:lnTo>
                <a:lnTo>
                  <a:pt x="2915499" y="1742229"/>
                </a:lnTo>
                <a:lnTo>
                  <a:pt x="2917126" y="1742229"/>
                </a:lnTo>
                <a:lnTo>
                  <a:pt x="2928517" y="1744786"/>
                </a:lnTo>
                <a:lnTo>
                  <a:pt x="2939675" y="1747111"/>
                </a:lnTo>
                <a:lnTo>
                  <a:pt x="2950601" y="1749203"/>
                </a:lnTo>
                <a:lnTo>
                  <a:pt x="2961293" y="1750831"/>
                </a:lnTo>
                <a:lnTo>
                  <a:pt x="2972684" y="1753155"/>
                </a:lnTo>
                <a:lnTo>
                  <a:pt x="2983145" y="1753155"/>
                </a:lnTo>
                <a:lnTo>
                  <a:pt x="2993605" y="1753155"/>
                </a:lnTo>
                <a:lnTo>
                  <a:pt x="3014992" y="1753155"/>
                </a:lnTo>
                <a:lnTo>
                  <a:pt x="3025685" y="1753155"/>
                </a:lnTo>
                <a:lnTo>
                  <a:pt x="3036378" y="1751761"/>
                </a:lnTo>
                <a:lnTo>
                  <a:pt x="3047071" y="1749901"/>
                </a:lnTo>
                <a:lnTo>
                  <a:pt x="3057531" y="1747343"/>
                </a:lnTo>
                <a:lnTo>
                  <a:pt x="3067760" y="1744321"/>
                </a:lnTo>
                <a:lnTo>
                  <a:pt x="3077756" y="1740834"/>
                </a:lnTo>
                <a:lnTo>
                  <a:pt x="3087519" y="1736882"/>
                </a:lnTo>
                <a:lnTo>
                  <a:pt x="3097050" y="1732464"/>
                </a:lnTo>
                <a:lnTo>
                  <a:pt x="3106580" y="1727815"/>
                </a:lnTo>
                <a:lnTo>
                  <a:pt x="3115879" y="1722933"/>
                </a:lnTo>
                <a:lnTo>
                  <a:pt x="3125177" y="1717586"/>
                </a:lnTo>
                <a:lnTo>
                  <a:pt x="3134708" y="1712006"/>
                </a:lnTo>
                <a:lnTo>
                  <a:pt x="3144471" y="1706194"/>
                </a:lnTo>
                <a:lnTo>
                  <a:pt x="3154467" y="1699917"/>
                </a:lnTo>
                <a:lnTo>
                  <a:pt x="3164695" y="1693407"/>
                </a:lnTo>
                <a:lnTo>
                  <a:pt x="3165857" y="1693407"/>
                </a:lnTo>
                <a:lnTo>
                  <a:pt x="3165857" y="1693407"/>
                </a:lnTo>
                <a:close/>
                <a:moveTo>
                  <a:pt x="3165160" y="4383237"/>
                </a:moveTo>
                <a:lnTo>
                  <a:pt x="3166555" y="4385330"/>
                </a:lnTo>
                <a:cubicBezTo>
                  <a:pt x="3202935" y="4337880"/>
                  <a:pt x="3242801" y="4293197"/>
                  <a:pt x="3285806" y="4251652"/>
                </a:cubicBezTo>
                <a:cubicBezTo>
                  <a:pt x="3351824" y="4184929"/>
                  <a:pt x="3414356" y="4121694"/>
                  <a:pt x="3448527" y="4027073"/>
                </a:cubicBezTo>
                <a:lnTo>
                  <a:pt x="3457361" y="4002197"/>
                </a:lnTo>
                <a:lnTo>
                  <a:pt x="3477352" y="4019169"/>
                </a:lnTo>
                <a:cubicBezTo>
                  <a:pt x="3522403" y="4060899"/>
                  <a:pt x="3579216" y="4087682"/>
                  <a:pt x="3640074" y="4095888"/>
                </a:cubicBezTo>
                <a:cubicBezTo>
                  <a:pt x="3690377" y="4099468"/>
                  <a:pt x="3740658" y="4088495"/>
                  <a:pt x="3784895" y="4064270"/>
                </a:cubicBezTo>
                <a:lnTo>
                  <a:pt x="3797216" y="4057993"/>
                </a:lnTo>
                <a:lnTo>
                  <a:pt x="3806514" y="4068223"/>
                </a:lnTo>
                <a:cubicBezTo>
                  <a:pt x="3891826" y="4161216"/>
                  <a:pt x="4029442" y="4184464"/>
                  <a:pt x="4150553" y="4177722"/>
                </a:cubicBezTo>
                <a:lnTo>
                  <a:pt x="4139162" y="4157264"/>
                </a:lnTo>
                <a:lnTo>
                  <a:pt x="4135443" y="4149592"/>
                </a:lnTo>
                <a:lnTo>
                  <a:pt x="4131956" y="4141920"/>
                </a:lnTo>
                <a:lnTo>
                  <a:pt x="4129167" y="4135643"/>
                </a:lnTo>
                <a:cubicBezTo>
                  <a:pt x="4086627" y="4140827"/>
                  <a:pt x="4043622" y="4140827"/>
                  <a:pt x="4001082" y="4135643"/>
                </a:cubicBezTo>
                <a:cubicBezTo>
                  <a:pt x="3916188" y="4125483"/>
                  <a:pt x="3839361" y="4080405"/>
                  <a:pt x="3789079" y="4011264"/>
                </a:cubicBezTo>
                <a:cubicBezTo>
                  <a:pt x="3776945" y="4017192"/>
                  <a:pt x="3764462" y="4022307"/>
                  <a:pt x="3751654" y="4026608"/>
                </a:cubicBezTo>
                <a:cubicBezTo>
                  <a:pt x="3736939" y="4031490"/>
                  <a:pt x="3721876" y="4035140"/>
                  <a:pt x="3706557" y="4037535"/>
                </a:cubicBezTo>
                <a:cubicBezTo>
                  <a:pt x="3629845" y="4049392"/>
                  <a:pt x="3544998" y="4028933"/>
                  <a:pt x="3458058" y="3958491"/>
                </a:cubicBezTo>
                <a:cubicBezTo>
                  <a:pt x="3421795" y="4053576"/>
                  <a:pt x="3360193" y="4117044"/>
                  <a:pt x="3295337" y="4183999"/>
                </a:cubicBezTo>
                <a:cubicBezTo>
                  <a:pt x="3247357" y="4230659"/>
                  <a:pt x="3203771" y="4281619"/>
                  <a:pt x="3165160" y="4336276"/>
                </a:cubicBezTo>
                <a:lnTo>
                  <a:pt x="3165160" y="4336276"/>
                </a:lnTo>
                <a:lnTo>
                  <a:pt x="3165160" y="4336276"/>
                </a:lnTo>
                <a:cubicBezTo>
                  <a:pt x="3126549" y="4281619"/>
                  <a:pt x="3082963" y="4230659"/>
                  <a:pt x="3034983" y="4183999"/>
                </a:cubicBezTo>
                <a:cubicBezTo>
                  <a:pt x="2969895" y="4117044"/>
                  <a:pt x="2908293" y="4053576"/>
                  <a:pt x="2872262" y="3958491"/>
                </a:cubicBezTo>
                <a:cubicBezTo>
                  <a:pt x="2785322" y="4028235"/>
                  <a:pt x="2700475" y="4049392"/>
                  <a:pt x="2623763" y="4037535"/>
                </a:cubicBezTo>
                <a:cubicBezTo>
                  <a:pt x="2608444" y="4035140"/>
                  <a:pt x="2593381" y="4031490"/>
                  <a:pt x="2578666" y="4026608"/>
                </a:cubicBezTo>
                <a:cubicBezTo>
                  <a:pt x="2565881" y="4022307"/>
                  <a:pt x="2553375" y="4017192"/>
                  <a:pt x="2541240" y="4011264"/>
                </a:cubicBezTo>
                <a:cubicBezTo>
                  <a:pt x="2490959" y="4080405"/>
                  <a:pt x="2414132" y="4125483"/>
                  <a:pt x="2329238" y="4135643"/>
                </a:cubicBezTo>
                <a:cubicBezTo>
                  <a:pt x="2286698" y="4140827"/>
                  <a:pt x="2243693" y="4140827"/>
                  <a:pt x="2201153" y="4135643"/>
                </a:cubicBezTo>
                <a:lnTo>
                  <a:pt x="2198364" y="4141920"/>
                </a:lnTo>
                <a:lnTo>
                  <a:pt x="2194877" y="4149592"/>
                </a:lnTo>
                <a:lnTo>
                  <a:pt x="2191157" y="4157264"/>
                </a:lnTo>
                <a:lnTo>
                  <a:pt x="2179767" y="4177722"/>
                </a:lnTo>
                <a:cubicBezTo>
                  <a:pt x="2301110" y="4184697"/>
                  <a:pt x="2438494" y="4161681"/>
                  <a:pt x="2523806" y="4068223"/>
                </a:cubicBezTo>
                <a:lnTo>
                  <a:pt x="2533104" y="4057993"/>
                </a:lnTo>
                <a:lnTo>
                  <a:pt x="2545425" y="4064270"/>
                </a:lnTo>
                <a:cubicBezTo>
                  <a:pt x="2589661" y="4088495"/>
                  <a:pt x="2639943" y="4099468"/>
                  <a:pt x="2690247" y="4095888"/>
                </a:cubicBezTo>
                <a:cubicBezTo>
                  <a:pt x="2751104" y="4087682"/>
                  <a:pt x="2807917" y="4060899"/>
                  <a:pt x="2852968" y="4019169"/>
                </a:cubicBezTo>
                <a:lnTo>
                  <a:pt x="2872959" y="4002197"/>
                </a:lnTo>
                <a:lnTo>
                  <a:pt x="2881793" y="4027073"/>
                </a:lnTo>
                <a:cubicBezTo>
                  <a:pt x="2915499" y="4121926"/>
                  <a:pt x="2978030" y="4185162"/>
                  <a:pt x="3044514" y="4251652"/>
                </a:cubicBezTo>
                <a:cubicBezTo>
                  <a:pt x="3087519" y="4293197"/>
                  <a:pt x="3127385" y="4337880"/>
                  <a:pt x="3163765" y="4385330"/>
                </a:cubicBezTo>
                <a:lnTo>
                  <a:pt x="3165160" y="4383237"/>
                </a:lnTo>
                <a:lnTo>
                  <a:pt x="3165160" y="4383237"/>
                </a:lnTo>
                <a:close/>
                <a:moveTo>
                  <a:pt x="3165160" y="4313493"/>
                </a:moveTo>
                <a:cubicBezTo>
                  <a:pt x="3201703" y="4264601"/>
                  <a:pt x="3241964" y="4218593"/>
                  <a:pt x="3285574" y="4175862"/>
                </a:cubicBezTo>
                <a:cubicBezTo>
                  <a:pt x="3351824" y="4107745"/>
                  <a:pt x="3414124" y="4043579"/>
                  <a:pt x="3448295" y="3945937"/>
                </a:cubicBezTo>
                <a:lnTo>
                  <a:pt x="3451782" y="3935940"/>
                </a:lnTo>
                <a:lnTo>
                  <a:pt x="3459918" y="3942681"/>
                </a:lnTo>
                <a:cubicBezTo>
                  <a:pt x="3546160" y="4015449"/>
                  <a:pt x="3629613" y="4035675"/>
                  <a:pt x="3704697" y="4024981"/>
                </a:cubicBezTo>
                <a:cubicBezTo>
                  <a:pt x="3719226" y="4022679"/>
                  <a:pt x="3733522" y="4019169"/>
                  <a:pt x="3747469" y="4014519"/>
                </a:cubicBezTo>
                <a:cubicBezTo>
                  <a:pt x="3761510" y="4009823"/>
                  <a:pt x="3775202" y="4004057"/>
                  <a:pt x="3788382" y="3997315"/>
                </a:cubicBezTo>
                <a:lnTo>
                  <a:pt x="3788382" y="3997315"/>
                </a:lnTo>
                <a:lnTo>
                  <a:pt x="3793961" y="3994525"/>
                </a:lnTo>
                <a:lnTo>
                  <a:pt x="3797681" y="3999407"/>
                </a:lnTo>
                <a:cubicBezTo>
                  <a:pt x="3845660" y="4067967"/>
                  <a:pt x="3920558" y="4112859"/>
                  <a:pt x="4003639" y="4122856"/>
                </a:cubicBezTo>
                <a:cubicBezTo>
                  <a:pt x="4043482" y="4127599"/>
                  <a:pt x="4083745" y="4127599"/>
                  <a:pt x="4123588" y="4122856"/>
                </a:cubicBezTo>
                <a:lnTo>
                  <a:pt x="4122193" y="4119601"/>
                </a:lnTo>
                <a:lnTo>
                  <a:pt x="4118939" y="4111697"/>
                </a:lnTo>
                <a:lnTo>
                  <a:pt x="4115684" y="4103792"/>
                </a:lnTo>
                <a:lnTo>
                  <a:pt x="4112430" y="4095888"/>
                </a:lnTo>
                <a:lnTo>
                  <a:pt x="4109408" y="4087983"/>
                </a:lnTo>
                <a:lnTo>
                  <a:pt x="4106386" y="4079847"/>
                </a:lnTo>
                <a:lnTo>
                  <a:pt x="4103364" y="4071710"/>
                </a:lnTo>
                <a:lnTo>
                  <a:pt x="4100342" y="4063573"/>
                </a:lnTo>
                <a:lnTo>
                  <a:pt x="4097552" y="4055436"/>
                </a:lnTo>
                <a:lnTo>
                  <a:pt x="4094763" y="4047299"/>
                </a:lnTo>
                <a:lnTo>
                  <a:pt x="4092206" y="4038930"/>
                </a:lnTo>
                <a:lnTo>
                  <a:pt x="4089649" y="4030560"/>
                </a:lnTo>
                <a:lnTo>
                  <a:pt x="4087324" y="4022191"/>
                </a:lnTo>
                <a:lnTo>
                  <a:pt x="4085000" y="4013822"/>
                </a:lnTo>
                <a:lnTo>
                  <a:pt x="4082675" y="4005220"/>
                </a:lnTo>
                <a:lnTo>
                  <a:pt x="4080583" y="3996618"/>
                </a:lnTo>
                <a:lnTo>
                  <a:pt x="4078491" y="3988016"/>
                </a:lnTo>
                <a:lnTo>
                  <a:pt x="4076631" y="3979414"/>
                </a:lnTo>
                <a:lnTo>
                  <a:pt x="4076631" y="3976392"/>
                </a:lnTo>
                <a:cubicBezTo>
                  <a:pt x="4034951" y="3971835"/>
                  <a:pt x="3993667" y="3964070"/>
                  <a:pt x="3953195" y="3953144"/>
                </a:cubicBezTo>
                <a:cubicBezTo>
                  <a:pt x="3881528" y="3933522"/>
                  <a:pt x="3815603" y="3897022"/>
                  <a:pt x="3760952" y="3846666"/>
                </a:cubicBezTo>
                <a:cubicBezTo>
                  <a:pt x="3657322" y="3887607"/>
                  <a:pt x="3539488" y="3866543"/>
                  <a:pt x="3456431" y="3792265"/>
                </a:cubicBezTo>
                <a:cubicBezTo>
                  <a:pt x="3428768" y="3879679"/>
                  <a:pt x="3370653" y="3930593"/>
                  <a:pt x="3311144" y="3982436"/>
                </a:cubicBezTo>
                <a:cubicBezTo>
                  <a:pt x="3260236" y="4026841"/>
                  <a:pt x="3208397" y="4072175"/>
                  <a:pt x="3177248" y="4142617"/>
                </a:cubicBezTo>
                <a:lnTo>
                  <a:pt x="3165392" y="4169818"/>
                </a:lnTo>
                <a:lnTo>
                  <a:pt x="3153537" y="4142617"/>
                </a:lnTo>
                <a:cubicBezTo>
                  <a:pt x="3122620" y="4072872"/>
                  <a:pt x="3070549" y="4026376"/>
                  <a:pt x="3019641" y="3982436"/>
                </a:cubicBezTo>
                <a:cubicBezTo>
                  <a:pt x="2960131" y="3930593"/>
                  <a:pt x="2901784" y="3879679"/>
                  <a:pt x="2874354" y="3792265"/>
                </a:cubicBezTo>
                <a:cubicBezTo>
                  <a:pt x="2791297" y="3866543"/>
                  <a:pt x="2673463" y="3887607"/>
                  <a:pt x="2569833" y="3846666"/>
                </a:cubicBezTo>
                <a:cubicBezTo>
                  <a:pt x="2515182" y="3897022"/>
                  <a:pt x="2449256" y="3933522"/>
                  <a:pt x="2377589" y="3953144"/>
                </a:cubicBezTo>
                <a:cubicBezTo>
                  <a:pt x="2337095" y="3964070"/>
                  <a:pt x="2295834" y="3971835"/>
                  <a:pt x="2254154" y="3976392"/>
                </a:cubicBezTo>
                <a:lnTo>
                  <a:pt x="2254154" y="3979414"/>
                </a:lnTo>
                <a:lnTo>
                  <a:pt x="2252294" y="3988016"/>
                </a:lnTo>
                <a:lnTo>
                  <a:pt x="2250202" y="3996618"/>
                </a:lnTo>
                <a:lnTo>
                  <a:pt x="2248110" y="4005220"/>
                </a:lnTo>
                <a:lnTo>
                  <a:pt x="2245785" y="4013822"/>
                </a:lnTo>
                <a:lnTo>
                  <a:pt x="2243461" y="4022191"/>
                </a:lnTo>
                <a:lnTo>
                  <a:pt x="2241136" y="4030560"/>
                </a:lnTo>
                <a:lnTo>
                  <a:pt x="2238579" y="4038930"/>
                </a:lnTo>
                <a:lnTo>
                  <a:pt x="2236022" y="4047299"/>
                </a:lnTo>
                <a:lnTo>
                  <a:pt x="2233232" y="4055436"/>
                </a:lnTo>
                <a:lnTo>
                  <a:pt x="2230443" y="4063573"/>
                </a:lnTo>
                <a:lnTo>
                  <a:pt x="2227421" y="4071710"/>
                </a:lnTo>
                <a:lnTo>
                  <a:pt x="2224399" y="4079847"/>
                </a:lnTo>
                <a:lnTo>
                  <a:pt x="2221377" y="4087983"/>
                </a:lnTo>
                <a:lnTo>
                  <a:pt x="2218355" y="4095888"/>
                </a:lnTo>
                <a:lnTo>
                  <a:pt x="2215101" y="4103792"/>
                </a:lnTo>
                <a:lnTo>
                  <a:pt x="2211846" y="4111697"/>
                </a:lnTo>
                <a:lnTo>
                  <a:pt x="2208592" y="4119601"/>
                </a:lnTo>
                <a:lnTo>
                  <a:pt x="2207197" y="4122856"/>
                </a:lnTo>
                <a:cubicBezTo>
                  <a:pt x="2247040" y="4127599"/>
                  <a:pt x="2287302" y="4127599"/>
                  <a:pt x="2327146" y="4122856"/>
                </a:cubicBezTo>
                <a:cubicBezTo>
                  <a:pt x="2410227" y="4112859"/>
                  <a:pt x="2485125" y="4067967"/>
                  <a:pt x="2533104" y="3999407"/>
                </a:cubicBezTo>
                <a:lnTo>
                  <a:pt x="2536824" y="3994525"/>
                </a:lnTo>
                <a:lnTo>
                  <a:pt x="2542403" y="3997315"/>
                </a:lnTo>
                <a:lnTo>
                  <a:pt x="2542403" y="3997315"/>
                </a:lnTo>
                <a:cubicBezTo>
                  <a:pt x="2555583" y="4004057"/>
                  <a:pt x="2569275" y="4009823"/>
                  <a:pt x="2583315" y="4014519"/>
                </a:cubicBezTo>
                <a:cubicBezTo>
                  <a:pt x="2597263" y="4019192"/>
                  <a:pt x="2611559" y="4022679"/>
                  <a:pt x="2626088" y="4024981"/>
                </a:cubicBezTo>
                <a:cubicBezTo>
                  <a:pt x="2701172" y="4036605"/>
                  <a:pt x="2784857" y="4015449"/>
                  <a:pt x="2870867" y="3942681"/>
                </a:cubicBezTo>
                <a:lnTo>
                  <a:pt x="2879003" y="3935940"/>
                </a:lnTo>
                <a:lnTo>
                  <a:pt x="2882490" y="3945937"/>
                </a:lnTo>
                <a:cubicBezTo>
                  <a:pt x="2917126" y="4043579"/>
                  <a:pt x="2979658" y="4108675"/>
                  <a:pt x="3045211" y="4175862"/>
                </a:cubicBezTo>
                <a:cubicBezTo>
                  <a:pt x="3088728" y="4218593"/>
                  <a:pt x="3128919" y="4264601"/>
                  <a:pt x="3165392" y="4313493"/>
                </a:cubicBezTo>
                <a:lnTo>
                  <a:pt x="3165392" y="4313493"/>
                </a:lnTo>
                <a:close/>
                <a:moveTo>
                  <a:pt x="3165160" y="4085659"/>
                </a:moveTo>
                <a:cubicBezTo>
                  <a:pt x="3198588" y="4035605"/>
                  <a:pt x="3239710" y="3991108"/>
                  <a:pt x="3286969" y="3953841"/>
                </a:cubicBezTo>
                <a:cubicBezTo>
                  <a:pt x="3348105" y="3900370"/>
                  <a:pt x="3408079" y="3848293"/>
                  <a:pt x="3428304" y="3753905"/>
                </a:cubicBezTo>
                <a:lnTo>
                  <a:pt x="3435045" y="3722288"/>
                </a:lnTo>
                <a:lnTo>
                  <a:pt x="3458291" y="3745536"/>
                </a:lnTo>
                <a:cubicBezTo>
                  <a:pt x="3558480" y="3840389"/>
                  <a:pt x="3658438" y="3845039"/>
                  <a:pt x="3758627" y="3808306"/>
                </a:cubicBezTo>
                <a:lnTo>
                  <a:pt x="3769321" y="3804354"/>
                </a:lnTo>
                <a:lnTo>
                  <a:pt x="3777456" y="3812259"/>
                </a:lnTo>
                <a:cubicBezTo>
                  <a:pt x="3829527" y="3862614"/>
                  <a:pt x="3893500" y="3898928"/>
                  <a:pt x="3963424" y="3917806"/>
                </a:cubicBezTo>
                <a:cubicBezTo>
                  <a:pt x="4012635" y="3931453"/>
                  <a:pt x="4063265" y="3939241"/>
                  <a:pt x="4114290" y="3941054"/>
                </a:cubicBezTo>
                <a:lnTo>
                  <a:pt x="4109408" y="3921061"/>
                </a:lnTo>
                <a:lnTo>
                  <a:pt x="4106153" y="3913389"/>
                </a:lnTo>
                <a:lnTo>
                  <a:pt x="4102899" y="3905717"/>
                </a:lnTo>
                <a:lnTo>
                  <a:pt x="4099644" y="3898045"/>
                </a:lnTo>
                <a:lnTo>
                  <a:pt x="4097552" y="3892930"/>
                </a:lnTo>
                <a:cubicBezTo>
                  <a:pt x="4045854" y="3889187"/>
                  <a:pt x="3994689" y="3880144"/>
                  <a:pt x="3944827" y="3865962"/>
                </a:cubicBezTo>
                <a:cubicBezTo>
                  <a:pt x="3872277" y="3845387"/>
                  <a:pt x="3806491" y="3805912"/>
                  <a:pt x="3754211" y="3751581"/>
                </a:cubicBezTo>
                <a:cubicBezTo>
                  <a:pt x="3740426" y="3756440"/>
                  <a:pt x="3726385" y="3760461"/>
                  <a:pt x="3712136" y="3763670"/>
                </a:cubicBezTo>
                <a:cubicBezTo>
                  <a:pt x="3696375" y="3767203"/>
                  <a:pt x="3680358" y="3769621"/>
                  <a:pt x="3664249" y="3770876"/>
                </a:cubicBezTo>
                <a:cubicBezTo>
                  <a:pt x="3576240" y="3777456"/>
                  <a:pt x="3489533" y="3746745"/>
                  <a:pt x="3425281" y="3686253"/>
                </a:cubicBezTo>
                <a:cubicBezTo>
                  <a:pt x="3402036" y="3781571"/>
                  <a:pt x="3344851" y="3834345"/>
                  <a:pt x="3285806" y="3888746"/>
                </a:cubicBezTo>
                <a:cubicBezTo>
                  <a:pt x="3236734" y="3929825"/>
                  <a:pt x="3195658" y="3979647"/>
                  <a:pt x="3164695" y="4035675"/>
                </a:cubicBezTo>
                <a:cubicBezTo>
                  <a:pt x="3133731" y="3979647"/>
                  <a:pt x="3092679" y="3929825"/>
                  <a:pt x="3043584" y="3888746"/>
                </a:cubicBezTo>
                <a:cubicBezTo>
                  <a:pt x="2985469" y="3834345"/>
                  <a:pt x="2929214" y="3781571"/>
                  <a:pt x="2904109" y="3686253"/>
                </a:cubicBezTo>
                <a:cubicBezTo>
                  <a:pt x="2839857" y="3746745"/>
                  <a:pt x="2753150" y="3777456"/>
                  <a:pt x="2665141" y="3770876"/>
                </a:cubicBezTo>
                <a:cubicBezTo>
                  <a:pt x="2649031" y="3769621"/>
                  <a:pt x="2633015" y="3767203"/>
                  <a:pt x="2617255" y="3763670"/>
                </a:cubicBezTo>
                <a:cubicBezTo>
                  <a:pt x="2603005" y="3760485"/>
                  <a:pt x="2588964" y="3756440"/>
                  <a:pt x="2575179" y="3751581"/>
                </a:cubicBezTo>
                <a:cubicBezTo>
                  <a:pt x="2522830" y="3805958"/>
                  <a:pt x="2456951" y="3845434"/>
                  <a:pt x="2384331" y="3865962"/>
                </a:cubicBezTo>
                <a:cubicBezTo>
                  <a:pt x="2334468" y="3880144"/>
                  <a:pt x="2283304" y="3889187"/>
                  <a:pt x="2231605" y="3892930"/>
                </a:cubicBezTo>
                <a:lnTo>
                  <a:pt x="2229513" y="3898045"/>
                </a:lnTo>
                <a:lnTo>
                  <a:pt x="2226259" y="3905717"/>
                </a:lnTo>
                <a:lnTo>
                  <a:pt x="2223004" y="3913389"/>
                </a:lnTo>
                <a:lnTo>
                  <a:pt x="2219750" y="3921061"/>
                </a:lnTo>
                <a:lnTo>
                  <a:pt x="2214868" y="3941054"/>
                </a:lnTo>
                <a:cubicBezTo>
                  <a:pt x="2265893" y="3939241"/>
                  <a:pt x="2316522" y="3931453"/>
                  <a:pt x="2365734" y="3917806"/>
                </a:cubicBezTo>
                <a:cubicBezTo>
                  <a:pt x="2435657" y="3898928"/>
                  <a:pt x="2499630" y="3862614"/>
                  <a:pt x="2551701" y="3812259"/>
                </a:cubicBezTo>
                <a:lnTo>
                  <a:pt x="2559837" y="3804354"/>
                </a:lnTo>
                <a:lnTo>
                  <a:pt x="2570530" y="3808306"/>
                </a:lnTo>
                <a:cubicBezTo>
                  <a:pt x="2670720" y="3845039"/>
                  <a:pt x="2770677" y="3840389"/>
                  <a:pt x="2870867" y="3745536"/>
                </a:cubicBezTo>
                <a:lnTo>
                  <a:pt x="2894113" y="3722288"/>
                </a:lnTo>
                <a:lnTo>
                  <a:pt x="2902946" y="3752510"/>
                </a:lnTo>
                <a:cubicBezTo>
                  <a:pt x="2923403" y="3846899"/>
                  <a:pt x="2983145" y="3898975"/>
                  <a:pt x="3044281" y="3952446"/>
                </a:cubicBezTo>
                <a:cubicBezTo>
                  <a:pt x="3091540" y="3989713"/>
                  <a:pt x="3132662" y="4034210"/>
                  <a:pt x="3166090" y="4084264"/>
                </a:cubicBezTo>
                <a:lnTo>
                  <a:pt x="3166090" y="4084264"/>
                </a:lnTo>
                <a:close/>
                <a:moveTo>
                  <a:pt x="3165160" y="4004755"/>
                </a:moveTo>
                <a:cubicBezTo>
                  <a:pt x="3195868" y="3957235"/>
                  <a:pt x="3233294" y="3914388"/>
                  <a:pt x="3276275" y="3877586"/>
                </a:cubicBezTo>
                <a:cubicBezTo>
                  <a:pt x="3335087" y="3822488"/>
                  <a:pt x="3392505" y="3769017"/>
                  <a:pt x="3413426" y="3670444"/>
                </a:cubicBezTo>
                <a:lnTo>
                  <a:pt x="3416216" y="3657890"/>
                </a:lnTo>
                <a:lnTo>
                  <a:pt x="3425514" y="3666724"/>
                </a:lnTo>
                <a:cubicBezTo>
                  <a:pt x="3487650" y="3729774"/>
                  <a:pt x="3574334" y="3762414"/>
                  <a:pt x="3662622" y="3755998"/>
                </a:cubicBezTo>
                <a:cubicBezTo>
                  <a:pt x="3678266" y="3754789"/>
                  <a:pt x="3693795" y="3752464"/>
                  <a:pt x="3709114" y="3749023"/>
                </a:cubicBezTo>
                <a:cubicBezTo>
                  <a:pt x="3724270" y="3745582"/>
                  <a:pt x="3739171" y="3741165"/>
                  <a:pt x="3753746" y="3735772"/>
                </a:cubicBezTo>
                <a:lnTo>
                  <a:pt x="3753746" y="3735772"/>
                </a:lnTo>
                <a:lnTo>
                  <a:pt x="3758162" y="3734144"/>
                </a:lnTo>
                <a:lnTo>
                  <a:pt x="3761417" y="3737632"/>
                </a:lnTo>
                <a:cubicBezTo>
                  <a:pt x="3812465" y="3791893"/>
                  <a:pt x="3877321" y="3831276"/>
                  <a:pt x="3949011" y="3851548"/>
                </a:cubicBezTo>
                <a:cubicBezTo>
                  <a:pt x="3995457" y="3864823"/>
                  <a:pt x="4043111" y="3873472"/>
                  <a:pt x="4091276" y="3877354"/>
                </a:cubicBezTo>
                <a:lnTo>
                  <a:pt x="4091276" y="3874564"/>
                </a:lnTo>
                <a:lnTo>
                  <a:pt x="4088487" y="3866427"/>
                </a:lnTo>
                <a:lnTo>
                  <a:pt x="4085464" y="3858755"/>
                </a:lnTo>
                <a:lnTo>
                  <a:pt x="4082443" y="3850851"/>
                </a:lnTo>
                <a:lnTo>
                  <a:pt x="4079653" y="3842946"/>
                </a:lnTo>
                <a:lnTo>
                  <a:pt x="4076864" y="3835042"/>
                </a:lnTo>
                <a:lnTo>
                  <a:pt x="4074074" y="3827138"/>
                </a:lnTo>
                <a:lnTo>
                  <a:pt x="4071284" y="3819233"/>
                </a:lnTo>
                <a:lnTo>
                  <a:pt x="4068727" y="3811329"/>
                </a:lnTo>
                <a:lnTo>
                  <a:pt x="4065241" y="3803657"/>
                </a:lnTo>
                <a:lnTo>
                  <a:pt x="4062684" y="3795752"/>
                </a:lnTo>
                <a:lnTo>
                  <a:pt x="4060127" y="3787848"/>
                </a:lnTo>
                <a:lnTo>
                  <a:pt x="4057569" y="3779943"/>
                </a:lnTo>
                <a:lnTo>
                  <a:pt x="4055012" y="3772039"/>
                </a:lnTo>
                <a:lnTo>
                  <a:pt x="4052688" y="3764135"/>
                </a:lnTo>
                <a:lnTo>
                  <a:pt x="4050363" y="3756230"/>
                </a:lnTo>
                <a:lnTo>
                  <a:pt x="4048039" y="3748326"/>
                </a:lnTo>
                <a:lnTo>
                  <a:pt x="4045714" y="3740421"/>
                </a:lnTo>
                <a:lnTo>
                  <a:pt x="4043389" y="3732517"/>
                </a:lnTo>
                <a:lnTo>
                  <a:pt x="4040832" y="3723682"/>
                </a:lnTo>
                <a:cubicBezTo>
                  <a:pt x="3995805" y="3724008"/>
                  <a:pt x="3950848" y="3719730"/>
                  <a:pt x="3906704" y="3710896"/>
                </a:cubicBezTo>
                <a:cubicBezTo>
                  <a:pt x="3837059" y="3698551"/>
                  <a:pt x="3774040" y="3661889"/>
                  <a:pt x="3728873" y="3607441"/>
                </a:cubicBezTo>
                <a:cubicBezTo>
                  <a:pt x="3675640" y="3644359"/>
                  <a:pt x="3609807" y="3658355"/>
                  <a:pt x="3546160" y="3646265"/>
                </a:cubicBezTo>
                <a:cubicBezTo>
                  <a:pt x="3492113" y="3636990"/>
                  <a:pt x="3441716" y="3612835"/>
                  <a:pt x="3400641" y="3576521"/>
                </a:cubicBezTo>
                <a:cubicBezTo>
                  <a:pt x="3383671" y="3634177"/>
                  <a:pt x="3341131" y="3675326"/>
                  <a:pt x="3296732" y="3717870"/>
                </a:cubicBezTo>
                <a:cubicBezTo>
                  <a:pt x="3252332" y="3760415"/>
                  <a:pt x="3206305" y="3804587"/>
                  <a:pt x="3187708" y="3867822"/>
                </a:cubicBezTo>
                <a:lnTo>
                  <a:pt x="3166787" y="3938497"/>
                </a:lnTo>
                <a:lnTo>
                  <a:pt x="3166787" y="3933150"/>
                </a:lnTo>
                <a:lnTo>
                  <a:pt x="3166787" y="3938497"/>
                </a:lnTo>
                <a:lnTo>
                  <a:pt x="3145633" y="3866660"/>
                </a:lnTo>
                <a:cubicBezTo>
                  <a:pt x="3127037" y="3803424"/>
                  <a:pt x="3081010" y="3759252"/>
                  <a:pt x="3036610" y="3716708"/>
                </a:cubicBezTo>
                <a:cubicBezTo>
                  <a:pt x="2992210" y="3674164"/>
                  <a:pt x="2949438" y="3633246"/>
                  <a:pt x="2932701" y="3575358"/>
                </a:cubicBezTo>
                <a:cubicBezTo>
                  <a:pt x="2891626" y="3611672"/>
                  <a:pt x="2841229" y="3635827"/>
                  <a:pt x="2787182" y="3645103"/>
                </a:cubicBezTo>
                <a:cubicBezTo>
                  <a:pt x="2723535" y="3657192"/>
                  <a:pt x="2657702" y="3643197"/>
                  <a:pt x="2604469" y="3606279"/>
                </a:cubicBezTo>
                <a:cubicBezTo>
                  <a:pt x="2559302" y="3660726"/>
                  <a:pt x="2496283" y="3697389"/>
                  <a:pt x="2426638" y="3709734"/>
                </a:cubicBezTo>
                <a:cubicBezTo>
                  <a:pt x="2382494" y="3718568"/>
                  <a:pt x="2337537" y="3722846"/>
                  <a:pt x="2292509" y="3722520"/>
                </a:cubicBezTo>
                <a:lnTo>
                  <a:pt x="2289952" y="3731354"/>
                </a:lnTo>
                <a:lnTo>
                  <a:pt x="2287628" y="3739259"/>
                </a:lnTo>
                <a:lnTo>
                  <a:pt x="2285303" y="3747163"/>
                </a:lnTo>
                <a:lnTo>
                  <a:pt x="2282979" y="3755068"/>
                </a:lnTo>
                <a:lnTo>
                  <a:pt x="2280654" y="3762972"/>
                </a:lnTo>
                <a:lnTo>
                  <a:pt x="2278329" y="3770876"/>
                </a:lnTo>
                <a:lnTo>
                  <a:pt x="2275772" y="3778781"/>
                </a:lnTo>
                <a:lnTo>
                  <a:pt x="2273215" y="3786686"/>
                </a:lnTo>
                <a:lnTo>
                  <a:pt x="2270658" y="3794590"/>
                </a:lnTo>
                <a:lnTo>
                  <a:pt x="2268101" y="3802494"/>
                </a:lnTo>
                <a:lnTo>
                  <a:pt x="2265544" y="3810399"/>
                </a:lnTo>
                <a:lnTo>
                  <a:pt x="2262987" y="3818303"/>
                </a:lnTo>
                <a:lnTo>
                  <a:pt x="2260198" y="3826208"/>
                </a:lnTo>
                <a:lnTo>
                  <a:pt x="2257408" y="3834112"/>
                </a:lnTo>
                <a:lnTo>
                  <a:pt x="2254619" y="3842017"/>
                </a:lnTo>
                <a:lnTo>
                  <a:pt x="2251829" y="3849921"/>
                </a:lnTo>
                <a:lnTo>
                  <a:pt x="2248807" y="3857825"/>
                </a:lnTo>
                <a:lnTo>
                  <a:pt x="2245785" y="3865497"/>
                </a:lnTo>
                <a:lnTo>
                  <a:pt x="2242763" y="3873169"/>
                </a:lnTo>
                <a:lnTo>
                  <a:pt x="2242763" y="3875959"/>
                </a:lnTo>
                <a:cubicBezTo>
                  <a:pt x="2290929" y="3872077"/>
                  <a:pt x="2338583" y="3863428"/>
                  <a:pt x="2385028" y="3850153"/>
                </a:cubicBezTo>
                <a:cubicBezTo>
                  <a:pt x="2456718" y="3829881"/>
                  <a:pt x="2521574" y="3790498"/>
                  <a:pt x="2572622" y="3736237"/>
                </a:cubicBezTo>
                <a:lnTo>
                  <a:pt x="2575877" y="3732749"/>
                </a:lnTo>
                <a:lnTo>
                  <a:pt x="2580293" y="3734377"/>
                </a:lnTo>
                <a:lnTo>
                  <a:pt x="2580293" y="3734377"/>
                </a:lnTo>
                <a:cubicBezTo>
                  <a:pt x="2594869" y="3739770"/>
                  <a:pt x="2609769" y="3744188"/>
                  <a:pt x="2624925" y="3747628"/>
                </a:cubicBezTo>
                <a:cubicBezTo>
                  <a:pt x="2640245" y="3751069"/>
                  <a:pt x="2655773" y="3753394"/>
                  <a:pt x="2671417" y="3754603"/>
                </a:cubicBezTo>
                <a:cubicBezTo>
                  <a:pt x="2759705" y="3761019"/>
                  <a:pt x="2846389" y="3728379"/>
                  <a:pt x="2908526" y="3665329"/>
                </a:cubicBezTo>
                <a:lnTo>
                  <a:pt x="2917824" y="3656495"/>
                </a:lnTo>
                <a:lnTo>
                  <a:pt x="2920613" y="3669049"/>
                </a:lnTo>
                <a:cubicBezTo>
                  <a:pt x="2941999" y="3767622"/>
                  <a:pt x="2998952" y="3821093"/>
                  <a:pt x="3057764" y="3876192"/>
                </a:cubicBezTo>
                <a:cubicBezTo>
                  <a:pt x="3100746" y="3912994"/>
                  <a:pt x="3138172" y="3955840"/>
                  <a:pt x="3168879" y="4003360"/>
                </a:cubicBezTo>
                <a:lnTo>
                  <a:pt x="3168879" y="4003360"/>
                </a:lnTo>
                <a:close/>
                <a:moveTo>
                  <a:pt x="3165160" y="3746698"/>
                </a:moveTo>
                <a:cubicBezTo>
                  <a:pt x="3187569" y="3704758"/>
                  <a:pt x="3217231" y="3667119"/>
                  <a:pt x="3252797" y="3635571"/>
                </a:cubicBezTo>
                <a:cubicBezTo>
                  <a:pt x="3299289" y="3589075"/>
                  <a:pt x="3345781" y="3544670"/>
                  <a:pt x="3356241" y="3455862"/>
                </a:cubicBezTo>
                <a:lnTo>
                  <a:pt x="3358333" y="3439588"/>
                </a:lnTo>
                <a:lnTo>
                  <a:pt x="3369026" y="3451910"/>
                </a:lnTo>
                <a:cubicBezTo>
                  <a:pt x="3433650" y="3527234"/>
                  <a:pt x="3518265" y="3575358"/>
                  <a:pt x="3612178" y="3556527"/>
                </a:cubicBezTo>
                <a:cubicBezTo>
                  <a:pt x="3631472" y="3552575"/>
                  <a:pt x="3650209" y="3546252"/>
                  <a:pt x="3667969" y="3537696"/>
                </a:cubicBezTo>
                <a:cubicBezTo>
                  <a:pt x="3688472" y="3527769"/>
                  <a:pt x="3707882" y="3515680"/>
                  <a:pt x="3725851" y="3501661"/>
                </a:cubicBezTo>
                <a:lnTo>
                  <a:pt x="3725851" y="3501661"/>
                </a:lnTo>
                <a:lnTo>
                  <a:pt x="3732592" y="3496547"/>
                </a:lnTo>
                <a:lnTo>
                  <a:pt x="3736544" y="3503986"/>
                </a:lnTo>
                <a:cubicBezTo>
                  <a:pt x="3768926" y="3563548"/>
                  <a:pt x="3824576" y="3606976"/>
                  <a:pt x="3890199" y="3623947"/>
                </a:cubicBezTo>
                <a:cubicBezTo>
                  <a:pt x="3939643" y="3637338"/>
                  <a:pt x="3990784" y="3643453"/>
                  <a:pt x="4041995" y="3642081"/>
                </a:cubicBezTo>
                <a:lnTo>
                  <a:pt x="4041995" y="3640686"/>
                </a:lnTo>
                <a:lnTo>
                  <a:pt x="4036416" y="3630457"/>
                </a:lnTo>
                <a:lnTo>
                  <a:pt x="4030837" y="3619995"/>
                </a:lnTo>
                <a:lnTo>
                  <a:pt x="4025258" y="3609301"/>
                </a:lnTo>
                <a:lnTo>
                  <a:pt x="4019911" y="3598374"/>
                </a:lnTo>
                <a:lnTo>
                  <a:pt x="4014565" y="3587215"/>
                </a:lnTo>
                <a:lnTo>
                  <a:pt x="4009451" y="3576056"/>
                </a:lnTo>
                <a:lnTo>
                  <a:pt x="4004569" y="3564664"/>
                </a:lnTo>
                <a:lnTo>
                  <a:pt x="3999920" y="3553272"/>
                </a:lnTo>
                <a:lnTo>
                  <a:pt x="3995735" y="3541881"/>
                </a:lnTo>
                <a:lnTo>
                  <a:pt x="3991784" y="3530489"/>
                </a:lnTo>
                <a:lnTo>
                  <a:pt x="3988297" y="3518865"/>
                </a:lnTo>
                <a:lnTo>
                  <a:pt x="3985507" y="3507241"/>
                </a:lnTo>
                <a:lnTo>
                  <a:pt x="3983183" y="3495617"/>
                </a:lnTo>
                <a:lnTo>
                  <a:pt x="3981555" y="3483760"/>
                </a:lnTo>
                <a:lnTo>
                  <a:pt x="3981555" y="3471903"/>
                </a:lnTo>
                <a:cubicBezTo>
                  <a:pt x="3981555" y="3467881"/>
                  <a:pt x="3981555" y="3463836"/>
                  <a:pt x="3981555" y="3459814"/>
                </a:cubicBezTo>
                <a:lnTo>
                  <a:pt x="3982950" y="3447725"/>
                </a:lnTo>
                <a:lnTo>
                  <a:pt x="3985507" y="3435403"/>
                </a:lnTo>
                <a:lnTo>
                  <a:pt x="3989692" y="3423314"/>
                </a:lnTo>
                <a:lnTo>
                  <a:pt x="3995735" y="3411458"/>
                </a:lnTo>
                <a:lnTo>
                  <a:pt x="4003639" y="3400299"/>
                </a:lnTo>
                <a:lnTo>
                  <a:pt x="4013867" y="3389372"/>
                </a:lnTo>
                <a:lnTo>
                  <a:pt x="4029907" y="3378445"/>
                </a:lnTo>
                <a:lnTo>
                  <a:pt x="4046412" y="3373098"/>
                </a:lnTo>
                <a:cubicBezTo>
                  <a:pt x="4060312" y="3356475"/>
                  <a:pt x="4083814" y="3351663"/>
                  <a:pt x="4103132" y="3361474"/>
                </a:cubicBezTo>
                <a:cubicBezTo>
                  <a:pt x="4144672" y="3373470"/>
                  <a:pt x="4182284" y="3396253"/>
                  <a:pt x="4212155" y="3427499"/>
                </a:cubicBezTo>
                <a:cubicBezTo>
                  <a:pt x="4262459" y="3481063"/>
                  <a:pt x="4309067" y="3537998"/>
                  <a:pt x="4351630" y="3597909"/>
                </a:cubicBezTo>
                <a:cubicBezTo>
                  <a:pt x="4378131" y="3632782"/>
                  <a:pt x="4409977" y="3677883"/>
                  <a:pt x="4445776" y="3728332"/>
                </a:cubicBezTo>
                <a:cubicBezTo>
                  <a:pt x="4576883" y="3912924"/>
                  <a:pt x="4758201" y="4168190"/>
                  <a:pt x="4902558" y="4256999"/>
                </a:cubicBezTo>
                <a:lnTo>
                  <a:pt x="4902558" y="4256999"/>
                </a:lnTo>
                <a:cubicBezTo>
                  <a:pt x="5076669" y="4363941"/>
                  <a:pt x="5145942" y="4369986"/>
                  <a:pt x="5248689" y="4378588"/>
                </a:cubicBezTo>
                <a:lnTo>
                  <a:pt x="5266123" y="4379983"/>
                </a:lnTo>
                <a:cubicBezTo>
                  <a:pt x="5299063" y="4384935"/>
                  <a:pt x="5332723" y="4381168"/>
                  <a:pt x="5363756" y="4369056"/>
                </a:cubicBezTo>
                <a:cubicBezTo>
                  <a:pt x="5369544" y="4366545"/>
                  <a:pt x="5374356" y="4362221"/>
                  <a:pt x="5377471" y="4356734"/>
                </a:cubicBezTo>
                <a:cubicBezTo>
                  <a:pt x="5379633" y="4352410"/>
                  <a:pt x="5379633" y="4347342"/>
                  <a:pt x="5377471" y="4343018"/>
                </a:cubicBezTo>
                <a:cubicBezTo>
                  <a:pt x="5366987" y="4327558"/>
                  <a:pt x="5352203" y="4315515"/>
                  <a:pt x="5334931" y="4308378"/>
                </a:cubicBezTo>
                <a:lnTo>
                  <a:pt x="5299830" y="4290709"/>
                </a:lnTo>
                <a:cubicBezTo>
                  <a:pt x="5230092" y="4256301"/>
                  <a:pt x="5189412" y="4236308"/>
                  <a:pt x="5053656" y="4087286"/>
                </a:cubicBezTo>
                <a:cubicBezTo>
                  <a:pt x="5024599" y="4055436"/>
                  <a:pt x="4990659" y="4011729"/>
                  <a:pt x="4951839" y="3961745"/>
                </a:cubicBezTo>
                <a:cubicBezTo>
                  <a:pt x="4922084" y="3923386"/>
                  <a:pt x="4889540" y="3881539"/>
                  <a:pt x="4854904" y="3839227"/>
                </a:cubicBezTo>
                <a:lnTo>
                  <a:pt x="4854904" y="3839227"/>
                </a:lnTo>
                <a:lnTo>
                  <a:pt x="4797021" y="3769482"/>
                </a:lnTo>
                <a:cubicBezTo>
                  <a:pt x="4649410" y="3589772"/>
                  <a:pt x="4489246" y="3395184"/>
                  <a:pt x="4422995" y="3297308"/>
                </a:cubicBezTo>
                <a:lnTo>
                  <a:pt x="4422995" y="3297308"/>
                </a:lnTo>
                <a:lnTo>
                  <a:pt x="4421135" y="3294286"/>
                </a:lnTo>
                <a:lnTo>
                  <a:pt x="4421135" y="3290799"/>
                </a:lnTo>
                <a:cubicBezTo>
                  <a:pt x="4436756" y="3242698"/>
                  <a:pt x="4476786" y="3206570"/>
                  <a:pt x="4526207" y="3195946"/>
                </a:cubicBezTo>
                <a:cubicBezTo>
                  <a:pt x="4555799" y="3189483"/>
                  <a:pt x="4586576" y="3191250"/>
                  <a:pt x="4615239" y="3201060"/>
                </a:cubicBezTo>
                <a:cubicBezTo>
                  <a:pt x="4643389" y="3210825"/>
                  <a:pt x="4669029" y="3226703"/>
                  <a:pt x="4690323" y="3247557"/>
                </a:cubicBezTo>
                <a:cubicBezTo>
                  <a:pt x="4778889" y="3331716"/>
                  <a:pt x="4843048" y="3416340"/>
                  <a:pt x="4943703" y="3549785"/>
                </a:cubicBezTo>
                <a:lnTo>
                  <a:pt x="4962532" y="3574661"/>
                </a:lnTo>
                <a:cubicBezTo>
                  <a:pt x="5003910" y="3629294"/>
                  <a:pt x="5060630" y="3702759"/>
                  <a:pt x="5125253" y="3779943"/>
                </a:cubicBezTo>
                <a:cubicBezTo>
                  <a:pt x="5189877" y="3857128"/>
                  <a:pt x="5260079" y="3938032"/>
                  <a:pt x="5329352" y="4007312"/>
                </a:cubicBezTo>
                <a:cubicBezTo>
                  <a:pt x="5403228" y="4081242"/>
                  <a:pt x="5491655" y="4139014"/>
                  <a:pt x="5589008" y="4177025"/>
                </a:cubicBezTo>
                <a:cubicBezTo>
                  <a:pt x="5601933" y="4181814"/>
                  <a:pt x="5615137" y="4185836"/>
                  <a:pt x="5628527" y="4189114"/>
                </a:cubicBezTo>
                <a:cubicBezTo>
                  <a:pt x="5638731" y="4191671"/>
                  <a:pt x="5649169" y="4193322"/>
                  <a:pt x="5659676" y="4193996"/>
                </a:cubicBezTo>
                <a:lnTo>
                  <a:pt x="5659676" y="4193996"/>
                </a:lnTo>
                <a:cubicBezTo>
                  <a:pt x="5719488" y="4198413"/>
                  <a:pt x="5779625" y="4193066"/>
                  <a:pt x="5837740" y="4178187"/>
                </a:cubicBezTo>
                <a:cubicBezTo>
                  <a:pt x="5847178" y="4175746"/>
                  <a:pt x="5855732" y="4170678"/>
                  <a:pt x="5862380" y="4163540"/>
                </a:cubicBezTo>
                <a:cubicBezTo>
                  <a:pt x="5865193" y="4158612"/>
                  <a:pt x="5864124" y="4152358"/>
                  <a:pt x="5859823" y="4148662"/>
                </a:cubicBezTo>
                <a:cubicBezTo>
                  <a:pt x="5835787" y="4127180"/>
                  <a:pt x="5807288" y="4111302"/>
                  <a:pt x="5776370" y="4102165"/>
                </a:cubicBezTo>
                <a:cubicBezTo>
                  <a:pt x="5699659" y="4071942"/>
                  <a:pt x="5561811" y="3946169"/>
                  <a:pt x="5421638" y="3779246"/>
                </a:cubicBezTo>
                <a:cubicBezTo>
                  <a:pt x="5394673" y="3747163"/>
                  <a:pt x="5367475" y="3713221"/>
                  <a:pt x="5340278" y="3677883"/>
                </a:cubicBezTo>
                <a:cubicBezTo>
                  <a:pt x="5313080" y="3642546"/>
                  <a:pt x="5286580" y="3606511"/>
                  <a:pt x="5260777" y="3569546"/>
                </a:cubicBezTo>
                <a:lnTo>
                  <a:pt x="5260777" y="3569546"/>
                </a:lnTo>
                <a:cubicBezTo>
                  <a:pt x="5209403" y="3496314"/>
                  <a:pt x="5150126" y="3423314"/>
                  <a:pt x="5093639" y="3354034"/>
                </a:cubicBezTo>
                <a:cubicBezTo>
                  <a:pt x="5061094" y="3314047"/>
                  <a:pt x="5029480" y="3275455"/>
                  <a:pt x="5000655" y="3237793"/>
                </a:cubicBezTo>
                <a:lnTo>
                  <a:pt x="5000655" y="3237793"/>
                </a:lnTo>
                <a:cubicBezTo>
                  <a:pt x="4969738" y="3197573"/>
                  <a:pt x="4937427" y="3160608"/>
                  <a:pt x="4907672" y="3126898"/>
                </a:cubicBezTo>
                <a:cubicBezTo>
                  <a:pt x="4868526" y="3086284"/>
                  <a:pt x="4834145" y="3041368"/>
                  <a:pt x="4805157" y="2992988"/>
                </a:cubicBezTo>
                <a:lnTo>
                  <a:pt x="4805157" y="2992988"/>
                </a:lnTo>
                <a:lnTo>
                  <a:pt x="4805157" y="2991593"/>
                </a:lnTo>
                <a:lnTo>
                  <a:pt x="4805157" y="2989966"/>
                </a:lnTo>
                <a:cubicBezTo>
                  <a:pt x="4805018" y="2979946"/>
                  <a:pt x="4807342" y="2970042"/>
                  <a:pt x="4811899" y="2961138"/>
                </a:cubicBezTo>
                <a:cubicBezTo>
                  <a:pt x="4819244" y="2947003"/>
                  <a:pt x="4829263" y="2934449"/>
                  <a:pt x="4841421" y="2924173"/>
                </a:cubicBezTo>
                <a:lnTo>
                  <a:pt x="4841421" y="2921616"/>
                </a:lnTo>
                <a:lnTo>
                  <a:pt x="4845373" y="2915106"/>
                </a:lnTo>
                <a:lnTo>
                  <a:pt x="4849789" y="2909294"/>
                </a:lnTo>
                <a:lnTo>
                  <a:pt x="4854671" y="2904179"/>
                </a:lnTo>
                <a:lnTo>
                  <a:pt x="4859785" y="2899762"/>
                </a:lnTo>
                <a:lnTo>
                  <a:pt x="4865132" y="2896043"/>
                </a:lnTo>
                <a:lnTo>
                  <a:pt x="4870478" y="2892788"/>
                </a:lnTo>
                <a:lnTo>
                  <a:pt x="4876057" y="2889998"/>
                </a:lnTo>
                <a:lnTo>
                  <a:pt x="4881636" y="2887673"/>
                </a:lnTo>
                <a:lnTo>
                  <a:pt x="4887448" y="2885813"/>
                </a:lnTo>
                <a:lnTo>
                  <a:pt x="4893259" y="2884186"/>
                </a:lnTo>
                <a:lnTo>
                  <a:pt x="4899303" y="2884186"/>
                </a:lnTo>
                <a:lnTo>
                  <a:pt x="4905347" y="2884186"/>
                </a:lnTo>
                <a:lnTo>
                  <a:pt x="4911624" y="2884186"/>
                </a:lnTo>
                <a:lnTo>
                  <a:pt x="4917900" y="2884186"/>
                </a:lnTo>
                <a:lnTo>
                  <a:pt x="4924176" y="2884186"/>
                </a:lnTo>
                <a:lnTo>
                  <a:pt x="4925339" y="2884186"/>
                </a:lnTo>
                <a:cubicBezTo>
                  <a:pt x="4931801" y="2883024"/>
                  <a:pt x="4938310" y="2882326"/>
                  <a:pt x="4944865" y="2882094"/>
                </a:cubicBezTo>
                <a:cubicBezTo>
                  <a:pt x="4962811" y="2881257"/>
                  <a:pt x="4980687" y="2884860"/>
                  <a:pt x="4996936" y="2892555"/>
                </a:cubicBezTo>
                <a:cubicBezTo>
                  <a:pt x="5054586" y="2920686"/>
                  <a:pt x="5089920" y="2962300"/>
                  <a:pt x="5129670" y="3008797"/>
                </a:cubicBezTo>
                <a:cubicBezTo>
                  <a:pt x="5142920" y="3024373"/>
                  <a:pt x="5156868" y="3040647"/>
                  <a:pt x="5171745" y="3056689"/>
                </a:cubicBezTo>
                <a:cubicBezTo>
                  <a:pt x="5202732" y="3090003"/>
                  <a:pt x="5236066" y="3128363"/>
                  <a:pt x="5271702" y="3171768"/>
                </a:cubicBezTo>
                <a:cubicBezTo>
                  <a:pt x="5307338" y="3215172"/>
                  <a:pt x="5346089" y="3263529"/>
                  <a:pt x="5387932" y="3316837"/>
                </a:cubicBezTo>
                <a:cubicBezTo>
                  <a:pt x="5428845" y="3369843"/>
                  <a:pt x="5483937" y="3440750"/>
                  <a:pt x="5540193" y="3510728"/>
                </a:cubicBezTo>
                <a:cubicBezTo>
                  <a:pt x="5596447" y="3580705"/>
                  <a:pt x="5653632" y="3648823"/>
                  <a:pt x="5698729" y="3696715"/>
                </a:cubicBezTo>
                <a:cubicBezTo>
                  <a:pt x="5711979" y="3710663"/>
                  <a:pt x="5724997" y="3725310"/>
                  <a:pt x="5738480" y="3740421"/>
                </a:cubicBezTo>
                <a:cubicBezTo>
                  <a:pt x="5818911" y="3830857"/>
                  <a:pt x="5914451" y="3938032"/>
                  <a:pt x="6069501" y="3946169"/>
                </a:cubicBezTo>
                <a:cubicBezTo>
                  <a:pt x="6155279" y="3950586"/>
                  <a:pt x="6185731" y="3937334"/>
                  <a:pt x="6181778" y="3911762"/>
                </a:cubicBezTo>
                <a:cubicBezTo>
                  <a:pt x="6177827" y="3886188"/>
                  <a:pt x="6137147" y="3838297"/>
                  <a:pt x="6083216" y="3785755"/>
                </a:cubicBezTo>
                <a:cubicBezTo>
                  <a:pt x="6032029" y="3731145"/>
                  <a:pt x="5985375" y="3672443"/>
                  <a:pt x="5943741" y="3610231"/>
                </a:cubicBezTo>
                <a:lnTo>
                  <a:pt x="5920495" y="3578380"/>
                </a:lnTo>
                <a:cubicBezTo>
                  <a:pt x="5889810" y="3535836"/>
                  <a:pt x="5858196" y="3490967"/>
                  <a:pt x="5825652" y="3444470"/>
                </a:cubicBezTo>
                <a:cubicBezTo>
                  <a:pt x="5768467" y="3362869"/>
                  <a:pt x="5709423" y="3277315"/>
                  <a:pt x="5649913" y="3200363"/>
                </a:cubicBezTo>
                <a:lnTo>
                  <a:pt x="5649913" y="3200363"/>
                </a:lnTo>
                <a:cubicBezTo>
                  <a:pt x="5514854" y="3022746"/>
                  <a:pt x="5375611" y="2868842"/>
                  <a:pt x="5270075" y="2752368"/>
                </a:cubicBezTo>
                <a:cubicBezTo>
                  <a:pt x="5226140" y="2704011"/>
                  <a:pt x="5188250" y="2661932"/>
                  <a:pt x="5159192" y="2627990"/>
                </a:cubicBezTo>
                <a:lnTo>
                  <a:pt x="5159192" y="2627990"/>
                </a:lnTo>
                <a:lnTo>
                  <a:pt x="5156170" y="2624502"/>
                </a:lnTo>
                <a:lnTo>
                  <a:pt x="5158030" y="2620318"/>
                </a:lnTo>
                <a:cubicBezTo>
                  <a:pt x="5170839" y="2589862"/>
                  <a:pt x="5187901" y="2561360"/>
                  <a:pt x="5208706" y="2535694"/>
                </a:cubicBezTo>
                <a:lnTo>
                  <a:pt x="5211030" y="2525232"/>
                </a:lnTo>
                <a:lnTo>
                  <a:pt x="5222421" y="2506866"/>
                </a:lnTo>
                <a:lnTo>
                  <a:pt x="5239855" y="2493382"/>
                </a:lnTo>
                <a:lnTo>
                  <a:pt x="5260079" y="2487337"/>
                </a:lnTo>
                <a:lnTo>
                  <a:pt x="5278909" y="2487337"/>
                </a:lnTo>
                <a:lnTo>
                  <a:pt x="5295413" y="2491522"/>
                </a:lnTo>
                <a:lnTo>
                  <a:pt x="5295413" y="2491522"/>
                </a:lnTo>
                <a:cubicBezTo>
                  <a:pt x="5303759" y="2491452"/>
                  <a:pt x="5312080" y="2492150"/>
                  <a:pt x="5320286" y="2493614"/>
                </a:cubicBezTo>
                <a:cubicBezTo>
                  <a:pt x="5393743" y="2506401"/>
                  <a:pt x="5452090" y="2565452"/>
                  <a:pt x="5533218" y="2647983"/>
                </a:cubicBezTo>
                <a:lnTo>
                  <a:pt x="5572271" y="2687273"/>
                </a:lnTo>
                <a:cubicBezTo>
                  <a:pt x="5704076" y="2818858"/>
                  <a:pt x="5807752" y="2980434"/>
                  <a:pt x="5913986" y="3145962"/>
                </a:cubicBezTo>
                <a:cubicBezTo>
                  <a:pt x="5942811" y="3190831"/>
                  <a:pt x="5971636" y="3235701"/>
                  <a:pt x="6001391" y="3280570"/>
                </a:cubicBezTo>
                <a:lnTo>
                  <a:pt x="6001391" y="3280570"/>
                </a:lnTo>
                <a:cubicBezTo>
                  <a:pt x="6036260" y="3333111"/>
                  <a:pt x="6068106" y="3386350"/>
                  <a:pt x="6099489" y="3438193"/>
                </a:cubicBezTo>
                <a:cubicBezTo>
                  <a:pt x="6140169" y="3505846"/>
                  <a:pt x="6179454" y="3571174"/>
                  <a:pt x="6222459" y="3630689"/>
                </a:cubicBezTo>
                <a:lnTo>
                  <a:pt x="6222459" y="3630689"/>
                </a:lnTo>
                <a:cubicBezTo>
                  <a:pt x="6231641" y="3645731"/>
                  <a:pt x="6244636" y="3658076"/>
                  <a:pt x="6260118" y="3666492"/>
                </a:cubicBezTo>
                <a:cubicBezTo>
                  <a:pt x="6264836" y="3669049"/>
                  <a:pt x="6270508" y="3669049"/>
                  <a:pt x="6275227" y="3666492"/>
                </a:cubicBezTo>
                <a:cubicBezTo>
                  <a:pt x="6281062" y="3661842"/>
                  <a:pt x="6285363" y="3655519"/>
                  <a:pt x="6287548" y="3648358"/>
                </a:cubicBezTo>
                <a:cubicBezTo>
                  <a:pt x="6297450" y="3611998"/>
                  <a:pt x="6299449" y="3573940"/>
                  <a:pt x="6293359" y="3536766"/>
                </a:cubicBezTo>
                <a:cubicBezTo>
                  <a:pt x="6278714" y="3407970"/>
                  <a:pt x="6222227" y="3218497"/>
                  <a:pt x="6178989" y="3096443"/>
                </a:cubicBezTo>
                <a:cubicBezTo>
                  <a:pt x="6170388" y="3073195"/>
                  <a:pt x="6162485" y="3051341"/>
                  <a:pt x="6155743" y="3034138"/>
                </a:cubicBezTo>
                <a:cubicBezTo>
                  <a:pt x="6149002" y="3016934"/>
                  <a:pt x="6142726" y="3002752"/>
                  <a:pt x="6137844" y="2993220"/>
                </a:cubicBezTo>
                <a:lnTo>
                  <a:pt x="6137844" y="2993220"/>
                </a:lnTo>
                <a:cubicBezTo>
                  <a:pt x="6094235" y="2905156"/>
                  <a:pt x="6045395" y="2819765"/>
                  <a:pt x="5991627" y="2737489"/>
                </a:cubicBezTo>
                <a:cubicBezTo>
                  <a:pt x="5980237" y="2720285"/>
                  <a:pt x="5968381" y="2703082"/>
                  <a:pt x="5956526" y="2686343"/>
                </a:cubicBezTo>
                <a:cubicBezTo>
                  <a:pt x="5944671" y="2669604"/>
                  <a:pt x="5933280" y="2652865"/>
                  <a:pt x="5919798" y="2636359"/>
                </a:cubicBezTo>
                <a:lnTo>
                  <a:pt x="5919798" y="2636359"/>
                </a:lnTo>
                <a:cubicBezTo>
                  <a:pt x="5835345" y="2524023"/>
                  <a:pt x="5744291" y="2416825"/>
                  <a:pt x="5647123" y="2315300"/>
                </a:cubicBezTo>
                <a:cubicBezTo>
                  <a:pt x="5561997" y="2224492"/>
                  <a:pt x="5465596" y="2144959"/>
                  <a:pt x="5360269" y="2078632"/>
                </a:cubicBezTo>
                <a:cubicBezTo>
                  <a:pt x="5328190" y="2114202"/>
                  <a:pt x="5293553" y="2146285"/>
                  <a:pt x="5251943" y="2153724"/>
                </a:cubicBezTo>
                <a:cubicBezTo>
                  <a:pt x="5192201" y="2164418"/>
                  <a:pt x="5152916" y="2148144"/>
                  <a:pt x="5094104" y="2123966"/>
                </a:cubicBezTo>
                <a:lnTo>
                  <a:pt x="5059235" y="2109785"/>
                </a:lnTo>
                <a:lnTo>
                  <a:pt x="5059235" y="2109785"/>
                </a:lnTo>
                <a:cubicBezTo>
                  <a:pt x="5010163" y="2086652"/>
                  <a:pt x="4963764" y="2058197"/>
                  <a:pt x="4920922" y="2024928"/>
                </a:cubicBezTo>
                <a:cubicBezTo>
                  <a:pt x="4883449" y="1996263"/>
                  <a:pt x="4843467" y="1971039"/>
                  <a:pt x="4801438" y="1949604"/>
                </a:cubicBezTo>
                <a:lnTo>
                  <a:pt x="4801438" y="1949604"/>
                </a:lnTo>
                <a:cubicBezTo>
                  <a:pt x="4752389" y="1928215"/>
                  <a:pt x="4685209" y="1944024"/>
                  <a:pt x="4625002" y="1958670"/>
                </a:cubicBezTo>
                <a:lnTo>
                  <a:pt x="4613844" y="1961228"/>
                </a:lnTo>
                <a:cubicBezTo>
                  <a:pt x="4627187" y="1963669"/>
                  <a:pt x="4640716" y="1965064"/>
                  <a:pt x="4654291" y="1965412"/>
                </a:cubicBezTo>
                <a:cubicBezTo>
                  <a:pt x="4689486" y="1965970"/>
                  <a:pt x="4724169" y="1973875"/>
                  <a:pt x="4756109" y="1988661"/>
                </a:cubicBezTo>
                <a:lnTo>
                  <a:pt x="4756109" y="1988661"/>
                </a:lnTo>
                <a:cubicBezTo>
                  <a:pt x="4811341" y="2016931"/>
                  <a:pt x="4864202" y="2049571"/>
                  <a:pt x="4914181" y="2086304"/>
                </a:cubicBezTo>
                <a:lnTo>
                  <a:pt x="4970203" y="2124431"/>
                </a:lnTo>
                <a:lnTo>
                  <a:pt x="4970203" y="2124431"/>
                </a:lnTo>
                <a:cubicBezTo>
                  <a:pt x="5000911" y="2143332"/>
                  <a:pt x="5032734" y="2160326"/>
                  <a:pt x="5065511" y="2175345"/>
                </a:cubicBezTo>
                <a:cubicBezTo>
                  <a:pt x="5145012" y="2214170"/>
                  <a:pt x="5229395" y="2255319"/>
                  <a:pt x="5240785" y="2310185"/>
                </a:cubicBezTo>
                <a:cubicBezTo>
                  <a:pt x="5252873" y="2369468"/>
                  <a:pt x="5208706" y="2411315"/>
                  <a:pt x="5172442" y="2445490"/>
                </a:cubicBezTo>
                <a:cubicBezTo>
                  <a:pt x="5161912" y="2454696"/>
                  <a:pt x="5152172" y="2464809"/>
                  <a:pt x="5143385" y="2475713"/>
                </a:cubicBezTo>
                <a:lnTo>
                  <a:pt x="5143385" y="2475713"/>
                </a:lnTo>
                <a:cubicBezTo>
                  <a:pt x="5138759" y="2482083"/>
                  <a:pt x="5133296" y="2487802"/>
                  <a:pt x="5127113" y="2492684"/>
                </a:cubicBezTo>
                <a:lnTo>
                  <a:pt x="5127113" y="2492684"/>
                </a:lnTo>
                <a:cubicBezTo>
                  <a:pt x="5111259" y="2526557"/>
                  <a:pt x="5085805" y="2555036"/>
                  <a:pt x="5053888" y="2574518"/>
                </a:cubicBezTo>
                <a:cubicBezTo>
                  <a:pt x="5006955" y="2600045"/>
                  <a:pt x="4953792" y="2611809"/>
                  <a:pt x="4900465" y="2608461"/>
                </a:cubicBezTo>
                <a:lnTo>
                  <a:pt x="4900465" y="2608461"/>
                </a:lnTo>
                <a:cubicBezTo>
                  <a:pt x="4823057" y="2607299"/>
                  <a:pt x="4731468" y="2522675"/>
                  <a:pt x="4668006" y="2463857"/>
                </a:cubicBezTo>
                <a:cubicBezTo>
                  <a:pt x="4652432" y="2449442"/>
                  <a:pt x="4638484" y="2436656"/>
                  <a:pt x="4626861" y="2427124"/>
                </a:cubicBezTo>
                <a:cubicBezTo>
                  <a:pt x="4595014" y="2400854"/>
                  <a:pt x="4555264" y="2407363"/>
                  <a:pt x="4514584" y="2414570"/>
                </a:cubicBezTo>
                <a:cubicBezTo>
                  <a:pt x="4565399" y="2448443"/>
                  <a:pt x="4614146" y="2485315"/>
                  <a:pt x="4660568" y="2524999"/>
                </a:cubicBezTo>
                <a:cubicBezTo>
                  <a:pt x="4675910" y="2538018"/>
                  <a:pt x="4691485" y="2551038"/>
                  <a:pt x="4712406" y="2567312"/>
                </a:cubicBezTo>
                <a:lnTo>
                  <a:pt x="4712406" y="2567312"/>
                </a:lnTo>
                <a:cubicBezTo>
                  <a:pt x="4737047" y="2584794"/>
                  <a:pt x="4762989" y="2600347"/>
                  <a:pt x="4790047" y="2613808"/>
                </a:cubicBezTo>
                <a:cubicBezTo>
                  <a:pt x="4850719" y="2646821"/>
                  <a:pt x="4908137" y="2678206"/>
                  <a:pt x="4913716" y="2735862"/>
                </a:cubicBezTo>
                <a:cubicBezTo>
                  <a:pt x="4917900" y="2779336"/>
                  <a:pt x="4892329" y="2814208"/>
                  <a:pt x="4857926" y="2841409"/>
                </a:cubicBezTo>
                <a:cubicBezTo>
                  <a:pt x="4830612" y="2861728"/>
                  <a:pt x="4800950" y="2878653"/>
                  <a:pt x="4769591" y="2891858"/>
                </a:cubicBezTo>
                <a:lnTo>
                  <a:pt x="4765872" y="2899297"/>
                </a:lnTo>
                <a:cubicBezTo>
                  <a:pt x="4738721" y="2948328"/>
                  <a:pt x="4690881" y="2982503"/>
                  <a:pt x="4635695" y="2992291"/>
                </a:cubicBezTo>
                <a:lnTo>
                  <a:pt x="4635695" y="2992291"/>
                </a:lnTo>
                <a:cubicBezTo>
                  <a:pt x="4626629" y="2993686"/>
                  <a:pt x="4616633" y="2994615"/>
                  <a:pt x="4606173" y="2995313"/>
                </a:cubicBezTo>
                <a:cubicBezTo>
                  <a:pt x="4595712" y="2996010"/>
                  <a:pt x="4585716" y="2995313"/>
                  <a:pt x="4575023" y="2995313"/>
                </a:cubicBezTo>
                <a:cubicBezTo>
                  <a:pt x="4514421" y="2993174"/>
                  <a:pt x="4455818" y="2973018"/>
                  <a:pt x="4406723" y="2937425"/>
                </a:cubicBezTo>
                <a:lnTo>
                  <a:pt x="4406723" y="2937425"/>
                </a:lnTo>
                <a:cubicBezTo>
                  <a:pt x="4377015" y="2913897"/>
                  <a:pt x="4349259" y="2887999"/>
                  <a:pt x="4323735" y="2860008"/>
                </a:cubicBezTo>
                <a:cubicBezTo>
                  <a:pt x="4291818" y="2822159"/>
                  <a:pt x="4253486" y="2790216"/>
                  <a:pt x="4210528" y="2765620"/>
                </a:cubicBezTo>
                <a:cubicBezTo>
                  <a:pt x="4179215" y="2752089"/>
                  <a:pt x="4144974" y="2746742"/>
                  <a:pt x="4111035" y="2750043"/>
                </a:cubicBezTo>
                <a:cubicBezTo>
                  <a:pt x="4125145" y="2759250"/>
                  <a:pt x="4138581" y="2769409"/>
                  <a:pt x="4151250" y="2780499"/>
                </a:cubicBezTo>
                <a:cubicBezTo>
                  <a:pt x="4187909" y="2813465"/>
                  <a:pt x="4222685" y="2848476"/>
                  <a:pt x="4255392" y="2885348"/>
                </a:cubicBezTo>
                <a:cubicBezTo>
                  <a:pt x="4318621" y="2955093"/>
                  <a:pt x="4379060" y="3019956"/>
                  <a:pt x="4479947" y="3062733"/>
                </a:cubicBezTo>
                <a:lnTo>
                  <a:pt x="4506680" y="3074125"/>
                </a:lnTo>
                <a:lnTo>
                  <a:pt x="4484829" y="3093188"/>
                </a:lnTo>
                <a:cubicBezTo>
                  <a:pt x="4435803" y="3139638"/>
                  <a:pt x="4378363" y="3176324"/>
                  <a:pt x="4315599" y="3201293"/>
                </a:cubicBezTo>
                <a:cubicBezTo>
                  <a:pt x="4243630" y="3227261"/>
                  <a:pt x="4163780" y="3219403"/>
                  <a:pt x="4098250" y="3179904"/>
                </a:cubicBezTo>
                <a:lnTo>
                  <a:pt x="4098250" y="3179904"/>
                </a:lnTo>
                <a:cubicBezTo>
                  <a:pt x="4043064" y="3144590"/>
                  <a:pt x="3992411" y="3102650"/>
                  <a:pt x="3947384" y="3055061"/>
                </a:cubicBezTo>
                <a:lnTo>
                  <a:pt x="3938551" y="3046459"/>
                </a:lnTo>
                <a:cubicBezTo>
                  <a:pt x="3946198" y="3068987"/>
                  <a:pt x="3950824" y="3092444"/>
                  <a:pt x="3952266" y="3116204"/>
                </a:cubicBezTo>
                <a:cubicBezTo>
                  <a:pt x="3952266" y="3121784"/>
                  <a:pt x="3952266" y="3126898"/>
                  <a:pt x="3952266" y="3131548"/>
                </a:cubicBezTo>
                <a:cubicBezTo>
                  <a:pt x="3952266" y="3253137"/>
                  <a:pt x="3872532" y="3362404"/>
                  <a:pt x="3757000" y="3417967"/>
                </a:cubicBezTo>
                <a:cubicBezTo>
                  <a:pt x="3734638" y="3428778"/>
                  <a:pt x="3711275" y="3437426"/>
                  <a:pt x="3687263" y="3443773"/>
                </a:cubicBezTo>
                <a:cubicBezTo>
                  <a:pt x="3662157" y="3450329"/>
                  <a:pt x="3636447" y="3454374"/>
                  <a:pt x="3610551" y="3455862"/>
                </a:cubicBezTo>
                <a:lnTo>
                  <a:pt x="3610551" y="3455862"/>
                </a:lnTo>
                <a:lnTo>
                  <a:pt x="3588700" y="3455862"/>
                </a:lnTo>
                <a:cubicBezTo>
                  <a:pt x="3507758" y="3456978"/>
                  <a:pt x="3429001" y="3429568"/>
                  <a:pt x="3366237" y="3378445"/>
                </a:cubicBezTo>
                <a:cubicBezTo>
                  <a:pt x="3355660" y="3369611"/>
                  <a:pt x="3345734" y="3360056"/>
                  <a:pt x="3336482" y="3349849"/>
                </a:cubicBezTo>
                <a:cubicBezTo>
                  <a:pt x="3322116" y="3376167"/>
                  <a:pt x="3300800" y="3398020"/>
                  <a:pt x="3274881" y="3413085"/>
                </a:cubicBezTo>
                <a:cubicBezTo>
                  <a:pt x="3256679" y="3424337"/>
                  <a:pt x="3240105" y="3438031"/>
                  <a:pt x="3225599" y="3453769"/>
                </a:cubicBezTo>
                <a:cubicBezTo>
                  <a:pt x="3216696" y="3463673"/>
                  <a:pt x="3208909" y="3474507"/>
                  <a:pt x="3202353" y="3486085"/>
                </a:cubicBezTo>
                <a:cubicBezTo>
                  <a:pt x="3195658" y="3498383"/>
                  <a:pt x="3189847" y="3511123"/>
                  <a:pt x="3184919" y="3524212"/>
                </a:cubicBezTo>
                <a:lnTo>
                  <a:pt x="3165625" y="3566524"/>
                </a:lnTo>
                <a:lnTo>
                  <a:pt x="3148656" y="3524677"/>
                </a:lnTo>
                <a:cubicBezTo>
                  <a:pt x="3143727" y="3511588"/>
                  <a:pt x="3137916" y="3498848"/>
                  <a:pt x="3131221" y="3486550"/>
                </a:cubicBezTo>
                <a:cubicBezTo>
                  <a:pt x="3124665" y="3474972"/>
                  <a:pt x="3116878" y="3464138"/>
                  <a:pt x="3107975" y="3454235"/>
                </a:cubicBezTo>
                <a:cubicBezTo>
                  <a:pt x="3093470" y="3438495"/>
                  <a:pt x="3076895" y="3424802"/>
                  <a:pt x="3058694" y="3413550"/>
                </a:cubicBezTo>
                <a:cubicBezTo>
                  <a:pt x="3033332" y="3399043"/>
                  <a:pt x="3012318" y="3378004"/>
                  <a:pt x="2997790" y="3352640"/>
                </a:cubicBezTo>
                <a:cubicBezTo>
                  <a:pt x="2988538" y="3362845"/>
                  <a:pt x="2978612" y="3372400"/>
                  <a:pt x="2968035" y="3381235"/>
                </a:cubicBezTo>
                <a:cubicBezTo>
                  <a:pt x="2905271" y="3432358"/>
                  <a:pt x="2826514" y="3459768"/>
                  <a:pt x="2745572" y="3458652"/>
                </a:cubicBezTo>
                <a:lnTo>
                  <a:pt x="2723720" y="3458652"/>
                </a:lnTo>
                <a:lnTo>
                  <a:pt x="2723720" y="3458652"/>
                </a:lnTo>
                <a:cubicBezTo>
                  <a:pt x="2697825" y="3457164"/>
                  <a:pt x="2672115" y="3453119"/>
                  <a:pt x="2647009" y="3446563"/>
                </a:cubicBezTo>
                <a:cubicBezTo>
                  <a:pt x="2622996" y="3440216"/>
                  <a:pt x="2599634" y="3431568"/>
                  <a:pt x="2577272" y="3420757"/>
                </a:cubicBezTo>
                <a:cubicBezTo>
                  <a:pt x="2461042" y="3365193"/>
                  <a:pt x="2382006" y="3255926"/>
                  <a:pt x="2382006" y="3134338"/>
                </a:cubicBezTo>
                <a:cubicBezTo>
                  <a:pt x="2382006" y="3129688"/>
                  <a:pt x="2382006" y="3124574"/>
                  <a:pt x="2382006" y="3118994"/>
                </a:cubicBezTo>
                <a:cubicBezTo>
                  <a:pt x="2383447" y="3095234"/>
                  <a:pt x="2388073" y="3071776"/>
                  <a:pt x="2395721" y="3049249"/>
                </a:cubicBezTo>
                <a:lnTo>
                  <a:pt x="2386888" y="3057851"/>
                </a:lnTo>
                <a:cubicBezTo>
                  <a:pt x="2341860" y="3105440"/>
                  <a:pt x="2291208" y="3147380"/>
                  <a:pt x="2236022" y="3182694"/>
                </a:cubicBezTo>
                <a:lnTo>
                  <a:pt x="2236022" y="3182694"/>
                </a:lnTo>
                <a:cubicBezTo>
                  <a:pt x="2170492" y="3222193"/>
                  <a:pt x="2090642" y="3230051"/>
                  <a:pt x="2018673" y="3204083"/>
                </a:cubicBezTo>
                <a:cubicBezTo>
                  <a:pt x="1955909" y="3179114"/>
                  <a:pt x="1898468" y="3142428"/>
                  <a:pt x="1849443" y="3095978"/>
                </a:cubicBezTo>
                <a:lnTo>
                  <a:pt x="1827592" y="3076915"/>
                </a:lnTo>
                <a:lnTo>
                  <a:pt x="1854324" y="3065523"/>
                </a:lnTo>
                <a:cubicBezTo>
                  <a:pt x="1955212" y="3022746"/>
                  <a:pt x="2015883" y="2956721"/>
                  <a:pt x="2078880" y="2888138"/>
                </a:cubicBezTo>
                <a:cubicBezTo>
                  <a:pt x="2111587" y="2851266"/>
                  <a:pt x="2146363" y="2816254"/>
                  <a:pt x="2183021" y="2783288"/>
                </a:cubicBezTo>
                <a:cubicBezTo>
                  <a:pt x="2195690" y="2772199"/>
                  <a:pt x="2209126" y="2762039"/>
                  <a:pt x="2223237" y="2752833"/>
                </a:cubicBezTo>
                <a:cubicBezTo>
                  <a:pt x="2189298" y="2749532"/>
                  <a:pt x="2155057" y="2754902"/>
                  <a:pt x="2123744" y="2768409"/>
                </a:cubicBezTo>
                <a:cubicBezTo>
                  <a:pt x="2080856" y="2793029"/>
                  <a:pt x="2042616" y="2824972"/>
                  <a:pt x="2010769" y="2862797"/>
                </a:cubicBezTo>
                <a:cubicBezTo>
                  <a:pt x="1984804" y="2890370"/>
                  <a:pt x="1956676" y="2915780"/>
                  <a:pt x="1926619" y="2938819"/>
                </a:cubicBezTo>
                <a:lnTo>
                  <a:pt x="1926619" y="2938819"/>
                </a:lnTo>
                <a:cubicBezTo>
                  <a:pt x="1877524" y="2974413"/>
                  <a:pt x="1818921" y="2994569"/>
                  <a:pt x="1758319" y="2996708"/>
                </a:cubicBezTo>
                <a:cubicBezTo>
                  <a:pt x="1747626" y="2996708"/>
                  <a:pt x="1737165" y="2996708"/>
                  <a:pt x="1727169" y="2996708"/>
                </a:cubicBezTo>
                <a:cubicBezTo>
                  <a:pt x="1717174" y="2996708"/>
                  <a:pt x="1706946" y="2995080"/>
                  <a:pt x="1697647" y="2993686"/>
                </a:cubicBezTo>
                <a:lnTo>
                  <a:pt x="1697647" y="2993686"/>
                </a:lnTo>
                <a:cubicBezTo>
                  <a:pt x="1642459" y="2983898"/>
                  <a:pt x="1594633" y="2949723"/>
                  <a:pt x="1567470" y="2900692"/>
                </a:cubicBezTo>
                <a:lnTo>
                  <a:pt x="1563053" y="2892323"/>
                </a:lnTo>
                <a:cubicBezTo>
                  <a:pt x="1531683" y="2879118"/>
                  <a:pt x="1502024" y="2862193"/>
                  <a:pt x="1474719" y="2841874"/>
                </a:cubicBezTo>
                <a:cubicBezTo>
                  <a:pt x="1440083" y="2814674"/>
                  <a:pt x="1414745" y="2779801"/>
                  <a:pt x="1418929" y="2736327"/>
                </a:cubicBezTo>
                <a:cubicBezTo>
                  <a:pt x="1424508" y="2678671"/>
                  <a:pt x="1481925" y="2647286"/>
                  <a:pt x="1542597" y="2614273"/>
                </a:cubicBezTo>
                <a:cubicBezTo>
                  <a:pt x="1569646" y="2600812"/>
                  <a:pt x="1595605" y="2585259"/>
                  <a:pt x="1620238" y="2567776"/>
                </a:cubicBezTo>
                <a:lnTo>
                  <a:pt x="1620238" y="2567776"/>
                </a:lnTo>
                <a:cubicBezTo>
                  <a:pt x="1640927" y="2551502"/>
                  <a:pt x="1656734" y="2538483"/>
                  <a:pt x="1672077" y="2525464"/>
                </a:cubicBezTo>
                <a:cubicBezTo>
                  <a:pt x="1718499" y="2485780"/>
                  <a:pt x="1767245" y="2448908"/>
                  <a:pt x="1818061" y="2415035"/>
                </a:cubicBezTo>
                <a:cubicBezTo>
                  <a:pt x="1777381" y="2407828"/>
                  <a:pt x="1737630" y="2401319"/>
                  <a:pt x="1705783" y="2427589"/>
                </a:cubicBezTo>
                <a:cubicBezTo>
                  <a:pt x="1694393" y="2437121"/>
                  <a:pt x="1680445" y="2450837"/>
                  <a:pt x="1664638" y="2464321"/>
                </a:cubicBezTo>
                <a:cubicBezTo>
                  <a:pt x="1600712" y="2523140"/>
                  <a:pt x="1508890" y="2607763"/>
                  <a:pt x="1432179" y="2608926"/>
                </a:cubicBezTo>
                <a:lnTo>
                  <a:pt x="1432179" y="2608926"/>
                </a:lnTo>
                <a:cubicBezTo>
                  <a:pt x="1378862" y="2612274"/>
                  <a:pt x="1325685" y="2600510"/>
                  <a:pt x="1278756" y="2574984"/>
                </a:cubicBezTo>
                <a:cubicBezTo>
                  <a:pt x="1246842" y="2555478"/>
                  <a:pt x="1221374" y="2527022"/>
                  <a:pt x="1205532" y="2493149"/>
                </a:cubicBezTo>
                <a:lnTo>
                  <a:pt x="1205532" y="2493149"/>
                </a:lnTo>
                <a:cubicBezTo>
                  <a:pt x="1199353" y="2488267"/>
                  <a:pt x="1193876" y="2482548"/>
                  <a:pt x="1189260" y="2476178"/>
                </a:cubicBezTo>
                <a:lnTo>
                  <a:pt x="1189260" y="2476178"/>
                </a:lnTo>
                <a:cubicBezTo>
                  <a:pt x="1180463" y="2465274"/>
                  <a:pt x="1170742" y="2455162"/>
                  <a:pt x="1160202" y="2445955"/>
                </a:cubicBezTo>
                <a:cubicBezTo>
                  <a:pt x="1123939" y="2411780"/>
                  <a:pt x="1079771" y="2369933"/>
                  <a:pt x="1091859" y="2310650"/>
                </a:cubicBezTo>
                <a:cubicBezTo>
                  <a:pt x="1103017" y="2255784"/>
                  <a:pt x="1187632" y="2214635"/>
                  <a:pt x="1267133" y="2175810"/>
                </a:cubicBezTo>
                <a:cubicBezTo>
                  <a:pt x="1299905" y="2160791"/>
                  <a:pt x="1331734" y="2143797"/>
                  <a:pt x="1362442" y="2124896"/>
                </a:cubicBezTo>
                <a:lnTo>
                  <a:pt x="1362442" y="2124896"/>
                </a:lnTo>
                <a:lnTo>
                  <a:pt x="1418464" y="2086769"/>
                </a:lnTo>
                <a:cubicBezTo>
                  <a:pt x="1468454" y="2050036"/>
                  <a:pt x="1521315" y="2017396"/>
                  <a:pt x="1576536" y="1989126"/>
                </a:cubicBezTo>
                <a:lnTo>
                  <a:pt x="1576536" y="1989126"/>
                </a:lnTo>
                <a:cubicBezTo>
                  <a:pt x="1608476" y="1974340"/>
                  <a:pt x="1643163" y="1966436"/>
                  <a:pt x="1678353" y="1965878"/>
                </a:cubicBezTo>
                <a:cubicBezTo>
                  <a:pt x="1691924" y="1965529"/>
                  <a:pt x="1705446" y="1964134"/>
                  <a:pt x="1718801" y="1961693"/>
                </a:cubicBezTo>
                <a:lnTo>
                  <a:pt x="1707643" y="1959135"/>
                </a:lnTo>
                <a:cubicBezTo>
                  <a:pt x="1646739" y="1944489"/>
                  <a:pt x="1580255" y="1928680"/>
                  <a:pt x="1531207" y="1950069"/>
                </a:cubicBezTo>
                <a:lnTo>
                  <a:pt x="1531207" y="1950069"/>
                </a:lnTo>
                <a:cubicBezTo>
                  <a:pt x="1489180" y="1971504"/>
                  <a:pt x="1449188" y="1996728"/>
                  <a:pt x="1411723" y="2025393"/>
                </a:cubicBezTo>
                <a:cubicBezTo>
                  <a:pt x="1368874" y="2058661"/>
                  <a:pt x="1322489" y="2087117"/>
                  <a:pt x="1273410" y="2110250"/>
                </a:cubicBezTo>
                <a:lnTo>
                  <a:pt x="1273410" y="2110250"/>
                </a:lnTo>
                <a:lnTo>
                  <a:pt x="1238541" y="2124431"/>
                </a:lnTo>
                <a:cubicBezTo>
                  <a:pt x="1179729" y="2147679"/>
                  <a:pt x="1140443" y="2164883"/>
                  <a:pt x="1080701" y="2154189"/>
                </a:cubicBezTo>
                <a:cubicBezTo>
                  <a:pt x="1038859" y="2146749"/>
                  <a:pt x="1004455" y="2114667"/>
                  <a:pt x="972375" y="2079097"/>
                </a:cubicBezTo>
                <a:cubicBezTo>
                  <a:pt x="866897" y="2144959"/>
                  <a:pt x="770264" y="2224027"/>
                  <a:pt x="684824" y="2314370"/>
                </a:cubicBezTo>
                <a:cubicBezTo>
                  <a:pt x="587651" y="2415895"/>
                  <a:pt x="496600" y="2523093"/>
                  <a:pt x="412150" y="2635429"/>
                </a:cubicBezTo>
                <a:lnTo>
                  <a:pt x="412150" y="2635429"/>
                </a:lnTo>
                <a:cubicBezTo>
                  <a:pt x="398976" y="2650936"/>
                  <a:pt x="386270" y="2666814"/>
                  <a:pt x="374026" y="2683088"/>
                </a:cubicBezTo>
                <a:cubicBezTo>
                  <a:pt x="362171" y="2699827"/>
                  <a:pt x="350780" y="2717031"/>
                  <a:pt x="338925" y="2734234"/>
                </a:cubicBezTo>
                <a:cubicBezTo>
                  <a:pt x="285155" y="2816510"/>
                  <a:pt x="236329" y="2901901"/>
                  <a:pt x="192708" y="2989966"/>
                </a:cubicBezTo>
                <a:lnTo>
                  <a:pt x="192708" y="2989966"/>
                </a:lnTo>
                <a:cubicBezTo>
                  <a:pt x="187827" y="2999730"/>
                  <a:pt x="181783" y="3013214"/>
                  <a:pt x="174809" y="3030883"/>
                </a:cubicBezTo>
                <a:cubicBezTo>
                  <a:pt x="167835" y="3048552"/>
                  <a:pt x="159932" y="3069243"/>
                  <a:pt x="151563" y="3093188"/>
                </a:cubicBezTo>
                <a:cubicBezTo>
                  <a:pt x="108326" y="3215010"/>
                  <a:pt x="52071" y="3404483"/>
                  <a:pt x="37193" y="3533511"/>
                </a:cubicBezTo>
                <a:cubicBezTo>
                  <a:pt x="31115" y="3570685"/>
                  <a:pt x="33095" y="3608743"/>
                  <a:pt x="43005" y="3645103"/>
                </a:cubicBezTo>
                <a:cubicBezTo>
                  <a:pt x="45183" y="3652264"/>
                  <a:pt x="49479" y="3658587"/>
                  <a:pt x="55325" y="3663237"/>
                </a:cubicBezTo>
                <a:cubicBezTo>
                  <a:pt x="60035" y="3665794"/>
                  <a:pt x="65725" y="3665794"/>
                  <a:pt x="70435" y="3663237"/>
                </a:cubicBezTo>
                <a:cubicBezTo>
                  <a:pt x="85917" y="3654821"/>
                  <a:pt x="98907" y="3642476"/>
                  <a:pt x="108093" y="3627434"/>
                </a:cubicBezTo>
                <a:lnTo>
                  <a:pt x="108093" y="3627434"/>
                </a:lnTo>
                <a:cubicBezTo>
                  <a:pt x="151098" y="3567919"/>
                  <a:pt x="190384" y="3502591"/>
                  <a:pt x="231064" y="3434938"/>
                </a:cubicBezTo>
                <a:cubicBezTo>
                  <a:pt x="262214" y="3382862"/>
                  <a:pt x="294293" y="3329856"/>
                  <a:pt x="329162" y="3277315"/>
                </a:cubicBezTo>
                <a:lnTo>
                  <a:pt x="329162" y="3277315"/>
                </a:lnTo>
                <a:cubicBezTo>
                  <a:pt x="358917" y="3232678"/>
                  <a:pt x="387741" y="3187576"/>
                  <a:pt x="416566" y="3142707"/>
                </a:cubicBezTo>
                <a:cubicBezTo>
                  <a:pt x="522800" y="2977179"/>
                  <a:pt x="625779" y="2815603"/>
                  <a:pt x="758281" y="2684018"/>
                </a:cubicBezTo>
                <a:lnTo>
                  <a:pt x="797334" y="2644728"/>
                </a:lnTo>
                <a:cubicBezTo>
                  <a:pt x="878462" y="2562197"/>
                  <a:pt x="936809" y="2503146"/>
                  <a:pt x="1010266" y="2490360"/>
                </a:cubicBezTo>
                <a:cubicBezTo>
                  <a:pt x="1018477" y="2488895"/>
                  <a:pt x="1026801" y="2488198"/>
                  <a:pt x="1035139" y="2488267"/>
                </a:cubicBezTo>
                <a:lnTo>
                  <a:pt x="1035139" y="2488267"/>
                </a:lnTo>
                <a:lnTo>
                  <a:pt x="1051644" y="2484083"/>
                </a:lnTo>
                <a:lnTo>
                  <a:pt x="1070473" y="2484083"/>
                </a:lnTo>
                <a:lnTo>
                  <a:pt x="1090697" y="2490127"/>
                </a:lnTo>
                <a:lnTo>
                  <a:pt x="1108131" y="2503611"/>
                </a:lnTo>
                <a:lnTo>
                  <a:pt x="1119522" y="2521977"/>
                </a:lnTo>
                <a:lnTo>
                  <a:pt x="1121846" y="2532439"/>
                </a:lnTo>
                <a:cubicBezTo>
                  <a:pt x="1142663" y="2558105"/>
                  <a:pt x="1159726" y="2586608"/>
                  <a:pt x="1172522" y="2617063"/>
                </a:cubicBezTo>
                <a:lnTo>
                  <a:pt x="1174382" y="2621247"/>
                </a:lnTo>
                <a:lnTo>
                  <a:pt x="1171360" y="2624735"/>
                </a:lnTo>
                <a:lnTo>
                  <a:pt x="1171360" y="2624735"/>
                </a:lnTo>
                <a:cubicBezTo>
                  <a:pt x="1142303" y="2658910"/>
                  <a:pt x="1104180" y="2700757"/>
                  <a:pt x="1060477" y="2749113"/>
                </a:cubicBezTo>
                <a:cubicBezTo>
                  <a:pt x="954941" y="2865355"/>
                  <a:pt x="815698" y="3019491"/>
                  <a:pt x="680640" y="3197108"/>
                </a:cubicBezTo>
                <a:lnTo>
                  <a:pt x="680640" y="3197108"/>
                </a:lnTo>
                <a:cubicBezTo>
                  <a:pt x="622292" y="3273828"/>
                  <a:pt x="562086" y="3359846"/>
                  <a:pt x="504901" y="3441216"/>
                </a:cubicBezTo>
                <a:cubicBezTo>
                  <a:pt x="472356" y="3487712"/>
                  <a:pt x="440742" y="3532581"/>
                  <a:pt x="410057" y="3575126"/>
                </a:cubicBezTo>
                <a:lnTo>
                  <a:pt x="386812" y="3606976"/>
                </a:lnTo>
                <a:cubicBezTo>
                  <a:pt x="345181" y="3669189"/>
                  <a:pt x="298533" y="3727890"/>
                  <a:pt x="247336" y="3782501"/>
                </a:cubicBezTo>
                <a:cubicBezTo>
                  <a:pt x="193406" y="3835042"/>
                  <a:pt x="152958" y="3879446"/>
                  <a:pt x="148774" y="3908507"/>
                </a:cubicBezTo>
                <a:cubicBezTo>
                  <a:pt x="144589" y="3937567"/>
                  <a:pt x="175274" y="3947331"/>
                  <a:pt x="261051" y="3942914"/>
                </a:cubicBezTo>
                <a:cubicBezTo>
                  <a:pt x="415869" y="3934777"/>
                  <a:pt x="511409" y="3826673"/>
                  <a:pt x="592073" y="3737166"/>
                </a:cubicBezTo>
                <a:cubicBezTo>
                  <a:pt x="605555" y="3722055"/>
                  <a:pt x="618573" y="3707409"/>
                  <a:pt x="631823" y="3693460"/>
                </a:cubicBezTo>
                <a:cubicBezTo>
                  <a:pt x="676920" y="3645568"/>
                  <a:pt x="734338" y="3577218"/>
                  <a:pt x="790360" y="3507473"/>
                </a:cubicBezTo>
                <a:cubicBezTo>
                  <a:pt x="846383" y="3437728"/>
                  <a:pt x="901940" y="3366821"/>
                  <a:pt x="942621" y="3313582"/>
                </a:cubicBezTo>
                <a:cubicBezTo>
                  <a:pt x="983301" y="3260344"/>
                  <a:pt x="1021889" y="3211987"/>
                  <a:pt x="1058850" y="3168513"/>
                </a:cubicBezTo>
                <a:cubicBezTo>
                  <a:pt x="1095811" y="3125038"/>
                  <a:pt x="1128588" y="3086679"/>
                  <a:pt x="1158807" y="3053433"/>
                </a:cubicBezTo>
                <a:cubicBezTo>
                  <a:pt x="1173685" y="3037160"/>
                  <a:pt x="1187632" y="3021118"/>
                  <a:pt x="1200882" y="3005542"/>
                </a:cubicBezTo>
                <a:cubicBezTo>
                  <a:pt x="1241098" y="2959045"/>
                  <a:pt x="1275967" y="2917431"/>
                  <a:pt x="1333616" y="2889300"/>
                </a:cubicBezTo>
                <a:cubicBezTo>
                  <a:pt x="1349854" y="2881605"/>
                  <a:pt x="1367735" y="2878002"/>
                  <a:pt x="1385687" y="2878839"/>
                </a:cubicBezTo>
                <a:cubicBezTo>
                  <a:pt x="1392236" y="2879071"/>
                  <a:pt x="1398761" y="2879769"/>
                  <a:pt x="1405214" y="2880931"/>
                </a:cubicBezTo>
                <a:lnTo>
                  <a:pt x="1406609" y="2880931"/>
                </a:lnTo>
                <a:lnTo>
                  <a:pt x="1412885" y="2880931"/>
                </a:lnTo>
                <a:lnTo>
                  <a:pt x="1419161" y="2880931"/>
                </a:lnTo>
                <a:lnTo>
                  <a:pt x="1425438" y="2880931"/>
                </a:lnTo>
                <a:lnTo>
                  <a:pt x="1431482" y="2880931"/>
                </a:lnTo>
                <a:lnTo>
                  <a:pt x="1437526" y="2880931"/>
                </a:lnTo>
                <a:lnTo>
                  <a:pt x="1443337" y="2882559"/>
                </a:lnTo>
                <a:lnTo>
                  <a:pt x="1449149" y="2884419"/>
                </a:lnTo>
                <a:lnTo>
                  <a:pt x="1454728" y="2886743"/>
                </a:lnTo>
                <a:lnTo>
                  <a:pt x="1461701" y="2891160"/>
                </a:lnTo>
                <a:lnTo>
                  <a:pt x="1467048" y="2894415"/>
                </a:lnTo>
                <a:lnTo>
                  <a:pt x="1472394" y="2898135"/>
                </a:lnTo>
                <a:lnTo>
                  <a:pt x="1477509" y="2902552"/>
                </a:lnTo>
                <a:lnTo>
                  <a:pt x="1482390" y="2907667"/>
                </a:lnTo>
                <a:lnTo>
                  <a:pt x="1484947" y="2913246"/>
                </a:lnTo>
                <a:lnTo>
                  <a:pt x="1488899" y="2919756"/>
                </a:lnTo>
                <a:lnTo>
                  <a:pt x="1488899" y="2922313"/>
                </a:lnTo>
                <a:cubicBezTo>
                  <a:pt x="1501052" y="2932589"/>
                  <a:pt x="1511080" y="2945143"/>
                  <a:pt x="1518421" y="2959278"/>
                </a:cubicBezTo>
                <a:cubicBezTo>
                  <a:pt x="1522996" y="2968182"/>
                  <a:pt x="1525311" y="2978086"/>
                  <a:pt x="1525163" y="2988106"/>
                </a:cubicBezTo>
                <a:lnTo>
                  <a:pt x="1525163" y="2989733"/>
                </a:lnTo>
                <a:lnTo>
                  <a:pt x="1525163" y="2991128"/>
                </a:lnTo>
                <a:lnTo>
                  <a:pt x="1525163" y="2991128"/>
                </a:lnTo>
                <a:cubicBezTo>
                  <a:pt x="1496526" y="3039368"/>
                  <a:pt x="1462527" y="3084214"/>
                  <a:pt x="1423811" y="3124806"/>
                </a:cubicBezTo>
                <a:cubicBezTo>
                  <a:pt x="1394288" y="3158516"/>
                  <a:pt x="1361976" y="3194551"/>
                  <a:pt x="1330827" y="3235701"/>
                </a:cubicBezTo>
                <a:lnTo>
                  <a:pt x="1330827" y="3235701"/>
                </a:lnTo>
                <a:cubicBezTo>
                  <a:pt x="1302235" y="3272665"/>
                  <a:pt x="1270620" y="3311490"/>
                  <a:pt x="1237844" y="3351942"/>
                </a:cubicBezTo>
                <a:cubicBezTo>
                  <a:pt x="1181356" y="3421687"/>
                  <a:pt x="1121614" y="3494222"/>
                  <a:pt x="1070706" y="3567454"/>
                </a:cubicBezTo>
                <a:lnTo>
                  <a:pt x="1070706" y="3567454"/>
                </a:lnTo>
                <a:cubicBezTo>
                  <a:pt x="1044903" y="3604419"/>
                  <a:pt x="1018170" y="3640686"/>
                  <a:pt x="991205" y="3675791"/>
                </a:cubicBezTo>
                <a:cubicBezTo>
                  <a:pt x="964239" y="3710896"/>
                  <a:pt x="936577" y="3745536"/>
                  <a:pt x="909844" y="3777154"/>
                </a:cubicBezTo>
                <a:cubicBezTo>
                  <a:pt x="770369" y="3944077"/>
                  <a:pt x="630893" y="4069850"/>
                  <a:pt x="555112" y="4100073"/>
                </a:cubicBezTo>
                <a:cubicBezTo>
                  <a:pt x="524202" y="4109209"/>
                  <a:pt x="495702" y="4125088"/>
                  <a:pt x="471659" y="4146569"/>
                </a:cubicBezTo>
                <a:cubicBezTo>
                  <a:pt x="467352" y="4150266"/>
                  <a:pt x="466280" y="4156520"/>
                  <a:pt x="469102" y="4161448"/>
                </a:cubicBezTo>
                <a:cubicBezTo>
                  <a:pt x="475753" y="4168586"/>
                  <a:pt x="484300" y="4173654"/>
                  <a:pt x="493743" y="4176095"/>
                </a:cubicBezTo>
                <a:cubicBezTo>
                  <a:pt x="551848" y="4190974"/>
                  <a:pt x="611988" y="4196321"/>
                  <a:pt x="671806" y="4191903"/>
                </a:cubicBezTo>
                <a:lnTo>
                  <a:pt x="671806" y="4191903"/>
                </a:lnTo>
                <a:cubicBezTo>
                  <a:pt x="682316" y="4191229"/>
                  <a:pt x="692741" y="4189579"/>
                  <a:pt x="702956" y="4187021"/>
                </a:cubicBezTo>
                <a:cubicBezTo>
                  <a:pt x="716348" y="4183743"/>
                  <a:pt x="729542" y="4179722"/>
                  <a:pt x="742474" y="4174932"/>
                </a:cubicBezTo>
                <a:cubicBezTo>
                  <a:pt x="839832" y="4136921"/>
                  <a:pt x="928248" y="4079149"/>
                  <a:pt x="1002130" y="4005220"/>
                </a:cubicBezTo>
                <a:cubicBezTo>
                  <a:pt x="1071868" y="3935475"/>
                  <a:pt x="1141606" y="3855036"/>
                  <a:pt x="1206229" y="3777851"/>
                </a:cubicBezTo>
                <a:cubicBezTo>
                  <a:pt x="1270853" y="3700667"/>
                  <a:pt x="1327108" y="3626970"/>
                  <a:pt x="1368950" y="3572568"/>
                </a:cubicBezTo>
                <a:lnTo>
                  <a:pt x="1387779" y="3547693"/>
                </a:lnTo>
                <a:cubicBezTo>
                  <a:pt x="1488434" y="3414712"/>
                  <a:pt x="1552360" y="3329856"/>
                  <a:pt x="1641160" y="3245465"/>
                </a:cubicBezTo>
                <a:cubicBezTo>
                  <a:pt x="1662448" y="3224611"/>
                  <a:pt x="1688091" y="3208732"/>
                  <a:pt x="1716244" y="3198968"/>
                </a:cubicBezTo>
                <a:cubicBezTo>
                  <a:pt x="1744906" y="3189157"/>
                  <a:pt x="1775684" y="3187390"/>
                  <a:pt x="1805276" y="3193854"/>
                </a:cubicBezTo>
                <a:cubicBezTo>
                  <a:pt x="1854696" y="3204478"/>
                  <a:pt x="1894726" y="3240606"/>
                  <a:pt x="1910347" y="3288707"/>
                </a:cubicBezTo>
                <a:lnTo>
                  <a:pt x="1910347" y="3292194"/>
                </a:lnTo>
                <a:lnTo>
                  <a:pt x="1908487" y="3295216"/>
                </a:lnTo>
                <a:lnTo>
                  <a:pt x="1908487" y="3295216"/>
                </a:lnTo>
                <a:cubicBezTo>
                  <a:pt x="1842004" y="3393091"/>
                  <a:pt x="1682072" y="3587912"/>
                  <a:pt x="1534461" y="3767389"/>
                </a:cubicBezTo>
                <a:lnTo>
                  <a:pt x="1476579" y="3837134"/>
                </a:lnTo>
                <a:lnTo>
                  <a:pt x="1476579" y="3837134"/>
                </a:lnTo>
                <a:cubicBezTo>
                  <a:pt x="1441942" y="3879446"/>
                  <a:pt x="1409166" y="3921293"/>
                  <a:pt x="1379643" y="3959653"/>
                </a:cubicBezTo>
                <a:cubicBezTo>
                  <a:pt x="1340823" y="4009637"/>
                  <a:pt x="1306884" y="4052646"/>
                  <a:pt x="1277826" y="4085194"/>
                </a:cubicBezTo>
                <a:cubicBezTo>
                  <a:pt x="1141838" y="4234216"/>
                  <a:pt x="1101390" y="4254209"/>
                  <a:pt x="1031652" y="4288617"/>
                </a:cubicBezTo>
                <a:lnTo>
                  <a:pt x="996784" y="4308145"/>
                </a:lnTo>
                <a:cubicBezTo>
                  <a:pt x="979517" y="4315283"/>
                  <a:pt x="964723" y="4327325"/>
                  <a:pt x="954244" y="4342785"/>
                </a:cubicBezTo>
                <a:cubicBezTo>
                  <a:pt x="952086" y="4347110"/>
                  <a:pt x="952086" y="4352178"/>
                  <a:pt x="954244" y="4356502"/>
                </a:cubicBezTo>
                <a:cubicBezTo>
                  <a:pt x="957356" y="4361988"/>
                  <a:pt x="962171" y="4366312"/>
                  <a:pt x="967959" y="4368823"/>
                </a:cubicBezTo>
                <a:cubicBezTo>
                  <a:pt x="998987" y="4380936"/>
                  <a:pt x="1032652" y="4384702"/>
                  <a:pt x="1065591" y="4379750"/>
                </a:cubicBezTo>
                <a:lnTo>
                  <a:pt x="1083026" y="4378355"/>
                </a:lnTo>
                <a:cubicBezTo>
                  <a:pt x="1185773" y="4369753"/>
                  <a:pt x="1255045" y="4363709"/>
                  <a:pt x="1429157" y="4256767"/>
                </a:cubicBezTo>
                <a:lnTo>
                  <a:pt x="1429157" y="4256767"/>
                </a:lnTo>
                <a:cubicBezTo>
                  <a:pt x="1573514" y="4167958"/>
                  <a:pt x="1754599" y="3912691"/>
                  <a:pt x="1885939" y="3728100"/>
                </a:cubicBezTo>
                <a:cubicBezTo>
                  <a:pt x="1921737" y="3677651"/>
                  <a:pt x="1953817" y="3632549"/>
                  <a:pt x="1980085" y="3597677"/>
                </a:cubicBezTo>
                <a:cubicBezTo>
                  <a:pt x="2022648" y="3537766"/>
                  <a:pt x="2069256" y="3480831"/>
                  <a:pt x="2119560" y="3427266"/>
                </a:cubicBezTo>
                <a:cubicBezTo>
                  <a:pt x="2149431" y="3396021"/>
                  <a:pt x="2187066" y="3373238"/>
                  <a:pt x="2228583" y="3361241"/>
                </a:cubicBezTo>
                <a:cubicBezTo>
                  <a:pt x="2247901" y="3351431"/>
                  <a:pt x="2271402" y="3356243"/>
                  <a:pt x="2285303" y="3372865"/>
                </a:cubicBezTo>
                <a:lnTo>
                  <a:pt x="2301808" y="3378212"/>
                </a:lnTo>
                <a:lnTo>
                  <a:pt x="2317847" y="3389139"/>
                </a:lnTo>
                <a:lnTo>
                  <a:pt x="2328076" y="3400066"/>
                </a:lnTo>
                <a:lnTo>
                  <a:pt x="2335979" y="3411225"/>
                </a:lnTo>
                <a:lnTo>
                  <a:pt x="2342023" y="3423082"/>
                </a:lnTo>
                <a:lnTo>
                  <a:pt x="2346207" y="3435171"/>
                </a:lnTo>
                <a:lnTo>
                  <a:pt x="2348765" y="3447493"/>
                </a:lnTo>
                <a:lnTo>
                  <a:pt x="2350159" y="3459582"/>
                </a:lnTo>
                <a:lnTo>
                  <a:pt x="2350159" y="3471671"/>
                </a:lnTo>
                <a:lnTo>
                  <a:pt x="2350159" y="3483527"/>
                </a:lnTo>
                <a:lnTo>
                  <a:pt x="2348532" y="3495384"/>
                </a:lnTo>
                <a:lnTo>
                  <a:pt x="2346207" y="3507008"/>
                </a:lnTo>
                <a:lnTo>
                  <a:pt x="2343418" y="3518632"/>
                </a:lnTo>
                <a:lnTo>
                  <a:pt x="2339931" y="3530257"/>
                </a:lnTo>
                <a:lnTo>
                  <a:pt x="2335979" y="3541648"/>
                </a:lnTo>
                <a:lnTo>
                  <a:pt x="2331795" y="3553040"/>
                </a:lnTo>
                <a:lnTo>
                  <a:pt x="2327146" y="3564432"/>
                </a:lnTo>
                <a:lnTo>
                  <a:pt x="2322264" y="3575823"/>
                </a:lnTo>
                <a:lnTo>
                  <a:pt x="2317150" y="3586983"/>
                </a:lnTo>
                <a:lnTo>
                  <a:pt x="2311803" y="3598142"/>
                </a:lnTo>
                <a:lnTo>
                  <a:pt x="2306457" y="3609068"/>
                </a:lnTo>
                <a:lnTo>
                  <a:pt x="2301110" y="3619762"/>
                </a:lnTo>
                <a:lnTo>
                  <a:pt x="2295531" y="3630224"/>
                </a:lnTo>
                <a:lnTo>
                  <a:pt x="2289952" y="3640453"/>
                </a:lnTo>
                <a:lnTo>
                  <a:pt x="2289952" y="3641849"/>
                </a:lnTo>
                <a:cubicBezTo>
                  <a:pt x="2341163" y="3643220"/>
                  <a:pt x="2392304" y="3637106"/>
                  <a:pt x="2441748" y="3623715"/>
                </a:cubicBezTo>
                <a:cubicBezTo>
                  <a:pt x="2507371" y="3606743"/>
                  <a:pt x="2563022" y="3563316"/>
                  <a:pt x="2595403" y="3503754"/>
                </a:cubicBezTo>
                <a:lnTo>
                  <a:pt x="2599355" y="3496314"/>
                </a:lnTo>
                <a:lnTo>
                  <a:pt x="2606096" y="3501429"/>
                </a:lnTo>
                <a:lnTo>
                  <a:pt x="2606096" y="3501429"/>
                </a:lnTo>
                <a:cubicBezTo>
                  <a:pt x="2624066" y="3515447"/>
                  <a:pt x="2643476" y="3527536"/>
                  <a:pt x="2663979" y="3537464"/>
                </a:cubicBezTo>
                <a:cubicBezTo>
                  <a:pt x="2681738" y="3546019"/>
                  <a:pt x="2700475" y="3552342"/>
                  <a:pt x="2719769" y="3556295"/>
                </a:cubicBezTo>
                <a:cubicBezTo>
                  <a:pt x="2812752" y="3575126"/>
                  <a:pt x="2898297" y="3527002"/>
                  <a:pt x="2962921" y="3451677"/>
                </a:cubicBezTo>
                <a:lnTo>
                  <a:pt x="2973614" y="3439356"/>
                </a:lnTo>
                <a:lnTo>
                  <a:pt x="2975706" y="3455629"/>
                </a:lnTo>
                <a:cubicBezTo>
                  <a:pt x="2987096" y="3544438"/>
                  <a:pt x="3032658" y="3589540"/>
                  <a:pt x="3079150" y="3635339"/>
                </a:cubicBezTo>
                <a:cubicBezTo>
                  <a:pt x="3114716" y="3666887"/>
                  <a:pt x="3144401" y="3704526"/>
                  <a:pt x="3166787" y="3746466"/>
                </a:cubicBezTo>
                <a:lnTo>
                  <a:pt x="3166787" y="3746466"/>
                </a:lnTo>
                <a:close/>
                <a:moveTo>
                  <a:pt x="3165160" y="3471903"/>
                </a:moveTo>
                <a:lnTo>
                  <a:pt x="3165160" y="3471903"/>
                </a:lnTo>
                <a:lnTo>
                  <a:pt x="3167717" y="3467486"/>
                </a:lnTo>
                <a:cubicBezTo>
                  <a:pt x="3175876" y="3453607"/>
                  <a:pt x="3185547" y="3440658"/>
                  <a:pt x="3196542" y="3428894"/>
                </a:cubicBezTo>
                <a:cubicBezTo>
                  <a:pt x="3213046" y="3410876"/>
                  <a:pt x="3231992" y="3395230"/>
                  <a:pt x="3252797" y="3382397"/>
                </a:cubicBezTo>
                <a:cubicBezTo>
                  <a:pt x="3277623" y="3368192"/>
                  <a:pt x="3297383" y="3346572"/>
                  <a:pt x="3309284" y="3320557"/>
                </a:cubicBezTo>
                <a:cubicBezTo>
                  <a:pt x="3305728" y="3315279"/>
                  <a:pt x="3302380" y="3309932"/>
                  <a:pt x="3299289" y="3304515"/>
                </a:cubicBezTo>
                <a:cubicBezTo>
                  <a:pt x="3288944" y="3322882"/>
                  <a:pt x="3273300" y="3337691"/>
                  <a:pt x="3254424" y="3347060"/>
                </a:cubicBezTo>
                <a:cubicBezTo>
                  <a:pt x="3240291" y="3355011"/>
                  <a:pt x="3227041" y="3364427"/>
                  <a:pt x="3214906" y="3375190"/>
                </a:cubicBezTo>
                <a:cubicBezTo>
                  <a:pt x="3205143" y="3383141"/>
                  <a:pt x="3196263" y="3392092"/>
                  <a:pt x="3188406" y="3401926"/>
                </a:cubicBezTo>
                <a:cubicBezTo>
                  <a:pt x="3181455" y="3412178"/>
                  <a:pt x="3175830" y="3423268"/>
                  <a:pt x="3171669" y="3434938"/>
                </a:cubicBezTo>
                <a:lnTo>
                  <a:pt x="3164928" y="3451677"/>
                </a:lnTo>
                <a:lnTo>
                  <a:pt x="3158186" y="3434938"/>
                </a:lnTo>
                <a:cubicBezTo>
                  <a:pt x="3154025" y="3423268"/>
                  <a:pt x="3148400" y="3412178"/>
                  <a:pt x="3141449" y="3401926"/>
                </a:cubicBezTo>
                <a:cubicBezTo>
                  <a:pt x="3133592" y="3392092"/>
                  <a:pt x="3124712" y="3383141"/>
                  <a:pt x="3114949" y="3375190"/>
                </a:cubicBezTo>
                <a:cubicBezTo>
                  <a:pt x="3102815" y="3364427"/>
                  <a:pt x="3089564" y="3355011"/>
                  <a:pt x="3075431" y="3347060"/>
                </a:cubicBezTo>
                <a:cubicBezTo>
                  <a:pt x="3056555" y="3337691"/>
                  <a:pt x="3040911" y="3322882"/>
                  <a:pt x="3030566" y="3304515"/>
                </a:cubicBezTo>
                <a:cubicBezTo>
                  <a:pt x="3027474" y="3309932"/>
                  <a:pt x="3024127" y="3315279"/>
                  <a:pt x="3020570" y="3320557"/>
                </a:cubicBezTo>
                <a:cubicBezTo>
                  <a:pt x="3032473" y="3346572"/>
                  <a:pt x="3052231" y="3368192"/>
                  <a:pt x="3077058" y="3382397"/>
                </a:cubicBezTo>
                <a:cubicBezTo>
                  <a:pt x="3097863" y="3395230"/>
                  <a:pt x="3116808" y="3410876"/>
                  <a:pt x="3133313" y="3428894"/>
                </a:cubicBezTo>
                <a:cubicBezTo>
                  <a:pt x="3144308" y="3440658"/>
                  <a:pt x="3153979" y="3453607"/>
                  <a:pt x="3162138" y="3467486"/>
                </a:cubicBezTo>
                <a:lnTo>
                  <a:pt x="3164695" y="3471903"/>
                </a:lnTo>
                <a:lnTo>
                  <a:pt x="3164695" y="3471903"/>
                </a:lnTo>
                <a:lnTo>
                  <a:pt x="3164695" y="3471903"/>
                </a:lnTo>
                <a:close/>
                <a:moveTo>
                  <a:pt x="3165160" y="3412620"/>
                </a:moveTo>
                <a:lnTo>
                  <a:pt x="3165160" y="3412620"/>
                </a:lnTo>
                <a:cubicBezTo>
                  <a:pt x="3168298" y="3405669"/>
                  <a:pt x="3172110" y="3399043"/>
                  <a:pt x="3176551" y="3392859"/>
                </a:cubicBezTo>
                <a:cubicBezTo>
                  <a:pt x="3185012" y="3382165"/>
                  <a:pt x="3194589" y="3372424"/>
                  <a:pt x="3205143" y="3363799"/>
                </a:cubicBezTo>
                <a:cubicBezTo>
                  <a:pt x="3217998" y="3352407"/>
                  <a:pt x="3232015" y="3342433"/>
                  <a:pt x="3246986" y="3334041"/>
                </a:cubicBezTo>
                <a:cubicBezTo>
                  <a:pt x="3266233" y="3324323"/>
                  <a:pt x="3281692" y="3308444"/>
                  <a:pt x="3290920" y="3288939"/>
                </a:cubicBezTo>
                <a:cubicBezTo>
                  <a:pt x="3274788" y="3256438"/>
                  <a:pt x="3265466" y="3221008"/>
                  <a:pt x="3263490" y="3184787"/>
                </a:cubicBezTo>
                <a:cubicBezTo>
                  <a:pt x="3263490" y="3179207"/>
                  <a:pt x="3263490" y="3174092"/>
                  <a:pt x="3263490" y="3169443"/>
                </a:cubicBezTo>
                <a:cubicBezTo>
                  <a:pt x="3263746" y="3118506"/>
                  <a:pt x="3277461" y="3068545"/>
                  <a:pt x="3303241" y="3024606"/>
                </a:cubicBezTo>
                <a:cubicBezTo>
                  <a:pt x="3260933" y="3027163"/>
                  <a:pt x="3230946" y="3047854"/>
                  <a:pt x="3165392" y="3094351"/>
                </a:cubicBezTo>
                <a:cubicBezTo>
                  <a:pt x="3099607" y="3046227"/>
                  <a:pt x="3069619" y="3026466"/>
                  <a:pt x="3027544" y="3024606"/>
                </a:cubicBezTo>
                <a:cubicBezTo>
                  <a:pt x="3053324" y="3068545"/>
                  <a:pt x="3067039" y="3118506"/>
                  <a:pt x="3067295" y="3169443"/>
                </a:cubicBezTo>
                <a:cubicBezTo>
                  <a:pt x="3067295" y="3174092"/>
                  <a:pt x="3067295" y="3179207"/>
                  <a:pt x="3067295" y="3184787"/>
                </a:cubicBezTo>
                <a:cubicBezTo>
                  <a:pt x="3065319" y="3221008"/>
                  <a:pt x="3055997" y="3256438"/>
                  <a:pt x="3039865" y="3288939"/>
                </a:cubicBezTo>
                <a:cubicBezTo>
                  <a:pt x="3049093" y="3308444"/>
                  <a:pt x="3064552" y="3324323"/>
                  <a:pt x="3083799" y="3334041"/>
                </a:cubicBezTo>
                <a:cubicBezTo>
                  <a:pt x="3098770" y="3342433"/>
                  <a:pt x="3112787" y="3352407"/>
                  <a:pt x="3125642" y="3363799"/>
                </a:cubicBezTo>
                <a:cubicBezTo>
                  <a:pt x="3136196" y="3372424"/>
                  <a:pt x="3145773" y="3382165"/>
                  <a:pt x="3154234" y="3392859"/>
                </a:cubicBezTo>
                <a:cubicBezTo>
                  <a:pt x="3158675" y="3399066"/>
                  <a:pt x="3162487" y="3405669"/>
                  <a:pt x="3165625" y="3412620"/>
                </a:cubicBezTo>
                <a:lnTo>
                  <a:pt x="3165625" y="3412620"/>
                </a:lnTo>
                <a:lnTo>
                  <a:pt x="3165625" y="3412620"/>
                </a:lnTo>
                <a:close/>
                <a:moveTo>
                  <a:pt x="4076166" y="3373098"/>
                </a:moveTo>
                <a:lnTo>
                  <a:pt x="4086627" y="3375423"/>
                </a:lnTo>
                <a:lnTo>
                  <a:pt x="4102899" y="3382165"/>
                </a:lnTo>
                <a:lnTo>
                  <a:pt x="4117776" y="3390999"/>
                </a:lnTo>
                <a:lnTo>
                  <a:pt x="4131956" y="3401461"/>
                </a:lnTo>
                <a:lnTo>
                  <a:pt x="4145904" y="3413318"/>
                </a:lnTo>
                <a:lnTo>
                  <a:pt x="4159619" y="3426569"/>
                </a:lnTo>
                <a:lnTo>
                  <a:pt x="4173334" y="3441216"/>
                </a:lnTo>
                <a:lnTo>
                  <a:pt x="4187282" y="3457024"/>
                </a:lnTo>
                <a:lnTo>
                  <a:pt x="4201229" y="3473996"/>
                </a:lnTo>
                <a:lnTo>
                  <a:pt x="4215409" y="3492129"/>
                </a:lnTo>
                <a:lnTo>
                  <a:pt x="4229822" y="3511193"/>
                </a:lnTo>
                <a:lnTo>
                  <a:pt x="4244467" y="3531186"/>
                </a:lnTo>
                <a:lnTo>
                  <a:pt x="4259111" y="3551877"/>
                </a:lnTo>
                <a:lnTo>
                  <a:pt x="4273989" y="3573033"/>
                </a:lnTo>
                <a:lnTo>
                  <a:pt x="4288866" y="3594655"/>
                </a:lnTo>
                <a:lnTo>
                  <a:pt x="4303743" y="3616740"/>
                </a:lnTo>
                <a:lnTo>
                  <a:pt x="4318854" y="3639989"/>
                </a:lnTo>
                <a:lnTo>
                  <a:pt x="4333963" y="3663237"/>
                </a:lnTo>
                <a:lnTo>
                  <a:pt x="4348841" y="3686485"/>
                </a:lnTo>
                <a:lnTo>
                  <a:pt x="4363718" y="3709734"/>
                </a:lnTo>
                <a:lnTo>
                  <a:pt x="4379060" y="3729262"/>
                </a:lnTo>
                <a:lnTo>
                  <a:pt x="4393705" y="3750883"/>
                </a:lnTo>
                <a:lnTo>
                  <a:pt x="4408350" y="3772039"/>
                </a:lnTo>
                <a:lnTo>
                  <a:pt x="4422763" y="3792498"/>
                </a:lnTo>
                <a:lnTo>
                  <a:pt x="4436943" y="3812026"/>
                </a:lnTo>
                <a:lnTo>
                  <a:pt x="4450658" y="3830625"/>
                </a:lnTo>
                <a:lnTo>
                  <a:pt x="4464140" y="3848293"/>
                </a:lnTo>
                <a:lnTo>
                  <a:pt x="4477158" y="3864567"/>
                </a:lnTo>
                <a:lnTo>
                  <a:pt x="4490176" y="3880144"/>
                </a:lnTo>
                <a:lnTo>
                  <a:pt x="4510167" y="3904554"/>
                </a:lnTo>
                <a:lnTo>
                  <a:pt x="4529926" y="3927803"/>
                </a:lnTo>
                <a:lnTo>
                  <a:pt x="4549685" y="3951051"/>
                </a:lnTo>
                <a:lnTo>
                  <a:pt x="4569444" y="3974299"/>
                </a:lnTo>
                <a:lnTo>
                  <a:pt x="4589436" y="3997548"/>
                </a:lnTo>
                <a:lnTo>
                  <a:pt x="4609427" y="4020796"/>
                </a:lnTo>
                <a:lnTo>
                  <a:pt x="4629419" y="4044044"/>
                </a:lnTo>
                <a:lnTo>
                  <a:pt x="4649642" y="4067292"/>
                </a:lnTo>
                <a:lnTo>
                  <a:pt x="4669866" y="4090541"/>
                </a:lnTo>
                <a:lnTo>
                  <a:pt x="4690323" y="4113789"/>
                </a:lnTo>
                <a:lnTo>
                  <a:pt x="4711011" y="4135410"/>
                </a:lnTo>
                <a:lnTo>
                  <a:pt x="4731933" y="4156566"/>
                </a:lnTo>
                <a:lnTo>
                  <a:pt x="4752854" y="4177257"/>
                </a:lnTo>
                <a:lnTo>
                  <a:pt x="4774008" y="4197483"/>
                </a:lnTo>
                <a:lnTo>
                  <a:pt x="4795627" y="4217012"/>
                </a:lnTo>
                <a:lnTo>
                  <a:pt x="4817478" y="4235843"/>
                </a:lnTo>
                <a:lnTo>
                  <a:pt x="4839561" y="4254209"/>
                </a:lnTo>
                <a:lnTo>
                  <a:pt x="4862807" y="4271645"/>
                </a:lnTo>
                <a:lnTo>
                  <a:pt x="4886053" y="4288384"/>
                </a:lnTo>
                <a:lnTo>
                  <a:pt x="4909299" y="4304426"/>
                </a:lnTo>
                <a:lnTo>
                  <a:pt x="4932545" y="4319537"/>
                </a:lnTo>
                <a:lnTo>
                  <a:pt x="4955791" y="4333951"/>
                </a:lnTo>
                <a:lnTo>
                  <a:pt x="4979037" y="4347435"/>
                </a:lnTo>
                <a:lnTo>
                  <a:pt x="5003677" y="4359989"/>
                </a:lnTo>
                <a:lnTo>
                  <a:pt x="5028783" y="4371613"/>
                </a:lnTo>
                <a:lnTo>
                  <a:pt x="5054353" y="4382307"/>
                </a:lnTo>
                <a:lnTo>
                  <a:pt x="5080621" y="4391839"/>
                </a:lnTo>
                <a:lnTo>
                  <a:pt x="5107354" y="4400441"/>
                </a:lnTo>
                <a:lnTo>
                  <a:pt x="5134552" y="4408113"/>
                </a:lnTo>
                <a:lnTo>
                  <a:pt x="5162447" y="4414390"/>
                </a:lnTo>
                <a:lnTo>
                  <a:pt x="5191039" y="4419505"/>
                </a:lnTo>
                <a:lnTo>
                  <a:pt x="5218702" y="4423225"/>
                </a:lnTo>
                <a:lnTo>
                  <a:pt x="5254500" y="4423225"/>
                </a:lnTo>
                <a:lnTo>
                  <a:pt x="5272167" y="4423225"/>
                </a:lnTo>
                <a:lnTo>
                  <a:pt x="5288904" y="4423225"/>
                </a:lnTo>
                <a:lnTo>
                  <a:pt x="5304712" y="4423225"/>
                </a:lnTo>
                <a:lnTo>
                  <a:pt x="5319589" y="4421829"/>
                </a:lnTo>
                <a:lnTo>
                  <a:pt x="5333536" y="4420202"/>
                </a:lnTo>
                <a:lnTo>
                  <a:pt x="5346787" y="4418110"/>
                </a:lnTo>
                <a:lnTo>
                  <a:pt x="5359107" y="4415785"/>
                </a:lnTo>
                <a:lnTo>
                  <a:pt x="5370497" y="4413228"/>
                </a:lnTo>
                <a:lnTo>
                  <a:pt x="5381190" y="4410438"/>
                </a:lnTo>
                <a:lnTo>
                  <a:pt x="5391186" y="4407416"/>
                </a:lnTo>
                <a:lnTo>
                  <a:pt x="5400252" y="4404393"/>
                </a:lnTo>
                <a:lnTo>
                  <a:pt x="5408621" y="4401138"/>
                </a:lnTo>
                <a:lnTo>
                  <a:pt x="5416292" y="4397651"/>
                </a:lnTo>
                <a:lnTo>
                  <a:pt x="5423266" y="4394164"/>
                </a:lnTo>
                <a:lnTo>
                  <a:pt x="5429775" y="4390677"/>
                </a:lnTo>
                <a:lnTo>
                  <a:pt x="5435586" y="4386957"/>
                </a:lnTo>
                <a:lnTo>
                  <a:pt x="5440932" y="4383237"/>
                </a:lnTo>
                <a:lnTo>
                  <a:pt x="5445814" y="4379518"/>
                </a:lnTo>
                <a:lnTo>
                  <a:pt x="5450230" y="4375565"/>
                </a:lnTo>
                <a:lnTo>
                  <a:pt x="5454182" y="4371613"/>
                </a:lnTo>
                <a:lnTo>
                  <a:pt x="5457669" y="4367661"/>
                </a:lnTo>
                <a:lnTo>
                  <a:pt x="5460924" y="4363476"/>
                </a:lnTo>
                <a:lnTo>
                  <a:pt x="5463946" y="4359292"/>
                </a:lnTo>
                <a:lnTo>
                  <a:pt x="5466735" y="4354874"/>
                </a:lnTo>
                <a:lnTo>
                  <a:pt x="5469292" y="4350225"/>
                </a:lnTo>
                <a:lnTo>
                  <a:pt x="5469292" y="4350225"/>
                </a:lnTo>
                <a:lnTo>
                  <a:pt x="5453950" y="4339531"/>
                </a:lnTo>
                <a:lnTo>
                  <a:pt x="5433726" y="4325349"/>
                </a:lnTo>
                <a:lnTo>
                  <a:pt x="5413502" y="4311168"/>
                </a:lnTo>
                <a:lnTo>
                  <a:pt x="5393511" y="4296754"/>
                </a:lnTo>
                <a:lnTo>
                  <a:pt x="5373519" y="4282107"/>
                </a:lnTo>
                <a:lnTo>
                  <a:pt x="5353528" y="4267461"/>
                </a:lnTo>
                <a:lnTo>
                  <a:pt x="5333769" y="4252582"/>
                </a:lnTo>
                <a:lnTo>
                  <a:pt x="5314010" y="4237470"/>
                </a:lnTo>
                <a:lnTo>
                  <a:pt x="5294251" y="4222359"/>
                </a:lnTo>
                <a:lnTo>
                  <a:pt x="5274724" y="4207015"/>
                </a:lnTo>
                <a:lnTo>
                  <a:pt x="5255198" y="4191439"/>
                </a:lnTo>
                <a:lnTo>
                  <a:pt x="5235904" y="4175630"/>
                </a:lnTo>
                <a:lnTo>
                  <a:pt x="5216610" y="4159588"/>
                </a:lnTo>
                <a:lnTo>
                  <a:pt x="5197548" y="4143315"/>
                </a:lnTo>
                <a:lnTo>
                  <a:pt x="5178486" y="4127041"/>
                </a:lnTo>
                <a:lnTo>
                  <a:pt x="5159657" y="4110534"/>
                </a:lnTo>
                <a:lnTo>
                  <a:pt x="5141060" y="4093796"/>
                </a:lnTo>
                <a:lnTo>
                  <a:pt x="5122464" y="4076824"/>
                </a:lnTo>
                <a:lnTo>
                  <a:pt x="5104100" y="4059621"/>
                </a:lnTo>
                <a:lnTo>
                  <a:pt x="5085968" y="4041952"/>
                </a:lnTo>
                <a:lnTo>
                  <a:pt x="5067836" y="4024051"/>
                </a:lnTo>
                <a:lnTo>
                  <a:pt x="5049937" y="4005917"/>
                </a:lnTo>
                <a:lnTo>
                  <a:pt x="5032270" y="3984994"/>
                </a:lnTo>
                <a:lnTo>
                  <a:pt x="5014603" y="3966395"/>
                </a:lnTo>
                <a:lnTo>
                  <a:pt x="4997168" y="3947331"/>
                </a:lnTo>
                <a:lnTo>
                  <a:pt x="4979967" y="3928035"/>
                </a:lnTo>
                <a:lnTo>
                  <a:pt x="4962997" y="3908507"/>
                </a:lnTo>
                <a:lnTo>
                  <a:pt x="4946260" y="3888513"/>
                </a:lnTo>
                <a:lnTo>
                  <a:pt x="4929988" y="3868752"/>
                </a:lnTo>
                <a:lnTo>
                  <a:pt x="4913716" y="3848293"/>
                </a:lnTo>
                <a:lnTo>
                  <a:pt x="4897211" y="3826905"/>
                </a:lnTo>
                <a:lnTo>
                  <a:pt x="4884193" y="3808539"/>
                </a:lnTo>
                <a:lnTo>
                  <a:pt x="4871641" y="3791103"/>
                </a:lnTo>
                <a:lnTo>
                  <a:pt x="4859088" y="3773899"/>
                </a:lnTo>
                <a:lnTo>
                  <a:pt x="4846303" y="3756928"/>
                </a:lnTo>
                <a:lnTo>
                  <a:pt x="4833517" y="3739957"/>
                </a:lnTo>
                <a:lnTo>
                  <a:pt x="4820732" y="3723218"/>
                </a:lnTo>
                <a:lnTo>
                  <a:pt x="4807947" y="3706479"/>
                </a:lnTo>
                <a:lnTo>
                  <a:pt x="4794929" y="3689972"/>
                </a:lnTo>
                <a:lnTo>
                  <a:pt x="4781912" y="3673466"/>
                </a:lnTo>
                <a:lnTo>
                  <a:pt x="4768894" y="3656960"/>
                </a:lnTo>
                <a:lnTo>
                  <a:pt x="4755876" y="3640686"/>
                </a:lnTo>
                <a:lnTo>
                  <a:pt x="4742858" y="3624412"/>
                </a:lnTo>
                <a:lnTo>
                  <a:pt x="4729841" y="3608138"/>
                </a:lnTo>
                <a:lnTo>
                  <a:pt x="4716126" y="3589772"/>
                </a:lnTo>
                <a:lnTo>
                  <a:pt x="4702875" y="3573499"/>
                </a:lnTo>
                <a:lnTo>
                  <a:pt x="4689625" y="3557225"/>
                </a:lnTo>
                <a:lnTo>
                  <a:pt x="4676375" y="3540951"/>
                </a:lnTo>
                <a:lnTo>
                  <a:pt x="4663125" y="3524677"/>
                </a:lnTo>
                <a:lnTo>
                  <a:pt x="4649875" y="3508171"/>
                </a:lnTo>
                <a:lnTo>
                  <a:pt x="4636625" y="3491664"/>
                </a:lnTo>
                <a:lnTo>
                  <a:pt x="4623607" y="3475158"/>
                </a:lnTo>
                <a:lnTo>
                  <a:pt x="4610589" y="3458419"/>
                </a:lnTo>
                <a:lnTo>
                  <a:pt x="4597571" y="3441681"/>
                </a:lnTo>
                <a:lnTo>
                  <a:pt x="4584554" y="3424709"/>
                </a:lnTo>
                <a:lnTo>
                  <a:pt x="4571536" y="3407738"/>
                </a:lnTo>
                <a:lnTo>
                  <a:pt x="4558519" y="3390534"/>
                </a:lnTo>
                <a:lnTo>
                  <a:pt x="4545501" y="3373098"/>
                </a:lnTo>
                <a:lnTo>
                  <a:pt x="4532716" y="3355662"/>
                </a:lnTo>
                <a:lnTo>
                  <a:pt x="4519930" y="3337993"/>
                </a:lnTo>
                <a:lnTo>
                  <a:pt x="4507145" y="3320092"/>
                </a:lnTo>
                <a:lnTo>
                  <a:pt x="4494592" y="3301958"/>
                </a:lnTo>
                <a:lnTo>
                  <a:pt x="4481342" y="3282662"/>
                </a:lnTo>
                <a:lnTo>
                  <a:pt x="4477855" y="3276850"/>
                </a:lnTo>
                <a:lnTo>
                  <a:pt x="4474601" y="3268945"/>
                </a:lnTo>
                <a:lnTo>
                  <a:pt x="4472509" y="3259879"/>
                </a:lnTo>
                <a:lnTo>
                  <a:pt x="4472509" y="3250347"/>
                </a:lnTo>
                <a:lnTo>
                  <a:pt x="4474136" y="3240815"/>
                </a:lnTo>
                <a:lnTo>
                  <a:pt x="4476926" y="3233143"/>
                </a:lnTo>
                <a:cubicBezTo>
                  <a:pt x="4472067" y="3236909"/>
                  <a:pt x="4467464" y="3241024"/>
                  <a:pt x="4463210" y="3245465"/>
                </a:cubicBezTo>
                <a:cubicBezTo>
                  <a:pt x="4451053" y="3258367"/>
                  <a:pt x="4441708" y="3273642"/>
                  <a:pt x="4435780" y="3290334"/>
                </a:cubicBezTo>
                <a:cubicBezTo>
                  <a:pt x="4502961" y="3388674"/>
                  <a:pt x="4661033" y="3580938"/>
                  <a:pt x="4807714" y="3758555"/>
                </a:cubicBezTo>
                <a:lnTo>
                  <a:pt x="4865596" y="3828300"/>
                </a:lnTo>
                <a:lnTo>
                  <a:pt x="4865596" y="3828300"/>
                </a:lnTo>
                <a:cubicBezTo>
                  <a:pt x="4901395" y="3872007"/>
                  <a:pt x="4933707" y="3913389"/>
                  <a:pt x="4962997" y="3951051"/>
                </a:cubicBezTo>
                <a:cubicBezTo>
                  <a:pt x="5001817" y="4000802"/>
                  <a:pt x="5035524" y="4044044"/>
                  <a:pt x="5064117" y="4075662"/>
                </a:cubicBezTo>
                <a:cubicBezTo>
                  <a:pt x="5198245" y="4222592"/>
                  <a:pt x="5237763" y="4242120"/>
                  <a:pt x="5306106" y="4275830"/>
                </a:cubicBezTo>
                <a:lnTo>
                  <a:pt x="5341440" y="4293499"/>
                </a:lnTo>
                <a:cubicBezTo>
                  <a:pt x="5361571" y="4301938"/>
                  <a:pt x="5378680" y="4316282"/>
                  <a:pt x="5390489" y="4334648"/>
                </a:cubicBezTo>
                <a:cubicBezTo>
                  <a:pt x="5394626" y="4342925"/>
                  <a:pt x="5394626" y="4352642"/>
                  <a:pt x="5390489" y="4360919"/>
                </a:cubicBezTo>
                <a:cubicBezTo>
                  <a:pt x="5386096" y="4369288"/>
                  <a:pt x="5379075" y="4376007"/>
                  <a:pt x="5370497" y="4379983"/>
                </a:cubicBezTo>
                <a:cubicBezTo>
                  <a:pt x="5337046" y="4393420"/>
                  <a:pt x="5300620" y="4397744"/>
                  <a:pt x="5264961" y="4392537"/>
                </a:cubicBezTo>
                <a:lnTo>
                  <a:pt x="5247527" y="4391142"/>
                </a:lnTo>
                <a:cubicBezTo>
                  <a:pt x="5142688" y="4382307"/>
                  <a:pt x="5072020" y="4376263"/>
                  <a:pt x="4895119" y="4267461"/>
                </a:cubicBezTo>
                <a:lnTo>
                  <a:pt x="4895119" y="4267461"/>
                </a:lnTo>
                <a:cubicBezTo>
                  <a:pt x="4748205" y="4177025"/>
                  <a:pt x="4565957" y="3920363"/>
                  <a:pt x="4433921" y="3734842"/>
                </a:cubicBezTo>
                <a:cubicBezTo>
                  <a:pt x="4398354" y="3684858"/>
                  <a:pt x="4366508" y="3639989"/>
                  <a:pt x="4340937" y="3604884"/>
                </a:cubicBezTo>
                <a:cubicBezTo>
                  <a:pt x="4298327" y="3545507"/>
                  <a:pt x="4251742" y="3489130"/>
                  <a:pt x="4201462" y="3436101"/>
                </a:cubicBezTo>
                <a:cubicBezTo>
                  <a:pt x="4173218" y="3406575"/>
                  <a:pt x="4137698" y="3385001"/>
                  <a:pt x="4098482" y="3373563"/>
                </a:cubicBezTo>
                <a:cubicBezTo>
                  <a:pt x="4091020" y="3371029"/>
                  <a:pt x="4083047" y="3370308"/>
                  <a:pt x="4075236" y="3371471"/>
                </a:cubicBezTo>
                <a:lnTo>
                  <a:pt x="4075236" y="3371471"/>
                </a:lnTo>
                <a:close/>
                <a:moveTo>
                  <a:pt x="4595712" y="3210360"/>
                </a:moveTo>
                <a:lnTo>
                  <a:pt x="4600826" y="3213615"/>
                </a:lnTo>
                <a:lnTo>
                  <a:pt x="4606173" y="3217799"/>
                </a:lnTo>
                <a:lnTo>
                  <a:pt x="4610357" y="3221984"/>
                </a:lnTo>
                <a:lnTo>
                  <a:pt x="4633603" y="3247325"/>
                </a:lnTo>
                <a:lnTo>
                  <a:pt x="4656849" y="3272200"/>
                </a:lnTo>
                <a:lnTo>
                  <a:pt x="4680094" y="3297308"/>
                </a:lnTo>
                <a:lnTo>
                  <a:pt x="4703340" y="3322649"/>
                </a:lnTo>
                <a:lnTo>
                  <a:pt x="4726586" y="3348222"/>
                </a:lnTo>
                <a:lnTo>
                  <a:pt x="4749832" y="3374028"/>
                </a:lnTo>
                <a:lnTo>
                  <a:pt x="4773078" y="3400066"/>
                </a:lnTo>
                <a:lnTo>
                  <a:pt x="4796324" y="3426337"/>
                </a:lnTo>
                <a:lnTo>
                  <a:pt x="4819570" y="3452840"/>
                </a:lnTo>
                <a:lnTo>
                  <a:pt x="4842816" y="3479343"/>
                </a:lnTo>
                <a:lnTo>
                  <a:pt x="4866062" y="3506078"/>
                </a:lnTo>
                <a:lnTo>
                  <a:pt x="4889307" y="3532814"/>
                </a:lnTo>
                <a:lnTo>
                  <a:pt x="4912553" y="3559549"/>
                </a:lnTo>
                <a:lnTo>
                  <a:pt x="4935799" y="3586518"/>
                </a:lnTo>
                <a:lnTo>
                  <a:pt x="4959045" y="3613486"/>
                </a:lnTo>
                <a:lnTo>
                  <a:pt x="4982291" y="3640453"/>
                </a:lnTo>
                <a:lnTo>
                  <a:pt x="5005537" y="3667422"/>
                </a:lnTo>
                <a:lnTo>
                  <a:pt x="5028783" y="3694390"/>
                </a:lnTo>
                <a:lnTo>
                  <a:pt x="5052029" y="3721125"/>
                </a:lnTo>
                <a:lnTo>
                  <a:pt x="5074112" y="3747861"/>
                </a:lnTo>
                <a:lnTo>
                  <a:pt x="5096196" y="3774596"/>
                </a:lnTo>
                <a:lnTo>
                  <a:pt x="5118280" y="3801099"/>
                </a:lnTo>
                <a:lnTo>
                  <a:pt x="5140363" y="3827602"/>
                </a:lnTo>
                <a:lnTo>
                  <a:pt x="5162447" y="3853873"/>
                </a:lnTo>
                <a:lnTo>
                  <a:pt x="5184530" y="3879911"/>
                </a:lnTo>
                <a:lnTo>
                  <a:pt x="5206614" y="3905717"/>
                </a:lnTo>
                <a:lnTo>
                  <a:pt x="5228465" y="3931522"/>
                </a:lnTo>
                <a:lnTo>
                  <a:pt x="5250316" y="3957096"/>
                </a:lnTo>
                <a:lnTo>
                  <a:pt x="5272167" y="3982204"/>
                </a:lnTo>
                <a:lnTo>
                  <a:pt x="5294018" y="4007079"/>
                </a:lnTo>
                <a:lnTo>
                  <a:pt x="5297273" y="4031490"/>
                </a:lnTo>
                <a:lnTo>
                  <a:pt x="5317729" y="4054739"/>
                </a:lnTo>
                <a:lnTo>
                  <a:pt x="5344462" y="4077987"/>
                </a:lnTo>
                <a:lnTo>
                  <a:pt x="5372125" y="4101235"/>
                </a:lnTo>
                <a:lnTo>
                  <a:pt x="5399787" y="4122159"/>
                </a:lnTo>
                <a:lnTo>
                  <a:pt x="5427450" y="4140990"/>
                </a:lnTo>
                <a:lnTo>
                  <a:pt x="5454880" y="4157961"/>
                </a:lnTo>
                <a:lnTo>
                  <a:pt x="5482078" y="4173072"/>
                </a:lnTo>
                <a:lnTo>
                  <a:pt x="5509042" y="4186556"/>
                </a:lnTo>
                <a:lnTo>
                  <a:pt x="5535776" y="4198181"/>
                </a:lnTo>
                <a:lnTo>
                  <a:pt x="5562276" y="4208178"/>
                </a:lnTo>
                <a:lnTo>
                  <a:pt x="5588311" y="4216547"/>
                </a:lnTo>
                <a:lnTo>
                  <a:pt x="5613882" y="4223289"/>
                </a:lnTo>
                <a:lnTo>
                  <a:pt x="5638988" y="4228636"/>
                </a:lnTo>
                <a:lnTo>
                  <a:pt x="5663628" y="4232588"/>
                </a:lnTo>
                <a:lnTo>
                  <a:pt x="5686874" y="4235145"/>
                </a:lnTo>
                <a:lnTo>
                  <a:pt x="5710120" y="4235145"/>
                </a:lnTo>
                <a:lnTo>
                  <a:pt x="5733366" y="4235145"/>
                </a:lnTo>
                <a:lnTo>
                  <a:pt x="5755217" y="4233751"/>
                </a:lnTo>
                <a:lnTo>
                  <a:pt x="5776370" y="4231193"/>
                </a:lnTo>
                <a:lnTo>
                  <a:pt x="5796595" y="4227473"/>
                </a:lnTo>
                <a:lnTo>
                  <a:pt x="5816121" y="4222824"/>
                </a:lnTo>
                <a:lnTo>
                  <a:pt x="5834718" y="4217012"/>
                </a:lnTo>
                <a:lnTo>
                  <a:pt x="5852152" y="4210270"/>
                </a:lnTo>
                <a:lnTo>
                  <a:pt x="5868656" y="4202830"/>
                </a:lnTo>
                <a:lnTo>
                  <a:pt x="5883999" y="4194461"/>
                </a:lnTo>
                <a:lnTo>
                  <a:pt x="5898179" y="4185394"/>
                </a:lnTo>
                <a:lnTo>
                  <a:pt x="5911197" y="4175630"/>
                </a:lnTo>
                <a:lnTo>
                  <a:pt x="5923052" y="4165400"/>
                </a:lnTo>
                <a:lnTo>
                  <a:pt x="5933745" y="4154474"/>
                </a:lnTo>
                <a:lnTo>
                  <a:pt x="5943043" y="4143082"/>
                </a:lnTo>
                <a:lnTo>
                  <a:pt x="5944671" y="4140757"/>
                </a:lnTo>
                <a:lnTo>
                  <a:pt x="5931885" y="4134945"/>
                </a:lnTo>
                <a:lnTo>
                  <a:pt x="5906315" y="4124483"/>
                </a:lnTo>
                <a:lnTo>
                  <a:pt x="5880977" y="4110999"/>
                </a:lnTo>
                <a:lnTo>
                  <a:pt x="5856104" y="4096818"/>
                </a:lnTo>
                <a:lnTo>
                  <a:pt x="5832858" y="4081939"/>
                </a:lnTo>
                <a:lnTo>
                  <a:pt x="5809612" y="4066595"/>
                </a:lnTo>
                <a:lnTo>
                  <a:pt x="5786366" y="4050786"/>
                </a:lnTo>
                <a:lnTo>
                  <a:pt x="5763121" y="4034280"/>
                </a:lnTo>
                <a:lnTo>
                  <a:pt x="5741037" y="4017309"/>
                </a:lnTo>
                <a:lnTo>
                  <a:pt x="5719418" y="3999873"/>
                </a:lnTo>
                <a:lnTo>
                  <a:pt x="5698264" y="3981971"/>
                </a:lnTo>
                <a:lnTo>
                  <a:pt x="5677575" y="3963605"/>
                </a:lnTo>
                <a:lnTo>
                  <a:pt x="5657351" y="3945006"/>
                </a:lnTo>
                <a:lnTo>
                  <a:pt x="5637593" y="3925943"/>
                </a:lnTo>
                <a:lnTo>
                  <a:pt x="5618066" y="3906647"/>
                </a:lnTo>
                <a:lnTo>
                  <a:pt x="5599005" y="3886886"/>
                </a:lnTo>
                <a:lnTo>
                  <a:pt x="5580176" y="3866892"/>
                </a:lnTo>
                <a:lnTo>
                  <a:pt x="5561578" y="3846666"/>
                </a:lnTo>
                <a:lnTo>
                  <a:pt x="5543447" y="3826208"/>
                </a:lnTo>
                <a:lnTo>
                  <a:pt x="5525548" y="3805517"/>
                </a:lnTo>
                <a:lnTo>
                  <a:pt x="5507880" y="3784593"/>
                </a:lnTo>
                <a:lnTo>
                  <a:pt x="5490446" y="3763437"/>
                </a:lnTo>
                <a:lnTo>
                  <a:pt x="5473244" y="3742281"/>
                </a:lnTo>
                <a:lnTo>
                  <a:pt x="5456042" y="3720893"/>
                </a:lnTo>
                <a:lnTo>
                  <a:pt x="5439073" y="3699504"/>
                </a:lnTo>
                <a:lnTo>
                  <a:pt x="5422336" y="3677883"/>
                </a:lnTo>
                <a:lnTo>
                  <a:pt x="5405599" y="3656262"/>
                </a:lnTo>
                <a:lnTo>
                  <a:pt x="5388862" y="3634641"/>
                </a:lnTo>
                <a:lnTo>
                  <a:pt x="5372357" y="3613021"/>
                </a:lnTo>
                <a:lnTo>
                  <a:pt x="5355852" y="3591400"/>
                </a:lnTo>
                <a:lnTo>
                  <a:pt x="5338650" y="3568151"/>
                </a:lnTo>
                <a:lnTo>
                  <a:pt x="5326330" y="3550017"/>
                </a:lnTo>
                <a:lnTo>
                  <a:pt x="5314010" y="3532349"/>
                </a:lnTo>
                <a:lnTo>
                  <a:pt x="5300760" y="3513983"/>
                </a:lnTo>
                <a:lnTo>
                  <a:pt x="5286812" y="3494919"/>
                </a:lnTo>
                <a:lnTo>
                  <a:pt x="5271935" y="3475391"/>
                </a:lnTo>
                <a:lnTo>
                  <a:pt x="5256592" y="3455397"/>
                </a:lnTo>
                <a:lnTo>
                  <a:pt x="5240553" y="3435171"/>
                </a:lnTo>
                <a:lnTo>
                  <a:pt x="5224048" y="3414480"/>
                </a:lnTo>
                <a:lnTo>
                  <a:pt x="5207079" y="3393556"/>
                </a:lnTo>
                <a:lnTo>
                  <a:pt x="5189877" y="3372400"/>
                </a:lnTo>
                <a:lnTo>
                  <a:pt x="5172210" y="3351245"/>
                </a:lnTo>
                <a:lnTo>
                  <a:pt x="5154311" y="3330089"/>
                </a:lnTo>
                <a:lnTo>
                  <a:pt x="5136411" y="3308933"/>
                </a:lnTo>
                <a:lnTo>
                  <a:pt x="5118280" y="3287777"/>
                </a:lnTo>
                <a:lnTo>
                  <a:pt x="5100148" y="3266853"/>
                </a:lnTo>
                <a:lnTo>
                  <a:pt x="5082016" y="3245930"/>
                </a:lnTo>
                <a:lnTo>
                  <a:pt x="5064117" y="3225471"/>
                </a:lnTo>
                <a:lnTo>
                  <a:pt x="5046450" y="3205245"/>
                </a:lnTo>
                <a:lnTo>
                  <a:pt x="5029015" y="3185252"/>
                </a:lnTo>
                <a:lnTo>
                  <a:pt x="5011813" y="3165723"/>
                </a:lnTo>
                <a:lnTo>
                  <a:pt x="4995076" y="3148054"/>
                </a:lnTo>
                <a:lnTo>
                  <a:pt x="4978804" y="3129688"/>
                </a:lnTo>
                <a:lnTo>
                  <a:pt x="4962997" y="3112019"/>
                </a:lnTo>
                <a:lnTo>
                  <a:pt x="4947655" y="3095048"/>
                </a:lnTo>
                <a:lnTo>
                  <a:pt x="4933010" y="3078774"/>
                </a:lnTo>
                <a:lnTo>
                  <a:pt x="4919062" y="3063198"/>
                </a:lnTo>
                <a:lnTo>
                  <a:pt x="4905812" y="3048552"/>
                </a:lnTo>
                <a:lnTo>
                  <a:pt x="4893492" y="3034835"/>
                </a:lnTo>
                <a:lnTo>
                  <a:pt x="4882101" y="3022048"/>
                </a:lnTo>
                <a:lnTo>
                  <a:pt x="4871641" y="3010192"/>
                </a:lnTo>
                <a:lnTo>
                  <a:pt x="4862110" y="2999498"/>
                </a:lnTo>
                <a:lnTo>
                  <a:pt x="4853044" y="2989268"/>
                </a:lnTo>
                <a:lnTo>
                  <a:pt x="4848627" y="2983921"/>
                </a:lnTo>
                <a:lnTo>
                  <a:pt x="4844443" y="2977179"/>
                </a:lnTo>
                <a:lnTo>
                  <a:pt x="4840956" y="2969740"/>
                </a:lnTo>
                <a:lnTo>
                  <a:pt x="4838399" y="2961835"/>
                </a:lnTo>
                <a:lnTo>
                  <a:pt x="4837004" y="2953466"/>
                </a:lnTo>
                <a:lnTo>
                  <a:pt x="4837004" y="2949746"/>
                </a:lnTo>
                <a:cubicBezTo>
                  <a:pt x="4832634" y="2955024"/>
                  <a:pt x="4828891" y="2960812"/>
                  <a:pt x="4825846" y="2966950"/>
                </a:cubicBezTo>
                <a:cubicBezTo>
                  <a:pt x="4822568" y="2973297"/>
                  <a:pt x="4820756" y="2980271"/>
                  <a:pt x="4820500" y="2987408"/>
                </a:cubicBezTo>
                <a:cubicBezTo>
                  <a:pt x="4848906" y="3033975"/>
                  <a:pt x="4882264" y="3077310"/>
                  <a:pt x="4919992" y="3116669"/>
                </a:cubicBezTo>
                <a:cubicBezTo>
                  <a:pt x="4949747" y="3150612"/>
                  <a:pt x="4982059" y="3187809"/>
                  <a:pt x="5012976" y="3228261"/>
                </a:cubicBezTo>
                <a:lnTo>
                  <a:pt x="5012976" y="3228261"/>
                </a:lnTo>
                <a:cubicBezTo>
                  <a:pt x="5041336" y="3265226"/>
                  <a:pt x="5072950" y="3303818"/>
                  <a:pt x="5105959" y="3344502"/>
                </a:cubicBezTo>
                <a:cubicBezTo>
                  <a:pt x="5162447" y="3414247"/>
                  <a:pt x="5222189" y="3487015"/>
                  <a:pt x="5273795" y="3560944"/>
                </a:cubicBezTo>
                <a:lnTo>
                  <a:pt x="5273795" y="3560944"/>
                </a:lnTo>
                <a:cubicBezTo>
                  <a:pt x="5299597" y="3597909"/>
                  <a:pt x="5326098" y="3633944"/>
                  <a:pt x="5352831" y="3668816"/>
                </a:cubicBezTo>
                <a:cubicBezTo>
                  <a:pt x="5379563" y="3703689"/>
                  <a:pt x="5406529" y="3737166"/>
                  <a:pt x="5433959" y="3769714"/>
                </a:cubicBezTo>
                <a:cubicBezTo>
                  <a:pt x="5573434" y="3935010"/>
                  <a:pt x="5708493" y="4058923"/>
                  <a:pt x="5782647" y="4088449"/>
                </a:cubicBezTo>
                <a:cubicBezTo>
                  <a:pt x="5816028" y="4098585"/>
                  <a:pt x="5846643" y="4116253"/>
                  <a:pt x="5872144" y="4140060"/>
                </a:cubicBezTo>
                <a:cubicBezTo>
                  <a:pt x="5881000" y="4148592"/>
                  <a:pt x="5882302" y="4162332"/>
                  <a:pt x="5875165" y="4172375"/>
                </a:cubicBezTo>
                <a:cubicBezTo>
                  <a:pt x="5866797" y="4182093"/>
                  <a:pt x="5855709" y="4189067"/>
                  <a:pt x="5843318" y="4192369"/>
                </a:cubicBezTo>
                <a:cubicBezTo>
                  <a:pt x="5783483" y="4207829"/>
                  <a:pt x="5721534" y="4213408"/>
                  <a:pt x="5659909" y="4208875"/>
                </a:cubicBezTo>
                <a:lnTo>
                  <a:pt x="5659909" y="4208875"/>
                </a:lnTo>
                <a:cubicBezTo>
                  <a:pt x="5648541" y="4208201"/>
                  <a:pt x="5637267" y="4206480"/>
                  <a:pt x="5626202" y="4203760"/>
                </a:cubicBezTo>
                <a:cubicBezTo>
                  <a:pt x="5612254" y="4200366"/>
                  <a:pt x="5598517" y="4196158"/>
                  <a:pt x="5585057" y="4191206"/>
                </a:cubicBezTo>
                <a:cubicBezTo>
                  <a:pt x="5485681" y="4152428"/>
                  <a:pt x="5395440" y="4093470"/>
                  <a:pt x="5320054" y="4018006"/>
                </a:cubicBezTo>
                <a:cubicBezTo>
                  <a:pt x="5250316" y="3948261"/>
                  <a:pt x="5178951" y="3867124"/>
                  <a:pt x="5114792" y="3789475"/>
                </a:cubicBezTo>
                <a:cubicBezTo>
                  <a:pt x="5050634" y="3711826"/>
                  <a:pt x="4993682" y="3638361"/>
                  <a:pt x="4952071" y="3583495"/>
                </a:cubicBezTo>
                <a:lnTo>
                  <a:pt x="4933242" y="3558620"/>
                </a:lnTo>
                <a:cubicBezTo>
                  <a:pt x="4833052" y="3426104"/>
                  <a:pt x="4769126" y="3341713"/>
                  <a:pt x="4681489" y="3258484"/>
                </a:cubicBezTo>
                <a:cubicBezTo>
                  <a:pt x="4661684" y="3239304"/>
                  <a:pt x="4637857" y="3224774"/>
                  <a:pt x="4611751" y="3215939"/>
                </a:cubicBezTo>
                <a:cubicBezTo>
                  <a:pt x="4606940" y="3214382"/>
                  <a:pt x="4602058" y="3212987"/>
                  <a:pt x="4597107" y="3211755"/>
                </a:cubicBezTo>
                <a:lnTo>
                  <a:pt x="4597107" y="3211755"/>
                </a:lnTo>
                <a:close/>
                <a:moveTo>
                  <a:pt x="4961370" y="2894880"/>
                </a:moveTo>
                <a:lnTo>
                  <a:pt x="4961370" y="2894880"/>
                </a:lnTo>
                <a:lnTo>
                  <a:pt x="4967414" y="2899297"/>
                </a:lnTo>
                <a:lnTo>
                  <a:pt x="4972528" y="2903715"/>
                </a:lnTo>
                <a:lnTo>
                  <a:pt x="5002050" y="2932310"/>
                </a:lnTo>
                <a:lnTo>
                  <a:pt x="5030410" y="2960673"/>
                </a:lnTo>
                <a:lnTo>
                  <a:pt x="5058305" y="2989268"/>
                </a:lnTo>
                <a:lnTo>
                  <a:pt x="5085968" y="3018096"/>
                </a:lnTo>
                <a:lnTo>
                  <a:pt x="5113165" y="3047157"/>
                </a:lnTo>
                <a:lnTo>
                  <a:pt x="5140131" y="3076449"/>
                </a:lnTo>
                <a:lnTo>
                  <a:pt x="5166631" y="3105975"/>
                </a:lnTo>
                <a:lnTo>
                  <a:pt x="5192899" y="3135733"/>
                </a:lnTo>
                <a:lnTo>
                  <a:pt x="5218934" y="3165723"/>
                </a:lnTo>
                <a:lnTo>
                  <a:pt x="5244505" y="3195713"/>
                </a:lnTo>
                <a:lnTo>
                  <a:pt x="5270075" y="3225936"/>
                </a:lnTo>
                <a:lnTo>
                  <a:pt x="5295413" y="3256392"/>
                </a:lnTo>
                <a:lnTo>
                  <a:pt x="5320519" y="3286847"/>
                </a:lnTo>
                <a:lnTo>
                  <a:pt x="5345392" y="3317302"/>
                </a:lnTo>
                <a:lnTo>
                  <a:pt x="5370265" y="3347990"/>
                </a:lnTo>
                <a:lnTo>
                  <a:pt x="5394906" y="3378678"/>
                </a:lnTo>
                <a:lnTo>
                  <a:pt x="5419546" y="3409365"/>
                </a:lnTo>
                <a:lnTo>
                  <a:pt x="5444187" y="3440053"/>
                </a:lnTo>
                <a:lnTo>
                  <a:pt x="5468595" y="3470741"/>
                </a:lnTo>
                <a:lnTo>
                  <a:pt x="5493003" y="3501429"/>
                </a:lnTo>
                <a:lnTo>
                  <a:pt x="5517644" y="3532117"/>
                </a:lnTo>
                <a:lnTo>
                  <a:pt x="5542285" y="3562804"/>
                </a:lnTo>
                <a:lnTo>
                  <a:pt x="5566925" y="3593492"/>
                </a:lnTo>
                <a:cubicBezTo>
                  <a:pt x="5708028" y="3767622"/>
                  <a:pt x="5857731" y="3998013"/>
                  <a:pt x="6108554" y="3982901"/>
                </a:cubicBezTo>
                <a:lnTo>
                  <a:pt x="6121572" y="3982901"/>
                </a:lnTo>
                <a:lnTo>
                  <a:pt x="6134125" y="3982901"/>
                </a:lnTo>
                <a:lnTo>
                  <a:pt x="6145283" y="3982901"/>
                </a:lnTo>
                <a:lnTo>
                  <a:pt x="6155511" y="3981041"/>
                </a:lnTo>
                <a:lnTo>
                  <a:pt x="6164809" y="3978252"/>
                </a:lnTo>
                <a:lnTo>
                  <a:pt x="6173410" y="3974764"/>
                </a:lnTo>
                <a:lnTo>
                  <a:pt x="6181314" y="3970347"/>
                </a:lnTo>
                <a:lnTo>
                  <a:pt x="6188753" y="3965000"/>
                </a:lnTo>
                <a:lnTo>
                  <a:pt x="6195959" y="3958491"/>
                </a:lnTo>
                <a:lnTo>
                  <a:pt x="6202932" y="3950586"/>
                </a:lnTo>
                <a:lnTo>
                  <a:pt x="6209674" y="3941054"/>
                </a:lnTo>
                <a:lnTo>
                  <a:pt x="6216183" y="3929662"/>
                </a:lnTo>
                <a:lnTo>
                  <a:pt x="6222227" y="3916178"/>
                </a:lnTo>
                <a:lnTo>
                  <a:pt x="6225714" y="3906182"/>
                </a:lnTo>
                <a:lnTo>
                  <a:pt x="6225714" y="3904787"/>
                </a:lnTo>
                <a:lnTo>
                  <a:pt x="6224086" y="3901067"/>
                </a:lnTo>
                <a:lnTo>
                  <a:pt x="6221761" y="3896650"/>
                </a:lnTo>
                <a:lnTo>
                  <a:pt x="6218972" y="3891535"/>
                </a:lnTo>
                <a:lnTo>
                  <a:pt x="6215718" y="3885723"/>
                </a:lnTo>
                <a:lnTo>
                  <a:pt x="6211766" y="3879446"/>
                </a:lnTo>
                <a:lnTo>
                  <a:pt x="6207349" y="3872704"/>
                </a:lnTo>
                <a:lnTo>
                  <a:pt x="6202468" y="3865265"/>
                </a:lnTo>
                <a:lnTo>
                  <a:pt x="6197121" y="3857593"/>
                </a:lnTo>
                <a:lnTo>
                  <a:pt x="6191309" y="3849456"/>
                </a:lnTo>
                <a:lnTo>
                  <a:pt x="6185266" y="3840854"/>
                </a:lnTo>
                <a:lnTo>
                  <a:pt x="6178757" y="3831787"/>
                </a:lnTo>
                <a:lnTo>
                  <a:pt x="6171783" y="3822488"/>
                </a:lnTo>
                <a:lnTo>
                  <a:pt x="6164577" y="3812724"/>
                </a:lnTo>
                <a:lnTo>
                  <a:pt x="6156906" y="3802727"/>
                </a:lnTo>
                <a:lnTo>
                  <a:pt x="6149002" y="3792265"/>
                </a:lnTo>
                <a:lnTo>
                  <a:pt x="6140866" y="3781571"/>
                </a:lnTo>
                <a:lnTo>
                  <a:pt x="6132265" y="3770412"/>
                </a:lnTo>
                <a:lnTo>
                  <a:pt x="6123432" y="3759020"/>
                </a:lnTo>
                <a:lnTo>
                  <a:pt x="6114366" y="3747396"/>
                </a:lnTo>
                <a:lnTo>
                  <a:pt x="6105067" y="3735539"/>
                </a:lnTo>
                <a:lnTo>
                  <a:pt x="6095536" y="3723218"/>
                </a:lnTo>
                <a:lnTo>
                  <a:pt x="6085774" y="3710663"/>
                </a:lnTo>
                <a:lnTo>
                  <a:pt x="6075777" y="3697877"/>
                </a:lnTo>
                <a:lnTo>
                  <a:pt x="6065549" y="3684858"/>
                </a:lnTo>
                <a:lnTo>
                  <a:pt x="6055321" y="3671606"/>
                </a:lnTo>
                <a:lnTo>
                  <a:pt x="6044861" y="3658122"/>
                </a:lnTo>
                <a:lnTo>
                  <a:pt x="6032773" y="3642546"/>
                </a:lnTo>
                <a:lnTo>
                  <a:pt x="6020452" y="3626737"/>
                </a:lnTo>
                <a:lnTo>
                  <a:pt x="6008132" y="3610696"/>
                </a:lnTo>
                <a:lnTo>
                  <a:pt x="5995579" y="3594655"/>
                </a:lnTo>
                <a:lnTo>
                  <a:pt x="5983026" y="3578380"/>
                </a:lnTo>
                <a:lnTo>
                  <a:pt x="5970241" y="3561874"/>
                </a:lnTo>
                <a:lnTo>
                  <a:pt x="5957456" y="3545368"/>
                </a:lnTo>
                <a:lnTo>
                  <a:pt x="5944671" y="3528629"/>
                </a:lnTo>
                <a:lnTo>
                  <a:pt x="5931885" y="3511890"/>
                </a:lnTo>
                <a:lnTo>
                  <a:pt x="5919100" y="3495151"/>
                </a:lnTo>
                <a:lnTo>
                  <a:pt x="5906315" y="3478413"/>
                </a:lnTo>
                <a:lnTo>
                  <a:pt x="5893530" y="3461441"/>
                </a:lnTo>
                <a:lnTo>
                  <a:pt x="5880745" y="3444703"/>
                </a:lnTo>
                <a:lnTo>
                  <a:pt x="5867959" y="3427964"/>
                </a:lnTo>
                <a:lnTo>
                  <a:pt x="5855174" y="3410760"/>
                </a:lnTo>
                <a:lnTo>
                  <a:pt x="5842621" y="3394022"/>
                </a:lnTo>
                <a:lnTo>
                  <a:pt x="5830301" y="3377515"/>
                </a:lnTo>
                <a:lnTo>
                  <a:pt x="5817980" y="3361009"/>
                </a:lnTo>
                <a:lnTo>
                  <a:pt x="5805893" y="3344735"/>
                </a:lnTo>
                <a:lnTo>
                  <a:pt x="5794037" y="3328461"/>
                </a:lnTo>
                <a:lnTo>
                  <a:pt x="5782414" y="3312420"/>
                </a:lnTo>
                <a:lnTo>
                  <a:pt x="5771024" y="3296611"/>
                </a:lnTo>
                <a:lnTo>
                  <a:pt x="5759866" y="3281035"/>
                </a:lnTo>
                <a:lnTo>
                  <a:pt x="5748940" y="3265691"/>
                </a:lnTo>
                <a:lnTo>
                  <a:pt x="5738247" y="3250579"/>
                </a:lnTo>
                <a:lnTo>
                  <a:pt x="5728019" y="3235933"/>
                </a:lnTo>
                <a:lnTo>
                  <a:pt x="5718023" y="3221519"/>
                </a:lnTo>
                <a:lnTo>
                  <a:pt x="5708260" y="3207338"/>
                </a:lnTo>
                <a:lnTo>
                  <a:pt x="5698962" y="3193621"/>
                </a:lnTo>
                <a:lnTo>
                  <a:pt x="5690128" y="3180137"/>
                </a:lnTo>
                <a:lnTo>
                  <a:pt x="5681527" y="3167118"/>
                </a:lnTo>
                <a:cubicBezTo>
                  <a:pt x="5664093" y="3139917"/>
                  <a:pt x="5645728" y="3113647"/>
                  <a:pt x="5626667" y="3087609"/>
                </a:cubicBezTo>
                <a:lnTo>
                  <a:pt x="5609233" y="3064360"/>
                </a:lnTo>
                <a:lnTo>
                  <a:pt x="5590868" y="3041112"/>
                </a:lnTo>
                <a:lnTo>
                  <a:pt x="5572039" y="3017864"/>
                </a:lnTo>
                <a:lnTo>
                  <a:pt x="5552513" y="2994615"/>
                </a:lnTo>
                <a:lnTo>
                  <a:pt x="5532521" y="2971367"/>
                </a:lnTo>
                <a:lnTo>
                  <a:pt x="5512297" y="2948119"/>
                </a:lnTo>
                <a:lnTo>
                  <a:pt x="5491841" y="2924870"/>
                </a:lnTo>
                <a:lnTo>
                  <a:pt x="5471384" y="2901622"/>
                </a:lnTo>
                <a:lnTo>
                  <a:pt x="5450928" y="2878374"/>
                </a:lnTo>
                <a:lnTo>
                  <a:pt x="5430472" y="2855125"/>
                </a:lnTo>
                <a:lnTo>
                  <a:pt x="5410247" y="2831877"/>
                </a:lnTo>
                <a:lnTo>
                  <a:pt x="5390489" y="2810024"/>
                </a:lnTo>
                <a:lnTo>
                  <a:pt x="5371195" y="2788635"/>
                </a:lnTo>
                <a:lnTo>
                  <a:pt x="5352365" y="2767712"/>
                </a:lnTo>
                <a:lnTo>
                  <a:pt x="5334234" y="2747253"/>
                </a:lnTo>
                <a:lnTo>
                  <a:pt x="5316799" y="2727260"/>
                </a:lnTo>
                <a:lnTo>
                  <a:pt x="5300295" y="2707964"/>
                </a:lnTo>
                <a:lnTo>
                  <a:pt x="5284720" y="2689365"/>
                </a:lnTo>
                <a:lnTo>
                  <a:pt x="5270307" y="2671464"/>
                </a:lnTo>
                <a:lnTo>
                  <a:pt x="5257057" y="2654028"/>
                </a:lnTo>
                <a:lnTo>
                  <a:pt x="5244970" y="2637289"/>
                </a:lnTo>
                <a:lnTo>
                  <a:pt x="5234276" y="2621247"/>
                </a:lnTo>
                <a:lnTo>
                  <a:pt x="5224978" y="2605671"/>
                </a:lnTo>
                <a:lnTo>
                  <a:pt x="5217075" y="2590327"/>
                </a:lnTo>
                <a:lnTo>
                  <a:pt x="5210798" y="2574751"/>
                </a:lnTo>
                <a:lnTo>
                  <a:pt x="5206614" y="2558245"/>
                </a:lnTo>
                <a:lnTo>
                  <a:pt x="5206614" y="2555455"/>
                </a:lnTo>
                <a:cubicBezTo>
                  <a:pt x="5193294" y="2574914"/>
                  <a:pt x="5181787" y="2595535"/>
                  <a:pt x="5172210" y="2617063"/>
                </a:cubicBezTo>
                <a:cubicBezTo>
                  <a:pt x="5201267" y="2651005"/>
                  <a:pt x="5237763" y="2691457"/>
                  <a:pt x="5279838" y="2737722"/>
                </a:cubicBezTo>
                <a:cubicBezTo>
                  <a:pt x="5385375" y="2853963"/>
                  <a:pt x="5525082" y="3008564"/>
                  <a:pt x="5660373" y="3186647"/>
                </a:cubicBezTo>
                <a:lnTo>
                  <a:pt x="5660373" y="3186647"/>
                </a:lnTo>
                <a:cubicBezTo>
                  <a:pt x="5719651" y="3264528"/>
                  <a:pt x="5779392" y="3349385"/>
                  <a:pt x="5836578" y="3431219"/>
                </a:cubicBezTo>
                <a:cubicBezTo>
                  <a:pt x="5869586" y="3477715"/>
                  <a:pt x="5901666" y="3524212"/>
                  <a:pt x="5931188" y="3564896"/>
                </a:cubicBezTo>
                <a:lnTo>
                  <a:pt x="5954434" y="3596747"/>
                </a:lnTo>
                <a:cubicBezTo>
                  <a:pt x="5995533" y="3658262"/>
                  <a:pt x="6041536" y="3716359"/>
                  <a:pt x="6092050" y="3770412"/>
                </a:cubicBezTo>
                <a:cubicBezTo>
                  <a:pt x="6147840" y="3825045"/>
                  <a:pt x="6190147" y="3871774"/>
                  <a:pt x="6194796" y="3904787"/>
                </a:cubicBezTo>
                <a:cubicBezTo>
                  <a:pt x="6199446" y="3937800"/>
                  <a:pt x="6165971" y="3961048"/>
                  <a:pt x="6067409" y="3955933"/>
                </a:cubicBezTo>
                <a:cubicBezTo>
                  <a:pt x="5906315" y="3947564"/>
                  <a:pt x="5808682" y="3837832"/>
                  <a:pt x="5726392" y="3745536"/>
                </a:cubicBezTo>
                <a:cubicBezTo>
                  <a:pt x="5712677" y="3730192"/>
                  <a:pt x="5699659" y="3715546"/>
                  <a:pt x="5686874" y="3702062"/>
                </a:cubicBezTo>
                <a:cubicBezTo>
                  <a:pt x="5640382" y="3653705"/>
                  <a:pt x="5583894" y="3585820"/>
                  <a:pt x="5527640" y="3516075"/>
                </a:cubicBezTo>
                <a:cubicBezTo>
                  <a:pt x="5471384" y="3446330"/>
                  <a:pt x="5416059" y="3375190"/>
                  <a:pt x="5375147" y="3321952"/>
                </a:cubicBezTo>
                <a:cubicBezTo>
                  <a:pt x="5334234" y="3268713"/>
                  <a:pt x="5295878" y="3220589"/>
                  <a:pt x="5260312" y="3177347"/>
                </a:cubicBezTo>
                <a:cubicBezTo>
                  <a:pt x="5224746" y="3134105"/>
                  <a:pt x="5190574" y="3095746"/>
                  <a:pt x="5161052" y="3062965"/>
                </a:cubicBezTo>
                <a:cubicBezTo>
                  <a:pt x="5145245" y="3045994"/>
                  <a:pt x="5131762" y="3029953"/>
                  <a:pt x="5118512" y="3014609"/>
                </a:cubicBezTo>
                <a:cubicBezTo>
                  <a:pt x="5079459" y="2968112"/>
                  <a:pt x="5045520" y="2928823"/>
                  <a:pt x="4990427" y="2902087"/>
                </a:cubicBezTo>
                <a:cubicBezTo>
                  <a:pt x="4981198" y="2897670"/>
                  <a:pt x="4971296" y="2894834"/>
                  <a:pt x="4961137" y="2893718"/>
                </a:cubicBezTo>
                <a:lnTo>
                  <a:pt x="4961137" y="2893718"/>
                </a:lnTo>
                <a:close/>
                <a:moveTo>
                  <a:pt x="5333304" y="2509191"/>
                </a:moveTo>
                <a:lnTo>
                  <a:pt x="5339580" y="2513375"/>
                </a:lnTo>
                <a:lnTo>
                  <a:pt x="5354225" y="2524534"/>
                </a:lnTo>
                <a:lnTo>
                  <a:pt x="5369102" y="2537089"/>
                </a:lnTo>
                <a:lnTo>
                  <a:pt x="5384445" y="2550805"/>
                </a:lnTo>
                <a:lnTo>
                  <a:pt x="5400252" y="2565917"/>
                </a:lnTo>
                <a:lnTo>
                  <a:pt x="5416524" y="2582190"/>
                </a:lnTo>
                <a:lnTo>
                  <a:pt x="5433261" y="2599627"/>
                </a:lnTo>
                <a:lnTo>
                  <a:pt x="5450463" y="2617993"/>
                </a:lnTo>
                <a:lnTo>
                  <a:pt x="5468130" y="2637289"/>
                </a:lnTo>
                <a:lnTo>
                  <a:pt x="5486029" y="2657515"/>
                </a:lnTo>
                <a:lnTo>
                  <a:pt x="5504394" y="2678438"/>
                </a:lnTo>
                <a:lnTo>
                  <a:pt x="5522990" y="2700059"/>
                </a:lnTo>
                <a:lnTo>
                  <a:pt x="5541587" y="2722145"/>
                </a:lnTo>
                <a:lnTo>
                  <a:pt x="5560416" y="2745393"/>
                </a:lnTo>
                <a:lnTo>
                  <a:pt x="5579245" y="2768642"/>
                </a:lnTo>
                <a:lnTo>
                  <a:pt x="5598075" y="2791890"/>
                </a:lnTo>
                <a:lnTo>
                  <a:pt x="5672694" y="2884883"/>
                </a:lnTo>
                <a:lnTo>
                  <a:pt x="5690825" y="2908132"/>
                </a:lnTo>
                <a:cubicBezTo>
                  <a:pt x="5780787" y="3019561"/>
                  <a:pt x="5863263" y="3136825"/>
                  <a:pt x="5937697" y="3259181"/>
                </a:cubicBezTo>
                <a:lnTo>
                  <a:pt x="5956991" y="3291264"/>
                </a:lnTo>
                <a:lnTo>
                  <a:pt x="5976285" y="3323579"/>
                </a:lnTo>
                <a:lnTo>
                  <a:pt x="5995811" y="3355894"/>
                </a:lnTo>
                <a:lnTo>
                  <a:pt x="6015339" y="3387977"/>
                </a:lnTo>
                <a:lnTo>
                  <a:pt x="6034865" y="3419594"/>
                </a:lnTo>
                <a:lnTo>
                  <a:pt x="6054391" y="3450747"/>
                </a:lnTo>
                <a:lnTo>
                  <a:pt x="6073918" y="3480970"/>
                </a:lnTo>
                <a:lnTo>
                  <a:pt x="6093212" y="3510263"/>
                </a:lnTo>
                <a:lnTo>
                  <a:pt x="6112273" y="3538393"/>
                </a:lnTo>
                <a:lnTo>
                  <a:pt x="6131103" y="3565129"/>
                </a:lnTo>
                <a:lnTo>
                  <a:pt x="6149700" y="3590005"/>
                </a:lnTo>
                <a:lnTo>
                  <a:pt x="6167831" y="3613253"/>
                </a:lnTo>
                <a:lnTo>
                  <a:pt x="6185498" y="3634177"/>
                </a:lnTo>
                <a:lnTo>
                  <a:pt x="6202700" y="3652775"/>
                </a:lnTo>
                <a:lnTo>
                  <a:pt x="6218972" y="3668816"/>
                </a:lnTo>
                <a:lnTo>
                  <a:pt x="6234314" y="3682068"/>
                </a:lnTo>
                <a:lnTo>
                  <a:pt x="6248495" y="3692297"/>
                </a:lnTo>
                <a:lnTo>
                  <a:pt x="6260815" y="3699272"/>
                </a:lnTo>
                <a:lnTo>
                  <a:pt x="6271043" y="3703224"/>
                </a:lnTo>
                <a:lnTo>
                  <a:pt x="6278714" y="3704619"/>
                </a:lnTo>
                <a:lnTo>
                  <a:pt x="6284293" y="3704619"/>
                </a:lnTo>
                <a:lnTo>
                  <a:pt x="6289175" y="3703224"/>
                </a:lnTo>
                <a:lnTo>
                  <a:pt x="6295218" y="3699737"/>
                </a:lnTo>
                <a:lnTo>
                  <a:pt x="6302193" y="3693460"/>
                </a:lnTo>
                <a:lnTo>
                  <a:pt x="6308933" y="3684625"/>
                </a:lnTo>
                <a:lnTo>
                  <a:pt x="6315210" y="3673001"/>
                </a:lnTo>
                <a:lnTo>
                  <a:pt x="6320789" y="3658587"/>
                </a:lnTo>
                <a:lnTo>
                  <a:pt x="6325439" y="3641384"/>
                </a:lnTo>
                <a:lnTo>
                  <a:pt x="6328925" y="3621390"/>
                </a:lnTo>
                <a:lnTo>
                  <a:pt x="6331250" y="3598142"/>
                </a:lnTo>
                <a:lnTo>
                  <a:pt x="6331250" y="3573731"/>
                </a:lnTo>
                <a:lnTo>
                  <a:pt x="6331250" y="3543276"/>
                </a:lnTo>
                <a:lnTo>
                  <a:pt x="6329623" y="3515145"/>
                </a:lnTo>
                <a:lnTo>
                  <a:pt x="6326833" y="3485387"/>
                </a:lnTo>
                <a:lnTo>
                  <a:pt x="6322881" y="3454467"/>
                </a:lnTo>
                <a:lnTo>
                  <a:pt x="6317767" y="3422384"/>
                </a:lnTo>
                <a:lnTo>
                  <a:pt x="6311491" y="3389139"/>
                </a:lnTo>
                <a:lnTo>
                  <a:pt x="6304285" y="3355197"/>
                </a:lnTo>
                <a:lnTo>
                  <a:pt x="6296846" y="3321022"/>
                </a:lnTo>
                <a:lnTo>
                  <a:pt x="6287780" y="3285684"/>
                </a:lnTo>
                <a:lnTo>
                  <a:pt x="6277784" y="3250114"/>
                </a:lnTo>
                <a:lnTo>
                  <a:pt x="6267091" y="3214312"/>
                </a:lnTo>
                <a:lnTo>
                  <a:pt x="6255701" y="3178277"/>
                </a:lnTo>
                <a:lnTo>
                  <a:pt x="6243613" y="3142475"/>
                </a:lnTo>
                <a:lnTo>
                  <a:pt x="6230828" y="3106672"/>
                </a:lnTo>
                <a:lnTo>
                  <a:pt x="6217577" y="3071335"/>
                </a:lnTo>
                <a:lnTo>
                  <a:pt x="6203862" y="3036462"/>
                </a:lnTo>
                <a:lnTo>
                  <a:pt x="6189683" y="3002287"/>
                </a:lnTo>
                <a:lnTo>
                  <a:pt x="6175270" y="2968810"/>
                </a:lnTo>
                <a:lnTo>
                  <a:pt x="6160625" y="2936494"/>
                </a:lnTo>
                <a:lnTo>
                  <a:pt x="6145748" y="2905109"/>
                </a:lnTo>
                <a:lnTo>
                  <a:pt x="6130638" y="2875119"/>
                </a:lnTo>
                <a:lnTo>
                  <a:pt x="6115760" y="2845826"/>
                </a:lnTo>
                <a:lnTo>
                  <a:pt x="6100651" y="2818626"/>
                </a:lnTo>
                <a:lnTo>
                  <a:pt x="6085541" y="2793052"/>
                </a:lnTo>
                <a:lnTo>
                  <a:pt x="6070198" y="2768177"/>
                </a:lnTo>
                <a:lnTo>
                  <a:pt x="6054159" y="2743069"/>
                </a:lnTo>
                <a:lnTo>
                  <a:pt x="6037654" y="2717728"/>
                </a:lnTo>
                <a:lnTo>
                  <a:pt x="6020452" y="2692387"/>
                </a:lnTo>
                <a:lnTo>
                  <a:pt x="6002786" y="2666814"/>
                </a:lnTo>
                <a:lnTo>
                  <a:pt x="5984654" y="2641241"/>
                </a:lnTo>
                <a:lnTo>
                  <a:pt x="5966057" y="2615668"/>
                </a:lnTo>
                <a:lnTo>
                  <a:pt x="5946996" y="2590095"/>
                </a:lnTo>
                <a:lnTo>
                  <a:pt x="5927468" y="2564521"/>
                </a:lnTo>
                <a:lnTo>
                  <a:pt x="5907477" y="2538949"/>
                </a:lnTo>
                <a:lnTo>
                  <a:pt x="5887021" y="2513375"/>
                </a:lnTo>
                <a:lnTo>
                  <a:pt x="5866332" y="2487802"/>
                </a:lnTo>
                <a:lnTo>
                  <a:pt x="5845178" y="2462461"/>
                </a:lnTo>
                <a:lnTo>
                  <a:pt x="5823792" y="2437121"/>
                </a:lnTo>
                <a:lnTo>
                  <a:pt x="5801941" y="2412013"/>
                </a:lnTo>
                <a:lnTo>
                  <a:pt x="5778695" y="2387137"/>
                </a:lnTo>
                <a:lnTo>
                  <a:pt x="5755449" y="2362261"/>
                </a:lnTo>
                <a:lnTo>
                  <a:pt x="5732203" y="2337618"/>
                </a:lnTo>
                <a:lnTo>
                  <a:pt x="5708957" y="2314370"/>
                </a:lnTo>
                <a:lnTo>
                  <a:pt x="5685711" y="2291121"/>
                </a:lnTo>
                <a:lnTo>
                  <a:pt x="5662465" y="2267873"/>
                </a:lnTo>
                <a:lnTo>
                  <a:pt x="5639220" y="2244625"/>
                </a:lnTo>
                <a:lnTo>
                  <a:pt x="5615974" y="2221376"/>
                </a:lnTo>
                <a:lnTo>
                  <a:pt x="5592728" y="2198128"/>
                </a:lnTo>
                <a:lnTo>
                  <a:pt x="5568087" y="2174880"/>
                </a:lnTo>
                <a:lnTo>
                  <a:pt x="5543214" y="2151632"/>
                </a:lnTo>
                <a:lnTo>
                  <a:pt x="5518341" y="2129778"/>
                </a:lnTo>
                <a:lnTo>
                  <a:pt x="5493235" y="2108390"/>
                </a:lnTo>
                <a:lnTo>
                  <a:pt x="5467897" y="2087234"/>
                </a:lnTo>
                <a:lnTo>
                  <a:pt x="5442560" y="2066543"/>
                </a:lnTo>
                <a:lnTo>
                  <a:pt x="5416989" y="2046317"/>
                </a:lnTo>
                <a:lnTo>
                  <a:pt x="5400717" y="2033995"/>
                </a:lnTo>
                <a:lnTo>
                  <a:pt x="5382585" y="2054454"/>
                </a:lnTo>
                <a:lnTo>
                  <a:pt x="5371195" y="2067473"/>
                </a:lnTo>
                <a:cubicBezTo>
                  <a:pt x="5476754" y="2133684"/>
                  <a:pt x="5573527" y="2212961"/>
                  <a:pt x="5659211" y="2303443"/>
                </a:cubicBezTo>
                <a:cubicBezTo>
                  <a:pt x="5756798" y="2405317"/>
                  <a:pt x="5848223" y="2512934"/>
                  <a:pt x="5933048" y="2625665"/>
                </a:cubicBezTo>
                <a:lnTo>
                  <a:pt x="5933048" y="2625665"/>
                </a:lnTo>
                <a:cubicBezTo>
                  <a:pt x="5945601" y="2642101"/>
                  <a:pt x="5957921" y="2658910"/>
                  <a:pt x="5970009" y="2676113"/>
                </a:cubicBezTo>
                <a:cubicBezTo>
                  <a:pt x="5982096" y="2693317"/>
                  <a:pt x="5993882" y="2710521"/>
                  <a:pt x="6005342" y="2727725"/>
                </a:cubicBezTo>
                <a:cubicBezTo>
                  <a:pt x="6059389" y="2809977"/>
                  <a:pt x="6108531" y="2895392"/>
                  <a:pt x="6152489" y="2983456"/>
                </a:cubicBezTo>
                <a:lnTo>
                  <a:pt x="6152489" y="2983456"/>
                </a:lnTo>
                <a:cubicBezTo>
                  <a:pt x="6157371" y="2993220"/>
                  <a:pt x="6163647" y="3006705"/>
                  <a:pt x="6170853" y="3025536"/>
                </a:cubicBezTo>
                <a:cubicBezTo>
                  <a:pt x="6178060" y="3044367"/>
                  <a:pt x="6185963" y="3064825"/>
                  <a:pt x="6194099" y="3088539"/>
                </a:cubicBezTo>
                <a:cubicBezTo>
                  <a:pt x="6237569" y="3211057"/>
                  <a:pt x="6294289" y="3401926"/>
                  <a:pt x="6309166" y="3531884"/>
                </a:cubicBezTo>
                <a:cubicBezTo>
                  <a:pt x="6315582" y="3571336"/>
                  <a:pt x="6313350" y="3611719"/>
                  <a:pt x="6302657" y="3650218"/>
                </a:cubicBezTo>
                <a:cubicBezTo>
                  <a:pt x="6299449" y="3660261"/>
                  <a:pt x="6293196" y="3669026"/>
                  <a:pt x="6284758" y="3675326"/>
                </a:cubicBezTo>
                <a:cubicBezTo>
                  <a:pt x="6276227" y="3680906"/>
                  <a:pt x="6265418" y="3681696"/>
                  <a:pt x="6256166" y="3677419"/>
                </a:cubicBezTo>
                <a:cubicBezTo>
                  <a:pt x="6238010" y="3668026"/>
                  <a:pt x="6222738" y="3653891"/>
                  <a:pt x="6211999" y="3636501"/>
                </a:cubicBezTo>
                <a:lnTo>
                  <a:pt x="6211999" y="3636501"/>
                </a:lnTo>
                <a:cubicBezTo>
                  <a:pt x="6168761" y="3576753"/>
                  <a:pt x="6129243" y="3510960"/>
                  <a:pt x="6088330" y="3442843"/>
                </a:cubicBezTo>
                <a:cubicBezTo>
                  <a:pt x="6057181" y="3391232"/>
                  <a:pt x="6025566" y="3338225"/>
                  <a:pt x="5990697" y="3285684"/>
                </a:cubicBezTo>
                <a:lnTo>
                  <a:pt x="5990697" y="3285684"/>
                </a:lnTo>
                <a:cubicBezTo>
                  <a:pt x="5960943" y="3240815"/>
                  <a:pt x="5931885" y="3195713"/>
                  <a:pt x="5903293" y="3151077"/>
                </a:cubicBezTo>
                <a:cubicBezTo>
                  <a:pt x="5797524" y="2986246"/>
                  <a:pt x="5694080" y="2825600"/>
                  <a:pt x="5563438" y="2694712"/>
                </a:cubicBezTo>
                <a:lnTo>
                  <a:pt x="5524385" y="2655190"/>
                </a:lnTo>
                <a:cubicBezTo>
                  <a:pt x="5450696" y="2580331"/>
                  <a:pt x="5396300" y="2524999"/>
                  <a:pt x="5333536" y="2508028"/>
                </a:cubicBezTo>
                <a:lnTo>
                  <a:pt x="5333536" y="2508028"/>
                </a:lnTo>
                <a:close/>
                <a:moveTo>
                  <a:pt x="3165625" y="6285182"/>
                </a:moveTo>
                <a:lnTo>
                  <a:pt x="3175156" y="6285182"/>
                </a:lnTo>
                <a:lnTo>
                  <a:pt x="3184222" y="6282624"/>
                </a:lnTo>
                <a:lnTo>
                  <a:pt x="3194217" y="6279370"/>
                </a:lnTo>
                <a:lnTo>
                  <a:pt x="3203981" y="6275883"/>
                </a:lnTo>
                <a:lnTo>
                  <a:pt x="3213279" y="6271930"/>
                </a:lnTo>
                <a:lnTo>
                  <a:pt x="3222345" y="6267746"/>
                </a:lnTo>
                <a:lnTo>
                  <a:pt x="3231178" y="6263328"/>
                </a:lnTo>
                <a:lnTo>
                  <a:pt x="3239779" y="6258447"/>
                </a:lnTo>
                <a:lnTo>
                  <a:pt x="3247915" y="6253332"/>
                </a:lnTo>
                <a:lnTo>
                  <a:pt x="3255819" y="6247985"/>
                </a:lnTo>
                <a:lnTo>
                  <a:pt x="3263490" y="6242172"/>
                </a:lnTo>
                <a:lnTo>
                  <a:pt x="3270929" y="6236128"/>
                </a:lnTo>
                <a:lnTo>
                  <a:pt x="3278135" y="6229851"/>
                </a:lnTo>
                <a:lnTo>
                  <a:pt x="3285109" y="6223341"/>
                </a:lnTo>
                <a:lnTo>
                  <a:pt x="3291850" y="6216367"/>
                </a:lnTo>
                <a:lnTo>
                  <a:pt x="3298359" y="6209160"/>
                </a:lnTo>
                <a:lnTo>
                  <a:pt x="3304868" y="6201488"/>
                </a:lnTo>
                <a:lnTo>
                  <a:pt x="3311144" y="6193584"/>
                </a:lnTo>
                <a:lnTo>
                  <a:pt x="3317188" y="6185446"/>
                </a:lnTo>
                <a:lnTo>
                  <a:pt x="3323000" y="6177077"/>
                </a:lnTo>
                <a:lnTo>
                  <a:pt x="3328578" y="6168243"/>
                </a:lnTo>
                <a:lnTo>
                  <a:pt x="3333925" y="6159176"/>
                </a:lnTo>
                <a:lnTo>
                  <a:pt x="3339272" y="6149877"/>
                </a:lnTo>
                <a:lnTo>
                  <a:pt x="3344386" y="6140113"/>
                </a:lnTo>
                <a:lnTo>
                  <a:pt x="3349267" y="6130115"/>
                </a:lnTo>
                <a:lnTo>
                  <a:pt x="3353916" y="6119886"/>
                </a:lnTo>
                <a:lnTo>
                  <a:pt x="3358333" y="6109425"/>
                </a:lnTo>
                <a:lnTo>
                  <a:pt x="3362750" y="6098498"/>
                </a:lnTo>
                <a:lnTo>
                  <a:pt x="3366934" y="6087339"/>
                </a:lnTo>
                <a:lnTo>
                  <a:pt x="3370886" y="6075947"/>
                </a:lnTo>
                <a:lnTo>
                  <a:pt x="3374605" y="6064323"/>
                </a:lnTo>
                <a:lnTo>
                  <a:pt x="3401571" y="5977374"/>
                </a:lnTo>
                <a:cubicBezTo>
                  <a:pt x="3405917" y="5945292"/>
                  <a:pt x="3408940" y="5910256"/>
                  <a:pt x="3410636" y="5872292"/>
                </a:cubicBezTo>
                <a:cubicBezTo>
                  <a:pt x="3412031" y="5838047"/>
                  <a:pt x="3412031" y="5801454"/>
                  <a:pt x="3410636" y="5762560"/>
                </a:cubicBezTo>
                <a:lnTo>
                  <a:pt x="3364145" y="4222592"/>
                </a:lnTo>
                <a:cubicBezTo>
                  <a:pt x="3355311" y="4232123"/>
                  <a:pt x="3346478" y="4241423"/>
                  <a:pt x="3337412" y="4250722"/>
                </a:cubicBezTo>
                <a:lnTo>
                  <a:pt x="3383904" y="5705369"/>
                </a:lnTo>
                <a:cubicBezTo>
                  <a:pt x="3385136" y="5745821"/>
                  <a:pt x="3385136" y="5783716"/>
                  <a:pt x="3383904" y="5819054"/>
                </a:cubicBezTo>
                <a:cubicBezTo>
                  <a:pt x="3377627" y="5973189"/>
                  <a:pt x="3346478" y="6080364"/>
                  <a:pt x="3301613" y="6149644"/>
                </a:cubicBezTo>
                <a:cubicBezTo>
                  <a:pt x="3271858" y="6200651"/>
                  <a:pt x="3222275" y="6237012"/>
                  <a:pt x="3164695" y="6250077"/>
                </a:cubicBezTo>
                <a:cubicBezTo>
                  <a:pt x="3107115" y="6237012"/>
                  <a:pt x="3057531" y="6200651"/>
                  <a:pt x="3027777" y="6149644"/>
                </a:cubicBezTo>
                <a:cubicBezTo>
                  <a:pt x="2982912" y="6079899"/>
                  <a:pt x="2951763" y="5973189"/>
                  <a:pt x="2945486" y="5819054"/>
                </a:cubicBezTo>
                <a:cubicBezTo>
                  <a:pt x="2944092" y="5783716"/>
                  <a:pt x="2944092" y="5745821"/>
                  <a:pt x="2945486" y="5705369"/>
                </a:cubicBezTo>
                <a:lnTo>
                  <a:pt x="2991978" y="4250722"/>
                </a:lnTo>
                <a:cubicBezTo>
                  <a:pt x="2982912" y="4241423"/>
                  <a:pt x="2973846" y="4232123"/>
                  <a:pt x="2965245" y="4222592"/>
                </a:cubicBezTo>
                <a:lnTo>
                  <a:pt x="2918753" y="5762560"/>
                </a:lnTo>
                <a:cubicBezTo>
                  <a:pt x="2917522" y="5801454"/>
                  <a:pt x="2917522" y="5838047"/>
                  <a:pt x="2918753" y="5872292"/>
                </a:cubicBezTo>
                <a:cubicBezTo>
                  <a:pt x="2920311" y="5910256"/>
                  <a:pt x="2923333" y="5945292"/>
                  <a:pt x="2927820" y="5977374"/>
                </a:cubicBezTo>
                <a:lnTo>
                  <a:pt x="2954785" y="6064323"/>
                </a:lnTo>
                <a:lnTo>
                  <a:pt x="2958504" y="6075947"/>
                </a:lnTo>
                <a:lnTo>
                  <a:pt x="2962456" y="6087339"/>
                </a:lnTo>
                <a:lnTo>
                  <a:pt x="2966640" y="6098498"/>
                </a:lnTo>
                <a:lnTo>
                  <a:pt x="2972684" y="6109889"/>
                </a:lnTo>
                <a:lnTo>
                  <a:pt x="2977101" y="6120351"/>
                </a:lnTo>
                <a:lnTo>
                  <a:pt x="2981750" y="6130581"/>
                </a:lnTo>
                <a:lnTo>
                  <a:pt x="2986632" y="6140577"/>
                </a:lnTo>
                <a:lnTo>
                  <a:pt x="2991746" y="6150342"/>
                </a:lnTo>
                <a:lnTo>
                  <a:pt x="2997092" y="6159641"/>
                </a:lnTo>
                <a:lnTo>
                  <a:pt x="3002439" y="6168708"/>
                </a:lnTo>
                <a:lnTo>
                  <a:pt x="3008018" y="6177542"/>
                </a:lnTo>
                <a:lnTo>
                  <a:pt x="3013829" y="6185912"/>
                </a:lnTo>
                <a:lnTo>
                  <a:pt x="3019176" y="6193584"/>
                </a:lnTo>
                <a:lnTo>
                  <a:pt x="3025452" y="6201488"/>
                </a:lnTo>
                <a:lnTo>
                  <a:pt x="3031961" y="6209160"/>
                </a:lnTo>
                <a:lnTo>
                  <a:pt x="3038470" y="6216367"/>
                </a:lnTo>
                <a:lnTo>
                  <a:pt x="3045211" y="6223341"/>
                </a:lnTo>
                <a:lnTo>
                  <a:pt x="3052185" y="6229851"/>
                </a:lnTo>
                <a:lnTo>
                  <a:pt x="3059391" y="6236128"/>
                </a:lnTo>
                <a:lnTo>
                  <a:pt x="3066830" y="6242172"/>
                </a:lnTo>
                <a:lnTo>
                  <a:pt x="3074501" y="6247985"/>
                </a:lnTo>
                <a:lnTo>
                  <a:pt x="3082405" y="6253332"/>
                </a:lnTo>
                <a:lnTo>
                  <a:pt x="3090541" y="6258447"/>
                </a:lnTo>
                <a:lnTo>
                  <a:pt x="3099142" y="6263328"/>
                </a:lnTo>
                <a:lnTo>
                  <a:pt x="3107975" y="6267746"/>
                </a:lnTo>
                <a:lnTo>
                  <a:pt x="3117041" y="6271930"/>
                </a:lnTo>
                <a:lnTo>
                  <a:pt x="3126339" y="6275883"/>
                </a:lnTo>
                <a:lnTo>
                  <a:pt x="3136103" y="6279370"/>
                </a:lnTo>
                <a:lnTo>
                  <a:pt x="3146098" y="6282624"/>
                </a:lnTo>
                <a:lnTo>
                  <a:pt x="3156326" y="6286577"/>
                </a:lnTo>
                <a:lnTo>
                  <a:pt x="3165857" y="6286577"/>
                </a:lnTo>
                <a:close/>
                <a:moveTo>
                  <a:pt x="3432488" y="6016896"/>
                </a:moveTo>
                <a:lnTo>
                  <a:pt x="3453176" y="6046189"/>
                </a:lnTo>
                <a:lnTo>
                  <a:pt x="3456896" y="6051304"/>
                </a:lnTo>
                <a:lnTo>
                  <a:pt x="3460848" y="6056883"/>
                </a:lnTo>
                <a:lnTo>
                  <a:pt x="3465264" y="6063161"/>
                </a:lnTo>
                <a:lnTo>
                  <a:pt x="3470146" y="6069670"/>
                </a:lnTo>
                <a:lnTo>
                  <a:pt x="3475260" y="6076645"/>
                </a:lnTo>
                <a:lnTo>
                  <a:pt x="3480839" y="6083851"/>
                </a:lnTo>
                <a:lnTo>
                  <a:pt x="3486883" y="6091291"/>
                </a:lnTo>
                <a:lnTo>
                  <a:pt x="3493159" y="6098963"/>
                </a:lnTo>
                <a:lnTo>
                  <a:pt x="3499668" y="6106635"/>
                </a:lnTo>
                <a:lnTo>
                  <a:pt x="3506642" y="6114539"/>
                </a:lnTo>
                <a:lnTo>
                  <a:pt x="3513848" y="6122444"/>
                </a:lnTo>
                <a:lnTo>
                  <a:pt x="3521287" y="6130115"/>
                </a:lnTo>
                <a:lnTo>
                  <a:pt x="3528958" y="6137788"/>
                </a:lnTo>
                <a:lnTo>
                  <a:pt x="3536862" y="6145227"/>
                </a:lnTo>
                <a:lnTo>
                  <a:pt x="3544998" y="6152202"/>
                </a:lnTo>
                <a:lnTo>
                  <a:pt x="3553134" y="6158944"/>
                </a:lnTo>
                <a:lnTo>
                  <a:pt x="3561502" y="6165221"/>
                </a:lnTo>
                <a:lnTo>
                  <a:pt x="3570103" y="6170335"/>
                </a:lnTo>
                <a:lnTo>
                  <a:pt x="3578704" y="6175683"/>
                </a:lnTo>
                <a:lnTo>
                  <a:pt x="3587305" y="6180565"/>
                </a:lnTo>
                <a:lnTo>
                  <a:pt x="3595674" y="6184749"/>
                </a:lnTo>
                <a:lnTo>
                  <a:pt x="3604042" y="6188469"/>
                </a:lnTo>
                <a:lnTo>
                  <a:pt x="3612411" y="6191491"/>
                </a:lnTo>
                <a:lnTo>
                  <a:pt x="3620547" y="6193816"/>
                </a:lnTo>
                <a:lnTo>
                  <a:pt x="3628683" y="6195443"/>
                </a:lnTo>
                <a:lnTo>
                  <a:pt x="3636819" y="6195443"/>
                </a:lnTo>
                <a:lnTo>
                  <a:pt x="3644723" y="6195443"/>
                </a:lnTo>
                <a:lnTo>
                  <a:pt x="3652626" y="6195443"/>
                </a:lnTo>
                <a:lnTo>
                  <a:pt x="3660530" y="6194281"/>
                </a:lnTo>
                <a:lnTo>
                  <a:pt x="3668666" y="6192189"/>
                </a:lnTo>
                <a:lnTo>
                  <a:pt x="3676802" y="6189399"/>
                </a:lnTo>
                <a:lnTo>
                  <a:pt x="3690749" y="6182657"/>
                </a:lnTo>
                <a:lnTo>
                  <a:pt x="3702837" y="6174752"/>
                </a:lnTo>
                <a:lnTo>
                  <a:pt x="3713530" y="6165685"/>
                </a:lnTo>
                <a:lnTo>
                  <a:pt x="3723061" y="6155224"/>
                </a:lnTo>
                <a:lnTo>
                  <a:pt x="3731662" y="6143367"/>
                </a:lnTo>
                <a:lnTo>
                  <a:pt x="3739333" y="6129883"/>
                </a:lnTo>
                <a:lnTo>
                  <a:pt x="3746075" y="6114771"/>
                </a:lnTo>
                <a:lnTo>
                  <a:pt x="3751886" y="6098033"/>
                </a:lnTo>
                <a:lnTo>
                  <a:pt x="3756535" y="6079667"/>
                </a:lnTo>
                <a:lnTo>
                  <a:pt x="3760255" y="6059906"/>
                </a:lnTo>
                <a:lnTo>
                  <a:pt x="3763044" y="6038750"/>
                </a:lnTo>
                <a:lnTo>
                  <a:pt x="3764904" y="6015501"/>
                </a:lnTo>
                <a:lnTo>
                  <a:pt x="3764904" y="5992253"/>
                </a:lnTo>
                <a:cubicBezTo>
                  <a:pt x="3764904" y="5984046"/>
                  <a:pt x="3764904" y="5975747"/>
                  <a:pt x="3764904" y="5967377"/>
                </a:cubicBezTo>
                <a:lnTo>
                  <a:pt x="3764904" y="5941572"/>
                </a:lnTo>
                <a:lnTo>
                  <a:pt x="3763044" y="5916696"/>
                </a:lnTo>
                <a:lnTo>
                  <a:pt x="3763044" y="5889263"/>
                </a:lnTo>
                <a:lnTo>
                  <a:pt x="3760487" y="5861133"/>
                </a:lnTo>
                <a:lnTo>
                  <a:pt x="3757465" y="5832305"/>
                </a:lnTo>
                <a:lnTo>
                  <a:pt x="3753978" y="5803012"/>
                </a:lnTo>
                <a:lnTo>
                  <a:pt x="3750259" y="5773254"/>
                </a:lnTo>
                <a:lnTo>
                  <a:pt x="3746307" y="5743264"/>
                </a:lnTo>
                <a:lnTo>
                  <a:pt x="3742123" y="5713041"/>
                </a:lnTo>
                <a:lnTo>
                  <a:pt x="3736776" y="5682121"/>
                </a:lnTo>
                <a:lnTo>
                  <a:pt x="3732359" y="5651665"/>
                </a:lnTo>
                <a:lnTo>
                  <a:pt x="3728175" y="5621210"/>
                </a:lnTo>
                <a:lnTo>
                  <a:pt x="3723991" y="5590755"/>
                </a:lnTo>
                <a:lnTo>
                  <a:pt x="3720039" y="5560532"/>
                </a:lnTo>
                <a:lnTo>
                  <a:pt x="3716552" y="5530309"/>
                </a:lnTo>
                <a:lnTo>
                  <a:pt x="3713298" y="5500551"/>
                </a:lnTo>
                <a:lnTo>
                  <a:pt x="3710741" y="5471026"/>
                </a:lnTo>
                <a:lnTo>
                  <a:pt x="3708649" y="5442198"/>
                </a:lnTo>
                <a:lnTo>
                  <a:pt x="3704929" y="5388030"/>
                </a:lnTo>
                <a:lnTo>
                  <a:pt x="3700745" y="5334093"/>
                </a:lnTo>
                <a:lnTo>
                  <a:pt x="3696096" y="5280157"/>
                </a:lnTo>
                <a:lnTo>
                  <a:pt x="3690982" y="5226454"/>
                </a:lnTo>
                <a:lnTo>
                  <a:pt x="3685403" y="5172983"/>
                </a:lnTo>
                <a:lnTo>
                  <a:pt x="3679359" y="5119977"/>
                </a:lnTo>
                <a:lnTo>
                  <a:pt x="3673083" y="5067668"/>
                </a:lnTo>
                <a:lnTo>
                  <a:pt x="3666574" y="5016057"/>
                </a:lnTo>
                <a:lnTo>
                  <a:pt x="3659832" y="4965143"/>
                </a:lnTo>
                <a:lnTo>
                  <a:pt x="3653091" y="4914926"/>
                </a:lnTo>
                <a:lnTo>
                  <a:pt x="3646815" y="4868430"/>
                </a:lnTo>
                <a:lnTo>
                  <a:pt x="3640074" y="4821933"/>
                </a:lnTo>
                <a:lnTo>
                  <a:pt x="3633332" y="4775436"/>
                </a:lnTo>
                <a:lnTo>
                  <a:pt x="3626358" y="4728940"/>
                </a:lnTo>
                <a:lnTo>
                  <a:pt x="3620082" y="4685698"/>
                </a:lnTo>
                <a:lnTo>
                  <a:pt x="3614038" y="4644084"/>
                </a:lnTo>
                <a:lnTo>
                  <a:pt x="3608226" y="4604329"/>
                </a:lnTo>
                <a:lnTo>
                  <a:pt x="3602648" y="4566202"/>
                </a:lnTo>
                <a:lnTo>
                  <a:pt x="3597766" y="4530399"/>
                </a:lnTo>
                <a:lnTo>
                  <a:pt x="3593349" y="4496457"/>
                </a:lnTo>
                <a:lnTo>
                  <a:pt x="3589630" y="4465071"/>
                </a:lnTo>
                <a:lnTo>
                  <a:pt x="3586375" y="4436011"/>
                </a:lnTo>
                <a:lnTo>
                  <a:pt x="3583818" y="4409275"/>
                </a:lnTo>
                <a:lnTo>
                  <a:pt x="3582191" y="4386027"/>
                </a:lnTo>
                <a:cubicBezTo>
                  <a:pt x="3580099" y="4335578"/>
                  <a:pt x="3586840" y="4239330"/>
                  <a:pt x="3666574" y="4279085"/>
                </a:cubicBezTo>
                <a:lnTo>
                  <a:pt x="3680289" y="4291174"/>
                </a:lnTo>
                <a:lnTo>
                  <a:pt x="3690749" y="4304193"/>
                </a:lnTo>
                <a:lnTo>
                  <a:pt x="3699583" y="4318374"/>
                </a:lnTo>
                <a:lnTo>
                  <a:pt x="3707254" y="4333486"/>
                </a:lnTo>
                <a:lnTo>
                  <a:pt x="3714228" y="4349760"/>
                </a:lnTo>
                <a:lnTo>
                  <a:pt x="3720504" y="4367428"/>
                </a:lnTo>
                <a:lnTo>
                  <a:pt x="3726316" y="4386259"/>
                </a:lnTo>
                <a:lnTo>
                  <a:pt x="3731662" y="4406253"/>
                </a:lnTo>
                <a:lnTo>
                  <a:pt x="3736776" y="4427409"/>
                </a:lnTo>
                <a:lnTo>
                  <a:pt x="3741658" y="4450657"/>
                </a:lnTo>
                <a:lnTo>
                  <a:pt x="3746307" y="4473906"/>
                </a:lnTo>
                <a:lnTo>
                  <a:pt x="3750724" y="4497154"/>
                </a:lnTo>
                <a:lnTo>
                  <a:pt x="3754908" y="4522262"/>
                </a:lnTo>
                <a:lnTo>
                  <a:pt x="3758860" y="4548068"/>
                </a:lnTo>
                <a:lnTo>
                  <a:pt x="3762812" y="4574571"/>
                </a:lnTo>
                <a:lnTo>
                  <a:pt x="3766531" y="4601771"/>
                </a:lnTo>
                <a:lnTo>
                  <a:pt x="3770250" y="4629437"/>
                </a:lnTo>
                <a:lnTo>
                  <a:pt x="3773970" y="4657567"/>
                </a:lnTo>
                <a:lnTo>
                  <a:pt x="3777456" y="4685930"/>
                </a:lnTo>
                <a:lnTo>
                  <a:pt x="3780944" y="4714526"/>
                </a:lnTo>
                <a:lnTo>
                  <a:pt x="3784430" y="4743354"/>
                </a:lnTo>
                <a:lnTo>
                  <a:pt x="3787917" y="4772182"/>
                </a:lnTo>
                <a:lnTo>
                  <a:pt x="3791404" y="4801010"/>
                </a:lnTo>
                <a:lnTo>
                  <a:pt x="3794891" y="4829605"/>
                </a:lnTo>
                <a:lnTo>
                  <a:pt x="3798610" y="4857968"/>
                </a:lnTo>
                <a:lnTo>
                  <a:pt x="3802330" y="4885866"/>
                </a:lnTo>
                <a:lnTo>
                  <a:pt x="3806049" y="4913299"/>
                </a:lnTo>
                <a:lnTo>
                  <a:pt x="3810001" y="4940267"/>
                </a:lnTo>
                <a:lnTo>
                  <a:pt x="3813953" y="4966538"/>
                </a:lnTo>
                <a:lnTo>
                  <a:pt x="3818137" y="4991878"/>
                </a:lnTo>
                <a:lnTo>
                  <a:pt x="3822554" y="5016289"/>
                </a:lnTo>
                <a:lnTo>
                  <a:pt x="3827203" y="5039537"/>
                </a:lnTo>
                <a:lnTo>
                  <a:pt x="3831852" y="5062786"/>
                </a:lnTo>
                <a:lnTo>
                  <a:pt x="3836269" y="5086034"/>
                </a:lnTo>
                <a:lnTo>
                  <a:pt x="3840453" y="5109282"/>
                </a:lnTo>
                <a:lnTo>
                  <a:pt x="3844405" y="5132531"/>
                </a:lnTo>
                <a:lnTo>
                  <a:pt x="3848357" y="5155778"/>
                </a:lnTo>
                <a:lnTo>
                  <a:pt x="3852076" y="5179027"/>
                </a:lnTo>
                <a:lnTo>
                  <a:pt x="3855563" y="5202275"/>
                </a:lnTo>
                <a:lnTo>
                  <a:pt x="3859050" y="5225523"/>
                </a:lnTo>
                <a:lnTo>
                  <a:pt x="3862304" y="5248772"/>
                </a:lnTo>
                <a:lnTo>
                  <a:pt x="3865559" y="5272020"/>
                </a:lnTo>
                <a:lnTo>
                  <a:pt x="3868580" y="5295268"/>
                </a:lnTo>
                <a:lnTo>
                  <a:pt x="3871602" y="5318517"/>
                </a:lnTo>
                <a:lnTo>
                  <a:pt x="3874624" y="5341765"/>
                </a:lnTo>
                <a:lnTo>
                  <a:pt x="3877646" y="5365013"/>
                </a:lnTo>
                <a:lnTo>
                  <a:pt x="3880436" y="5388262"/>
                </a:lnTo>
                <a:lnTo>
                  <a:pt x="3883225" y="5411510"/>
                </a:lnTo>
                <a:lnTo>
                  <a:pt x="3886015" y="5434758"/>
                </a:lnTo>
                <a:lnTo>
                  <a:pt x="3888804" y="5458007"/>
                </a:lnTo>
                <a:lnTo>
                  <a:pt x="3891594" y="5481255"/>
                </a:lnTo>
                <a:lnTo>
                  <a:pt x="3894383" y="5504503"/>
                </a:lnTo>
                <a:lnTo>
                  <a:pt x="3897405" y="5527751"/>
                </a:lnTo>
                <a:lnTo>
                  <a:pt x="3900427" y="5551000"/>
                </a:lnTo>
                <a:lnTo>
                  <a:pt x="3903449" y="5574248"/>
                </a:lnTo>
                <a:lnTo>
                  <a:pt x="3906471" y="5597496"/>
                </a:lnTo>
                <a:lnTo>
                  <a:pt x="3909726" y="5620745"/>
                </a:lnTo>
                <a:lnTo>
                  <a:pt x="3912980" y="5643993"/>
                </a:lnTo>
                <a:lnTo>
                  <a:pt x="3916467" y="5667241"/>
                </a:lnTo>
                <a:lnTo>
                  <a:pt x="3919954" y="5690490"/>
                </a:lnTo>
                <a:lnTo>
                  <a:pt x="3923673" y="5713738"/>
                </a:lnTo>
                <a:lnTo>
                  <a:pt x="3927625" y="5736986"/>
                </a:lnTo>
                <a:lnTo>
                  <a:pt x="3931577" y="5760235"/>
                </a:lnTo>
                <a:lnTo>
                  <a:pt x="3935761" y="5783483"/>
                </a:lnTo>
                <a:lnTo>
                  <a:pt x="3938318" y="5796503"/>
                </a:lnTo>
                <a:lnTo>
                  <a:pt x="3941572" y="5809522"/>
                </a:lnTo>
                <a:lnTo>
                  <a:pt x="3945292" y="5822773"/>
                </a:lnTo>
                <a:lnTo>
                  <a:pt x="3949709" y="5836257"/>
                </a:lnTo>
                <a:lnTo>
                  <a:pt x="3954590" y="5849973"/>
                </a:lnTo>
                <a:lnTo>
                  <a:pt x="3959937" y="5863690"/>
                </a:lnTo>
                <a:lnTo>
                  <a:pt x="3965748" y="5877406"/>
                </a:lnTo>
                <a:lnTo>
                  <a:pt x="3972257" y="5891123"/>
                </a:lnTo>
                <a:lnTo>
                  <a:pt x="3979231" y="5904839"/>
                </a:lnTo>
                <a:lnTo>
                  <a:pt x="3986437" y="5918556"/>
                </a:lnTo>
                <a:lnTo>
                  <a:pt x="3994108" y="5932040"/>
                </a:lnTo>
                <a:lnTo>
                  <a:pt x="4002244" y="5945292"/>
                </a:lnTo>
                <a:lnTo>
                  <a:pt x="4010845" y="5958311"/>
                </a:lnTo>
                <a:lnTo>
                  <a:pt x="4019679" y="5970865"/>
                </a:lnTo>
                <a:lnTo>
                  <a:pt x="4028744" y="5983187"/>
                </a:lnTo>
                <a:lnTo>
                  <a:pt x="4038275" y="5995043"/>
                </a:lnTo>
                <a:lnTo>
                  <a:pt x="4048039" y="6006435"/>
                </a:lnTo>
                <a:lnTo>
                  <a:pt x="4058035" y="6017129"/>
                </a:lnTo>
                <a:lnTo>
                  <a:pt x="4068263" y="6027358"/>
                </a:lnTo>
                <a:lnTo>
                  <a:pt x="4078491" y="6036890"/>
                </a:lnTo>
                <a:lnTo>
                  <a:pt x="4088952" y="6045725"/>
                </a:lnTo>
                <a:lnTo>
                  <a:pt x="4099412" y="6053861"/>
                </a:lnTo>
                <a:lnTo>
                  <a:pt x="4109873" y="6061068"/>
                </a:lnTo>
                <a:lnTo>
                  <a:pt x="4120333" y="6067577"/>
                </a:lnTo>
                <a:lnTo>
                  <a:pt x="4130794" y="6073157"/>
                </a:lnTo>
                <a:lnTo>
                  <a:pt x="4141255" y="6078039"/>
                </a:lnTo>
                <a:lnTo>
                  <a:pt x="4151483" y="6081992"/>
                </a:lnTo>
                <a:lnTo>
                  <a:pt x="4161711" y="6085014"/>
                </a:lnTo>
                <a:lnTo>
                  <a:pt x="4171707" y="6087107"/>
                </a:lnTo>
                <a:lnTo>
                  <a:pt x="4181702" y="6088501"/>
                </a:lnTo>
                <a:lnTo>
                  <a:pt x="4191466" y="6088501"/>
                </a:lnTo>
                <a:lnTo>
                  <a:pt x="4200997" y="6088501"/>
                </a:lnTo>
                <a:lnTo>
                  <a:pt x="4209830" y="6087339"/>
                </a:lnTo>
                <a:lnTo>
                  <a:pt x="4217734" y="6085246"/>
                </a:lnTo>
                <a:lnTo>
                  <a:pt x="4225173" y="6082457"/>
                </a:lnTo>
                <a:lnTo>
                  <a:pt x="4231914" y="6078970"/>
                </a:lnTo>
                <a:lnTo>
                  <a:pt x="4238423" y="6074785"/>
                </a:lnTo>
                <a:lnTo>
                  <a:pt x="4244467" y="6069902"/>
                </a:lnTo>
                <a:lnTo>
                  <a:pt x="4250278" y="6064090"/>
                </a:lnTo>
                <a:lnTo>
                  <a:pt x="4255857" y="6057581"/>
                </a:lnTo>
                <a:lnTo>
                  <a:pt x="4261203" y="6050141"/>
                </a:lnTo>
                <a:lnTo>
                  <a:pt x="4266318" y="6041772"/>
                </a:lnTo>
                <a:lnTo>
                  <a:pt x="4271199" y="6032473"/>
                </a:lnTo>
                <a:lnTo>
                  <a:pt x="4275848" y="6022476"/>
                </a:lnTo>
                <a:lnTo>
                  <a:pt x="4280033" y="6011782"/>
                </a:lnTo>
                <a:lnTo>
                  <a:pt x="4283985" y="6000390"/>
                </a:lnTo>
                <a:lnTo>
                  <a:pt x="4287471" y="5988301"/>
                </a:lnTo>
                <a:lnTo>
                  <a:pt x="4290726" y="5975747"/>
                </a:lnTo>
                <a:lnTo>
                  <a:pt x="4293516" y="5962728"/>
                </a:lnTo>
                <a:lnTo>
                  <a:pt x="4296072" y="5949244"/>
                </a:lnTo>
                <a:lnTo>
                  <a:pt x="4298165" y="5935295"/>
                </a:lnTo>
                <a:lnTo>
                  <a:pt x="4300024" y="5921113"/>
                </a:lnTo>
                <a:lnTo>
                  <a:pt x="4301419" y="5906699"/>
                </a:lnTo>
                <a:lnTo>
                  <a:pt x="4301419" y="5892286"/>
                </a:lnTo>
                <a:lnTo>
                  <a:pt x="4301419" y="5877639"/>
                </a:lnTo>
                <a:lnTo>
                  <a:pt x="4301419" y="5862992"/>
                </a:lnTo>
                <a:lnTo>
                  <a:pt x="4301419" y="5816961"/>
                </a:lnTo>
                <a:lnTo>
                  <a:pt x="4301419" y="5803244"/>
                </a:lnTo>
                <a:lnTo>
                  <a:pt x="4301419" y="5789993"/>
                </a:lnTo>
                <a:lnTo>
                  <a:pt x="4301419" y="5777206"/>
                </a:lnTo>
                <a:lnTo>
                  <a:pt x="4301419" y="5764885"/>
                </a:lnTo>
                <a:lnTo>
                  <a:pt x="4297700" y="5716993"/>
                </a:lnTo>
                <a:lnTo>
                  <a:pt x="4293516" y="5669102"/>
                </a:lnTo>
                <a:lnTo>
                  <a:pt x="4288866" y="5620977"/>
                </a:lnTo>
                <a:lnTo>
                  <a:pt x="4283752" y="5572853"/>
                </a:lnTo>
                <a:lnTo>
                  <a:pt x="4278406" y="5524730"/>
                </a:lnTo>
                <a:lnTo>
                  <a:pt x="4274454" y="5476606"/>
                </a:lnTo>
                <a:lnTo>
                  <a:pt x="4268410" y="5428481"/>
                </a:lnTo>
                <a:lnTo>
                  <a:pt x="4261668" y="5379893"/>
                </a:lnTo>
                <a:lnTo>
                  <a:pt x="4254927" y="5331768"/>
                </a:lnTo>
                <a:lnTo>
                  <a:pt x="4247953" y="5283412"/>
                </a:lnTo>
                <a:lnTo>
                  <a:pt x="4240747" y="5235055"/>
                </a:lnTo>
                <a:lnTo>
                  <a:pt x="4233308" y="5186699"/>
                </a:lnTo>
                <a:lnTo>
                  <a:pt x="4225870" y="5138343"/>
                </a:lnTo>
                <a:lnTo>
                  <a:pt x="4218199" y="5089986"/>
                </a:lnTo>
                <a:lnTo>
                  <a:pt x="4210295" y="5041630"/>
                </a:lnTo>
                <a:lnTo>
                  <a:pt x="4202391" y="4993273"/>
                </a:lnTo>
                <a:lnTo>
                  <a:pt x="4194255" y="4944684"/>
                </a:lnTo>
                <a:lnTo>
                  <a:pt x="4186119" y="4896095"/>
                </a:lnTo>
                <a:lnTo>
                  <a:pt x="4177983" y="4847506"/>
                </a:lnTo>
                <a:lnTo>
                  <a:pt x="4170312" y="4798685"/>
                </a:lnTo>
                <a:lnTo>
                  <a:pt x="4162176" y="4750096"/>
                </a:lnTo>
                <a:lnTo>
                  <a:pt x="4154040" y="4701507"/>
                </a:lnTo>
                <a:lnTo>
                  <a:pt x="4145904" y="4652685"/>
                </a:lnTo>
                <a:lnTo>
                  <a:pt x="4138000" y="4603864"/>
                </a:lnTo>
                <a:lnTo>
                  <a:pt x="4130097" y="4555042"/>
                </a:lnTo>
                <a:lnTo>
                  <a:pt x="4122426" y="4506221"/>
                </a:lnTo>
                <a:lnTo>
                  <a:pt x="4114755" y="4457400"/>
                </a:lnTo>
                <a:lnTo>
                  <a:pt x="4107316" y="4408578"/>
                </a:lnTo>
                <a:lnTo>
                  <a:pt x="4100110" y="4359524"/>
                </a:lnTo>
                <a:lnTo>
                  <a:pt x="4093136" y="4310470"/>
                </a:lnTo>
                <a:lnTo>
                  <a:pt x="4086395" y="4261416"/>
                </a:lnTo>
                <a:lnTo>
                  <a:pt x="4073609" y="4212130"/>
                </a:lnTo>
                <a:lnTo>
                  <a:pt x="4043157" y="4210270"/>
                </a:lnTo>
                <a:cubicBezTo>
                  <a:pt x="4068495" y="4384167"/>
                  <a:pt x="4097552" y="4557600"/>
                  <a:pt x="4126842" y="4731032"/>
                </a:cubicBezTo>
                <a:cubicBezTo>
                  <a:pt x="4187747" y="5092311"/>
                  <a:pt x="4248418" y="5453590"/>
                  <a:pt x="4273524" y="5818821"/>
                </a:cubicBezTo>
                <a:cubicBezTo>
                  <a:pt x="4273524" y="5826260"/>
                  <a:pt x="4273524" y="5833932"/>
                  <a:pt x="4273524" y="5842069"/>
                </a:cubicBezTo>
                <a:cubicBezTo>
                  <a:pt x="4275081" y="5887961"/>
                  <a:pt x="4268549" y="5933760"/>
                  <a:pt x="4254230" y="5977374"/>
                </a:cubicBezTo>
                <a:cubicBezTo>
                  <a:pt x="4238655" y="6019919"/>
                  <a:pt x="4211922" y="6051769"/>
                  <a:pt x="4169847" y="6054558"/>
                </a:cubicBezTo>
                <a:lnTo>
                  <a:pt x="4165198" y="6054558"/>
                </a:lnTo>
                <a:cubicBezTo>
                  <a:pt x="4151343" y="6054791"/>
                  <a:pt x="4137558" y="6052513"/>
                  <a:pt x="4124518" y="6047817"/>
                </a:cubicBezTo>
                <a:cubicBezTo>
                  <a:pt x="4111384" y="6042958"/>
                  <a:pt x="4099017" y="6036215"/>
                  <a:pt x="4087789" y="6027823"/>
                </a:cubicBezTo>
                <a:cubicBezTo>
                  <a:pt x="4029442" y="5985046"/>
                  <a:pt x="3987367" y="5897865"/>
                  <a:pt x="3971560" y="5824866"/>
                </a:cubicBezTo>
                <a:cubicBezTo>
                  <a:pt x="3916002" y="5555650"/>
                  <a:pt x="3880436" y="5284110"/>
                  <a:pt x="3844870" y="5013499"/>
                </a:cubicBezTo>
                <a:cubicBezTo>
                  <a:pt x="3817207" y="4801939"/>
                  <a:pt x="3789544" y="4590845"/>
                  <a:pt x="3751886" y="4381378"/>
                </a:cubicBezTo>
                <a:lnTo>
                  <a:pt x="3751886" y="4381378"/>
                </a:lnTo>
                <a:cubicBezTo>
                  <a:pt x="3750282" y="4372497"/>
                  <a:pt x="3747865" y="4363778"/>
                  <a:pt x="3744680" y="4355339"/>
                </a:cubicBezTo>
                <a:cubicBezTo>
                  <a:pt x="3741263" y="4346272"/>
                  <a:pt x="3737148" y="4337485"/>
                  <a:pt x="3732359" y="4329069"/>
                </a:cubicBezTo>
                <a:cubicBezTo>
                  <a:pt x="3707719" y="4285362"/>
                  <a:pt x="3664946" y="4248165"/>
                  <a:pt x="3621244" y="4249327"/>
                </a:cubicBezTo>
                <a:lnTo>
                  <a:pt x="3619849" y="4249327"/>
                </a:lnTo>
                <a:cubicBezTo>
                  <a:pt x="3599393" y="4250489"/>
                  <a:pt x="3585911" y="4269088"/>
                  <a:pt x="3577542" y="4293266"/>
                </a:cubicBezTo>
                <a:cubicBezTo>
                  <a:pt x="3569081" y="4320165"/>
                  <a:pt x="3565222" y="4348319"/>
                  <a:pt x="3566151" y="4376495"/>
                </a:cubicBezTo>
                <a:cubicBezTo>
                  <a:pt x="3566151" y="4379053"/>
                  <a:pt x="3566151" y="4381843"/>
                  <a:pt x="3566151" y="4384632"/>
                </a:cubicBezTo>
                <a:lnTo>
                  <a:pt x="3566151" y="4384632"/>
                </a:lnTo>
                <a:cubicBezTo>
                  <a:pt x="3581726" y="4651290"/>
                  <a:pt x="3614968" y="4916786"/>
                  <a:pt x="3648209" y="5182515"/>
                </a:cubicBezTo>
                <a:cubicBezTo>
                  <a:pt x="3680056" y="5436851"/>
                  <a:pt x="3711671" y="5691188"/>
                  <a:pt x="3728175" y="5947151"/>
                </a:cubicBezTo>
                <a:cubicBezTo>
                  <a:pt x="3731313" y="5991951"/>
                  <a:pt x="3729198" y="6036983"/>
                  <a:pt x="3721899" y="6081294"/>
                </a:cubicBezTo>
                <a:cubicBezTo>
                  <a:pt x="3719482" y="6095383"/>
                  <a:pt x="3715344" y="6109123"/>
                  <a:pt x="3709579" y="6122211"/>
                </a:cubicBezTo>
                <a:lnTo>
                  <a:pt x="3709579" y="6122211"/>
                </a:lnTo>
                <a:cubicBezTo>
                  <a:pt x="3704488" y="6136230"/>
                  <a:pt x="3696584" y="6149040"/>
                  <a:pt x="3686333" y="6159873"/>
                </a:cubicBezTo>
                <a:cubicBezTo>
                  <a:pt x="3669480" y="6176217"/>
                  <a:pt x="3645118" y="6182169"/>
                  <a:pt x="3622639" y="6175450"/>
                </a:cubicBezTo>
                <a:cubicBezTo>
                  <a:pt x="3596232" y="6167476"/>
                  <a:pt x="3571940" y="6153736"/>
                  <a:pt x="3551506" y="6135230"/>
                </a:cubicBezTo>
                <a:cubicBezTo>
                  <a:pt x="3505991" y="6094499"/>
                  <a:pt x="3466473" y="6047537"/>
                  <a:pt x="3434115" y="5995740"/>
                </a:cubicBezTo>
                <a:cubicBezTo>
                  <a:pt x="3433022" y="6002413"/>
                  <a:pt x="3431953" y="6008992"/>
                  <a:pt x="3430861" y="6015501"/>
                </a:cubicBezTo>
                <a:lnTo>
                  <a:pt x="3430861" y="6015501"/>
                </a:lnTo>
                <a:close/>
                <a:moveTo>
                  <a:pt x="3677034" y="6151504"/>
                </a:moveTo>
                <a:cubicBezTo>
                  <a:pt x="3674408" y="6151806"/>
                  <a:pt x="3671758" y="6151806"/>
                  <a:pt x="3669131" y="6151504"/>
                </a:cubicBezTo>
                <a:lnTo>
                  <a:pt x="3669131" y="6151504"/>
                </a:lnTo>
                <a:cubicBezTo>
                  <a:pt x="3659902" y="6149388"/>
                  <a:pt x="3651673" y="6144134"/>
                  <a:pt x="3645885" y="6136625"/>
                </a:cubicBezTo>
                <a:cubicBezTo>
                  <a:pt x="3638795" y="6127768"/>
                  <a:pt x="3632937" y="6118003"/>
                  <a:pt x="3628451" y="6107564"/>
                </a:cubicBezTo>
                <a:cubicBezTo>
                  <a:pt x="3601718" y="6048979"/>
                  <a:pt x="3584516" y="5940642"/>
                  <a:pt x="3577077" y="5864155"/>
                </a:cubicBezTo>
                <a:cubicBezTo>
                  <a:pt x="3537326" y="5458472"/>
                  <a:pt x="3515243" y="5051626"/>
                  <a:pt x="3493159" y="4644781"/>
                </a:cubicBezTo>
                <a:cubicBezTo>
                  <a:pt x="3483164" y="4458794"/>
                  <a:pt x="3473168" y="4274900"/>
                  <a:pt x="3461545" y="4089611"/>
                </a:cubicBezTo>
                <a:cubicBezTo>
                  <a:pt x="3444506" y="4123205"/>
                  <a:pt x="3423770" y="4154776"/>
                  <a:pt x="3399711" y="4183767"/>
                </a:cubicBezTo>
                <a:lnTo>
                  <a:pt x="3446203" y="5763025"/>
                </a:lnTo>
                <a:cubicBezTo>
                  <a:pt x="3447435" y="5802849"/>
                  <a:pt x="3447435" y="5840209"/>
                  <a:pt x="3446203" y="5875081"/>
                </a:cubicBezTo>
                <a:cubicBezTo>
                  <a:pt x="3444971" y="5909954"/>
                  <a:pt x="3442251" y="5943431"/>
                  <a:pt x="3438067" y="5975514"/>
                </a:cubicBezTo>
                <a:cubicBezTo>
                  <a:pt x="3471564" y="6031543"/>
                  <a:pt x="3513244" y="6082247"/>
                  <a:pt x="3561735" y="6125931"/>
                </a:cubicBezTo>
                <a:cubicBezTo>
                  <a:pt x="3580401" y="6143065"/>
                  <a:pt x="3602624" y="6155852"/>
                  <a:pt x="3626823" y="6163361"/>
                </a:cubicBezTo>
                <a:cubicBezTo>
                  <a:pt x="3644072" y="6168591"/>
                  <a:pt x="3662785" y="6164337"/>
                  <a:pt x="3676104" y="6152202"/>
                </a:cubicBezTo>
                <a:lnTo>
                  <a:pt x="3676104" y="6152202"/>
                </a:lnTo>
                <a:close/>
                <a:moveTo>
                  <a:pt x="4027815" y="4209573"/>
                </a:moveTo>
                <a:cubicBezTo>
                  <a:pt x="3938341" y="4204249"/>
                  <a:pt x="3853866" y="4166470"/>
                  <a:pt x="3790242" y="4103327"/>
                </a:cubicBezTo>
                <a:cubicBezTo>
                  <a:pt x="3742983" y="4126692"/>
                  <a:pt x="3690284" y="4136805"/>
                  <a:pt x="3637749" y="4132621"/>
                </a:cubicBezTo>
                <a:cubicBezTo>
                  <a:pt x="3578146" y="4125623"/>
                  <a:pt x="3521752" y="4101933"/>
                  <a:pt x="3475028" y="4064270"/>
                </a:cubicBezTo>
                <a:cubicBezTo>
                  <a:pt x="3487348" y="4256767"/>
                  <a:pt x="3498274" y="4449960"/>
                  <a:pt x="3508269" y="4643153"/>
                </a:cubicBezTo>
                <a:cubicBezTo>
                  <a:pt x="3530353" y="5049999"/>
                  <a:pt x="3552204" y="5456844"/>
                  <a:pt x="3591954" y="5861830"/>
                </a:cubicBezTo>
                <a:cubicBezTo>
                  <a:pt x="3599393" y="5937155"/>
                  <a:pt x="3615200" y="6043864"/>
                  <a:pt x="3642166" y="6100823"/>
                </a:cubicBezTo>
                <a:cubicBezTo>
                  <a:pt x="3646094" y="6110075"/>
                  <a:pt x="3651255" y="6118747"/>
                  <a:pt x="3657508" y="6126628"/>
                </a:cubicBezTo>
                <a:cubicBezTo>
                  <a:pt x="3661065" y="6131464"/>
                  <a:pt x="3666132" y="6134998"/>
                  <a:pt x="3671920" y="6136625"/>
                </a:cubicBezTo>
                <a:lnTo>
                  <a:pt x="3671920" y="6136625"/>
                </a:lnTo>
                <a:lnTo>
                  <a:pt x="3676802" y="6136625"/>
                </a:lnTo>
                <a:cubicBezTo>
                  <a:pt x="3685264" y="6134998"/>
                  <a:pt x="3692330" y="6129232"/>
                  <a:pt x="3695631" y="6121282"/>
                </a:cubicBezTo>
                <a:cubicBezTo>
                  <a:pt x="3702465" y="6107983"/>
                  <a:pt x="3707161" y="6093709"/>
                  <a:pt x="3709579" y="6078970"/>
                </a:cubicBezTo>
                <a:cubicBezTo>
                  <a:pt x="3716645" y="6035867"/>
                  <a:pt x="3718691" y="5992114"/>
                  <a:pt x="3715623" y="5948546"/>
                </a:cubicBezTo>
                <a:cubicBezTo>
                  <a:pt x="3699350" y="5692815"/>
                  <a:pt x="3667504" y="5439175"/>
                  <a:pt x="3635657" y="5184839"/>
                </a:cubicBezTo>
                <a:cubicBezTo>
                  <a:pt x="3602415" y="4919344"/>
                  <a:pt x="3569406" y="4653615"/>
                  <a:pt x="3553599" y="4386027"/>
                </a:cubicBezTo>
                <a:lnTo>
                  <a:pt x="3553599" y="4386027"/>
                </a:lnTo>
                <a:cubicBezTo>
                  <a:pt x="3553599" y="4383470"/>
                  <a:pt x="3553599" y="4380680"/>
                  <a:pt x="3553599" y="4377425"/>
                </a:cubicBezTo>
                <a:cubicBezTo>
                  <a:pt x="3552692" y="4347505"/>
                  <a:pt x="3556853" y="4317631"/>
                  <a:pt x="3565919" y="4289082"/>
                </a:cubicBezTo>
                <a:cubicBezTo>
                  <a:pt x="3576147" y="4259789"/>
                  <a:pt x="3593582" y="4237005"/>
                  <a:pt x="3621244" y="4235378"/>
                </a:cubicBezTo>
                <a:lnTo>
                  <a:pt x="3623569" y="4235378"/>
                </a:lnTo>
                <a:cubicBezTo>
                  <a:pt x="3673315" y="4234216"/>
                  <a:pt x="3720736" y="4274668"/>
                  <a:pt x="3747702" y="4322559"/>
                </a:cubicBezTo>
                <a:cubicBezTo>
                  <a:pt x="3752839" y="4331649"/>
                  <a:pt x="3757279" y="4341135"/>
                  <a:pt x="3760952" y="4350922"/>
                </a:cubicBezTo>
                <a:cubicBezTo>
                  <a:pt x="3764439" y="4360198"/>
                  <a:pt x="3767089" y="4369776"/>
                  <a:pt x="3768856" y="4379518"/>
                </a:cubicBezTo>
                <a:lnTo>
                  <a:pt x="3768856" y="4379518"/>
                </a:lnTo>
                <a:cubicBezTo>
                  <a:pt x="3806049" y="4588752"/>
                  <a:pt x="3833711" y="4800080"/>
                  <a:pt x="3861839" y="5012104"/>
                </a:cubicBezTo>
                <a:cubicBezTo>
                  <a:pt x="3897173" y="5282482"/>
                  <a:pt x="3932739" y="5553790"/>
                  <a:pt x="3988297" y="5822541"/>
                </a:cubicBezTo>
                <a:cubicBezTo>
                  <a:pt x="4002709" y="5892286"/>
                  <a:pt x="4042692" y="5976212"/>
                  <a:pt x="4098017" y="6016664"/>
                </a:cubicBezTo>
                <a:cubicBezTo>
                  <a:pt x="4108106" y="6024196"/>
                  <a:pt x="4119218" y="6030217"/>
                  <a:pt x="4131027" y="6034565"/>
                </a:cubicBezTo>
                <a:cubicBezTo>
                  <a:pt x="4142417" y="6038726"/>
                  <a:pt x="4154458" y="6040772"/>
                  <a:pt x="4166593" y="6040610"/>
                </a:cubicBezTo>
                <a:lnTo>
                  <a:pt x="4170545" y="6040610"/>
                </a:lnTo>
                <a:cubicBezTo>
                  <a:pt x="4205646" y="6038285"/>
                  <a:pt x="4228427" y="6010154"/>
                  <a:pt x="4242142" y="5972957"/>
                </a:cubicBezTo>
                <a:cubicBezTo>
                  <a:pt x="4255857" y="5930971"/>
                  <a:pt x="4262064" y="5886915"/>
                  <a:pt x="4260506" y="5842767"/>
                </a:cubicBezTo>
                <a:cubicBezTo>
                  <a:pt x="4260506" y="5835094"/>
                  <a:pt x="4260506" y="5827423"/>
                  <a:pt x="4260506" y="5819518"/>
                </a:cubicBezTo>
                <a:cubicBezTo>
                  <a:pt x="4235401" y="5454985"/>
                  <a:pt x="4174729" y="5094171"/>
                  <a:pt x="4113824" y="4733124"/>
                </a:cubicBezTo>
                <a:cubicBezTo>
                  <a:pt x="4084302" y="4558530"/>
                  <a:pt x="4055012" y="4384400"/>
                  <a:pt x="4029674" y="4208642"/>
                </a:cubicBezTo>
                <a:lnTo>
                  <a:pt x="4029674" y="4208642"/>
                </a:lnTo>
                <a:close/>
                <a:moveTo>
                  <a:pt x="4065008" y="3687648"/>
                </a:moveTo>
                <a:lnTo>
                  <a:pt x="4057802" y="3669747"/>
                </a:lnTo>
                <a:lnTo>
                  <a:pt x="4052688" y="3660215"/>
                </a:lnTo>
                <a:lnTo>
                  <a:pt x="4050596" y="3656262"/>
                </a:lnTo>
                <a:cubicBezTo>
                  <a:pt x="3995735" y="3658215"/>
                  <a:pt x="3940875" y="3651938"/>
                  <a:pt x="3887874" y="3637664"/>
                </a:cubicBezTo>
                <a:cubicBezTo>
                  <a:pt x="3821345" y="3620413"/>
                  <a:pt x="3764392" y="3577427"/>
                  <a:pt x="3729570" y="3518167"/>
                </a:cubicBezTo>
                <a:cubicBezTo>
                  <a:pt x="3712670" y="3530698"/>
                  <a:pt x="3694608" y="3541602"/>
                  <a:pt x="3675640" y="3550715"/>
                </a:cubicBezTo>
                <a:cubicBezTo>
                  <a:pt x="3656787" y="3559805"/>
                  <a:pt x="3636866" y="3566501"/>
                  <a:pt x="3616363" y="3570708"/>
                </a:cubicBezTo>
                <a:cubicBezTo>
                  <a:pt x="3521519" y="3589772"/>
                  <a:pt x="3435974" y="3545136"/>
                  <a:pt x="3369491" y="3472833"/>
                </a:cubicBezTo>
                <a:cubicBezTo>
                  <a:pt x="3354381" y="3556527"/>
                  <a:pt x="3309749" y="3600699"/>
                  <a:pt x="3264187" y="3645801"/>
                </a:cubicBezTo>
                <a:cubicBezTo>
                  <a:pt x="3222089" y="3681929"/>
                  <a:pt x="3189243" y="3727588"/>
                  <a:pt x="3168414" y="3779014"/>
                </a:cubicBezTo>
                <a:lnTo>
                  <a:pt x="3166322" y="3784826"/>
                </a:lnTo>
                <a:lnTo>
                  <a:pt x="3164230" y="3779014"/>
                </a:lnTo>
                <a:cubicBezTo>
                  <a:pt x="3143402" y="3727588"/>
                  <a:pt x="3110555" y="3681929"/>
                  <a:pt x="3068457" y="3645801"/>
                </a:cubicBezTo>
                <a:cubicBezTo>
                  <a:pt x="3021965" y="3600931"/>
                  <a:pt x="2978263" y="3556760"/>
                  <a:pt x="2963153" y="3472833"/>
                </a:cubicBezTo>
                <a:cubicBezTo>
                  <a:pt x="2896670" y="3545136"/>
                  <a:pt x="2811125" y="3589075"/>
                  <a:pt x="2716282" y="3570708"/>
                </a:cubicBezTo>
                <a:cubicBezTo>
                  <a:pt x="2695779" y="3566501"/>
                  <a:pt x="2675880" y="3559782"/>
                  <a:pt x="2657005" y="3550715"/>
                </a:cubicBezTo>
                <a:cubicBezTo>
                  <a:pt x="2638036" y="3541602"/>
                  <a:pt x="2619974" y="3530698"/>
                  <a:pt x="2603075" y="3518167"/>
                </a:cubicBezTo>
                <a:cubicBezTo>
                  <a:pt x="2568252" y="3577427"/>
                  <a:pt x="2511300" y="3620413"/>
                  <a:pt x="2444770" y="3637664"/>
                </a:cubicBezTo>
                <a:cubicBezTo>
                  <a:pt x="2391769" y="3651938"/>
                  <a:pt x="2336909" y="3658215"/>
                  <a:pt x="2282049" y="3656262"/>
                </a:cubicBezTo>
                <a:lnTo>
                  <a:pt x="2279957" y="3660215"/>
                </a:lnTo>
                <a:lnTo>
                  <a:pt x="2274843" y="3669747"/>
                </a:lnTo>
                <a:lnTo>
                  <a:pt x="2267636" y="3687648"/>
                </a:lnTo>
                <a:cubicBezTo>
                  <a:pt x="2318126" y="3687834"/>
                  <a:pt x="2368547" y="3683463"/>
                  <a:pt x="2418270" y="3674628"/>
                </a:cubicBezTo>
                <a:cubicBezTo>
                  <a:pt x="2485427" y="3663191"/>
                  <a:pt x="2545425" y="3625877"/>
                  <a:pt x="2585407" y="3570708"/>
                </a:cubicBezTo>
                <a:lnTo>
                  <a:pt x="2596798" y="3554435"/>
                </a:lnTo>
                <a:lnTo>
                  <a:pt x="2611908" y="3567221"/>
                </a:lnTo>
                <a:lnTo>
                  <a:pt x="2613302" y="3567221"/>
                </a:lnTo>
                <a:cubicBezTo>
                  <a:pt x="2660213" y="3604930"/>
                  <a:pt x="2721396" y="3619995"/>
                  <a:pt x="2780440" y="3608371"/>
                </a:cubicBezTo>
                <a:cubicBezTo>
                  <a:pt x="2837579" y="3598979"/>
                  <a:pt x="2889696" y="3570151"/>
                  <a:pt x="2928052" y="3526769"/>
                </a:cubicBezTo>
                <a:lnTo>
                  <a:pt x="2928052" y="3525374"/>
                </a:lnTo>
                <a:lnTo>
                  <a:pt x="2956179" y="3491432"/>
                </a:lnTo>
                <a:lnTo>
                  <a:pt x="2960131" y="3535371"/>
                </a:lnTo>
                <a:cubicBezTo>
                  <a:pt x="2965943" y="3599537"/>
                  <a:pt x="3011737" y="3643709"/>
                  <a:pt x="3059856" y="3689740"/>
                </a:cubicBezTo>
                <a:cubicBezTo>
                  <a:pt x="3098839" y="3723450"/>
                  <a:pt x="3132174" y="3763158"/>
                  <a:pt x="3158651" y="3807376"/>
                </a:cubicBezTo>
                <a:cubicBezTo>
                  <a:pt x="3160813" y="3802425"/>
                  <a:pt x="3163231" y="3797612"/>
                  <a:pt x="3165857" y="3792963"/>
                </a:cubicBezTo>
                <a:cubicBezTo>
                  <a:pt x="3168345" y="3797612"/>
                  <a:pt x="3170739" y="3802425"/>
                  <a:pt x="3173063" y="3807376"/>
                </a:cubicBezTo>
                <a:cubicBezTo>
                  <a:pt x="3199541" y="3763158"/>
                  <a:pt x="3232875" y="3723450"/>
                  <a:pt x="3271858" y="3689740"/>
                </a:cubicBezTo>
                <a:cubicBezTo>
                  <a:pt x="3319978" y="3643243"/>
                  <a:pt x="3364842" y="3599537"/>
                  <a:pt x="3371584" y="3535371"/>
                </a:cubicBezTo>
                <a:lnTo>
                  <a:pt x="3375535" y="3491432"/>
                </a:lnTo>
                <a:lnTo>
                  <a:pt x="3403663" y="3525374"/>
                </a:lnTo>
                <a:lnTo>
                  <a:pt x="3403663" y="3526769"/>
                </a:lnTo>
                <a:cubicBezTo>
                  <a:pt x="3442019" y="3570151"/>
                  <a:pt x="3494136" y="3598979"/>
                  <a:pt x="3551274" y="3608371"/>
                </a:cubicBezTo>
                <a:cubicBezTo>
                  <a:pt x="3610319" y="3619995"/>
                  <a:pt x="3671502" y="3604930"/>
                  <a:pt x="3718412" y="3567221"/>
                </a:cubicBezTo>
                <a:lnTo>
                  <a:pt x="3719807" y="3567221"/>
                </a:lnTo>
                <a:lnTo>
                  <a:pt x="3734916" y="3554435"/>
                </a:lnTo>
                <a:lnTo>
                  <a:pt x="3746307" y="3570708"/>
                </a:lnTo>
                <a:cubicBezTo>
                  <a:pt x="3786290" y="3625877"/>
                  <a:pt x="3846288" y="3663191"/>
                  <a:pt x="3913445" y="3674628"/>
                </a:cubicBezTo>
                <a:cubicBezTo>
                  <a:pt x="3963168" y="3683463"/>
                  <a:pt x="4013588" y="3687834"/>
                  <a:pt x="4064078" y="3687648"/>
                </a:cubicBezTo>
                <a:lnTo>
                  <a:pt x="4064078" y="3687648"/>
                </a:lnTo>
                <a:close/>
                <a:moveTo>
                  <a:pt x="3693074" y="2850709"/>
                </a:moveTo>
                <a:cubicBezTo>
                  <a:pt x="3751003" y="2860380"/>
                  <a:pt x="3805375" y="2885162"/>
                  <a:pt x="3850681" y="2922546"/>
                </a:cubicBezTo>
                <a:lnTo>
                  <a:pt x="3859282" y="2930218"/>
                </a:lnTo>
                <a:cubicBezTo>
                  <a:pt x="3898661" y="2960859"/>
                  <a:pt x="3936017" y="2994011"/>
                  <a:pt x="3971095" y="3029488"/>
                </a:cubicBezTo>
                <a:cubicBezTo>
                  <a:pt x="4013937" y="3074915"/>
                  <a:pt x="4062103" y="3115042"/>
                  <a:pt x="4114522" y="3148984"/>
                </a:cubicBezTo>
                <a:lnTo>
                  <a:pt x="4114522" y="3148984"/>
                </a:lnTo>
                <a:cubicBezTo>
                  <a:pt x="4171079" y="3183090"/>
                  <a:pt x="4239980" y="3189924"/>
                  <a:pt x="4302116" y="3167583"/>
                </a:cubicBezTo>
                <a:cubicBezTo>
                  <a:pt x="4351630" y="3148333"/>
                  <a:pt x="4397355" y="3120482"/>
                  <a:pt x="4437175" y="3085284"/>
                </a:cubicBezTo>
                <a:cubicBezTo>
                  <a:pt x="4344191" y="3038787"/>
                  <a:pt x="4286774" y="2976714"/>
                  <a:pt x="4226335" y="2911154"/>
                </a:cubicBezTo>
                <a:cubicBezTo>
                  <a:pt x="4194488" y="2875282"/>
                  <a:pt x="4160642" y="2841200"/>
                  <a:pt x="4124983" y="2809094"/>
                </a:cubicBezTo>
                <a:cubicBezTo>
                  <a:pt x="4071447" y="2767991"/>
                  <a:pt x="4008614" y="2740674"/>
                  <a:pt x="3942037" y="2729585"/>
                </a:cubicBezTo>
                <a:cubicBezTo>
                  <a:pt x="3872858" y="2722610"/>
                  <a:pt x="3803097" y="2723935"/>
                  <a:pt x="3734219" y="2733537"/>
                </a:cubicBezTo>
                <a:lnTo>
                  <a:pt x="3734219" y="2729585"/>
                </a:lnTo>
                <a:cubicBezTo>
                  <a:pt x="3725084" y="2740790"/>
                  <a:pt x="3717854" y="2753437"/>
                  <a:pt x="3712833" y="2767014"/>
                </a:cubicBezTo>
                <a:cubicBezTo>
                  <a:pt x="3803724" y="2769804"/>
                  <a:pt x="3897173" y="2773524"/>
                  <a:pt x="3968538" y="2823275"/>
                </a:cubicBezTo>
                <a:cubicBezTo>
                  <a:pt x="4011798" y="2854800"/>
                  <a:pt x="4051758" y="2890626"/>
                  <a:pt x="4087789" y="2930218"/>
                </a:cubicBezTo>
                <a:cubicBezTo>
                  <a:pt x="4111035" y="2953466"/>
                  <a:pt x="4132654" y="2976714"/>
                  <a:pt x="4157527" y="2997405"/>
                </a:cubicBezTo>
                <a:cubicBezTo>
                  <a:pt x="4187444" y="3023002"/>
                  <a:pt x="4220965" y="3044064"/>
                  <a:pt x="4257019" y="3059943"/>
                </a:cubicBezTo>
                <a:cubicBezTo>
                  <a:pt x="4292981" y="3075961"/>
                  <a:pt x="4329849" y="3089841"/>
                  <a:pt x="4367437" y="3101558"/>
                </a:cubicBezTo>
                <a:lnTo>
                  <a:pt x="4388591" y="3108300"/>
                </a:lnTo>
                <a:lnTo>
                  <a:pt x="4367437" y="3115274"/>
                </a:lnTo>
                <a:lnTo>
                  <a:pt x="4367437" y="3115274"/>
                </a:lnTo>
                <a:lnTo>
                  <a:pt x="4350003" y="3121319"/>
                </a:lnTo>
                <a:cubicBezTo>
                  <a:pt x="4297002" y="3140150"/>
                  <a:pt x="4233773" y="3162701"/>
                  <a:pt x="4157527" y="3132478"/>
                </a:cubicBezTo>
                <a:cubicBezTo>
                  <a:pt x="4115754" y="3115460"/>
                  <a:pt x="4076631" y="3092607"/>
                  <a:pt x="4041297" y="3064593"/>
                </a:cubicBezTo>
                <a:cubicBezTo>
                  <a:pt x="4002616" y="3033835"/>
                  <a:pt x="3966329" y="3000195"/>
                  <a:pt x="3932739" y="2963928"/>
                </a:cubicBezTo>
                <a:lnTo>
                  <a:pt x="3932739" y="2963928"/>
                </a:lnTo>
                <a:cubicBezTo>
                  <a:pt x="3922860" y="2953559"/>
                  <a:pt x="3912469" y="2943702"/>
                  <a:pt x="3901590" y="2934402"/>
                </a:cubicBezTo>
                <a:cubicBezTo>
                  <a:pt x="3891036" y="2925382"/>
                  <a:pt x="3880017" y="2916920"/>
                  <a:pt x="3868580" y="2909062"/>
                </a:cubicBezTo>
                <a:cubicBezTo>
                  <a:pt x="3816719" y="2872957"/>
                  <a:pt x="3756256" y="2851150"/>
                  <a:pt x="3693306" y="2845826"/>
                </a:cubicBezTo>
                <a:lnTo>
                  <a:pt x="3693306" y="2851173"/>
                </a:lnTo>
                <a:lnTo>
                  <a:pt x="3693306" y="2851173"/>
                </a:lnTo>
                <a:close/>
                <a:moveTo>
                  <a:pt x="3707254" y="2780964"/>
                </a:moveTo>
                <a:cubicBezTo>
                  <a:pt x="3702698" y="2797098"/>
                  <a:pt x="3699048" y="2813465"/>
                  <a:pt x="3696329" y="2830018"/>
                </a:cubicBezTo>
                <a:cubicBezTo>
                  <a:pt x="3760813" y="2835992"/>
                  <a:pt x="3822647" y="2858566"/>
                  <a:pt x="3875787" y="2895578"/>
                </a:cubicBezTo>
                <a:cubicBezTo>
                  <a:pt x="3887619" y="2903738"/>
                  <a:pt x="3899033" y="2912502"/>
                  <a:pt x="3909958" y="2921848"/>
                </a:cubicBezTo>
                <a:cubicBezTo>
                  <a:pt x="3921163" y="2931520"/>
                  <a:pt x="3931879" y="2941772"/>
                  <a:pt x="3942037" y="2952536"/>
                </a:cubicBezTo>
                <a:lnTo>
                  <a:pt x="3942037" y="2952536"/>
                </a:lnTo>
                <a:cubicBezTo>
                  <a:pt x="3975116" y="2988292"/>
                  <a:pt x="4010868" y="3021467"/>
                  <a:pt x="4048969" y="3051806"/>
                </a:cubicBezTo>
                <a:cubicBezTo>
                  <a:pt x="4083326" y="3078984"/>
                  <a:pt x="4121356" y="3101139"/>
                  <a:pt x="4161944" y="3117599"/>
                </a:cubicBezTo>
                <a:cubicBezTo>
                  <a:pt x="4231681" y="3145265"/>
                  <a:pt x="4291423" y="3125038"/>
                  <a:pt x="4341634" y="3107137"/>
                </a:cubicBezTo>
                <a:cubicBezTo>
                  <a:pt x="4310741" y="3097420"/>
                  <a:pt x="4280405" y="3086004"/>
                  <a:pt x="4250743" y="3072962"/>
                </a:cubicBezTo>
                <a:cubicBezTo>
                  <a:pt x="4213433" y="3056502"/>
                  <a:pt x="4178727" y="3034649"/>
                  <a:pt x="4147764" y="3008099"/>
                </a:cubicBezTo>
                <a:cubicBezTo>
                  <a:pt x="4123123" y="2986711"/>
                  <a:pt x="4101272" y="2963463"/>
                  <a:pt x="4078026" y="2939982"/>
                </a:cubicBezTo>
                <a:cubicBezTo>
                  <a:pt x="4042924" y="2901064"/>
                  <a:pt x="4003988" y="2865773"/>
                  <a:pt x="3961797" y="2834667"/>
                </a:cubicBezTo>
                <a:cubicBezTo>
                  <a:pt x="3892059" y="2786543"/>
                  <a:pt x="3799075" y="2783288"/>
                  <a:pt x="3708649" y="2780731"/>
                </a:cubicBezTo>
                <a:lnTo>
                  <a:pt x="3708649" y="2780731"/>
                </a:lnTo>
                <a:close/>
                <a:moveTo>
                  <a:pt x="3775364" y="2691225"/>
                </a:moveTo>
                <a:cubicBezTo>
                  <a:pt x="3832224" y="2684971"/>
                  <a:pt x="3889595" y="2684971"/>
                  <a:pt x="3946454" y="2691225"/>
                </a:cubicBezTo>
                <a:cubicBezTo>
                  <a:pt x="3982113" y="2695712"/>
                  <a:pt x="4017029" y="2704779"/>
                  <a:pt x="4050363" y="2718193"/>
                </a:cubicBezTo>
                <a:lnTo>
                  <a:pt x="4067565" y="2716333"/>
                </a:lnTo>
                <a:cubicBezTo>
                  <a:pt x="4117776" y="2710986"/>
                  <a:pt x="4167290" y="2705871"/>
                  <a:pt x="4224010" y="2731677"/>
                </a:cubicBezTo>
                <a:cubicBezTo>
                  <a:pt x="4271222" y="2757924"/>
                  <a:pt x="4313274" y="2792494"/>
                  <a:pt x="4348143" y="2833737"/>
                </a:cubicBezTo>
                <a:cubicBezTo>
                  <a:pt x="4372272" y="2860263"/>
                  <a:pt x="4398471" y="2884814"/>
                  <a:pt x="4426482" y="2907202"/>
                </a:cubicBezTo>
                <a:lnTo>
                  <a:pt x="4426482" y="2907202"/>
                </a:lnTo>
                <a:cubicBezTo>
                  <a:pt x="4469719" y="2938424"/>
                  <a:pt x="4521255" y="2956046"/>
                  <a:pt x="4574558" y="2957883"/>
                </a:cubicBezTo>
                <a:cubicBezTo>
                  <a:pt x="4584089" y="2957883"/>
                  <a:pt x="4593387" y="2957883"/>
                  <a:pt x="4602453" y="2957883"/>
                </a:cubicBezTo>
                <a:cubicBezTo>
                  <a:pt x="4611519" y="2957883"/>
                  <a:pt x="4619888" y="2956488"/>
                  <a:pt x="4628256" y="2955326"/>
                </a:cubicBezTo>
                <a:lnTo>
                  <a:pt x="4628256" y="2955326"/>
                </a:lnTo>
                <a:cubicBezTo>
                  <a:pt x="4661335" y="2949816"/>
                  <a:pt x="4691392" y="2932752"/>
                  <a:pt x="4713104" y="2907202"/>
                </a:cubicBezTo>
                <a:cubicBezTo>
                  <a:pt x="4694949" y="2909340"/>
                  <a:pt x="4676584" y="2908481"/>
                  <a:pt x="4658708" y="2904644"/>
                </a:cubicBezTo>
                <a:cubicBezTo>
                  <a:pt x="4624212" y="2896414"/>
                  <a:pt x="4591365" y="2882442"/>
                  <a:pt x="4561541" y="2863262"/>
                </a:cubicBezTo>
                <a:lnTo>
                  <a:pt x="4561541" y="2863262"/>
                </a:lnTo>
                <a:cubicBezTo>
                  <a:pt x="4522325" y="2835992"/>
                  <a:pt x="4485968" y="2804839"/>
                  <a:pt x="4452982" y="2770269"/>
                </a:cubicBezTo>
                <a:cubicBezTo>
                  <a:pt x="4421810" y="2737628"/>
                  <a:pt x="4387382" y="2708266"/>
                  <a:pt x="4350235" y="2682623"/>
                </a:cubicBezTo>
                <a:cubicBezTo>
                  <a:pt x="4299350" y="2659561"/>
                  <a:pt x="4245396" y="2643915"/>
                  <a:pt x="4190071" y="2636126"/>
                </a:cubicBezTo>
                <a:cubicBezTo>
                  <a:pt x="4253997" y="2606369"/>
                  <a:pt x="4329546" y="2628687"/>
                  <a:pt x="4368600" y="2652168"/>
                </a:cubicBezTo>
                <a:cubicBezTo>
                  <a:pt x="4408280" y="2679229"/>
                  <a:pt x="4444963" y="2710381"/>
                  <a:pt x="4478088" y="2745161"/>
                </a:cubicBezTo>
                <a:cubicBezTo>
                  <a:pt x="4509167" y="2777546"/>
                  <a:pt x="4543362" y="2806839"/>
                  <a:pt x="4580137" y="2832575"/>
                </a:cubicBezTo>
                <a:lnTo>
                  <a:pt x="4580137" y="2832575"/>
                </a:lnTo>
                <a:cubicBezTo>
                  <a:pt x="4606475" y="2849593"/>
                  <a:pt x="4635462" y="2862100"/>
                  <a:pt x="4665914" y="2869540"/>
                </a:cubicBezTo>
                <a:cubicBezTo>
                  <a:pt x="4691043" y="2875189"/>
                  <a:pt x="4717288" y="2872841"/>
                  <a:pt x="4740999" y="2862797"/>
                </a:cubicBezTo>
                <a:cubicBezTo>
                  <a:pt x="4774054" y="2849778"/>
                  <a:pt x="4805297" y="2832598"/>
                  <a:pt x="4833982" y="2811651"/>
                </a:cubicBezTo>
                <a:cubicBezTo>
                  <a:pt x="4859715" y="2796005"/>
                  <a:pt x="4875662" y="2768293"/>
                  <a:pt x="4876290" y="2738186"/>
                </a:cubicBezTo>
                <a:cubicBezTo>
                  <a:pt x="4872570" y="2699827"/>
                  <a:pt x="4823289" y="2672859"/>
                  <a:pt x="4771451" y="2645193"/>
                </a:cubicBezTo>
                <a:cubicBezTo>
                  <a:pt x="4742626" y="2630454"/>
                  <a:pt x="4715033" y="2613413"/>
                  <a:pt x="4688928" y="2594279"/>
                </a:cubicBezTo>
                <a:lnTo>
                  <a:pt x="4688928" y="2594279"/>
                </a:lnTo>
                <a:cubicBezTo>
                  <a:pt x="4668239" y="2578238"/>
                  <a:pt x="4652199" y="2564521"/>
                  <a:pt x="4635927" y="2551038"/>
                </a:cubicBezTo>
                <a:cubicBezTo>
                  <a:pt x="4453912" y="2397831"/>
                  <a:pt x="4259576" y="2302048"/>
                  <a:pt x="4012240" y="2278102"/>
                </a:cubicBezTo>
                <a:cubicBezTo>
                  <a:pt x="3979696" y="2274848"/>
                  <a:pt x="3947384" y="2273220"/>
                  <a:pt x="3916234" y="2273220"/>
                </a:cubicBezTo>
                <a:cubicBezTo>
                  <a:pt x="3895778" y="2273220"/>
                  <a:pt x="3875554" y="2273220"/>
                  <a:pt x="3855563" y="2275313"/>
                </a:cubicBezTo>
                <a:cubicBezTo>
                  <a:pt x="3867651" y="2296004"/>
                  <a:pt x="3884853" y="2319949"/>
                  <a:pt x="3908563" y="2352265"/>
                </a:cubicBezTo>
                <a:lnTo>
                  <a:pt x="3903449" y="2359937"/>
                </a:lnTo>
                <a:cubicBezTo>
                  <a:pt x="3914561" y="2349963"/>
                  <a:pt x="3927416" y="2342082"/>
                  <a:pt x="3941340" y="2336688"/>
                </a:cubicBezTo>
                <a:cubicBezTo>
                  <a:pt x="3975604" y="2323576"/>
                  <a:pt x="4012403" y="2318415"/>
                  <a:pt x="4048969" y="2321577"/>
                </a:cubicBezTo>
                <a:lnTo>
                  <a:pt x="4058500" y="2321577"/>
                </a:lnTo>
                <a:cubicBezTo>
                  <a:pt x="4102667" y="2327156"/>
                  <a:pt x="4148229" y="2357612"/>
                  <a:pt x="4194255" y="2388300"/>
                </a:cubicBezTo>
                <a:cubicBezTo>
                  <a:pt x="4224429" y="2410199"/>
                  <a:pt x="4256833" y="2428821"/>
                  <a:pt x="4290959" y="2443863"/>
                </a:cubicBezTo>
                <a:lnTo>
                  <a:pt x="4290959" y="2443863"/>
                </a:lnTo>
                <a:lnTo>
                  <a:pt x="4317923" y="2454092"/>
                </a:lnTo>
                <a:lnTo>
                  <a:pt x="4293516" y="2466181"/>
                </a:lnTo>
                <a:cubicBezTo>
                  <a:pt x="4239353" y="2489313"/>
                  <a:pt x="4180819" y="2500403"/>
                  <a:pt x="4121961" y="2498729"/>
                </a:cubicBezTo>
                <a:cubicBezTo>
                  <a:pt x="4110105" y="2498729"/>
                  <a:pt x="4098715" y="2498729"/>
                  <a:pt x="4085697" y="2498729"/>
                </a:cubicBezTo>
                <a:cubicBezTo>
                  <a:pt x="4072680" y="2498729"/>
                  <a:pt x="4062451" y="2497102"/>
                  <a:pt x="4050363" y="2495707"/>
                </a:cubicBezTo>
                <a:lnTo>
                  <a:pt x="4050363" y="2495707"/>
                </a:lnTo>
                <a:cubicBezTo>
                  <a:pt x="3985972" y="2488267"/>
                  <a:pt x="3929252" y="2470133"/>
                  <a:pt x="3901822" y="2444793"/>
                </a:cubicBezTo>
                <a:cubicBezTo>
                  <a:pt x="3896081" y="2439608"/>
                  <a:pt x="3891269" y="2433471"/>
                  <a:pt x="3887642" y="2426659"/>
                </a:cubicBezTo>
                <a:cubicBezTo>
                  <a:pt x="3884132" y="2419987"/>
                  <a:pt x="3882296" y="2412571"/>
                  <a:pt x="3882296" y="2405038"/>
                </a:cubicBezTo>
                <a:lnTo>
                  <a:pt x="3882296" y="2405038"/>
                </a:lnTo>
                <a:cubicBezTo>
                  <a:pt x="3882296" y="2405038"/>
                  <a:pt x="3882296" y="2403178"/>
                  <a:pt x="3882296" y="2402481"/>
                </a:cubicBezTo>
                <a:cubicBezTo>
                  <a:pt x="3882528" y="2397669"/>
                  <a:pt x="3883388" y="2392903"/>
                  <a:pt x="3884853" y="2388300"/>
                </a:cubicBezTo>
                <a:cubicBezTo>
                  <a:pt x="3817672" y="2491289"/>
                  <a:pt x="3818137" y="2504541"/>
                  <a:pt x="3851146" y="2638916"/>
                </a:cubicBezTo>
                <a:cubicBezTo>
                  <a:pt x="3819299" y="2660537"/>
                  <a:pt x="3794891" y="2676811"/>
                  <a:pt x="3775597" y="2691225"/>
                </a:cubicBezTo>
                <a:lnTo>
                  <a:pt x="3775597" y="2691225"/>
                </a:lnTo>
                <a:close/>
                <a:moveTo>
                  <a:pt x="3839058" y="2241370"/>
                </a:moveTo>
                <a:cubicBezTo>
                  <a:pt x="3863931" y="2239278"/>
                  <a:pt x="3889734" y="2238115"/>
                  <a:pt x="3916234" y="2238348"/>
                </a:cubicBezTo>
                <a:cubicBezTo>
                  <a:pt x="3949011" y="2238348"/>
                  <a:pt x="3982253" y="2240208"/>
                  <a:pt x="4015727" y="2243462"/>
                </a:cubicBezTo>
                <a:cubicBezTo>
                  <a:pt x="4184725" y="2259736"/>
                  <a:pt x="4359301" y="2313207"/>
                  <a:pt x="4469022" y="2384580"/>
                </a:cubicBezTo>
                <a:cubicBezTo>
                  <a:pt x="4480877" y="2383185"/>
                  <a:pt x="4492268" y="2381092"/>
                  <a:pt x="4504821" y="2379000"/>
                </a:cubicBezTo>
                <a:cubicBezTo>
                  <a:pt x="4554567" y="2370166"/>
                  <a:pt x="4603616" y="2361331"/>
                  <a:pt x="4648945" y="2398761"/>
                </a:cubicBezTo>
                <a:cubicBezTo>
                  <a:pt x="4660800" y="2408525"/>
                  <a:pt x="4675213" y="2422010"/>
                  <a:pt x="4691485" y="2436656"/>
                </a:cubicBezTo>
                <a:cubicBezTo>
                  <a:pt x="4751227" y="2491754"/>
                  <a:pt x="4837004" y="2570799"/>
                  <a:pt x="4900698" y="2571729"/>
                </a:cubicBezTo>
                <a:lnTo>
                  <a:pt x="4900698" y="2571729"/>
                </a:lnTo>
                <a:cubicBezTo>
                  <a:pt x="4947073" y="2575030"/>
                  <a:pt x="4993449" y="2565289"/>
                  <a:pt x="5034594" y="2543598"/>
                </a:cubicBezTo>
                <a:cubicBezTo>
                  <a:pt x="5046264" y="2536577"/>
                  <a:pt x="5056910" y="2527975"/>
                  <a:pt x="5066209" y="2518025"/>
                </a:cubicBezTo>
                <a:cubicBezTo>
                  <a:pt x="5042800" y="2522117"/>
                  <a:pt x="5018927" y="2522814"/>
                  <a:pt x="4995309" y="2520117"/>
                </a:cubicBezTo>
                <a:cubicBezTo>
                  <a:pt x="4907672" y="2509888"/>
                  <a:pt x="4853044" y="2459672"/>
                  <a:pt x="4800508" y="2411315"/>
                </a:cubicBezTo>
                <a:cubicBezTo>
                  <a:pt x="4774705" y="2385347"/>
                  <a:pt x="4745810" y="2362633"/>
                  <a:pt x="4714498" y="2343662"/>
                </a:cubicBezTo>
                <a:cubicBezTo>
                  <a:pt x="4659266" y="2310464"/>
                  <a:pt x="4596805" y="2291168"/>
                  <a:pt x="4532483" y="2287402"/>
                </a:cubicBezTo>
                <a:cubicBezTo>
                  <a:pt x="4604545" y="2252529"/>
                  <a:pt x="4693577" y="2290889"/>
                  <a:pt x="4731700" y="2310650"/>
                </a:cubicBezTo>
                <a:cubicBezTo>
                  <a:pt x="4765593" y="2330946"/>
                  <a:pt x="4796835" y="2355403"/>
                  <a:pt x="4824684" y="2383417"/>
                </a:cubicBezTo>
                <a:cubicBezTo>
                  <a:pt x="4872803" y="2427822"/>
                  <a:pt x="4923014" y="2474086"/>
                  <a:pt x="4999028" y="2482920"/>
                </a:cubicBezTo>
                <a:cubicBezTo>
                  <a:pt x="5030503" y="2487430"/>
                  <a:pt x="5062606" y="2483408"/>
                  <a:pt x="5092012" y="2471296"/>
                </a:cubicBezTo>
                <a:cubicBezTo>
                  <a:pt x="5096638" y="2469064"/>
                  <a:pt x="5101008" y="2466344"/>
                  <a:pt x="5105029" y="2463159"/>
                </a:cubicBezTo>
                <a:cubicBezTo>
                  <a:pt x="5108656" y="2460276"/>
                  <a:pt x="5111864" y="2456928"/>
                  <a:pt x="5114560" y="2453162"/>
                </a:cubicBezTo>
                <a:lnTo>
                  <a:pt x="5114560" y="2453162"/>
                </a:lnTo>
                <a:cubicBezTo>
                  <a:pt x="5124626" y="2440329"/>
                  <a:pt x="5135830" y="2428403"/>
                  <a:pt x="5148034" y="2417592"/>
                </a:cubicBezTo>
                <a:cubicBezTo>
                  <a:pt x="5177557" y="2389694"/>
                  <a:pt x="5213820" y="2355519"/>
                  <a:pt x="5205684" y="2315997"/>
                </a:cubicBezTo>
                <a:cubicBezTo>
                  <a:pt x="5197548" y="2276475"/>
                  <a:pt x="5121766" y="2241602"/>
                  <a:pt x="5050169" y="2206730"/>
                </a:cubicBezTo>
                <a:cubicBezTo>
                  <a:pt x="5015835" y="2191014"/>
                  <a:pt x="4982524" y="2173159"/>
                  <a:pt x="4950444" y="2153259"/>
                </a:cubicBezTo>
                <a:lnTo>
                  <a:pt x="4950444" y="2153259"/>
                </a:lnTo>
                <a:lnTo>
                  <a:pt x="4894189" y="2115132"/>
                </a:lnTo>
                <a:cubicBezTo>
                  <a:pt x="4845838" y="2079631"/>
                  <a:pt x="4794790" y="2047991"/>
                  <a:pt x="4741464" y="2020511"/>
                </a:cubicBezTo>
                <a:lnTo>
                  <a:pt x="4741464" y="2020511"/>
                </a:lnTo>
                <a:cubicBezTo>
                  <a:pt x="4713569" y="2008120"/>
                  <a:pt x="4683419" y="2001610"/>
                  <a:pt x="4652897" y="2001447"/>
                </a:cubicBezTo>
                <a:cubicBezTo>
                  <a:pt x="4636880" y="2001029"/>
                  <a:pt x="4620934" y="1999239"/>
                  <a:pt x="4605243" y="1996100"/>
                </a:cubicBezTo>
                <a:cubicBezTo>
                  <a:pt x="4587948" y="1992241"/>
                  <a:pt x="4571118" y="1986545"/>
                  <a:pt x="4555032" y="1979129"/>
                </a:cubicBezTo>
                <a:cubicBezTo>
                  <a:pt x="4533297" y="1969365"/>
                  <a:pt x="4510748" y="1961600"/>
                  <a:pt x="4487619" y="1955881"/>
                </a:cubicBezTo>
                <a:cubicBezTo>
                  <a:pt x="4471811" y="1951929"/>
                  <a:pt x="4452052" y="1945884"/>
                  <a:pt x="4430434" y="1939142"/>
                </a:cubicBezTo>
                <a:cubicBezTo>
                  <a:pt x="4367437" y="1919846"/>
                  <a:pt x="4286542" y="1895203"/>
                  <a:pt x="4215409" y="1896365"/>
                </a:cubicBezTo>
                <a:lnTo>
                  <a:pt x="4215409" y="1896365"/>
                </a:lnTo>
                <a:cubicBezTo>
                  <a:pt x="4157295" y="1896365"/>
                  <a:pt x="4090114" y="1899387"/>
                  <a:pt x="4026420" y="1901480"/>
                </a:cubicBezTo>
                <a:lnTo>
                  <a:pt x="3906936" y="1904967"/>
                </a:lnTo>
                <a:lnTo>
                  <a:pt x="3906936" y="1904967"/>
                </a:lnTo>
                <a:cubicBezTo>
                  <a:pt x="3866953" y="1906269"/>
                  <a:pt x="3826924" y="1904409"/>
                  <a:pt x="3787220" y="1899387"/>
                </a:cubicBezTo>
                <a:cubicBezTo>
                  <a:pt x="3758907" y="1895528"/>
                  <a:pt x="3730895" y="1889855"/>
                  <a:pt x="3703302" y="1882416"/>
                </a:cubicBezTo>
                <a:cubicBezTo>
                  <a:pt x="3726548" y="1986801"/>
                  <a:pt x="3740263" y="1998658"/>
                  <a:pt x="3853006" y="2066543"/>
                </a:cubicBezTo>
                <a:cubicBezTo>
                  <a:pt x="3834874" y="2159536"/>
                  <a:pt x="3826273" y="2200220"/>
                  <a:pt x="3839988" y="2241138"/>
                </a:cubicBezTo>
                <a:lnTo>
                  <a:pt x="3839988" y="2241138"/>
                </a:lnTo>
                <a:close/>
                <a:moveTo>
                  <a:pt x="4049434" y="2390624"/>
                </a:moveTo>
                <a:lnTo>
                  <a:pt x="4049434" y="2390624"/>
                </a:lnTo>
                <a:cubicBezTo>
                  <a:pt x="4061358" y="2391833"/>
                  <a:pt x="4070425" y="2401900"/>
                  <a:pt x="4070355" y="2413873"/>
                </a:cubicBezTo>
                <a:lnTo>
                  <a:pt x="4070355" y="2413873"/>
                </a:lnTo>
                <a:cubicBezTo>
                  <a:pt x="4070518" y="2424520"/>
                  <a:pt x="4062009" y="2433308"/>
                  <a:pt x="4051363" y="2433471"/>
                </a:cubicBezTo>
                <a:cubicBezTo>
                  <a:pt x="4050712" y="2433471"/>
                  <a:pt x="4050085" y="2433447"/>
                  <a:pt x="4049434" y="2433401"/>
                </a:cubicBezTo>
                <a:lnTo>
                  <a:pt x="4049434" y="2433401"/>
                </a:lnTo>
                <a:cubicBezTo>
                  <a:pt x="4037508" y="2432192"/>
                  <a:pt x="4028443" y="2422126"/>
                  <a:pt x="4028512" y="2410153"/>
                </a:cubicBezTo>
                <a:lnTo>
                  <a:pt x="4028512" y="2410153"/>
                </a:lnTo>
                <a:cubicBezTo>
                  <a:pt x="4028349" y="2399505"/>
                  <a:pt x="4036858" y="2390717"/>
                  <a:pt x="4047504" y="2390555"/>
                </a:cubicBezTo>
                <a:cubicBezTo>
                  <a:pt x="4048155" y="2390555"/>
                  <a:pt x="4048783" y="2390578"/>
                  <a:pt x="4049434" y="2390624"/>
                </a:cubicBezTo>
                <a:lnTo>
                  <a:pt x="4049434" y="2390624"/>
                </a:lnTo>
                <a:close/>
                <a:moveTo>
                  <a:pt x="4141022" y="2413873"/>
                </a:moveTo>
                <a:cubicBezTo>
                  <a:pt x="4159201" y="2426101"/>
                  <a:pt x="4178146" y="2437121"/>
                  <a:pt x="4197742" y="2446885"/>
                </a:cubicBezTo>
                <a:cubicBezTo>
                  <a:pt x="4165012" y="2457417"/>
                  <a:pt x="4130771" y="2462438"/>
                  <a:pt x="4096390" y="2461764"/>
                </a:cubicBezTo>
                <a:cubicBezTo>
                  <a:pt x="4088022" y="2461764"/>
                  <a:pt x="4079653" y="2461764"/>
                  <a:pt x="4071749" y="2461764"/>
                </a:cubicBezTo>
                <a:lnTo>
                  <a:pt x="4048504" y="2459672"/>
                </a:lnTo>
                <a:lnTo>
                  <a:pt x="4048504" y="2459672"/>
                </a:lnTo>
                <a:cubicBezTo>
                  <a:pt x="4014425" y="2458068"/>
                  <a:pt x="3981393" y="2447490"/>
                  <a:pt x="3952731" y="2428984"/>
                </a:cubicBezTo>
                <a:cubicBezTo>
                  <a:pt x="3950127" y="2426752"/>
                  <a:pt x="3947919" y="2424078"/>
                  <a:pt x="3946222" y="2421079"/>
                </a:cubicBezTo>
                <a:cubicBezTo>
                  <a:pt x="3944897" y="2418824"/>
                  <a:pt x="3944176" y="2416267"/>
                  <a:pt x="3944129" y="2413640"/>
                </a:cubicBezTo>
                <a:lnTo>
                  <a:pt x="3944129" y="2413640"/>
                </a:lnTo>
                <a:lnTo>
                  <a:pt x="3944129" y="2413640"/>
                </a:lnTo>
                <a:cubicBezTo>
                  <a:pt x="3947965" y="2397204"/>
                  <a:pt x="3960890" y="2384463"/>
                  <a:pt x="3977371" y="2380860"/>
                </a:cubicBezTo>
                <a:cubicBezTo>
                  <a:pt x="3999687" y="2372793"/>
                  <a:pt x="4023491" y="2369701"/>
                  <a:pt x="4047109" y="2371793"/>
                </a:cubicBezTo>
                <a:lnTo>
                  <a:pt x="4052920" y="2371793"/>
                </a:lnTo>
                <a:cubicBezTo>
                  <a:pt x="4085116" y="2379907"/>
                  <a:pt x="4115312" y="2394460"/>
                  <a:pt x="4141719" y="2414570"/>
                </a:cubicBezTo>
                <a:lnTo>
                  <a:pt x="4141719" y="2414570"/>
                </a:lnTo>
                <a:close/>
                <a:moveTo>
                  <a:pt x="4049434" y="2372723"/>
                </a:moveTo>
                <a:lnTo>
                  <a:pt x="4049434" y="2372723"/>
                </a:lnTo>
                <a:cubicBezTo>
                  <a:pt x="4029605" y="2370933"/>
                  <a:pt x="4012101" y="2385533"/>
                  <a:pt x="4010287" y="2405340"/>
                </a:cubicBezTo>
                <a:cubicBezTo>
                  <a:pt x="4010171" y="2406642"/>
                  <a:pt x="4010125" y="2407921"/>
                  <a:pt x="4010148" y="2409223"/>
                </a:cubicBezTo>
                <a:lnTo>
                  <a:pt x="4010148" y="2409223"/>
                </a:lnTo>
                <a:cubicBezTo>
                  <a:pt x="4010427" y="2431286"/>
                  <a:pt x="4027443" y="2449512"/>
                  <a:pt x="4049434" y="2451302"/>
                </a:cubicBezTo>
                <a:lnTo>
                  <a:pt x="4049434" y="2451302"/>
                </a:lnTo>
                <a:cubicBezTo>
                  <a:pt x="4069262" y="2453092"/>
                  <a:pt x="4086766" y="2438493"/>
                  <a:pt x="4088579" y="2418662"/>
                </a:cubicBezTo>
                <a:cubicBezTo>
                  <a:pt x="4088672" y="2417453"/>
                  <a:pt x="4088742" y="2416244"/>
                  <a:pt x="4088719" y="2415035"/>
                </a:cubicBezTo>
                <a:lnTo>
                  <a:pt x="4088719" y="2415035"/>
                </a:lnTo>
                <a:cubicBezTo>
                  <a:pt x="4088440" y="2392972"/>
                  <a:pt x="4071424" y="2374746"/>
                  <a:pt x="4049434" y="2372956"/>
                </a:cubicBezTo>
                <a:lnTo>
                  <a:pt x="4049434" y="2372956"/>
                </a:lnTo>
                <a:close/>
                <a:moveTo>
                  <a:pt x="4181935" y="2411315"/>
                </a:moveTo>
                <a:cubicBezTo>
                  <a:pt x="4206064" y="2428217"/>
                  <a:pt x="4231147" y="2443747"/>
                  <a:pt x="4257019" y="2457812"/>
                </a:cubicBezTo>
                <a:cubicBezTo>
                  <a:pt x="4187282" y="2493614"/>
                  <a:pt x="3987832" y="2510818"/>
                  <a:pt x="3917629" y="2429914"/>
                </a:cubicBezTo>
                <a:cubicBezTo>
                  <a:pt x="3914166" y="2426868"/>
                  <a:pt x="3911260" y="2423265"/>
                  <a:pt x="3909028" y="2419220"/>
                </a:cubicBezTo>
                <a:cubicBezTo>
                  <a:pt x="3907401" y="2416221"/>
                  <a:pt x="3906518" y="2412873"/>
                  <a:pt x="3906471" y="2409455"/>
                </a:cubicBezTo>
                <a:lnTo>
                  <a:pt x="3906471" y="2409455"/>
                </a:lnTo>
                <a:lnTo>
                  <a:pt x="3906471" y="2406433"/>
                </a:lnTo>
                <a:cubicBezTo>
                  <a:pt x="3906471" y="2386672"/>
                  <a:pt x="3925998" y="2370863"/>
                  <a:pt x="3952963" y="2359937"/>
                </a:cubicBezTo>
                <a:cubicBezTo>
                  <a:pt x="3983834" y="2348173"/>
                  <a:pt x="4016982" y="2343570"/>
                  <a:pt x="4049898" y="2346453"/>
                </a:cubicBezTo>
                <a:lnTo>
                  <a:pt x="4058267" y="2346453"/>
                </a:lnTo>
                <a:cubicBezTo>
                  <a:pt x="4096390" y="2351334"/>
                  <a:pt x="4139627" y="2380163"/>
                  <a:pt x="4182865" y="2408991"/>
                </a:cubicBezTo>
                <a:lnTo>
                  <a:pt x="4182865" y="2408991"/>
                </a:lnTo>
                <a:close/>
                <a:moveTo>
                  <a:pt x="4214944" y="2441538"/>
                </a:moveTo>
                <a:lnTo>
                  <a:pt x="4214944" y="2441538"/>
                </a:lnTo>
                <a:cubicBezTo>
                  <a:pt x="4190838" y="2431332"/>
                  <a:pt x="4167848" y="2418638"/>
                  <a:pt x="4146369" y="2403643"/>
                </a:cubicBezTo>
                <a:cubicBezTo>
                  <a:pt x="4118776" y="2382534"/>
                  <a:pt x="4087115" y="2367329"/>
                  <a:pt x="4053385" y="2359006"/>
                </a:cubicBezTo>
                <a:lnTo>
                  <a:pt x="4047341" y="2359006"/>
                </a:lnTo>
                <a:cubicBezTo>
                  <a:pt x="4022050" y="2356775"/>
                  <a:pt x="3996596" y="2360122"/>
                  <a:pt x="3972722" y="2368771"/>
                </a:cubicBezTo>
                <a:cubicBezTo>
                  <a:pt x="3951987" y="2373746"/>
                  <a:pt x="3936179" y="2390555"/>
                  <a:pt x="3932507" y="2411548"/>
                </a:cubicBezTo>
                <a:lnTo>
                  <a:pt x="3932507" y="2412710"/>
                </a:lnTo>
                <a:lnTo>
                  <a:pt x="3932507" y="2412710"/>
                </a:lnTo>
                <a:cubicBezTo>
                  <a:pt x="3932483" y="2417499"/>
                  <a:pt x="3933692" y="2422219"/>
                  <a:pt x="3935994" y="2426427"/>
                </a:cubicBezTo>
                <a:cubicBezTo>
                  <a:pt x="3938458" y="2430844"/>
                  <a:pt x="3941689" y="2434773"/>
                  <a:pt x="3945525" y="2438051"/>
                </a:cubicBezTo>
                <a:cubicBezTo>
                  <a:pt x="3976046" y="2458300"/>
                  <a:pt x="4011450" y="2469947"/>
                  <a:pt x="4048039" y="2471761"/>
                </a:cubicBezTo>
                <a:lnTo>
                  <a:pt x="4048039" y="2471761"/>
                </a:lnTo>
                <a:cubicBezTo>
                  <a:pt x="4055942" y="2471761"/>
                  <a:pt x="4064311" y="2473388"/>
                  <a:pt x="4072680" y="2473853"/>
                </a:cubicBezTo>
                <a:cubicBezTo>
                  <a:pt x="4081048" y="2474318"/>
                  <a:pt x="4089649" y="2473853"/>
                  <a:pt x="4098017" y="2473853"/>
                </a:cubicBezTo>
                <a:cubicBezTo>
                  <a:pt x="4138721" y="2475132"/>
                  <a:pt x="4179262" y="2467925"/>
                  <a:pt x="4217036" y="2452697"/>
                </a:cubicBezTo>
                <a:lnTo>
                  <a:pt x="4230054" y="2446420"/>
                </a:lnTo>
                <a:lnTo>
                  <a:pt x="4215874" y="2441306"/>
                </a:lnTo>
                <a:lnTo>
                  <a:pt x="4215874" y="2441306"/>
                </a:lnTo>
                <a:close/>
                <a:moveTo>
                  <a:pt x="4280033" y="2017256"/>
                </a:moveTo>
                <a:lnTo>
                  <a:pt x="4280033" y="2017256"/>
                </a:lnTo>
                <a:cubicBezTo>
                  <a:pt x="4292237" y="2018117"/>
                  <a:pt x="4301675" y="2028276"/>
                  <a:pt x="4301651" y="2040505"/>
                </a:cubicBezTo>
                <a:lnTo>
                  <a:pt x="4301651" y="2040505"/>
                </a:lnTo>
                <a:cubicBezTo>
                  <a:pt x="4301675" y="2051943"/>
                  <a:pt x="4292400" y="2061196"/>
                  <a:pt x="4280986" y="2061219"/>
                </a:cubicBezTo>
                <a:cubicBezTo>
                  <a:pt x="4280660" y="2061219"/>
                  <a:pt x="4280358" y="2061219"/>
                  <a:pt x="4280033" y="2061196"/>
                </a:cubicBezTo>
                <a:lnTo>
                  <a:pt x="4280033" y="2061196"/>
                </a:lnTo>
                <a:cubicBezTo>
                  <a:pt x="4267829" y="2060335"/>
                  <a:pt x="4258391" y="2050176"/>
                  <a:pt x="4258414" y="2037947"/>
                </a:cubicBezTo>
                <a:lnTo>
                  <a:pt x="4258414" y="2037947"/>
                </a:lnTo>
                <a:cubicBezTo>
                  <a:pt x="4258275" y="2026649"/>
                  <a:pt x="4267317" y="2017372"/>
                  <a:pt x="4278591" y="2017233"/>
                </a:cubicBezTo>
                <a:cubicBezTo>
                  <a:pt x="4279080" y="2017210"/>
                  <a:pt x="4279568" y="2017233"/>
                  <a:pt x="4280033" y="2017256"/>
                </a:cubicBezTo>
                <a:lnTo>
                  <a:pt x="4280033" y="2017256"/>
                </a:lnTo>
                <a:close/>
                <a:moveTo>
                  <a:pt x="4373016" y="2037715"/>
                </a:moveTo>
                <a:cubicBezTo>
                  <a:pt x="4391636" y="2049711"/>
                  <a:pt x="4411070" y="2060428"/>
                  <a:pt x="4431131" y="2069798"/>
                </a:cubicBezTo>
                <a:cubicBezTo>
                  <a:pt x="4397820" y="2081631"/>
                  <a:pt x="4362788" y="2087908"/>
                  <a:pt x="4327454" y="2088396"/>
                </a:cubicBezTo>
                <a:cubicBezTo>
                  <a:pt x="4318854" y="2088396"/>
                  <a:pt x="4310485" y="2088396"/>
                  <a:pt x="4302116" y="2088396"/>
                </a:cubicBezTo>
                <a:cubicBezTo>
                  <a:pt x="4293748" y="2088396"/>
                  <a:pt x="4285612" y="2088396"/>
                  <a:pt x="4277476" y="2087001"/>
                </a:cubicBezTo>
                <a:lnTo>
                  <a:pt x="4277476" y="2087001"/>
                </a:lnTo>
                <a:cubicBezTo>
                  <a:pt x="4242839" y="2086606"/>
                  <a:pt x="4208947" y="2076888"/>
                  <a:pt x="4179378" y="2058871"/>
                </a:cubicBezTo>
                <a:cubicBezTo>
                  <a:pt x="4176682" y="2056662"/>
                  <a:pt x="4174380" y="2053989"/>
                  <a:pt x="4172637" y="2050966"/>
                </a:cubicBezTo>
                <a:cubicBezTo>
                  <a:pt x="4171312" y="2048711"/>
                  <a:pt x="4170591" y="2046154"/>
                  <a:pt x="4170545" y="2043527"/>
                </a:cubicBezTo>
                <a:lnTo>
                  <a:pt x="4170545" y="2043527"/>
                </a:lnTo>
                <a:lnTo>
                  <a:pt x="4170545" y="2043527"/>
                </a:lnTo>
                <a:cubicBezTo>
                  <a:pt x="4174473" y="2026532"/>
                  <a:pt x="4187560" y="2013141"/>
                  <a:pt x="4204484" y="2008887"/>
                </a:cubicBezTo>
                <a:cubicBezTo>
                  <a:pt x="4227218" y="1999866"/>
                  <a:pt x="4251649" y="1995914"/>
                  <a:pt x="4276081" y="1997263"/>
                </a:cubicBezTo>
                <a:lnTo>
                  <a:pt x="4281893" y="1997263"/>
                </a:lnTo>
                <a:cubicBezTo>
                  <a:pt x="4314692" y="2004470"/>
                  <a:pt x="4345633" y="2018395"/>
                  <a:pt x="4372784" y="2038180"/>
                </a:cubicBezTo>
                <a:lnTo>
                  <a:pt x="4372784" y="2038180"/>
                </a:lnTo>
                <a:close/>
                <a:moveTo>
                  <a:pt x="4280033" y="1998425"/>
                </a:moveTo>
                <a:lnTo>
                  <a:pt x="4280033" y="1998425"/>
                </a:lnTo>
                <a:cubicBezTo>
                  <a:pt x="4259018" y="1997263"/>
                  <a:pt x="4241026" y="2013374"/>
                  <a:pt x="4239864" y="2034390"/>
                </a:cubicBezTo>
                <a:cubicBezTo>
                  <a:pt x="4239817" y="2035274"/>
                  <a:pt x="4239794" y="2036134"/>
                  <a:pt x="4239817" y="2037017"/>
                </a:cubicBezTo>
                <a:lnTo>
                  <a:pt x="4239817" y="2037017"/>
                </a:lnTo>
                <a:cubicBezTo>
                  <a:pt x="4239911" y="2059452"/>
                  <a:pt x="4257624" y="2077865"/>
                  <a:pt x="4280033" y="2078864"/>
                </a:cubicBezTo>
                <a:lnTo>
                  <a:pt x="4280033" y="2078864"/>
                </a:lnTo>
                <a:cubicBezTo>
                  <a:pt x="4301047" y="2080027"/>
                  <a:pt x="4319039" y="2063916"/>
                  <a:pt x="4320202" y="2042899"/>
                </a:cubicBezTo>
                <a:cubicBezTo>
                  <a:pt x="4320248" y="2042016"/>
                  <a:pt x="4320271" y="2041156"/>
                  <a:pt x="4320248" y="2040272"/>
                </a:cubicBezTo>
                <a:lnTo>
                  <a:pt x="4320248" y="2040272"/>
                </a:lnTo>
                <a:cubicBezTo>
                  <a:pt x="4320155" y="2017838"/>
                  <a:pt x="4302442" y="1999425"/>
                  <a:pt x="4280033" y="1998425"/>
                </a:cubicBezTo>
                <a:lnTo>
                  <a:pt x="4280033" y="1998425"/>
                </a:lnTo>
                <a:close/>
                <a:moveTo>
                  <a:pt x="4415789" y="2033530"/>
                </a:moveTo>
                <a:cubicBezTo>
                  <a:pt x="4440476" y="2049967"/>
                  <a:pt x="4466093" y="2064939"/>
                  <a:pt x="4492500" y="2078399"/>
                </a:cubicBezTo>
                <a:cubicBezTo>
                  <a:pt x="4414859" y="2116759"/>
                  <a:pt x="4213550" y="2141867"/>
                  <a:pt x="4144974" y="2060963"/>
                </a:cubicBezTo>
                <a:cubicBezTo>
                  <a:pt x="4141417" y="2057964"/>
                  <a:pt x="4138419" y="2054337"/>
                  <a:pt x="4136141" y="2050269"/>
                </a:cubicBezTo>
                <a:cubicBezTo>
                  <a:pt x="4134467" y="2047200"/>
                  <a:pt x="4133584" y="2043759"/>
                  <a:pt x="4133584" y="2040272"/>
                </a:cubicBezTo>
                <a:lnTo>
                  <a:pt x="4133584" y="2040272"/>
                </a:lnTo>
                <a:lnTo>
                  <a:pt x="4133584" y="2038645"/>
                </a:lnTo>
                <a:cubicBezTo>
                  <a:pt x="4133584" y="2018419"/>
                  <a:pt x="4153575" y="2001680"/>
                  <a:pt x="4180075" y="1989823"/>
                </a:cubicBezTo>
                <a:cubicBezTo>
                  <a:pt x="4211481" y="1976804"/>
                  <a:pt x="4245396" y="1971015"/>
                  <a:pt x="4279336" y="1972852"/>
                </a:cubicBezTo>
                <a:lnTo>
                  <a:pt x="4287936" y="1972852"/>
                </a:lnTo>
                <a:cubicBezTo>
                  <a:pt x="4326989" y="1976572"/>
                  <a:pt x="4371157" y="2004702"/>
                  <a:pt x="4415556" y="2032833"/>
                </a:cubicBezTo>
                <a:lnTo>
                  <a:pt x="4415556" y="2032833"/>
                </a:lnTo>
                <a:close/>
                <a:moveTo>
                  <a:pt x="4449728" y="2063288"/>
                </a:moveTo>
                <a:lnTo>
                  <a:pt x="4449728" y="2063288"/>
                </a:lnTo>
                <a:cubicBezTo>
                  <a:pt x="4425250" y="2053640"/>
                  <a:pt x="4401865" y="2041388"/>
                  <a:pt x="4379990" y="2026788"/>
                </a:cubicBezTo>
                <a:cubicBezTo>
                  <a:pt x="4351375" y="2005958"/>
                  <a:pt x="4318644" y="1991451"/>
                  <a:pt x="4283985" y="1984244"/>
                </a:cubicBezTo>
                <a:lnTo>
                  <a:pt x="4277708" y="1984244"/>
                </a:lnTo>
                <a:cubicBezTo>
                  <a:pt x="4251626" y="1982779"/>
                  <a:pt x="4225521" y="1986964"/>
                  <a:pt x="4201229" y="1996565"/>
                </a:cubicBezTo>
                <a:cubicBezTo>
                  <a:pt x="4179959" y="2002401"/>
                  <a:pt x="4163966" y="2019953"/>
                  <a:pt x="4160084" y="2041667"/>
                </a:cubicBezTo>
                <a:lnTo>
                  <a:pt x="4160084" y="2043062"/>
                </a:lnTo>
                <a:lnTo>
                  <a:pt x="4160084" y="2043062"/>
                </a:lnTo>
                <a:cubicBezTo>
                  <a:pt x="4160107" y="2047944"/>
                  <a:pt x="4161386" y="2052756"/>
                  <a:pt x="4163803" y="2057011"/>
                </a:cubicBezTo>
                <a:cubicBezTo>
                  <a:pt x="4166337" y="2061358"/>
                  <a:pt x="4169661" y="2065217"/>
                  <a:pt x="4173567" y="2068402"/>
                </a:cubicBezTo>
                <a:cubicBezTo>
                  <a:pt x="4204995" y="2088187"/>
                  <a:pt x="4241259" y="2098951"/>
                  <a:pt x="4278406" y="2099555"/>
                </a:cubicBezTo>
                <a:lnTo>
                  <a:pt x="4278406" y="2099555"/>
                </a:lnTo>
                <a:cubicBezTo>
                  <a:pt x="4286542" y="2099555"/>
                  <a:pt x="4294910" y="2099555"/>
                  <a:pt x="4303511" y="2100950"/>
                </a:cubicBezTo>
                <a:cubicBezTo>
                  <a:pt x="4312112" y="2102345"/>
                  <a:pt x="4320946" y="2100950"/>
                  <a:pt x="4329314" y="2100950"/>
                </a:cubicBezTo>
                <a:cubicBezTo>
                  <a:pt x="4371250" y="2100857"/>
                  <a:pt x="4412697" y="2092162"/>
                  <a:pt x="4451123" y="2075377"/>
                </a:cubicBezTo>
                <a:lnTo>
                  <a:pt x="4464605" y="2068635"/>
                </a:lnTo>
                <a:lnTo>
                  <a:pt x="4449960" y="2063753"/>
                </a:lnTo>
                <a:lnTo>
                  <a:pt x="4449960" y="2063753"/>
                </a:lnTo>
                <a:close/>
                <a:moveTo>
                  <a:pt x="4527834" y="2066310"/>
                </a:moveTo>
                <a:lnTo>
                  <a:pt x="4527834" y="2066310"/>
                </a:lnTo>
                <a:cubicBezTo>
                  <a:pt x="4492965" y="2052082"/>
                  <a:pt x="4459747" y="2034065"/>
                  <a:pt x="4428806" y="2012607"/>
                </a:cubicBezTo>
                <a:cubicBezTo>
                  <a:pt x="4382315" y="1982849"/>
                  <a:pt x="4335823" y="1953091"/>
                  <a:pt x="4289331" y="1948674"/>
                </a:cubicBezTo>
                <a:lnTo>
                  <a:pt x="4279568" y="1948674"/>
                </a:lnTo>
                <a:cubicBezTo>
                  <a:pt x="4241793" y="1946674"/>
                  <a:pt x="4204065" y="1953184"/>
                  <a:pt x="4169150" y="1967737"/>
                </a:cubicBezTo>
                <a:cubicBezTo>
                  <a:pt x="4134978" y="1982849"/>
                  <a:pt x="4110338" y="2006330"/>
                  <a:pt x="4108710" y="2037482"/>
                </a:cubicBezTo>
                <a:cubicBezTo>
                  <a:pt x="4108710" y="2037482"/>
                  <a:pt x="4108710" y="2038877"/>
                  <a:pt x="4108710" y="2040040"/>
                </a:cubicBezTo>
                <a:lnTo>
                  <a:pt x="4108710" y="2040040"/>
                </a:lnTo>
                <a:cubicBezTo>
                  <a:pt x="4108710" y="2047758"/>
                  <a:pt x="4110617" y="2055337"/>
                  <a:pt x="4114290" y="2062126"/>
                </a:cubicBezTo>
                <a:cubicBezTo>
                  <a:pt x="4118055" y="2069007"/>
                  <a:pt x="4123007" y="2075145"/>
                  <a:pt x="4128935" y="2080259"/>
                </a:cubicBezTo>
                <a:cubicBezTo>
                  <a:pt x="4157062" y="2105367"/>
                  <a:pt x="4215409" y="2121874"/>
                  <a:pt x="4281195" y="2126756"/>
                </a:cubicBezTo>
                <a:lnTo>
                  <a:pt x="4281195" y="2126756"/>
                </a:lnTo>
                <a:cubicBezTo>
                  <a:pt x="4292818" y="2126756"/>
                  <a:pt x="4304441" y="2128383"/>
                  <a:pt x="4317459" y="2128616"/>
                </a:cubicBezTo>
                <a:cubicBezTo>
                  <a:pt x="4330476" y="2128848"/>
                  <a:pt x="4342564" y="2128616"/>
                  <a:pt x="4354652" y="2128616"/>
                </a:cubicBezTo>
                <a:cubicBezTo>
                  <a:pt x="4415277" y="2128267"/>
                  <a:pt x="4475112" y="2114946"/>
                  <a:pt x="4530159" y="2089559"/>
                </a:cubicBezTo>
                <a:lnTo>
                  <a:pt x="4555264" y="2076307"/>
                </a:lnTo>
                <a:lnTo>
                  <a:pt x="4527601" y="2066775"/>
                </a:lnTo>
                <a:lnTo>
                  <a:pt x="4527601" y="2066775"/>
                </a:lnTo>
                <a:close/>
                <a:moveTo>
                  <a:pt x="4455074" y="1526484"/>
                </a:moveTo>
                <a:lnTo>
                  <a:pt x="4455074" y="1526484"/>
                </a:lnTo>
                <a:cubicBezTo>
                  <a:pt x="4429387" y="1526484"/>
                  <a:pt x="4408583" y="1547292"/>
                  <a:pt x="4408583" y="1572981"/>
                </a:cubicBezTo>
                <a:lnTo>
                  <a:pt x="4408583" y="1572981"/>
                </a:lnTo>
                <a:cubicBezTo>
                  <a:pt x="4408583" y="1598670"/>
                  <a:pt x="4429387" y="1619478"/>
                  <a:pt x="4455074" y="1619478"/>
                </a:cubicBezTo>
                <a:lnTo>
                  <a:pt x="4455074" y="1619478"/>
                </a:lnTo>
                <a:cubicBezTo>
                  <a:pt x="4480761" y="1619478"/>
                  <a:pt x="4501566" y="1598670"/>
                  <a:pt x="4501566" y="1572981"/>
                </a:cubicBezTo>
                <a:lnTo>
                  <a:pt x="4501566" y="1572981"/>
                </a:lnTo>
                <a:cubicBezTo>
                  <a:pt x="4501566" y="1547292"/>
                  <a:pt x="4480761" y="1526484"/>
                  <a:pt x="4455074" y="1526484"/>
                </a:cubicBezTo>
                <a:lnTo>
                  <a:pt x="4455074" y="1526484"/>
                </a:lnTo>
                <a:close/>
                <a:moveTo>
                  <a:pt x="4455074" y="1548338"/>
                </a:moveTo>
                <a:lnTo>
                  <a:pt x="4455074" y="1548338"/>
                </a:lnTo>
                <a:cubicBezTo>
                  <a:pt x="4468929" y="1548338"/>
                  <a:pt x="4480180" y="1559590"/>
                  <a:pt x="4480180" y="1573446"/>
                </a:cubicBezTo>
                <a:lnTo>
                  <a:pt x="4480180" y="1573446"/>
                </a:lnTo>
                <a:cubicBezTo>
                  <a:pt x="4480180" y="1587302"/>
                  <a:pt x="4468929" y="1598554"/>
                  <a:pt x="4455074" y="1598554"/>
                </a:cubicBezTo>
                <a:lnTo>
                  <a:pt x="4455074" y="1598554"/>
                </a:lnTo>
                <a:cubicBezTo>
                  <a:pt x="4441220" y="1598554"/>
                  <a:pt x="4429969" y="1587302"/>
                  <a:pt x="4429969" y="1573446"/>
                </a:cubicBezTo>
                <a:lnTo>
                  <a:pt x="4429969" y="1573446"/>
                </a:lnTo>
                <a:cubicBezTo>
                  <a:pt x="4429969" y="1559590"/>
                  <a:pt x="4441220" y="1548338"/>
                  <a:pt x="4455074" y="1548338"/>
                </a:cubicBezTo>
                <a:lnTo>
                  <a:pt x="4455074" y="1548338"/>
                </a:lnTo>
                <a:close/>
                <a:moveTo>
                  <a:pt x="4652897" y="1594834"/>
                </a:moveTo>
                <a:lnTo>
                  <a:pt x="4652897" y="1594834"/>
                </a:lnTo>
                <a:cubicBezTo>
                  <a:pt x="4624258" y="1584791"/>
                  <a:pt x="4596805" y="1571633"/>
                  <a:pt x="4571071" y="1555545"/>
                </a:cubicBezTo>
                <a:cubicBezTo>
                  <a:pt x="4537458" y="1532506"/>
                  <a:pt x="4499218" y="1517113"/>
                  <a:pt x="4459026" y="1510443"/>
                </a:cubicBezTo>
                <a:lnTo>
                  <a:pt x="4451587" y="1510443"/>
                </a:lnTo>
                <a:cubicBezTo>
                  <a:pt x="4420949" y="1510083"/>
                  <a:pt x="4390613" y="1516264"/>
                  <a:pt x="4362556" y="1528577"/>
                </a:cubicBezTo>
                <a:cubicBezTo>
                  <a:pt x="4337613" y="1536388"/>
                  <a:pt x="4319132" y="1557474"/>
                  <a:pt x="4314669" y="1583210"/>
                </a:cubicBezTo>
                <a:cubicBezTo>
                  <a:pt x="4314669" y="1583210"/>
                  <a:pt x="4314669" y="1583210"/>
                  <a:pt x="4314669" y="1584838"/>
                </a:cubicBezTo>
                <a:lnTo>
                  <a:pt x="4314669" y="1584838"/>
                </a:lnTo>
                <a:cubicBezTo>
                  <a:pt x="4314600" y="1590533"/>
                  <a:pt x="4316041" y="1596160"/>
                  <a:pt x="4318854" y="1601111"/>
                </a:cubicBezTo>
                <a:cubicBezTo>
                  <a:pt x="4321806" y="1606133"/>
                  <a:pt x="4325665" y="1610550"/>
                  <a:pt x="4330244" y="1614130"/>
                </a:cubicBezTo>
                <a:cubicBezTo>
                  <a:pt x="4369065" y="1645516"/>
                  <a:pt x="4433688" y="1646446"/>
                  <a:pt x="4482039" y="1645748"/>
                </a:cubicBezTo>
                <a:cubicBezTo>
                  <a:pt x="4492268" y="1645748"/>
                  <a:pt x="4502264" y="1645748"/>
                  <a:pt x="4512259" y="1644353"/>
                </a:cubicBezTo>
                <a:cubicBezTo>
                  <a:pt x="4561610" y="1642121"/>
                  <a:pt x="4609985" y="1629939"/>
                  <a:pt x="4654524" y="1608551"/>
                </a:cubicBezTo>
                <a:lnTo>
                  <a:pt x="4670099" y="1599949"/>
                </a:lnTo>
                <a:lnTo>
                  <a:pt x="4653129" y="1595067"/>
                </a:lnTo>
                <a:lnTo>
                  <a:pt x="4653129" y="1595067"/>
                </a:lnTo>
                <a:close/>
                <a:moveTo>
                  <a:pt x="4564330" y="1567169"/>
                </a:moveTo>
                <a:cubicBezTo>
                  <a:pt x="4586135" y="1580281"/>
                  <a:pt x="4608799" y="1591859"/>
                  <a:pt x="4632208" y="1601809"/>
                </a:cubicBezTo>
                <a:cubicBezTo>
                  <a:pt x="4593527" y="1617106"/>
                  <a:pt x="4552637" y="1626057"/>
                  <a:pt x="4511097" y="1628312"/>
                </a:cubicBezTo>
                <a:cubicBezTo>
                  <a:pt x="4501101" y="1628312"/>
                  <a:pt x="4491106" y="1629474"/>
                  <a:pt x="4481575" y="1629707"/>
                </a:cubicBezTo>
                <a:cubicBezTo>
                  <a:pt x="4472044" y="1629939"/>
                  <a:pt x="4462281" y="1629707"/>
                  <a:pt x="4452982" y="1629707"/>
                </a:cubicBezTo>
                <a:lnTo>
                  <a:pt x="4452982" y="1629707"/>
                </a:lnTo>
                <a:cubicBezTo>
                  <a:pt x="4402538" y="1627614"/>
                  <a:pt x="4358604" y="1617850"/>
                  <a:pt x="4338612" y="1601576"/>
                </a:cubicBezTo>
                <a:cubicBezTo>
                  <a:pt x="4335451" y="1599159"/>
                  <a:pt x="4332778" y="1596160"/>
                  <a:pt x="4330709" y="1592742"/>
                </a:cubicBezTo>
                <a:cubicBezTo>
                  <a:pt x="4329198" y="1590115"/>
                  <a:pt x="4328407" y="1587162"/>
                  <a:pt x="4328384" y="1584140"/>
                </a:cubicBezTo>
                <a:lnTo>
                  <a:pt x="4328384" y="1584140"/>
                </a:lnTo>
                <a:lnTo>
                  <a:pt x="4328384" y="1584140"/>
                </a:lnTo>
                <a:cubicBezTo>
                  <a:pt x="4333149" y="1564147"/>
                  <a:pt x="4348213" y="1548198"/>
                  <a:pt x="4367902" y="1542293"/>
                </a:cubicBezTo>
                <a:cubicBezTo>
                  <a:pt x="4394193" y="1530762"/>
                  <a:pt x="4422646" y="1524973"/>
                  <a:pt x="4451355" y="1525322"/>
                </a:cubicBezTo>
                <a:lnTo>
                  <a:pt x="4458329" y="1525322"/>
                </a:lnTo>
                <a:cubicBezTo>
                  <a:pt x="4496429" y="1531994"/>
                  <a:pt x="4532646" y="1546734"/>
                  <a:pt x="4564562" y="1568564"/>
                </a:cubicBezTo>
                <a:lnTo>
                  <a:pt x="4564562" y="1568564"/>
                </a:lnTo>
                <a:close/>
                <a:moveTo>
                  <a:pt x="4744021" y="1593207"/>
                </a:moveTo>
                <a:lnTo>
                  <a:pt x="4744021" y="1593207"/>
                </a:lnTo>
                <a:cubicBezTo>
                  <a:pt x="4703201" y="1578398"/>
                  <a:pt x="4664218" y="1558962"/>
                  <a:pt x="4627791" y="1535319"/>
                </a:cubicBezTo>
                <a:cubicBezTo>
                  <a:pt x="4572931" y="1502771"/>
                  <a:pt x="4518536" y="1470456"/>
                  <a:pt x="4465070" y="1467434"/>
                </a:cubicBezTo>
                <a:lnTo>
                  <a:pt x="4453680" y="1467434"/>
                </a:lnTo>
                <a:cubicBezTo>
                  <a:pt x="4409257" y="1467001"/>
                  <a:pt x="4365299" y="1476366"/>
                  <a:pt x="4324897" y="1494867"/>
                </a:cubicBezTo>
                <a:cubicBezTo>
                  <a:pt x="4284914" y="1514163"/>
                  <a:pt x="4255160" y="1542758"/>
                  <a:pt x="4255160" y="1578561"/>
                </a:cubicBezTo>
                <a:cubicBezTo>
                  <a:pt x="4255160" y="1578561"/>
                  <a:pt x="4255160" y="1579560"/>
                  <a:pt x="4255160" y="1581583"/>
                </a:cubicBezTo>
                <a:lnTo>
                  <a:pt x="4255160" y="1581583"/>
                </a:lnTo>
                <a:cubicBezTo>
                  <a:pt x="4255113" y="1590533"/>
                  <a:pt x="4257345" y="1599321"/>
                  <a:pt x="4261668" y="1607156"/>
                </a:cubicBezTo>
                <a:cubicBezTo>
                  <a:pt x="4265992" y="1614967"/>
                  <a:pt x="4271757" y="1621919"/>
                  <a:pt x="4278638" y="1627614"/>
                </a:cubicBezTo>
                <a:cubicBezTo>
                  <a:pt x="4311415" y="1655513"/>
                  <a:pt x="4379525" y="1672019"/>
                  <a:pt x="4456237" y="1675274"/>
                </a:cubicBezTo>
                <a:lnTo>
                  <a:pt x="4456237" y="1675274"/>
                </a:lnTo>
                <a:cubicBezTo>
                  <a:pt x="4469952" y="1675274"/>
                  <a:pt x="4484132" y="1675274"/>
                  <a:pt x="4498544" y="1675274"/>
                </a:cubicBezTo>
                <a:cubicBezTo>
                  <a:pt x="4512956" y="1675274"/>
                  <a:pt x="4527834" y="1675274"/>
                  <a:pt x="4541781" y="1673181"/>
                </a:cubicBezTo>
                <a:cubicBezTo>
                  <a:pt x="4613077" y="1669741"/>
                  <a:pt x="4682837" y="1651351"/>
                  <a:pt x="4746578" y="1619245"/>
                </a:cubicBezTo>
                <a:lnTo>
                  <a:pt x="4775868" y="1602506"/>
                </a:lnTo>
                <a:lnTo>
                  <a:pt x="4743788" y="1592742"/>
                </a:lnTo>
                <a:lnTo>
                  <a:pt x="4743788" y="1592742"/>
                </a:lnTo>
                <a:close/>
                <a:moveTo>
                  <a:pt x="4613379" y="1560194"/>
                </a:moveTo>
                <a:cubicBezTo>
                  <a:pt x="4642204" y="1578165"/>
                  <a:pt x="4672098" y="1594393"/>
                  <a:pt x="4702875" y="1608783"/>
                </a:cubicBezTo>
                <a:cubicBezTo>
                  <a:pt x="4630348" y="1652955"/>
                  <a:pt x="4380223" y="1701777"/>
                  <a:pt x="4297467" y="1605064"/>
                </a:cubicBezTo>
                <a:cubicBezTo>
                  <a:pt x="4293329" y="1601716"/>
                  <a:pt x="4289866" y="1597601"/>
                  <a:pt x="4287239" y="1592975"/>
                </a:cubicBezTo>
                <a:cubicBezTo>
                  <a:pt x="4285240" y="1589441"/>
                  <a:pt x="4284194" y="1585419"/>
                  <a:pt x="4284217" y="1581350"/>
                </a:cubicBezTo>
                <a:lnTo>
                  <a:pt x="4284217" y="1581350"/>
                </a:lnTo>
                <a:lnTo>
                  <a:pt x="4284217" y="1579490"/>
                </a:lnTo>
                <a:cubicBezTo>
                  <a:pt x="4285612" y="1556242"/>
                  <a:pt x="4307463" y="1535319"/>
                  <a:pt x="4338380" y="1520440"/>
                </a:cubicBezTo>
                <a:cubicBezTo>
                  <a:pt x="4374829" y="1503722"/>
                  <a:pt x="4414510" y="1495306"/>
                  <a:pt x="4454609" y="1495797"/>
                </a:cubicBezTo>
                <a:lnTo>
                  <a:pt x="4464605" y="1495797"/>
                </a:lnTo>
                <a:cubicBezTo>
                  <a:pt x="4511097" y="1498354"/>
                  <a:pt x="4561773" y="1528809"/>
                  <a:pt x="4613379" y="1559729"/>
                </a:cubicBezTo>
                <a:lnTo>
                  <a:pt x="4613379" y="1559729"/>
                </a:lnTo>
                <a:close/>
                <a:moveTo>
                  <a:pt x="4613379" y="2649145"/>
                </a:moveTo>
                <a:cubicBezTo>
                  <a:pt x="4633603" y="2664024"/>
                  <a:pt x="4647783" y="2673789"/>
                  <a:pt x="4673353" y="2691225"/>
                </a:cubicBezTo>
                <a:lnTo>
                  <a:pt x="4673353" y="2691225"/>
                </a:lnTo>
                <a:lnTo>
                  <a:pt x="4673353" y="2691225"/>
                </a:lnTo>
                <a:cubicBezTo>
                  <a:pt x="4688486" y="2700826"/>
                  <a:pt x="4704921" y="2708173"/>
                  <a:pt x="4722169" y="2713078"/>
                </a:cubicBezTo>
                <a:cubicBezTo>
                  <a:pt x="4741696" y="2719588"/>
                  <a:pt x="4757271" y="2724702"/>
                  <a:pt x="4758666" y="2740744"/>
                </a:cubicBezTo>
                <a:cubicBezTo>
                  <a:pt x="4759363" y="2748416"/>
                  <a:pt x="4756922" y="2756041"/>
                  <a:pt x="4751924" y="2761900"/>
                </a:cubicBezTo>
                <a:cubicBezTo>
                  <a:pt x="4749274" y="2764992"/>
                  <a:pt x="4746043" y="2767526"/>
                  <a:pt x="4742394" y="2769339"/>
                </a:cubicBezTo>
                <a:cubicBezTo>
                  <a:pt x="4738233" y="2771339"/>
                  <a:pt x="4733746" y="2772524"/>
                  <a:pt x="4729143" y="2772827"/>
                </a:cubicBezTo>
                <a:cubicBezTo>
                  <a:pt x="4711221" y="2772896"/>
                  <a:pt x="4694019" y="2765875"/>
                  <a:pt x="4681257" y="2753298"/>
                </a:cubicBezTo>
                <a:cubicBezTo>
                  <a:pt x="4655035" y="2728724"/>
                  <a:pt x="4634509" y="2698734"/>
                  <a:pt x="4621050" y="2665419"/>
                </a:cubicBezTo>
                <a:lnTo>
                  <a:pt x="4612681" y="2648681"/>
                </a:lnTo>
                <a:lnTo>
                  <a:pt x="4612681" y="2648681"/>
                </a:lnTo>
                <a:close/>
                <a:moveTo>
                  <a:pt x="4685441" y="2673789"/>
                </a:moveTo>
                <a:cubicBezTo>
                  <a:pt x="4646156" y="2647053"/>
                  <a:pt x="4633835" y="2638684"/>
                  <a:pt x="4585019" y="2600789"/>
                </a:cubicBezTo>
                <a:lnTo>
                  <a:pt x="4533878" y="2561267"/>
                </a:lnTo>
                <a:lnTo>
                  <a:pt x="4569676" y="2615203"/>
                </a:lnTo>
                <a:cubicBezTo>
                  <a:pt x="4582043" y="2634569"/>
                  <a:pt x="4593062" y="2654772"/>
                  <a:pt x="4602686" y="2675648"/>
                </a:cubicBezTo>
                <a:cubicBezTo>
                  <a:pt x="4617307" y="2711637"/>
                  <a:pt x="4639693" y="2743929"/>
                  <a:pt x="4668239" y="2770269"/>
                </a:cubicBezTo>
                <a:cubicBezTo>
                  <a:pt x="4685255" y="2786636"/>
                  <a:pt x="4708106" y="2795517"/>
                  <a:pt x="4731700" y="2794912"/>
                </a:cubicBezTo>
                <a:cubicBezTo>
                  <a:pt x="4739046" y="2794424"/>
                  <a:pt x="4746229" y="2792518"/>
                  <a:pt x="4752854" y="2789333"/>
                </a:cubicBezTo>
                <a:cubicBezTo>
                  <a:pt x="4759061" y="2786287"/>
                  <a:pt x="4764616" y="2782033"/>
                  <a:pt x="4769126" y="2776779"/>
                </a:cubicBezTo>
                <a:cubicBezTo>
                  <a:pt x="4777820" y="2766712"/>
                  <a:pt x="4782097" y="2753554"/>
                  <a:pt x="4780981" y="2740279"/>
                </a:cubicBezTo>
                <a:cubicBezTo>
                  <a:pt x="4778657" y="2709823"/>
                  <a:pt x="4757736" y="2702849"/>
                  <a:pt x="4730073" y="2693782"/>
                </a:cubicBezTo>
                <a:cubicBezTo>
                  <a:pt x="4714731" y="2689435"/>
                  <a:pt x="4700109" y="2682949"/>
                  <a:pt x="4686603" y="2674486"/>
                </a:cubicBezTo>
                <a:lnTo>
                  <a:pt x="4686603" y="2674486"/>
                </a:lnTo>
                <a:lnTo>
                  <a:pt x="4686603" y="2674486"/>
                </a:lnTo>
                <a:lnTo>
                  <a:pt x="4686603" y="2674486"/>
                </a:lnTo>
                <a:close/>
                <a:moveTo>
                  <a:pt x="4950677" y="2246252"/>
                </a:moveTo>
                <a:cubicBezTo>
                  <a:pt x="4970901" y="2261131"/>
                  <a:pt x="4985081" y="2270896"/>
                  <a:pt x="5010651" y="2288332"/>
                </a:cubicBezTo>
                <a:lnTo>
                  <a:pt x="5010651" y="2288332"/>
                </a:lnTo>
                <a:lnTo>
                  <a:pt x="5010651" y="2288332"/>
                </a:lnTo>
                <a:cubicBezTo>
                  <a:pt x="5025784" y="2297933"/>
                  <a:pt x="5042219" y="2305280"/>
                  <a:pt x="5059467" y="2310185"/>
                </a:cubicBezTo>
                <a:cubicBezTo>
                  <a:pt x="5078994" y="2316695"/>
                  <a:pt x="5094569" y="2321809"/>
                  <a:pt x="5095963" y="2337850"/>
                </a:cubicBezTo>
                <a:cubicBezTo>
                  <a:pt x="5096661" y="2345522"/>
                  <a:pt x="5094220" y="2353148"/>
                  <a:pt x="5089222" y="2359006"/>
                </a:cubicBezTo>
                <a:cubicBezTo>
                  <a:pt x="5086572" y="2362098"/>
                  <a:pt x="5083341" y="2364633"/>
                  <a:pt x="5079691" y="2366446"/>
                </a:cubicBezTo>
                <a:cubicBezTo>
                  <a:pt x="5075530" y="2368445"/>
                  <a:pt x="5071044" y="2369631"/>
                  <a:pt x="5066441" y="2369933"/>
                </a:cubicBezTo>
                <a:cubicBezTo>
                  <a:pt x="5048518" y="2370003"/>
                  <a:pt x="5031317" y="2362982"/>
                  <a:pt x="5018554" y="2350405"/>
                </a:cubicBezTo>
                <a:cubicBezTo>
                  <a:pt x="4992333" y="2325831"/>
                  <a:pt x="4971807" y="2295841"/>
                  <a:pt x="4958348" y="2262526"/>
                </a:cubicBezTo>
                <a:lnTo>
                  <a:pt x="4949979" y="2245787"/>
                </a:lnTo>
                <a:lnTo>
                  <a:pt x="4949979" y="2245787"/>
                </a:lnTo>
                <a:close/>
                <a:moveTo>
                  <a:pt x="5022739" y="2270896"/>
                </a:moveTo>
                <a:cubicBezTo>
                  <a:pt x="4983453" y="2244160"/>
                  <a:pt x="4971133" y="2235790"/>
                  <a:pt x="4922317" y="2197896"/>
                </a:cubicBezTo>
                <a:lnTo>
                  <a:pt x="4871176" y="2158374"/>
                </a:lnTo>
                <a:lnTo>
                  <a:pt x="4906974" y="2212310"/>
                </a:lnTo>
                <a:cubicBezTo>
                  <a:pt x="4919341" y="2231675"/>
                  <a:pt x="4930360" y="2251878"/>
                  <a:pt x="4939984" y="2272755"/>
                </a:cubicBezTo>
                <a:cubicBezTo>
                  <a:pt x="4954605" y="2308744"/>
                  <a:pt x="4976991" y="2341036"/>
                  <a:pt x="5005537" y="2367376"/>
                </a:cubicBezTo>
                <a:cubicBezTo>
                  <a:pt x="5022553" y="2383743"/>
                  <a:pt x="5045403" y="2392624"/>
                  <a:pt x="5068998" y="2392019"/>
                </a:cubicBezTo>
                <a:cubicBezTo>
                  <a:pt x="5076344" y="2391531"/>
                  <a:pt x="5083527" y="2389648"/>
                  <a:pt x="5090152" y="2386440"/>
                </a:cubicBezTo>
                <a:cubicBezTo>
                  <a:pt x="5096358" y="2383394"/>
                  <a:pt x="5101914" y="2379139"/>
                  <a:pt x="5106424" y="2373885"/>
                </a:cubicBezTo>
                <a:cubicBezTo>
                  <a:pt x="5115118" y="2363819"/>
                  <a:pt x="5119395" y="2350660"/>
                  <a:pt x="5118280" y="2337386"/>
                </a:cubicBezTo>
                <a:cubicBezTo>
                  <a:pt x="5115955" y="2306930"/>
                  <a:pt x="5095034" y="2299956"/>
                  <a:pt x="5067371" y="2290889"/>
                </a:cubicBezTo>
                <a:cubicBezTo>
                  <a:pt x="5052029" y="2286541"/>
                  <a:pt x="5037407" y="2280055"/>
                  <a:pt x="5023901" y="2271593"/>
                </a:cubicBezTo>
                <a:lnTo>
                  <a:pt x="5023901" y="2271593"/>
                </a:lnTo>
                <a:lnTo>
                  <a:pt x="5023901" y="2271593"/>
                </a:lnTo>
                <a:lnTo>
                  <a:pt x="5023901" y="2271593"/>
                </a:lnTo>
                <a:close/>
                <a:moveTo>
                  <a:pt x="5188715" y="1767569"/>
                </a:moveTo>
                <a:cubicBezTo>
                  <a:pt x="5215215" y="1781518"/>
                  <a:pt x="5235206" y="1790818"/>
                  <a:pt x="5267518" y="1806162"/>
                </a:cubicBezTo>
                <a:lnTo>
                  <a:pt x="5267518" y="1806162"/>
                </a:lnTo>
                <a:lnTo>
                  <a:pt x="5267518" y="1806162"/>
                </a:lnTo>
                <a:cubicBezTo>
                  <a:pt x="5287207" y="1814694"/>
                  <a:pt x="5308036" y="1820343"/>
                  <a:pt x="5329352" y="1822900"/>
                </a:cubicBezTo>
                <a:cubicBezTo>
                  <a:pt x="5352598" y="1826853"/>
                  <a:pt x="5373055" y="1830107"/>
                  <a:pt x="5377471" y="1848939"/>
                </a:cubicBezTo>
                <a:cubicBezTo>
                  <a:pt x="5379726" y="1857866"/>
                  <a:pt x="5378308" y="1867328"/>
                  <a:pt x="5373519" y="1875209"/>
                </a:cubicBezTo>
                <a:cubicBezTo>
                  <a:pt x="5370939" y="1879347"/>
                  <a:pt x="5367522" y="1882904"/>
                  <a:pt x="5363524" y="1885671"/>
                </a:cubicBezTo>
                <a:cubicBezTo>
                  <a:pt x="5358944" y="1888786"/>
                  <a:pt x="5353830" y="1890995"/>
                  <a:pt x="5348414" y="1892180"/>
                </a:cubicBezTo>
                <a:cubicBezTo>
                  <a:pt x="5327190" y="1895621"/>
                  <a:pt x="5305455" y="1890530"/>
                  <a:pt x="5287975" y="1877999"/>
                </a:cubicBezTo>
                <a:cubicBezTo>
                  <a:pt x="5252339" y="1853751"/>
                  <a:pt x="5222444" y="1822017"/>
                  <a:pt x="5200337" y="1785006"/>
                </a:cubicBezTo>
                <a:lnTo>
                  <a:pt x="5187320" y="1766639"/>
                </a:lnTo>
                <a:lnTo>
                  <a:pt x="5187320" y="1766639"/>
                </a:lnTo>
                <a:close/>
                <a:moveTo>
                  <a:pt x="5278444" y="1783146"/>
                </a:moveTo>
                <a:cubicBezTo>
                  <a:pt x="5227070" y="1759897"/>
                  <a:pt x="5211030" y="1751295"/>
                  <a:pt x="5145942" y="1715493"/>
                </a:cubicBezTo>
                <a:lnTo>
                  <a:pt x="5078064" y="1678063"/>
                </a:lnTo>
                <a:lnTo>
                  <a:pt x="5130367" y="1735254"/>
                </a:lnTo>
                <a:cubicBezTo>
                  <a:pt x="5148708" y="1755550"/>
                  <a:pt x="5165631" y="1777055"/>
                  <a:pt x="5181043" y="1799652"/>
                </a:cubicBezTo>
                <a:cubicBezTo>
                  <a:pt x="5205033" y="1839476"/>
                  <a:pt x="5237484" y="1873535"/>
                  <a:pt x="5276119" y="1899387"/>
                </a:cubicBezTo>
                <a:cubicBezTo>
                  <a:pt x="5299249" y="1915545"/>
                  <a:pt x="5327864" y="1921822"/>
                  <a:pt x="5355620" y="1916824"/>
                </a:cubicBezTo>
                <a:cubicBezTo>
                  <a:pt x="5363965" y="1914731"/>
                  <a:pt x="5371846" y="1911104"/>
                  <a:pt x="5378866" y="1906129"/>
                </a:cubicBezTo>
                <a:cubicBezTo>
                  <a:pt x="5385677" y="1901363"/>
                  <a:pt x="5391442" y="1895272"/>
                  <a:pt x="5395835" y="1888228"/>
                </a:cubicBezTo>
                <a:cubicBezTo>
                  <a:pt x="5404204" y="1874698"/>
                  <a:pt x="5406808" y="1858354"/>
                  <a:pt x="5403041" y="1842894"/>
                </a:cubicBezTo>
                <a:cubicBezTo>
                  <a:pt x="5394673" y="1807324"/>
                  <a:pt x="5367940" y="1803139"/>
                  <a:pt x="5333304" y="1796397"/>
                </a:cubicBezTo>
                <a:cubicBezTo>
                  <a:pt x="5314335" y="1794142"/>
                  <a:pt x="5295785" y="1789214"/>
                  <a:pt x="5278211" y="1781751"/>
                </a:cubicBezTo>
                <a:lnTo>
                  <a:pt x="5278211" y="1781751"/>
                </a:lnTo>
                <a:lnTo>
                  <a:pt x="5278211" y="1781751"/>
                </a:lnTo>
                <a:lnTo>
                  <a:pt x="5278211" y="1781751"/>
                </a:lnTo>
                <a:close/>
                <a:moveTo>
                  <a:pt x="3837199" y="2958581"/>
                </a:moveTo>
                <a:cubicBezTo>
                  <a:pt x="3829295" y="2952769"/>
                  <a:pt x="3821159" y="2947189"/>
                  <a:pt x="3813953" y="2941609"/>
                </a:cubicBezTo>
                <a:cubicBezTo>
                  <a:pt x="3806747" y="2936030"/>
                  <a:pt x="3796518" y="2930450"/>
                  <a:pt x="3788150" y="2925335"/>
                </a:cubicBezTo>
                <a:cubicBezTo>
                  <a:pt x="3745377" y="2900227"/>
                  <a:pt x="3701443" y="2883024"/>
                  <a:pt x="3669363" y="2889533"/>
                </a:cubicBezTo>
                <a:lnTo>
                  <a:pt x="3669363" y="2887208"/>
                </a:lnTo>
                <a:cubicBezTo>
                  <a:pt x="3529888" y="2916036"/>
                  <a:pt x="3523379" y="2919756"/>
                  <a:pt x="3447365" y="3044832"/>
                </a:cubicBezTo>
                <a:cubicBezTo>
                  <a:pt x="3404593" y="3036695"/>
                  <a:pt x="3373211" y="3030418"/>
                  <a:pt x="3347640" y="3027163"/>
                </a:cubicBezTo>
                <a:cubicBezTo>
                  <a:pt x="3318745" y="3069266"/>
                  <a:pt x="3303124" y="3119064"/>
                  <a:pt x="3302776" y="3170140"/>
                </a:cubicBezTo>
                <a:cubicBezTo>
                  <a:pt x="3302776" y="3175092"/>
                  <a:pt x="3302776" y="3179602"/>
                  <a:pt x="3302776" y="3183624"/>
                </a:cubicBezTo>
                <a:cubicBezTo>
                  <a:pt x="3306844" y="3249766"/>
                  <a:pt x="3338365" y="3311211"/>
                  <a:pt x="3389715" y="3353105"/>
                </a:cubicBezTo>
                <a:cubicBezTo>
                  <a:pt x="3410753" y="3370820"/>
                  <a:pt x="3434231" y="3385373"/>
                  <a:pt x="3459453" y="3396346"/>
                </a:cubicBezTo>
                <a:cubicBezTo>
                  <a:pt x="3437997" y="3354802"/>
                  <a:pt x="3422817" y="3310304"/>
                  <a:pt x="3414356" y="3264296"/>
                </a:cubicBezTo>
                <a:cubicBezTo>
                  <a:pt x="3404430" y="3207082"/>
                  <a:pt x="3407452" y="3148380"/>
                  <a:pt x="3423189" y="3092491"/>
                </a:cubicBezTo>
                <a:lnTo>
                  <a:pt x="3426908" y="3078774"/>
                </a:lnTo>
                <a:lnTo>
                  <a:pt x="3435742" y="3089934"/>
                </a:lnTo>
                <a:cubicBezTo>
                  <a:pt x="3486209" y="3154145"/>
                  <a:pt x="3513848" y="3233306"/>
                  <a:pt x="3514313" y="3314977"/>
                </a:cubicBezTo>
                <a:cubicBezTo>
                  <a:pt x="3514708" y="3333529"/>
                  <a:pt x="3514011" y="3352082"/>
                  <a:pt x="3512221" y="3370541"/>
                </a:cubicBezTo>
                <a:cubicBezTo>
                  <a:pt x="3510826" y="3384327"/>
                  <a:pt x="3508897" y="3398369"/>
                  <a:pt x="3506410" y="3412620"/>
                </a:cubicBezTo>
                <a:cubicBezTo>
                  <a:pt x="3518892" y="3415689"/>
                  <a:pt x="3531538" y="3418014"/>
                  <a:pt x="3544300" y="3419594"/>
                </a:cubicBezTo>
                <a:cubicBezTo>
                  <a:pt x="3576078" y="3375934"/>
                  <a:pt x="3595883" y="3324718"/>
                  <a:pt x="3601718" y="3271038"/>
                </a:cubicBezTo>
                <a:cubicBezTo>
                  <a:pt x="3606088" y="3215544"/>
                  <a:pt x="3597347" y="3159795"/>
                  <a:pt x="3576147" y="3108300"/>
                </a:cubicBezTo>
                <a:lnTo>
                  <a:pt x="3557318" y="3059246"/>
                </a:lnTo>
                <a:lnTo>
                  <a:pt x="3588932" y="3101325"/>
                </a:lnTo>
                <a:cubicBezTo>
                  <a:pt x="3627079" y="3150031"/>
                  <a:pt x="3653114" y="3207058"/>
                  <a:pt x="3664946" y="3267783"/>
                </a:cubicBezTo>
                <a:cubicBezTo>
                  <a:pt x="3673524" y="3317186"/>
                  <a:pt x="3670804" y="3367890"/>
                  <a:pt x="3657043" y="3416107"/>
                </a:cubicBezTo>
                <a:lnTo>
                  <a:pt x="3676802" y="3411690"/>
                </a:lnTo>
                <a:cubicBezTo>
                  <a:pt x="3690447" y="3408157"/>
                  <a:pt x="3703883" y="3403809"/>
                  <a:pt x="3717017" y="3398671"/>
                </a:cubicBezTo>
                <a:cubicBezTo>
                  <a:pt x="3739473" y="3345711"/>
                  <a:pt x="3753444" y="3289520"/>
                  <a:pt x="3758395" y="3232213"/>
                </a:cubicBezTo>
                <a:cubicBezTo>
                  <a:pt x="3763160" y="3161027"/>
                  <a:pt x="3749631" y="3089794"/>
                  <a:pt x="3719109" y="3025303"/>
                </a:cubicBezTo>
                <a:lnTo>
                  <a:pt x="3708416" y="3002055"/>
                </a:lnTo>
                <a:lnTo>
                  <a:pt x="3729803" y="3016469"/>
                </a:lnTo>
                <a:cubicBezTo>
                  <a:pt x="3782478" y="3050690"/>
                  <a:pt x="3821159" y="3102650"/>
                  <a:pt x="3838826" y="3162933"/>
                </a:cubicBezTo>
                <a:cubicBezTo>
                  <a:pt x="3851564" y="3208267"/>
                  <a:pt x="3856353" y="3255461"/>
                  <a:pt x="3853006" y="3302423"/>
                </a:cubicBezTo>
                <a:cubicBezTo>
                  <a:pt x="3892779" y="3255834"/>
                  <a:pt x="3914979" y="3196760"/>
                  <a:pt x="3915770" y="3135500"/>
                </a:cubicBezTo>
                <a:cubicBezTo>
                  <a:pt x="3915770" y="3130548"/>
                  <a:pt x="3915770" y="3126038"/>
                  <a:pt x="3915770" y="3122016"/>
                </a:cubicBezTo>
                <a:cubicBezTo>
                  <a:pt x="3912306" y="3059571"/>
                  <a:pt x="3884225" y="3001032"/>
                  <a:pt x="3837664" y="2959278"/>
                </a:cubicBezTo>
                <a:lnTo>
                  <a:pt x="3837664" y="2959278"/>
                </a:lnTo>
                <a:close/>
                <a:moveTo>
                  <a:pt x="3478979" y="3403786"/>
                </a:moveTo>
                <a:lnTo>
                  <a:pt x="3492230" y="3407970"/>
                </a:lnTo>
                <a:cubicBezTo>
                  <a:pt x="3494554" y="3394487"/>
                  <a:pt x="3496344" y="3381305"/>
                  <a:pt x="3497576" y="3368448"/>
                </a:cubicBezTo>
                <a:cubicBezTo>
                  <a:pt x="3499343" y="3350594"/>
                  <a:pt x="3500040" y="3332669"/>
                  <a:pt x="3499668" y="3314745"/>
                </a:cubicBezTo>
                <a:cubicBezTo>
                  <a:pt x="3499203" y="3241303"/>
                  <a:pt x="3475981" y="3169838"/>
                  <a:pt x="3433185" y="3110159"/>
                </a:cubicBezTo>
                <a:cubicBezTo>
                  <a:pt x="3421283" y="3159678"/>
                  <a:pt x="3419609" y="3211104"/>
                  <a:pt x="3428304" y="3261273"/>
                </a:cubicBezTo>
                <a:cubicBezTo>
                  <a:pt x="3437392" y="3311281"/>
                  <a:pt x="3454502" y="3359474"/>
                  <a:pt x="3478979" y="3404018"/>
                </a:cubicBezTo>
                <a:lnTo>
                  <a:pt x="3478979" y="3404018"/>
                </a:lnTo>
                <a:close/>
                <a:moveTo>
                  <a:pt x="3560572" y="3420525"/>
                </a:moveTo>
                <a:cubicBezTo>
                  <a:pt x="3569104" y="3420525"/>
                  <a:pt x="3577774" y="3420525"/>
                  <a:pt x="3586608" y="3420525"/>
                </a:cubicBezTo>
                <a:lnTo>
                  <a:pt x="3606599" y="3420525"/>
                </a:lnTo>
                <a:lnTo>
                  <a:pt x="3606599" y="3420525"/>
                </a:lnTo>
                <a:cubicBezTo>
                  <a:pt x="3618060" y="3420525"/>
                  <a:pt x="3629380" y="3419362"/>
                  <a:pt x="3640538" y="3417037"/>
                </a:cubicBezTo>
                <a:cubicBezTo>
                  <a:pt x="3655346" y="3368960"/>
                  <a:pt x="3658600" y="3318069"/>
                  <a:pt x="3650069" y="3268480"/>
                </a:cubicBezTo>
                <a:cubicBezTo>
                  <a:pt x="3642235" y="3227378"/>
                  <a:pt x="3627125" y="3188018"/>
                  <a:pt x="3605437" y="3152239"/>
                </a:cubicBezTo>
                <a:cubicBezTo>
                  <a:pt x="3616014" y="3191366"/>
                  <a:pt x="3619571" y="3232074"/>
                  <a:pt x="3615898" y="3272433"/>
                </a:cubicBezTo>
                <a:cubicBezTo>
                  <a:pt x="3610203" y="3325881"/>
                  <a:pt x="3591187" y="3377050"/>
                  <a:pt x="3560572" y="3421222"/>
                </a:cubicBezTo>
                <a:lnTo>
                  <a:pt x="3560572" y="3421222"/>
                </a:lnTo>
                <a:close/>
                <a:moveTo>
                  <a:pt x="3735381" y="3389139"/>
                </a:moveTo>
                <a:lnTo>
                  <a:pt x="3740496" y="3386815"/>
                </a:lnTo>
                <a:cubicBezTo>
                  <a:pt x="3776387" y="3369471"/>
                  <a:pt x="3808908" y="3345851"/>
                  <a:pt x="3836501" y="3317070"/>
                </a:cubicBezTo>
                <a:cubicBezTo>
                  <a:pt x="3841918" y="3265993"/>
                  <a:pt x="3837733" y="3214335"/>
                  <a:pt x="3824181" y="3164793"/>
                </a:cubicBezTo>
                <a:cubicBezTo>
                  <a:pt x="3810140" y="3116390"/>
                  <a:pt x="3781571" y="3073450"/>
                  <a:pt x="3742355" y="3041809"/>
                </a:cubicBezTo>
                <a:cubicBezTo>
                  <a:pt x="3766601" y="3101720"/>
                  <a:pt x="3776945" y="3166351"/>
                  <a:pt x="3772575" y="3230818"/>
                </a:cubicBezTo>
                <a:cubicBezTo>
                  <a:pt x="3768135" y="3284824"/>
                  <a:pt x="3755675" y="3337877"/>
                  <a:pt x="3735614" y="3388209"/>
                </a:cubicBezTo>
                <a:lnTo>
                  <a:pt x="3735614" y="3388209"/>
                </a:lnTo>
                <a:close/>
                <a:moveTo>
                  <a:pt x="3658205" y="1313762"/>
                </a:moveTo>
                <a:cubicBezTo>
                  <a:pt x="3651952" y="1317710"/>
                  <a:pt x="3645885" y="1321976"/>
                  <a:pt x="3640074" y="1326549"/>
                </a:cubicBezTo>
                <a:cubicBezTo>
                  <a:pt x="3601044" y="1241686"/>
                  <a:pt x="3568430" y="1154028"/>
                  <a:pt x="3542441" y="1064308"/>
                </a:cubicBezTo>
                <a:lnTo>
                  <a:pt x="3531980" y="1032458"/>
                </a:lnTo>
                <a:cubicBezTo>
                  <a:pt x="3535351" y="1022424"/>
                  <a:pt x="3539233" y="1012569"/>
                  <a:pt x="3543603" y="1002932"/>
                </a:cubicBezTo>
                <a:cubicBezTo>
                  <a:pt x="3570847" y="1107429"/>
                  <a:pt x="3607971" y="1209094"/>
                  <a:pt x="3654486" y="1306555"/>
                </a:cubicBezTo>
                <a:lnTo>
                  <a:pt x="3658205" y="1315157"/>
                </a:lnTo>
                <a:lnTo>
                  <a:pt x="3658205" y="1315157"/>
                </a:lnTo>
                <a:close/>
                <a:moveTo>
                  <a:pt x="3484094" y="1238438"/>
                </a:moveTo>
                <a:cubicBezTo>
                  <a:pt x="3484094" y="1245877"/>
                  <a:pt x="3483559" y="1253626"/>
                  <a:pt x="3482466" y="1261686"/>
                </a:cubicBezTo>
                <a:lnTo>
                  <a:pt x="3407615" y="1064773"/>
                </a:lnTo>
                <a:cubicBezTo>
                  <a:pt x="3409637" y="1059814"/>
                  <a:pt x="3411636" y="1054932"/>
                  <a:pt x="3413659" y="1050126"/>
                </a:cubicBezTo>
                <a:lnTo>
                  <a:pt x="3484094" y="1233788"/>
                </a:lnTo>
                <a:lnTo>
                  <a:pt x="3485721" y="1238438"/>
                </a:lnTo>
                <a:lnTo>
                  <a:pt x="3485721" y="1238438"/>
                </a:lnTo>
                <a:close/>
                <a:moveTo>
                  <a:pt x="3359961" y="1255874"/>
                </a:moveTo>
                <a:cubicBezTo>
                  <a:pt x="3359961" y="1270288"/>
                  <a:pt x="3359961" y="1284779"/>
                  <a:pt x="3359961" y="1299348"/>
                </a:cubicBezTo>
                <a:cubicBezTo>
                  <a:pt x="3331903" y="1277930"/>
                  <a:pt x="3310145" y="1249339"/>
                  <a:pt x="3296964" y="1216584"/>
                </a:cubicBezTo>
                <a:cubicBezTo>
                  <a:pt x="3291618" y="1204170"/>
                  <a:pt x="3287038" y="1191437"/>
                  <a:pt x="3283249" y="1178457"/>
                </a:cubicBezTo>
                <a:cubicBezTo>
                  <a:pt x="3292641" y="1194901"/>
                  <a:pt x="3304217" y="1209996"/>
                  <a:pt x="3317653" y="1223326"/>
                </a:cubicBezTo>
                <a:cubicBezTo>
                  <a:pt x="3323999" y="1229648"/>
                  <a:pt x="3330764" y="1235550"/>
                  <a:pt x="3337877" y="1240995"/>
                </a:cubicBezTo>
                <a:cubicBezTo>
                  <a:pt x="3345292" y="1246519"/>
                  <a:pt x="3353057" y="1251568"/>
                  <a:pt x="3361123" y="1256107"/>
                </a:cubicBezTo>
                <a:lnTo>
                  <a:pt x="3361123" y="1256107"/>
                </a:lnTo>
                <a:close/>
                <a:moveTo>
                  <a:pt x="3240244" y="1215189"/>
                </a:moveTo>
                <a:cubicBezTo>
                  <a:pt x="3233271" y="1261686"/>
                  <a:pt x="3210025" y="1324922"/>
                  <a:pt x="3165160" y="1348635"/>
                </a:cubicBezTo>
                <a:cubicBezTo>
                  <a:pt x="3120296" y="1325386"/>
                  <a:pt x="3097050" y="1261919"/>
                  <a:pt x="3090076" y="1215189"/>
                </a:cubicBezTo>
                <a:cubicBezTo>
                  <a:pt x="3098212" y="1247040"/>
                  <a:pt x="3127966" y="1296326"/>
                  <a:pt x="3164230" y="1297721"/>
                </a:cubicBezTo>
                <a:lnTo>
                  <a:pt x="3165857" y="1297721"/>
                </a:lnTo>
                <a:cubicBezTo>
                  <a:pt x="3202121" y="1296326"/>
                  <a:pt x="3231876" y="1247040"/>
                  <a:pt x="3240012" y="1215189"/>
                </a:cubicBezTo>
                <a:lnTo>
                  <a:pt x="3240012" y="1215189"/>
                </a:lnTo>
                <a:close/>
                <a:moveTo>
                  <a:pt x="3499901" y="540988"/>
                </a:moveTo>
                <a:cubicBezTo>
                  <a:pt x="3459453" y="540988"/>
                  <a:pt x="3428071" y="602131"/>
                  <a:pt x="3430163" y="677223"/>
                </a:cubicBezTo>
                <a:cubicBezTo>
                  <a:pt x="3432255" y="752315"/>
                  <a:pt x="3466659" y="813459"/>
                  <a:pt x="3507107" y="813459"/>
                </a:cubicBezTo>
                <a:cubicBezTo>
                  <a:pt x="3547555" y="813459"/>
                  <a:pt x="3578937" y="752315"/>
                  <a:pt x="3576845" y="677223"/>
                </a:cubicBezTo>
                <a:cubicBezTo>
                  <a:pt x="3574752" y="602131"/>
                  <a:pt x="3540349" y="540988"/>
                  <a:pt x="3499901" y="540988"/>
                </a:cubicBezTo>
                <a:lnTo>
                  <a:pt x="3499901" y="540988"/>
                </a:lnTo>
                <a:close/>
                <a:moveTo>
                  <a:pt x="3499901" y="555635"/>
                </a:moveTo>
                <a:lnTo>
                  <a:pt x="3495019" y="555635"/>
                </a:lnTo>
                <a:lnTo>
                  <a:pt x="3492694" y="555635"/>
                </a:lnTo>
                <a:lnTo>
                  <a:pt x="3490370" y="555635"/>
                </a:lnTo>
                <a:lnTo>
                  <a:pt x="3488045" y="555635"/>
                </a:lnTo>
                <a:lnTo>
                  <a:pt x="3485721" y="557030"/>
                </a:lnTo>
                <a:lnTo>
                  <a:pt x="3483396" y="558657"/>
                </a:lnTo>
                <a:lnTo>
                  <a:pt x="3481071" y="560517"/>
                </a:lnTo>
                <a:lnTo>
                  <a:pt x="3478514" y="562609"/>
                </a:lnTo>
                <a:lnTo>
                  <a:pt x="3476190" y="564934"/>
                </a:lnTo>
                <a:lnTo>
                  <a:pt x="3473865" y="567491"/>
                </a:lnTo>
                <a:lnTo>
                  <a:pt x="3471541" y="570514"/>
                </a:lnTo>
                <a:lnTo>
                  <a:pt x="3469216" y="573768"/>
                </a:lnTo>
                <a:lnTo>
                  <a:pt x="3466891" y="577256"/>
                </a:lnTo>
                <a:lnTo>
                  <a:pt x="3464567" y="580975"/>
                </a:lnTo>
                <a:lnTo>
                  <a:pt x="3462475" y="584928"/>
                </a:lnTo>
                <a:lnTo>
                  <a:pt x="3460383" y="589112"/>
                </a:lnTo>
                <a:lnTo>
                  <a:pt x="3458523" y="593529"/>
                </a:lnTo>
                <a:lnTo>
                  <a:pt x="3456664" y="598179"/>
                </a:lnTo>
                <a:lnTo>
                  <a:pt x="3455036" y="603061"/>
                </a:lnTo>
                <a:lnTo>
                  <a:pt x="3453409" y="608176"/>
                </a:lnTo>
                <a:lnTo>
                  <a:pt x="3452014" y="613523"/>
                </a:lnTo>
                <a:lnTo>
                  <a:pt x="3450619" y="618870"/>
                </a:lnTo>
                <a:lnTo>
                  <a:pt x="3449457" y="624450"/>
                </a:lnTo>
                <a:lnTo>
                  <a:pt x="3449457" y="630262"/>
                </a:lnTo>
                <a:lnTo>
                  <a:pt x="3449457" y="636074"/>
                </a:lnTo>
                <a:lnTo>
                  <a:pt x="3449457" y="642118"/>
                </a:lnTo>
                <a:lnTo>
                  <a:pt x="3449457" y="648395"/>
                </a:lnTo>
                <a:lnTo>
                  <a:pt x="3449457" y="654673"/>
                </a:lnTo>
                <a:lnTo>
                  <a:pt x="3449457" y="667692"/>
                </a:lnTo>
                <a:cubicBezTo>
                  <a:pt x="3449457" y="669861"/>
                  <a:pt x="3449457" y="672032"/>
                  <a:pt x="3449457" y="674201"/>
                </a:cubicBezTo>
                <a:lnTo>
                  <a:pt x="3449457" y="683733"/>
                </a:lnTo>
                <a:lnTo>
                  <a:pt x="3449457" y="690242"/>
                </a:lnTo>
                <a:lnTo>
                  <a:pt x="3449457" y="696752"/>
                </a:lnTo>
                <a:lnTo>
                  <a:pt x="3449457" y="703029"/>
                </a:lnTo>
                <a:lnTo>
                  <a:pt x="3449457" y="709306"/>
                </a:lnTo>
                <a:lnTo>
                  <a:pt x="3449457" y="715351"/>
                </a:lnTo>
                <a:lnTo>
                  <a:pt x="3450619" y="721163"/>
                </a:lnTo>
                <a:lnTo>
                  <a:pt x="3452014" y="726975"/>
                </a:lnTo>
                <a:lnTo>
                  <a:pt x="3453641" y="732554"/>
                </a:lnTo>
                <a:lnTo>
                  <a:pt x="3455268" y="737902"/>
                </a:lnTo>
                <a:lnTo>
                  <a:pt x="3457128" y="743249"/>
                </a:lnTo>
                <a:lnTo>
                  <a:pt x="3458988" y="748363"/>
                </a:lnTo>
                <a:lnTo>
                  <a:pt x="3460848" y="753478"/>
                </a:lnTo>
                <a:lnTo>
                  <a:pt x="3462940" y="758127"/>
                </a:lnTo>
                <a:lnTo>
                  <a:pt x="3465032" y="762545"/>
                </a:lnTo>
                <a:lnTo>
                  <a:pt x="3467356" y="766729"/>
                </a:lnTo>
                <a:lnTo>
                  <a:pt x="3469681" y="770682"/>
                </a:lnTo>
                <a:lnTo>
                  <a:pt x="3472238" y="774401"/>
                </a:lnTo>
                <a:lnTo>
                  <a:pt x="3474795" y="777889"/>
                </a:lnTo>
                <a:lnTo>
                  <a:pt x="3477352" y="781143"/>
                </a:lnTo>
                <a:lnTo>
                  <a:pt x="3479909" y="784166"/>
                </a:lnTo>
                <a:lnTo>
                  <a:pt x="3482466" y="786956"/>
                </a:lnTo>
                <a:lnTo>
                  <a:pt x="3485023" y="789280"/>
                </a:lnTo>
                <a:lnTo>
                  <a:pt x="3487580" y="791373"/>
                </a:lnTo>
                <a:lnTo>
                  <a:pt x="3490137" y="793232"/>
                </a:lnTo>
                <a:lnTo>
                  <a:pt x="3492694" y="794860"/>
                </a:lnTo>
                <a:lnTo>
                  <a:pt x="3495251" y="796255"/>
                </a:lnTo>
                <a:lnTo>
                  <a:pt x="3497809" y="796255"/>
                </a:lnTo>
                <a:lnTo>
                  <a:pt x="3500366" y="796255"/>
                </a:lnTo>
                <a:lnTo>
                  <a:pt x="3502690" y="796255"/>
                </a:lnTo>
                <a:lnTo>
                  <a:pt x="3512221" y="796255"/>
                </a:lnTo>
                <a:lnTo>
                  <a:pt x="3514546" y="796255"/>
                </a:lnTo>
                <a:lnTo>
                  <a:pt x="3516870" y="796255"/>
                </a:lnTo>
                <a:lnTo>
                  <a:pt x="3519195" y="796255"/>
                </a:lnTo>
                <a:lnTo>
                  <a:pt x="3521519" y="794860"/>
                </a:lnTo>
                <a:lnTo>
                  <a:pt x="3523844" y="793232"/>
                </a:lnTo>
                <a:lnTo>
                  <a:pt x="3526401" y="791373"/>
                </a:lnTo>
                <a:lnTo>
                  <a:pt x="3528958" y="789280"/>
                </a:lnTo>
                <a:lnTo>
                  <a:pt x="3531515" y="786956"/>
                </a:lnTo>
                <a:lnTo>
                  <a:pt x="3533840" y="784398"/>
                </a:lnTo>
                <a:lnTo>
                  <a:pt x="3536164" y="781376"/>
                </a:lnTo>
                <a:lnTo>
                  <a:pt x="3538489" y="778121"/>
                </a:lnTo>
                <a:lnTo>
                  <a:pt x="3540814" y="774634"/>
                </a:lnTo>
                <a:lnTo>
                  <a:pt x="3543138" y="770914"/>
                </a:lnTo>
                <a:lnTo>
                  <a:pt x="3545230" y="766962"/>
                </a:lnTo>
                <a:lnTo>
                  <a:pt x="3547322" y="762777"/>
                </a:lnTo>
                <a:lnTo>
                  <a:pt x="3549182" y="758360"/>
                </a:lnTo>
                <a:lnTo>
                  <a:pt x="3551042" y="753710"/>
                </a:lnTo>
                <a:lnTo>
                  <a:pt x="3552669" y="748828"/>
                </a:lnTo>
                <a:lnTo>
                  <a:pt x="3554296" y="743714"/>
                </a:lnTo>
                <a:lnTo>
                  <a:pt x="3555691" y="738366"/>
                </a:lnTo>
                <a:lnTo>
                  <a:pt x="3557086" y="733019"/>
                </a:lnTo>
                <a:lnTo>
                  <a:pt x="3558248" y="727440"/>
                </a:lnTo>
                <a:lnTo>
                  <a:pt x="3558248" y="721628"/>
                </a:lnTo>
                <a:lnTo>
                  <a:pt x="3558248" y="715816"/>
                </a:lnTo>
                <a:lnTo>
                  <a:pt x="3558248" y="709771"/>
                </a:lnTo>
                <a:lnTo>
                  <a:pt x="3558248" y="703494"/>
                </a:lnTo>
                <a:lnTo>
                  <a:pt x="3558248" y="697217"/>
                </a:lnTo>
                <a:lnTo>
                  <a:pt x="3558248" y="685360"/>
                </a:lnTo>
                <a:cubicBezTo>
                  <a:pt x="3558248" y="683191"/>
                  <a:pt x="3558248" y="681020"/>
                  <a:pt x="3558248" y="678851"/>
                </a:cubicBezTo>
                <a:lnTo>
                  <a:pt x="3558248" y="672109"/>
                </a:lnTo>
                <a:lnTo>
                  <a:pt x="3558248" y="665599"/>
                </a:lnTo>
                <a:lnTo>
                  <a:pt x="3558248" y="659090"/>
                </a:lnTo>
                <a:lnTo>
                  <a:pt x="3558248" y="652813"/>
                </a:lnTo>
                <a:lnTo>
                  <a:pt x="3558248" y="646536"/>
                </a:lnTo>
                <a:lnTo>
                  <a:pt x="3558248" y="640491"/>
                </a:lnTo>
                <a:lnTo>
                  <a:pt x="3557086" y="634679"/>
                </a:lnTo>
                <a:lnTo>
                  <a:pt x="3555691" y="628867"/>
                </a:lnTo>
                <a:lnTo>
                  <a:pt x="3553831" y="623287"/>
                </a:lnTo>
                <a:lnTo>
                  <a:pt x="3553831" y="617708"/>
                </a:lnTo>
                <a:lnTo>
                  <a:pt x="3551971" y="612361"/>
                </a:lnTo>
                <a:lnTo>
                  <a:pt x="3550112" y="607246"/>
                </a:lnTo>
                <a:lnTo>
                  <a:pt x="3548020" y="602364"/>
                </a:lnTo>
                <a:lnTo>
                  <a:pt x="3545928" y="597714"/>
                </a:lnTo>
                <a:lnTo>
                  <a:pt x="3543836" y="593297"/>
                </a:lnTo>
                <a:lnTo>
                  <a:pt x="3541511" y="589112"/>
                </a:lnTo>
                <a:lnTo>
                  <a:pt x="3539186" y="585160"/>
                </a:lnTo>
                <a:lnTo>
                  <a:pt x="3536862" y="581440"/>
                </a:lnTo>
                <a:lnTo>
                  <a:pt x="3534305" y="577953"/>
                </a:lnTo>
                <a:lnTo>
                  <a:pt x="3530585" y="574698"/>
                </a:lnTo>
                <a:lnTo>
                  <a:pt x="3528028" y="571676"/>
                </a:lnTo>
                <a:lnTo>
                  <a:pt x="3525471" y="568886"/>
                </a:lnTo>
                <a:lnTo>
                  <a:pt x="3522914" y="566561"/>
                </a:lnTo>
                <a:lnTo>
                  <a:pt x="3520357" y="564469"/>
                </a:lnTo>
                <a:lnTo>
                  <a:pt x="3517800" y="562609"/>
                </a:lnTo>
                <a:lnTo>
                  <a:pt x="3515243" y="560982"/>
                </a:lnTo>
                <a:lnTo>
                  <a:pt x="3512686" y="559587"/>
                </a:lnTo>
                <a:lnTo>
                  <a:pt x="3510129" y="559587"/>
                </a:lnTo>
                <a:lnTo>
                  <a:pt x="3507572" y="559587"/>
                </a:lnTo>
                <a:lnTo>
                  <a:pt x="3505247" y="559587"/>
                </a:lnTo>
                <a:lnTo>
                  <a:pt x="3500366" y="559587"/>
                </a:lnTo>
                <a:close/>
                <a:moveTo>
                  <a:pt x="3502458" y="616545"/>
                </a:moveTo>
                <a:cubicBezTo>
                  <a:pt x="3490835" y="616545"/>
                  <a:pt x="3482001" y="643746"/>
                  <a:pt x="3482699" y="677456"/>
                </a:cubicBezTo>
                <a:cubicBezTo>
                  <a:pt x="3483396" y="711166"/>
                  <a:pt x="3493159" y="738366"/>
                  <a:pt x="3504550" y="738366"/>
                </a:cubicBezTo>
                <a:cubicBezTo>
                  <a:pt x="3515940" y="738366"/>
                  <a:pt x="3525006" y="711166"/>
                  <a:pt x="3524541" y="677456"/>
                </a:cubicBezTo>
                <a:cubicBezTo>
                  <a:pt x="3524076" y="643746"/>
                  <a:pt x="3514081" y="616545"/>
                  <a:pt x="3502690" y="616545"/>
                </a:cubicBezTo>
                <a:lnTo>
                  <a:pt x="3502690" y="616545"/>
                </a:lnTo>
                <a:close/>
                <a:moveTo>
                  <a:pt x="3577077" y="344772"/>
                </a:moveTo>
                <a:lnTo>
                  <a:pt x="3583818" y="347795"/>
                </a:lnTo>
                <a:lnTo>
                  <a:pt x="3590560" y="350585"/>
                </a:lnTo>
                <a:lnTo>
                  <a:pt x="3597534" y="352909"/>
                </a:lnTo>
                <a:lnTo>
                  <a:pt x="3604507" y="355002"/>
                </a:lnTo>
                <a:lnTo>
                  <a:pt x="3611481" y="356862"/>
                </a:lnTo>
                <a:lnTo>
                  <a:pt x="3618455" y="358257"/>
                </a:lnTo>
                <a:lnTo>
                  <a:pt x="3625429" y="358257"/>
                </a:lnTo>
                <a:lnTo>
                  <a:pt x="3632635" y="358257"/>
                </a:lnTo>
                <a:lnTo>
                  <a:pt x="3639841" y="358257"/>
                </a:lnTo>
                <a:lnTo>
                  <a:pt x="3654254" y="358257"/>
                </a:lnTo>
                <a:lnTo>
                  <a:pt x="3661460" y="358257"/>
                </a:lnTo>
                <a:lnTo>
                  <a:pt x="3668666" y="358257"/>
                </a:lnTo>
                <a:lnTo>
                  <a:pt x="3671920" y="358257"/>
                </a:lnTo>
                <a:cubicBezTo>
                  <a:pt x="3661297" y="383074"/>
                  <a:pt x="3642049" y="403216"/>
                  <a:pt x="3617757" y="414982"/>
                </a:cubicBezTo>
                <a:cubicBezTo>
                  <a:pt x="3594511" y="424747"/>
                  <a:pt x="3566849" y="416377"/>
                  <a:pt x="3538954" y="408008"/>
                </a:cubicBezTo>
                <a:cubicBezTo>
                  <a:pt x="3507572" y="398709"/>
                  <a:pt x="3476887" y="389409"/>
                  <a:pt x="3448062" y="401963"/>
                </a:cubicBezTo>
                <a:lnTo>
                  <a:pt x="3448062" y="401963"/>
                </a:lnTo>
                <a:cubicBezTo>
                  <a:pt x="3387391" y="429164"/>
                  <a:pt x="3375768" y="497746"/>
                  <a:pt x="3344618" y="544243"/>
                </a:cubicBezTo>
                <a:cubicBezTo>
                  <a:pt x="3341829" y="539128"/>
                  <a:pt x="3335552" y="527039"/>
                  <a:pt x="3332298" y="520995"/>
                </a:cubicBezTo>
                <a:cubicBezTo>
                  <a:pt x="3346129" y="506806"/>
                  <a:pt x="3355846" y="489128"/>
                  <a:pt x="3360425" y="469848"/>
                </a:cubicBezTo>
                <a:cubicBezTo>
                  <a:pt x="3365191" y="449211"/>
                  <a:pt x="3366911" y="427983"/>
                  <a:pt x="3365539" y="406846"/>
                </a:cubicBezTo>
                <a:cubicBezTo>
                  <a:pt x="3365539" y="373833"/>
                  <a:pt x="3365539" y="338960"/>
                  <a:pt x="3385299" y="321989"/>
                </a:cubicBezTo>
                <a:cubicBezTo>
                  <a:pt x="3405058" y="305018"/>
                  <a:pt x="3450154" y="300368"/>
                  <a:pt x="3488278" y="304320"/>
                </a:cubicBezTo>
                <a:cubicBezTo>
                  <a:pt x="3526401" y="308273"/>
                  <a:pt x="3547322" y="327569"/>
                  <a:pt x="3578472" y="342913"/>
                </a:cubicBezTo>
                <a:lnTo>
                  <a:pt x="3578472" y="342913"/>
                </a:lnTo>
                <a:close/>
                <a:moveTo>
                  <a:pt x="3658670" y="424282"/>
                </a:moveTo>
                <a:lnTo>
                  <a:pt x="3656810" y="426839"/>
                </a:lnTo>
                <a:lnTo>
                  <a:pt x="3653324" y="431024"/>
                </a:lnTo>
                <a:lnTo>
                  <a:pt x="3649604" y="435208"/>
                </a:lnTo>
                <a:lnTo>
                  <a:pt x="3645652" y="439161"/>
                </a:lnTo>
                <a:lnTo>
                  <a:pt x="3641468" y="442880"/>
                </a:lnTo>
                <a:lnTo>
                  <a:pt x="3637051" y="446600"/>
                </a:lnTo>
                <a:lnTo>
                  <a:pt x="3632402" y="450087"/>
                </a:lnTo>
                <a:lnTo>
                  <a:pt x="3627521" y="453342"/>
                </a:lnTo>
                <a:lnTo>
                  <a:pt x="3622406" y="456597"/>
                </a:lnTo>
                <a:lnTo>
                  <a:pt x="3617060" y="459619"/>
                </a:lnTo>
                <a:lnTo>
                  <a:pt x="3611249" y="462409"/>
                </a:lnTo>
                <a:cubicBezTo>
                  <a:pt x="3597254" y="472124"/>
                  <a:pt x="3579262" y="473968"/>
                  <a:pt x="3563594" y="467291"/>
                </a:cubicBezTo>
                <a:cubicBezTo>
                  <a:pt x="3524076" y="455434"/>
                  <a:pt x="3486883" y="444043"/>
                  <a:pt x="3453409" y="461247"/>
                </a:cubicBezTo>
                <a:lnTo>
                  <a:pt x="3453409" y="461247"/>
                </a:lnTo>
                <a:cubicBezTo>
                  <a:pt x="3417610" y="479148"/>
                  <a:pt x="3383671" y="535641"/>
                  <a:pt x="3360425" y="585160"/>
                </a:cubicBezTo>
                <a:cubicBezTo>
                  <a:pt x="3358798" y="579348"/>
                  <a:pt x="3352754" y="571676"/>
                  <a:pt x="3350662" y="566096"/>
                </a:cubicBezTo>
                <a:cubicBezTo>
                  <a:pt x="3381579" y="523784"/>
                  <a:pt x="3410869" y="449855"/>
                  <a:pt x="3459453" y="429396"/>
                </a:cubicBezTo>
                <a:lnTo>
                  <a:pt x="3459453" y="429396"/>
                </a:lnTo>
                <a:cubicBezTo>
                  <a:pt x="3483326" y="424000"/>
                  <a:pt x="3508292" y="426530"/>
                  <a:pt x="3530585" y="436603"/>
                </a:cubicBezTo>
                <a:cubicBezTo>
                  <a:pt x="3563362" y="446368"/>
                  <a:pt x="3596836" y="456364"/>
                  <a:pt x="3629148" y="442183"/>
                </a:cubicBezTo>
                <a:cubicBezTo>
                  <a:pt x="3639771" y="437631"/>
                  <a:pt x="3649720" y="431605"/>
                  <a:pt x="3658670" y="424282"/>
                </a:cubicBezTo>
                <a:lnTo>
                  <a:pt x="3658670" y="424282"/>
                </a:lnTo>
                <a:close/>
                <a:moveTo>
                  <a:pt x="2972684" y="1472548"/>
                </a:moveTo>
                <a:lnTo>
                  <a:pt x="2974776" y="1472548"/>
                </a:lnTo>
                <a:lnTo>
                  <a:pt x="2976636" y="1472548"/>
                </a:lnTo>
                <a:lnTo>
                  <a:pt x="2978495" y="1472548"/>
                </a:lnTo>
                <a:lnTo>
                  <a:pt x="3022430" y="1487660"/>
                </a:lnTo>
                <a:lnTo>
                  <a:pt x="3024290" y="1487660"/>
                </a:lnTo>
                <a:lnTo>
                  <a:pt x="3025917" y="1487660"/>
                </a:lnTo>
                <a:lnTo>
                  <a:pt x="3027312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7312" y="1487660"/>
                </a:lnTo>
                <a:lnTo>
                  <a:pt x="3025917" y="1487660"/>
                </a:lnTo>
                <a:lnTo>
                  <a:pt x="3024290" y="1487660"/>
                </a:lnTo>
                <a:lnTo>
                  <a:pt x="2984539" y="1510908"/>
                </a:lnTo>
                <a:lnTo>
                  <a:pt x="2982680" y="1510908"/>
                </a:lnTo>
                <a:lnTo>
                  <a:pt x="2980820" y="1510908"/>
                </a:lnTo>
                <a:lnTo>
                  <a:pt x="2978961" y="1510908"/>
                </a:lnTo>
                <a:lnTo>
                  <a:pt x="2976868" y="1510908"/>
                </a:lnTo>
                <a:lnTo>
                  <a:pt x="2974776" y="1510908"/>
                </a:lnTo>
                <a:lnTo>
                  <a:pt x="2972684" y="1510908"/>
                </a:lnTo>
                <a:lnTo>
                  <a:pt x="2970359" y="1510908"/>
                </a:lnTo>
                <a:lnTo>
                  <a:pt x="2968035" y="1510908"/>
                </a:lnTo>
                <a:lnTo>
                  <a:pt x="2965710" y="1510908"/>
                </a:lnTo>
                <a:lnTo>
                  <a:pt x="2963386" y="1510908"/>
                </a:lnTo>
                <a:lnTo>
                  <a:pt x="2960829" y="1510908"/>
                </a:lnTo>
                <a:lnTo>
                  <a:pt x="2958272" y="1510908"/>
                </a:lnTo>
                <a:lnTo>
                  <a:pt x="2955715" y="1510908"/>
                </a:lnTo>
                <a:lnTo>
                  <a:pt x="2953158" y="1510908"/>
                </a:lnTo>
                <a:lnTo>
                  <a:pt x="2950601" y="1510908"/>
                </a:lnTo>
                <a:lnTo>
                  <a:pt x="2920613" y="1510908"/>
                </a:lnTo>
                <a:lnTo>
                  <a:pt x="2918521" y="1510908"/>
                </a:lnTo>
                <a:lnTo>
                  <a:pt x="2916429" y="1510908"/>
                </a:lnTo>
                <a:lnTo>
                  <a:pt x="2914337" y="1510908"/>
                </a:lnTo>
                <a:lnTo>
                  <a:pt x="2912477" y="1510908"/>
                </a:lnTo>
                <a:lnTo>
                  <a:pt x="2910618" y="1510908"/>
                </a:lnTo>
                <a:lnTo>
                  <a:pt x="2866683" y="1495797"/>
                </a:lnTo>
                <a:lnTo>
                  <a:pt x="2864823" y="1495797"/>
                </a:lnTo>
                <a:lnTo>
                  <a:pt x="2863196" y="1495797"/>
                </a:lnTo>
                <a:lnTo>
                  <a:pt x="2861801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1801" y="1495797"/>
                </a:lnTo>
                <a:lnTo>
                  <a:pt x="2863196" y="1495797"/>
                </a:lnTo>
                <a:lnTo>
                  <a:pt x="2864823" y="1495797"/>
                </a:lnTo>
                <a:lnTo>
                  <a:pt x="2904574" y="1472548"/>
                </a:lnTo>
                <a:lnTo>
                  <a:pt x="2906433" y="1472548"/>
                </a:lnTo>
                <a:lnTo>
                  <a:pt x="2908293" y="1472548"/>
                </a:lnTo>
                <a:lnTo>
                  <a:pt x="2910153" y="1472548"/>
                </a:lnTo>
                <a:lnTo>
                  <a:pt x="2912245" y="1472548"/>
                </a:lnTo>
                <a:lnTo>
                  <a:pt x="2914337" y="1472548"/>
                </a:lnTo>
                <a:lnTo>
                  <a:pt x="2916429" y="1472548"/>
                </a:lnTo>
                <a:lnTo>
                  <a:pt x="2918753" y="1472548"/>
                </a:lnTo>
                <a:lnTo>
                  <a:pt x="2921078" y="1472548"/>
                </a:lnTo>
                <a:lnTo>
                  <a:pt x="2923403" y="1472548"/>
                </a:lnTo>
                <a:lnTo>
                  <a:pt x="2925727" y="1472548"/>
                </a:lnTo>
                <a:lnTo>
                  <a:pt x="2928284" y="1472548"/>
                </a:lnTo>
                <a:lnTo>
                  <a:pt x="2930841" y="1472548"/>
                </a:lnTo>
                <a:lnTo>
                  <a:pt x="2933398" y="1472548"/>
                </a:lnTo>
                <a:lnTo>
                  <a:pt x="2935955" y="1472548"/>
                </a:lnTo>
                <a:lnTo>
                  <a:pt x="2938513" y="1472548"/>
                </a:lnTo>
                <a:lnTo>
                  <a:pt x="2968500" y="1472548"/>
                </a:lnTo>
                <a:lnTo>
                  <a:pt x="2970592" y="1472548"/>
                </a:lnTo>
                <a:lnTo>
                  <a:pt x="2972684" y="1472548"/>
                </a:lnTo>
                <a:lnTo>
                  <a:pt x="2972684" y="1472548"/>
                </a:lnTo>
                <a:close/>
                <a:moveTo>
                  <a:pt x="2164657" y="5910187"/>
                </a:moveTo>
                <a:lnTo>
                  <a:pt x="2148385" y="5843697"/>
                </a:lnTo>
                <a:lnTo>
                  <a:pt x="2148385" y="5840442"/>
                </a:lnTo>
                <a:lnTo>
                  <a:pt x="2148385" y="5837187"/>
                </a:lnTo>
                <a:lnTo>
                  <a:pt x="2148385" y="5833932"/>
                </a:lnTo>
                <a:lnTo>
                  <a:pt x="2148385" y="5830445"/>
                </a:lnTo>
                <a:lnTo>
                  <a:pt x="2148385" y="5804639"/>
                </a:lnTo>
                <a:lnTo>
                  <a:pt x="2148385" y="5800687"/>
                </a:lnTo>
                <a:lnTo>
                  <a:pt x="2148385" y="5796735"/>
                </a:lnTo>
                <a:lnTo>
                  <a:pt x="2148385" y="5792783"/>
                </a:lnTo>
                <a:lnTo>
                  <a:pt x="2148385" y="5788830"/>
                </a:lnTo>
                <a:lnTo>
                  <a:pt x="2148385" y="5784878"/>
                </a:lnTo>
                <a:lnTo>
                  <a:pt x="2148385" y="5780926"/>
                </a:lnTo>
                <a:lnTo>
                  <a:pt x="2148385" y="5776973"/>
                </a:lnTo>
                <a:lnTo>
                  <a:pt x="2148385" y="5773254"/>
                </a:lnTo>
                <a:lnTo>
                  <a:pt x="2148385" y="5769535"/>
                </a:lnTo>
                <a:lnTo>
                  <a:pt x="2148385" y="5765815"/>
                </a:lnTo>
                <a:lnTo>
                  <a:pt x="2149547" y="5762095"/>
                </a:lnTo>
                <a:lnTo>
                  <a:pt x="2150942" y="5758608"/>
                </a:lnTo>
                <a:lnTo>
                  <a:pt x="2152337" y="5755121"/>
                </a:lnTo>
                <a:lnTo>
                  <a:pt x="2159078" y="5751866"/>
                </a:lnTo>
                <a:lnTo>
                  <a:pt x="2160473" y="5748610"/>
                </a:lnTo>
                <a:lnTo>
                  <a:pt x="2162100" y="5745356"/>
                </a:lnTo>
                <a:lnTo>
                  <a:pt x="2163727" y="5742334"/>
                </a:lnTo>
                <a:lnTo>
                  <a:pt x="2165354" y="5739311"/>
                </a:lnTo>
                <a:lnTo>
                  <a:pt x="2166982" y="5736522"/>
                </a:lnTo>
                <a:lnTo>
                  <a:pt x="2168841" y="5733732"/>
                </a:lnTo>
                <a:lnTo>
                  <a:pt x="2170701" y="5731174"/>
                </a:lnTo>
                <a:lnTo>
                  <a:pt x="2211149" y="5676076"/>
                </a:lnTo>
                <a:lnTo>
                  <a:pt x="2213008" y="5673752"/>
                </a:lnTo>
                <a:lnTo>
                  <a:pt x="2214868" y="5671659"/>
                </a:lnTo>
                <a:lnTo>
                  <a:pt x="2216495" y="5669799"/>
                </a:lnTo>
                <a:lnTo>
                  <a:pt x="2218123" y="5668171"/>
                </a:lnTo>
                <a:lnTo>
                  <a:pt x="2219750" y="5666777"/>
                </a:lnTo>
                <a:lnTo>
                  <a:pt x="2221377" y="5665615"/>
                </a:lnTo>
                <a:lnTo>
                  <a:pt x="2222772" y="5665615"/>
                </a:lnTo>
                <a:lnTo>
                  <a:pt x="2224167" y="5665615"/>
                </a:lnTo>
                <a:lnTo>
                  <a:pt x="2225329" y="5665615"/>
                </a:lnTo>
                <a:lnTo>
                  <a:pt x="2225329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6777"/>
                </a:lnTo>
                <a:lnTo>
                  <a:pt x="2231373" y="5668171"/>
                </a:lnTo>
                <a:lnTo>
                  <a:pt x="2231373" y="5669799"/>
                </a:lnTo>
                <a:lnTo>
                  <a:pt x="2231373" y="5671659"/>
                </a:lnTo>
                <a:lnTo>
                  <a:pt x="2231373" y="5673752"/>
                </a:lnTo>
                <a:lnTo>
                  <a:pt x="2231373" y="5676076"/>
                </a:lnTo>
                <a:lnTo>
                  <a:pt x="2231373" y="5678634"/>
                </a:lnTo>
                <a:lnTo>
                  <a:pt x="2231373" y="5681656"/>
                </a:lnTo>
                <a:lnTo>
                  <a:pt x="2247645" y="5748146"/>
                </a:lnTo>
                <a:lnTo>
                  <a:pt x="2247645" y="5751401"/>
                </a:lnTo>
                <a:lnTo>
                  <a:pt x="2247645" y="5754655"/>
                </a:lnTo>
                <a:lnTo>
                  <a:pt x="2247645" y="5757910"/>
                </a:lnTo>
                <a:lnTo>
                  <a:pt x="2247645" y="5761397"/>
                </a:lnTo>
                <a:lnTo>
                  <a:pt x="2247645" y="5787203"/>
                </a:lnTo>
                <a:lnTo>
                  <a:pt x="2247645" y="5791155"/>
                </a:lnTo>
                <a:lnTo>
                  <a:pt x="2247645" y="5795107"/>
                </a:lnTo>
                <a:lnTo>
                  <a:pt x="2247645" y="5799060"/>
                </a:lnTo>
                <a:lnTo>
                  <a:pt x="2247645" y="5803012"/>
                </a:lnTo>
                <a:lnTo>
                  <a:pt x="2247645" y="5806964"/>
                </a:lnTo>
                <a:lnTo>
                  <a:pt x="2247645" y="5810916"/>
                </a:lnTo>
                <a:lnTo>
                  <a:pt x="2247645" y="5814868"/>
                </a:lnTo>
                <a:lnTo>
                  <a:pt x="2247645" y="5818588"/>
                </a:lnTo>
                <a:lnTo>
                  <a:pt x="2247645" y="5822308"/>
                </a:lnTo>
                <a:lnTo>
                  <a:pt x="2247645" y="5826028"/>
                </a:lnTo>
                <a:lnTo>
                  <a:pt x="2246483" y="5829748"/>
                </a:lnTo>
                <a:lnTo>
                  <a:pt x="2245088" y="5833235"/>
                </a:lnTo>
                <a:lnTo>
                  <a:pt x="2243693" y="5836722"/>
                </a:lnTo>
                <a:lnTo>
                  <a:pt x="2242298" y="5840209"/>
                </a:lnTo>
                <a:lnTo>
                  <a:pt x="2240903" y="5843464"/>
                </a:lnTo>
                <a:lnTo>
                  <a:pt x="2239276" y="5846718"/>
                </a:lnTo>
                <a:lnTo>
                  <a:pt x="2237649" y="5849741"/>
                </a:lnTo>
                <a:lnTo>
                  <a:pt x="2236022" y="5852763"/>
                </a:lnTo>
                <a:lnTo>
                  <a:pt x="2234395" y="5855553"/>
                </a:lnTo>
                <a:lnTo>
                  <a:pt x="2232535" y="5858343"/>
                </a:lnTo>
                <a:lnTo>
                  <a:pt x="2230675" y="5860900"/>
                </a:lnTo>
                <a:lnTo>
                  <a:pt x="2190227" y="5915999"/>
                </a:lnTo>
                <a:lnTo>
                  <a:pt x="2188368" y="5918556"/>
                </a:lnTo>
                <a:lnTo>
                  <a:pt x="2186508" y="5920649"/>
                </a:lnTo>
                <a:lnTo>
                  <a:pt x="2184881" y="5922508"/>
                </a:lnTo>
                <a:lnTo>
                  <a:pt x="2183254" y="5924136"/>
                </a:lnTo>
                <a:lnTo>
                  <a:pt x="2181627" y="5925531"/>
                </a:lnTo>
                <a:lnTo>
                  <a:pt x="2179999" y="5926693"/>
                </a:lnTo>
                <a:lnTo>
                  <a:pt x="2178604" y="5926693"/>
                </a:lnTo>
                <a:lnTo>
                  <a:pt x="2177210" y="5926693"/>
                </a:lnTo>
                <a:lnTo>
                  <a:pt x="2176048" y="5926693"/>
                </a:lnTo>
                <a:lnTo>
                  <a:pt x="2176048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5531"/>
                </a:lnTo>
                <a:lnTo>
                  <a:pt x="2170004" y="5924136"/>
                </a:lnTo>
                <a:lnTo>
                  <a:pt x="2170004" y="5922508"/>
                </a:lnTo>
                <a:lnTo>
                  <a:pt x="2170004" y="5920649"/>
                </a:lnTo>
                <a:lnTo>
                  <a:pt x="2170004" y="5918556"/>
                </a:lnTo>
                <a:lnTo>
                  <a:pt x="2170004" y="5916231"/>
                </a:lnTo>
                <a:lnTo>
                  <a:pt x="2170004" y="5913674"/>
                </a:lnTo>
                <a:lnTo>
                  <a:pt x="2170004" y="5910651"/>
                </a:lnTo>
                <a:lnTo>
                  <a:pt x="2170004" y="5910651"/>
                </a:lnTo>
                <a:close/>
                <a:moveTo>
                  <a:pt x="2223004" y="5553557"/>
                </a:moveTo>
                <a:lnTo>
                  <a:pt x="2206732" y="5487067"/>
                </a:lnTo>
                <a:lnTo>
                  <a:pt x="2206732" y="5483813"/>
                </a:lnTo>
                <a:lnTo>
                  <a:pt x="2206732" y="5480557"/>
                </a:lnTo>
                <a:lnTo>
                  <a:pt x="2206732" y="5477303"/>
                </a:lnTo>
                <a:lnTo>
                  <a:pt x="2206732" y="5473816"/>
                </a:lnTo>
                <a:lnTo>
                  <a:pt x="2206732" y="5448010"/>
                </a:lnTo>
                <a:lnTo>
                  <a:pt x="2206732" y="5444058"/>
                </a:lnTo>
                <a:lnTo>
                  <a:pt x="2206732" y="5440106"/>
                </a:lnTo>
                <a:lnTo>
                  <a:pt x="2206732" y="5436154"/>
                </a:lnTo>
                <a:lnTo>
                  <a:pt x="2206732" y="5432201"/>
                </a:lnTo>
                <a:lnTo>
                  <a:pt x="2206732" y="5428249"/>
                </a:lnTo>
                <a:lnTo>
                  <a:pt x="2206732" y="5424297"/>
                </a:lnTo>
                <a:lnTo>
                  <a:pt x="2206732" y="5420344"/>
                </a:lnTo>
                <a:lnTo>
                  <a:pt x="2206732" y="5416393"/>
                </a:lnTo>
                <a:lnTo>
                  <a:pt x="2206732" y="5412673"/>
                </a:lnTo>
                <a:lnTo>
                  <a:pt x="2206732" y="5408953"/>
                </a:lnTo>
                <a:lnTo>
                  <a:pt x="2207894" y="5405233"/>
                </a:lnTo>
                <a:lnTo>
                  <a:pt x="2209289" y="5401746"/>
                </a:lnTo>
                <a:lnTo>
                  <a:pt x="2210684" y="5398259"/>
                </a:lnTo>
                <a:lnTo>
                  <a:pt x="2212079" y="5394772"/>
                </a:lnTo>
                <a:lnTo>
                  <a:pt x="2213473" y="5391517"/>
                </a:lnTo>
                <a:lnTo>
                  <a:pt x="2215101" y="5388262"/>
                </a:lnTo>
                <a:lnTo>
                  <a:pt x="2216728" y="5385240"/>
                </a:lnTo>
                <a:lnTo>
                  <a:pt x="2218355" y="5382218"/>
                </a:lnTo>
                <a:lnTo>
                  <a:pt x="2219982" y="5379428"/>
                </a:lnTo>
                <a:lnTo>
                  <a:pt x="2221842" y="5376637"/>
                </a:lnTo>
                <a:lnTo>
                  <a:pt x="2223702" y="5374080"/>
                </a:lnTo>
                <a:lnTo>
                  <a:pt x="2264149" y="5318982"/>
                </a:lnTo>
                <a:lnTo>
                  <a:pt x="2266009" y="5316424"/>
                </a:lnTo>
                <a:lnTo>
                  <a:pt x="2267869" y="5314332"/>
                </a:lnTo>
                <a:lnTo>
                  <a:pt x="2269496" y="5312473"/>
                </a:lnTo>
                <a:lnTo>
                  <a:pt x="2271123" y="5310845"/>
                </a:lnTo>
                <a:lnTo>
                  <a:pt x="2272750" y="5309450"/>
                </a:lnTo>
                <a:lnTo>
                  <a:pt x="2274378" y="5308288"/>
                </a:lnTo>
                <a:lnTo>
                  <a:pt x="2275772" y="5308288"/>
                </a:lnTo>
                <a:lnTo>
                  <a:pt x="2277167" y="5308288"/>
                </a:lnTo>
                <a:lnTo>
                  <a:pt x="2278329" y="5308288"/>
                </a:lnTo>
                <a:lnTo>
                  <a:pt x="2278329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9450"/>
                </a:lnTo>
                <a:lnTo>
                  <a:pt x="2284373" y="5310845"/>
                </a:lnTo>
                <a:lnTo>
                  <a:pt x="2284373" y="5312473"/>
                </a:lnTo>
                <a:lnTo>
                  <a:pt x="2284373" y="5314332"/>
                </a:lnTo>
                <a:lnTo>
                  <a:pt x="2284373" y="5316424"/>
                </a:lnTo>
                <a:lnTo>
                  <a:pt x="2284373" y="5318749"/>
                </a:lnTo>
                <a:lnTo>
                  <a:pt x="2284373" y="5321307"/>
                </a:lnTo>
                <a:lnTo>
                  <a:pt x="2284373" y="5324329"/>
                </a:lnTo>
                <a:lnTo>
                  <a:pt x="2300645" y="5390819"/>
                </a:lnTo>
                <a:lnTo>
                  <a:pt x="2300645" y="5394074"/>
                </a:lnTo>
                <a:lnTo>
                  <a:pt x="2300645" y="5397329"/>
                </a:lnTo>
                <a:lnTo>
                  <a:pt x="2300645" y="5400584"/>
                </a:lnTo>
                <a:lnTo>
                  <a:pt x="2300645" y="5404071"/>
                </a:lnTo>
                <a:lnTo>
                  <a:pt x="2300645" y="5429876"/>
                </a:lnTo>
                <a:lnTo>
                  <a:pt x="2300645" y="5433829"/>
                </a:lnTo>
                <a:lnTo>
                  <a:pt x="2300645" y="5437781"/>
                </a:lnTo>
                <a:lnTo>
                  <a:pt x="2300645" y="5441733"/>
                </a:lnTo>
                <a:lnTo>
                  <a:pt x="2300645" y="5445685"/>
                </a:lnTo>
                <a:lnTo>
                  <a:pt x="2300645" y="5449637"/>
                </a:lnTo>
                <a:lnTo>
                  <a:pt x="2300645" y="5453590"/>
                </a:lnTo>
                <a:lnTo>
                  <a:pt x="2300645" y="5457542"/>
                </a:lnTo>
                <a:lnTo>
                  <a:pt x="2300645" y="5461262"/>
                </a:lnTo>
                <a:lnTo>
                  <a:pt x="2300645" y="5464981"/>
                </a:lnTo>
                <a:lnTo>
                  <a:pt x="2300645" y="5468701"/>
                </a:lnTo>
                <a:lnTo>
                  <a:pt x="2299483" y="5472421"/>
                </a:lnTo>
                <a:lnTo>
                  <a:pt x="2298088" y="5475908"/>
                </a:lnTo>
                <a:lnTo>
                  <a:pt x="2296694" y="5479395"/>
                </a:lnTo>
                <a:lnTo>
                  <a:pt x="2295299" y="5482882"/>
                </a:lnTo>
                <a:lnTo>
                  <a:pt x="2293904" y="5486138"/>
                </a:lnTo>
                <a:lnTo>
                  <a:pt x="2292277" y="5489392"/>
                </a:lnTo>
                <a:lnTo>
                  <a:pt x="2290650" y="5492414"/>
                </a:lnTo>
                <a:lnTo>
                  <a:pt x="2289022" y="5495437"/>
                </a:lnTo>
                <a:lnTo>
                  <a:pt x="2287395" y="5498226"/>
                </a:lnTo>
                <a:lnTo>
                  <a:pt x="2285536" y="5501016"/>
                </a:lnTo>
                <a:lnTo>
                  <a:pt x="2283676" y="5503574"/>
                </a:lnTo>
                <a:lnTo>
                  <a:pt x="2243228" y="5558672"/>
                </a:lnTo>
                <a:lnTo>
                  <a:pt x="2241368" y="5560997"/>
                </a:lnTo>
                <a:lnTo>
                  <a:pt x="2239509" y="5563089"/>
                </a:lnTo>
                <a:lnTo>
                  <a:pt x="2237882" y="5564949"/>
                </a:lnTo>
                <a:lnTo>
                  <a:pt x="2236254" y="5566576"/>
                </a:lnTo>
                <a:lnTo>
                  <a:pt x="2234627" y="5567971"/>
                </a:lnTo>
                <a:lnTo>
                  <a:pt x="2233000" y="5569134"/>
                </a:lnTo>
                <a:lnTo>
                  <a:pt x="2231605" y="5569134"/>
                </a:lnTo>
                <a:lnTo>
                  <a:pt x="2230210" y="5569134"/>
                </a:lnTo>
                <a:lnTo>
                  <a:pt x="2229048" y="5569134"/>
                </a:lnTo>
                <a:lnTo>
                  <a:pt x="2229048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7971"/>
                </a:lnTo>
                <a:lnTo>
                  <a:pt x="2223004" y="5566576"/>
                </a:lnTo>
                <a:lnTo>
                  <a:pt x="2223004" y="5564949"/>
                </a:lnTo>
                <a:lnTo>
                  <a:pt x="2223004" y="5563089"/>
                </a:lnTo>
                <a:lnTo>
                  <a:pt x="2223004" y="5560997"/>
                </a:lnTo>
                <a:lnTo>
                  <a:pt x="2223004" y="5558672"/>
                </a:lnTo>
                <a:lnTo>
                  <a:pt x="2223004" y="5556114"/>
                </a:lnTo>
                <a:lnTo>
                  <a:pt x="2223004" y="5553093"/>
                </a:lnTo>
                <a:lnTo>
                  <a:pt x="2223004" y="5553093"/>
                </a:lnTo>
                <a:close/>
                <a:moveTo>
                  <a:pt x="2292742" y="5191116"/>
                </a:moveTo>
                <a:lnTo>
                  <a:pt x="2276470" y="5124626"/>
                </a:lnTo>
                <a:lnTo>
                  <a:pt x="2276470" y="5121371"/>
                </a:lnTo>
                <a:lnTo>
                  <a:pt x="2276470" y="5118117"/>
                </a:lnTo>
                <a:lnTo>
                  <a:pt x="2276470" y="5114862"/>
                </a:lnTo>
                <a:lnTo>
                  <a:pt x="2276470" y="5111374"/>
                </a:lnTo>
                <a:lnTo>
                  <a:pt x="2276470" y="5085569"/>
                </a:lnTo>
                <a:lnTo>
                  <a:pt x="2276470" y="5081617"/>
                </a:lnTo>
                <a:lnTo>
                  <a:pt x="2276470" y="5077664"/>
                </a:lnTo>
                <a:lnTo>
                  <a:pt x="2276470" y="5073712"/>
                </a:lnTo>
                <a:lnTo>
                  <a:pt x="2276470" y="5069760"/>
                </a:lnTo>
                <a:lnTo>
                  <a:pt x="2276470" y="5065808"/>
                </a:lnTo>
                <a:lnTo>
                  <a:pt x="2276470" y="5061856"/>
                </a:lnTo>
                <a:lnTo>
                  <a:pt x="2276470" y="5057903"/>
                </a:lnTo>
                <a:lnTo>
                  <a:pt x="2276470" y="5054184"/>
                </a:lnTo>
                <a:lnTo>
                  <a:pt x="2276470" y="5050464"/>
                </a:lnTo>
                <a:lnTo>
                  <a:pt x="2276470" y="5046744"/>
                </a:lnTo>
                <a:lnTo>
                  <a:pt x="2277632" y="5043024"/>
                </a:lnTo>
                <a:lnTo>
                  <a:pt x="2279027" y="5039537"/>
                </a:lnTo>
                <a:lnTo>
                  <a:pt x="2280422" y="5036050"/>
                </a:lnTo>
                <a:lnTo>
                  <a:pt x="2281816" y="5032563"/>
                </a:lnTo>
                <a:lnTo>
                  <a:pt x="2283211" y="5029308"/>
                </a:lnTo>
                <a:lnTo>
                  <a:pt x="2284838" y="5026053"/>
                </a:lnTo>
                <a:lnTo>
                  <a:pt x="2286466" y="5023031"/>
                </a:lnTo>
                <a:lnTo>
                  <a:pt x="2288093" y="5020009"/>
                </a:lnTo>
                <a:lnTo>
                  <a:pt x="2289720" y="5017219"/>
                </a:lnTo>
                <a:lnTo>
                  <a:pt x="2291579" y="5014429"/>
                </a:lnTo>
                <a:lnTo>
                  <a:pt x="2293439" y="5011872"/>
                </a:lnTo>
                <a:lnTo>
                  <a:pt x="2333887" y="4956773"/>
                </a:lnTo>
                <a:lnTo>
                  <a:pt x="2335747" y="4954216"/>
                </a:lnTo>
                <a:lnTo>
                  <a:pt x="2337606" y="4952124"/>
                </a:lnTo>
                <a:lnTo>
                  <a:pt x="2339234" y="4950264"/>
                </a:lnTo>
                <a:lnTo>
                  <a:pt x="2340861" y="4948636"/>
                </a:lnTo>
                <a:lnTo>
                  <a:pt x="2342488" y="4947241"/>
                </a:lnTo>
                <a:lnTo>
                  <a:pt x="2344115" y="4946079"/>
                </a:lnTo>
                <a:lnTo>
                  <a:pt x="2345510" y="4946079"/>
                </a:lnTo>
                <a:lnTo>
                  <a:pt x="2346905" y="4946079"/>
                </a:lnTo>
                <a:lnTo>
                  <a:pt x="2348067" y="4946079"/>
                </a:lnTo>
                <a:lnTo>
                  <a:pt x="2348067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7241"/>
                </a:lnTo>
                <a:lnTo>
                  <a:pt x="2354111" y="4948636"/>
                </a:lnTo>
                <a:lnTo>
                  <a:pt x="2354111" y="4950264"/>
                </a:lnTo>
                <a:lnTo>
                  <a:pt x="2354111" y="4952124"/>
                </a:lnTo>
                <a:lnTo>
                  <a:pt x="2354111" y="4954216"/>
                </a:lnTo>
                <a:lnTo>
                  <a:pt x="2354111" y="4956541"/>
                </a:lnTo>
                <a:lnTo>
                  <a:pt x="2354111" y="4959098"/>
                </a:lnTo>
                <a:lnTo>
                  <a:pt x="2354111" y="4962120"/>
                </a:lnTo>
                <a:lnTo>
                  <a:pt x="2370383" y="5028611"/>
                </a:lnTo>
                <a:lnTo>
                  <a:pt x="2370383" y="5031865"/>
                </a:lnTo>
                <a:lnTo>
                  <a:pt x="2370383" y="5035120"/>
                </a:lnTo>
                <a:lnTo>
                  <a:pt x="2370383" y="5038375"/>
                </a:lnTo>
                <a:lnTo>
                  <a:pt x="2370383" y="5041862"/>
                </a:lnTo>
                <a:lnTo>
                  <a:pt x="2370383" y="5067668"/>
                </a:lnTo>
                <a:lnTo>
                  <a:pt x="2370383" y="5071620"/>
                </a:lnTo>
                <a:lnTo>
                  <a:pt x="2370383" y="5075572"/>
                </a:lnTo>
                <a:lnTo>
                  <a:pt x="2370383" y="5079524"/>
                </a:lnTo>
                <a:lnTo>
                  <a:pt x="2370383" y="5083477"/>
                </a:lnTo>
                <a:lnTo>
                  <a:pt x="2370383" y="5087429"/>
                </a:lnTo>
                <a:lnTo>
                  <a:pt x="2370383" y="5091381"/>
                </a:lnTo>
                <a:lnTo>
                  <a:pt x="2370383" y="5095333"/>
                </a:lnTo>
                <a:lnTo>
                  <a:pt x="2370383" y="5099053"/>
                </a:lnTo>
                <a:lnTo>
                  <a:pt x="2370383" y="5102773"/>
                </a:lnTo>
                <a:lnTo>
                  <a:pt x="2370383" y="5106493"/>
                </a:lnTo>
                <a:lnTo>
                  <a:pt x="2369221" y="5110212"/>
                </a:lnTo>
                <a:lnTo>
                  <a:pt x="2367826" y="5113699"/>
                </a:lnTo>
                <a:lnTo>
                  <a:pt x="2366431" y="5117187"/>
                </a:lnTo>
                <a:lnTo>
                  <a:pt x="2365037" y="5120674"/>
                </a:lnTo>
                <a:lnTo>
                  <a:pt x="2363642" y="5123929"/>
                </a:lnTo>
                <a:lnTo>
                  <a:pt x="2362015" y="5127183"/>
                </a:lnTo>
                <a:lnTo>
                  <a:pt x="2360387" y="5130206"/>
                </a:lnTo>
                <a:lnTo>
                  <a:pt x="2358760" y="5133228"/>
                </a:lnTo>
                <a:lnTo>
                  <a:pt x="2357133" y="5136018"/>
                </a:lnTo>
                <a:lnTo>
                  <a:pt x="2355273" y="5138808"/>
                </a:lnTo>
                <a:lnTo>
                  <a:pt x="2353414" y="5141365"/>
                </a:lnTo>
                <a:lnTo>
                  <a:pt x="2312966" y="5196463"/>
                </a:lnTo>
                <a:lnTo>
                  <a:pt x="2311106" y="5199021"/>
                </a:lnTo>
                <a:lnTo>
                  <a:pt x="2309246" y="5201113"/>
                </a:lnTo>
                <a:lnTo>
                  <a:pt x="2307619" y="5202973"/>
                </a:lnTo>
                <a:lnTo>
                  <a:pt x="2305992" y="5204600"/>
                </a:lnTo>
                <a:lnTo>
                  <a:pt x="2304365" y="5205995"/>
                </a:lnTo>
                <a:lnTo>
                  <a:pt x="2302738" y="5207158"/>
                </a:lnTo>
                <a:lnTo>
                  <a:pt x="2301343" y="5207158"/>
                </a:lnTo>
                <a:lnTo>
                  <a:pt x="2299948" y="5207158"/>
                </a:lnTo>
                <a:lnTo>
                  <a:pt x="2298786" y="5207158"/>
                </a:lnTo>
                <a:lnTo>
                  <a:pt x="2298786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5995"/>
                </a:lnTo>
                <a:lnTo>
                  <a:pt x="2292742" y="5204600"/>
                </a:lnTo>
                <a:lnTo>
                  <a:pt x="2292742" y="5202973"/>
                </a:lnTo>
                <a:lnTo>
                  <a:pt x="2292742" y="5201113"/>
                </a:lnTo>
                <a:lnTo>
                  <a:pt x="2292742" y="5199021"/>
                </a:lnTo>
                <a:lnTo>
                  <a:pt x="2292742" y="5196696"/>
                </a:lnTo>
                <a:lnTo>
                  <a:pt x="2292742" y="5194139"/>
                </a:lnTo>
                <a:lnTo>
                  <a:pt x="2292742" y="5191116"/>
                </a:lnTo>
                <a:lnTo>
                  <a:pt x="2292742" y="5191116"/>
                </a:lnTo>
                <a:close/>
                <a:moveTo>
                  <a:pt x="2334120" y="4845181"/>
                </a:moveTo>
                <a:lnTo>
                  <a:pt x="2317847" y="4778691"/>
                </a:lnTo>
                <a:lnTo>
                  <a:pt x="2317847" y="4775436"/>
                </a:lnTo>
                <a:lnTo>
                  <a:pt x="2317847" y="4772182"/>
                </a:lnTo>
                <a:lnTo>
                  <a:pt x="2317847" y="4768927"/>
                </a:lnTo>
                <a:lnTo>
                  <a:pt x="2317847" y="4765440"/>
                </a:lnTo>
                <a:lnTo>
                  <a:pt x="2317847" y="4739634"/>
                </a:lnTo>
                <a:lnTo>
                  <a:pt x="2317847" y="4735682"/>
                </a:lnTo>
                <a:lnTo>
                  <a:pt x="2317847" y="4731729"/>
                </a:lnTo>
                <a:lnTo>
                  <a:pt x="2317847" y="4727777"/>
                </a:lnTo>
                <a:lnTo>
                  <a:pt x="2317847" y="4723825"/>
                </a:lnTo>
                <a:lnTo>
                  <a:pt x="2317847" y="4719873"/>
                </a:lnTo>
                <a:lnTo>
                  <a:pt x="2317847" y="4715921"/>
                </a:lnTo>
                <a:lnTo>
                  <a:pt x="2317847" y="4711969"/>
                </a:lnTo>
                <a:lnTo>
                  <a:pt x="2317847" y="4708249"/>
                </a:lnTo>
                <a:lnTo>
                  <a:pt x="2317847" y="4704529"/>
                </a:lnTo>
                <a:lnTo>
                  <a:pt x="2317847" y="4700809"/>
                </a:lnTo>
                <a:lnTo>
                  <a:pt x="2319010" y="4697090"/>
                </a:lnTo>
                <a:lnTo>
                  <a:pt x="2320405" y="4693602"/>
                </a:lnTo>
                <a:lnTo>
                  <a:pt x="2321799" y="4690115"/>
                </a:lnTo>
                <a:lnTo>
                  <a:pt x="2323194" y="4686628"/>
                </a:lnTo>
                <a:lnTo>
                  <a:pt x="2324589" y="4683373"/>
                </a:lnTo>
                <a:lnTo>
                  <a:pt x="2326216" y="4680118"/>
                </a:lnTo>
                <a:lnTo>
                  <a:pt x="2327843" y="4677096"/>
                </a:lnTo>
                <a:lnTo>
                  <a:pt x="2329470" y="4674074"/>
                </a:lnTo>
                <a:lnTo>
                  <a:pt x="2331098" y="4671284"/>
                </a:lnTo>
                <a:lnTo>
                  <a:pt x="2332957" y="4668494"/>
                </a:lnTo>
                <a:lnTo>
                  <a:pt x="2334817" y="4665937"/>
                </a:lnTo>
                <a:lnTo>
                  <a:pt x="2375265" y="4610838"/>
                </a:lnTo>
                <a:lnTo>
                  <a:pt x="2377125" y="4608514"/>
                </a:lnTo>
                <a:lnTo>
                  <a:pt x="2378984" y="4606421"/>
                </a:lnTo>
                <a:lnTo>
                  <a:pt x="2380611" y="4604561"/>
                </a:lnTo>
                <a:lnTo>
                  <a:pt x="2382239" y="4602934"/>
                </a:lnTo>
                <a:lnTo>
                  <a:pt x="2383866" y="4601539"/>
                </a:lnTo>
                <a:lnTo>
                  <a:pt x="2385493" y="4600377"/>
                </a:lnTo>
                <a:lnTo>
                  <a:pt x="2386888" y="4600377"/>
                </a:lnTo>
                <a:lnTo>
                  <a:pt x="2388282" y="4600377"/>
                </a:lnTo>
                <a:lnTo>
                  <a:pt x="2389445" y="4600377"/>
                </a:lnTo>
                <a:lnTo>
                  <a:pt x="2389445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1539"/>
                </a:lnTo>
                <a:lnTo>
                  <a:pt x="2395489" y="4602934"/>
                </a:lnTo>
                <a:lnTo>
                  <a:pt x="2395489" y="4604561"/>
                </a:lnTo>
                <a:lnTo>
                  <a:pt x="2395489" y="4606421"/>
                </a:lnTo>
                <a:lnTo>
                  <a:pt x="2395489" y="4608514"/>
                </a:lnTo>
                <a:lnTo>
                  <a:pt x="2395489" y="4610838"/>
                </a:lnTo>
                <a:lnTo>
                  <a:pt x="2395489" y="4613396"/>
                </a:lnTo>
                <a:lnTo>
                  <a:pt x="2395489" y="4616418"/>
                </a:lnTo>
                <a:lnTo>
                  <a:pt x="2411761" y="4682908"/>
                </a:lnTo>
                <a:lnTo>
                  <a:pt x="2411761" y="4686163"/>
                </a:lnTo>
                <a:lnTo>
                  <a:pt x="2411761" y="4689418"/>
                </a:lnTo>
                <a:lnTo>
                  <a:pt x="2411761" y="4692672"/>
                </a:lnTo>
                <a:lnTo>
                  <a:pt x="2411761" y="4696160"/>
                </a:lnTo>
                <a:lnTo>
                  <a:pt x="2411761" y="4721965"/>
                </a:lnTo>
                <a:lnTo>
                  <a:pt x="2411761" y="4725917"/>
                </a:lnTo>
                <a:lnTo>
                  <a:pt x="2411761" y="4729870"/>
                </a:lnTo>
                <a:lnTo>
                  <a:pt x="2411761" y="4733822"/>
                </a:lnTo>
                <a:lnTo>
                  <a:pt x="2411761" y="4737774"/>
                </a:lnTo>
                <a:lnTo>
                  <a:pt x="2411761" y="4741726"/>
                </a:lnTo>
                <a:lnTo>
                  <a:pt x="2411761" y="4745679"/>
                </a:lnTo>
                <a:lnTo>
                  <a:pt x="2411761" y="4749631"/>
                </a:lnTo>
                <a:lnTo>
                  <a:pt x="2411761" y="4753351"/>
                </a:lnTo>
                <a:lnTo>
                  <a:pt x="2411761" y="4757070"/>
                </a:lnTo>
                <a:lnTo>
                  <a:pt x="2411761" y="4760790"/>
                </a:lnTo>
                <a:lnTo>
                  <a:pt x="2410599" y="4764510"/>
                </a:lnTo>
                <a:lnTo>
                  <a:pt x="2409204" y="4767997"/>
                </a:lnTo>
                <a:lnTo>
                  <a:pt x="2407809" y="4771484"/>
                </a:lnTo>
                <a:lnTo>
                  <a:pt x="2406414" y="4774971"/>
                </a:lnTo>
                <a:lnTo>
                  <a:pt x="2405020" y="4778226"/>
                </a:lnTo>
                <a:lnTo>
                  <a:pt x="2403392" y="4781481"/>
                </a:lnTo>
                <a:lnTo>
                  <a:pt x="2401765" y="4784503"/>
                </a:lnTo>
                <a:lnTo>
                  <a:pt x="2400138" y="4787526"/>
                </a:lnTo>
                <a:lnTo>
                  <a:pt x="2398511" y="4790315"/>
                </a:lnTo>
                <a:lnTo>
                  <a:pt x="2396651" y="4793105"/>
                </a:lnTo>
                <a:lnTo>
                  <a:pt x="2394791" y="4795662"/>
                </a:lnTo>
                <a:lnTo>
                  <a:pt x="2354343" y="4850761"/>
                </a:lnTo>
                <a:lnTo>
                  <a:pt x="2352484" y="4853318"/>
                </a:lnTo>
                <a:lnTo>
                  <a:pt x="2350624" y="4855411"/>
                </a:lnTo>
                <a:lnTo>
                  <a:pt x="2348997" y="4857271"/>
                </a:lnTo>
                <a:lnTo>
                  <a:pt x="2347370" y="4858898"/>
                </a:lnTo>
                <a:lnTo>
                  <a:pt x="2345742" y="4860293"/>
                </a:lnTo>
                <a:lnTo>
                  <a:pt x="2344115" y="4861455"/>
                </a:lnTo>
                <a:lnTo>
                  <a:pt x="2342721" y="4861455"/>
                </a:lnTo>
                <a:lnTo>
                  <a:pt x="2341326" y="4861455"/>
                </a:lnTo>
                <a:lnTo>
                  <a:pt x="2340163" y="4861455"/>
                </a:lnTo>
                <a:lnTo>
                  <a:pt x="2340163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0293"/>
                </a:lnTo>
                <a:lnTo>
                  <a:pt x="2345045" y="4858898"/>
                </a:lnTo>
                <a:lnTo>
                  <a:pt x="2345045" y="4857271"/>
                </a:lnTo>
                <a:lnTo>
                  <a:pt x="2345045" y="4855411"/>
                </a:lnTo>
                <a:lnTo>
                  <a:pt x="2345045" y="4853318"/>
                </a:lnTo>
                <a:lnTo>
                  <a:pt x="2345045" y="4850993"/>
                </a:lnTo>
                <a:lnTo>
                  <a:pt x="2345045" y="4848436"/>
                </a:lnTo>
                <a:lnTo>
                  <a:pt x="2345045" y="4845414"/>
                </a:lnTo>
                <a:lnTo>
                  <a:pt x="2345045" y="4845414"/>
                </a:lnTo>
                <a:close/>
                <a:moveTo>
                  <a:pt x="2391537" y="4496457"/>
                </a:moveTo>
                <a:lnTo>
                  <a:pt x="2375265" y="4429966"/>
                </a:lnTo>
                <a:lnTo>
                  <a:pt x="2375265" y="4426712"/>
                </a:lnTo>
                <a:lnTo>
                  <a:pt x="2375265" y="4423457"/>
                </a:lnTo>
                <a:lnTo>
                  <a:pt x="2375265" y="4420202"/>
                </a:lnTo>
                <a:lnTo>
                  <a:pt x="2375265" y="4416715"/>
                </a:lnTo>
                <a:lnTo>
                  <a:pt x="2375265" y="4390909"/>
                </a:lnTo>
                <a:lnTo>
                  <a:pt x="2375265" y="4386957"/>
                </a:lnTo>
                <a:lnTo>
                  <a:pt x="2375265" y="4383005"/>
                </a:lnTo>
                <a:lnTo>
                  <a:pt x="2375265" y="4379053"/>
                </a:lnTo>
                <a:lnTo>
                  <a:pt x="2375265" y="4375100"/>
                </a:lnTo>
                <a:lnTo>
                  <a:pt x="2375265" y="4371148"/>
                </a:lnTo>
                <a:lnTo>
                  <a:pt x="2375265" y="4367196"/>
                </a:lnTo>
                <a:lnTo>
                  <a:pt x="2375265" y="4363244"/>
                </a:lnTo>
                <a:lnTo>
                  <a:pt x="2375265" y="4359524"/>
                </a:lnTo>
                <a:lnTo>
                  <a:pt x="2375265" y="4355804"/>
                </a:lnTo>
                <a:lnTo>
                  <a:pt x="2375265" y="4352084"/>
                </a:lnTo>
                <a:lnTo>
                  <a:pt x="2376427" y="4348365"/>
                </a:lnTo>
                <a:lnTo>
                  <a:pt x="2377822" y="4344878"/>
                </a:lnTo>
                <a:lnTo>
                  <a:pt x="2379217" y="4341390"/>
                </a:lnTo>
                <a:lnTo>
                  <a:pt x="2380611" y="4337903"/>
                </a:lnTo>
                <a:lnTo>
                  <a:pt x="2382006" y="4334648"/>
                </a:lnTo>
                <a:lnTo>
                  <a:pt x="2383633" y="4331393"/>
                </a:lnTo>
                <a:lnTo>
                  <a:pt x="2385260" y="4328371"/>
                </a:lnTo>
                <a:lnTo>
                  <a:pt x="2386888" y="4325349"/>
                </a:lnTo>
                <a:lnTo>
                  <a:pt x="2388515" y="4322559"/>
                </a:lnTo>
                <a:lnTo>
                  <a:pt x="2390375" y="4319769"/>
                </a:lnTo>
                <a:lnTo>
                  <a:pt x="2392234" y="4317212"/>
                </a:lnTo>
                <a:lnTo>
                  <a:pt x="2432682" y="4262114"/>
                </a:lnTo>
                <a:lnTo>
                  <a:pt x="2434542" y="4259556"/>
                </a:lnTo>
                <a:lnTo>
                  <a:pt x="2436401" y="4257464"/>
                </a:lnTo>
                <a:lnTo>
                  <a:pt x="2438029" y="4255604"/>
                </a:lnTo>
                <a:lnTo>
                  <a:pt x="2439656" y="4253977"/>
                </a:lnTo>
                <a:lnTo>
                  <a:pt x="2441283" y="4252582"/>
                </a:lnTo>
                <a:lnTo>
                  <a:pt x="2442910" y="4251420"/>
                </a:lnTo>
                <a:lnTo>
                  <a:pt x="2444305" y="4251420"/>
                </a:lnTo>
                <a:lnTo>
                  <a:pt x="2445700" y="4251420"/>
                </a:lnTo>
                <a:lnTo>
                  <a:pt x="2446862" y="4251420"/>
                </a:lnTo>
                <a:lnTo>
                  <a:pt x="2446862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2582"/>
                </a:lnTo>
                <a:lnTo>
                  <a:pt x="2461275" y="4253977"/>
                </a:lnTo>
                <a:lnTo>
                  <a:pt x="2461275" y="4255604"/>
                </a:lnTo>
                <a:lnTo>
                  <a:pt x="2461275" y="4257464"/>
                </a:lnTo>
                <a:lnTo>
                  <a:pt x="2461275" y="4259556"/>
                </a:lnTo>
                <a:lnTo>
                  <a:pt x="2461275" y="4261881"/>
                </a:lnTo>
                <a:lnTo>
                  <a:pt x="2461275" y="4264439"/>
                </a:lnTo>
                <a:lnTo>
                  <a:pt x="2461275" y="4267461"/>
                </a:lnTo>
                <a:lnTo>
                  <a:pt x="2477547" y="4333951"/>
                </a:lnTo>
                <a:lnTo>
                  <a:pt x="2477547" y="4337206"/>
                </a:lnTo>
                <a:lnTo>
                  <a:pt x="2477547" y="4340460"/>
                </a:lnTo>
                <a:lnTo>
                  <a:pt x="2477547" y="4343715"/>
                </a:lnTo>
                <a:lnTo>
                  <a:pt x="2477547" y="4347202"/>
                </a:lnTo>
                <a:lnTo>
                  <a:pt x="2477547" y="4373008"/>
                </a:lnTo>
                <a:lnTo>
                  <a:pt x="2477547" y="4376960"/>
                </a:lnTo>
                <a:lnTo>
                  <a:pt x="2477547" y="4380912"/>
                </a:lnTo>
                <a:lnTo>
                  <a:pt x="2477547" y="4384865"/>
                </a:lnTo>
                <a:lnTo>
                  <a:pt x="2477547" y="4388817"/>
                </a:lnTo>
                <a:lnTo>
                  <a:pt x="2477547" y="4392769"/>
                </a:lnTo>
                <a:lnTo>
                  <a:pt x="2477547" y="4396722"/>
                </a:lnTo>
                <a:lnTo>
                  <a:pt x="2477547" y="4400674"/>
                </a:lnTo>
                <a:lnTo>
                  <a:pt x="2477547" y="4404626"/>
                </a:lnTo>
                <a:lnTo>
                  <a:pt x="2477547" y="4408346"/>
                </a:lnTo>
                <a:lnTo>
                  <a:pt x="2477547" y="4412065"/>
                </a:lnTo>
                <a:lnTo>
                  <a:pt x="2476384" y="4415785"/>
                </a:lnTo>
                <a:lnTo>
                  <a:pt x="2474990" y="4419272"/>
                </a:lnTo>
                <a:lnTo>
                  <a:pt x="2473595" y="4422760"/>
                </a:lnTo>
                <a:lnTo>
                  <a:pt x="2472200" y="4426247"/>
                </a:lnTo>
                <a:lnTo>
                  <a:pt x="2470805" y="4429501"/>
                </a:lnTo>
                <a:lnTo>
                  <a:pt x="2469178" y="4432756"/>
                </a:lnTo>
                <a:lnTo>
                  <a:pt x="2467551" y="4435779"/>
                </a:lnTo>
                <a:lnTo>
                  <a:pt x="2465924" y="4438801"/>
                </a:lnTo>
                <a:lnTo>
                  <a:pt x="2464297" y="4441591"/>
                </a:lnTo>
                <a:lnTo>
                  <a:pt x="2462437" y="4444380"/>
                </a:lnTo>
                <a:lnTo>
                  <a:pt x="2460577" y="4446938"/>
                </a:lnTo>
                <a:lnTo>
                  <a:pt x="2420129" y="4502036"/>
                </a:lnTo>
                <a:lnTo>
                  <a:pt x="2418270" y="4504361"/>
                </a:lnTo>
                <a:lnTo>
                  <a:pt x="2416410" y="4506453"/>
                </a:lnTo>
                <a:lnTo>
                  <a:pt x="2414783" y="4508313"/>
                </a:lnTo>
                <a:lnTo>
                  <a:pt x="2413155" y="4509941"/>
                </a:lnTo>
                <a:lnTo>
                  <a:pt x="2411528" y="4511336"/>
                </a:lnTo>
                <a:lnTo>
                  <a:pt x="2409901" y="4512498"/>
                </a:lnTo>
                <a:lnTo>
                  <a:pt x="2408506" y="4512498"/>
                </a:lnTo>
                <a:lnTo>
                  <a:pt x="2407112" y="4512498"/>
                </a:lnTo>
                <a:lnTo>
                  <a:pt x="2405949" y="4512498"/>
                </a:lnTo>
                <a:lnTo>
                  <a:pt x="2405949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1336"/>
                </a:lnTo>
                <a:lnTo>
                  <a:pt x="2399905" y="4509941"/>
                </a:lnTo>
                <a:lnTo>
                  <a:pt x="2399905" y="4508313"/>
                </a:lnTo>
                <a:lnTo>
                  <a:pt x="2399905" y="4506453"/>
                </a:lnTo>
                <a:lnTo>
                  <a:pt x="2399905" y="4504361"/>
                </a:lnTo>
                <a:lnTo>
                  <a:pt x="2399905" y="4502036"/>
                </a:lnTo>
                <a:lnTo>
                  <a:pt x="2399905" y="4499479"/>
                </a:lnTo>
                <a:lnTo>
                  <a:pt x="2399905" y="4496457"/>
                </a:lnTo>
                <a:lnTo>
                  <a:pt x="2399905" y="4496457"/>
                </a:lnTo>
                <a:close/>
                <a:moveTo>
                  <a:pt x="778272" y="2423869"/>
                </a:moveTo>
                <a:lnTo>
                  <a:pt x="801518" y="2371328"/>
                </a:lnTo>
                <a:lnTo>
                  <a:pt x="801518" y="2369003"/>
                </a:lnTo>
                <a:lnTo>
                  <a:pt x="802680" y="2366678"/>
                </a:lnTo>
                <a:lnTo>
                  <a:pt x="804075" y="2364353"/>
                </a:lnTo>
                <a:lnTo>
                  <a:pt x="805470" y="2362029"/>
                </a:lnTo>
                <a:lnTo>
                  <a:pt x="807097" y="2359704"/>
                </a:lnTo>
                <a:lnTo>
                  <a:pt x="808724" y="2357379"/>
                </a:lnTo>
                <a:lnTo>
                  <a:pt x="810584" y="2355054"/>
                </a:lnTo>
                <a:lnTo>
                  <a:pt x="812444" y="2352729"/>
                </a:lnTo>
                <a:lnTo>
                  <a:pt x="814303" y="2350405"/>
                </a:lnTo>
                <a:lnTo>
                  <a:pt x="816396" y="2348080"/>
                </a:lnTo>
                <a:lnTo>
                  <a:pt x="818488" y="2345755"/>
                </a:lnTo>
                <a:lnTo>
                  <a:pt x="820580" y="2343430"/>
                </a:lnTo>
                <a:lnTo>
                  <a:pt x="822904" y="2341105"/>
                </a:lnTo>
                <a:lnTo>
                  <a:pt x="825229" y="2338781"/>
                </a:lnTo>
                <a:lnTo>
                  <a:pt x="827554" y="2336456"/>
                </a:lnTo>
                <a:lnTo>
                  <a:pt x="829878" y="2334363"/>
                </a:lnTo>
                <a:lnTo>
                  <a:pt x="832435" y="2332271"/>
                </a:lnTo>
                <a:lnTo>
                  <a:pt x="834992" y="2330179"/>
                </a:lnTo>
                <a:lnTo>
                  <a:pt x="837549" y="2328086"/>
                </a:lnTo>
                <a:lnTo>
                  <a:pt x="840106" y="2326226"/>
                </a:lnTo>
                <a:lnTo>
                  <a:pt x="842663" y="2324367"/>
                </a:lnTo>
                <a:lnTo>
                  <a:pt x="845220" y="2322507"/>
                </a:lnTo>
                <a:lnTo>
                  <a:pt x="847777" y="2320879"/>
                </a:lnTo>
                <a:lnTo>
                  <a:pt x="850335" y="2319252"/>
                </a:lnTo>
                <a:lnTo>
                  <a:pt x="852892" y="2317624"/>
                </a:lnTo>
                <a:lnTo>
                  <a:pt x="855449" y="2316230"/>
                </a:lnTo>
                <a:lnTo>
                  <a:pt x="858006" y="2314835"/>
                </a:lnTo>
                <a:lnTo>
                  <a:pt x="860563" y="2313672"/>
                </a:lnTo>
                <a:lnTo>
                  <a:pt x="863120" y="2313672"/>
                </a:lnTo>
                <a:lnTo>
                  <a:pt x="865677" y="2313672"/>
                </a:lnTo>
                <a:lnTo>
                  <a:pt x="868234" y="2313672"/>
                </a:lnTo>
                <a:lnTo>
                  <a:pt x="870791" y="2313672"/>
                </a:lnTo>
                <a:lnTo>
                  <a:pt x="925651" y="2297631"/>
                </a:lnTo>
                <a:lnTo>
                  <a:pt x="927976" y="2297631"/>
                </a:lnTo>
                <a:lnTo>
                  <a:pt x="930068" y="2297631"/>
                </a:lnTo>
                <a:lnTo>
                  <a:pt x="932160" y="2297631"/>
                </a:lnTo>
                <a:lnTo>
                  <a:pt x="943783" y="2297631"/>
                </a:lnTo>
                <a:lnTo>
                  <a:pt x="943783" y="2306698"/>
                </a:lnTo>
                <a:lnTo>
                  <a:pt x="943783" y="2308558"/>
                </a:lnTo>
                <a:lnTo>
                  <a:pt x="943783" y="2310418"/>
                </a:lnTo>
                <a:lnTo>
                  <a:pt x="943783" y="2312510"/>
                </a:lnTo>
                <a:lnTo>
                  <a:pt x="943783" y="2314835"/>
                </a:lnTo>
                <a:lnTo>
                  <a:pt x="920537" y="2367376"/>
                </a:lnTo>
                <a:lnTo>
                  <a:pt x="920537" y="2369701"/>
                </a:lnTo>
                <a:lnTo>
                  <a:pt x="919375" y="2372025"/>
                </a:lnTo>
                <a:lnTo>
                  <a:pt x="917980" y="2374350"/>
                </a:lnTo>
                <a:lnTo>
                  <a:pt x="916585" y="2376675"/>
                </a:lnTo>
                <a:lnTo>
                  <a:pt x="914958" y="2379000"/>
                </a:lnTo>
                <a:lnTo>
                  <a:pt x="913331" y="2381325"/>
                </a:lnTo>
                <a:lnTo>
                  <a:pt x="911471" y="2383650"/>
                </a:lnTo>
                <a:lnTo>
                  <a:pt x="909612" y="2385975"/>
                </a:lnTo>
                <a:lnTo>
                  <a:pt x="907752" y="2388300"/>
                </a:lnTo>
                <a:lnTo>
                  <a:pt x="905660" y="2390624"/>
                </a:lnTo>
                <a:lnTo>
                  <a:pt x="903568" y="2392949"/>
                </a:lnTo>
                <a:lnTo>
                  <a:pt x="901476" y="2395274"/>
                </a:lnTo>
                <a:lnTo>
                  <a:pt x="899151" y="2397599"/>
                </a:lnTo>
                <a:lnTo>
                  <a:pt x="896826" y="2399924"/>
                </a:lnTo>
                <a:lnTo>
                  <a:pt x="894502" y="2402248"/>
                </a:lnTo>
                <a:lnTo>
                  <a:pt x="892177" y="2404341"/>
                </a:lnTo>
                <a:lnTo>
                  <a:pt x="889620" y="2406433"/>
                </a:lnTo>
                <a:lnTo>
                  <a:pt x="887063" y="2408525"/>
                </a:lnTo>
                <a:lnTo>
                  <a:pt x="884506" y="2410618"/>
                </a:lnTo>
                <a:lnTo>
                  <a:pt x="881949" y="2412478"/>
                </a:lnTo>
                <a:lnTo>
                  <a:pt x="879392" y="2414338"/>
                </a:lnTo>
                <a:lnTo>
                  <a:pt x="876835" y="2416197"/>
                </a:lnTo>
                <a:lnTo>
                  <a:pt x="874278" y="2417825"/>
                </a:lnTo>
                <a:lnTo>
                  <a:pt x="871721" y="2419452"/>
                </a:lnTo>
                <a:lnTo>
                  <a:pt x="869164" y="2421079"/>
                </a:lnTo>
                <a:lnTo>
                  <a:pt x="866607" y="2422474"/>
                </a:lnTo>
                <a:lnTo>
                  <a:pt x="864050" y="2423869"/>
                </a:lnTo>
                <a:lnTo>
                  <a:pt x="861493" y="2425032"/>
                </a:lnTo>
                <a:lnTo>
                  <a:pt x="858935" y="2425032"/>
                </a:lnTo>
                <a:lnTo>
                  <a:pt x="856378" y="2425032"/>
                </a:lnTo>
                <a:lnTo>
                  <a:pt x="853821" y="2425032"/>
                </a:lnTo>
                <a:lnTo>
                  <a:pt x="851264" y="2425032"/>
                </a:lnTo>
                <a:lnTo>
                  <a:pt x="796404" y="2441073"/>
                </a:lnTo>
                <a:lnTo>
                  <a:pt x="794079" y="2441073"/>
                </a:lnTo>
                <a:lnTo>
                  <a:pt x="791987" y="2441073"/>
                </a:lnTo>
                <a:lnTo>
                  <a:pt x="789895" y="2441073"/>
                </a:lnTo>
                <a:lnTo>
                  <a:pt x="778272" y="2441073"/>
                </a:lnTo>
                <a:lnTo>
                  <a:pt x="778272" y="2432006"/>
                </a:lnTo>
                <a:lnTo>
                  <a:pt x="778272" y="2430146"/>
                </a:lnTo>
                <a:lnTo>
                  <a:pt x="778272" y="2428286"/>
                </a:lnTo>
                <a:lnTo>
                  <a:pt x="778272" y="2426194"/>
                </a:lnTo>
                <a:lnTo>
                  <a:pt x="778272" y="2423869"/>
                </a:lnTo>
                <a:lnTo>
                  <a:pt x="778272" y="2423869"/>
                </a:lnTo>
                <a:close/>
                <a:moveTo>
                  <a:pt x="1888961" y="3477948"/>
                </a:moveTo>
                <a:lnTo>
                  <a:pt x="1906628" y="3423314"/>
                </a:lnTo>
                <a:lnTo>
                  <a:pt x="1906628" y="3420757"/>
                </a:lnTo>
                <a:lnTo>
                  <a:pt x="1906628" y="3418432"/>
                </a:lnTo>
                <a:lnTo>
                  <a:pt x="1906628" y="3415875"/>
                </a:lnTo>
                <a:lnTo>
                  <a:pt x="1907790" y="3413318"/>
                </a:lnTo>
                <a:lnTo>
                  <a:pt x="1908952" y="3410760"/>
                </a:lnTo>
                <a:lnTo>
                  <a:pt x="1910347" y="3408203"/>
                </a:lnTo>
                <a:lnTo>
                  <a:pt x="1911742" y="3405646"/>
                </a:lnTo>
                <a:lnTo>
                  <a:pt x="1913369" y="3403088"/>
                </a:lnTo>
                <a:lnTo>
                  <a:pt x="1914996" y="3400531"/>
                </a:lnTo>
                <a:lnTo>
                  <a:pt x="1916856" y="3397974"/>
                </a:lnTo>
                <a:lnTo>
                  <a:pt x="1918716" y="3395416"/>
                </a:lnTo>
                <a:lnTo>
                  <a:pt x="1920575" y="3392859"/>
                </a:lnTo>
                <a:lnTo>
                  <a:pt x="1922667" y="3390302"/>
                </a:lnTo>
                <a:lnTo>
                  <a:pt x="1924759" y="3387744"/>
                </a:lnTo>
                <a:lnTo>
                  <a:pt x="1926852" y="3385187"/>
                </a:lnTo>
                <a:lnTo>
                  <a:pt x="1928944" y="3382862"/>
                </a:lnTo>
                <a:lnTo>
                  <a:pt x="1931268" y="3380537"/>
                </a:lnTo>
                <a:lnTo>
                  <a:pt x="1933593" y="3378212"/>
                </a:lnTo>
                <a:lnTo>
                  <a:pt x="1935917" y="3375888"/>
                </a:lnTo>
                <a:lnTo>
                  <a:pt x="1938242" y="3373796"/>
                </a:lnTo>
                <a:lnTo>
                  <a:pt x="1940567" y="3371703"/>
                </a:lnTo>
                <a:lnTo>
                  <a:pt x="1943124" y="3369611"/>
                </a:lnTo>
                <a:lnTo>
                  <a:pt x="1945681" y="3367751"/>
                </a:lnTo>
                <a:lnTo>
                  <a:pt x="1948238" y="3365891"/>
                </a:lnTo>
                <a:lnTo>
                  <a:pt x="1950795" y="3364031"/>
                </a:lnTo>
                <a:lnTo>
                  <a:pt x="1953352" y="3362404"/>
                </a:lnTo>
                <a:lnTo>
                  <a:pt x="1955909" y="3360776"/>
                </a:lnTo>
                <a:lnTo>
                  <a:pt x="1958466" y="3359381"/>
                </a:lnTo>
                <a:lnTo>
                  <a:pt x="1960791" y="3357987"/>
                </a:lnTo>
                <a:lnTo>
                  <a:pt x="1963115" y="3356824"/>
                </a:lnTo>
                <a:lnTo>
                  <a:pt x="1965440" y="3356824"/>
                </a:lnTo>
                <a:lnTo>
                  <a:pt x="1967764" y="3356824"/>
                </a:lnTo>
                <a:lnTo>
                  <a:pt x="2020765" y="3335203"/>
                </a:lnTo>
                <a:lnTo>
                  <a:pt x="2023090" y="3335203"/>
                </a:lnTo>
                <a:lnTo>
                  <a:pt x="2025182" y="3335203"/>
                </a:lnTo>
                <a:lnTo>
                  <a:pt x="2027041" y="3335203"/>
                </a:lnTo>
                <a:lnTo>
                  <a:pt x="2028901" y="3335203"/>
                </a:lnTo>
                <a:lnTo>
                  <a:pt x="2042849" y="3335203"/>
                </a:lnTo>
                <a:lnTo>
                  <a:pt x="2042849" y="3345897"/>
                </a:lnTo>
                <a:lnTo>
                  <a:pt x="2042849" y="3347990"/>
                </a:lnTo>
                <a:lnTo>
                  <a:pt x="2042849" y="3350082"/>
                </a:lnTo>
                <a:lnTo>
                  <a:pt x="2042849" y="3352407"/>
                </a:lnTo>
                <a:lnTo>
                  <a:pt x="2023090" y="3403786"/>
                </a:lnTo>
                <a:lnTo>
                  <a:pt x="2023090" y="3406343"/>
                </a:lnTo>
                <a:lnTo>
                  <a:pt x="2023090" y="3408668"/>
                </a:lnTo>
                <a:lnTo>
                  <a:pt x="2023090" y="3411225"/>
                </a:lnTo>
                <a:lnTo>
                  <a:pt x="2021927" y="3413782"/>
                </a:lnTo>
                <a:lnTo>
                  <a:pt x="2020765" y="3416340"/>
                </a:lnTo>
                <a:lnTo>
                  <a:pt x="2019370" y="3418897"/>
                </a:lnTo>
                <a:lnTo>
                  <a:pt x="2017975" y="3421454"/>
                </a:lnTo>
                <a:lnTo>
                  <a:pt x="2016348" y="3424012"/>
                </a:lnTo>
                <a:lnTo>
                  <a:pt x="2014721" y="3426569"/>
                </a:lnTo>
                <a:lnTo>
                  <a:pt x="2012861" y="3429126"/>
                </a:lnTo>
                <a:lnTo>
                  <a:pt x="2011002" y="3431684"/>
                </a:lnTo>
                <a:lnTo>
                  <a:pt x="2009142" y="3434241"/>
                </a:lnTo>
                <a:lnTo>
                  <a:pt x="2007050" y="3436798"/>
                </a:lnTo>
                <a:lnTo>
                  <a:pt x="2004958" y="3439356"/>
                </a:lnTo>
                <a:lnTo>
                  <a:pt x="2002866" y="3441913"/>
                </a:lnTo>
                <a:lnTo>
                  <a:pt x="2000774" y="3444238"/>
                </a:lnTo>
                <a:lnTo>
                  <a:pt x="1998449" y="3446563"/>
                </a:lnTo>
                <a:lnTo>
                  <a:pt x="1996124" y="3448888"/>
                </a:lnTo>
                <a:lnTo>
                  <a:pt x="1993800" y="3451212"/>
                </a:lnTo>
                <a:lnTo>
                  <a:pt x="1991475" y="3453305"/>
                </a:lnTo>
                <a:lnTo>
                  <a:pt x="1989151" y="3455397"/>
                </a:lnTo>
                <a:lnTo>
                  <a:pt x="1986826" y="3457489"/>
                </a:lnTo>
                <a:lnTo>
                  <a:pt x="1984269" y="3459349"/>
                </a:lnTo>
                <a:lnTo>
                  <a:pt x="1981712" y="3461209"/>
                </a:lnTo>
                <a:lnTo>
                  <a:pt x="1979155" y="3463069"/>
                </a:lnTo>
                <a:lnTo>
                  <a:pt x="1976598" y="3464696"/>
                </a:lnTo>
                <a:lnTo>
                  <a:pt x="1974041" y="3466324"/>
                </a:lnTo>
                <a:lnTo>
                  <a:pt x="1971484" y="3467719"/>
                </a:lnTo>
                <a:lnTo>
                  <a:pt x="1969159" y="3469113"/>
                </a:lnTo>
                <a:lnTo>
                  <a:pt x="1966835" y="3470276"/>
                </a:lnTo>
                <a:lnTo>
                  <a:pt x="1964510" y="3470276"/>
                </a:lnTo>
                <a:lnTo>
                  <a:pt x="1962185" y="3470276"/>
                </a:lnTo>
                <a:lnTo>
                  <a:pt x="1909185" y="3491897"/>
                </a:lnTo>
                <a:lnTo>
                  <a:pt x="1906860" y="3491897"/>
                </a:lnTo>
                <a:lnTo>
                  <a:pt x="1904768" y="3491897"/>
                </a:lnTo>
                <a:lnTo>
                  <a:pt x="1902908" y="3491897"/>
                </a:lnTo>
                <a:lnTo>
                  <a:pt x="1901049" y="3491897"/>
                </a:lnTo>
                <a:lnTo>
                  <a:pt x="1891053" y="3491897"/>
                </a:lnTo>
                <a:lnTo>
                  <a:pt x="1891053" y="3481203"/>
                </a:lnTo>
                <a:lnTo>
                  <a:pt x="1891053" y="3479110"/>
                </a:lnTo>
                <a:lnTo>
                  <a:pt x="1891053" y="3477018"/>
                </a:lnTo>
                <a:lnTo>
                  <a:pt x="1891053" y="3474693"/>
                </a:lnTo>
                <a:lnTo>
                  <a:pt x="1891053" y="3474693"/>
                </a:lnTo>
                <a:close/>
                <a:moveTo>
                  <a:pt x="1696020" y="3722288"/>
                </a:moveTo>
                <a:lnTo>
                  <a:pt x="1713454" y="3667654"/>
                </a:lnTo>
                <a:lnTo>
                  <a:pt x="1713454" y="3665097"/>
                </a:lnTo>
                <a:lnTo>
                  <a:pt x="1713454" y="3662772"/>
                </a:lnTo>
                <a:lnTo>
                  <a:pt x="1713454" y="3660215"/>
                </a:lnTo>
                <a:lnTo>
                  <a:pt x="1714617" y="3657657"/>
                </a:lnTo>
                <a:lnTo>
                  <a:pt x="1716011" y="3655100"/>
                </a:lnTo>
                <a:lnTo>
                  <a:pt x="1717406" y="3652543"/>
                </a:lnTo>
                <a:lnTo>
                  <a:pt x="1718801" y="3649985"/>
                </a:lnTo>
                <a:lnTo>
                  <a:pt x="1720428" y="3647428"/>
                </a:lnTo>
                <a:lnTo>
                  <a:pt x="1722055" y="3644871"/>
                </a:lnTo>
                <a:lnTo>
                  <a:pt x="1723915" y="3642313"/>
                </a:lnTo>
                <a:lnTo>
                  <a:pt x="1725775" y="3639756"/>
                </a:lnTo>
                <a:lnTo>
                  <a:pt x="1727634" y="3637199"/>
                </a:lnTo>
                <a:lnTo>
                  <a:pt x="1729726" y="3634641"/>
                </a:lnTo>
                <a:lnTo>
                  <a:pt x="1731819" y="3632084"/>
                </a:lnTo>
                <a:lnTo>
                  <a:pt x="1733911" y="3629527"/>
                </a:lnTo>
                <a:lnTo>
                  <a:pt x="1736003" y="3627202"/>
                </a:lnTo>
                <a:lnTo>
                  <a:pt x="1738327" y="3624877"/>
                </a:lnTo>
                <a:lnTo>
                  <a:pt x="1740652" y="3622552"/>
                </a:lnTo>
                <a:lnTo>
                  <a:pt x="1742977" y="3620227"/>
                </a:lnTo>
                <a:lnTo>
                  <a:pt x="1745301" y="3618135"/>
                </a:lnTo>
                <a:lnTo>
                  <a:pt x="1747626" y="3616043"/>
                </a:lnTo>
                <a:lnTo>
                  <a:pt x="1750183" y="3613950"/>
                </a:lnTo>
                <a:lnTo>
                  <a:pt x="1752740" y="3612091"/>
                </a:lnTo>
                <a:lnTo>
                  <a:pt x="1755297" y="3610231"/>
                </a:lnTo>
                <a:lnTo>
                  <a:pt x="1757854" y="3608371"/>
                </a:lnTo>
                <a:lnTo>
                  <a:pt x="1760411" y="3606743"/>
                </a:lnTo>
                <a:lnTo>
                  <a:pt x="1762968" y="3605116"/>
                </a:lnTo>
                <a:lnTo>
                  <a:pt x="1765525" y="3603721"/>
                </a:lnTo>
                <a:lnTo>
                  <a:pt x="1767850" y="3602326"/>
                </a:lnTo>
                <a:lnTo>
                  <a:pt x="1770174" y="3601164"/>
                </a:lnTo>
                <a:lnTo>
                  <a:pt x="1772499" y="3601164"/>
                </a:lnTo>
                <a:lnTo>
                  <a:pt x="1774823" y="3601164"/>
                </a:lnTo>
                <a:lnTo>
                  <a:pt x="1827824" y="3579543"/>
                </a:lnTo>
                <a:lnTo>
                  <a:pt x="1830149" y="3579543"/>
                </a:lnTo>
                <a:lnTo>
                  <a:pt x="1832241" y="3579543"/>
                </a:lnTo>
                <a:lnTo>
                  <a:pt x="1834100" y="3579543"/>
                </a:lnTo>
                <a:lnTo>
                  <a:pt x="1835960" y="3579543"/>
                </a:lnTo>
                <a:lnTo>
                  <a:pt x="1845956" y="3579543"/>
                </a:lnTo>
                <a:lnTo>
                  <a:pt x="1845956" y="3590237"/>
                </a:lnTo>
                <a:lnTo>
                  <a:pt x="1845956" y="3592330"/>
                </a:lnTo>
                <a:lnTo>
                  <a:pt x="1845956" y="3594422"/>
                </a:lnTo>
                <a:lnTo>
                  <a:pt x="1845956" y="3596747"/>
                </a:lnTo>
                <a:lnTo>
                  <a:pt x="1828289" y="3651380"/>
                </a:lnTo>
                <a:lnTo>
                  <a:pt x="1828289" y="3653937"/>
                </a:lnTo>
                <a:lnTo>
                  <a:pt x="1828289" y="3656262"/>
                </a:lnTo>
                <a:lnTo>
                  <a:pt x="1828289" y="3658820"/>
                </a:lnTo>
                <a:lnTo>
                  <a:pt x="1827127" y="3661377"/>
                </a:lnTo>
                <a:lnTo>
                  <a:pt x="1825732" y="3663934"/>
                </a:lnTo>
                <a:lnTo>
                  <a:pt x="1824337" y="3666492"/>
                </a:lnTo>
                <a:lnTo>
                  <a:pt x="1822942" y="3669049"/>
                </a:lnTo>
                <a:lnTo>
                  <a:pt x="1821315" y="3671606"/>
                </a:lnTo>
                <a:lnTo>
                  <a:pt x="1819688" y="3674164"/>
                </a:lnTo>
                <a:lnTo>
                  <a:pt x="1817828" y="3676721"/>
                </a:lnTo>
                <a:lnTo>
                  <a:pt x="1815969" y="3679278"/>
                </a:lnTo>
                <a:lnTo>
                  <a:pt x="1814109" y="3681836"/>
                </a:lnTo>
                <a:lnTo>
                  <a:pt x="1812017" y="3684393"/>
                </a:lnTo>
                <a:lnTo>
                  <a:pt x="1809925" y="3686950"/>
                </a:lnTo>
                <a:lnTo>
                  <a:pt x="1807833" y="3689507"/>
                </a:lnTo>
                <a:lnTo>
                  <a:pt x="1805741" y="3691832"/>
                </a:lnTo>
                <a:lnTo>
                  <a:pt x="1803416" y="3694157"/>
                </a:lnTo>
                <a:lnTo>
                  <a:pt x="1801091" y="3696482"/>
                </a:lnTo>
                <a:lnTo>
                  <a:pt x="1798767" y="3698807"/>
                </a:lnTo>
                <a:lnTo>
                  <a:pt x="1796442" y="3700899"/>
                </a:lnTo>
                <a:lnTo>
                  <a:pt x="1794118" y="3702991"/>
                </a:lnTo>
                <a:lnTo>
                  <a:pt x="1791793" y="3705084"/>
                </a:lnTo>
                <a:lnTo>
                  <a:pt x="1789236" y="3706944"/>
                </a:lnTo>
                <a:lnTo>
                  <a:pt x="1786679" y="3708804"/>
                </a:lnTo>
                <a:lnTo>
                  <a:pt x="1784122" y="3710663"/>
                </a:lnTo>
                <a:lnTo>
                  <a:pt x="1781565" y="3712291"/>
                </a:lnTo>
                <a:lnTo>
                  <a:pt x="1779008" y="3713918"/>
                </a:lnTo>
                <a:lnTo>
                  <a:pt x="1776451" y="3715313"/>
                </a:lnTo>
                <a:lnTo>
                  <a:pt x="1774126" y="3716708"/>
                </a:lnTo>
                <a:lnTo>
                  <a:pt x="1771801" y="3717870"/>
                </a:lnTo>
                <a:lnTo>
                  <a:pt x="1769477" y="3717870"/>
                </a:lnTo>
                <a:lnTo>
                  <a:pt x="1767152" y="3717870"/>
                </a:lnTo>
                <a:lnTo>
                  <a:pt x="1714152" y="3739491"/>
                </a:lnTo>
                <a:lnTo>
                  <a:pt x="1711827" y="3739491"/>
                </a:lnTo>
                <a:lnTo>
                  <a:pt x="1709735" y="3739491"/>
                </a:lnTo>
                <a:lnTo>
                  <a:pt x="1707875" y="3739491"/>
                </a:lnTo>
                <a:lnTo>
                  <a:pt x="1706016" y="3739491"/>
                </a:lnTo>
                <a:lnTo>
                  <a:pt x="1694160" y="3739491"/>
                </a:lnTo>
                <a:lnTo>
                  <a:pt x="1694160" y="3729262"/>
                </a:lnTo>
                <a:lnTo>
                  <a:pt x="1694160" y="3727170"/>
                </a:lnTo>
                <a:lnTo>
                  <a:pt x="1694160" y="3725078"/>
                </a:lnTo>
                <a:lnTo>
                  <a:pt x="1694160" y="3722753"/>
                </a:lnTo>
                <a:lnTo>
                  <a:pt x="1694160" y="3722753"/>
                </a:lnTo>
                <a:close/>
                <a:moveTo>
                  <a:pt x="1516097" y="3954771"/>
                </a:moveTo>
                <a:lnTo>
                  <a:pt x="1533764" y="3900137"/>
                </a:lnTo>
                <a:lnTo>
                  <a:pt x="1533764" y="3897580"/>
                </a:lnTo>
                <a:lnTo>
                  <a:pt x="1533764" y="3895255"/>
                </a:lnTo>
                <a:lnTo>
                  <a:pt x="1533764" y="3892698"/>
                </a:lnTo>
                <a:lnTo>
                  <a:pt x="1534926" y="3890140"/>
                </a:lnTo>
                <a:lnTo>
                  <a:pt x="1536088" y="3887583"/>
                </a:lnTo>
                <a:lnTo>
                  <a:pt x="1537483" y="3885026"/>
                </a:lnTo>
                <a:lnTo>
                  <a:pt x="1538878" y="3882468"/>
                </a:lnTo>
                <a:lnTo>
                  <a:pt x="1540505" y="3879911"/>
                </a:lnTo>
                <a:lnTo>
                  <a:pt x="1542132" y="3877354"/>
                </a:lnTo>
                <a:lnTo>
                  <a:pt x="1543992" y="3874796"/>
                </a:lnTo>
                <a:lnTo>
                  <a:pt x="1545852" y="3872239"/>
                </a:lnTo>
                <a:lnTo>
                  <a:pt x="1547711" y="3869682"/>
                </a:lnTo>
                <a:lnTo>
                  <a:pt x="1549803" y="3867124"/>
                </a:lnTo>
                <a:lnTo>
                  <a:pt x="1551895" y="3864567"/>
                </a:lnTo>
                <a:lnTo>
                  <a:pt x="1553988" y="3862010"/>
                </a:lnTo>
                <a:lnTo>
                  <a:pt x="1556080" y="3859685"/>
                </a:lnTo>
                <a:lnTo>
                  <a:pt x="1558404" y="3857360"/>
                </a:lnTo>
                <a:lnTo>
                  <a:pt x="1560729" y="3855036"/>
                </a:lnTo>
                <a:lnTo>
                  <a:pt x="1563053" y="3852711"/>
                </a:lnTo>
                <a:lnTo>
                  <a:pt x="1565378" y="3850618"/>
                </a:lnTo>
                <a:lnTo>
                  <a:pt x="1567703" y="3848526"/>
                </a:lnTo>
                <a:lnTo>
                  <a:pt x="1570027" y="3846433"/>
                </a:lnTo>
                <a:lnTo>
                  <a:pt x="1572584" y="3844574"/>
                </a:lnTo>
                <a:lnTo>
                  <a:pt x="1575141" y="3842714"/>
                </a:lnTo>
                <a:lnTo>
                  <a:pt x="1577698" y="3840854"/>
                </a:lnTo>
                <a:lnTo>
                  <a:pt x="1580255" y="3839227"/>
                </a:lnTo>
                <a:lnTo>
                  <a:pt x="1582812" y="3837599"/>
                </a:lnTo>
                <a:lnTo>
                  <a:pt x="1585369" y="3836205"/>
                </a:lnTo>
                <a:lnTo>
                  <a:pt x="1587694" y="3834809"/>
                </a:lnTo>
                <a:lnTo>
                  <a:pt x="1590019" y="3833647"/>
                </a:lnTo>
                <a:lnTo>
                  <a:pt x="1592343" y="3833647"/>
                </a:lnTo>
                <a:lnTo>
                  <a:pt x="1594668" y="3833647"/>
                </a:lnTo>
                <a:lnTo>
                  <a:pt x="1647668" y="3812026"/>
                </a:lnTo>
                <a:lnTo>
                  <a:pt x="1649993" y="3812026"/>
                </a:lnTo>
                <a:lnTo>
                  <a:pt x="1652085" y="3812026"/>
                </a:lnTo>
                <a:lnTo>
                  <a:pt x="1653945" y="3812026"/>
                </a:lnTo>
                <a:lnTo>
                  <a:pt x="1655804" y="3812026"/>
                </a:lnTo>
                <a:lnTo>
                  <a:pt x="1665800" y="3812026"/>
                </a:lnTo>
                <a:lnTo>
                  <a:pt x="1665800" y="3822720"/>
                </a:lnTo>
                <a:lnTo>
                  <a:pt x="1665800" y="3824813"/>
                </a:lnTo>
                <a:lnTo>
                  <a:pt x="1665800" y="3826905"/>
                </a:lnTo>
                <a:lnTo>
                  <a:pt x="1665800" y="3829230"/>
                </a:lnTo>
                <a:lnTo>
                  <a:pt x="1648133" y="3883863"/>
                </a:lnTo>
                <a:lnTo>
                  <a:pt x="1648133" y="3886421"/>
                </a:lnTo>
                <a:lnTo>
                  <a:pt x="1648133" y="3888746"/>
                </a:lnTo>
                <a:lnTo>
                  <a:pt x="1648133" y="3891303"/>
                </a:lnTo>
                <a:lnTo>
                  <a:pt x="1646971" y="3893860"/>
                </a:lnTo>
                <a:lnTo>
                  <a:pt x="1645809" y="3896418"/>
                </a:lnTo>
                <a:lnTo>
                  <a:pt x="1644414" y="3898975"/>
                </a:lnTo>
                <a:lnTo>
                  <a:pt x="1643019" y="3901532"/>
                </a:lnTo>
                <a:lnTo>
                  <a:pt x="1641392" y="3904090"/>
                </a:lnTo>
                <a:lnTo>
                  <a:pt x="1639765" y="3906647"/>
                </a:lnTo>
                <a:lnTo>
                  <a:pt x="1637905" y="3909204"/>
                </a:lnTo>
                <a:lnTo>
                  <a:pt x="1636046" y="3911762"/>
                </a:lnTo>
                <a:lnTo>
                  <a:pt x="1634186" y="3914319"/>
                </a:lnTo>
                <a:lnTo>
                  <a:pt x="1632094" y="3916876"/>
                </a:lnTo>
                <a:lnTo>
                  <a:pt x="1629072" y="3915249"/>
                </a:lnTo>
                <a:lnTo>
                  <a:pt x="1626980" y="3917806"/>
                </a:lnTo>
                <a:lnTo>
                  <a:pt x="1624887" y="3920131"/>
                </a:lnTo>
                <a:lnTo>
                  <a:pt x="1622563" y="3922456"/>
                </a:lnTo>
                <a:lnTo>
                  <a:pt x="1620238" y="3924781"/>
                </a:lnTo>
                <a:lnTo>
                  <a:pt x="1617914" y="3927105"/>
                </a:lnTo>
                <a:lnTo>
                  <a:pt x="1615589" y="3929198"/>
                </a:lnTo>
                <a:lnTo>
                  <a:pt x="1613264" y="3931290"/>
                </a:lnTo>
                <a:lnTo>
                  <a:pt x="1610940" y="3933382"/>
                </a:lnTo>
                <a:lnTo>
                  <a:pt x="1608383" y="3935242"/>
                </a:lnTo>
                <a:lnTo>
                  <a:pt x="1605826" y="3937102"/>
                </a:lnTo>
                <a:lnTo>
                  <a:pt x="1603269" y="3938962"/>
                </a:lnTo>
                <a:lnTo>
                  <a:pt x="1600712" y="3940589"/>
                </a:lnTo>
                <a:lnTo>
                  <a:pt x="1598155" y="3942217"/>
                </a:lnTo>
                <a:lnTo>
                  <a:pt x="1595598" y="3943612"/>
                </a:lnTo>
                <a:lnTo>
                  <a:pt x="1593273" y="3945006"/>
                </a:lnTo>
                <a:lnTo>
                  <a:pt x="1590948" y="3946169"/>
                </a:lnTo>
                <a:lnTo>
                  <a:pt x="1588624" y="3946169"/>
                </a:lnTo>
                <a:lnTo>
                  <a:pt x="1586299" y="3946169"/>
                </a:lnTo>
                <a:lnTo>
                  <a:pt x="1533299" y="3967790"/>
                </a:lnTo>
                <a:lnTo>
                  <a:pt x="1530974" y="3967790"/>
                </a:lnTo>
                <a:lnTo>
                  <a:pt x="1528882" y="3967790"/>
                </a:lnTo>
                <a:lnTo>
                  <a:pt x="1527022" y="3967790"/>
                </a:lnTo>
                <a:lnTo>
                  <a:pt x="1525163" y="3967790"/>
                </a:lnTo>
                <a:lnTo>
                  <a:pt x="1514934" y="3967790"/>
                </a:lnTo>
                <a:lnTo>
                  <a:pt x="1514934" y="3957096"/>
                </a:lnTo>
                <a:lnTo>
                  <a:pt x="1514934" y="3955236"/>
                </a:lnTo>
                <a:lnTo>
                  <a:pt x="1514934" y="3953144"/>
                </a:lnTo>
                <a:lnTo>
                  <a:pt x="1514934" y="3950819"/>
                </a:lnTo>
                <a:lnTo>
                  <a:pt x="1514934" y="3950819"/>
                </a:lnTo>
                <a:close/>
                <a:moveTo>
                  <a:pt x="1318972" y="4187254"/>
                </a:moveTo>
                <a:lnTo>
                  <a:pt x="1336406" y="4132621"/>
                </a:lnTo>
                <a:lnTo>
                  <a:pt x="1336406" y="4130063"/>
                </a:lnTo>
                <a:lnTo>
                  <a:pt x="1336406" y="4127738"/>
                </a:lnTo>
                <a:lnTo>
                  <a:pt x="1336406" y="4125181"/>
                </a:lnTo>
                <a:lnTo>
                  <a:pt x="1337568" y="4122624"/>
                </a:lnTo>
                <a:lnTo>
                  <a:pt x="1338731" y="4120066"/>
                </a:lnTo>
                <a:lnTo>
                  <a:pt x="1340125" y="4117509"/>
                </a:lnTo>
                <a:lnTo>
                  <a:pt x="1341520" y="4114952"/>
                </a:lnTo>
                <a:lnTo>
                  <a:pt x="1345472" y="4110534"/>
                </a:lnTo>
                <a:lnTo>
                  <a:pt x="1347099" y="4107977"/>
                </a:lnTo>
                <a:lnTo>
                  <a:pt x="1348959" y="4105420"/>
                </a:lnTo>
                <a:lnTo>
                  <a:pt x="1350819" y="4102863"/>
                </a:lnTo>
                <a:lnTo>
                  <a:pt x="1352678" y="4100305"/>
                </a:lnTo>
                <a:lnTo>
                  <a:pt x="1354770" y="4097748"/>
                </a:lnTo>
                <a:lnTo>
                  <a:pt x="1356862" y="4095191"/>
                </a:lnTo>
                <a:lnTo>
                  <a:pt x="1358955" y="4092633"/>
                </a:lnTo>
                <a:lnTo>
                  <a:pt x="1361047" y="4090308"/>
                </a:lnTo>
                <a:lnTo>
                  <a:pt x="1363371" y="4087983"/>
                </a:lnTo>
                <a:lnTo>
                  <a:pt x="1365696" y="4085659"/>
                </a:lnTo>
                <a:lnTo>
                  <a:pt x="1368020" y="4083334"/>
                </a:lnTo>
                <a:lnTo>
                  <a:pt x="1370345" y="4081242"/>
                </a:lnTo>
                <a:lnTo>
                  <a:pt x="1372670" y="4079149"/>
                </a:lnTo>
                <a:lnTo>
                  <a:pt x="1374994" y="4077057"/>
                </a:lnTo>
                <a:lnTo>
                  <a:pt x="1377551" y="4075197"/>
                </a:lnTo>
                <a:lnTo>
                  <a:pt x="1380108" y="4073337"/>
                </a:lnTo>
                <a:lnTo>
                  <a:pt x="1382665" y="4071477"/>
                </a:lnTo>
                <a:lnTo>
                  <a:pt x="1385222" y="4069850"/>
                </a:lnTo>
                <a:lnTo>
                  <a:pt x="1387779" y="4068223"/>
                </a:lnTo>
                <a:lnTo>
                  <a:pt x="1390337" y="4066828"/>
                </a:lnTo>
                <a:lnTo>
                  <a:pt x="1392661" y="4065433"/>
                </a:lnTo>
                <a:lnTo>
                  <a:pt x="1394986" y="4064270"/>
                </a:lnTo>
                <a:lnTo>
                  <a:pt x="1397310" y="4064270"/>
                </a:lnTo>
                <a:lnTo>
                  <a:pt x="1399635" y="4064270"/>
                </a:lnTo>
                <a:lnTo>
                  <a:pt x="1452635" y="4042649"/>
                </a:lnTo>
                <a:lnTo>
                  <a:pt x="1454960" y="4042649"/>
                </a:lnTo>
                <a:lnTo>
                  <a:pt x="1457052" y="4042649"/>
                </a:lnTo>
                <a:lnTo>
                  <a:pt x="1458912" y="4042649"/>
                </a:lnTo>
                <a:lnTo>
                  <a:pt x="1460772" y="4042649"/>
                </a:lnTo>
                <a:lnTo>
                  <a:pt x="1470767" y="4042649"/>
                </a:lnTo>
                <a:lnTo>
                  <a:pt x="1470767" y="4053344"/>
                </a:lnTo>
                <a:lnTo>
                  <a:pt x="1470767" y="4055436"/>
                </a:lnTo>
                <a:lnTo>
                  <a:pt x="1470767" y="4057528"/>
                </a:lnTo>
                <a:lnTo>
                  <a:pt x="1470767" y="4059853"/>
                </a:lnTo>
                <a:lnTo>
                  <a:pt x="1453100" y="4114487"/>
                </a:lnTo>
                <a:lnTo>
                  <a:pt x="1453100" y="4117044"/>
                </a:lnTo>
                <a:lnTo>
                  <a:pt x="1453100" y="4119369"/>
                </a:lnTo>
                <a:lnTo>
                  <a:pt x="1453100" y="4121926"/>
                </a:lnTo>
                <a:lnTo>
                  <a:pt x="1451938" y="4124483"/>
                </a:lnTo>
                <a:lnTo>
                  <a:pt x="1450776" y="4127041"/>
                </a:lnTo>
                <a:lnTo>
                  <a:pt x="1449381" y="4129598"/>
                </a:lnTo>
                <a:lnTo>
                  <a:pt x="1447986" y="4132155"/>
                </a:lnTo>
                <a:lnTo>
                  <a:pt x="1446359" y="4134713"/>
                </a:lnTo>
                <a:lnTo>
                  <a:pt x="1444732" y="4137270"/>
                </a:lnTo>
                <a:lnTo>
                  <a:pt x="1442872" y="4139827"/>
                </a:lnTo>
                <a:lnTo>
                  <a:pt x="1441013" y="4142385"/>
                </a:lnTo>
                <a:lnTo>
                  <a:pt x="1439153" y="4144942"/>
                </a:lnTo>
                <a:lnTo>
                  <a:pt x="1437061" y="4147499"/>
                </a:lnTo>
                <a:lnTo>
                  <a:pt x="1434969" y="4150057"/>
                </a:lnTo>
                <a:lnTo>
                  <a:pt x="1432877" y="4152614"/>
                </a:lnTo>
                <a:lnTo>
                  <a:pt x="1430784" y="4154939"/>
                </a:lnTo>
                <a:lnTo>
                  <a:pt x="1428460" y="4157264"/>
                </a:lnTo>
                <a:lnTo>
                  <a:pt x="1426135" y="4159588"/>
                </a:lnTo>
                <a:lnTo>
                  <a:pt x="1423811" y="4161913"/>
                </a:lnTo>
                <a:lnTo>
                  <a:pt x="1421486" y="4164006"/>
                </a:lnTo>
                <a:lnTo>
                  <a:pt x="1419161" y="4166098"/>
                </a:lnTo>
                <a:lnTo>
                  <a:pt x="1416604" y="4168190"/>
                </a:lnTo>
                <a:lnTo>
                  <a:pt x="1414047" y="4170050"/>
                </a:lnTo>
                <a:lnTo>
                  <a:pt x="1411490" y="4171910"/>
                </a:lnTo>
                <a:lnTo>
                  <a:pt x="1405911" y="4170980"/>
                </a:lnTo>
                <a:lnTo>
                  <a:pt x="1403354" y="4172608"/>
                </a:lnTo>
                <a:lnTo>
                  <a:pt x="1400797" y="4174235"/>
                </a:lnTo>
                <a:lnTo>
                  <a:pt x="1398240" y="4175630"/>
                </a:lnTo>
                <a:lnTo>
                  <a:pt x="1395915" y="4177025"/>
                </a:lnTo>
                <a:lnTo>
                  <a:pt x="1393591" y="4178187"/>
                </a:lnTo>
                <a:lnTo>
                  <a:pt x="1391266" y="4178187"/>
                </a:lnTo>
                <a:lnTo>
                  <a:pt x="1388942" y="4178187"/>
                </a:lnTo>
                <a:lnTo>
                  <a:pt x="1335941" y="4199808"/>
                </a:lnTo>
                <a:lnTo>
                  <a:pt x="1333616" y="4199808"/>
                </a:lnTo>
                <a:lnTo>
                  <a:pt x="1331524" y="4199808"/>
                </a:lnTo>
                <a:lnTo>
                  <a:pt x="1329665" y="4199808"/>
                </a:lnTo>
                <a:lnTo>
                  <a:pt x="1327805" y="4199808"/>
                </a:lnTo>
                <a:lnTo>
                  <a:pt x="1317577" y="4199808"/>
                </a:lnTo>
                <a:lnTo>
                  <a:pt x="1317577" y="4191903"/>
                </a:lnTo>
                <a:lnTo>
                  <a:pt x="1317577" y="4189811"/>
                </a:lnTo>
                <a:lnTo>
                  <a:pt x="1317577" y="4187719"/>
                </a:lnTo>
                <a:lnTo>
                  <a:pt x="1317577" y="4185394"/>
                </a:lnTo>
                <a:lnTo>
                  <a:pt x="1317577" y="4185394"/>
                </a:lnTo>
                <a:close/>
                <a:moveTo>
                  <a:pt x="1071868" y="4326744"/>
                </a:moveTo>
                <a:lnTo>
                  <a:pt x="1108829" y="4283037"/>
                </a:lnTo>
                <a:lnTo>
                  <a:pt x="1110689" y="4280945"/>
                </a:lnTo>
                <a:lnTo>
                  <a:pt x="1112548" y="4279085"/>
                </a:lnTo>
                <a:lnTo>
                  <a:pt x="1114408" y="4277225"/>
                </a:lnTo>
                <a:lnTo>
                  <a:pt x="1116500" y="4275365"/>
                </a:lnTo>
                <a:lnTo>
                  <a:pt x="1118592" y="4273505"/>
                </a:lnTo>
                <a:lnTo>
                  <a:pt x="1120917" y="4271645"/>
                </a:lnTo>
                <a:lnTo>
                  <a:pt x="1123241" y="4269786"/>
                </a:lnTo>
                <a:lnTo>
                  <a:pt x="1125798" y="4267926"/>
                </a:lnTo>
                <a:lnTo>
                  <a:pt x="1128355" y="4266066"/>
                </a:lnTo>
                <a:lnTo>
                  <a:pt x="1130912" y="4264439"/>
                </a:lnTo>
                <a:lnTo>
                  <a:pt x="1133702" y="4262811"/>
                </a:lnTo>
                <a:lnTo>
                  <a:pt x="1136491" y="4261184"/>
                </a:lnTo>
                <a:lnTo>
                  <a:pt x="1139281" y="4259556"/>
                </a:lnTo>
                <a:lnTo>
                  <a:pt x="1142070" y="4257929"/>
                </a:lnTo>
                <a:lnTo>
                  <a:pt x="1145092" y="4256534"/>
                </a:lnTo>
                <a:lnTo>
                  <a:pt x="1148114" y="4255139"/>
                </a:lnTo>
                <a:lnTo>
                  <a:pt x="1151136" y="4253744"/>
                </a:lnTo>
                <a:lnTo>
                  <a:pt x="1154158" y="4252582"/>
                </a:lnTo>
                <a:lnTo>
                  <a:pt x="1157180" y="4251420"/>
                </a:lnTo>
                <a:lnTo>
                  <a:pt x="1160202" y="4251420"/>
                </a:lnTo>
                <a:lnTo>
                  <a:pt x="1163224" y="4251420"/>
                </a:lnTo>
                <a:lnTo>
                  <a:pt x="1166246" y="4251420"/>
                </a:lnTo>
                <a:lnTo>
                  <a:pt x="1169268" y="4251420"/>
                </a:lnTo>
                <a:lnTo>
                  <a:pt x="1172290" y="4251420"/>
                </a:lnTo>
                <a:lnTo>
                  <a:pt x="1175312" y="4251420"/>
                </a:lnTo>
                <a:lnTo>
                  <a:pt x="1178334" y="4251420"/>
                </a:lnTo>
                <a:lnTo>
                  <a:pt x="1181124" y="4251420"/>
                </a:lnTo>
                <a:lnTo>
                  <a:pt x="1183913" y="4251420"/>
                </a:lnTo>
                <a:lnTo>
                  <a:pt x="1194374" y="4251420"/>
                </a:lnTo>
                <a:lnTo>
                  <a:pt x="1251559" y="4251420"/>
                </a:lnTo>
                <a:lnTo>
                  <a:pt x="1260160" y="4251420"/>
                </a:lnTo>
                <a:lnTo>
                  <a:pt x="1261787" y="4251420"/>
                </a:lnTo>
                <a:lnTo>
                  <a:pt x="1263181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4907"/>
                </a:lnTo>
                <a:lnTo>
                  <a:pt x="1264344" y="4254907"/>
                </a:lnTo>
                <a:lnTo>
                  <a:pt x="1264344" y="4256069"/>
                </a:lnTo>
                <a:lnTo>
                  <a:pt x="1264344" y="4257464"/>
                </a:lnTo>
                <a:lnTo>
                  <a:pt x="1264344" y="4258859"/>
                </a:lnTo>
                <a:lnTo>
                  <a:pt x="1264344" y="4260486"/>
                </a:lnTo>
                <a:lnTo>
                  <a:pt x="1264344" y="4262114"/>
                </a:lnTo>
                <a:lnTo>
                  <a:pt x="1262949" y="4263973"/>
                </a:lnTo>
                <a:lnTo>
                  <a:pt x="1261322" y="4265833"/>
                </a:lnTo>
                <a:lnTo>
                  <a:pt x="1224361" y="4309540"/>
                </a:lnTo>
                <a:lnTo>
                  <a:pt x="1222501" y="4311633"/>
                </a:lnTo>
                <a:lnTo>
                  <a:pt x="1220641" y="4313493"/>
                </a:lnTo>
                <a:lnTo>
                  <a:pt x="1218782" y="4315352"/>
                </a:lnTo>
                <a:lnTo>
                  <a:pt x="1216690" y="4317212"/>
                </a:lnTo>
                <a:lnTo>
                  <a:pt x="1214598" y="4319072"/>
                </a:lnTo>
                <a:lnTo>
                  <a:pt x="1212273" y="4320932"/>
                </a:lnTo>
                <a:lnTo>
                  <a:pt x="1209948" y="4322792"/>
                </a:lnTo>
                <a:lnTo>
                  <a:pt x="1207391" y="4324652"/>
                </a:lnTo>
                <a:lnTo>
                  <a:pt x="1204834" y="4326512"/>
                </a:lnTo>
                <a:lnTo>
                  <a:pt x="1202277" y="4328139"/>
                </a:lnTo>
                <a:lnTo>
                  <a:pt x="1199488" y="4329766"/>
                </a:lnTo>
                <a:lnTo>
                  <a:pt x="1196698" y="4331393"/>
                </a:lnTo>
                <a:lnTo>
                  <a:pt x="1193909" y="4333021"/>
                </a:lnTo>
                <a:lnTo>
                  <a:pt x="1191119" y="4334648"/>
                </a:lnTo>
                <a:lnTo>
                  <a:pt x="1188097" y="4336043"/>
                </a:lnTo>
                <a:lnTo>
                  <a:pt x="1185075" y="4337438"/>
                </a:lnTo>
                <a:lnTo>
                  <a:pt x="1182053" y="4338833"/>
                </a:lnTo>
                <a:lnTo>
                  <a:pt x="1179031" y="4339996"/>
                </a:lnTo>
                <a:lnTo>
                  <a:pt x="1176009" y="4341158"/>
                </a:lnTo>
                <a:lnTo>
                  <a:pt x="1172988" y="4341158"/>
                </a:lnTo>
                <a:lnTo>
                  <a:pt x="1169965" y="4341158"/>
                </a:lnTo>
                <a:lnTo>
                  <a:pt x="1166944" y="4341158"/>
                </a:lnTo>
                <a:lnTo>
                  <a:pt x="1163922" y="4341158"/>
                </a:lnTo>
                <a:lnTo>
                  <a:pt x="1160900" y="4341158"/>
                </a:lnTo>
                <a:lnTo>
                  <a:pt x="1157878" y="4341158"/>
                </a:lnTo>
                <a:lnTo>
                  <a:pt x="1154856" y="4341158"/>
                </a:lnTo>
                <a:lnTo>
                  <a:pt x="1152066" y="4341158"/>
                </a:lnTo>
                <a:lnTo>
                  <a:pt x="1149277" y="4341158"/>
                </a:lnTo>
                <a:lnTo>
                  <a:pt x="1138816" y="4341158"/>
                </a:lnTo>
                <a:lnTo>
                  <a:pt x="1081631" y="4341158"/>
                </a:lnTo>
                <a:lnTo>
                  <a:pt x="1073030" y="4341158"/>
                </a:lnTo>
                <a:lnTo>
                  <a:pt x="1071403" y="4341158"/>
                </a:lnTo>
                <a:lnTo>
                  <a:pt x="1070008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4197" y="4341158"/>
                </a:lnTo>
                <a:lnTo>
                  <a:pt x="1064197" y="4337671"/>
                </a:lnTo>
                <a:lnTo>
                  <a:pt x="1064197" y="4337671"/>
                </a:lnTo>
                <a:lnTo>
                  <a:pt x="1064197" y="4336508"/>
                </a:lnTo>
                <a:lnTo>
                  <a:pt x="1064197" y="4335113"/>
                </a:lnTo>
                <a:lnTo>
                  <a:pt x="1064197" y="4333718"/>
                </a:lnTo>
                <a:lnTo>
                  <a:pt x="1064197" y="4332091"/>
                </a:lnTo>
                <a:lnTo>
                  <a:pt x="1064197" y="4330464"/>
                </a:lnTo>
                <a:lnTo>
                  <a:pt x="1065591" y="4328604"/>
                </a:lnTo>
                <a:lnTo>
                  <a:pt x="1067219" y="4326744"/>
                </a:lnTo>
                <a:lnTo>
                  <a:pt x="1067219" y="4326744"/>
                </a:lnTo>
                <a:close/>
                <a:moveTo>
                  <a:pt x="1502149" y="3223379"/>
                </a:moveTo>
                <a:lnTo>
                  <a:pt x="1517259" y="3168048"/>
                </a:lnTo>
                <a:lnTo>
                  <a:pt x="1517259" y="3165491"/>
                </a:lnTo>
                <a:lnTo>
                  <a:pt x="1517259" y="3162933"/>
                </a:lnTo>
                <a:lnTo>
                  <a:pt x="1517259" y="3160376"/>
                </a:lnTo>
                <a:lnTo>
                  <a:pt x="1517259" y="3157819"/>
                </a:lnTo>
                <a:lnTo>
                  <a:pt x="1517259" y="3155261"/>
                </a:lnTo>
                <a:lnTo>
                  <a:pt x="1518421" y="3152704"/>
                </a:lnTo>
                <a:lnTo>
                  <a:pt x="1519816" y="3150147"/>
                </a:lnTo>
                <a:lnTo>
                  <a:pt x="1521211" y="3147589"/>
                </a:lnTo>
                <a:lnTo>
                  <a:pt x="1522838" y="3144800"/>
                </a:lnTo>
                <a:lnTo>
                  <a:pt x="1524465" y="3142242"/>
                </a:lnTo>
                <a:lnTo>
                  <a:pt x="1526092" y="3139685"/>
                </a:lnTo>
                <a:lnTo>
                  <a:pt x="1527952" y="3137128"/>
                </a:lnTo>
                <a:lnTo>
                  <a:pt x="1529812" y="3134570"/>
                </a:lnTo>
                <a:lnTo>
                  <a:pt x="1531672" y="3132013"/>
                </a:lnTo>
                <a:lnTo>
                  <a:pt x="1533764" y="3129456"/>
                </a:lnTo>
                <a:lnTo>
                  <a:pt x="1535856" y="3126898"/>
                </a:lnTo>
                <a:lnTo>
                  <a:pt x="1537948" y="3124341"/>
                </a:lnTo>
                <a:lnTo>
                  <a:pt x="1540040" y="3122016"/>
                </a:lnTo>
                <a:lnTo>
                  <a:pt x="1542365" y="3119691"/>
                </a:lnTo>
                <a:lnTo>
                  <a:pt x="1544689" y="3117366"/>
                </a:lnTo>
                <a:lnTo>
                  <a:pt x="1547014" y="3115042"/>
                </a:lnTo>
                <a:lnTo>
                  <a:pt x="1549338" y="3112949"/>
                </a:lnTo>
                <a:lnTo>
                  <a:pt x="1551663" y="3110857"/>
                </a:lnTo>
                <a:lnTo>
                  <a:pt x="1553988" y="3108765"/>
                </a:lnTo>
                <a:lnTo>
                  <a:pt x="1556312" y="3106905"/>
                </a:lnTo>
                <a:lnTo>
                  <a:pt x="1558637" y="3105045"/>
                </a:lnTo>
                <a:lnTo>
                  <a:pt x="1560961" y="3103418"/>
                </a:lnTo>
                <a:lnTo>
                  <a:pt x="1563286" y="3101790"/>
                </a:lnTo>
                <a:lnTo>
                  <a:pt x="1565611" y="3100395"/>
                </a:lnTo>
                <a:lnTo>
                  <a:pt x="1567935" y="3099000"/>
                </a:lnTo>
                <a:lnTo>
                  <a:pt x="1570260" y="3097838"/>
                </a:lnTo>
                <a:lnTo>
                  <a:pt x="1572584" y="3097838"/>
                </a:lnTo>
                <a:lnTo>
                  <a:pt x="1624655" y="3074590"/>
                </a:lnTo>
                <a:lnTo>
                  <a:pt x="1626980" y="3074590"/>
                </a:lnTo>
                <a:lnTo>
                  <a:pt x="1629072" y="3074590"/>
                </a:lnTo>
                <a:lnTo>
                  <a:pt x="1630931" y="3074590"/>
                </a:lnTo>
                <a:lnTo>
                  <a:pt x="1632791" y="3074590"/>
                </a:lnTo>
                <a:lnTo>
                  <a:pt x="1634418" y="3074590"/>
                </a:lnTo>
                <a:lnTo>
                  <a:pt x="1647668" y="3074590"/>
                </a:lnTo>
                <a:lnTo>
                  <a:pt x="1647668" y="3086911"/>
                </a:lnTo>
                <a:lnTo>
                  <a:pt x="1647668" y="3089004"/>
                </a:lnTo>
                <a:lnTo>
                  <a:pt x="1647668" y="3091328"/>
                </a:lnTo>
                <a:lnTo>
                  <a:pt x="1632559" y="3146659"/>
                </a:lnTo>
                <a:lnTo>
                  <a:pt x="1632559" y="3149217"/>
                </a:lnTo>
                <a:lnTo>
                  <a:pt x="1632559" y="3151774"/>
                </a:lnTo>
                <a:lnTo>
                  <a:pt x="1632559" y="3154331"/>
                </a:lnTo>
                <a:lnTo>
                  <a:pt x="1632559" y="3156889"/>
                </a:lnTo>
                <a:lnTo>
                  <a:pt x="1631396" y="3159446"/>
                </a:lnTo>
                <a:lnTo>
                  <a:pt x="1630234" y="3162003"/>
                </a:lnTo>
                <a:lnTo>
                  <a:pt x="1628839" y="3164561"/>
                </a:lnTo>
                <a:lnTo>
                  <a:pt x="1627444" y="3167118"/>
                </a:lnTo>
                <a:lnTo>
                  <a:pt x="1625817" y="3169908"/>
                </a:lnTo>
                <a:lnTo>
                  <a:pt x="1624190" y="3172465"/>
                </a:lnTo>
                <a:lnTo>
                  <a:pt x="1622563" y="3175022"/>
                </a:lnTo>
                <a:lnTo>
                  <a:pt x="1620703" y="3177580"/>
                </a:lnTo>
                <a:lnTo>
                  <a:pt x="1618844" y="3180137"/>
                </a:lnTo>
                <a:lnTo>
                  <a:pt x="1616984" y="3182694"/>
                </a:lnTo>
                <a:lnTo>
                  <a:pt x="1614892" y="3185252"/>
                </a:lnTo>
                <a:lnTo>
                  <a:pt x="1612800" y="3187809"/>
                </a:lnTo>
                <a:lnTo>
                  <a:pt x="1610708" y="3190366"/>
                </a:lnTo>
                <a:lnTo>
                  <a:pt x="1608615" y="3192691"/>
                </a:lnTo>
                <a:lnTo>
                  <a:pt x="1606291" y="3195016"/>
                </a:lnTo>
                <a:lnTo>
                  <a:pt x="1603966" y="3197341"/>
                </a:lnTo>
                <a:lnTo>
                  <a:pt x="1601642" y="3199666"/>
                </a:lnTo>
                <a:lnTo>
                  <a:pt x="1599317" y="3201758"/>
                </a:lnTo>
                <a:lnTo>
                  <a:pt x="1596992" y="3203850"/>
                </a:lnTo>
                <a:lnTo>
                  <a:pt x="1594668" y="3205943"/>
                </a:lnTo>
                <a:lnTo>
                  <a:pt x="1592343" y="3207803"/>
                </a:lnTo>
                <a:lnTo>
                  <a:pt x="1590019" y="3209662"/>
                </a:lnTo>
                <a:lnTo>
                  <a:pt x="1587694" y="3211290"/>
                </a:lnTo>
                <a:lnTo>
                  <a:pt x="1585369" y="3212917"/>
                </a:lnTo>
                <a:lnTo>
                  <a:pt x="1583045" y="3214312"/>
                </a:lnTo>
                <a:lnTo>
                  <a:pt x="1580720" y="3215707"/>
                </a:lnTo>
                <a:lnTo>
                  <a:pt x="1578396" y="3216869"/>
                </a:lnTo>
                <a:lnTo>
                  <a:pt x="1576071" y="3216869"/>
                </a:lnTo>
                <a:lnTo>
                  <a:pt x="1524000" y="3240118"/>
                </a:lnTo>
                <a:lnTo>
                  <a:pt x="1521676" y="3240118"/>
                </a:lnTo>
                <a:lnTo>
                  <a:pt x="1519584" y="3240118"/>
                </a:lnTo>
                <a:lnTo>
                  <a:pt x="1517724" y="3240118"/>
                </a:lnTo>
                <a:lnTo>
                  <a:pt x="1515864" y="3240118"/>
                </a:lnTo>
                <a:lnTo>
                  <a:pt x="1514237" y="3240118"/>
                </a:lnTo>
                <a:lnTo>
                  <a:pt x="1501684" y="3240118"/>
                </a:lnTo>
                <a:lnTo>
                  <a:pt x="1501684" y="3227331"/>
                </a:lnTo>
                <a:lnTo>
                  <a:pt x="1501684" y="3225239"/>
                </a:lnTo>
                <a:lnTo>
                  <a:pt x="1501684" y="3222914"/>
                </a:lnTo>
                <a:lnTo>
                  <a:pt x="1501684" y="3222914"/>
                </a:lnTo>
                <a:close/>
                <a:moveTo>
                  <a:pt x="1305024" y="3455862"/>
                </a:moveTo>
                <a:lnTo>
                  <a:pt x="1320134" y="3400531"/>
                </a:lnTo>
                <a:lnTo>
                  <a:pt x="1320134" y="3397974"/>
                </a:lnTo>
                <a:lnTo>
                  <a:pt x="1320134" y="3395416"/>
                </a:lnTo>
                <a:lnTo>
                  <a:pt x="1320134" y="3392859"/>
                </a:lnTo>
                <a:lnTo>
                  <a:pt x="1320134" y="3390302"/>
                </a:lnTo>
                <a:lnTo>
                  <a:pt x="1321296" y="3387744"/>
                </a:lnTo>
                <a:lnTo>
                  <a:pt x="1322459" y="3385187"/>
                </a:lnTo>
                <a:lnTo>
                  <a:pt x="1323853" y="3382630"/>
                </a:lnTo>
                <a:lnTo>
                  <a:pt x="1325248" y="3380072"/>
                </a:lnTo>
                <a:lnTo>
                  <a:pt x="1326875" y="3377515"/>
                </a:lnTo>
                <a:lnTo>
                  <a:pt x="1328502" y="3374725"/>
                </a:lnTo>
                <a:lnTo>
                  <a:pt x="1330362" y="3372168"/>
                </a:lnTo>
                <a:lnTo>
                  <a:pt x="1332222" y="3369611"/>
                </a:lnTo>
                <a:lnTo>
                  <a:pt x="1334081" y="3367053"/>
                </a:lnTo>
                <a:lnTo>
                  <a:pt x="1335941" y="3364496"/>
                </a:lnTo>
                <a:lnTo>
                  <a:pt x="1338033" y="3361939"/>
                </a:lnTo>
                <a:lnTo>
                  <a:pt x="1340125" y="3359381"/>
                </a:lnTo>
                <a:lnTo>
                  <a:pt x="1342218" y="3356824"/>
                </a:lnTo>
                <a:lnTo>
                  <a:pt x="1344310" y="3354499"/>
                </a:lnTo>
                <a:lnTo>
                  <a:pt x="1346634" y="3352174"/>
                </a:lnTo>
                <a:lnTo>
                  <a:pt x="1348959" y="3349849"/>
                </a:lnTo>
                <a:lnTo>
                  <a:pt x="1351283" y="3347525"/>
                </a:lnTo>
                <a:lnTo>
                  <a:pt x="1353608" y="3345433"/>
                </a:lnTo>
                <a:lnTo>
                  <a:pt x="1355933" y="3343340"/>
                </a:lnTo>
                <a:lnTo>
                  <a:pt x="1358257" y="3341248"/>
                </a:lnTo>
                <a:lnTo>
                  <a:pt x="1360582" y="3339388"/>
                </a:lnTo>
                <a:lnTo>
                  <a:pt x="1362906" y="3337528"/>
                </a:lnTo>
                <a:lnTo>
                  <a:pt x="1365231" y="3335901"/>
                </a:lnTo>
                <a:lnTo>
                  <a:pt x="1367555" y="3334273"/>
                </a:lnTo>
                <a:lnTo>
                  <a:pt x="1369880" y="3332878"/>
                </a:lnTo>
                <a:lnTo>
                  <a:pt x="1372205" y="3331483"/>
                </a:lnTo>
                <a:lnTo>
                  <a:pt x="1374529" y="3330321"/>
                </a:lnTo>
                <a:lnTo>
                  <a:pt x="1376854" y="3330321"/>
                </a:lnTo>
                <a:lnTo>
                  <a:pt x="1428925" y="3307073"/>
                </a:lnTo>
                <a:lnTo>
                  <a:pt x="1431249" y="3307073"/>
                </a:lnTo>
                <a:lnTo>
                  <a:pt x="1433341" y="3307073"/>
                </a:lnTo>
                <a:lnTo>
                  <a:pt x="1435201" y="3307073"/>
                </a:lnTo>
                <a:lnTo>
                  <a:pt x="1437061" y="3307073"/>
                </a:lnTo>
                <a:lnTo>
                  <a:pt x="1438688" y="3307073"/>
                </a:lnTo>
                <a:lnTo>
                  <a:pt x="1447057" y="3307073"/>
                </a:lnTo>
                <a:lnTo>
                  <a:pt x="1447057" y="3319859"/>
                </a:lnTo>
                <a:lnTo>
                  <a:pt x="1447057" y="3321952"/>
                </a:lnTo>
                <a:lnTo>
                  <a:pt x="1447057" y="3324277"/>
                </a:lnTo>
                <a:lnTo>
                  <a:pt x="1431947" y="3379608"/>
                </a:lnTo>
                <a:lnTo>
                  <a:pt x="1431947" y="3382165"/>
                </a:lnTo>
                <a:lnTo>
                  <a:pt x="1431947" y="3384722"/>
                </a:lnTo>
                <a:lnTo>
                  <a:pt x="1431947" y="3387279"/>
                </a:lnTo>
                <a:lnTo>
                  <a:pt x="1431947" y="3389837"/>
                </a:lnTo>
                <a:lnTo>
                  <a:pt x="1430784" y="3392394"/>
                </a:lnTo>
                <a:lnTo>
                  <a:pt x="1429622" y="3394951"/>
                </a:lnTo>
                <a:lnTo>
                  <a:pt x="1428227" y="3397509"/>
                </a:lnTo>
                <a:lnTo>
                  <a:pt x="1426833" y="3400066"/>
                </a:lnTo>
                <a:lnTo>
                  <a:pt x="1425205" y="3402856"/>
                </a:lnTo>
                <a:lnTo>
                  <a:pt x="1423578" y="3405646"/>
                </a:lnTo>
                <a:lnTo>
                  <a:pt x="1421718" y="3408203"/>
                </a:lnTo>
                <a:lnTo>
                  <a:pt x="1419859" y="3403786"/>
                </a:lnTo>
                <a:lnTo>
                  <a:pt x="1417999" y="3406343"/>
                </a:lnTo>
                <a:lnTo>
                  <a:pt x="1416139" y="3408900"/>
                </a:lnTo>
                <a:lnTo>
                  <a:pt x="1414047" y="3411458"/>
                </a:lnTo>
                <a:lnTo>
                  <a:pt x="1411955" y="3414015"/>
                </a:lnTo>
                <a:lnTo>
                  <a:pt x="1409863" y="3416572"/>
                </a:lnTo>
                <a:lnTo>
                  <a:pt x="1407771" y="3418897"/>
                </a:lnTo>
                <a:lnTo>
                  <a:pt x="1405446" y="3421222"/>
                </a:lnTo>
                <a:lnTo>
                  <a:pt x="1403122" y="3423547"/>
                </a:lnTo>
                <a:lnTo>
                  <a:pt x="1400797" y="3425872"/>
                </a:lnTo>
                <a:lnTo>
                  <a:pt x="1398473" y="3427964"/>
                </a:lnTo>
                <a:lnTo>
                  <a:pt x="1396148" y="3430056"/>
                </a:lnTo>
                <a:lnTo>
                  <a:pt x="1393823" y="3432149"/>
                </a:lnTo>
                <a:lnTo>
                  <a:pt x="1391499" y="3434009"/>
                </a:lnTo>
                <a:lnTo>
                  <a:pt x="1389174" y="3435869"/>
                </a:lnTo>
                <a:lnTo>
                  <a:pt x="1386850" y="3437496"/>
                </a:lnTo>
                <a:lnTo>
                  <a:pt x="1384525" y="3439123"/>
                </a:lnTo>
                <a:lnTo>
                  <a:pt x="1382200" y="3440518"/>
                </a:lnTo>
                <a:lnTo>
                  <a:pt x="1379876" y="3441913"/>
                </a:lnTo>
                <a:lnTo>
                  <a:pt x="1377551" y="3443075"/>
                </a:lnTo>
                <a:lnTo>
                  <a:pt x="1375227" y="3443075"/>
                </a:lnTo>
                <a:lnTo>
                  <a:pt x="1323156" y="3466324"/>
                </a:lnTo>
                <a:lnTo>
                  <a:pt x="1320831" y="3466324"/>
                </a:lnTo>
                <a:lnTo>
                  <a:pt x="1318739" y="3466324"/>
                </a:lnTo>
                <a:lnTo>
                  <a:pt x="1316879" y="3466324"/>
                </a:lnTo>
                <a:lnTo>
                  <a:pt x="1315020" y="3466324"/>
                </a:lnTo>
                <a:lnTo>
                  <a:pt x="1313393" y="3466324"/>
                </a:lnTo>
                <a:lnTo>
                  <a:pt x="1304559" y="3466324"/>
                </a:lnTo>
                <a:lnTo>
                  <a:pt x="1304559" y="3457257"/>
                </a:lnTo>
                <a:lnTo>
                  <a:pt x="1304559" y="3455165"/>
                </a:lnTo>
                <a:lnTo>
                  <a:pt x="1304559" y="3452840"/>
                </a:lnTo>
                <a:lnTo>
                  <a:pt x="1304559" y="3452840"/>
                </a:lnTo>
                <a:close/>
                <a:moveTo>
                  <a:pt x="1107899" y="3696017"/>
                </a:moveTo>
                <a:lnTo>
                  <a:pt x="1123009" y="3640686"/>
                </a:lnTo>
                <a:lnTo>
                  <a:pt x="1123009" y="3638129"/>
                </a:lnTo>
                <a:lnTo>
                  <a:pt x="1123009" y="3635571"/>
                </a:lnTo>
                <a:lnTo>
                  <a:pt x="1123009" y="3633014"/>
                </a:lnTo>
                <a:lnTo>
                  <a:pt x="1123009" y="3630457"/>
                </a:lnTo>
                <a:lnTo>
                  <a:pt x="1124171" y="3627899"/>
                </a:lnTo>
                <a:lnTo>
                  <a:pt x="1125333" y="3625342"/>
                </a:lnTo>
                <a:lnTo>
                  <a:pt x="1126728" y="3622785"/>
                </a:lnTo>
                <a:lnTo>
                  <a:pt x="1128123" y="3620227"/>
                </a:lnTo>
                <a:lnTo>
                  <a:pt x="1129750" y="3617670"/>
                </a:lnTo>
                <a:lnTo>
                  <a:pt x="1131377" y="3614880"/>
                </a:lnTo>
                <a:lnTo>
                  <a:pt x="1133237" y="3612323"/>
                </a:lnTo>
                <a:lnTo>
                  <a:pt x="1135097" y="3609766"/>
                </a:lnTo>
                <a:lnTo>
                  <a:pt x="1136956" y="3607208"/>
                </a:lnTo>
                <a:lnTo>
                  <a:pt x="1138816" y="3604651"/>
                </a:lnTo>
                <a:lnTo>
                  <a:pt x="1140908" y="3602094"/>
                </a:lnTo>
                <a:lnTo>
                  <a:pt x="1143000" y="3599537"/>
                </a:lnTo>
                <a:lnTo>
                  <a:pt x="1145092" y="3596979"/>
                </a:lnTo>
                <a:lnTo>
                  <a:pt x="1147185" y="3594655"/>
                </a:lnTo>
                <a:lnTo>
                  <a:pt x="1149509" y="3592330"/>
                </a:lnTo>
                <a:lnTo>
                  <a:pt x="1151834" y="3590005"/>
                </a:lnTo>
                <a:lnTo>
                  <a:pt x="1154158" y="3587680"/>
                </a:lnTo>
                <a:lnTo>
                  <a:pt x="1156483" y="3585588"/>
                </a:lnTo>
                <a:lnTo>
                  <a:pt x="1158807" y="3583495"/>
                </a:lnTo>
                <a:lnTo>
                  <a:pt x="1161132" y="3581403"/>
                </a:lnTo>
                <a:lnTo>
                  <a:pt x="1163457" y="3579543"/>
                </a:lnTo>
                <a:lnTo>
                  <a:pt x="1165781" y="3577683"/>
                </a:lnTo>
                <a:lnTo>
                  <a:pt x="1168106" y="3576056"/>
                </a:lnTo>
                <a:lnTo>
                  <a:pt x="1170430" y="3574428"/>
                </a:lnTo>
                <a:lnTo>
                  <a:pt x="1172755" y="3573033"/>
                </a:lnTo>
                <a:lnTo>
                  <a:pt x="1175080" y="3571639"/>
                </a:lnTo>
                <a:lnTo>
                  <a:pt x="1177404" y="3570476"/>
                </a:lnTo>
                <a:lnTo>
                  <a:pt x="1179729" y="3570476"/>
                </a:lnTo>
                <a:lnTo>
                  <a:pt x="1231800" y="3547228"/>
                </a:lnTo>
                <a:lnTo>
                  <a:pt x="1234124" y="3547228"/>
                </a:lnTo>
                <a:lnTo>
                  <a:pt x="1236216" y="3547228"/>
                </a:lnTo>
                <a:lnTo>
                  <a:pt x="1238076" y="3547228"/>
                </a:lnTo>
                <a:lnTo>
                  <a:pt x="1239936" y="3547228"/>
                </a:lnTo>
                <a:lnTo>
                  <a:pt x="1241563" y="3547228"/>
                </a:lnTo>
                <a:lnTo>
                  <a:pt x="1249931" y="3547228"/>
                </a:lnTo>
                <a:lnTo>
                  <a:pt x="1249931" y="3560014"/>
                </a:lnTo>
                <a:lnTo>
                  <a:pt x="1249931" y="3562107"/>
                </a:lnTo>
                <a:lnTo>
                  <a:pt x="1249931" y="3564432"/>
                </a:lnTo>
                <a:lnTo>
                  <a:pt x="1238308" y="3613021"/>
                </a:lnTo>
                <a:lnTo>
                  <a:pt x="1238308" y="3615578"/>
                </a:lnTo>
                <a:lnTo>
                  <a:pt x="1238308" y="3618135"/>
                </a:lnTo>
                <a:lnTo>
                  <a:pt x="1238308" y="3620693"/>
                </a:lnTo>
                <a:lnTo>
                  <a:pt x="1238308" y="3623250"/>
                </a:lnTo>
                <a:lnTo>
                  <a:pt x="1238308" y="3625807"/>
                </a:lnTo>
                <a:lnTo>
                  <a:pt x="1237146" y="3628365"/>
                </a:lnTo>
                <a:lnTo>
                  <a:pt x="1235751" y="3630922"/>
                </a:lnTo>
                <a:lnTo>
                  <a:pt x="1234357" y="3633479"/>
                </a:lnTo>
                <a:lnTo>
                  <a:pt x="1232729" y="3636037"/>
                </a:lnTo>
                <a:lnTo>
                  <a:pt x="1231102" y="3638826"/>
                </a:lnTo>
                <a:lnTo>
                  <a:pt x="1229475" y="3641384"/>
                </a:lnTo>
                <a:lnTo>
                  <a:pt x="1227615" y="3643941"/>
                </a:lnTo>
                <a:lnTo>
                  <a:pt x="1225756" y="3646498"/>
                </a:lnTo>
                <a:lnTo>
                  <a:pt x="1223664" y="3649056"/>
                </a:lnTo>
                <a:lnTo>
                  <a:pt x="1221571" y="3651613"/>
                </a:lnTo>
                <a:lnTo>
                  <a:pt x="1219479" y="3654170"/>
                </a:lnTo>
                <a:lnTo>
                  <a:pt x="1217387" y="3656728"/>
                </a:lnTo>
                <a:lnTo>
                  <a:pt x="1215295" y="3659052"/>
                </a:lnTo>
                <a:lnTo>
                  <a:pt x="1212970" y="3661377"/>
                </a:lnTo>
                <a:lnTo>
                  <a:pt x="1210646" y="3663702"/>
                </a:lnTo>
                <a:lnTo>
                  <a:pt x="1208321" y="3666027"/>
                </a:lnTo>
                <a:lnTo>
                  <a:pt x="1205997" y="3668119"/>
                </a:lnTo>
                <a:lnTo>
                  <a:pt x="1203672" y="3670212"/>
                </a:lnTo>
                <a:lnTo>
                  <a:pt x="1201348" y="3672304"/>
                </a:lnTo>
                <a:lnTo>
                  <a:pt x="1199023" y="3674164"/>
                </a:lnTo>
                <a:lnTo>
                  <a:pt x="1196698" y="3676024"/>
                </a:lnTo>
                <a:lnTo>
                  <a:pt x="1194374" y="3677651"/>
                </a:lnTo>
                <a:lnTo>
                  <a:pt x="1192049" y="3679278"/>
                </a:lnTo>
                <a:lnTo>
                  <a:pt x="1189725" y="3680673"/>
                </a:lnTo>
                <a:lnTo>
                  <a:pt x="1182751" y="3682766"/>
                </a:lnTo>
                <a:lnTo>
                  <a:pt x="1180426" y="3683928"/>
                </a:lnTo>
                <a:lnTo>
                  <a:pt x="1178102" y="3683928"/>
                </a:lnTo>
                <a:lnTo>
                  <a:pt x="1126031" y="3707176"/>
                </a:lnTo>
                <a:lnTo>
                  <a:pt x="1123706" y="3707176"/>
                </a:lnTo>
                <a:lnTo>
                  <a:pt x="1121614" y="3707176"/>
                </a:lnTo>
                <a:lnTo>
                  <a:pt x="1119754" y="3707176"/>
                </a:lnTo>
                <a:lnTo>
                  <a:pt x="1117895" y="3707176"/>
                </a:lnTo>
                <a:lnTo>
                  <a:pt x="1116267" y="3707176"/>
                </a:lnTo>
                <a:lnTo>
                  <a:pt x="1107434" y="3707176"/>
                </a:lnTo>
                <a:lnTo>
                  <a:pt x="1107434" y="3694390"/>
                </a:lnTo>
                <a:lnTo>
                  <a:pt x="1107434" y="3692297"/>
                </a:lnTo>
                <a:lnTo>
                  <a:pt x="1107434" y="3689972"/>
                </a:lnTo>
                <a:lnTo>
                  <a:pt x="1107434" y="3689972"/>
                </a:lnTo>
                <a:close/>
                <a:moveTo>
                  <a:pt x="909612" y="3908972"/>
                </a:moveTo>
                <a:lnTo>
                  <a:pt x="931463" y="3855965"/>
                </a:lnTo>
                <a:lnTo>
                  <a:pt x="931463" y="3853641"/>
                </a:lnTo>
                <a:lnTo>
                  <a:pt x="931463" y="3851316"/>
                </a:lnTo>
                <a:lnTo>
                  <a:pt x="932625" y="3848991"/>
                </a:lnTo>
                <a:lnTo>
                  <a:pt x="934020" y="3846666"/>
                </a:lnTo>
                <a:lnTo>
                  <a:pt x="935414" y="3844341"/>
                </a:lnTo>
                <a:lnTo>
                  <a:pt x="937042" y="3841784"/>
                </a:lnTo>
                <a:lnTo>
                  <a:pt x="938669" y="3839227"/>
                </a:lnTo>
                <a:lnTo>
                  <a:pt x="940529" y="3836669"/>
                </a:lnTo>
                <a:lnTo>
                  <a:pt x="942388" y="3834112"/>
                </a:lnTo>
                <a:lnTo>
                  <a:pt x="944480" y="3831787"/>
                </a:lnTo>
                <a:lnTo>
                  <a:pt x="946572" y="3829462"/>
                </a:lnTo>
                <a:lnTo>
                  <a:pt x="948665" y="3827138"/>
                </a:lnTo>
                <a:lnTo>
                  <a:pt x="950989" y="3824813"/>
                </a:lnTo>
                <a:lnTo>
                  <a:pt x="953314" y="3822488"/>
                </a:lnTo>
                <a:lnTo>
                  <a:pt x="955638" y="3820163"/>
                </a:lnTo>
                <a:lnTo>
                  <a:pt x="957963" y="3817838"/>
                </a:lnTo>
                <a:lnTo>
                  <a:pt x="960520" y="3815746"/>
                </a:lnTo>
                <a:lnTo>
                  <a:pt x="963077" y="3813654"/>
                </a:lnTo>
                <a:lnTo>
                  <a:pt x="965634" y="3811561"/>
                </a:lnTo>
                <a:lnTo>
                  <a:pt x="968191" y="3809469"/>
                </a:lnTo>
                <a:lnTo>
                  <a:pt x="970748" y="3807609"/>
                </a:lnTo>
                <a:lnTo>
                  <a:pt x="973305" y="3805749"/>
                </a:lnTo>
                <a:lnTo>
                  <a:pt x="975862" y="3803889"/>
                </a:lnTo>
                <a:lnTo>
                  <a:pt x="980512" y="3799007"/>
                </a:lnTo>
                <a:lnTo>
                  <a:pt x="983069" y="3797380"/>
                </a:lnTo>
                <a:lnTo>
                  <a:pt x="985626" y="3795985"/>
                </a:lnTo>
                <a:lnTo>
                  <a:pt x="988183" y="3794590"/>
                </a:lnTo>
                <a:lnTo>
                  <a:pt x="990740" y="3793427"/>
                </a:lnTo>
                <a:lnTo>
                  <a:pt x="993297" y="3793427"/>
                </a:lnTo>
                <a:lnTo>
                  <a:pt x="995854" y="3793427"/>
                </a:lnTo>
                <a:lnTo>
                  <a:pt x="998178" y="3793427"/>
                </a:lnTo>
                <a:lnTo>
                  <a:pt x="1000735" y="3793427"/>
                </a:lnTo>
                <a:lnTo>
                  <a:pt x="1055363" y="3776224"/>
                </a:lnTo>
                <a:lnTo>
                  <a:pt x="1057688" y="3776224"/>
                </a:lnTo>
                <a:lnTo>
                  <a:pt x="1059780" y="3776224"/>
                </a:lnTo>
                <a:lnTo>
                  <a:pt x="1061872" y="3776224"/>
                </a:lnTo>
                <a:lnTo>
                  <a:pt x="1073727" y="3776224"/>
                </a:lnTo>
                <a:lnTo>
                  <a:pt x="1073727" y="3785291"/>
                </a:lnTo>
                <a:lnTo>
                  <a:pt x="1073727" y="3787151"/>
                </a:lnTo>
                <a:lnTo>
                  <a:pt x="1073727" y="3789010"/>
                </a:lnTo>
                <a:lnTo>
                  <a:pt x="1073727" y="3791103"/>
                </a:lnTo>
                <a:lnTo>
                  <a:pt x="1073727" y="3793427"/>
                </a:lnTo>
                <a:lnTo>
                  <a:pt x="1051644" y="3846433"/>
                </a:lnTo>
                <a:lnTo>
                  <a:pt x="1051644" y="3848758"/>
                </a:lnTo>
                <a:lnTo>
                  <a:pt x="1051644" y="3851083"/>
                </a:lnTo>
                <a:lnTo>
                  <a:pt x="1050482" y="3853408"/>
                </a:lnTo>
                <a:lnTo>
                  <a:pt x="1049087" y="3855733"/>
                </a:lnTo>
                <a:lnTo>
                  <a:pt x="1047692" y="3858058"/>
                </a:lnTo>
                <a:lnTo>
                  <a:pt x="1046065" y="3860615"/>
                </a:lnTo>
                <a:lnTo>
                  <a:pt x="1044438" y="3863172"/>
                </a:lnTo>
                <a:lnTo>
                  <a:pt x="1042578" y="3865730"/>
                </a:lnTo>
                <a:lnTo>
                  <a:pt x="1040718" y="3868287"/>
                </a:lnTo>
                <a:lnTo>
                  <a:pt x="1038626" y="3870612"/>
                </a:lnTo>
                <a:lnTo>
                  <a:pt x="1036534" y="3872937"/>
                </a:lnTo>
                <a:lnTo>
                  <a:pt x="1034442" y="3875262"/>
                </a:lnTo>
                <a:lnTo>
                  <a:pt x="1032117" y="3877586"/>
                </a:lnTo>
                <a:lnTo>
                  <a:pt x="1029793" y="3879911"/>
                </a:lnTo>
                <a:lnTo>
                  <a:pt x="1027468" y="3882236"/>
                </a:lnTo>
                <a:lnTo>
                  <a:pt x="1025144" y="3884561"/>
                </a:lnTo>
                <a:lnTo>
                  <a:pt x="1022587" y="3886653"/>
                </a:lnTo>
                <a:lnTo>
                  <a:pt x="1020029" y="3888746"/>
                </a:lnTo>
                <a:lnTo>
                  <a:pt x="1017472" y="3890838"/>
                </a:lnTo>
                <a:lnTo>
                  <a:pt x="1014915" y="3892930"/>
                </a:lnTo>
                <a:lnTo>
                  <a:pt x="1012358" y="3894790"/>
                </a:lnTo>
                <a:lnTo>
                  <a:pt x="1009801" y="3896650"/>
                </a:lnTo>
                <a:lnTo>
                  <a:pt x="1007244" y="3898510"/>
                </a:lnTo>
                <a:lnTo>
                  <a:pt x="1004687" y="3900137"/>
                </a:lnTo>
                <a:lnTo>
                  <a:pt x="1002130" y="3901765"/>
                </a:lnTo>
                <a:lnTo>
                  <a:pt x="999573" y="3903159"/>
                </a:lnTo>
                <a:lnTo>
                  <a:pt x="997016" y="3904554"/>
                </a:lnTo>
                <a:lnTo>
                  <a:pt x="994459" y="3905717"/>
                </a:lnTo>
                <a:lnTo>
                  <a:pt x="991902" y="3905717"/>
                </a:lnTo>
                <a:lnTo>
                  <a:pt x="989345" y="3905717"/>
                </a:lnTo>
                <a:lnTo>
                  <a:pt x="987020" y="3905717"/>
                </a:lnTo>
                <a:lnTo>
                  <a:pt x="984463" y="3905717"/>
                </a:lnTo>
                <a:lnTo>
                  <a:pt x="929836" y="3922921"/>
                </a:lnTo>
                <a:lnTo>
                  <a:pt x="927511" y="3922921"/>
                </a:lnTo>
                <a:lnTo>
                  <a:pt x="925419" y="3922921"/>
                </a:lnTo>
                <a:lnTo>
                  <a:pt x="923327" y="3922921"/>
                </a:lnTo>
                <a:lnTo>
                  <a:pt x="906822" y="3922921"/>
                </a:lnTo>
                <a:lnTo>
                  <a:pt x="906822" y="3913854"/>
                </a:lnTo>
                <a:lnTo>
                  <a:pt x="906822" y="3911994"/>
                </a:lnTo>
                <a:lnTo>
                  <a:pt x="906822" y="3910134"/>
                </a:lnTo>
                <a:lnTo>
                  <a:pt x="906822" y="3908042"/>
                </a:lnTo>
                <a:lnTo>
                  <a:pt x="906822" y="3905717"/>
                </a:lnTo>
                <a:lnTo>
                  <a:pt x="906822" y="3905717"/>
                </a:lnTo>
                <a:close/>
                <a:moveTo>
                  <a:pt x="674363" y="4096353"/>
                </a:moveTo>
                <a:lnTo>
                  <a:pt x="705745" y="4048461"/>
                </a:lnTo>
                <a:lnTo>
                  <a:pt x="707140" y="4046369"/>
                </a:lnTo>
                <a:lnTo>
                  <a:pt x="708767" y="4044277"/>
                </a:lnTo>
                <a:lnTo>
                  <a:pt x="710394" y="4042185"/>
                </a:lnTo>
                <a:lnTo>
                  <a:pt x="712254" y="4040092"/>
                </a:lnTo>
                <a:lnTo>
                  <a:pt x="714114" y="4038000"/>
                </a:lnTo>
                <a:lnTo>
                  <a:pt x="716206" y="4035907"/>
                </a:lnTo>
                <a:lnTo>
                  <a:pt x="717833" y="4031490"/>
                </a:lnTo>
                <a:lnTo>
                  <a:pt x="720158" y="4029398"/>
                </a:lnTo>
                <a:lnTo>
                  <a:pt x="722482" y="4027306"/>
                </a:lnTo>
                <a:lnTo>
                  <a:pt x="724807" y="4025213"/>
                </a:lnTo>
                <a:lnTo>
                  <a:pt x="727364" y="4023121"/>
                </a:lnTo>
                <a:lnTo>
                  <a:pt x="729921" y="4021261"/>
                </a:lnTo>
                <a:lnTo>
                  <a:pt x="732478" y="4019401"/>
                </a:lnTo>
                <a:lnTo>
                  <a:pt x="735035" y="4017541"/>
                </a:lnTo>
                <a:lnTo>
                  <a:pt x="737824" y="4015682"/>
                </a:lnTo>
                <a:lnTo>
                  <a:pt x="741079" y="4012892"/>
                </a:lnTo>
                <a:lnTo>
                  <a:pt x="743868" y="4011264"/>
                </a:lnTo>
                <a:lnTo>
                  <a:pt x="746658" y="4009637"/>
                </a:lnTo>
                <a:lnTo>
                  <a:pt x="749447" y="4008010"/>
                </a:lnTo>
                <a:lnTo>
                  <a:pt x="752237" y="4006614"/>
                </a:lnTo>
                <a:lnTo>
                  <a:pt x="755026" y="4005220"/>
                </a:lnTo>
                <a:lnTo>
                  <a:pt x="757816" y="4003825"/>
                </a:lnTo>
                <a:lnTo>
                  <a:pt x="760605" y="4002662"/>
                </a:lnTo>
                <a:lnTo>
                  <a:pt x="763395" y="4002662"/>
                </a:lnTo>
                <a:lnTo>
                  <a:pt x="766184" y="4002662"/>
                </a:lnTo>
                <a:lnTo>
                  <a:pt x="768974" y="4002662"/>
                </a:lnTo>
                <a:lnTo>
                  <a:pt x="771763" y="4002662"/>
                </a:lnTo>
                <a:lnTo>
                  <a:pt x="774553" y="4002662"/>
                </a:lnTo>
                <a:lnTo>
                  <a:pt x="777342" y="4002662"/>
                </a:lnTo>
                <a:lnTo>
                  <a:pt x="779899" y="4002662"/>
                </a:lnTo>
                <a:lnTo>
                  <a:pt x="782457" y="4002662"/>
                </a:lnTo>
                <a:lnTo>
                  <a:pt x="785014" y="4002662"/>
                </a:lnTo>
                <a:lnTo>
                  <a:pt x="841966" y="3995920"/>
                </a:lnTo>
                <a:lnTo>
                  <a:pt x="859865" y="3995920"/>
                </a:lnTo>
                <a:lnTo>
                  <a:pt x="859865" y="4001732"/>
                </a:lnTo>
                <a:lnTo>
                  <a:pt x="859865" y="4003127"/>
                </a:lnTo>
                <a:lnTo>
                  <a:pt x="859865" y="4004755"/>
                </a:lnTo>
                <a:lnTo>
                  <a:pt x="859865" y="4006382"/>
                </a:lnTo>
                <a:lnTo>
                  <a:pt x="859865" y="4008242"/>
                </a:lnTo>
                <a:lnTo>
                  <a:pt x="859865" y="4010102"/>
                </a:lnTo>
                <a:lnTo>
                  <a:pt x="858471" y="4012194"/>
                </a:lnTo>
                <a:lnTo>
                  <a:pt x="827089" y="4060086"/>
                </a:lnTo>
                <a:lnTo>
                  <a:pt x="825694" y="4062178"/>
                </a:lnTo>
                <a:lnTo>
                  <a:pt x="824067" y="4064270"/>
                </a:lnTo>
                <a:lnTo>
                  <a:pt x="822439" y="4066363"/>
                </a:lnTo>
                <a:lnTo>
                  <a:pt x="820580" y="4068455"/>
                </a:lnTo>
                <a:lnTo>
                  <a:pt x="818720" y="4070547"/>
                </a:lnTo>
                <a:lnTo>
                  <a:pt x="816628" y="4072640"/>
                </a:lnTo>
                <a:lnTo>
                  <a:pt x="814536" y="4074732"/>
                </a:lnTo>
                <a:lnTo>
                  <a:pt x="812211" y="4076824"/>
                </a:lnTo>
                <a:lnTo>
                  <a:pt x="809887" y="4078917"/>
                </a:lnTo>
                <a:lnTo>
                  <a:pt x="807562" y="4081009"/>
                </a:lnTo>
                <a:lnTo>
                  <a:pt x="805005" y="4083102"/>
                </a:lnTo>
                <a:lnTo>
                  <a:pt x="802448" y="4084961"/>
                </a:lnTo>
                <a:lnTo>
                  <a:pt x="799891" y="4086821"/>
                </a:lnTo>
                <a:lnTo>
                  <a:pt x="797334" y="4088681"/>
                </a:lnTo>
                <a:lnTo>
                  <a:pt x="794544" y="4090541"/>
                </a:lnTo>
                <a:lnTo>
                  <a:pt x="791755" y="4092401"/>
                </a:lnTo>
                <a:lnTo>
                  <a:pt x="788965" y="4094028"/>
                </a:lnTo>
                <a:lnTo>
                  <a:pt x="786176" y="4095655"/>
                </a:lnTo>
                <a:lnTo>
                  <a:pt x="783386" y="4097283"/>
                </a:lnTo>
                <a:lnTo>
                  <a:pt x="780597" y="4098678"/>
                </a:lnTo>
                <a:lnTo>
                  <a:pt x="777807" y="4100073"/>
                </a:lnTo>
                <a:lnTo>
                  <a:pt x="775018" y="4101468"/>
                </a:lnTo>
                <a:lnTo>
                  <a:pt x="772228" y="4102630"/>
                </a:lnTo>
                <a:lnTo>
                  <a:pt x="764325" y="4101235"/>
                </a:lnTo>
                <a:lnTo>
                  <a:pt x="761535" y="4101235"/>
                </a:lnTo>
                <a:lnTo>
                  <a:pt x="758746" y="4101235"/>
                </a:lnTo>
                <a:lnTo>
                  <a:pt x="755956" y="4101235"/>
                </a:lnTo>
                <a:lnTo>
                  <a:pt x="753167" y="4101235"/>
                </a:lnTo>
                <a:lnTo>
                  <a:pt x="750377" y="4101235"/>
                </a:lnTo>
                <a:lnTo>
                  <a:pt x="747820" y="4101235"/>
                </a:lnTo>
                <a:lnTo>
                  <a:pt x="745263" y="4101235"/>
                </a:lnTo>
                <a:lnTo>
                  <a:pt x="742706" y="4101235"/>
                </a:lnTo>
                <a:lnTo>
                  <a:pt x="685754" y="4107977"/>
                </a:lnTo>
                <a:lnTo>
                  <a:pt x="668552" y="4107977"/>
                </a:lnTo>
                <a:lnTo>
                  <a:pt x="668552" y="4102165"/>
                </a:lnTo>
                <a:lnTo>
                  <a:pt x="668552" y="4100770"/>
                </a:lnTo>
                <a:lnTo>
                  <a:pt x="668552" y="4099143"/>
                </a:lnTo>
                <a:lnTo>
                  <a:pt x="668552" y="4097515"/>
                </a:lnTo>
                <a:lnTo>
                  <a:pt x="668552" y="4095655"/>
                </a:lnTo>
                <a:lnTo>
                  <a:pt x="668552" y="4093796"/>
                </a:lnTo>
                <a:lnTo>
                  <a:pt x="669946" y="4091703"/>
                </a:lnTo>
                <a:lnTo>
                  <a:pt x="669946" y="4091703"/>
                </a:lnTo>
                <a:close/>
                <a:moveTo>
                  <a:pt x="1110456" y="2879304"/>
                </a:moveTo>
                <a:lnTo>
                  <a:pt x="1133702" y="2817928"/>
                </a:lnTo>
                <a:lnTo>
                  <a:pt x="1133702" y="2815138"/>
                </a:lnTo>
                <a:lnTo>
                  <a:pt x="1134864" y="2812349"/>
                </a:lnTo>
                <a:lnTo>
                  <a:pt x="1136259" y="2809559"/>
                </a:lnTo>
                <a:lnTo>
                  <a:pt x="1137654" y="2806769"/>
                </a:lnTo>
                <a:lnTo>
                  <a:pt x="1139281" y="2803979"/>
                </a:lnTo>
                <a:lnTo>
                  <a:pt x="1140908" y="2800957"/>
                </a:lnTo>
                <a:lnTo>
                  <a:pt x="1142768" y="2797935"/>
                </a:lnTo>
                <a:lnTo>
                  <a:pt x="1144627" y="2794912"/>
                </a:lnTo>
                <a:lnTo>
                  <a:pt x="1146720" y="2791890"/>
                </a:lnTo>
                <a:lnTo>
                  <a:pt x="1148812" y="2788868"/>
                </a:lnTo>
                <a:lnTo>
                  <a:pt x="1151136" y="2786078"/>
                </a:lnTo>
                <a:lnTo>
                  <a:pt x="1153461" y="2783288"/>
                </a:lnTo>
                <a:lnTo>
                  <a:pt x="1155785" y="2780499"/>
                </a:lnTo>
                <a:lnTo>
                  <a:pt x="1158342" y="2777709"/>
                </a:lnTo>
                <a:lnTo>
                  <a:pt x="1160900" y="2774919"/>
                </a:lnTo>
                <a:lnTo>
                  <a:pt x="1163457" y="2772129"/>
                </a:lnTo>
                <a:lnTo>
                  <a:pt x="1166246" y="2769572"/>
                </a:lnTo>
                <a:lnTo>
                  <a:pt x="1169036" y="2767014"/>
                </a:lnTo>
                <a:lnTo>
                  <a:pt x="1171825" y="2764457"/>
                </a:lnTo>
                <a:lnTo>
                  <a:pt x="1174615" y="2762132"/>
                </a:lnTo>
                <a:lnTo>
                  <a:pt x="1177404" y="2759808"/>
                </a:lnTo>
                <a:lnTo>
                  <a:pt x="1180194" y="2757483"/>
                </a:lnTo>
                <a:lnTo>
                  <a:pt x="1182751" y="2752833"/>
                </a:lnTo>
                <a:lnTo>
                  <a:pt x="1185773" y="2750741"/>
                </a:lnTo>
                <a:lnTo>
                  <a:pt x="1188795" y="2748881"/>
                </a:lnTo>
                <a:lnTo>
                  <a:pt x="1191817" y="2747021"/>
                </a:lnTo>
                <a:lnTo>
                  <a:pt x="1194839" y="2745393"/>
                </a:lnTo>
                <a:lnTo>
                  <a:pt x="1197628" y="2743766"/>
                </a:lnTo>
                <a:lnTo>
                  <a:pt x="1200418" y="2742371"/>
                </a:lnTo>
                <a:lnTo>
                  <a:pt x="1203207" y="2740976"/>
                </a:lnTo>
                <a:lnTo>
                  <a:pt x="1205997" y="2739814"/>
                </a:lnTo>
                <a:lnTo>
                  <a:pt x="1208786" y="2739814"/>
                </a:lnTo>
                <a:lnTo>
                  <a:pt x="1270155" y="2716566"/>
                </a:lnTo>
                <a:lnTo>
                  <a:pt x="1272945" y="2716566"/>
                </a:lnTo>
                <a:lnTo>
                  <a:pt x="1275502" y="2716566"/>
                </a:lnTo>
                <a:lnTo>
                  <a:pt x="1277826" y="2716566"/>
                </a:lnTo>
                <a:lnTo>
                  <a:pt x="1279919" y="2716566"/>
                </a:lnTo>
                <a:lnTo>
                  <a:pt x="1292936" y="2716566"/>
                </a:lnTo>
                <a:lnTo>
                  <a:pt x="1292936" y="2728887"/>
                </a:lnTo>
                <a:lnTo>
                  <a:pt x="1292936" y="2730979"/>
                </a:lnTo>
                <a:lnTo>
                  <a:pt x="1292936" y="2733304"/>
                </a:lnTo>
                <a:lnTo>
                  <a:pt x="1292936" y="2735862"/>
                </a:lnTo>
                <a:lnTo>
                  <a:pt x="1292936" y="2738651"/>
                </a:lnTo>
                <a:lnTo>
                  <a:pt x="1269690" y="2800027"/>
                </a:lnTo>
                <a:lnTo>
                  <a:pt x="1269690" y="2802817"/>
                </a:lnTo>
                <a:lnTo>
                  <a:pt x="1268528" y="2805607"/>
                </a:lnTo>
                <a:lnTo>
                  <a:pt x="1267133" y="2808396"/>
                </a:lnTo>
                <a:lnTo>
                  <a:pt x="1265739" y="2811186"/>
                </a:lnTo>
                <a:lnTo>
                  <a:pt x="1264111" y="2813976"/>
                </a:lnTo>
                <a:lnTo>
                  <a:pt x="1262484" y="2816998"/>
                </a:lnTo>
                <a:lnTo>
                  <a:pt x="1260624" y="2820021"/>
                </a:lnTo>
                <a:lnTo>
                  <a:pt x="1258765" y="2823043"/>
                </a:lnTo>
                <a:lnTo>
                  <a:pt x="1256673" y="2826065"/>
                </a:lnTo>
                <a:lnTo>
                  <a:pt x="1254580" y="2829087"/>
                </a:lnTo>
                <a:lnTo>
                  <a:pt x="1252256" y="2831877"/>
                </a:lnTo>
                <a:lnTo>
                  <a:pt x="1249931" y="2834667"/>
                </a:lnTo>
                <a:lnTo>
                  <a:pt x="1247607" y="2837457"/>
                </a:lnTo>
                <a:lnTo>
                  <a:pt x="1245050" y="2840246"/>
                </a:lnTo>
                <a:lnTo>
                  <a:pt x="1242493" y="2843037"/>
                </a:lnTo>
                <a:lnTo>
                  <a:pt x="1239936" y="2845826"/>
                </a:lnTo>
                <a:lnTo>
                  <a:pt x="1237146" y="2848384"/>
                </a:lnTo>
                <a:lnTo>
                  <a:pt x="1234357" y="2850941"/>
                </a:lnTo>
                <a:lnTo>
                  <a:pt x="1231567" y="2853498"/>
                </a:lnTo>
                <a:lnTo>
                  <a:pt x="1228778" y="2855823"/>
                </a:lnTo>
                <a:lnTo>
                  <a:pt x="1225988" y="2858148"/>
                </a:lnTo>
                <a:lnTo>
                  <a:pt x="1223199" y="2860473"/>
                </a:lnTo>
                <a:lnTo>
                  <a:pt x="1220177" y="2862565"/>
                </a:lnTo>
                <a:lnTo>
                  <a:pt x="1217155" y="2864657"/>
                </a:lnTo>
                <a:lnTo>
                  <a:pt x="1214133" y="2866517"/>
                </a:lnTo>
                <a:lnTo>
                  <a:pt x="1211111" y="2868377"/>
                </a:lnTo>
                <a:lnTo>
                  <a:pt x="1205997" y="2869075"/>
                </a:lnTo>
                <a:lnTo>
                  <a:pt x="1203207" y="2870702"/>
                </a:lnTo>
                <a:lnTo>
                  <a:pt x="1200418" y="2872097"/>
                </a:lnTo>
                <a:lnTo>
                  <a:pt x="1197628" y="2873492"/>
                </a:lnTo>
                <a:lnTo>
                  <a:pt x="1194839" y="2874654"/>
                </a:lnTo>
                <a:lnTo>
                  <a:pt x="1192049" y="2874654"/>
                </a:lnTo>
                <a:lnTo>
                  <a:pt x="1130680" y="2897903"/>
                </a:lnTo>
                <a:lnTo>
                  <a:pt x="1127890" y="2897903"/>
                </a:lnTo>
                <a:lnTo>
                  <a:pt x="1125333" y="2897903"/>
                </a:lnTo>
                <a:lnTo>
                  <a:pt x="1123009" y="2897903"/>
                </a:lnTo>
                <a:lnTo>
                  <a:pt x="1120917" y="2897903"/>
                </a:lnTo>
                <a:lnTo>
                  <a:pt x="1108829" y="2897903"/>
                </a:lnTo>
                <a:lnTo>
                  <a:pt x="1108829" y="2885581"/>
                </a:lnTo>
                <a:lnTo>
                  <a:pt x="1108829" y="2883488"/>
                </a:lnTo>
                <a:lnTo>
                  <a:pt x="1108829" y="2881164"/>
                </a:lnTo>
                <a:lnTo>
                  <a:pt x="1108829" y="2878606"/>
                </a:lnTo>
                <a:lnTo>
                  <a:pt x="1108829" y="2875816"/>
                </a:lnTo>
                <a:lnTo>
                  <a:pt x="1108829" y="2875816"/>
                </a:lnTo>
                <a:close/>
                <a:moveTo>
                  <a:pt x="910774" y="3101558"/>
                </a:moveTo>
                <a:lnTo>
                  <a:pt x="927046" y="3045994"/>
                </a:lnTo>
                <a:lnTo>
                  <a:pt x="927046" y="3043437"/>
                </a:lnTo>
                <a:lnTo>
                  <a:pt x="927046" y="3040880"/>
                </a:lnTo>
                <a:lnTo>
                  <a:pt x="927046" y="3038322"/>
                </a:lnTo>
                <a:lnTo>
                  <a:pt x="927046" y="3035765"/>
                </a:lnTo>
                <a:lnTo>
                  <a:pt x="928208" y="3033208"/>
                </a:lnTo>
                <a:lnTo>
                  <a:pt x="929603" y="3030650"/>
                </a:lnTo>
                <a:lnTo>
                  <a:pt x="930998" y="3028093"/>
                </a:lnTo>
                <a:lnTo>
                  <a:pt x="932393" y="3025536"/>
                </a:lnTo>
                <a:lnTo>
                  <a:pt x="934020" y="3022978"/>
                </a:lnTo>
                <a:lnTo>
                  <a:pt x="935647" y="3020421"/>
                </a:lnTo>
                <a:lnTo>
                  <a:pt x="937507" y="3017864"/>
                </a:lnTo>
                <a:lnTo>
                  <a:pt x="939366" y="3015306"/>
                </a:lnTo>
                <a:lnTo>
                  <a:pt x="941226" y="3012749"/>
                </a:lnTo>
                <a:lnTo>
                  <a:pt x="943318" y="3010192"/>
                </a:lnTo>
                <a:lnTo>
                  <a:pt x="945410" y="3007635"/>
                </a:lnTo>
                <a:lnTo>
                  <a:pt x="947502" y="3005077"/>
                </a:lnTo>
                <a:lnTo>
                  <a:pt x="949594" y="3002520"/>
                </a:lnTo>
                <a:lnTo>
                  <a:pt x="951919" y="3000195"/>
                </a:lnTo>
                <a:lnTo>
                  <a:pt x="954244" y="2997870"/>
                </a:lnTo>
                <a:lnTo>
                  <a:pt x="956568" y="2995545"/>
                </a:lnTo>
                <a:lnTo>
                  <a:pt x="958893" y="2993453"/>
                </a:lnTo>
                <a:lnTo>
                  <a:pt x="961217" y="2991361"/>
                </a:lnTo>
                <a:lnTo>
                  <a:pt x="963542" y="2989268"/>
                </a:lnTo>
                <a:lnTo>
                  <a:pt x="965867" y="2987408"/>
                </a:lnTo>
                <a:lnTo>
                  <a:pt x="968191" y="2985548"/>
                </a:lnTo>
                <a:lnTo>
                  <a:pt x="970516" y="2983689"/>
                </a:lnTo>
                <a:lnTo>
                  <a:pt x="972840" y="2982061"/>
                </a:lnTo>
                <a:lnTo>
                  <a:pt x="975165" y="2980434"/>
                </a:lnTo>
                <a:lnTo>
                  <a:pt x="977489" y="2979039"/>
                </a:lnTo>
                <a:lnTo>
                  <a:pt x="979814" y="2977644"/>
                </a:lnTo>
                <a:lnTo>
                  <a:pt x="982139" y="2976482"/>
                </a:lnTo>
                <a:lnTo>
                  <a:pt x="984463" y="2976482"/>
                </a:lnTo>
                <a:lnTo>
                  <a:pt x="1036767" y="2953233"/>
                </a:lnTo>
                <a:lnTo>
                  <a:pt x="1039091" y="2953233"/>
                </a:lnTo>
                <a:lnTo>
                  <a:pt x="1041183" y="2953233"/>
                </a:lnTo>
                <a:lnTo>
                  <a:pt x="1043043" y="2953233"/>
                </a:lnTo>
                <a:lnTo>
                  <a:pt x="1044903" y="2953233"/>
                </a:lnTo>
                <a:lnTo>
                  <a:pt x="1054898" y="2953233"/>
                </a:lnTo>
                <a:lnTo>
                  <a:pt x="1054898" y="2962068"/>
                </a:lnTo>
                <a:lnTo>
                  <a:pt x="1054898" y="2964160"/>
                </a:lnTo>
                <a:lnTo>
                  <a:pt x="1054898" y="2966485"/>
                </a:lnTo>
                <a:lnTo>
                  <a:pt x="1043275" y="3022048"/>
                </a:lnTo>
                <a:lnTo>
                  <a:pt x="1043275" y="3024606"/>
                </a:lnTo>
                <a:lnTo>
                  <a:pt x="1043275" y="3027163"/>
                </a:lnTo>
                <a:lnTo>
                  <a:pt x="1043275" y="3029720"/>
                </a:lnTo>
                <a:lnTo>
                  <a:pt x="1043275" y="3032278"/>
                </a:lnTo>
                <a:lnTo>
                  <a:pt x="1042113" y="3034835"/>
                </a:lnTo>
                <a:lnTo>
                  <a:pt x="1040718" y="3037392"/>
                </a:lnTo>
                <a:lnTo>
                  <a:pt x="1039324" y="3039950"/>
                </a:lnTo>
                <a:lnTo>
                  <a:pt x="1037929" y="3042507"/>
                </a:lnTo>
                <a:lnTo>
                  <a:pt x="1036302" y="3045064"/>
                </a:lnTo>
                <a:lnTo>
                  <a:pt x="1034674" y="3047621"/>
                </a:lnTo>
                <a:lnTo>
                  <a:pt x="1032815" y="3050179"/>
                </a:lnTo>
                <a:lnTo>
                  <a:pt x="1030955" y="3052736"/>
                </a:lnTo>
                <a:lnTo>
                  <a:pt x="1029095" y="3055293"/>
                </a:lnTo>
                <a:lnTo>
                  <a:pt x="1027003" y="3057851"/>
                </a:lnTo>
                <a:lnTo>
                  <a:pt x="1024911" y="3060408"/>
                </a:lnTo>
                <a:lnTo>
                  <a:pt x="1022819" y="3062965"/>
                </a:lnTo>
                <a:lnTo>
                  <a:pt x="1020727" y="3065523"/>
                </a:lnTo>
                <a:lnTo>
                  <a:pt x="1018402" y="3067848"/>
                </a:lnTo>
                <a:lnTo>
                  <a:pt x="1016078" y="3070172"/>
                </a:lnTo>
                <a:lnTo>
                  <a:pt x="1013753" y="3072497"/>
                </a:lnTo>
                <a:lnTo>
                  <a:pt x="1011428" y="3074590"/>
                </a:lnTo>
                <a:lnTo>
                  <a:pt x="1009104" y="3076682"/>
                </a:lnTo>
                <a:lnTo>
                  <a:pt x="1006779" y="3078774"/>
                </a:lnTo>
                <a:lnTo>
                  <a:pt x="1004455" y="3080634"/>
                </a:lnTo>
                <a:lnTo>
                  <a:pt x="1002130" y="3082494"/>
                </a:lnTo>
                <a:lnTo>
                  <a:pt x="999806" y="3084354"/>
                </a:lnTo>
                <a:lnTo>
                  <a:pt x="997481" y="3085981"/>
                </a:lnTo>
                <a:lnTo>
                  <a:pt x="995156" y="3087609"/>
                </a:lnTo>
                <a:lnTo>
                  <a:pt x="992832" y="3089004"/>
                </a:lnTo>
                <a:lnTo>
                  <a:pt x="990507" y="3090399"/>
                </a:lnTo>
                <a:lnTo>
                  <a:pt x="988183" y="3091561"/>
                </a:lnTo>
                <a:lnTo>
                  <a:pt x="985858" y="3091561"/>
                </a:lnTo>
                <a:lnTo>
                  <a:pt x="933555" y="3114809"/>
                </a:lnTo>
                <a:lnTo>
                  <a:pt x="931230" y="3114809"/>
                </a:lnTo>
                <a:lnTo>
                  <a:pt x="929138" y="3114809"/>
                </a:lnTo>
                <a:lnTo>
                  <a:pt x="927278" y="3114809"/>
                </a:lnTo>
                <a:lnTo>
                  <a:pt x="925419" y="3114809"/>
                </a:lnTo>
                <a:lnTo>
                  <a:pt x="923792" y="3114809"/>
                </a:lnTo>
                <a:lnTo>
                  <a:pt x="910309" y="3114809"/>
                </a:lnTo>
                <a:lnTo>
                  <a:pt x="910309" y="3104115"/>
                </a:lnTo>
                <a:lnTo>
                  <a:pt x="910309" y="3102023"/>
                </a:lnTo>
                <a:lnTo>
                  <a:pt x="910309" y="3099930"/>
                </a:lnTo>
                <a:lnTo>
                  <a:pt x="910309" y="3097605"/>
                </a:lnTo>
                <a:lnTo>
                  <a:pt x="910309" y="3097605"/>
                </a:lnTo>
                <a:close/>
                <a:moveTo>
                  <a:pt x="713649" y="3341713"/>
                </a:moveTo>
                <a:lnTo>
                  <a:pt x="729456" y="3286614"/>
                </a:lnTo>
                <a:lnTo>
                  <a:pt x="729456" y="3284057"/>
                </a:lnTo>
                <a:lnTo>
                  <a:pt x="729456" y="3281500"/>
                </a:lnTo>
                <a:lnTo>
                  <a:pt x="729456" y="3278942"/>
                </a:lnTo>
                <a:lnTo>
                  <a:pt x="729456" y="3276385"/>
                </a:lnTo>
                <a:lnTo>
                  <a:pt x="730618" y="3273828"/>
                </a:lnTo>
                <a:lnTo>
                  <a:pt x="732013" y="3271270"/>
                </a:lnTo>
                <a:lnTo>
                  <a:pt x="733408" y="3268713"/>
                </a:lnTo>
                <a:lnTo>
                  <a:pt x="734802" y="3266156"/>
                </a:lnTo>
                <a:lnTo>
                  <a:pt x="736430" y="3263598"/>
                </a:lnTo>
                <a:lnTo>
                  <a:pt x="738057" y="3261041"/>
                </a:lnTo>
                <a:lnTo>
                  <a:pt x="739917" y="3258484"/>
                </a:lnTo>
                <a:lnTo>
                  <a:pt x="741776" y="3255926"/>
                </a:lnTo>
                <a:lnTo>
                  <a:pt x="743636" y="3253369"/>
                </a:lnTo>
                <a:lnTo>
                  <a:pt x="745728" y="3250812"/>
                </a:lnTo>
                <a:lnTo>
                  <a:pt x="747820" y="3248254"/>
                </a:lnTo>
                <a:lnTo>
                  <a:pt x="749912" y="3245697"/>
                </a:lnTo>
                <a:lnTo>
                  <a:pt x="752004" y="3243140"/>
                </a:lnTo>
                <a:lnTo>
                  <a:pt x="754329" y="3240815"/>
                </a:lnTo>
                <a:lnTo>
                  <a:pt x="756654" y="3238490"/>
                </a:lnTo>
                <a:lnTo>
                  <a:pt x="758978" y="3236165"/>
                </a:lnTo>
                <a:lnTo>
                  <a:pt x="761303" y="3234073"/>
                </a:lnTo>
                <a:lnTo>
                  <a:pt x="763627" y="3231981"/>
                </a:lnTo>
                <a:lnTo>
                  <a:pt x="765952" y="3229888"/>
                </a:lnTo>
                <a:lnTo>
                  <a:pt x="768277" y="3228029"/>
                </a:lnTo>
                <a:lnTo>
                  <a:pt x="770601" y="3226169"/>
                </a:lnTo>
                <a:lnTo>
                  <a:pt x="772926" y="3224309"/>
                </a:lnTo>
                <a:lnTo>
                  <a:pt x="775250" y="3222682"/>
                </a:lnTo>
                <a:lnTo>
                  <a:pt x="777575" y="3221054"/>
                </a:lnTo>
                <a:lnTo>
                  <a:pt x="779899" y="3219659"/>
                </a:lnTo>
                <a:lnTo>
                  <a:pt x="787571" y="3217799"/>
                </a:lnTo>
                <a:lnTo>
                  <a:pt x="789895" y="3216637"/>
                </a:lnTo>
                <a:lnTo>
                  <a:pt x="792220" y="3216637"/>
                </a:lnTo>
                <a:lnTo>
                  <a:pt x="844523" y="3193388"/>
                </a:lnTo>
                <a:lnTo>
                  <a:pt x="846848" y="3193388"/>
                </a:lnTo>
                <a:lnTo>
                  <a:pt x="848940" y="3193388"/>
                </a:lnTo>
                <a:lnTo>
                  <a:pt x="850799" y="3193388"/>
                </a:lnTo>
                <a:lnTo>
                  <a:pt x="852659" y="3193388"/>
                </a:lnTo>
                <a:lnTo>
                  <a:pt x="854286" y="3193388"/>
                </a:lnTo>
                <a:lnTo>
                  <a:pt x="862655" y="3193388"/>
                </a:lnTo>
                <a:lnTo>
                  <a:pt x="862655" y="3204083"/>
                </a:lnTo>
                <a:lnTo>
                  <a:pt x="862655" y="3206175"/>
                </a:lnTo>
                <a:lnTo>
                  <a:pt x="862655" y="3208267"/>
                </a:lnTo>
                <a:lnTo>
                  <a:pt x="862655" y="3210592"/>
                </a:lnTo>
                <a:lnTo>
                  <a:pt x="846848" y="3265691"/>
                </a:lnTo>
                <a:lnTo>
                  <a:pt x="846848" y="3268248"/>
                </a:lnTo>
                <a:lnTo>
                  <a:pt x="846848" y="3270805"/>
                </a:lnTo>
                <a:lnTo>
                  <a:pt x="846848" y="3273363"/>
                </a:lnTo>
                <a:lnTo>
                  <a:pt x="846848" y="3275920"/>
                </a:lnTo>
                <a:lnTo>
                  <a:pt x="845685" y="3278477"/>
                </a:lnTo>
                <a:lnTo>
                  <a:pt x="844291" y="3281035"/>
                </a:lnTo>
                <a:lnTo>
                  <a:pt x="842896" y="3283592"/>
                </a:lnTo>
                <a:lnTo>
                  <a:pt x="841501" y="3286149"/>
                </a:lnTo>
                <a:lnTo>
                  <a:pt x="839874" y="3288707"/>
                </a:lnTo>
                <a:lnTo>
                  <a:pt x="838247" y="3291264"/>
                </a:lnTo>
                <a:lnTo>
                  <a:pt x="836387" y="3293821"/>
                </a:lnTo>
                <a:lnTo>
                  <a:pt x="834527" y="3296379"/>
                </a:lnTo>
                <a:lnTo>
                  <a:pt x="832668" y="3298936"/>
                </a:lnTo>
                <a:lnTo>
                  <a:pt x="830575" y="3301493"/>
                </a:lnTo>
                <a:lnTo>
                  <a:pt x="828483" y="3304051"/>
                </a:lnTo>
                <a:lnTo>
                  <a:pt x="826391" y="3306608"/>
                </a:lnTo>
                <a:lnTo>
                  <a:pt x="824299" y="3309165"/>
                </a:lnTo>
                <a:lnTo>
                  <a:pt x="821975" y="3311490"/>
                </a:lnTo>
                <a:lnTo>
                  <a:pt x="819650" y="3313815"/>
                </a:lnTo>
                <a:lnTo>
                  <a:pt x="817325" y="3316140"/>
                </a:lnTo>
                <a:lnTo>
                  <a:pt x="815001" y="3318232"/>
                </a:lnTo>
                <a:lnTo>
                  <a:pt x="812676" y="3320324"/>
                </a:lnTo>
                <a:lnTo>
                  <a:pt x="810352" y="3322417"/>
                </a:lnTo>
                <a:lnTo>
                  <a:pt x="808027" y="3324277"/>
                </a:lnTo>
                <a:lnTo>
                  <a:pt x="805702" y="3326136"/>
                </a:lnTo>
                <a:lnTo>
                  <a:pt x="803378" y="3327996"/>
                </a:lnTo>
                <a:lnTo>
                  <a:pt x="801053" y="3329624"/>
                </a:lnTo>
                <a:lnTo>
                  <a:pt x="798729" y="3331251"/>
                </a:lnTo>
                <a:lnTo>
                  <a:pt x="796404" y="3332646"/>
                </a:lnTo>
                <a:lnTo>
                  <a:pt x="794079" y="3334041"/>
                </a:lnTo>
                <a:lnTo>
                  <a:pt x="791755" y="3335203"/>
                </a:lnTo>
                <a:lnTo>
                  <a:pt x="789430" y="3335203"/>
                </a:lnTo>
                <a:lnTo>
                  <a:pt x="737127" y="3358452"/>
                </a:lnTo>
                <a:lnTo>
                  <a:pt x="734802" y="3358452"/>
                </a:lnTo>
                <a:lnTo>
                  <a:pt x="732710" y="3358452"/>
                </a:lnTo>
                <a:lnTo>
                  <a:pt x="730851" y="3358452"/>
                </a:lnTo>
                <a:lnTo>
                  <a:pt x="728991" y="3358452"/>
                </a:lnTo>
                <a:lnTo>
                  <a:pt x="727364" y="3358452"/>
                </a:lnTo>
                <a:lnTo>
                  <a:pt x="712951" y="3358452"/>
                </a:lnTo>
                <a:lnTo>
                  <a:pt x="712951" y="3345665"/>
                </a:lnTo>
                <a:lnTo>
                  <a:pt x="712951" y="3343573"/>
                </a:lnTo>
                <a:lnTo>
                  <a:pt x="712951" y="3341248"/>
                </a:lnTo>
                <a:lnTo>
                  <a:pt x="712951" y="3341248"/>
                </a:lnTo>
                <a:close/>
                <a:moveTo>
                  <a:pt x="529309" y="3594655"/>
                </a:moveTo>
                <a:lnTo>
                  <a:pt x="545116" y="3539556"/>
                </a:lnTo>
                <a:lnTo>
                  <a:pt x="545116" y="3536998"/>
                </a:lnTo>
                <a:lnTo>
                  <a:pt x="545116" y="3534441"/>
                </a:lnTo>
                <a:lnTo>
                  <a:pt x="545116" y="3531884"/>
                </a:lnTo>
                <a:lnTo>
                  <a:pt x="545116" y="3529327"/>
                </a:lnTo>
                <a:lnTo>
                  <a:pt x="546278" y="3526769"/>
                </a:lnTo>
                <a:lnTo>
                  <a:pt x="547673" y="3524212"/>
                </a:lnTo>
                <a:lnTo>
                  <a:pt x="549068" y="3521655"/>
                </a:lnTo>
                <a:lnTo>
                  <a:pt x="550463" y="3519098"/>
                </a:lnTo>
                <a:lnTo>
                  <a:pt x="552090" y="3516540"/>
                </a:lnTo>
                <a:lnTo>
                  <a:pt x="553717" y="3513983"/>
                </a:lnTo>
                <a:lnTo>
                  <a:pt x="555577" y="3511426"/>
                </a:lnTo>
                <a:lnTo>
                  <a:pt x="557436" y="3508868"/>
                </a:lnTo>
                <a:lnTo>
                  <a:pt x="559296" y="3506311"/>
                </a:lnTo>
                <a:lnTo>
                  <a:pt x="561388" y="3503754"/>
                </a:lnTo>
                <a:lnTo>
                  <a:pt x="563480" y="3501196"/>
                </a:lnTo>
                <a:lnTo>
                  <a:pt x="565572" y="3498639"/>
                </a:lnTo>
                <a:lnTo>
                  <a:pt x="567665" y="3496082"/>
                </a:lnTo>
                <a:lnTo>
                  <a:pt x="569989" y="3493757"/>
                </a:lnTo>
                <a:lnTo>
                  <a:pt x="572314" y="3491432"/>
                </a:lnTo>
                <a:lnTo>
                  <a:pt x="574638" y="3489107"/>
                </a:lnTo>
                <a:lnTo>
                  <a:pt x="576963" y="3487015"/>
                </a:lnTo>
                <a:lnTo>
                  <a:pt x="579288" y="3484922"/>
                </a:lnTo>
                <a:lnTo>
                  <a:pt x="581612" y="3482830"/>
                </a:lnTo>
                <a:lnTo>
                  <a:pt x="583937" y="3480970"/>
                </a:lnTo>
                <a:lnTo>
                  <a:pt x="586261" y="3479110"/>
                </a:lnTo>
                <a:lnTo>
                  <a:pt x="588586" y="3477251"/>
                </a:lnTo>
                <a:lnTo>
                  <a:pt x="590910" y="3475623"/>
                </a:lnTo>
                <a:lnTo>
                  <a:pt x="593235" y="3473996"/>
                </a:lnTo>
                <a:lnTo>
                  <a:pt x="595560" y="3472601"/>
                </a:lnTo>
                <a:lnTo>
                  <a:pt x="597884" y="3471206"/>
                </a:lnTo>
                <a:lnTo>
                  <a:pt x="600209" y="3470044"/>
                </a:lnTo>
                <a:lnTo>
                  <a:pt x="602533" y="3470044"/>
                </a:lnTo>
                <a:lnTo>
                  <a:pt x="654837" y="3446795"/>
                </a:lnTo>
                <a:lnTo>
                  <a:pt x="657161" y="3446795"/>
                </a:lnTo>
                <a:lnTo>
                  <a:pt x="659253" y="3446795"/>
                </a:lnTo>
                <a:lnTo>
                  <a:pt x="661113" y="3446795"/>
                </a:lnTo>
                <a:lnTo>
                  <a:pt x="662973" y="3446795"/>
                </a:lnTo>
                <a:lnTo>
                  <a:pt x="664600" y="3446795"/>
                </a:lnTo>
                <a:lnTo>
                  <a:pt x="672968" y="3446795"/>
                </a:lnTo>
                <a:lnTo>
                  <a:pt x="672968" y="3457489"/>
                </a:lnTo>
                <a:lnTo>
                  <a:pt x="672968" y="3459582"/>
                </a:lnTo>
                <a:lnTo>
                  <a:pt x="672968" y="3461674"/>
                </a:lnTo>
                <a:lnTo>
                  <a:pt x="672968" y="3463999"/>
                </a:lnTo>
                <a:lnTo>
                  <a:pt x="657161" y="3519098"/>
                </a:lnTo>
                <a:lnTo>
                  <a:pt x="657161" y="3521655"/>
                </a:lnTo>
                <a:lnTo>
                  <a:pt x="657161" y="3524212"/>
                </a:lnTo>
                <a:lnTo>
                  <a:pt x="657161" y="3526769"/>
                </a:lnTo>
                <a:lnTo>
                  <a:pt x="657161" y="3529327"/>
                </a:lnTo>
                <a:lnTo>
                  <a:pt x="655999" y="3531884"/>
                </a:lnTo>
                <a:lnTo>
                  <a:pt x="654604" y="3534441"/>
                </a:lnTo>
                <a:lnTo>
                  <a:pt x="653209" y="3536998"/>
                </a:lnTo>
                <a:lnTo>
                  <a:pt x="651815" y="3539556"/>
                </a:lnTo>
                <a:lnTo>
                  <a:pt x="650187" y="3542113"/>
                </a:lnTo>
                <a:lnTo>
                  <a:pt x="648095" y="3540951"/>
                </a:lnTo>
                <a:lnTo>
                  <a:pt x="646236" y="3543508"/>
                </a:lnTo>
                <a:lnTo>
                  <a:pt x="644376" y="3546065"/>
                </a:lnTo>
                <a:lnTo>
                  <a:pt x="642516" y="3548623"/>
                </a:lnTo>
                <a:lnTo>
                  <a:pt x="640424" y="3551180"/>
                </a:lnTo>
                <a:lnTo>
                  <a:pt x="638332" y="3553737"/>
                </a:lnTo>
                <a:lnTo>
                  <a:pt x="636240" y="3556295"/>
                </a:lnTo>
                <a:lnTo>
                  <a:pt x="634148" y="3558852"/>
                </a:lnTo>
                <a:lnTo>
                  <a:pt x="631823" y="3561177"/>
                </a:lnTo>
                <a:lnTo>
                  <a:pt x="629499" y="3563502"/>
                </a:lnTo>
                <a:lnTo>
                  <a:pt x="627174" y="3565827"/>
                </a:lnTo>
                <a:lnTo>
                  <a:pt x="624849" y="3567919"/>
                </a:lnTo>
                <a:lnTo>
                  <a:pt x="622525" y="3570011"/>
                </a:lnTo>
                <a:lnTo>
                  <a:pt x="620200" y="3572104"/>
                </a:lnTo>
                <a:lnTo>
                  <a:pt x="617876" y="3573964"/>
                </a:lnTo>
                <a:lnTo>
                  <a:pt x="615551" y="3575823"/>
                </a:lnTo>
                <a:lnTo>
                  <a:pt x="613226" y="3577683"/>
                </a:lnTo>
                <a:lnTo>
                  <a:pt x="610902" y="3579311"/>
                </a:lnTo>
                <a:lnTo>
                  <a:pt x="608577" y="3580938"/>
                </a:lnTo>
                <a:lnTo>
                  <a:pt x="606253" y="3582333"/>
                </a:lnTo>
                <a:lnTo>
                  <a:pt x="603928" y="3583728"/>
                </a:lnTo>
                <a:lnTo>
                  <a:pt x="601604" y="3584890"/>
                </a:lnTo>
                <a:lnTo>
                  <a:pt x="599279" y="3584890"/>
                </a:lnTo>
                <a:lnTo>
                  <a:pt x="546976" y="3608138"/>
                </a:lnTo>
                <a:lnTo>
                  <a:pt x="544651" y="3608138"/>
                </a:lnTo>
                <a:lnTo>
                  <a:pt x="542559" y="3608138"/>
                </a:lnTo>
                <a:lnTo>
                  <a:pt x="540699" y="3608138"/>
                </a:lnTo>
                <a:lnTo>
                  <a:pt x="538840" y="3608138"/>
                </a:lnTo>
                <a:lnTo>
                  <a:pt x="537212" y="3608138"/>
                </a:lnTo>
                <a:lnTo>
                  <a:pt x="528844" y="3608138"/>
                </a:lnTo>
                <a:lnTo>
                  <a:pt x="528844" y="3595352"/>
                </a:lnTo>
                <a:lnTo>
                  <a:pt x="528844" y="3593259"/>
                </a:lnTo>
                <a:lnTo>
                  <a:pt x="528844" y="3590935"/>
                </a:lnTo>
                <a:lnTo>
                  <a:pt x="528844" y="3590935"/>
                </a:lnTo>
                <a:close/>
                <a:moveTo>
                  <a:pt x="311495" y="3829927"/>
                </a:moveTo>
                <a:lnTo>
                  <a:pt x="329627" y="3775759"/>
                </a:lnTo>
                <a:lnTo>
                  <a:pt x="329627" y="3773201"/>
                </a:lnTo>
                <a:lnTo>
                  <a:pt x="329627" y="3770876"/>
                </a:lnTo>
                <a:lnTo>
                  <a:pt x="329627" y="3768319"/>
                </a:lnTo>
                <a:lnTo>
                  <a:pt x="330789" y="3765762"/>
                </a:lnTo>
                <a:lnTo>
                  <a:pt x="332184" y="3763205"/>
                </a:lnTo>
                <a:lnTo>
                  <a:pt x="333578" y="3760648"/>
                </a:lnTo>
                <a:lnTo>
                  <a:pt x="334973" y="3758090"/>
                </a:lnTo>
                <a:lnTo>
                  <a:pt x="336600" y="3755533"/>
                </a:lnTo>
                <a:lnTo>
                  <a:pt x="338228" y="3752976"/>
                </a:lnTo>
                <a:lnTo>
                  <a:pt x="340087" y="3750418"/>
                </a:lnTo>
                <a:lnTo>
                  <a:pt x="341947" y="3747861"/>
                </a:lnTo>
                <a:lnTo>
                  <a:pt x="343807" y="3745304"/>
                </a:lnTo>
                <a:lnTo>
                  <a:pt x="345899" y="3742746"/>
                </a:lnTo>
                <a:lnTo>
                  <a:pt x="347991" y="3740189"/>
                </a:lnTo>
                <a:lnTo>
                  <a:pt x="350083" y="3737632"/>
                </a:lnTo>
                <a:lnTo>
                  <a:pt x="352408" y="3735307"/>
                </a:lnTo>
                <a:lnTo>
                  <a:pt x="354732" y="3732982"/>
                </a:lnTo>
                <a:lnTo>
                  <a:pt x="357057" y="3730657"/>
                </a:lnTo>
                <a:lnTo>
                  <a:pt x="359381" y="3728332"/>
                </a:lnTo>
                <a:lnTo>
                  <a:pt x="361706" y="3726240"/>
                </a:lnTo>
                <a:lnTo>
                  <a:pt x="364031" y="3724147"/>
                </a:lnTo>
                <a:lnTo>
                  <a:pt x="366588" y="3722055"/>
                </a:lnTo>
                <a:lnTo>
                  <a:pt x="369145" y="3720195"/>
                </a:lnTo>
                <a:lnTo>
                  <a:pt x="371702" y="3718335"/>
                </a:lnTo>
                <a:lnTo>
                  <a:pt x="374259" y="3716475"/>
                </a:lnTo>
                <a:lnTo>
                  <a:pt x="376816" y="3714848"/>
                </a:lnTo>
                <a:lnTo>
                  <a:pt x="379373" y="3713221"/>
                </a:lnTo>
                <a:lnTo>
                  <a:pt x="381930" y="3711826"/>
                </a:lnTo>
                <a:lnTo>
                  <a:pt x="384255" y="3710431"/>
                </a:lnTo>
                <a:lnTo>
                  <a:pt x="386579" y="3709269"/>
                </a:lnTo>
                <a:lnTo>
                  <a:pt x="388904" y="3709269"/>
                </a:lnTo>
                <a:lnTo>
                  <a:pt x="391228" y="3709269"/>
                </a:lnTo>
                <a:lnTo>
                  <a:pt x="444461" y="3687880"/>
                </a:lnTo>
                <a:lnTo>
                  <a:pt x="446786" y="3687880"/>
                </a:lnTo>
                <a:lnTo>
                  <a:pt x="448878" y="3687880"/>
                </a:lnTo>
                <a:lnTo>
                  <a:pt x="450738" y="3687880"/>
                </a:lnTo>
                <a:lnTo>
                  <a:pt x="452597" y="3687880"/>
                </a:lnTo>
                <a:lnTo>
                  <a:pt x="462593" y="3687880"/>
                </a:lnTo>
                <a:lnTo>
                  <a:pt x="462593" y="3698574"/>
                </a:lnTo>
                <a:lnTo>
                  <a:pt x="462593" y="3700667"/>
                </a:lnTo>
                <a:lnTo>
                  <a:pt x="462593" y="3702759"/>
                </a:lnTo>
                <a:lnTo>
                  <a:pt x="462593" y="3705084"/>
                </a:lnTo>
                <a:lnTo>
                  <a:pt x="444694" y="3759485"/>
                </a:lnTo>
                <a:lnTo>
                  <a:pt x="444694" y="3762042"/>
                </a:lnTo>
                <a:lnTo>
                  <a:pt x="444694" y="3764367"/>
                </a:lnTo>
                <a:lnTo>
                  <a:pt x="444694" y="3766924"/>
                </a:lnTo>
                <a:lnTo>
                  <a:pt x="443532" y="3769482"/>
                </a:lnTo>
                <a:lnTo>
                  <a:pt x="442137" y="3772039"/>
                </a:lnTo>
                <a:lnTo>
                  <a:pt x="440742" y="3774596"/>
                </a:lnTo>
                <a:lnTo>
                  <a:pt x="439347" y="3777154"/>
                </a:lnTo>
                <a:lnTo>
                  <a:pt x="437720" y="3779711"/>
                </a:lnTo>
                <a:lnTo>
                  <a:pt x="436093" y="3782268"/>
                </a:lnTo>
                <a:lnTo>
                  <a:pt x="434233" y="3784826"/>
                </a:lnTo>
                <a:lnTo>
                  <a:pt x="432374" y="3787383"/>
                </a:lnTo>
                <a:lnTo>
                  <a:pt x="430514" y="3789940"/>
                </a:lnTo>
                <a:lnTo>
                  <a:pt x="428422" y="3792498"/>
                </a:lnTo>
                <a:lnTo>
                  <a:pt x="426330" y="3795055"/>
                </a:lnTo>
                <a:lnTo>
                  <a:pt x="424237" y="3797612"/>
                </a:lnTo>
                <a:lnTo>
                  <a:pt x="421913" y="3799937"/>
                </a:lnTo>
                <a:lnTo>
                  <a:pt x="419588" y="3802262"/>
                </a:lnTo>
                <a:lnTo>
                  <a:pt x="417264" y="3804587"/>
                </a:lnTo>
                <a:lnTo>
                  <a:pt x="414939" y="3806911"/>
                </a:lnTo>
                <a:lnTo>
                  <a:pt x="412614" y="3809004"/>
                </a:lnTo>
                <a:lnTo>
                  <a:pt x="410290" y="3811096"/>
                </a:lnTo>
                <a:lnTo>
                  <a:pt x="407733" y="3813189"/>
                </a:lnTo>
                <a:lnTo>
                  <a:pt x="405176" y="3815048"/>
                </a:lnTo>
                <a:lnTo>
                  <a:pt x="402619" y="3816908"/>
                </a:lnTo>
                <a:lnTo>
                  <a:pt x="400062" y="3818768"/>
                </a:lnTo>
                <a:lnTo>
                  <a:pt x="397505" y="3820395"/>
                </a:lnTo>
                <a:lnTo>
                  <a:pt x="394948" y="3822023"/>
                </a:lnTo>
                <a:lnTo>
                  <a:pt x="392391" y="3823418"/>
                </a:lnTo>
                <a:lnTo>
                  <a:pt x="390066" y="3824813"/>
                </a:lnTo>
                <a:lnTo>
                  <a:pt x="387741" y="3825975"/>
                </a:lnTo>
                <a:lnTo>
                  <a:pt x="385417" y="3825975"/>
                </a:lnTo>
                <a:lnTo>
                  <a:pt x="383092" y="3825975"/>
                </a:lnTo>
                <a:lnTo>
                  <a:pt x="329859" y="3847364"/>
                </a:lnTo>
                <a:lnTo>
                  <a:pt x="327535" y="3847364"/>
                </a:lnTo>
                <a:lnTo>
                  <a:pt x="325442" y="3847364"/>
                </a:lnTo>
                <a:lnTo>
                  <a:pt x="323583" y="3847364"/>
                </a:lnTo>
                <a:lnTo>
                  <a:pt x="321723" y="3847364"/>
                </a:lnTo>
                <a:lnTo>
                  <a:pt x="310333" y="3847364"/>
                </a:lnTo>
                <a:lnTo>
                  <a:pt x="310333" y="3836669"/>
                </a:lnTo>
                <a:lnTo>
                  <a:pt x="310333" y="3834577"/>
                </a:lnTo>
                <a:lnTo>
                  <a:pt x="310333" y="3832485"/>
                </a:lnTo>
                <a:lnTo>
                  <a:pt x="310333" y="3830160"/>
                </a:lnTo>
                <a:lnTo>
                  <a:pt x="310333" y="3830160"/>
                </a:lnTo>
                <a:close/>
                <a:moveTo>
                  <a:pt x="100887" y="3483760"/>
                </a:moveTo>
                <a:lnTo>
                  <a:pt x="99260" y="3427034"/>
                </a:lnTo>
                <a:lnTo>
                  <a:pt x="99260" y="3415410"/>
                </a:lnTo>
                <a:lnTo>
                  <a:pt x="99260" y="3412620"/>
                </a:lnTo>
                <a:lnTo>
                  <a:pt x="99260" y="3409830"/>
                </a:lnTo>
                <a:lnTo>
                  <a:pt x="99260" y="3406808"/>
                </a:lnTo>
                <a:lnTo>
                  <a:pt x="99260" y="3403786"/>
                </a:lnTo>
                <a:lnTo>
                  <a:pt x="99260" y="3400763"/>
                </a:lnTo>
                <a:lnTo>
                  <a:pt x="99260" y="3397741"/>
                </a:lnTo>
                <a:lnTo>
                  <a:pt x="99260" y="3394719"/>
                </a:lnTo>
                <a:lnTo>
                  <a:pt x="99260" y="3391697"/>
                </a:lnTo>
                <a:lnTo>
                  <a:pt x="99260" y="3388674"/>
                </a:lnTo>
                <a:lnTo>
                  <a:pt x="99260" y="3385652"/>
                </a:lnTo>
                <a:lnTo>
                  <a:pt x="100422" y="3382630"/>
                </a:lnTo>
                <a:lnTo>
                  <a:pt x="101585" y="3379608"/>
                </a:lnTo>
                <a:lnTo>
                  <a:pt x="102979" y="3376585"/>
                </a:lnTo>
                <a:lnTo>
                  <a:pt x="113440" y="3373563"/>
                </a:lnTo>
                <a:lnTo>
                  <a:pt x="114835" y="3370541"/>
                </a:lnTo>
                <a:lnTo>
                  <a:pt x="116229" y="3367751"/>
                </a:lnTo>
                <a:lnTo>
                  <a:pt x="117857" y="3364961"/>
                </a:lnTo>
                <a:lnTo>
                  <a:pt x="119484" y="3362171"/>
                </a:lnTo>
                <a:lnTo>
                  <a:pt x="121111" y="3359381"/>
                </a:lnTo>
                <a:lnTo>
                  <a:pt x="122738" y="3356824"/>
                </a:lnTo>
                <a:lnTo>
                  <a:pt x="124365" y="3354267"/>
                </a:lnTo>
                <a:lnTo>
                  <a:pt x="126225" y="3351942"/>
                </a:lnTo>
                <a:lnTo>
                  <a:pt x="128085" y="3349617"/>
                </a:lnTo>
                <a:lnTo>
                  <a:pt x="129944" y="3347525"/>
                </a:lnTo>
                <a:lnTo>
                  <a:pt x="131804" y="3345433"/>
                </a:lnTo>
                <a:lnTo>
                  <a:pt x="133664" y="3343573"/>
                </a:lnTo>
                <a:lnTo>
                  <a:pt x="135524" y="3341713"/>
                </a:lnTo>
                <a:lnTo>
                  <a:pt x="137383" y="3339853"/>
                </a:lnTo>
                <a:lnTo>
                  <a:pt x="180156" y="3301726"/>
                </a:lnTo>
                <a:lnTo>
                  <a:pt x="182015" y="3300098"/>
                </a:lnTo>
                <a:lnTo>
                  <a:pt x="183642" y="3298703"/>
                </a:lnTo>
                <a:lnTo>
                  <a:pt x="185270" y="3297541"/>
                </a:lnTo>
                <a:lnTo>
                  <a:pt x="186897" y="3297541"/>
                </a:lnTo>
                <a:lnTo>
                  <a:pt x="188292" y="3297541"/>
                </a:lnTo>
                <a:lnTo>
                  <a:pt x="189686" y="3297541"/>
                </a:lnTo>
                <a:lnTo>
                  <a:pt x="190849" y="3297541"/>
                </a:lnTo>
                <a:lnTo>
                  <a:pt x="190849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8703"/>
                </a:lnTo>
                <a:lnTo>
                  <a:pt x="195963" y="3300098"/>
                </a:lnTo>
                <a:lnTo>
                  <a:pt x="195963" y="3301726"/>
                </a:lnTo>
                <a:lnTo>
                  <a:pt x="195963" y="3310792"/>
                </a:lnTo>
                <a:lnTo>
                  <a:pt x="197823" y="3367984"/>
                </a:lnTo>
                <a:lnTo>
                  <a:pt x="197823" y="3378678"/>
                </a:lnTo>
                <a:lnTo>
                  <a:pt x="197823" y="3381467"/>
                </a:lnTo>
                <a:lnTo>
                  <a:pt x="197823" y="3384257"/>
                </a:lnTo>
                <a:lnTo>
                  <a:pt x="197823" y="3387279"/>
                </a:lnTo>
                <a:lnTo>
                  <a:pt x="197823" y="3390302"/>
                </a:lnTo>
                <a:lnTo>
                  <a:pt x="197823" y="3393324"/>
                </a:lnTo>
                <a:lnTo>
                  <a:pt x="197823" y="3396346"/>
                </a:lnTo>
                <a:lnTo>
                  <a:pt x="197823" y="3399369"/>
                </a:lnTo>
                <a:lnTo>
                  <a:pt x="197823" y="3402391"/>
                </a:lnTo>
                <a:lnTo>
                  <a:pt x="197823" y="3405413"/>
                </a:lnTo>
                <a:lnTo>
                  <a:pt x="197823" y="3408435"/>
                </a:lnTo>
                <a:lnTo>
                  <a:pt x="196660" y="3411458"/>
                </a:lnTo>
                <a:lnTo>
                  <a:pt x="195498" y="3414480"/>
                </a:lnTo>
                <a:lnTo>
                  <a:pt x="194103" y="3417502"/>
                </a:lnTo>
                <a:lnTo>
                  <a:pt x="192708" y="3420525"/>
                </a:lnTo>
                <a:lnTo>
                  <a:pt x="191314" y="3423547"/>
                </a:lnTo>
                <a:lnTo>
                  <a:pt x="189919" y="3426337"/>
                </a:lnTo>
                <a:lnTo>
                  <a:pt x="188292" y="3429126"/>
                </a:lnTo>
                <a:lnTo>
                  <a:pt x="186664" y="3431916"/>
                </a:lnTo>
                <a:lnTo>
                  <a:pt x="185037" y="3434474"/>
                </a:lnTo>
                <a:lnTo>
                  <a:pt x="183410" y="3437031"/>
                </a:lnTo>
                <a:lnTo>
                  <a:pt x="181783" y="3439588"/>
                </a:lnTo>
                <a:lnTo>
                  <a:pt x="179923" y="3441913"/>
                </a:lnTo>
                <a:lnTo>
                  <a:pt x="178063" y="3444238"/>
                </a:lnTo>
                <a:lnTo>
                  <a:pt x="176204" y="3446330"/>
                </a:lnTo>
                <a:lnTo>
                  <a:pt x="174344" y="3448422"/>
                </a:lnTo>
                <a:lnTo>
                  <a:pt x="172484" y="3450282"/>
                </a:lnTo>
                <a:lnTo>
                  <a:pt x="170625" y="3452142"/>
                </a:lnTo>
                <a:lnTo>
                  <a:pt x="168765" y="3454002"/>
                </a:lnTo>
                <a:lnTo>
                  <a:pt x="125993" y="3492129"/>
                </a:lnTo>
                <a:lnTo>
                  <a:pt x="124133" y="3493757"/>
                </a:lnTo>
                <a:lnTo>
                  <a:pt x="122506" y="3495151"/>
                </a:lnTo>
                <a:lnTo>
                  <a:pt x="120879" y="3496314"/>
                </a:lnTo>
                <a:lnTo>
                  <a:pt x="119251" y="3496314"/>
                </a:lnTo>
                <a:lnTo>
                  <a:pt x="117857" y="3496314"/>
                </a:lnTo>
                <a:lnTo>
                  <a:pt x="116462" y="3496314"/>
                </a:lnTo>
                <a:lnTo>
                  <a:pt x="115300" y="3496314"/>
                </a:lnTo>
                <a:lnTo>
                  <a:pt x="115300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5151"/>
                </a:lnTo>
                <a:lnTo>
                  <a:pt x="105536" y="3493757"/>
                </a:lnTo>
                <a:lnTo>
                  <a:pt x="105536" y="3492129"/>
                </a:lnTo>
                <a:lnTo>
                  <a:pt x="105536" y="3483527"/>
                </a:lnTo>
                <a:lnTo>
                  <a:pt x="105536" y="3483527"/>
                </a:lnTo>
                <a:close/>
                <a:moveTo>
                  <a:pt x="221301" y="3192226"/>
                </a:moveTo>
                <a:lnTo>
                  <a:pt x="229669" y="3135035"/>
                </a:lnTo>
                <a:lnTo>
                  <a:pt x="229669" y="3132478"/>
                </a:lnTo>
                <a:lnTo>
                  <a:pt x="229669" y="3129921"/>
                </a:lnTo>
                <a:lnTo>
                  <a:pt x="229669" y="3127363"/>
                </a:lnTo>
                <a:lnTo>
                  <a:pt x="229669" y="3124574"/>
                </a:lnTo>
                <a:lnTo>
                  <a:pt x="229669" y="3121784"/>
                </a:lnTo>
                <a:lnTo>
                  <a:pt x="229669" y="3118994"/>
                </a:lnTo>
                <a:lnTo>
                  <a:pt x="229669" y="3116204"/>
                </a:lnTo>
                <a:lnTo>
                  <a:pt x="229669" y="3113414"/>
                </a:lnTo>
                <a:lnTo>
                  <a:pt x="230832" y="3110624"/>
                </a:lnTo>
                <a:lnTo>
                  <a:pt x="232226" y="3107835"/>
                </a:lnTo>
                <a:lnTo>
                  <a:pt x="233621" y="3105045"/>
                </a:lnTo>
                <a:lnTo>
                  <a:pt x="235016" y="3102255"/>
                </a:lnTo>
                <a:lnTo>
                  <a:pt x="236643" y="3099465"/>
                </a:lnTo>
                <a:lnTo>
                  <a:pt x="238270" y="3096675"/>
                </a:lnTo>
                <a:lnTo>
                  <a:pt x="239898" y="3093886"/>
                </a:lnTo>
                <a:lnTo>
                  <a:pt x="241757" y="3091096"/>
                </a:lnTo>
                <a:lnTo>
                  <a:pt x="243617" y="3088306"/>
                </a:lnTo>
                <a:lnTo>
                  <a:pt x="245477" y="3085516"/>
                </a:lnTo>
                <a:lnTo>
                  <a:pt x="247336" y="3082959"/>
                </a:lnTo>
                <a:lnTo>
                  <a:pt x="249196" y="3080402"/>
                </a:lnTo>
                <a:lnTo>
                  <a:pt x="251288" y="3077844"/>
                </a:lnTo>
                <a:lnTo>
                  <a:pt x="253380" y="3075287"/>
                </a:lnTo>
                <a:lnTo>
                  <a:pt x="255472" y="3072962"/>
                </a:lnTo>
                <a:lnTo>
                  <a:pt x="257564" y="3070637"/>
                </a:lnTo>
                <a:lnTo>
                  <a:pt x="259657" y="3068545"/>
                </a:lnTo>
                <a:lnTo>
                  <a:pt x="261749" y="3066453"/>
                </a:lnTo>
                <a:lnTo>
                  <a:pt x="263841" y="3064360"/>
                </a:lnTo>
                <a:lnTo>
                  <a:pt x="265933" y="3062501"/>
                </a:lnTo>
                <a:lnTo>
                  <a:pt x="268025" y="3060641"/>
                </a:lnTo>
                <a:lnTo>
                  <a:pt x="270117" y="3059013"/>
                </a:lnTo>
                <a:lnTo>
                  <a:pt x="272209" y="3057618"/>
                </a:lnTo>
                <a:lnTo>
                  <a:pt x="274301" y="3056224"/>
                </a:lnTo>
                <a:lnTo>
                  <a:pt x="322653" y="3025768"/>
                </a:lnTo>
                <a:lnTo>
                  <a:pt x="324745" y="3024373"/>
                </a:lnTo>
                <a:lnTo>
                  <a:pt x="326605" y="3024373"/>
                </a:lnTo>
                <a:lnTo>
                  <a:pt x="328464" y="3024373"/>
                </a:lnTo>
                <a:lnTo>
                  <a:pt x="330092" y="3024373"/>
                </a:lnTo>
                <a:lnTo>
                  <a:pt x="331719" y="3024373"/>
                </a:lnTo>
                <a:lnTo>
                  <a:pt x="333114" y="3024373"/>
                </a:lnTo>
                <a:lnTo>
                  <a:pt x="345899" y="3024373"/>
                </a:lnTo>
                <a:lnTo>
                  <a:pt x="345899" y="3041345"/>
                </a:lnTo>
                <a:lnTo>
                  <a:pt x="338228" y="3098071"/>
                </a:lnTo>
                <a:lnTo>
                  <a:pt x="338228" y="3100628"/>
                </a:lnTo>
                <a:lnTo>
                  <a:pt x="338228" y="3103185"/>
                </a:lnTo>
                <a:lnTo>
                  <a:pt x="338228" y="3105742"/>
                </a:lnTo>
                <a:lnTo>
                  <a:pt x="338228" y="3108532"/>
                </a:lnTo>
                <a:lnTo>
                  <a:pt x="338228" y="3111322"/>
                </a:lnTo>
                <a:lnTo>
                  <a:pt x="338228" y="3114112"/>
                </a:lnTo>
                <a:lnTo>
                  <a:pt x="338228" y="3116902"/>
                </a:lnTo>
                <a:lnTo>
                  <a:pt x="338228" y="3119691"/>
                </a:lnTo>
                <a:lnTo>
                  <a:pt x="337065" y="3122481"/>
                </a:lnTo>
                <a:lnTo>
                  <a:pt x="335671" y="3125271"/>
                </a:lnTo>
                <a:lnTo>
                  <a:pt x="334276" y="3128061"/>
                </a:lnTo>
                <a:lnTo>
                  <a:pt x="332881" y="3130850"/>
                </a:lnTo>
                <a:lnTo>
                  <a:pt x="331254" y="3133640"/>
                </a:lnTo>
                <a:lnTo>
                  <a:pt x="329627" y="3136430"/>
                </a:lnTo>
                <a:lnTo>
                  <a:pt x="327999" y="3139220"/>
                </a:lnTo>
                <a:lnTo>
                  <a:pt x="326140" y="3142010"/>
                </a:lnTo>
                <a:lnTo>
                  <a:pt x="324280" y="3144800"/>
                </a:lnTo>
                <a:lnTo>
                  <a:pt x="322420" y="3147589"/>
                </a:lnTo>
                <a:lnTo>
                  <a:pt x="320561" y="3150147"/>
                </a:lnTo>
                <a:lnTo>
                  <a:pt x="318701" y="3152704"/>
                </a:lnTo>
                <a:lnTo>
                  <a:pt x="316609" y="3155261"/>
                </a:lnTo>
                <a:lnTo>
                  <a:pt x="314517" y="3157586"/>
                </a:lnTo>
                <a:lnTo>
                  <a:pt x="312425" y="3159911"/>
                </a:lnTo>
                <a:lnTo>
                  <a:pt x="310333" y="3162236"/>
                </a:lnTo>
                <a:lnTo>
                  <a:pt x="308240" y="3164328"/>
                </a:lnTo>
                <a:lnTo>
                  <a:pt x="306148" y="3166420"/>
                </a:lnTo>
                <a:lnTo>
                  <a:pt x="304056" y="3168513"/>
                </a:lnTo>
                <a:lnTo>
                  <a:pt x="301964" y="3170373"/>
                </a:lnTo>
                <a:lnTo>
                  <a:pt x="299872" y="3172232"/>
                </a:lnTo>
                <a:lnTo>
                  <a:pt x="297780" y="3173860"/>
                </a:lnTo>
                <a:lnTo>
                  <a:pt x="295688" y="3175255"/>
                </a:lnTo>
                <a:lnTo>
                  <a:pt x="293596" y="3176650"/>
                </a:lnTo>
                <a:lnTo>
                  <a:pt x="245244" y="3207105"/>
                </a:lnTo>
                <a:lnTo>
                  <a:pt x="243152" y="3208500"/>
                </a:lnTo>
                <a:lnTo>
                  <a:pt x="241292" y="3208500"/>
                </a:lnTo>
                <a:lnTo>
                  <a:pt x="239433" y="3208500"/>
                </a:lnTo>
                <a:lnTo>
                  <a:pt x="237805" y="3208500"/>
                </a:lnTo>
                <a:lnTo>
                  <a:pt x="236178" y="3208500"/>
                </a:lnTo>
                <a:lnTo>
                  <a:pt x="234783" y="3208500"/>
                </a:lnTo>
                <a:lnTo>
                  <a:pt x="223161" y="3208500"/>
                </a:lnTo>
                <a:lnTo>
                  <a:pt x="223161" y="3191529"/>
                </a:lnTo>
                <a:lnTo>
                  <a:pt x="223161" y="3191529"/>
                </a:lnTo>
                <a:close/>
                <a:moveTo>
                  <a:pt x="392391" y="2915571"/>
                </a:moveTo>
                <a:lnTo>
                  <a:pt x="400062" y="2858845"/>
                </a:lnTo>
                <a:lnTo>
                  <a:pt x="400062" y="2856288"/>
                </a:lnTo>
                <a:lnTo>
                  <a:pt x="400062" y="2853731"/>
                </a:lnTo>
                <a:lnTo>
                  <a:pt x="400062" y="2851173"/>
                </a:lnTo>
                <a:lnTo>
                  <a:pt x="400062" y="2848384"/>
                </a:lnTo>
                <a:lnTo>
                  <a:pt x="400062" y="2845594"/>
                </a:lnTo>
                <a:lnTo>
                  <a:pt x="400062" y="2842804"/>
                </a:lnTo>
                <a:lnTo>
                  <a:pt x="400062" y="2840014"/>
                </a:lnTo>
                <a:lnTo>
                  <a:pt x="400062" y="2837224"/>
                </a:lnTo>
                <a:lnTo>
                  <a:pt x="401224" y="2834434"/>
                </a:lnTo>
                <a:lnTo>
                  <a:pt x="402619" y="2831645"/>
                </a:lnTo>
                <a:lnTo>
                  <a:pt x="404013" y="2828855"/>
                </a:lnTo>
                <a:lnTo>
                  <a:pt x="405408" y="2826065"/>
                </a:lnTo>
                <a:lnTo>
                  <a:pt x="407035" y="2823275"/>
                </a:lnTo>
                <a:lnTo>
                  <a:pt x="408663" y="2820486"/>
                </a:lnTo>
                <a:lnTo>
                  <a:pt x="410290" y="2817696"/>
                </a:lnTo>
                <a:lnTo>
                  <a:pt x="411917" y="2814906"/>
                </a:lnTo>
                <a:lnTo>
                  <a:pt x="413777" y="2812116"/>
                </a:lnTo>
                <a:lnTo>
                  <a:pt x="415636" y="2809326"/>
                </a:lnTo>
                <a:lnTo>
                  <a:pt x="417496" y="2806769"/>
                </a:lnTo>
                <a:lnTo>
                  <a:pt x="419356" y="2804212"/>
                </a:lnTo>
                <a:lnTo>
                  <a:pt x="421448" y="2801655"/>
                </a:lnTo>
                <a:lnTo>
                  <a:pt x="423540" y="2799097"/>
                </a:lnTo>
                <a:lnTo>
                  <a:pt x="425632" y="2796772"/>
                </a:lnTo>
                <a:lnTo>
                  <a:pt x="427724" y="2794447"/>
                </a:lnTo>
                <a:lnTo>
                  <a:pt x="429816" y="2792355"/>
                </a:lnTo>
                <a:lnTo>
                  <a:pt x="431909" y="2790263"/>
                </a:lnTo>
                <a:lnTo>
                  <a:pt x="434001" y="2788170"/>
                </a:lnTo>
                <a:lnTo>
                  <a:pt x="436093" y="2786311"/>
                </a:lnTo>
                <a:lnTo>
                  <a:pt x="438185" y="2784451"/>
                </a:lnTo>
                <a:lnTo>
                  <a:pt x="440277" y="2782823"/>
                </a:lnTo>
                <a:lnTo>
                  <a:pt x="442369" y="2781428"/>
                </a:lnTo>
                <a:lnTo>
                  <a:pt x="444461" y="2780033"/>
                </a:lnTo>
                <a:lnTo>
                  <a:pt x="492813" y="2749578"/>
                </a:lnTo>
                <a:lnTo>
                  <a:pt x="494905" y="2748183"/>
                </a:lnTo>
                <a:lnTo>
                  <a:pt x="496765" y="2748183"/>
                </a:lnTo>
                <a:lnTo>
                  <a:pt x="498624" y="2748183"/>
                </a:lnTo>
                <a:lnTo>
                  <a:pt x="500251" y="2748183"/>
                </a:lnTo>
                <a:lnTo>
                  <a:pt x="501879" y="2748183"/>
                </a:lnTo>
                <a:lnTo>
                  <a:pt x="503273" y="2748183"/>
                </a:lnTo>
                <a:lnTo>
                  <a:pt x="510712" y="2748183"/>
                </a:lnTo>
                <a:lnTo>
                  <a:pt x="510712" y="2765155"/>
                </a:lnTo>
                <a:lnTo>
                  <a:pt x="503041" y="2821880"/>
                </a:lnTo>
                <a:lnTo>
                  <a:pt x="503041" y="2824438"/>
                </a:lnTo>
                <a:lnTo>
                  <a:pt x="503041" y="2826995"/>
                </a:lnTo>
                <a:lnTo>
                  <a:pt x="503041" y="2829552"/>
                </a:lnTo>
                <a:lnTo>
                  <a:pt x="503041" y="2832342"/>
                </a:lnTo>
                <a:lnTo>
                  <a:pt x="503041" y="2835132"/>
                </a:lnTo>
                <a:lnTo>
                  <a:pt x="503041" y="2837922"/>
                </a:lnTo>
                <a:lnTo>
                  <a:pt x="503041" y="2840712"/>
                </a:lnTo>
                <a:lnTo>
                  <a:pt x="503041" y="2843501"/>
                </a:lnTo>
                <a:lnTo>
                  <a:pt x="501879" y="2846291"/>
                </a:lnTo>
                <a:lnTo>
                  <a:pt x="500484" y="2849081"/>
                </a:lnTo>
                <a:lnTo>
                  <a:pt x="499089" y="2851871"/>
                </a:lnTo>
                <a:lnTo>
                  <a:pt x="497694" y="2854661"/>
                </a:lnTo>
                <a:lnTo>
                  <a:pt x="496067" y="2857450"/>
                </a:lnTo>
                <a:lnTo>
                  <a:pt x="494440" y="2860240"/>
                </a:lnTo>
                <a:lnTo>
                  <a:pt x="492813" y="2863030"/>
                </a:lnTo>
                <a:lnTo>
                  <a:pt x="490953" y="2865820"/>
                </a:lnTo>
                <a:lnTo>
                  <a:pt x="489093" y="2868609"/>
                </a:lnTo>
                <a:lnTo>
                  <a:pt x="487234" y="2871400"/>
                </a:lnTo>
                <a:lnTo>
                  <a:pt x="485374" y="2873957"/>
                </a:lnTo>
                <a:lnTo>
                  <a:pt x="483514" y="2876514"/>
                </a:lnTo>
                <a:lnTo>
                  <a:pt x="481422" y="2879071"/>
                </a:lnTo>
                <a:lnTo>
                  <a:pt x="479330" y="2881396"/>
                </a:lnTo>
                <a:lnTo>
                  <a:pt x="477238" y="2883721"/>
                </a:lnTo>
                <a:lnTo>
                  <a:pt x="475146" y="2886046"/>
                </a:lnTo>
                <a:lnTo>
                  <a:pt x="473054" y="2888138"/>
                </a:lnTo>
                <a:lnTo>
                  <a:pt x="470962" y="2890231"/>
                </a:lnTo>
                <a:lnTo>
                  <a:pt x="468870" y="2892323"/>
                </a:lnTo>
                <a:lnTo>
                  <a:pt x="466777" y="2894183"/>
                </a:lnTo>
                <a:lnTo>
                  <a:pt x="464685" y="2896043"/>
                </a:lnTo>
                <a:lnTo>
                  <a:pt x="462593" y="2897670"/>
                </a:lnTo>
                <a:lnTo>
                  <a:pt x="460501" y="2899065"/>
                </a:lnTo>
                <a:lnTo>
                  <a:pt x="462128" y="2896972"/>
                </a:lnTo>
                <a:lnTo>
                  <a:pt x="413777" y="2927428"/>
                </a:lnTo>
                <a:lnTo>
                  <a:pt x="411685" y="2928823"/>
                </a:lnTo>
                <a:lnTo>
                  <a:pt x="409825" y="2928823"/>
                </a:lnTo>
                <a:lnTo>
                  <a:pt x="407965" y="2928823"/>
                </a:lnTo>
                <a:lnTo>
                  <a:pt x="406338" y="2928823"/>
                </a:lnTo>
                <a:lnTo>
                  <a:pt x="404711" y="2928823"/>
                </a:lnTo>
                <a:lnTo>
                  <a:pt x="403316" y="2928823"/>
                </a:lnTo>
                <a:lnTo>
                  <a:pt x="394948" y="2928823"/>
                </a:lnTo>
                <a:lnTo>
                  <a:pt x="394948" y="2915571"/>
                </a:lnTo>
                <a:lnTo>
                  <a:pt x="394948" y="2915571"/>
                </a:lnTo>
                <a:close/>
                <a:moveTo>
                  <a:pt x="568362" y="2644031"/>
                </a:moveTo>
                <a:lnTo>
                  <a:pt x="586261" y="2589630"/>
                </a:lnTo>
                <a:lnTo>
                  <a:pt x="586261" y="2587072"/>
                </a:lnTo>
                <a:lnTo>
                  <a:pt x="586261" y="2584748"/>
                </a:lnTo>
                <a:lnTo>
                  <a:pt x="586261" y="2582190"/>
                </a:lnTo>
                <a:lnTo>
                  <a:pt x="587424" y="2579633"/>
                </a:lnTo>
                <a:lnTo>
                  <a:pt x="588818" y="2577076"/>
                </a:lnTo>
                <a:lnTo>
                  <a:pt x="590213" y="2574518"/>
                </a:lnTo>
                <a:lnTo>
                  <a:pt x="591608" y="2571961"/>
                </a:lnTo>
                <a:lnTo>
                  <a:pt x="593235" y="2569404"/>
                </a:lnTo>
                <a:lnTo>
                  <a:pt x="594862" y="2566846"/>
                </a:lnTo>
                <a:lnTo>
                  <a:pt x="596722" y="2564289"/>
                </a:lnTo>
                <a:lnTo>
                  <a:pt x="598582" y="2561732"/>
                </a:lnTo>
                <a:lnTo>
                  <a:pt x="600441" y="2559174"/>
                </a:lnTo>
                <a:lnTo>
                  <a:pt x="602533" y="2556617"/>
                </a:lnTo>
                <a:lnTo>
                  <a:pt x="604626" y="2554060"/>
                </a:lnTo>
                <a:lnTo>
                  <a:pt x="606718" y="2551502"/>
                </a:lnTo>
                <a:lnTo>
                  <a:pt x="609042" y="2549178"/>
                </a:lnTo>
                <a:lnTo>
                  <a:pt x="611367" y="2546853"/>
                </a:lnTo>
                <a:lnTo>
                  <a:pt x="613691" y="2544528"/>
                </a:lnTo>
                <a:lnTo>
                  <a:pt x="616016" y="2542203"/>
                </a:lnTo>
                <a:lnTo>
                  <a:pt x="618341" y="2540111"/>
                </a:lnTo>
                <a:lnTo>
                  <a:pt x="620665" y="2538018"/>
                </a:lnTo>
                <a:lnTo>
                  <a:pt x="623222" y="2535926"/>
                </a:lnTo>
                <a:lnTo>
                  <a:pt x="625779" y="2534066"/>
                </a:lnTo>
                <a:lnTo>
                  <a:pt x="628336" y="2532206"/>
                </a:lnTo>
                <a:lnTo>
                  <a:pt x="630893" y="2530346"/>
                </a:lnTo>
                <a:lnTo>
                  <a:pt x="633450" y="2528719"/>
                </a:lnTo>
                <a:lnTo>
                  <a:pt x="636007" y="2527092"/>
                </a:lnTo>
                <a:lnTo>
                  <a:pt x="638565" y="2525697"/>
                </a:lnTo>
                <a:lnTo>
                  <a:pt x="640889" y="2524302"/>
                </a:lnTo>
                <a:lnTo>
                  <a:pt x="643214" y="2523140"/>
                </a:lnTo>
                <a:lnTo>
                  <a:pt x="645538" y="2523140"/>
                </a:lnTo>
                <a:lnTo>
                  <a:pt x="647863" y="2523140"/>
                </a:lnTo>
                <a:lnTo>
                  <a:pt x="701096" y="2501984"/>
                </a:lnTo>
                <a:lnTo>
                  <a:pt x="703421" y="2501984"/>
                </a:lnTo>
                <a:lnTo>
                  <a:pt x="705513" y="2501984"/>
                </a:lnTo>
                <a:lnTo>
                  <a:pt x="707372" y="2501984"/>
                </a:lnTo>
                <a:lnTo>
                  <a:pt x="709232" y="2501984"/>
                </a:lnTo>
                <a:lnTo>
                  <a:pt x="719228" y="2501984"/>
                </a:lnTo>
                <a:lnTo>
                  <a:pt x="719228" y="2512678"/>
                </a:lnTo>
                <a:lnTo>
                  <a:pt x="719228" y="2514770"/>
                </a:lnTo>
                <a:lnTo>
                  <a:pt x="719228" y="2516863"/>
                </a:lnTo>
                <a:lnTo>
                  <a:pt x="719228" y="2519187"/>
                </a:lnTo>
                <a:lnTo>
                  <a:pt x="701328" y="2573588"/>
                </a:lnTo>
                <a:lnTo>
                  <a:pt x="701328" y="2576146"/>
                </a:lnTo>
                <a:lnTo>
                  <a:pt x="701328" y="2578471"/>
                </a:lnTo>
                <a:lnTo>
                  <a:pt x="701328" y="2581028"/>
                </a:lnTo>
                <a:lnTo>
                  <a:pt x="700166" y="2583585"/>
                </a:lnTo>
                <a:lnTo>
                  <a:pt x="698771" y="2586143"/>
                </a:lnTo>
                <a:lnTo>
                  <a:pt x="697377" y="2588700"/>
                </a:lnTo>
                <a:lnTo>
                  <a:pt x="695982" y="2591257"/>
                </a:lnTo>
                <a:lnTo>
                  <a:pt x="694587" y="2590095"/>
                </a:lnTo>
                <a:lnTo>
                  <a:pt x="692960" y="2592652"/>
                </a:lnTo>
                <a:lnTo>
                  <a:pt x="691100" y="2595209"/>
                </a:lnTo>
                <a:lnTo>
                  <a:pt x="689241" y="2597767"/>
                </a:lnTo>
                <a:lnTo>
                  <a:pt x="687381" y="2600324"/>
                </a:lnTo>
                <a:lnTo>
                  <a:pt x="685289" y="2602881"/>
                </a:lnTo>
                <a:lnTo>
                  <a:pt x="683197" y="2605439"/>
                </a:lnTo>
                <a:lnTo>
                  <a:pt x="681104" y="2607996"/>
                </a:lnTo>
                <a:lnTo>
                  <a:pt x="678780" y="2610321"/>
                </a:lnTo>
                <a:lnTo>
                  <a:pt x="676455" y="2612646"/>
                </a:lnTo>
                <a:lnTo>
                  <a:pt x="674131" y="2614971"/>
                </a:lnTo>
                <a:lnTo>
                  <a:pt x="671806" y="2617295"/>
                </a:lnTo>
                <a:lnTo>
                  <a:pt x="669481" y="2619388"/>
                </a:lnTo>
                <a:lnTo>
                  <a:pt x="667157" y="2621480"/>
                </a:lnTo>
                <a:lnTo>
                  <a:pt x="664600" y="2623572"/>
                </a:lnTo>
                <a:lnTo>
                  <a:pt x="662043" y="2625432"/>
                </a:lnTo>
                <a:lnTo>
                  <a:pt x="659486" y="2627292"/>
                </a:lnTo>
                <a:lnTo>
                  <a:pt x="656929" y="2629152"/>
                </a:lnTo>
                <a:lnTo>
                  <a:pt x="654372" y="2630779"/>
                </a:lnTo>
                <a:lnTo>
                  <a:pt x="651815" y="2632407"/>
                </a:lnTo>
                <a:lnTo>
                  <a:pt x="649258" y="2633802"/>
                </a:lnTo>
                <a:lnTo>
                  <a:pt x="646933" y="2635197"/>
                </a:lnTo>
                <a:lnTo>
                  <a:pt x="644608" y="2636359"/>
                </a:lnTo>
                <a:lnTo>
                  <a:pt x="642284" y="2636359"/>
                </a:lnTo>
                <a:lnTo>
                  <a:pt x="639959" y="2636359"/>
                </a:lnTo>
                <a:lnTo>
                  <a:pt x="586726" y="2657515"/>
                </a:lnTo>
                <a:lnTo>
                  <a:pt x="584402" y="2657515"/>
                </a:lnTo>
                <a:lnTo>
                  <a:pt x="582309" y="2657515"/>
                </a:lnTo>
                <a:lnTo>
                  <a:pt x="580450" y="2657515"/>
                </a:lnTo>
                <a:lnTo>
                  <a:pt x="578590" y="2657515"/>
                </a:lnTo>
                <a:lnTo>
                  <a:pt x="567897" y="2657515"/>
                </a:lnTo>
                <a:lnTo>
                  <a:pt x="567897" y="2646821"/>
                </a:lnTo>
                <a:lnTo>
                  <a:pt x="567897" y="2644728"/>
                </a:lnTo>
                <a:lnTo>
                  <a:pt x="567897" y="2642636"/>
                </a:lnTo>
                <a:lnTo>
                  <a:pt x="567897" y="2640311"/>
                </a:lnTo>
                <a:lnTo>
                  <a:pt x="567897" y="2640311"/>
                </a:lnTo>
                <a:close/>
                <a:moveTo>
                  <a:pt x="2484520" y="1476036"/>
                </a:moveTo>
                <a:lnTo>
                  <a:pt x="2486380" y="1476036"/>
                </a:lnTo>
                <a:lnTo>
                  <a:pt x="2488240" y="1476036"/>
                </a:lnTo>
                <a:lnTo>
                  <a:pt x="2490100" y="1476036"/>
                </a:lnTo>
                <a:lnTo>
                  <a:pt x="2533337" y="1497424"/>
                </a:lnTo>
                <a:lnTo>
                  <a:pt x="2535196" y="1497424"/>
                </a:lnTo>
                <a:lnTo>
                  <a:pt x="2536591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6591" y="1497424"/>
                </a:lnTo>
                <a:lnTo>
                  <a:pt x="2535196" y="1497424"/>
                </a:lnTo>
                <a:lnTo>
                  <a:pt x="2533337" y="1497424"/>
                </a:lnTo>
                <a:lnTo>
                  <a:pt x="2491262" y="1517185"/>
                </a:lnTo>
                <a:lnTo>
                  <a:pt x="2489402" y="1517185"/>
                </a:lnTo>
                <a:lnTo>
                  <a:pt x="2487542" y="1517185"/>
                </a:lnTo>
                <a:lnTo>
                  <a:pt x="2485683" y="1517185"/>
                </a:lnTo>
                <a:lnTo>
                  <a:pt x="2483591" y="1517185"/>
                </a:lnTo>
                <a:lnTo>
                  <a:pt x="2481498" y="1517185"/>
                </a:lnTo>
                <a:lnTo>
                  <a:pt x="2479174" y="1517185"/>
                </a:lnTo>
                <a:lnTo>
                  <a:pt x="2476849" y="1517185"/>
                </a:lnTo>
                <a:lnTo>
                  <a:pt x="2474525" y="1517185"/>
                </a:lnTo>
                <a:lnTo>
                  <a:pt x="2472200" y="1517185"/>
                </a:lnTo>
                <a:lnTo>
                  <a:pt x="2469643" y="1517185"/>
                </a:lnTo>
                <a:lnTo>
                  <a:pt x="2438029" y="1517185"/>
                </a:lnTo>
                <a:lnTo>
                  <a:pt x="2435472" y="1517185"/>
                </a:lnTo>
                <a:lnTo>
                  <a:pt x="2433147" y="1517185"/>
                </a:lnTo>
                <a:lnTo>
                  <a:pt x="2430822" y="1517185"/>
                </a:lnTo>
                <a:lnTo>
                  <a:pt x="2428498" y="1517185"/>
                </a:lnTo>
                <a:lnTo>
                  <a:pt x="2426173" y="1517185"/>
                </a:lnTo>
                <a:lnTo>
                  <a:pt x="2424081" y="1517185"/>
                </a:lnTo>
                <a:lnTo>
                  <a:pt x="2421989" y="1517185"/>
                </a:lnTo>
                <a:lnTo>
                  <a:pt x="2420129" y="1517185"/>
                </a:lnTo>
                <a:lnTo>
                  <a:pt x="2418270" y="1517185"/>
                </a:lnTo>
                <a:lnTo>
                  <a:pt x="2416410" y="1517185"/>
                </a:lnTo>
                <a:lnTo>
                  <a:pt x="2374335" y="1497424"/>
                </a:lnTo>
                <a:lnTo>
                  <a:pt x="2372475" y="1497424"/>
                </a:lnTo>
                <a:lnTo>
                  <a:pt x="2371080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71080" y="1497424"/>
                </a:lnTo>
                <a:lnTo>
                  <a:pt x="2372475" y="1497424"/>
                </a:lnTo>
                <a:lnTo>
                  <a:pt x="2374335" y="1497424"/>
                </a:lnTo>
                <a:lnTo>
                  <a:pt x="2416410" y="1477663"/>
                </a:lnTo>
                <a:lnTo>
                  <a:pt x="2418270" y="1477663"/>
                </a:lnTo>
                <a:lnTo>
                  <a:pt x="2420129" y="1477663"/>
                </a:lnTo>
                <a:lnTo>
                  <a:pt x="2421989" y="1477663"/>
                </a:lnTo>
                <a:lnTo>
                  <a:pt x="2424081" y="1477663"/>
                </a:lnTo>
                <a:lnTo>
                  <a:pt x="2426173" y="1477663"/>
                </a:lnTo>
                <a:lnTo>
                  <a:pt x="2428498" y="1477663"/>
                </a:lnTo>
                <a:lnTo>
                  <a:pt x="2430822" y="1477663"/>
                </a:lnTo>
                <a:lnTo>
                  <a:pt x="2433147" y="1477663"/>
                </a:lnTo>
                <a:lnTo>
                  <a:pt x="2435472" y="1477663"/>
                </a:lnTo>
                <a:lnTo>
                  <a:pt x="2438029" y="1477663"/>
                </a:lnTo>
                <a:lnTo>
                  <a:pt x="2468713" y="1477663"/>
                </a:lnTo>
                <a:lnTo>
                  <a:pt x="2471270" y="1477663"/>
                </a:lnTo>
                <a:lnTo>
                  <a:pt x="2473595" y="1477663"/>
                </a:lnTo>
                <a:lnTo>
                  <a:pt x="2475920" y="1477663"/>
                </a:lnTo>
                <a:lnTo>
                  <a:pt x="2478244" y="1477663"/>
                </a:lnTo>
                <a:lnTo>
                  <a:pt x="2480569" y="1477663"/>
                </a:lnTo>
                <a:lnTo>
                  <a:pt x="2484520" y="1474176"/>
                </a:lnTo>
                <a:lnTo>
                  <a:pt x="2486612" y="1474176"/>
                </a:lnTo>
                <a:lnTo>
                  <a:pt x="2486612" y="1474176"/>
                </a:lnTo>
                <a:close/>
                <a:moveTo>
                  <a:pt x="2740225" y="1488822"/>
                </a:moveTo>
                <a:lnTo>
                  <a:pt x="2742085" y="1488822"/>
                </a:lnTo>
                <a:lnTo>
                  <a:pt x="2743945" y="1488822"/>
                </a:lnTo>
                <a:lnTo>
                  <a:pt x="2745804" y="1488822"/>
                </a:lnTo>
                <a:lnTo>
                  <a:pt x="2787879" y="1508583"/>
                </a:lnTo>
                <a:lnTo>
                  <a:pt x="2789739" y="1508583"/>
                </a:lnTo>
                <a:lnTo>
                  <a:pt x="2791134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1134" y="1508583"/>
                </a:lnTo>
                <a:lnTo>
                  <a:pt x="2789739" y="1508583"/>
                </a:lnTo>
                <a:lnTo>
                  <a:pt x="2787879" y="1508583"/>
                </a:lnTo>
                <a:lnTo>
                  <a:pt x="2745804" y="1528344"/>
                </a:lnTo>
                <a:lnTo>
                  <a:pt x="2743945" y="1528344"/>
                </a:lnTo>
                <a:lnTo>
                  <a:pt x="2742085" y="1528344"/>
                </a:lnTo>
                <a:lnTo>
                  <a:pt x="2740225" y="1528344"/>
                </a:lnTo>
                <a:lnTo>
                  <a:pt x="2738133" y="1528344"/>
                </a:lnTo>
                <a:lnTo>
                  <a:pt x="2736041" y="1528344"/>
                </a:lnTo>
                <a:lnTo>
                  <a:pt x="2733716" y="1528344"/>
                </a:lnTo>
                <a:lnTo>
                  <a:pt x="2731392" y="1528344"/>
                </a:lnTo>
                <a:lnTo>
                  <a:pt x="2729067" y="1528344"/>
                </a:lnTo>
                <a:lnTo>
                  <a:pt x="2726743" y="1528344"/>
                </a:lnTo>
                <a:lnTo>
                  <a:pt x="2724185" y="1528344"/>
                </a:lnTo>
                <a:lnTo>
                  <a:pt x="2693733" y="1528344"/>
                </a:lnTo>
                <a:lnTo>
                  <a:pt x="2691176" y="1528344"/>
                </a:lnTo>
                <a:lnTo>
                  <a:pt x="2688852" y="1528344"/>
                </a:lnTo>
                <a:lnTo>
                  <a:pt x="2686527" y="1528344"/>
                </a:lnTo>
                <a:lnTo>
                  <a:pt x="2684202" y="1528344"/>
                </a:lnTo>
                <a:lnTo>
                  <a:pt x="2681878" y="1528344"/>
                </a:lnTo>
                <a:lnTo>
                  <a:pt x="2679786" y="1528344"/>
                </a:lnTo>
                <a:lnTo>
                  <a:pt x="2677694" y="1528344"/>
                </a:lnTo>
                <a:lnTo>
                  <a:pt x="2675834" y="1528344"/>
                </a:lnTo>
                <a:lnTo>
                  <a:pt x="2673974" y="1528344"/>
                </a:lnTo>
                <a:lnTo>
                  <a:pt x="2672115" y="1528344"/>
                </a:lnTo>
                <a:lnTo>
                  <a:pt x="2630040" y="1508583"/>
                </a:lnTo>
                <a:lnTo>
                  <a:pt x="2628180" y="1508583"/>
                </a:lnTo>
                <a:lnTo>
                  <a:pt x="2626785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6785" y="1508583"/>
                </a:lnTo>
                <a:lnTo>
                  <a:pt x="2628180" y="1508583"/>
                </a:lnTo>
                <a:lnTo>
                  <a:pt x="2630040" y="1508583"/>
                </a:lnTo>
                <a:lnTo>
                  <a:pt x="2672115" y="1488822"/>
                </a:lnTo>
                <a:lnTo>
                  <a:pt x="2673974" y="1488822"/>
                </a:lnTo>
                <a:lnTo>
                  <a:pt x="2675834" y="1488822"/>
                </a:lnTo>
                <a:lnTo>
                  <a:pt x="2677694" y="1488822"/>
                </a:lnTo>
                <a:lnTo>
                  <a:pt x="2679786" y="1488822"/>
                </a:lnTo>
                <a:lnTo>
                  <a:pt x="2681878" y="1488822"/>
                </a:lnTo>
                <a:lnTo>
                  <a:pt x="2684202" y="1488822"/>
                </a:lnTo>
                <a:lnTo>
                  <a:pt x="2686527" y="1488822"/>
                </a:lnTo>
                <a:lnTo>
                  <a:pt x="2688852" y="1488822"/>
                </a:lnTo>
                <a:lnTo>
                  <a:pt x="2691176" y="1488822"/>
                </a:lnTo>
                <a:lnTo>
                  <a:pt x="2693733" y="1488822"/>
                </a:lnTo>
                <a:lnTo>
                  <a:pt x="2724418" y="1488822"/>
                </a:lnTo>
                <a:lnTo>
                  <a:pt x="2726975" y="1488822"/>
                </a:lnTo>
                <a:lnTo>
                  <a:pt x="2729300" y="1488822"/>
                </a:lnTo>
                <a:lnTo>
                  <a:pt x="2731624" y="1488822"/>
                </a:lnTo>
                <a:lnTo>
                  <a:pt x="2733949" y="1488822"/>
                </a:lnTo>
                <a:lnTo>
                  <a:pt x="2736273" y="1488822"/>
                </a:lnTo>
                <a:lnTo>
                  <a:pt x="2738365" y="1488822"/>
                </a:lnTo>
                <a:lnTo>
                  <a:pt x="2740457" y="1488822"/>
                </a:lnTo>
                <a:lnTo>
                  <a:pt x="2740457" y="1488822"/>
                </a:lnTo>
                <a:close/>
                <a:moveTo>
                  <a:pt x="2856455" y="1493239"/>
                </a:moveTo>
                <a:lnTo>
                  <a:pt x="2896670" y="1469991"/>
                </a:lnTo>
                <a:cubicBezTo>
                  <a:pt x="2923077" y="1456156"/>
                  <a:pt x="2953785" y="1452992"/>
                  <a:pt x="2982447" y="1461157"/>
                </a:cubicBezTo>
                <a:lnTo>
                  <a:pt x="3026615" y="1476500"/>
                </a:lnTo>
                <a:cubicBezTo>
                  <a:pt x="3051255" y="1485102"/>
                  <a:pt x="3053115" y="1503003"/>
                  <a:pt x="3030799" y="1516488"/>
                </a:cubicBezTo>
                <a:lnTo>
                  <a:pt x="2990583" y="1539736"/>
                </a:lnTo>
                <a:cubicBezTo>
                  <a:pt x="2964176" y="1553569"/>
                  <a:pt x="2933468" y="1556730"/>
                  <a:pt x="2904806" y="1548570"/>
                </a:cubicBezTo>
                <a:lnTo>
                  <a:pt x="2860639" y="1533226"/>
                </a:lnTo>
                <a:cubicBezTo>
                  <a:pt x="2835998" y="1524624"/>
                  <a:pt x="2834138" y="1506723"/>
                  <a:pt x="2856455" y="1493239"/>
                </a:cubicBezTo>
                <a:lnTo>
                  <a:pt x="2856455" y="1493239"/>
                </a:lnTo>
                <a:close/>
                <a:moveTo>
                  <a:pt x="2150477" y="5914604"/>
                </a:moveTo>
                <a:lnTo>
                  <a:pt x="2134205" y="5847881"/>
                </a:lnTo>
                <a:cubicBezTo>
                  <a:pt x="2126208" y="5804755"/>
                  <a:pt x="2135112" y="5760235"/>
                  <a:pt x="2159078" y="5723503"/>
                </a:cubicBezTo>
                <a:lnTo>
                  <a:pt x="2199758" y="5668171"/>
                </a:lnTo>
                <a:cubicBezTo>
                  <a:pt x="2223004" y="5637252"/>
                  <a:pt x="2248575" y="5642366"/>
                  <a:pt x="2257641" y="5679796"/>
                </a:cubicBezTo>
                <a:lnTo>
                  <a:pt x="2273913" y="5746518"/>
                </a:lnTo>
                <a:cubicBezTo>
                  <a:pt x="2281909" y="5789644"/>
                  <a:pt x="2273006" y="5834165"/>
                  <a:pt x="2249040" y="5870897"/>
                </a:cubicBezTo>
                <a:lnTo>
                  <a:pt x="2208359" y="5926228"/>
                </a:lnTo>
                <a:cubicBezTo>
                  <a:pt x="2185113" y="5957148"/>
                  <a:pt x="2159543" y="5952033"/>
                  <a:pt x="2150477" y="5914604"/>
                </a:cubicBezTo>
                <a:lnTo>
                  <a:pt x="2150477" y="5914604"/>
                </a:lnTo>
                <a:close/>
                <a:moveTo>
                  <a:pt x="2208824" y="5557975"/>
                </a:moveTo>
                <a:lnTo>
                  <a:pt x="2192552" y="5491252"/>
                </a:lnTo>
                <a:cubicBezTo>
                  <a:pt x="2184556" y="5448126"/>
                  <a:pt x="2193459" y="5403606"/>
                  <a:pt x="2217425" y="5366874"/>
                </a:cubicBezTo>
                <a:lnTo>
                  <a:pt x="2258106" y="5311542"/>
                </a:lnTo>
                <a:cubicBezTo>
                  <a:pt x="2281351" y="5280623"/>
                  <a:pt x="2306922" y="5285737"/>
                  <a:pt x="2315988" y="5323167"/>
                </a:cubicBezTo>
                <a:lnTo>
                  <a:pt x="2332260" y="5389889"/>
                </a:lnTo>
                <a:cubicBezTo>
                  <a:pt x="2340256" y="5433015"/>
                  <a:pt x="2331353" y="5477536"/>
                  <a:pt x="2307387" y="5514268"/>
                </a:cubicBezTo>
                <a:lnTo>
                  <a:pt x="2266706" y="5569599"/>
                </a:lnTo>
                <a:cubicBezTo>
                  <a:pt x="2243461" y="5600519"/>
                  <a:pt x="2217890" y="5595404"/>
                  <a:pt x="2208824" y="5557975"/>
                </a:cubicBezTo>
                <a:lnTo>
                  <a:pt x="2208824" y="5557975"/>
                </a:lnTo>
                <a:close/>
                <a:moveTo>
                  <a:pt x="2278562" y="5195534"/>
                </a:moveTo>
                <a:lnTo>
                  <a:pt x="2262290" y="5128811"/>
                </a:lnTo>
                <a:cubicBezTo>
                  <a:pt x="2254293" y="5085685"/>
                  <a:pt x="2263196" y="5041164"/>
                  <a:pt x="2287163" y="5004432"/>
                </a:cubicBezTo>
                <a:lnTo>
                  <a:pt x="2327843" y="4949101"/>
                </a:lnTo>
                <a:cubicBezTo>
                  <a:pt x="2351089" y="4918181"/>
                  <a:pt x="2376660" y="4923296"/>
                  <a:pt x="2385725" y="4960725"/>
                </a:cubicBezTo>
                <a:lnTo>
                  <a:pt x="2401997" y="5027448"/>
                </a:lnTo>
                <a:cubicBezTo>
                  <a:pt x="2409994" y="5070574"/>
                  <a:pt x="2401091" y="5115094"/>
                  <a:pt x="2377125" y="5151827"/>
                </a:cubicBezTo>
                <a:lnTo>
                  <a:pt x="2336444" y="5207158"/>
                </a:lnTo>
                <a:cubicBezTo>
                  <a:pt x="2313198" y="5238078"/>
                  <a:pt x="2287628" y="5232963"/>
                  <a:pt x="2278562" y="5195534"/>
                </a:cubicBezTo>
                <a:lnTo>
                  <a:pt x="2278562" y="5195534"/>
                </a:lnTo>
                <a:close/>
                <a:moveTo>
                  <a:pt x="2319475" y="4850528"/>
                </a:moveTo>
                <a:lnTo>
                  <a:pt x="2303202" y="4783806"/>
                </a:lnTo>
                <a:cubicBezTo>
                  <a:pt x="2295276" y="4740773"/>
                  <a:pt x="2304179" y="4696322"/>
                  <a:pt x="2328076" y="4659660"/>
                </a:cubicBezTo>
                <a:lnTo>
                  <a:pt x="2368756" y="4604329"/>
                </a:lnTo>
                <a:cubicBezTo>
                  <a:pt x="2392002" y="4573408"/>
                  <a:pt x="2417572" y="4578523"/>
                  <a:pt x="2426638" y="4615953"/>
                </a:cubicBezTo>
                <a:lnTo>
                  <a:pt x="2442910" y="4682675"/>
                </a:lnTo>
                <a:cubicBezTo>
                  <a:pt x="2450907" y="4725801"/>
                  <a:pt x="2442004" y="4770322"/>
                  <a:pt x="2418037" y="4807054"/>
                </a:cubicBezTo>
                <a:lnTo>
                  <a:pt x="2377357" y="4862385"/>
                </a:lnTo>
                <a:cubicBezTo>
                  <a:pt x="2354111" y="4893306"/>
                  <a:pt x="2328541" y="4888191"/>
                  <a:pt x="2319475" y="4850761"/>
                </a:cubicBezTo>
                <a:lnTo>
                  <a:pt x="2319475" y="4850761"/>
                </a:lnTo>
                <a:close/>
                <a:moveTo>
                  <a:pt x="2377822" y="4499711"/>
                </a:moveTo>
                <a:lnTo>
                  <a:pt x="2361550" y="4432989"/>
                </a:lnTo>
                <a:cubicBezTo>
                  <a:pt x="2353553" y="4389863"/>
                  <a:pt x="2362456" y="4345343"/>
                  <a:pt x="2386423" y="4308610"/>
                </a:cubicBezTo>
                <a:lnTo>
                  <a:pt x="2427103" y="4253279"/>
                </a:lnTo>
                <a:cubicBezTo>
                  <a:pt x="2450349" y="4222359"/>
                  <a:pt x="2475920" y="4227473"/>
                  <a:pt x="2484985" y="4264903"/>
                </a:cubicBezTo>
                <a:lnTo>
                  <a:pt x="2501257" y="4331626"/>
                </a:lnTo>
                <a:cubicBezTo>
                  <a:pt x="2509254" y="4374752"/>
                  <a:pt x="2500351" y="4419272"/>
                  <a:pt x="2476384" y="4456004"/>
                </a:cubicBezTo>
                <a:lnTo>
                  <a:pt x="2435704" y="4511336"/>
                </a:lnTo>
                <a:cubicBezTo>
                  <a:pt x="2412458" y="4542256"/>
                  <a:pt x="2386888" y="4537141"/>
                  <a:pt x="2377822" y="4499711"/>
                </a:cubicBezTo>
                <a:lnTo>
                  <a:pt x="2377822" y="4499711"/>
                </a:lnTo>
                <a:close/>
                <a:moveTo>
                  <a:pt x="764325" y="2418057"/>
                </a:moveTo>
                <a:lnTo>
                  <a:pt x="787571" y="2365284"/>
                </a:lnTo>
                <a:cubicBezTo>
                  <a:pt x="804238" y="2332689"/>
                  <a:pt x="832777" y="2307721"/>
                  <a:pt x="867304" y="2295539"/>
                </a:cubicBezTo>
                <a:lnTo>
                  <a:pt x="922629" y="2279265"/>
                </a:lnTo>
                <a:cubicBezTo>
                  <a:pt x="953546" y="2270198"/>
                  <a:pt x="969121" y="2286937"/>
                  <a:pt x="955406" y="2316462"/>
                </a:cubicBezTo>
                <a:lnTo>
                  <a:pt x="932160" y="2369236"/>
                </a:lnTo>
                <a:cubicBezTo>
                  <a:pt x="915493" y="2401830"/>
                  <a:pt x="886954" y="2426799"/>
                  <a:pt x="852427" y="2438981"/>
                </a:cubicBezTo>
                <a:lnTo>
                  <a:pt x="797101" y="2455254"/>
                </a:lnTo>
                <a:cubicBezTo>
                  <a:pt x="766184" y="2464321"/>
                  <a:pt x="750610" y="2447582"/>
                  <a:pt x="764325" y="2418057"/>
                </a:cubicBezTo>
                <a:lnTo>
                  <a:pt x="764325" y="2418057"/>
                </a:lnTo>
                <a:close/>
                <a:moveTo>
                  <a:pt x="1875013" y="3473531"/>
                </a:moveTo>
                <a:lnTo>
                  <a:pt x="1892680" y="3418665"/>
                </a:lnTo>
                <a:cubicBezTo>
                  <a:pt x="1905884" y="3384373"/>
                  <a:pt x="1931756" y="3356499"/>
                  <a:pt x="1964975" y="3340783"/>
                </a:cubicBezTo>
                <a:lnTo>
                  <a:pt x="2018208" y="3319162"/>
                </a:lnTo>
                <a:cubicBezTo>
                  <a:pt x="2047963" y="3307073"/>
                  <a:pt x="2064700" y="3322184"/>
                  <a:pt x="2054471" y="3352872"/>
                </a:cubicBezTo>
                <a:lnTo>
                  <a:pt x="2036805" y="3407738"/>
                </a:lnTo>
                <a:cubicBezTo>
                  <a:pt x="2023601" y="3442029"/>
                  <a:pt x="1997728" y="3469904"/>
                  <a:pt x="1964510" y="3485620"/>
                </a:cubicBezTo>
                <a:lnTo>
                  <a:pt x="1911277" y="3507241"/>
                </a:lnTo>
                <a:cubicBezTo>
                  <a:pt x="1881522" y="3519330"/>
                  <a:pt x="1864785" y="3504219"/>
                  <a:pt x="1875013" y="3473531"/>
                </a:cubicBezTo>
                <a:lnTo>
                  <a:pt x="1875013" y="3473531"/>
                </a:lnTo>
                <a:close/>
                <a:moveTo>
                  <a:pt x="1682072" y="3717870"/>
                </a:moveTo>
                <a:lnTo>
                  <a:pt x="1699739" y="3663004"/>
                </a:lnTo>
                <a:cubicBezTo>
                  <a:pt x="1712938" y="3628713"/>
                  <a:pt x="1738816" y="3600838"/>
                  <a:pt x="1772034" y="3585123"/>
                </a:cubicBezTo>
                <a:lnTo>
                  <a:pt x="1825267" y="3563502"/>
                </a:lnTo>
                <a:cubicBezTo>
                  <a:pt x="1855022" y="3551413"/>
                  <a:pt x="1871759" y="3566524"/>
                  <a:pt x="1861531" y="3597212"/>
                </a:cubicBezTo>
                <a:lnTo>
                  <a:pt x="1843864" y="3652078"/>
                </a:lnTo>
                <a:cubicBezTo>
                  <a:pt x="1830660" y="3686369"/>
                  <a:pt x="1804787" y="3714244"/>
                  <a:pt x="1771569" y="3729960"/>
                </a:cubicBezTo>
                <a:lnTo>
                  <a:pt x="1717406" y="3752510"/>
                </a:lnTo>
                <a:cubicBezTo>
                  <a:pt x="1687651" y="3764600"/>
                  <a:pt x="1670914" y="3749488"/>
                  <a:pt x="1681143" y="3718800"/>
                </a:cubicBezTo>
                <a:lnTo>
                  <a:pt x="1681143" y="3718800"/>
                </a:lnTo>
                <a:close/>
                <a:moveTo>
                  <a:pt x="1502149" y="3950353"/>
                </a:moveTo>
                <a:lnTo>
                  <a:pt x="1519816" y="3895487"/>
                </a:lnTo>
                <a:cubicBezTo>
                  <a:pt x="1533015" y="3861196"/>
                  <a:pt x="1558902" y="3833322"/>
                  <a:pt x="1592111" y="3817606"/>
                </a:cubicBezTo>
                <a:lnTo>
                  <a:pt x="1645344" y="3795985"/>
                </a:lnTo>
                <a:cubicBezTo>
                  <a:pt x="1675099" y="3783896"/>
                  <a:pt x="1691836" y="3799007"/>
                  <a:pt x="1681607" y="3829695"/>
                </a:cubicBezTo>
                <a:lnTo>
                  <a:pt x="1663941" y="3884561"/>
                </a:lnTo>
                <a:cubicBezTo>
                  <a:pt x="1650593" y="3918573"/>
                  <a:pt x="1624722" y="3946192"/>
                  <a:pt x="1591646" y="3961745"/>
                </a:cubicBezTo>
                <a:lnTo>
                  <a:pt x="1538413" y="3983366"/>
                </a:lnTo>
                <a:cubicBezTo>
                  <a:pt x="1508658" y="3995455"/>
                  <a:pt x="1491921" y="3980344"/>
                  <a:pt x="1502149" y="3949656"/>
                </a:cubicBezTo>
                <a:lnTo>
                  <a:pt x="1502149" y="3949656"/>
                </a:lnTo>
                <a:close/>
                <a:moveTo>
                  <a:pt x="1305024" y="4182837"/>
                </a:moveTo>
                <a:lnTo>
                  <a:pt x="1322226" y="4126343"/>
                </a:lnTo>
                <a:cubicBezTo>
                  <a:pt x="1335425" y="4092052"/>
                  <a:pt x="1361312" y="4064177"/>
                  <a:pt x="1394521" y="4048461"/>
                </a:cubicBezTo>
                <a:lnTo>
                  <a:pt x="1447754" y="4026841"/>
                </a:lnTo>
                <a:cubicBezTo>
                  <a:pt x="1477509" y="4014751"/>
                  <a:pt x="1494246" y="4029863"/>
                  <a:pt x="1484017" y="4060551"/>
                </a:cubicBezTo>
                <a:lnTo>
                  <a:pt x="1466350" y="4115417"/>
                </a:lnTo>
                <a:cubicBezTo>
                  <a:pt x="1453152" y="4149708"/>
                  <a:pt x="1427265" y="4177583"/>
                  <a:pt x="1394056" y="4193299"/>
                </a:cubicBezTo>
                <a:lnTo>
                  <a:pt x="1340823" y="4214920"/>
                </a:lnTo>
                <a:cubicBezTo>
                  <a:pt x="1311068" y="4227009"/>
                  <a:pt x="1294331" y="4211897"/>
                  <a:pt x="1304559" y="4181209"/>
                </a:cubicBezTo>
                <a:lnTo>
                  <a:pt x="1304559" y="4181209"/>
                </a:lnTo>
                <a:close/>
                <a:moveTo>
                  <a:pt x="1060710" y="4316980"/>
                </a:moveTo>
                <a:lnTo>
                  <a:pt x="1097903" y="4273040"/>
                </a:lnTo>
                <a:cubicBezTo>
                  <a:pt x="1123204" y="4246491"/>
                  <a:pt x="1157743" y="4230682"/>
                  <a:pt x="1194374" y="4228869"/>
                </a:cubicBezTo>
                <a:lnTo>
                  <a:pt x="1252024" y="4228869"/>
                </a:lnTo>
                <a:cubicBezTo>
                  <a:pt x="1284335" y="4228869"/>
                  <a:pt x="1293634" y="4249327"/>
                  <a:pt x="1272712" y="4273970"/>
                </a:cubicBezTo>
                <a:lnTo>
                  <a:pt x="1235519" y="4317910"/>
                </a:lnTo>
                <a:cubicBezTo>
                  <a:pt x="1210218" y="4344459"/>
                  <a:pt x="1175679" y="4360268"/>
                  <a:pt x="1139049" y="4362081"/>
                </a:cubicBezTo>
                <a:lnTo>
                  <a:pt x="1081399" y="4362081"/>
                </a:lnTo>
                <a:cubicBezTo>
                  <a:pt x="1049087" y="4362081"/>
                  <a:pt x="1039788" y="4341623"/>
                  <a:pt x="1060710" y="4316980"/>
                </a:cubicBezTo>
                <a:lnTo>
                  <a:pt x="1060710" y="4316980"/>
                </a:lnTo>
                <a:close/>
                <a:moveTo>
                  <a:pt x="1487969" y="3217799"/>
                </a:moveTo>
                <a:lnTo>
                  <a:pt x="1503079" y="3162236"/>
                </a:lnTo>
                <a:cubicBezTo>
                  <a:pt x="1515002" y="3127270"/>
                  <a:pt x="1539993" y="3098280"/>
                  <a:pt x="1572817" y="3081332"/>
                </a:cubicBezTo>
                <a:lnTo>
                  <a:pt x="1625120" y="3058083"/>
                </a:lnTo>
                <a:cubicBezTo>
                  <a:pt x="1654410" y="3044599"/>
                  <a:pt x="1671612" y="3058083"/>
                  <a:pt x="1662778" y="3090166"/>
                </a:cubicBezTo>
                <a:lnTo>
                  <a:pt x="1647668" y="3144800"/>
                </a:lnTo>
                <a:cubicBezTo>
                  <a:pt x="1635746" y="3179765"/>
                  <a:pt x="1610754" y="3208755"/>
                  <a:pt x="1577931" y="3225704"/>
                </a:cubicBezTo>
                <a:lnTo>
                  <a:pt x="1525628" y="3248952"/>
                </a:lnTo>
                <a:cubicBezTo>
                  <a:pt x="1496338" y="3262436"/>
                  <a:pt x="1479136" y="3248952"/>
                  <a:pt x="1487969" y="3216869"/>
                </a:cubicBezTo>
                <a:lnTo>
                  <a:pt x="1487969" y="3216869"/>
                </a:lnTo>
                <a:close/>
                <a:moveTo>
                  <a:pt x="1290844" y="3450282"/>
                </a:moveTo>
                <a:lnTo>
                  <a:pt x="1305954" y="3394719"/>
                </a:lnTo>
                <a:cubicBezTo>
                  <a:pt x="1317877" y="3359754"/>
                  <a:pt x="1342868" y="3330763"/>
                  <a:pt x="1375692" y="3313815"/>
                </a:cubicBezTo>
                <a:lnTo>
                  <a:pt x="1427995" y="3290567"/>
                </a:lnTo>
                <a:cubicBezTo>
                  <a:pt x="1457285" y="3277083"/>
                  <a:pt x="1474487" y="3290567"/>
                  <a:pt x="1465653" y="3322649"/>
                </a:cubicBezTo>
                <a:lnTo>
                  <a:pt x="1450543" y="3378212"/>
                </a:lnTo>
                <a:cubicBezTo>
                  <a:pt x="1438621" y="3413178"/>
                  <a:pt x="1413629" y="3442169"/>
                  <a:pt x="1380806" y="3459117"/>
                </a:cubicBezTo>
                <a:lnTo>
                  <a:pt x="1328502" y="3482365"/>
                </a:lnTo>
                <a:cubicBezTo>
                  <a:pt x="1299213" y="3495849"/>
                  <a:pt x="1282011" y="3482365"/>
                  <a:pt x="1290844" y="3450282"/>
                </a:cubicBezTo>
                <a:lnTo>
                  <a:pt x="1290844" y="3450282"/>
                </a:lnTo>
                <a:close/>
                <a:moveTo>
                  <a:pt x="1093719" y="3690438"/>
                </a:moveTo>
                <a:lnTo>
                  <a:pt x="1108829" y="3634874"/>
                </a:lnTo>
                <a:cubicBezTo>
                  <a:pt x="1120752" y="3599909"/>
                  <a:pt x="1145743" y="3570918"/>
                  <a:pt x="1178566" y="3553970"/>
                </a:cubicBezTo>
                <a:lnTo>
                  <a:pt x="1230870" y="3530722"/>
                </a:lnTo>
                <a:cubicBezTo>
                  <a:pt x="1260160" y="3517238"/>
                  <a:pt x="1277361" y="3530722"/>
                  <a:pt x="1268528" y="3562804"/>
                </a:cubicBezTo>
                <a:lnTo>
                  <a:pt x="1252488" y="3616275"/>
                </a:lnTo>
                <a:cubicBezTo>
                  <a:pt x="1240566" y="3651241"/>
                  <a:pt x="1215574" y="3680232"/>
                  <a:pt x="1182751" y="3697179"/>
                </a:cubicBezTo>
                <a:lnTo>
                  <a:pt x="1130447" y="3720428"/>
                </a:lnTo>
                <a:cubicBezTo>
                  <a:pt x="1101158" y="3733912"/>
                  <a:pt x="1083956" y="3720428"/>
                  <a:pt x="1092789" y="3688345"/>
                </a:cubicBezTo>
                <a:lnTo>
                  <a:pt x="1092789" y="3688345"/>
                </a:lnTo>
                <a:close/>
                <a:moveTo>
                  <a:pt x="895897" y="3901765"/>
                </a:moveTo>
                <a:lnTo>
                  <a:pt x="917980" y="3848526"/>
                </a:lnTo>
                <a:cubicBezTo>
                  <a:pt x="933811" y="3814956"/>
                  <a:pt x="962068" y="3788871"/>
                  <a:pt x="996784" y="3775759"/>
                </a:cubicBezTo>
                <a:lnTo>
                  <a:pt x="1051644" y="3758555"/>
                </a:lnTo>
                <a:cubicBezTo>
                  <a:pt x="1082329" y="3749023"/>
                  <a:pt x="1098136" y="3765297"/>
                  <a:pt x="1085118" y="3795055"/>
                </a:cubicBezTo>
                <a:lnTo>
                  <a:pt x="1063034" y="3848293"/>
                </a:lnTo>
                <a:cubicBezTo>
                  <a:pt x="1047076" y="3881329"/>
                  <a:pt x="1019028" y="3906972"/>
                  <a:pt x="984696" y="3919898"/>
                </a:cubicBezTo>
                <a:lnTo>
                  <a:pt x="929836" y="3937102"/>
                </a:lnTo>
                <a:cubicBezTo>
                  <a:pt x="899151" y="3946634"/>
                  <a:pt x="883344" y="3930360"/>
                  <a:pt x="896361" y="3900602"/>
                </a:cubicBezTo>
                <a:lnTo>
                  <a:pt x="896361" y="3900602"/>
                </a:lnTo>
                <a:close/>
                <a:moveTo>
                  <a:pt x="661810" y="4087751"/>
                </a:moveTo>
                <a:lnTo>
                  <a:pt x="693192" y="4039627"/>
                </a:lnTo>
                <a:cubicBezTo>
                  <a:pt x="714950" y="4010055"/>
                  <a:pt x="747244" y="3989992"/>
                  <a:pt x="783386" y="3983599"/>
                </a:cubicBezTo>
                <a:lnTo>
                  <a:pt x="840571" y="3976624"/>
                </a:lnTo>
                <a:cubicBezTo>
                  <a:pt x="872651" y="3972672"/>
                  <a:pt x="884274" y="3991735"/>
                  <a:pt x="866607" y="4018704"/>
                </a:cubicBezTo>
                <a:lnTo>
                  <a:pt x="835225" y="4066828"/>
                </a:lnTo>
                <a:cubicBezTo>
                  <a:pt x="813467" y="4096400"/>
                  <a:pt x="781173" y="4116463"/>
                  <a:pt x="745031" y="4122856"/>
                </a:cubicBezTo>
                <a:lnTo>
                  <a:pt x="687846" y="4129830"/>
                </a:lnTo>
                <a:cubicBezTo>
                  <a:pt x="655767" y="4133783"/>
                  <a:pt x="644144" y="4114719"/>
                  <a:pt x="661810" y="4087751"/>
                </a:cubicBezTo>
                <a:lnTo>
                  <a:pt x="661810" y="4087751"/>
                </a:lnTo>
                <a:close/>
                <a:moveTo>
                  <a:pt x="1096509" y="2873724"/>
                </a:moveTo>
                <a:lnTo>
                  <a:pt x="1119754" y="2812116"/>
                </a:lnTo>
                <a:cubicBezTo>
                  <a:pt x="1136161" y="2773710"/>
                  <a:pt x="1166704" y="2743069"/>
                  <a:pt x="1205067" y="2726562"/>
                </a:cubicBezTo>
                <a:lnTo>
                  <a:pt x="1266668" y="2703314"/>
                </a:lnTo>
                <a:cubicBezTo>
                  <a:pt x="1301072" y="2690760"/>
                  <a:pt x="1318972" y="2708661"/>
                  <a:pt x="1306651" y="2743069"/>
                </a:cubicBezTo>
                <a:lnTo>
                  <a:pt x="1283405" y="2804677"/>
                </a:lnTo>
                <a:cubicBezTo>
                  <a:pt x="1266998" y="2843083"/>
                  <a:pt x="1236456" y="2873724"/>
                  <a:pt x="1198093" y="2890231"/>
                </a:cubicBezTo>
                <a:lnTo>
                  <a:pt x="1136491" y="2913479"/>
                </a:lnTo>
                <a:cubicBezTo>
                  <a:pt x="1102087" y="2926033"/>
                  <a:pt x="1084188" y="2908132"/>
                  <a:pt x="1096509" y="2873724"/>
                </a:cubicBezTo>
                <a:lnTo>
                  <a:pt x="1096509" y="2873724"/>
                </a:lnTo>
                <a:close/>
                <a:moveTo>
                  <a:pt x="896826" y="3099465"/>
                </a:moveTo>
                <a:lnTo>
                  <a:pt x="912633" y="3044134"/>
                </a:lnTo>
                <a:cubicBezTo>
                  <a:pt x="924761" y="3009518"/>
                  <a:pt x="949729" y="2980876"/>
                  <a:pt x="982371" y="2964160"/>
                </a:cubicBezTo>
                <a:lnTo>
                  <a:pt x="1034907" y="2940912"/>
                </a:lnTo>
                <a:cubicBezTo>
                  <a:pt x="1064429" y="2927893"/>
                  <a:pt x="1081399" y="2942539"/>
                  <a:pt x="1072333" y="2973460"/>
                </a:cubicBezTo>
                <a:lnTo>
                  <a:pt x="1056526" y="3028790"/>
                </a:lnTo>
                <a:cubicBezTo>
                  <a:pt x="1044398" y="3063407"/>
                  <a:pt x="1019430" y="3092049"/>
                  <a:pt x="986788" y="3108765"/>
                </a:cubicBezTo>
                <a:lnTo>
                  <a:pt x="934252" y="3132013"/>
                </a:lnTo>
                <a:cubicBezTo>
                  <a:pt x="904730" y="3145032"/>
                  <a:pt x="887760" y="3130386"/>
                  <a:pt x="896826" y="3099465"/>
                </a:cubicBezTo>
                <a:lnTo>
                  <a:pt x="896826" y="3099465"/>
                </a:lnTo>
                <a:close/>
                <a:moveTo>
                  <a:pt x="699701" y="3339621"/>
                </a:moveTo>
                <a:lnTo>
                  <a:pt x="715508" y="3284289"/>
                </a:lnTo>
                <a:cubicBezTo>
                  <a:pt x="727636" y="3249673"/>
                  <a:pt x="752604" y="3221031"/>
                  <a:pt x="785246" y="3204315"/>
                </a:cubicBezTo>
                <a:lnTo>
                  <a:pt x="837782" y="3181067"/>
                </a:lnTo>
                <a:cubicBezTo>
                  <a:pt x="867304" y="3168048"/>
                  <a:pt x="884274" y="3182694"/>
                  <a:pt x="875208" y="3213615"/>
                </a:cubicBezTo>
                <a:lnTo>
                  <a:pt x="859400" y="3268945"/>
                </a:lnTo>
                <a:cubicBezTo>
                  <a:pt x="847273" y="3303562"/>
                  <a:pt x="822305" y="3332204"/>
                  <a:pt x="789663" y="3348920"/>
                </a:cubicBezTo>
                <a:lnTo>
                  <a:pt x="737127" y="3372168"/>
                </a:lnTo>
                <a:cubicBezTo>
                  <a:pt x="707605" y="3385187"/>
                  <a:pt x="690635" y="3370541"/>
                  <a:pt x="699701" y="3339621"/>
                </a:cubicBezTo>
                <a:lnTo>
                  <a:pt x="699701" y="3339621"/>
                </a:lnTo>
                <a:close/>
                <a:moveTo>
                  <a:pt x="515361" y="3589772"/>
                </a:moveTo>
                <a:lnTo>
                  <a:pt x="531866" y="3534906"/>
                </a:lnTo>
                <a:cubicBezTo>
                  <a:pt x="543993" y="3500290"/>
                  <a:pt x="568962" y="3471648"/>
                  <a:pt x="601604" y="3454932"/>
                </a:cubicBezTo>
                <a:lnTo>
                  <a:pt x="654139" y="3431684"/>
                </a:lnTo>
                <a:cubicBezTo>
                  <a:pt x="683661" y="3418665"/>
                  <a:pt x="700631" y="3433311"/>
                  <a:pt x="691565" y="3464232"/>
                </a:cubicBezTo>
                <a:lnTo>
                  <a:pt x="675061" y="3520027"/>
                </a:lnTo>
                <a:cubicBezTo>
                  <a:pt x="662933" y="3554644"/>
                  <a:pt x="637965" y="3583286"/>
                  <a:pt x="605323" y="3600002"/>
                </a:cubicBezTo>
                <a:lnTo>
                  <a:pt x="552787" y="3623250"/>
                </a:lnTo>
                <a:cubicBezTo>
                  <a:pt x="523265" y="3636269"/>
                  <a:pt x="506295" y="3621622"/>
                  <a:pt x="515361" y="3590702"/>
                </a:cubicBezTo>
                <a:lnTo>
                  <a:pt x="515361" y="3590702"/>
                </a:lnTo>
                <a:close/>
                <a:moveTo>
                  <a:pt x="297780" y="3824580"/>
                </a:moveTo>
                <a:lnTo>
                  <a:pt x="315679" y="3769947"/>
                </a:lnTo>
                <a:cubicBezTo>
                  <a:pt x="329034" y="3735795"/>
                  <a:pt x="354997" y="3708083"/>
                  <a:pt x="388206" y="3692530"/>
                </a:cubicBezTo>
                <a:lnTo>
                  <a:pt x="441672" y="3671141"/>
                </a:lnTo>
                <a:cubicBezTo>
                  <a:pt x="471659" y="3659285"/>
                  <a:pt x="488164" y="3674396"/>
                  <a:pt x="477703" y="3705084"/>
                </a:cubicBezTo>
                <a:lnTo>
                  <a:pt x="459804" y="3759717"/>
                </a:lnTo>
                <a:cubicBezTo>
                  <a:pt x="446449" y="3793869"/>
                  <a:pt x="420486" y="3821581"/>
                  <a:pt x="387276" y="3837134"/>
                </a:cubicBezTo>
                <a:lnTo>
                  <a:pt x="333811" y="3858523"/>
                </a:lnTo>
                <a:cubicBezTo>
                  <a:pt x="303824" y="3870380"/>
                  <a:pt x="287319" y="3855268"/>
                  <a:pt x="297780" y="3824580"/>
                </a:cubicBezTo>
                <a:lnTo>
                  <a:pt x="297780" y="3824580"/>
                </a:lnTo>
                <a:close/>
                <a:moveTo>
                  <a:pt x="86475" y="3483527"/>
                </a:moveTo>
                <a:lnTo>
                  <a:pt x="84615" y="3427034"/>
                </a:lnTo>
                <a:cubicBezTo>
                  <a:pt x="85505" y="3390325"/>
                  <a:pt x="100490" y="3355360"/>
                  <a:pt x="126458" y="3329391"/>
                </a:cubicBezTo>
                <a:lnTo>
                  <a:pt x="169462" y="3291031"/>
                </a:lnTo>
                <a:cubicBezTo>
                  <a:pt x="192708" y="3269643"/>
                  <a:pt x="213862" y="3278477"/>
                  <a:pt x="215954" y="3310560"/>
                </a:cubicBezTo>
                <a:lnTo>
                  <a:pt x="217814" y="3367984"/>
                </a:lnTo>
                <a:cubicBezTo>
                  <a:pt x="216924" y="3404692"/>
                  <a:pt x="201939" y="3439658"/>
                  <a:pt x="175971" y="3465626"/>
                </a:cubicBezTo>
                <a:lnTo>
                  <a:pt x="132966" y="3503986"/>
                </a:lnTo>
                <a:cubicBezTo>
                  <a:pt x="109721" y="3525374"/>
                  <a:pt x="88567" y="3516540"/>
                  <a:pt x="86475" y="3484457"/>
                </a:cubicBezTo>
                <a:lnTo>
                  <a:pt x="86475" y="3484457"/>
                </a:lnTo>
                <a:close/>
                <a:moveTo>
                  <a:pt x="206423" y="3190134"/>
                </a:moveTo>
                <a:lnTo>
                  <a:pt x="214095" y="3133175"/>
                </a:lnTo>
                <a:cubicBezTo>
                  <a:pt x="221071" y="3097140"/>
                  <a:pt x="241627" y="3065197"/>
                  <a:pt x="271512" y="3043902"/>
                </a:cubicBezTo>
                <a:lnTo>
                  <a:pt x="320328" y="3013214"/>
                </a:lnTo>
                <a:cubicBezTo>
                  <a:pt x="347526" y="2996010"/>
                  <a:pt x="366820" y="3008099"/>
                  <a:pt x="361938" y="3039950"/>
                </a:cubicBezTo>
                <a:lnTo>
                  <a:pt x="354267" y="3096908"/>
                </a:lnTo>
                <a:cubicBezTo>
                  <a:pt x="347291" y="3132943"/>
                  <a:pt x="326735" y="3164886"/>
                  <a:pt x="296850" y="3186182"/>
                </a:cubicBezTo>
                <a:lnTo>
                  <a:pt x="248731" y="3217799"/>
                </a:lnTo>
                <a:cubicBezTo>
                  <a:pt x="221533" y="3235003"/>
                  <a:pt x="202239" y="3222914"/>
                  <a:pt x="207121" y="3191064"/>
                </a:cubicBezTo>
                <a:lnTo>
                  <a:pt x="207121" y="3191064"/>
                </a:lnTo>
                <a:close/>
                <a:moveTo>
                  <a:pt x="378211" y="2913014"/>
                </a:moveTo>
                <a:lnTo>
                  <a:pt x="385882" y="2856056"/>
                </a:lnTo>
                <a:cubicBezTo>
                  <a:pt x="392858" y="2820021"/>
                  <a:pt x="413414" y="2788078"/>
                  <a:pt x="443299" y="2766782"/>
                </a:cubicBezTo>
                <a:lnTo>
                  <a:pt x="491883" y="2736094"/>
                </a:lnTo>
                <a:cubicBezTo>
                  <a:pt x="519081" y="2718890"/>
                  <a:pt x="538375" y="2730979"/>
                  <a:pt x="533493" y="2762830"/>
                </a:cubicBezTo>
                <a:lnTo>
                  <a:pt x="525822" y="2819788"/>
                </a:lnTo>
                <a:cubicBezTo>
                  <a:pt x="518846" y="2855823"/>
                  <a:pt x="498289" y="2887766"/>
                  <a:pt x="468405" y="2909062"/>
                </a:cubicBezTo>
                <a:lnTo>
                  <a:pt x="420518" y="2938819"/>
                </a:lnTo>
                <a:cubicBezTo>
                  <a:pt x="393320" y="2956023"/>
                  <a:pt x="374026" y="2943934"/>
                  <a:pt x="378908" y="2912084"/>
                </a:cubicBezTo>
                <a:lnTo>
                  <a:pt x="378908" y="2912084"/>
                </a:lnTo>
                <a:close/>
                <a:moveTo>
                  <a:pt x="555112" y="2638916"/>
                </a:moveTo>
                <a:lnTo>
                  <a:pt x="573244" y="2584283"/>
                </a:lnTo>
                <a:cubicBezTo>
                  <a:pt x="586703" y="2550178"/>
                  <a:pt x="612750" y="2522535"/>
                  <a:pt x="646003" y="2507098"/>
                </a:cubicBezTo>
                <a:lnTo>
                  <a:pt x="699469" y="2485710"/>
                </a:lnTo>
                <a:cubicBezTo>
                  <a:pt x="729456" y="2473853"/>
                  <a:pt x="745960" y="2489197"/>
                  <a:pt x="735500" y="2519652"/>
                </a:cubicBezTo>
                <a:lnTo>
                  <a:pt x="717833" y="2574286"/>
                </a:lnTo>
                <a:cubicBezTo>
                  <a:pt x="704374" y="2608391"/>
                  <a:pt x="678327" y="2636033"/>
                  <a:pt x="645073" y="2651470"/>
                </a:cubicBezTo>
                <a:lnTo>
                  <a:pt x="591608" y="2672859"/>
                </a:lnTo>
                <a:cubicBezTo>
                  <a:pt x="561621" y="2684716"/>
                  <a:pt x="545116" y="2669372"/>
                  <a:pt x="555577" y="2638916"/>
                </a:cubicBezTo>
                <a:lnTo>
                  <a:pt x="555577" y="2638916"/>
                </a:lnTo>
                <a:close/>
                <a:moveTo>
                  <a:pt x="2368291" y="1484870"/>
                </a:moveTo>
                <a:lnTo>
                  <a:pt x="2410599" y="1465109"/>
                </a:lnTo>
                <a:cubicBezTo>
                  <a:pt x="2438284" y="1454047"/>
                  <a:pt x="2469155" y="1454047"/>
                  <a:pt x="2496841" y="1465109"/>
                </a:cubicBezTo>
                <a:lnTo>
                  <a:pt x="2539148" y="1484870"/>
                </a:lnTo>
                <a:cubicBezTo>
                  <a:pt x="2562394" y="1496029"/>
                  <a:pt x="2562394" y="1513930"/>
                  <a:pt x="2539148" y="1525090"/>
                </a:cubicBezTo>
                <a:lnTo>
                  <a:pt x="2496841" y="1544851"/>
                </a:lnTo>
                <a:cubicBezTo>
                  <a:pt x="2469155" y="1555917"/>
                  <a:pt x="2438284" y="1555917"/>
                  <a:pt x="2410599" y="1544851"/>
                </a:cubicBezTo>
                <a:lnTo>
                  <a:pt x="2368291" y="1525090"/>
                </a:lnTo>
                <a:cubicBezTo>
                  <a:pt x="2345045" y="1513930"/>
                  <a:pt x="2345045" y="1496029"/>
                  <a:pt x="2368291" y="1484870"/>
                </a:cubicBezTo>
                <a:lnTo>
                  <a:pt x="2368291" y="1484870"/>
                </a:lnTo>
                <a:close/>
                <a:moveTo>
                  <a:pt x="2623996" y="1497424"/>
                </a:moveTo>
                <a:lnTo>
                  <a:pt x="2666303" y="1477663"/>
                </a:lnTo>
                <a:cubicBezTo>
                  <a:pt x="2693989" y="1466601"/>
                  <a:pt x="2724860" y="1466601"/>
                  <a:pt x="2752545" y="1477663"/>
                </a:cubicBezTo>
                <a:lnTo>
                  <a:pt x="2794156" y="1497424"/>
                </a:lnTo>
                <a:cubicBezTo>
                  <a:pt x="2817402" y="1508583"/>
                  <a:pt x="2817402" y="1526484"/>
                  <a:pt x="2794156" y="1537644"/>
                </a:cubicBezTo>
                <a:lnTo>
                  <a:pt x="2751848" y="1557405"/>
                </a:lnTo>
                <a:cubicBezTo>
                  <a:pt x="2724162" y="1568471"/>
                  <a:pt x="2693292" y="1568471"/>
                  <a:pt x="2665606" y="1557405"/>
                </a:cubicBezTo>
                <a:lnTo>
                  <a:pt x="2623298" y="1537644"/>
                </a:lnTo>
                <a:cubicBezTo>
                  <a:pt x="2600053" y="1526484"/>
                  <a:pt x="2600053" y="1508583"/>
                  <a:pt x="2623298" y="1497424"/>
                </a:cubicBezTo>
                <a:lnTo>
                  <a:pt x="2623298" y="1497424"/>
                </a:lnTo>
                <a:close/>
                <a:moveTo>
                  <a:pt x="2754870" y="2234861"/>
                </a:moveTo>
                <a:cubicBezTo>
                  <a:pt x="2769631" y="2209985"/>
                  <a:pt x="2790320" y="2189131"/>
                  <a:pt x="2815077" y="2174182"/>
                </a:cubicBezTo>
                <a:cubicBezTo>
                  <a:pt x="2839834" y="2159164"/>
                  <a:pt x="2868194" y="2151120"/>
                  <a:pt x="2897135" y="2150934"/>
                </a:cubicBezTo>
                <a:cubicBezTo>
                  <a:pt x="2926029" y="2151074"/>
                  <a:pt x="2954320" y="2159117"/>
                  <a:pt x="2978961" y="2174182"/>
                </a:cubicBezTo>
                <a:cubicBezTo>
                  <a:pt x="3003229" y="2189085"/>
                  <a:pt x="3023430" y="2209776"/>
                  <a:pt x="3037773" y="2234395"/>
                </a:cubicBezTo>
                <a:lnTo>
                  <a:pt x="3042422" y="2242300"/>
                </a:lnTo>
                <a:lnTo>
                  <a:pt x="3034285" y="2246950"/>
                </a:lnTo>
                <a:lnTo>
                  <a:pt x="3034285" y="2246950"/>
                </a:lnTo>
                <a:cubicBezTo>
                  <a:pt x="3021989" y="2253831"/>
                  <a:pt x="3009157" y="2259736"/>
                  <a:pt x="2995930" y="2264618"/>
                </a:cubicBezTo>
                <a:cubicBezTo>
                  <a:pt x="2982842" y="2269547"/>
                  <a:pt x="2969383" y="2273522"/>
                  <a:pt x="2955715" y="2276475"/>
                </a:cubicBezTo>
                <a:cubicBezTo>
                  <a:pt x="2888278" y="2292261"/>
                  <a:pt x="2817332" y="2281427"/>
                  <a:pt x="2757660" y="2246252"/>
                </a:cubicBezTo>
                <a:lnTo>
                  <a:pt x="2749523" y="2241370"/>
                </a:lnTo>
                <a:lnTo>
                  <a:pt x="2754173" y="2233698"/>
                </a:lnTo>
                <a:lnTo>
                  <a:pt x="2754173" y="2233698"/>
                </a:lnTo>
                <a:close/>
                <a:moveTo>
                  <a:pt x="2824608" y="2189991"/>
                </a:moveTo>
                <a:cubicBezTo>
                  <a:pt x="2806430" y="2200546"/>
                  <a:pt x="2790622" y="2214704"/>
                  <a:pt x="2778116" y="2231606"/>
                </a:cubicBezTo>
                <a:lnTo>
                  <a:pt x="2868310" y="2231606"/>
                </a:lnTo>
                <a:cubicBezTo>
                  <a:pt x="2861755" y="2223422"/>
                  <a:pt x="2858152" y="2213263"/>
                  <a:pt x="2858082" y="2202778"/>
                </a:cubicBezTo>
                <a:lnTo>
                  <a:pt x="2858082" y="2202778"/>
                </a:lnTo>
                <a:cubicBezTo>
                  <a:pt x="2858128" y="2191782"/>
                  <a:pt x="2862080" y="2181157"/>
                  <a:pt x="2869240" y="2172788"/>
                </a:cubicBezTo>
                <a:cubicBezTo>
                  <a:pt x="2852852" y="2175856"/>
                  <a:pt x="2837114" y="2181761"/>
                  <a:pt x="2822748" y="2190224"/>
                </a:cubicBezTo>
                <a:lnTo>
                  <a:pt x="2822748" y="2190224"/>
                </a:lnTo>
                <a:close/>
                <a:moveTo>
                  <a:pt x="2901784" y="2231606"/>
                </a:moveTo>
                <a:lnTo>
                  <a:pt x="2919218" y="2231606"/>
                </a:lnTo>
                <a:cubicBezTo>
                  <a:pt x="2924774" y="2230257"/>
                  <a:pt x="2929888" y="2227537"/>
                  <a:pt x="2934096" y="2223701"/>
                </a:cubicBezTo>
                <a:cubicBezTo>
                  <a:pt x="2940070" y="2218378"/>
                  <a:pt x="2943510" y="2210775"/>
                  <a:pt x="2943627" y="2202778"/>
                </a:cubicBezTo>
                <a:lnTo>
                  <a:pt x="2943627" y="2202778"/>
                </a:lnTo>
                <a:cubicBezTo>
                  <a:pt x="2943510" y="2194780"/>
                  <a:pt x="2940070" y="2187178"/>
                  <a:pt x="2934096" y="2181854"/>
                </a:cubicBezTo>
                <a:cubicBezTo>
                  <a:pt x="2927750" y="2176042"/>
                  <a:pt x="2919451" y="2172811"/>
                  <a:pt x="2910850" y="2172788"/>
                </a:cubicBezTo>
                <a:lnTo>
                  <a:pt x="2910850" y="2172788"/>
                </a:lnTo>
                <a:cubicBezTo>
                  <a:pt x="2902249" y="2172811"/>
                  <a:pt x="2893950" y="2176042"/>
                  <a:pt x="2887604" y="2181854"/>
                </a:cubicBezTo>
                <a:cubicBezTo>
                  <a:pt x="2881630" y="2187178"/>
                  <a:pt x="2878189" y="2194780"/>
                  <a:pt x="2878073" y="2202778"/>
                </a:cubicBezTo>
                <a:lnTo>
                  <a:pt x="2878073" y="2202778"/>
                </a:lnTo>
                <a:cubicBezTo>
                  <a:pt x="2878189" y="2210775"/>
                  <a:pt x="2881630" y="2218378"/>
                  <a:pt x="2887604" y="2223701"/>
                </a:cubicBezTo>
                <a:cubicBezTo>
                  <a:pt x="2891811" y="2227537"/>
                  <a:pt x="2896926" y="2230257"/>
                  <a:pt x="2902481" y="2231606"/>
                </a:cubicBezTo>
                <a:lnTo>
                  <a:pt x="2902481" y="2231606"/>
                </a:lnTo>
                <a:close/>
                <a:moveTo>
                  <a:pt x="2951530" y="2231606"/>
                </a:moveTo>
                <a:lnTo>
                  <a:pt x="3014294" y="2231606"/>
                </a:lnTo>
                <a:cubicBezTo>
                  <a:pt x="3002485" y="2215053"/>
                  <a:pt x="2987468" y="2201058"/>
                  <a:pt x="2970127" y="2190456"/>
                </a:cubicBezTo>
                <a:cubicBezTo>
                  <a:pt x="2966105" y="2187969"/>
                  <a:pt x="2961991" y="2185737"/>
                  <a:pt x="2957807" y="2183714"/>
                </a:cubicBezTo>
                <a:cubicBezTo>
                  <a:pt x="2960503" y="2189619"/>
                  <a:pt x="2961921" y="2196036"/>
                  <a:pt x="2961991" y="2202545"/>
                </a:cubicBezTo>
                <a:lnTo>
                  <a:pt x="2961991" y="2202545"/>
                </a:lnTo>
                <a:cubicBezTo>
                  <a:pt x="2961921" y="2213030"/>
                  <a:pt x="2958318" y="2223190"/>
                  <a:pt x="2951763" y="2231373"/>
                </a:cubicBezTo>
                <a:lnTo>
                  <a:pt x="2951763" y="2231373"/>
                </a:lnTo>
                <a:close/>
                <a:moveTo>
                  <a:pt x="2802989" y="2249739"/>
                </a:moveTo>
                <a:cubicBezTo>
                  <a:pt x="2850759" y="2267246"/>
                  <a:pt x="2902574" y="2270640"/>
                  <a:pt x="2952228" y="2259504"/>
                </a:cubicBezTo>
                <a:cubicBezTo>
                  <a:pt x="2963897" y="2257016"/>
                  <a:pt x="2975404" y="2253762"/>
                  <a:pt x="2986632" y="2249739"/>
                </a:cubicBezTo>
                <a:lnTo>
                  <a:pt x="2920846" y="2249739"/>
                </a:lnTo>
                <a:cubicBezTo>
                  <a:pt x="2917359" y="2250065"/>
                  <a:pt x="2913872" y="2250065"/>
                  <a:pt x="2910385" y="2249739"/>
                </a:cubicBezTo>
                <a:lnTo>
                  <a:pt x="2910385" y="2249739"/>
                </a:lnTo>
                <a:cubicBezTo>
                  <a:pt x="2906898" y="2250065"/>
                  <a:pt x="2903411" y="2250065"/>
                  <a:pt x="2899924" y="2249739"/>
                </a:cubicBezTo>
                <a:lnTo>
                  <a:pt x="2802989" y="2249739"/>
                </a:lnTo>
                <a:close/>
                <a:moveTo>
                  <a:pt x="2255548" y="3372865"/>
                </a:moveTo>
                <a:lnTo>
                  <a:pt x="2245088" y="3375190"/>
                </a:lnTo>
                <a:lnTo>
                  <a:pt x="2228816" y="3381932"/>
                </a:lnTo>
                <a:lnTo>
                  <a:pt x="2213938" y="3390767"/>
                </a:lnTo>
                <a:lnTo>
                  <a:pt x="2199758" y="3401228"/>
                </a:lnTo>
                <a:lnTo>
                  <a:pt x="2185811" y="3413085"/>
                </a:lnTo>
                <a:lnTo>
                  <a:pt x="2172096" y="3426337"/>
                </a:lnTo>
                <a:lnTo>
                  <a:pt x="2158381" y="3440983"/>
                </a:lnTo>
                <a:lnTo>
                  <a:pt x="2144433" y="3456792"/>
                </a:lnTo>
                <a:lnTo>
                  <a:pt x="2130485" y="3473763"/>
                </a:lnTo>
                <a:lnTo>
                  <a:pt x="2116306" y="3491897"/>
                </a:lnTo>
                <a:lnTo>
                  <a:pt x="2101893" y="3510960"/>
                </a:lnTo>
                <a:lnTo>
                  <a:pt x="2087248" y="3530954"/>
                </a:lnTo>
                <a:lnTo>
                  <a:pt x="2072603" y="3551645"/>
                </a:lnTo>
                <a:lnTo>
                  <a:pt x="2057726" y="3572801"/>
                </a:lnTo>
                <a:lnTo>
                  <a:pt x="2042849" y="3594422"/>
                </a:lnTo>
                <a:lnTo>
                  <a:pt x="2027971" y="3616508"/>
                </a:lnTo>
                <a:lnTo>
                  <a:pt x="2012861" y="3639756"/>
                </a:lnTo>
                <a:lnTo>
                  <a:pt x="1997751" y="3663004"/>
                </a:lnTo>
                <a:lnTo>
                  <a:pt x="1982874" y="3686253"/>
                </a:lnTo>
                <a:lnTo>
                  <a:pt x="1967997" y="3709501"/>
                </a:lnTo>
                <a:lnTo>
                  <a:pt x="1953119" y="3731587"/>
                </a:lnTo>
                <a:lnTo>
                  <a:pt x="1938475" y="3753208"/>
                </a:lnTo>
                <a:lnTo>
                  <a:pt x="1923830" y="3774364"/>
                </a:lnTo>
                <a:lnTo>
                  <a:pt x="1909417" y="3794823"/>
                </a:lnTo>
                <a:lnTo>
                  <a:pt x="1895237" y="3814351"/>
                </a:lnTo>
                <a:lnTo>
                  <a:pt x="1881522" y="3832950"/>
                </a:lnTo>
                <a:lnTo>
                  <a:pt x="1868040" y="3850618"/>
                </a:lnTo>
                <a:lnTo>
                  <a:pt x="1855022" y="3866892"/>
                </a:lnTo>
                <a:lnTo>
                  <a:pt x="1842004" y="3882468"/>
                </a:lnTo>
                <a:lnTo>
                  <a:pt x="1822013" y="3906879"/>
                </a:lnTo>
                <a:lnTo>
                  <a:pt x="1802254" y="3930128"/>
                </a:lnTo>
                <a:lnTo>
                  <a:pt x="1782495" y="3953376"/>
                </a:lnTo>
                <a:lnTo>
                  <a:pt x="1762736" y="3976624"/>
                </a:lnTo>
                <a:lnTo>
                  <a:pt x="1742744" y="3999873"/>
                </a:lnTo>
                <a:lnTo>
                  <a:pt x="1722753" y="4023121"/>
                </a:lnTo>
                <a:lnTo>
                  <a:pt x="1702761" y="4046369"/>
                </a:lnTo>
                <a:lnTo>
                  <a:pt x="1682537" y="4069617"/>
                </a:lnTo>
                <a:lnTo>
                  <a:pt x="1662313" y="4092866"/>
                </a:lnTo>
                <a:lnTo>
                  <a:pt x="1641857" y="4116114"/>
                </a:lnTo>
                <a:lnTo>
                  <a:pt x="1621168" y="4137735"/>
                </a:lnTo>
                <a:lnTo>
                  <a:pt x="1600247" y="4158891"/>
                </a:lnTo>
                <a:lnTo>
                  <a:pt x="1579325" y="4179582"/>
                </a:lnTo>
                <a:lnTo>
                  <a:pt x="1558172" y="4199808"/>
                </a:lnTo>
                <a:lnTo>
                  <a:pt x="1536786" y="4219337"/>
                </a:lnTo>
                <a:lnTo>
                  <a:pt x="1514934" y="4238168"/>
                </a:lnTo>
                <a:lnTo>
                  <a:pt x="1492851" y="4256534"/>
                </a:lnTo>
                <a:lnTo>
                  <a:pt x="1469605" y="4273970"/>
                </a:lnTo>
                <a:lnTo>
                  <a:pt x="1446359" y="4290709"/>
                </a:lnTo>
                <a:lnTo>
                  <a:pt x="1423113" y="4306750"/>
                </a:lnTo>
                <a:lnTo>
                  <a:pt x="1399867" y="4321862"/>
                </a:lnTo>
                <a:lnTo>
                  <a:pt x="1376621" y="4336276"/>
                </a:lnTo>
                <a:lnTo>
                  <a:pt x="1353375" y="4349760"/>
                </a:lnTo>
                <a:lnTo>
                  <a:pt x="1328735" y="4362314"/>
                </a:lnTo>
                <a:lnTo>
                  <a:pt x="1303629" y="4373938"/>
                </a:lnTo>
                <a:lnTo>
                  <a:pt x="1278059" y="4384632"/>
                </a:lnTo>
                <a:lnTo>
                  <a:pt x="1251791" y="4394164"/>
                </a:lnTo>
                <a:lnTo>
                  <a:pt x="1225058" y="4402766"/>
                </a:lnTo>
                <a:lnTo>
                  <a:pt x="1197861" y="4410205"/>
                </a:lnTo>
                <a:lnTo>
                  <a:pt x="1169965" y="4416482"/>
                </a:lnTo>
                <a:lnTo>
                  <a:pt x="1141373" y="4421597"/>
                </a:lnTo>
                <a:lnTo>
                  <a:pt x="1113710" y="4425317"/>
                </a:lnTo>
                <a:lnTo>
                  <a:pt x="1076750" y="4425317"/>
                </a:lnTo>
                <a:lnTo>
                  <a:pt x="1059083" y="4425317"/>
                </a:lnTo>
                <a:lnTo>
                  <a:pt x="1042346" y="4425317"/>
                </a:lnTo>
                <a:lnTo>
                  <a:pt x="1026538" y="4425317"/>
                </a:lnTo>
                <a:lnTo>
                  <a:pt x="1011661" y="4423922"/>
                </a:lnTo>
                <a:lnTo>
                  <a:pt x="997713" y="4422294"/>
                </a:lnTo>
                <a:lnTo>
                  <a:pt x="984463" y="4420202"/>
                </a:lnTo>
                <a:lnTo>
                  <a:pt x="972143" y="4417877"/>
                </a:lnTo>
                <a:lnTo>
                  <a:pt x="960752" y="4415320"/>
                </a:lnTo>
                <a:lnTo>
                  <a:pt x="950292" y="4408113"/>
                </a:lnTo>
                <a:lnTo>
                  <a:pt x="940296" y="4405091"/>
                </a:lnTo>
                <a:lnTo>
                  <a:pt x="931230" y="4402069"/>
                </a:lnTo>
                <a:lnTo>
                  <a:pt x="922862" y="4398814"/>
                </a:lnTo>
                <a:lnTo>
                  <a:pt x="915190" y="4395326"/>
                </a:lnTo>
                <a:lnTo>
                  <a:pt x="908217" y="4391839"/>
                </a:lnTo>
                <a:lnTo>
                  <a:pt x="901708" y="4388352"/>
                </a:lnTo>
                <a:lnTo>
                  <a:pt x="895897" y="4384632"/>
                </a:lnTo>
                <a:lnTo>
                  <a:pt x="890317" y="4380215"/>
                </a:lnTo>
                <a:lnTo>
                  <a:pt x="885436" y="4376495"/>
                </a:lnTo>
                <a:lnTo>
                  <a:pt x="880554" y="4373473"/>
                </a:lnTo>
                <a:lnTo>
                  <a:pt x="876602" y="4369521"/>
                </a:lnTo>
                <a:lnTo>
                  <a:pt x="873116" y="4365569"/>
                </a:lnTo>
                <a:lnTo>
                  <a:pt x="869861" y="4361384"/>
                </a:lnTo>
                <a:lnTo>
                  <a:pt x="867536" y="4356967"/>
                </a:lnTo>
                <a:lnTo>
                  <a:pt x="864747" y="4352550"/>
                </a:lnTo>
                <a:lnTo>
                  <a:pt x="862190" y="4347900"/>
                </a:lnTo>
                <a:lnTo>
                  <a:pt x="862190" y="4347900"/>
                </a:lnTo>
                <a:lnTo>
                  <a:pt x="877532" y="4337206"/>
                </a:lnTo>
                <a:lnTo>
                  <a:pt x="897756" y="4323024"/>
                </a:lnTo>
                <a:lnTo>
                  <a:pt x="917980" y="4308843"/>
                </a:lnTo>
                <a:lnTo>
                  <a:pt x="937972" y="4294429"/>
                </a:lnTo>
                <a:lnTo>
                  <a:pt x="957963" y="4279782"/>
                </a:lnTo>
                <a:lnTo>
                  <a:pt x="977954" y="4265136"/>
                </a:lnTo>
                <a:lnTo>
                  <a:pt x="997713" y="4250257"/>
                </a:lnTo>
                <a:lnTo>
                  <a:pt x="1017472" y="4235145"/>
                </a:lnTo>
                <a:lnTo>
                  <a:pt x="1037231" y="4220034"/>
                </a:lnTo>
                <a:lnTo>
                  <a:pt x="1056758" y="4204690"/>
                </a:lnTo>
                <a:lnTo>
                  <a:pt x="1076285" y="4189114"/>
                </a:lnTo>
                <a:lnTo>
                  <a:pt x="1095579" y="4173305"/>
                </a:lnTo>
                <a:lnTo>
                  <a:pt x="1114873" y="4157264"/>
                </a:lnTo>
                <a:lnTo>
                  <a:pt x="1133934" y="4140990"/>
                </a:lnTo>
                <a:lnTo>
                  <a:pt x="1152996" y="4124716"/>
                </a:lnTo>
                <a:lnTo>
                  <a:pt x="1171825" y="4108210"/>
                </a:lnTo>
                <a:lnTo>
                  <a:pt x="1190422" y="4091471"/>
                </a:lnTo>
                <a:lnTo>
                  <a:pt x="1209019" y="4074500"/>
                </a:lnTo>
                <a:lnTo>
                  <a:pt x="1227383" y="4057296"/>
                </a:lnTo>
                <a:lnTo>
                  <a:pt x="1245515" y="4039627"/>
                </a:lnTo>
                <a:lnTo>
                  <a:pt x="1263646" y="4021726"/>
                </a:lnTo>
                <a:lnTo>
                  <a:pt x="1281546" y="4003592"/>
                </a:lnTo>
                <a:lnTo>
                  <a:pt x="1298980" y="3984994"/>
                </a:lnTo>
                <a:lnTo>
                  <a:pt x="1316415" y="3966395"/>
                </a:lnTo>
                <a:lnTo>
                  <a:pt x="1333849" y="3947331"/>
                </a:lnTo>
                <a:lnTo>
                  <a:pt x="1351051" y="3928035"/>
                </a:lnTo>
                <a:lnTo>
                  <a:pt x="1368020" y="3908507"/>
                </a:lnTo>
                <a:lnTo>
                  <a:pt x="1384758" y="3888513"/>
                </a:lnTo>
                <a:lnTo>
                  <a:pt x="1401262" y="3868287"/>
                </a:lnTo>
                <a:lnTo>
                  <a:pt x="1417534" y="3847829"/>
                </a:lnTo>
                <a:lnTo>
                  <a:pt x="1434039" y="3826440"/>
                </a:lnTo>
                <a:lnTo>
                  <a:pt x="1447057" y="3808074"/>
                </a:lnTo>
                <a:lnTo>
                  <a:pt x="1459609" y="3790638"/>
                </a:lnTo>
                <a:lnTo>
                  <a:pt x="1472162" y="3773434"/>
                </a:lnTo>
                <a:lnTo>
                  <a:pt x="1484947" y="3756463"/>
                </a:lnTo>
                <a:lnTo>
                  <a:pt x="1497733" y="3739491"/>
                </a:lnTo>
                <a:lnTo>
                  <a:pt x="1510518" y="3722753"/>
                </a:lnTo>
                <a:lnTo>
                  <a:pt x="1523303" y="3706014"/>
                </a:lnTo>
                <a:lnTo>
                  <a:pt x="1536321" y="3689507"/>
                </a:lnTo>
                <a:lnTo>
                  <a:pt x="1549338" y="3673001"/>
                </a:lnTo>
                <a:lnTo>
                  <a:pt x="1562356" y="3656495"/>
                </a:lnTo>
                <a:lnTo>
                  <a:pt x="1575374" y="3640221"/>
                </a:lnTo>
                <a:lnTo>
                  <a:pt x="1588391" y="3623947"/>
                </a:lnTo>
                <a:lnTo>
                  <a:pt x="1601409" y="3607674"/>
                </a:lnTo>
                <a:lnTo>
                  <a:pt x="1614427" y="3591400"/>
                </a:lnTo>
                <a:lnTo>
                  <a:pt x="1627677" y="3575126"/>
                </a:lnTo>
                <a:lnTo>
                  <a:pt x="1640927" y="3558852"/>
                </a:lnTo>
                <a:lnTo>
                  <a:pt x="1654177" y="3542578"/>
                </a:lnTo>
                <a:lnTo>
                  <a:pt x="1667427" y="3526304"/>
                </a:lnTo>
                <a:lnTo>
                  <a:pt x="1680678" y="3509798"/>
                </a:lnTo>
                <a:lnTo>
                  <a:pt x="1693928" y="3493292"/>
                </a:lnTo>
                <a:lnTo>
                  <a:pt x="1706946" y="3476785"/>
                </a:lnTo>
                <a:lnTo>
                  <a:pt x="1719963" y="3460047"/>
                </a:lnTo>
                <a:lnTo>
                  <a:pt x="1732981" y="3443308"/>
                </a:lnTo>
                <a:lnTo>
                  <a:pt x="1745999" y="3426337"/>
                </a:lnTo>
                <a:lnTo>
                  <a:pt x="1759016" y="3409365"/>
                </a:lnTo>
                <a:lnTo>
                  <a:pt x="1772034" y="3392162"/>
                </a:lnTo>
                <a:lnTo>
                  <a:pt x="1785052" y="3374725"/>
                </a:lnTo>
                <a:lnTo>
                  <a:pt x="1797837" y="3357289"/>
                </a:lnTo>
                <a:lnTo>
                  <a:pt x="1810622" y="3339621"/>
                </a:lnTo>
                <a:lnTo>
                  <a:pt x="1823407" y="3321719"/>
                </a:lnTo>
                <a:lnTo>
                  <a:pt x="1835960" y="3303586"/>
                </a:lnTo>
                <a:lnTo>
                  <a:pt x="1849210" y="3284289"/>
                </a:lnTo>
                <a:lnTo>
                  <a:pt x="1852697" y="3278477"/>
                </a:lnTo>
                <a:lnTo>
                  <a:pt x="1855952" y="3270573"/>
                </a:lnTo>
                <a:lnTo>
                  <a:pt x="1858044" y="3261506"/>
                </a:lnTo>
                <a:lnTo>
                  <a:pt x="1858044" y="3251974"/>
                </a:lnTo>
                <a:lnTo>
                  <a:pt x="1856881" y="3241048"/>
                </a:lnTo>
                <a:lnTo>
                  <a:pt x="1854092" y="3233376"/>
                </a:lnTo>
                <a:cubicBezTo>
                  <a:pt x="1858950" y="3237142"/>
                  <a:pt x="1863553" y="3241257"/>
                  <a:pt x="1867807" y="3245697"/>
                </a:cubicBezTo>
                <a:cubicBezTo>
                  <a:pt x="1879965" y="3258600"/>
                  <a:pt x="1889309" y="3273874"/>
                  <a:pt x="1895237" y="3290567"/>
                </a:cubicBezTo>
                <a:cubicBezTo>
                  <a:pt x="1828057" y="3388907"/>
                  <a:pt x="1669984" y="3581170"/>
                  <a:pt x="1523303" y="3758788"/>
                </a:cubicBezTo>
                <a:lnTo>
                  <a:pt x="1465421" y="3828533"/>
                </a:lnTo>
                <a:lnTo>
                  <a:pt x="1465421" y="3828533"/>
                </a:lnTo>
                <a:cubicBezTo>
                  <a:pt x="1429622" y="3872239"/>
                  <a:pt x="1397310" y="3913621"/>
                  <a:pt x="1368020" y="3951284"/>
                </a:cubicBezTo>
                <a:cubicBezTo>
                  <a:pt x="1329200" y="4001035"/>
                  <a:pt x="1295493" y="4044277"/>
                  <a:pt x="1266901" y="4075895"/>
                </a:cubicBezTo>
                <a:cubicBezTo>
                  <a:pt x="1132772" y="4222824"/>
                  <a:pt x="1093254" y="4242353"/>
                  <a:pt x="1024911" y="4276063"/>
                </a:cubicBezTo>
                <a:lnTo>
                  <a:pt x="989577" y="4293731"/>
                </a:lnTo>
                <a:cubicBezTo>
                  <a:pt x="969449" y="4302171"/>
                  <a:pt x="952349" y="4316515"/>
                  <a:pt x="940529" y="4334881"/>
                </a:cubicBezTo>
                <a:cubicBezTo>
                  <a:pt x="936382" y="4343157"/>
                  <a:pt x="936382" y="4352875"/>
                  <a:pt x="940529" y="4361151"/>
                </a:cubicBezTo>
                <a:cubicBezTo>
                  <a:pt x="944915" y="4369521"/>
                  <a:pt x="951942" y="4376239"/>
                  <a:pt x="960520" y="4380215"/>
                </a:cubicBezTo>
                <a:cubicBezTo>
                  <a:pt x="993973" y="4393653"/>
                  <a:pt x="1030386" y="4397977"/>
                  <a:pt x="1066056" y="4392769"/>
                </a:cubicBezTo>
                <a:lnTo>
                  <a:pt x="1083491" y="4391374"/>
                </a:lnTo>
                <a:cubicBezTo>
                  <a:pt x="1188330" y="4382540"/>
                  <a:pt x="1258997" y="4376495"/>
                  <a:pt x="1435898" y="4267693"/>
                </a:cubicBezTo>
                <a:lnTo>
                  <a:pt x="1435898" y="4267693"/>
                </a:lnTo>
                <a:cubicBezTo>
                  <a:pt x="1582812" y="4177257"/>
                  <a:pt x="1765060" y="3920596"/>
                  <a:pt x="1897097" y="3735074"/>
                </a:cubicBezTo>
                <a:cubicBezTo>
                  <a:pt x="1932663" y="3685090"/>
                  <a:pt x="1964510" y="3640221"/>
                  <a:pt x="1990080" y="3605116"/>
                </a:cubicBezTo>
                <a:cubicBezTo>
                  <a:pt x="2032690" y="3545763"/>
                  <a:pt x="2079275" y="3489363"/>
                  <a:pt x="2129556" y="3436333"/>
                </a:cubicBezTo>
                <a:cubicBezTo>
                  <a:pt x="2157799" y="3406808"/>
                  <a:pt x="2193319" y="3385233"/>
                  <a:pt x="2232535" y="3373796"/>
                </a:cubicBezTo>
                <a:cubicBezTo>
                  <a:pt x="2239997" y="3371261"/>
                  <a:pt x="2247970" y="3370541"/>
                  <a:pt x="2255781" y="3371703"/>
                </a:cubicBezTo>
                <a:lnTo>
                  <a:pt x="2255781" y="3371703"/>
                </a:lnTo>
                <a:close/>
                <a:moveTo>
                  <a:pt x="1736003" y="3210127"/>
                </a:moveTo>
                <a:lnTo>
                  <a:pt x="1730889" y="3213382"/>
                </a:lnTo>
                <a:lnTo>
                  <a:pt x="1725542" y="3217567"/>
                </a:lnTo>
                <a:lnTo>
                  <a:pt x="1721358" y="3221751"/>
                </a:lnTo>
                <a:lnTo>
                  <a:pt x="1698112" y="3247092"/>
                </a:lnTo>
                <a:lnTo>
                  <a:pt x="1674866" y="3271968"/>
                </a:lnTo>
                <a:lnTo>
                  <a:pt x="1651620" y="3297076"/>
                </a:lnTo>
                <a:lnTo>
                  <a:pt x="1628374" y="3322417"/>
                </a:lnTo>
                <a:lnTo>
                  <a:pt x="1605128" y="3347990"/>
                </a:lnTo>
                <a:lnTo>
                  <a:pt x="1581883" y="3373796"/>
                </a:lnTo>
                <a:lnTo>
                  <a:pt x="1558637" y="3399834"/>
                </a:lnTo>
                <a:lnTo>
                  <a:pt x="1535391" y="3426104"/>
                </a:lnTo>
                <a:lnTo>
                  <a:pt x="1512145" y="3452607"/>
                </a:lnTo>
                <a:lnTo>
                  <a:pt x="1488899" y="3479110"/>
                </a:lnTo>
                <a:lnTo>
                  <a:pt x="1465653" y="3505846"/>
                </a:lnTo>
                <a:lnTo>
                  <a:pt x="1442407" y="3532581"/>
                </a:lnTo>
                <a:lnTo>
                  <a:pt x="1419161" y="3559317"/>
                </a:lnTo>
                <a:lnTo>
                  <a:pt x="1395915" y="3586285"/>
                </a:lnTo>
                <a:lnTo>
                  <a:pt x="1372670" y="3613253"/>
                </a:lnTo>
                <a:lnTo>
                  <a:pt x="1349424" y="3640221"/>
                </a:lnTo>
                <a:lnTo>
                  <a:pt x="1326178" y="3667189"/>
                </a:lnTo>
                <a:lnTo>
                  <a:pt x="1302932" y="3694157"/>
                </a:lnTo>
                <a:lnTo>
                  <a:pt x="1279686" y="3720893"/>
                </a:lnTo>
                <a:lnTo>
                  <a:pt x="1275734" y="3747861"/>
                </a:lnTo>
                <a:lnTo>
                  <a:pt x="1253651" y="3774596"/>
                </a:lnTo>
                <a:lnTo>
                  <a:pt x="1231567" y="3801099"/>
                </a:lnTo>
                <a:lnTo>
                  <a:pt x="1209484" y="3827602"/>
                </a:lnTo>
                <a:lnTo>
                  <a:pt x="1187400" y="3853873"/>
                </a:lnTo>
                <a:lnTo>
                  <a:pt x="1165316" y="3879911"/>
                </a:lnTo>
                <a:lnTo>
                  <a:pt x="1143233" y="3905717"/>
                </a:lnTo>
                <a:lnTo>
                  <a:pt x="1121382" y="3931522"/>
                </a:lnTo>
                <a:lnTo>
                  <a:pt x="1099530" y="3957096"/>
                </a:lnTo>
                <a:lnTo>
                  <a:pt x="1077679" y="3982204"/>
                </a:lnTo>
                <a:lnTo>
                  <a:pt x="1055828" y="4008242"/>
                </a:lnTo>
                <a:lnTo>
                  <a:pt x="1033977" y="4031490"/>
                </a:lnTo>
                <a:lnTo>
                  <a:pt x="1013521" y="4054739"/>
                </a:lnTo>
                <a:lnTo>
                  <a:pt x="986788" y="4077987"/>
                </a:lnTo>
                <a:lnTo>
                  <a:pt x="959125" y="4101235"/>
                </a:lnTo>
                <a:lnTo>
                  <a:pt x="931463" y="4122159"/>
                </a:lnTo>
                <a:lnTo>
                  <a:pt x="903800" y="4140990"/>
                </a:lnTo>
                <a:lnTo>
                  <a:pt x="876370" y="4157961"/>
                </a:lnTo>
                <a:lnTo>
                  <a:pt x="849172" y="4173072"/>
                </a:lnTo>
                <a:lnTo>
                  <a:pt x="822207" y="4186556"/>
                </a:lnTo>
                <a:lnTo>
                  <a:pt x="795474" y="4198181"/>
                </a:lnTo>
                <a:lnTo>
                  <a:pt x="768974" y="4208178"/>
                </a:lnTo>
                <a:lnTo>
                  <a:pt x="742939" y="4216547"/>
                </a:lnTo>
                <a:lnTo>
                  <a:pt x="717368" y="4223289"/>
                </a:lnTo>
                <a:lnTo>
                  <a:pt x="692263" y="4228636"/>
                </a:lnTo>
                <a:lnTo>
                  <a:pt x="667622" y="4232588"/>
                </a:lnTo>
                <a:lnTo>
                  <a:pt x="644376" y="4235145"/>
                </a:lnTo>
                <a:lnTo>
                  <a:pt x="621130" y="4235145"/>
                </a:lnTo>
                <a:lnTo>
                  <a:pt x="597884" y="4235145"/>
                </a:lnTo>
                <a:lnTo>
                  <a:pt x="576033" y="4233751"/>
                </a:lnTo>
                <a:lnTo>
                  <a:pt x="555112" y="4233053"/>
                </a:lnTo>
                <a:lnTo>
                  <a:pt x="534888" y="4229333"/>
                </a:lnTo>
                <a:lnTo>
                  <a:pt x="515361" y="4224684"/>
                </a:lnTo>
                <a:lnTo>
                  <a:pt x="496997" y="4218872"/>
                </a:lnTo>
                <a:lnTo>
                  <a:pt x="479563" y="4212130"/>
                </a:lnTo>
                <a:lnTo>
                  <a:pt x="462128" y="4204690"/>
                </a:lnTo>
                <a:lnTo>
                  <a:pt x="446786" y="4196321"/>
                </a:lnTo>
                <a:lnTo>
                  <a:pt x="432606" y="4187254"/>
                </a:lnTo>
                <a:lnTo>
                  <a:pt x="419588" y="4177490"/>
                </a:lnTo>
                <a:lnTo>
                  <a:pt x="407733" y="4167260"/>
                </a:lnTo>
                <a:lnTo>
                  <a:pt x="397040" y="4156334"/>
                </a:lnTo>
                <a:lnTo>
                  <a:pt x="387741" y="4144942"/>
                </a:lnTo>
                <a:lnTo>
                  <a:pt x="386114" y="4142617"/>
                </a:lnTo>
                <a:lnTo>
                  <a:pt x="398899" y="4136805"/>
                </a:lnTo>
                <a:lnTo>
                  <a:pt x="424935" y="4124483"/>
                </a:lnTo>
                <a:lnTo>
                  <a:pt x="450273" y="4110999"/>
                </a:lnTo>
                <a:lnTo>
                  <a:pt x="475146" y="4096818"/>
                </a:lnTo>
                <a:lnTo>
                  <a:pt x="498392" y="4081939"/>
                </a:lnTo>
                <a:lnTo>
                  <a:pt x="521638" y="4066595"/>
                </a:lnTo>
                <a:lnTo>
                  <a:pt x="544884" y="4050786"/>
                </a:lnTo>
                <a:lnTo>
                  <a:pt x="568130" y="4034280"/>
                </a:lnTo>
                <a:lnTo>
                  <a:pt x="590213" y="4017309"/>
                </a:lnTo>
                <a:lnTo>
                  <a:pt x="611832" y="3999873"/>
                </a:lnTo>
                <a:lnTo>
                  <a:pt x="632985" y="3981971"/>
                </a:lnTo>
                <a:lnTo>
                  <a:pt x="653674" y="3963605"/>
                </a:lnTo>
                <a:lnTo>
                  <a:pt x="673898" y="3945006"/>
                </a:lnTo>
                <a:lnTo>
                  <a:pt x="693657" y="3925943"/>
                </a:lnTo>
                <a:lnTo>
                  <a:pt x="713184" y="3906647"/>
                </a:lnTo>
                <a:lnTo>
                  <a:pt x="732245" y="3886886"/>
                </a:lnTo>
                <a:lnTo>
                  <a:pt x="751075" y="3866892"/>
                </a:lnTo>
                <a:lnTo>
                  <a:pt x="769671" y="3846666"/>
                </a:lnTo>
                <a:lnTo>
                  <a:pt x="787803" y="3826208"/>
                </a:lnTo>
                <a:lnTo>
                  <a:pt x="805702" y="3805517"/>
                </a:lnTo>
                <a:lnTo>
                  <a:pt x="823369" y="3784593"/>
                </a:lnTo>
                <a:lnTo>
                  <a:pt x="840804" y="3763437"/>
                </a:lnTo>
                <a:lnTo>
                  <a:pt x="858006" y="3742281"/>
                </a:lnTo>
                <a:lnTo>
                  <a:pt x="875208" y="3720893"/>
                </a:lnTo>
                <a:lnTo>
                  <a:pt x="892177" y="3699504"/>
                </a:lnTo>
                <a:lnTo>
                  <a:pt x="908914" y="3677883"/>
                </a:lnTo>
                <a:lnTo>
                  <a:pt x="925651" y="3656262"/>
                </a:lnTo>
                <a:lnTo>
                  <a:pt x="942388" y="3634641"/>
                </a:lnTo>
                <a:lnTo>
                  <a:pt x="958893" y="3613021"/>
                </a:lnTo>
                <a:lnTo>
                  <a:pt x="975397" y="3591400"/>
                </a:lnTo>
                <a:lnTo>
                  <a:pt x="992599" y="3568151"/>
                </a:lnTo>
                <a:lnTo>
                  <a:pt x="1004920" y="3550017"/>
                </a:lnTo>
                <a:lnTo>
                  <a:pt x="1017240" y="3532349"/>
                </a:lnTo>
                <a:lnTo>
                  <a:pt x="1030490" y="3513983"/>
                </a:lnTo>
                <a:lnTo>
                  <a:pt x="1044438" y="3494919"/>
                </a:lnTo>
                <a:lnTo>
                  <a:pt x="1059083" y="3475391"/>
                </a:lnTo>
                <a:lnTo>
                  <a:pt x="1074425" y="3455397"/>
                </a:lnTo>
                <a:lnTo>
                  <a:pt x="1090465" y="3435171"/>
                </a:lnTo>
                <a:lnTo>
                  <a:pt x="1106969" y="3414480"/>
                </a:lnTo>
                <a:lnTo>
                  <a:pt x="1123939" y="3393556"/>
                </a:lnTo>
                <a:lnTo>
                  <a:pt x="1141141" y="3372400"/>
                </a:lnTo>
                <a:lnTo>
                  <a:pt x="1158807" y="3351245"/>
                </a:lnTo>
                <a:lnTo>
                  <a:pt x="1176707" y="3330089"/>
                </a:lnTo>
                <a:lnTo>
                  <a:pt x="1194606" y="3308933"/>
                </a:lnTo>
                <a:lnTo>
                  <a:pt x="1212738" y="3287777"/>
                </a:lnTo>
                <a:lnTo>
                  <a:pt x="1230870" y="3266853"/>
                </a:lnTo>
                <a:lnTo>
                  <a:pt x="1249001" y="3245930"/>
                </a:lnTo>
                <a:lnTo>
                  <a:pt x="1266901" y="3225471"/>
                </a:lnTo>
                <a:lnTo>
                  <a:pt x="1284568" y="3205245"/>
                </a:lnTo>
                <a:lnTo>
                  <a:pt x="1302002" y="3185252"/>
                </a:lnTo>
                <a:lnTo>
                  <a:pt x="1319204" y="3165723"/>
                </a:lnTo>
                <a:lnTo>
                  <a:pt x="1335941" y="3146892"/>
                </a:lnTo>
                <a:lnTo>
                  <a:pt x="1352213" y="3128526"/>
                </a:lnTo>
                <a:lnTo>
                  <a:pt x="1368718" y="3110857"/>
                </a:lnTo>
                <a:lnTo>
                  <a:pt x="1384060" y="3093886"/>
                </a:lnTo>
                <a:lnTo>
                  <a:pt x="1398705" y="3077612"/>
                </a:lnTo>
                <a:lnTo>
                  <a:pt x="1412653" y="3062036"/>
                </a:lnTo>
                <a:lnTo>
                  <a:pt x="1425903" y="3047389"/>
                </a:lnTo>
                <a:lnTo>
                  <a:pt x="1438223" y="3033673"/>
                </a:lnTo>
                <a:lnTo>
                  <a:pt x="1449614" y="3020886"/>
                </a:lnTo>
                <a:lnTo>
                  <a:pt x="1461701" y="3008564"/>
                </a:lnTo>
                <a:lnTo>
                  <a:pt x="1471232" y="2997870"/>
                </a:lnTo>
                <a:lnTo>
                  <a:pt x="1480298" y="2987641"/>
                </a:lnTo>
                <a:lnTo>
                  <a:pt x="1484715" y="2982294"/>
                </a:lnTo>
                <a:lnTo>
                  <a:pt x="1488899" y="2975552"/>
                </a:lnTo>
                <a:lnTo>
                  <a:pt x="1492386" y="2968112"/>
                </a:lnTo>
                <a:lnTo>
                  <a:pt x="1494943" y="2960208"/>
                </a:lnTo>
                <a:lnTo>
                  <a:pt x="1496338" y="2951838"/>
                </a:lnTo>
                <a:lnTo>
                  <a:pt x="1496338" y="2948119"/>
                </a:lnTo>
                <a:cubicBezTo>
                  <a:pt x="1500708" y="2953396"/>
                  <a:pt x="1504453" y="2959185"/>
                  <a:pt x="1507496" y="2965323"/>
                </a:cubicBezTo>
                <a:cubicBezTo>
                  <a:pt x="1510757" y="2971669"/>
                  <a:pt x="1512584" y="2978644"/>
                  <a:pt x="1512842" y="2985781"/>
                </a:cubicBezTo>
                <a:cubicBezTo>
                  <a:pt x="1484450" y="3032347"/>
                  <a:pt x="1451090" y="3075682"/>
                  <a:pt x="1413350" y="3115042"/>
                </a:cubicBezTo>
                <a:cubicBezTo>
                  <a:pt x="1383595" y="3148984"/>
                  <a:pt x="1351283" y="3186182"/>
                  <a:pt x="1320366" y="3226634"/>
                </a:cubicBezTo>
                <a:lnTo>
                  <a:pt x="1320366" y="3226634"/>
                </a:lnTo>
                <a:cubicBezTo>
                  <a:pt x="1292006" y="3263598"/>
                  <a:pt x="1260392" y="3302191"/>
                  <a:pt x="1227383" y="3342875"/>
                </a:cubicBezTo>
                <a:cubicBezTo>
                  <a:pt x="1170895" y="3412620"/>
                  <a:pt x="1111153" y="3485387"/>
                  <a:pt x="1059547" y="3559317"/>
                </a:cubicBezTo>
                <a:lnTo>
                  <a:pt x="1059547" y="3559317"/>
                </a:lnTo>
                <a:cubicBezTo>
                  <a:pt x="1033744" y="3596282"/>
                  <a:pt x="1007244" y="3632317"/>
                  <a:pt x="980512" y="3667189"/>
                </a:cubicBezTo>
                <a:cubicBezTo>
                  <a:pt x="953779" y="3702062"/>
                  <a:pt x="926813" y="3735539"/>
                  <a:pt x="899383" y="3768087"/>
                </a:cubicBezTo>
                <a:cubicBezTo>
                  <a:pt x="759908" y="3933382"/>
                  <a:pt x="624849" y="4057296"/>
                  <a:pt x="550695" y="4086821"/>
                </a:cubicBezTo>
                <a:cubicBezTo>
                  <a:pt x="517314" y="4096957"/>
                  <a:pt x="486699" y="4114626"/>
                  <a:pt x="461198" y="4138433"/>
                </a:cubicBezTo>
                <a:cubicBezTo>
                  <a:pt x="451981" y="4146825"/>
                  <a:pt x="450394" y="4160728"/>
                  <a:pt x="457479" y="4170980"/>
                </a:cubicBezTo>
                <a:cubicBezTo>
                  <a:pt x="465841" y="4180698"/>
                  <a:pt x="476940" y="4187672"/>
                  <a:pt x="489326" y="4190974"/>
                </a:cubicBezTo>
                <a:cubicBezTo>
                  <a:pt x="549156" y="4206434"/>
                  <a:pt x="611109" y="4212013"/>
                  <a:pt x="672736" y="4207480"/>
                </a:cubicBezTo>
                <a:lnTo>
                  <a:pt x="672736" y="4207480"/>
                </a:lnTo>
                <a:cubicBezTo>
                  <a:pt x="684103" y="4206806"/>
                  <a:pt x="695384" y="4205085"/>
                  <a:pt x="706442" y="4202366"/>
                </a:cubicBezTo>
                <a:cubicBezTo>
                  <a:pt x="720385" y="4198971"/>
                  <a:pt x="734124" y="4194787"/>
                  <a:pt x="747588" y="4189811"/>
                </a:cubicBezTo>
                <a:cubicBezTo>
                  <a:pt x="846955" y="4151033"/>
                  <a:pt x="937193" y="4092075"/>
                  <a:pt x="1012591" y="4016611"/>
                </a:cubicBezTo>
                <a:cubicBezTo>
                  <a:pt x="1082329" y="3946866"/>
                  <a:pt x="1153693" y="3865730"/>
                  <a:pt x="1217852" y="3788080"/>
                </a:cubicBezTo>
                <a:cubicBezTo>
                  <a:pt x="1282011" y="3710431"/>
                  <a:pt x="1338963" y="3636966"/>
                  <a:pt x="1380573" y="3582100"/>
                </a:cubicBezTo>
                <a:lnTo>
                  <a:pt x="1399402" y="3557225"/>
                </a:lnTo>
                <a:cubicBezTo>
                  <a:pt x="1499592" y="3424709"/>
                  <a:pt x="1563518" y="3340318"/>
                  <a:pt x="1651155" y="3257089"/>
                </a:cubicBezTo>
                <a:cubicBezTo>
                  <a:pt x="1670961" y="3237909"/>
                  <a:pt x="1694781" y="3223379"/>
                  <a:pt x="1720893" y="3214544"/>
                </a:cubicBezTo>
                <a:cubicBezTo>
                  <a:pt x="1725705" y="3212987"/>
                  <a:pt x="1730587" y="3211592"/>
                  <a:pt x="1735538" y="3210360"/>
                </a:cubicBezTo>
                <a:lnTo>
                  <a:pt x="1735538" y="3210360"/>
                </a:lnTo>
                <a:close/>
                <a:moveTo>
                  <a:pt x="1368718" y="2894183"/>
                </a:moveTo>
                <a:lnTo>
                  <a:pt x="1368718" y="2894183"/>
                </a:lnTo>
                <a:lnTo>
                  <a:pt x="1362674" y="2898600"/>
                </a:lnTo>
                <a:lnTo>
                  <a:pt x="1357560" y="2903017"/>
                </a:lnTo>
                <a:lnTo>
                  <a:pt x="1328038" y="2931613"/>
                </a:lnTo>
                <a:lnTo>
                  <a:pt x="1298980" y="2960440"/>
                </a:lnTo>
                <a:lnTo>
                  <a:pt x="1271085" y="2989036"/>
                </a:lnTo>
                <a:lnTo>
                  <a:pt x="1243423" y="3017864"/>
                </a:lnTo>
                <a:lnTo>
                  <a:pt x="1216225" y="3046924"/>
                </a:lnTo>
                <a:lnTo>
                  <a:pt x="1189260" y="3076217"/>
                </a:lnTo>
                <a:lnTo>
                  <a:pt x="1162759" y="3105742"/>
                </a:lnTo>
                <a:lnTo>
                  <a:pt x="1136259" y="3135965"/>
                </a:lnTo>
                <a:lnTo>
                  <a:pt x="1110224" y="3165956"/>
                </a:lnTo>
                <a:lnTo>
                  <a:pt x="1084653" y="3195946"/>
                </a:lnTo>
                <a:lnTo>
                  <a:pt x="1059083" y="3226169"/>
                </a:lnTo>
                <a:lnTo>
                  <a:pt x="1033744" y="3256624"/>
                </a:lnTo>
                <a:lnTo>
                  <a:pt x="1009569" y="3287544"/>
                </a:lnTo>
                <a:lnTo>
                  <a:pt x="984696" y="3317999"/>
                </a:lnTo>
                <a:lnTo>
                  <a:pt x="959823" y="3348687"/>
                </a:lnTo>
                <a:lnTo>
                  <a:pt x="935182" y="3379375"/>
                </a:lnTo>
                <a:lnTo>
                  <a:pt x="910541" y="3410063"/>
                </a:lnTo>
                <a:lnTo>
                  <a:pt x="885901" y="3440750"/>
                </a:lnTo>
                <a:lnTo>
                  <a:pt x="861493" y="3471438"/>
                </a:lnTo>
                <a:lnTo>
                  <a:pt x="837084" y="3502126"/>
                </a:lnTo>
                <a:lnTo>
                  <a:pt x="812444" y="3532814"/>
                </a:lnTo>
                <a:lnTo>
                  <a:pt x="787571" y="3563037"/>
                </a:lnTo>
                <a:lnTo>
                  <a:pt x="764325" y="3593492"/>
                </a:lnTo>
                <a:cubicBezTo>
                  <a:pt x="623222" y="3767622"/>
                  <a:pt x="473519" y="3998013"/>
                  <a:pt x="222696" y="3982901"/>
                </a:cubicBezTo>
                <a:lnTo>
                  <a:pt x="209678" y="3982901"/>
                </a:lnTo>
                <a:lnTo>
                  <a:pt x="196660" y="3982901"/>
                </a:lnTo>
                <a:lnTo>
                  <a:pt x="185502" y="3982901"/>
                </a:lnTo>
                <a:lnTo>
                  <a:pt x="175274" y="3981041"/>
                </a:lnTo>
                <a:lnTo>
                  <a:pt x="165976" y="3978252"/>
                </a:lnTo>
                <a:lnTo>
                  <a:pt x="157375" y="3974764"/>
                </a:lnTo>
                <a:lnTo>
                  <a:pt x="149471" y="3970347"/>
                </a:lnTo>
                <a:lnTo>
                  <a:pt x="142032" y="3965000"/>
                </a:lnTo>
                <a:lnTo>
                  <a:pt x="134826" y="3958491"/>
                </a:lnTo>
                <a:lnTo>
                  <a:pt x="127852" y="3950586"/>
                </a:lnTo>
                <a:lnTo>
                  <a:pt x="121111" y="3941054"/>
                </a:lnTo>
                <a:lnTo>
                  <a:pt x="113440" y="3928965"/>
                </a:lnTo>
                <a:lnTo>
                  <a:pt x="108326" y="3915249"/>
                </a:lnTo>
                <a:lnTo>
                  <a:pt x="104839" y="3905252"/>
                </a:lnTo>
                <a:lnTo>
                  <a:pt x="104839" y="3903857"/>
                </a:lnTo>
                <a:lnTo>
                  <a:pt x="106466" y="3900137"/>
                </a:lnTo>
                <a:lnTo>
                  <a:pt x="108791" y="3895720"/>
                </a:lnTo>
                <a:lnTo>
                  <a:pt x="111580" y="3890605"/>
                </a:lnTo>
                <a:lnTo>
                  <a:pt x="114835" y="3884793"/>
                </a:lnTo>
                <a:lnTo>
                  <a:pt x="118786" y="3878516"/>
                </a:lnTo>
                <a:lnTo>
                  <a:pt x="123203" y="3871774"/>
                </a:lnTo>
                <a:lnTo>
                  <a:pt x="128085" y="3864335"/>
                </a:lnTo>
                <a:lnTo>
                  <a:pt x="133431" y="3856663"/>
                </a:lnTo>
                <a:lnTo>
                  <a:pt x="139243" y="3848526"/>
                </a:lnTo>
                <a:lnTo>
                  <a:pt x="145287" y="3839924"/>
                </a:lnTo>
                <a:lnTo>
                  <a:pt x="151796" y="3830857"/>
                </a:lnTo>
                <a:lnTo>
                  <a:pt x="159932" y="3822255"/>
                </a:lnTo>
                <a:lnTo>
                  <a:pt x="167138" y="3812491"/>
                </a:lnTo>
                <a:lnTo>
                  <a:pt x="174809" y="3802494"/>
                </a:lnTo>
                <a:lnTo>
                  <a:pt x="182713" y="3792033"/>
                </a:lnTo>
                <a:lnTo>
                  <a:pt x="190849" y="3781338"/>
                </a:lnTo>
                <a:lnTo>
                  <a:pt x="199450" y="3770179"/>
                </a:lnTo>
                <a:lnTo>
                  <a:pt x="208283" y="3758788"/>
                </a:lnTo>
                <a:lnTo>
                  <a:pt x="217349" y="3747163"/>
                </a:lnTo>
                <a:lnTo>
                  <a:pt x="226647" y="3735307"/>
                </a:lnTo>
                <a:lnTo>
                  <a:pt x="236178" y="3722985"/>
                </a:lnTo>
                <a:lnTo>
                  <a:pt x="245941" y="3710431"/>
                </a:lnTo>
                <a:lnTo>
                  <a:pt x="255937" y="3697644"/>
                </a:lnTo>
                <a:lnTo>
                  <a:pt x="266165" y="3684625"/>
                </a:lnTo>
                <a:lnTo>
                  <a:pt x="276161" y="3671141"/>
                </a:lnTo>
                <a:lnTo>
                  <a:pt x="286622" y="3657657"/>
                </a:lnTo>
                <a:lnTo>
                  <a:pt x="298710" y="3642081"/>
                </a:lnTo>
                <a:lnTo>
                  <a:pt x="311030" y="3626272"/>
                </a:lnTo>
                <a:lnTo>
                  <a:pt x="323350" y="3610231"/>
                </a:lnTo>
                <a:lnTo>
                  <a:pt x="335903" y="3594189"/>
                </a:lnTo>
                <a:lnTo>
                  <a:pt x="348456" y="3577916"/>
                </a:lnTo>
                <a:lnTo>
                  <a:pt x="361241" y="3561409"/>
                </a:lnTo>
                <a:lnTo>
                  <a:pt x="374026" y="3544903"/>
                </a:lnTo>
                <a:lnTo>
                  <a:pt x="386812" y="3528164"/>
                </a:lnTo>
                <a:lnTo>
                  <a:pt x="399597" y="3511426"/>
                </a:lnTo>
                <a:lnTo>
                  <a:pt x="412382" y="3494687"/>
                </a:lnTo>
                <a:lnTo>
                  <a:pt x="425167" y="3477948"/>
                </a:lnTo>
                <a:lnTo>
                  <a:pt x="437952" y="3460977"/>
                </a:lnTo>
                <a:lnTo>
                  <a:pt x="450738" y="3444238"/>
                </a:lnTo>
                <a:lnTo>
                  <a:pt x="462128" y="3427034"/>
                </a:lnTo>
                <a:lnTo>
                  <a:pt x="474681" y="3410295"/>
                </a:lnTo>
                <a:lnTo>
                  <a:pt x="487234" y="3393556"/>
                </a:lnTo>
                <a:lnTo>
                  <a:pt x="499554" y="3377050"/>
                </a:lnTo>
                <a:lnTo>
                  <a:pt x="511874" y="3360544"/>
                </a:lnTo>
                <a:lnTo>
                  <a:pt x="523962" y="3344270"/>
                </a:lnTo>
                <a:lnTo>
                  <a:pt x="535818" y="3327996"/>
                </a:lnTo>
                <a:lnTo>
                  <a:pt x="547441" y="3311955"/>
                </a:lnTo>
                <a:lnTo>
                  <a:pt x="558831" y="3296146"/>
                </a:lnTo>
                <a:lnTo>
                  <a:pt x="569989" y="3280570"/>
                </a:lnTo>
                <a:lnTo>
                  <a:pt x="580915" y="3265226"/>
                </a:lnTo>
                <a:lnTo>
                  <a:pt x="591608" y="3250114"/>
                </a:lnTo>
                <a:lnTo>
                  <a:pt x="601836" y="3235468"/>
                </a:lnTo>
                <a:lnTo>
                  <a:pt x="611832" y="3221054"/>
                </a:lnTo>
                <a:lnTo>
                  <a:pt x="621595" y="3206873"/>
                </a:lnTo>
                <a:lnTo>
                  <a:pt x="630893" y="3193156"/>
                </a:lnTo>
                <a:lnTo>
                  <a:pt x="639727" y="3179672"/>
                </a:lnTo>
                <a:lnTo>
                  <a:pt x="648328" y="3166653"/>
                </a:lnTo>
                <a:cubicBezTo>
                  <a:pt x="665762" y="3139453"/>
                  <a:pt x="684126" y="3113182"/>
                  <a:pt x="703188" y="3087144"/>
                </a:cubicBezTo>
                <a:lnTo>
                  <a:pt x="720622" y="3063896"/>
                </a:lnTo>
                <a:lnTo>
                  <a:pt x="738987" y="3040647"/>
                </a:lnTo>
                <a:lnTo>
                  <a:pt x="757816" y="3017399"/>
                </a:lnTo>
                <a:lnTo>
                  <a:pt x="777342" y="2994151"/>
                </a:lnTo>
                <a:lnTo>
                  <a:pt x="797334" y="2970902"/>
                </a:lnTo>
                <a:lnTo>
                  <a:pt x="817558" y="2947654"/>
                </a:lnTo>
                <a:lnTo>
                  <a:pt x="838014" y="2924406"/>
                </a:lnTo>
                <a:lnTo>
                  <a:pt x="858471" y="2901157"/>
                </a:lnTo>
                <a:lnTo>
                  <a:pt x="878927" y="2877909"/>
                </a:lnTo>
                <a:lnTo>
                  <a:pt x="899383" y="2854661"/>
                </a:lnTo>
                <a:lnTo>
                  <a:pt x="919607" y="2831412"/>
                </a:lnTo>
                <a:lnTo>
                  <a:pt x="939366" y="2809559"/>
                </a:lnTo>
                <a:lnTo>
                  <a:pt x="958660" y="2788170"/>
                </a:lnTo>
                <a:lnTo>
                  <a:pt x="977489" y="2767247"/>
                </a:lnTo>
                <a:lnTo>
                  <a:pt x="995621" y="2746789"/>
                </a:lnTo>
                <a:lnTo>
                  <a:pt x="1013056" y="2726795"/>
                </a:lnTo>
                <a:lnTo>
                  <a:pt x="1029560" y="2707499"/>
                </a:lnTo>
                <a:lnTo>
                  <a:pt x="1045135" y="2688900"/>
                </a:lnTo>
                <a:lnTo>
                  <a:pt x="1059547" y="2670999"/>
                </a:lnTo>
                <a:lnTo>
                  <a:pt x="1072798" y="2653563"/>
                </a:lnTo>
                <a:lnTo>
                  <a:pt x="1084886" y="2636824"/>
                </a:lnTo>
                <a:lnTo>
                  <a:pt x="1095579" y="2620783"/>
                </a:lnTo>
                <a:lnTo>
                  <a:pt x="1104877" y="2605206"/>
                </a:lnTo>
                <a:lnTo>
                  <a:pt x="1112781" y="2589862"/>
                </a:lnTo>
                <a:lnTo>
                  <a:pt x="1119057" y="2574286"/>
                </a:lnTo>
                <a:lnTo>
                  <a:pt x="1123241" y="2557780"/>
                </a:lnTo>
                <a:lnTo>
                  <a:pt x="1123241" y="2554990"/>
                </a:lnTo>
                <a:cubicBezTo>
                  <a:pt x="1136557" y="2574449"/>
                  <a:pt x="1148073" y="2595070"/>
                  <a:pt x="1157645" y="2616598"/>
                </a:cubicBezTo>
                <a:cubicBezTo>
                  <a:pt x="1128588" y="2650541"/>
                  <a:pt x="1092092" y="2690992"/>
                  <a:pt x="1050017" y="2737257"/>
                </a:cubicBezTo>
                <a:cubicBezTo>
                  <a:pt x="944480" y="2853498"/>
                  <a:pt x="804773" y="3008099"/>
                  <a:pt x="669481" y="3186182"/>
                </a:cubicBezTo>
                <a:lnTo>
                  <a:pt x="669481" y="3186182"/>
                </a:lnTo>
                <a:cubicBezTo>
                  <a:pt x="610204" y="3264064"/>
                  <a:pt x="550463" y="3348920"/>
                  <a:pt x="493278" y="3430754"/>
                </a:cubicBezTo>
                <a:cubicBezTo>
                  <a:pt x="460268" y="3477251"/>
                  <a:pt x="428189" y="3523747"/>
                  <a:pt x="398667" y="3564432"/>
                </a:cubicBezTo>
                <a:lnTo>
                  <a:pt x="375421" y="3596282"/>
                </a:lnTo>
                <a:cubicBezTo>
                  <a:pt x="334334" y="3657797"/>
                  <a:pt x="288309" y="3715894"/>
                  <a:pt x="237805" y="3769947"/>
                </a:cubicBezTo>
                <a:cubicBezTo>
                  <a:pt x="181783" y="3824580"/>
                  <a:pt x="139708" y="3871309"/>
                  <a:pt x="135059" y="3904322"/>
                </a:cubicBezTo>
                <a:cubicBezTo>
                  <a:pt x="130409" y="3937334"/>
                  <a:pt x="163883" y="3960583"/>
                  <a:pt x="262446" y="3955468"/>
                </a:cubicBezTo>
                <a:cubicBezTo>
                  <a:pt x="423540" y="3947099"/>
                  <a:pt x="521173" y="3837367"/>
                  <a:pt x="603463" y="3745071"/>
                </a:cubicBezTo>
                <a:cubicBezTo>
                  <a:pt x="617178" y="3729727"/>
                  <a:pt x="630196" y="3715081"/>
                  <a:pt x="642981" y="3701597"/>
                </a:cubicBezTo>
                <a:cubicBezTo>
                  <a:pt x="689473" y="3653240"/>
                  <a:pt x="745960" y="3585355"/>
                  <a:pt x="802216" y="3515610"/>
                </a:cubicBezTo>
                <a:cubicBezTo>
                  <a:pt x="858471" y="3445865"/>
                  <a:pt x="913796" y="3374725"/>
                  <a:pt x="954709" y="3321487"/>
                </a:cubicBezTo>
                <a:cubicBezTo>
                  <a:pt x="995621" y="3268248"/>
                  <a:pt x="1033977" y="3220124"/>
                  <a:pt x="1069543" y="3176882"/>
                </a:cubicBezTo>
                <a:cubicBezTo>
                  <a:pt x="1105110" y="3133640"/>
                  <a:pt x="1139281" y="3095281"/>
                  <a:pt x="1168803" y="3062501"/>
                </a:cubicBezTo>
                <a:cubicBezTo>
                  <a:pt x="1184610" y="3045529"/>
                  <a:pt x="1198093" y="3029488"/>
                  <a:pt x="1211343" y="3014144"/>
                </a:cubicBezTo>
                <a:cubicBezTo>
                  <a:pt x="1250396" y="2967648"/>
                  <a:pt x="1284335" y="2928358"/>
                  <a:pt x="1339428" y="2901622"/>
                </a:cubicBezTo>
                <a:cubicBezTo>
                  <a:pt x="1348647" y="2897205"/>
                  <a:pt x="1358552" y="2894369"/>
                  <a:pt x="1368718" y="2893253"/>
                </a:cubicBezTo>
                <a:lnTo>
                  <a:pt x="1368718" y="2893253"/>
                </a:lnTo>
                <a:close/>
                <a:moveTo>
                  <a:pt x="996784" y="2508493"/>
                </a:moveTo>
                <a:lnTo>
                  <a:pt x="990507" y="2512678"/>
                </a:lnTo>
                <a:lnTo>
                  <a:pt x="975862" y="2523837"/>
                </a:lnTo>
                <a:lnTo>
                  <a:pt x="960985" y="2536391"/>
                </a:lnTo>
                <a:lnTo>
                  <a:pt x="945643" y="2550108"/>
                </a:lnTo>
                <a:lnTo>
                  <a:pt x="929836" y="2565219"/>
                </a:lnTo>
                <a:lnTo>
                  <a:pt x="913563" y="2581493"/>
                </a:lnTo>
                <a:lnTo>
                  <a:pt x="896826" y="2598929"/>
                </a:lnTo>
                <a:lnTo>
                  <a:pt x="879624" y="2617295"/>
                </a:lnTo>
                <a:lnTo>
                  <a:pt x="861957" y="2636591"/>
                </a:lnTo>
                <a:lnTo>
                  <a:pt x="844058" y="2656817"/>
                </a:lnTo>
                <a:lnTo>
                  <a:pt x="825694" y="2677741"/>
                </a:lnTo>
                <a:lnTo>
                  <a:pt x="807097" y="2699362"/>
                </a:lnTo>
                <a:lnTo>
                  <a:pt x="788500" y="2721448"/>
                </a:lnTo>
                <a:lnTo>
                  <a:pt x="769671" y="2744696"/>
                </a:lnTo>
                <a:lnTo>
                  <a:pt x="750842" y="2767944"/>
                </a:lnTo>
                <a:lnTo>
                  <a:pt x="732013" y="2791193"/>
                </a:lnTo>
                <a:cubicBezTo>
                  <a:pt x="707063" y="2822183"/>
                  <a:pt x="682190" y="2853196"/>
                  <a:pt x="657394" y="2884186"/>
                </a:cubicBezTo>
                <a:lnTo>
                  <a:pt x="639262" y="2907434"/>
                </a:lnTo>
                <a:cubicBezTo>
                  <a:pt x="549403" y="3017957"/>
                  <a:pt x="466933" y="3134314"/>
                  <a:pt x="392391" y="3255694"/>
                </a:cubicBezTo>
                <a:lnTo>
                  <a:pt x="374259" y="3287544"/>
                </a:lnTo>
                <a:lnTo>
                  <a:pt x="354965" y="3319859"/>
                </a:lnTo>
                <a:lnTo>
                  <a:pt x="335438" y="3352174"/>
                </a:lnTo>
                <a:lnTo>
                  <a:pt x="315912" y="3384257"/>
                </a:lnTo>
                <a:lnTo>
                  <a:pt x="296385" y="3415875"/>
                </a:lnTo>
                <a:lnTo>
                  <a:pt x="276161" y="3447028"/>
                </a:lnTo>
                <a:lnTo>
                  <a:pt x="256635" y="3477251"/>
                </a:lnTo>
                <a:lnTo>
                  <a:pt x="237341" y="3506543"/>
                </a:lnTo>
                <a:lnTo>
                  <a:pt x="218279" y="3534674"/>
                </a:lnTo>
                <a:lnTo>
                  <a:pt x="199450" y="3561409"/>
                </a:lnTo>
                <a:lnTo>
                  <a:pt x="180853" y="3586285"/>
                </a:lnTo>
                <a:lnTo>
                  <a:pt x="162721" y="3609533"/>
                </a:lnTo>
                <a:lnTo>
                  <a:pt x="145054" y="3630457"/>
                </a:lnTo>
                <a:lnTo>
                  <a:pt x="127852" y="3649056"/>
                </a:lnTo>
                <a:lnTo>
                  <a:pt x="111580" y="3665097"/>
                </a:lnTo>
                <a:lnTo>
                  <a:pt x="96238" y="3678348"/>
                </a:lnTo>
                <a:lnTo>
                  <a:pt x="82290" y="3688578"/>
                </a:lnTo>
                <a:lnTo>
                  <a:pt x="69970" y="3695552"/>
                </a:lnTo>
                <a:lnTo>
                  <a:pt x="59742" y="3699504"/>
                </a:lnTo>
                <a:lnTo>
                  <a:pt x="52071" y="3700899"/>
                </a:lnTo>
                <a:lnTo>
                  <a:pt x="46957" y="3700899"/>
                </a:lnTo>
                <a:lnTo>
                  <a:pt x="42075" y="3699504"/>
                </a:lnTo>
                <a:lnTo>
                  <a:pt x="36031" y="3696017"/>
                </a:lnTo>
                <a:lnTo>
                  <a:pt x="29057" y="3689740"/>
                </a:lnTo>
                <a:lnTo>
                  <a:pt x="22316" y="3680906"/>
                </a:lnTo>
                <a:lnTo>
                  <a:pt x="16040" y="3669281"/>
                </a:lnTo>
                <a:lnTo>
                  <a:pt x="10461" y="3654868"/>
                </a:lnTo>
                <a:lnTo>
                  <a:pt x="5811" y="3637664"/>
                </a:lnTo>
                <a:lnTo>
                  <a:pt x="2325" y="3617670"/>
                </a:lnTo>
                <a:lnTo>
                  <a:pt x="0" y="3594422"/>
                </a:lnTo>
                <a:lnTo>
                  <a:pt x="0" y="3570011"/>
                </a:lnTo>
                <a:cubicBezTo>
                  <a:pt x="0" y="3561177"/>
                  <a:pt x="0" y="3552412"/>
                  <a:pt x="0" y="3543741"/>
                </a:cubicBezTo>
                <a:lnTo>
                  <a:pt x="1627" y="3515610"/>
                </a:lnTo>
                <a:lnTo>
                  <a:pt x="4417" y="3485852"/>
                </a:lnTo>
                <a:lnTo>
                  <a:pt x="8368" y="3454932"/>
                </a:lnTo>
                <a:lnTo>
                  <a:pt x="13483" y="3422850"/>
                </a:lnTo>
                <a:lnTo>
                  <a:pt x="19759" y="3389604"/>
                </a:lnTo>
                <a:lnTo>
                  <a:pt x="26965" y="3355662"/>
                </a:lnTo>
                <a:lnTo>
                  <a:pt x="35101" y="3321022"/>
                </a:lnTo>
                <a:lnTo>
                  <a:pt x="43702" y="3285917"/>
                </a:lnTo>
                <a:lnTo>
                  <a:pt x="53698" y="3250347"/>
                </a:lnTo>
                <a:lnTo>
                  <a:pt x="64391" y="3214544"/>
                </a:lnTo>
                <a:lnTo>
                  <a:pt x="75782" y="3178510"/>
                </a:lnTo>
                <a:lnTo>
                  <a:pt x="87869" y="3142707"/>
                </a:lnTo>
                <a:lnTo>
                  <a:pt x="100655" y="3106905"/>
                </a:lnTo>
                <a:lnTo>
                  <a:pt x="113440" y="3071335"/>
                </a:lnTo>
                <a:lnTo>
                  <a:pt x="127155" y="3036462"/>
                </a:lnTo>
                <a:lnTo>
                  <a:pt x="141335" y="3002287"/>
                </a:lnTo>
                <a:lnTo>
                  <a:pt x="155747" y="2968810"/>
                </a:lnTo>
                <a:lnTo>
                  <a:pt x="170392" y="2936494"/>
                </a:lnTo>
                <a:lnTo>
                  <a:pt x="185270" y="2905109"/>
                </a:lnTo>
                <a:lnTo>
                  <a:pt x="200380" y="2875119"/>
                </a:lnTo>
                <a:lnTo>
                  <a:pt x="215722" y="2845826"/>
                </a:lnTo>
                <a:lnTo>
                  <a:pt x="229669" y="2819323"/>
                </a:lnTo>
                <a:lnTo>
                  <a:pt x="244779" y="2793750"/>
                </a:lnTo>
                <a:lnTo>
                  <a:pt x="260121" y="2768874"/>
                </a:lnTo>
                <a:lnTo>
                  <a:pt x="276161" y="2743766"/>
                </a:lnTo>
                <a:lnTo>
                  <a:pt x="292666" y="2718426"/>
                </a:lnTo>
                <a:lnTo>
                  <a:pt x="309868" y="2693085"/>
                </a:lnTo>
                <a:lnTo>
                  <a:pt x="327535" y="2667512"/>
                </a:lnTo>
                <a:lnTo>
                  <a:pt x="345666" y="2641938"/>
                </a:lnTo>
                <a:lnTo>
                  <a:pt x="364263" y="2616365"/>
                </a:lnTo>
                <a:lnTo>
                  <a:pt x="383325" y="2590792"/>
                </a:lnTo>
                <a:lnTo>
                  <a:pt x="402851" y="2565219"/>
                </a:lnTo>
                <a:lnTo>
                  <a:pt x="422843" y="2539646"/>
                </a:lnTo>
                <a:lnTo>
                  <a:pt x="443299" y="2514073"/>
                </a:lnTo>
                <a:lnTo>
                  <a:pt x="463988" y="2488500"/>
                </a:lnTo>
                <a:lnTo>
                  <a:pt x="485374" y="2462926"/>
                </a:lnTo>
                <a:lnTo>
                  <a:pt x="508620" y="2437818"/>
                </a:lnTo>
                <a:lnTo>
                  <a:pt x="530471" y="2412710"/>
                </a:lnTo>
                <a:lnTo>
                  <a:pt x="553717" y="2387835"/>
                </a:lnTo>
                <a:lnTo>
                  <a:pt x="576963" y="2362959"/>
                </a:lnTo>
                <a:lnTo>
                  <a:pt x="600209" y="2338315"/>
                </a:lnTo>
                <a:lnTo>
                  <a:pt x="623455" y="2315067"/>
                </a:lnTo>
                <a:lnTo>
                  <a:pt x="646701" y="2291819"/>
                </a:lnTo>
                <a:lnTo>
                  <a:pt x="669946" y="2268571"/>
                </a:lnTo>
                <a:lnTo>
                  <a:pt x="693192" y="2245322"/>
                </a:lnTo>
                <a:lnTo>
                  <a:pt x="716438" y="2222074"/>
                </a:lnTo>
                <a:lnTo>
                  <a:pt x="739684" y="2198826"/>
                </a:lnTo>
                <a:lnTo>
                  <a:pt x="764325" y="2175577"/>
                </a:lnTo>
                <a:lnTo>
                  <a:pt x="789198" y="2152329"/>
                </a:lnTo>
                <a:lnTo>
                  <a:pt x="814071" y="2130476"/>
                </a:lnTo>
                <a:lnTo>
                  <a:pt x="839177" y="2109087"/>
                </a:lnTo>
                <a:lnTo>
                  <a:pt x="864515" y="2087931"/>
                </a:lnTo>
                <a:lnTo>
                  <a:pt x="889853" y="2067240"/>
                </a:lnTo>
                <a:lnTo>
                  <a:pt x="915423" y="2047014"/>
                </a:lnTo>
                <a:lnTo>
                  <a:pt x="931695" y="2034692"/>
                </a:lnTo>
                <a:lnTo>
                  <a:pt x="950292" y="2053989"/>
                </a:lnTo>
                <a:lnTo>
                  <a:pt x="961682" y="2067008"/>
                </a:lnTo>
                <a:cubicBezTo>
                  <a:pt x="856120" y="2133219"/>
                  <a:pt x="759348" y="2212496"/>
                  <a:pt x="673666" y="2302978"/>
                </a:cubicBezTo>
                <a:cubicBezTo>
                  <a:pt x="575924" y="2404852"/>
                  <a:pt x="484328" y="2512445"/>
                  <a:pt x="399364" y="2625200"/>
                </a:cubicBezTo>
                <a:lnTo>
                  <a:pt x="399364" y="2625200"/>
                </a:lnTo>
                <a:cubicBezTo>
                  <a:pt x="386812" y="2641636"/>
                  <a:pt x="374491" y="2658445"/>
                  <a:pt x="362403" y="2675648"/>
                </a:cubicBezTo>
                <a:cubicBezTo>
                  <a:pt x="350315" y="2692852"/>
                  <a:pt x="338537" y="2710056"/>
                  <a:pt x="327070" y="2727260"/>
                </a:cubicBezTo>
                <a:cubicBezTo>
                  <a:pt x="273011" y="2809512"/>
                  <a:pt x="223876" y="2894903"/>
                  <a:pt x="179923" y="2982991"/>
                </a:cubicBezTo>
                <a:lnTo>
                  <a:pt x="179923" y="2982991"/>
                </a:lnTo>
                <a:cubicBezTo>
                  <a:pt x="175042" y="2992756"/>
                  <a:pt x="168765" y="3006239"/>
                  <a:pt x="161559" y="3025071"/>
                </a:cubicBezTo>
                <a:cubicBezTo>
                  <a:pt x="154353" y="3043902"/>
                  <a:pt x="146449" y="3064360"/>
                  <a:pt x="138313" y="3088074"/>
                </a:cubicBezTo>
                <a:cubicBezTo>
                  <a:pt x="94843" y="3210592"/>
                  <a:pt x="38123" y="3401461"/>
                  <a:pt x="23246" y="3531419"/>
                </a:cubicBezTo>
                <a:cubicBezTo>
                  <a:pt x="16835" y="3570871"/>
                  <a:pt x="19057" y="3611254"/>
                  <a:pt x="29755" y="3649753"/>
                </a:cubicBezTo>
                <a:cubicBezTo>
                  <a:pt x="32956" y="3659796"/>
                  <a:pt x="39213" y="3668561"/>
                  <a:pt x="47654" y="3674861"/>
                </a:cubicBezTo>
                <a:cubicBezTo>
                  <a:pt x="56183" y="3680441"/>
                  <a:pt x="66995" y="3681231"/>
                  <a:pt x="76246" y="3676953"/>
                </a:cubicBezTo>
                <a:cubicBezTo>
                  <a:pt x="94399" y="3667561"/>
                  <a:pt x="109662" y="3653426"/>
                  <a:pt x="120414" y="3636037"/>
                </a:cubicBezTo>
                <a:lnTo>
                  <a:pt x="120414" y="3636037"/>
                </a:lnTo>
                <a:cubicBezTo>
                  <a:pt x="163651" y="3576288"/>
                  <a:pt x="203169" y="3510495"/>
                  <a:pt x="244082" y="3442378"/>
                </a:cubicBezTo>
                <a:cubicBezTo>
                  <a:pt x="275231" y="3390767"/>
                  <a:pt x="306846" y="3337761"/>
                  <a:pt x="341715" y="3285219"/>
                </a:cubicBezTo>
                <a:lnTo>
                  <a:pt x="341715" y="3285219"/>
                </a:lnTo>
                <a:cubicBezTo>
                  <a:pt x="371469" y="3240350"/>
                  <a:pt x="400527" y="3195248"/>
                  <a:pt x="429119" y="3150612"/>
                </a:cubicBezTo>
                <a:cubicBezTo>
                  <a:pt x="534888" y="2985781"/>
                  <a:pt x="638332" y="2825135"/>
                  <a:pt x="768974" y="2694247"/>
                </a:cubicBezTo>
                <a:lnTo>
                  <a:pt x="808027" y="2654725"/>
                </a:lnTo>
                <a:cubicBezTo>
                  <a:pt x="881717" y="2579865"/>
                  <a:pt x="936112" y="2524534"/>
                  <a:pt x="998876" y="2507563"/>
                </a:cubicBezTo>
                <a:lnTo>
                  <a:pt x="998876" y="2507563"/>
                </a:lnTo>
                <a:close/>
                <a:moveTo>
                  <a:pt x="2898762" y="6016896"/>
                </a:moveTo>
                <a:lnTo>
                  <a:pt x="2878073" y="6046189"/>
                </a:lnTo>
                <a:lnTo>
                  <a:pt x="2874354" y="6051304"/>
                </a:lnTo>
                <a:lnTo>
                  <a:pt x="2870402" y="6056883"/>
                </a:lnTo>
                <a:lnTo>
                  <a:pt x="2865985" y="6063161"/>
                </a:lnTo>
                <a:lnTo>
                  <a:pt x="2861104" y="6069670"/>
                </a:lnTo>
                <a:lnTo>
                  <a:pt x="2856455" y="6077342"/>
                </a:lnTo>
                <a:lnTo>
                  <a:pt x="2850875" y="6084549"/>
                </a:lnTo>
                <a:lnTo>
                  <a:pt x="2844832" y="6091989"/>
                </a:lnTo>
                <a:lnTo>
                  <a:pt x="2838555" y="6099660"/>
                </a:lnTo>
                <a:lnTo>
                  <a:pt x="2832046" y="6107332"/>
                </a:lnTo>
                <a:lnTo>
                  <a:pt x="2825073" y="6115237"/>
                </a:lnTo>
                <a:lnTo>
                  <a:pt x="2817866" y="6123141"/>
                </a:lnTo>
                <a:lnTo>
                  <a:pt x="2810428" y="6130813"/>
                </a:lnTo>
                <a:lnTo>
                  <a:pt x="2802757" y="6138485"/>
                </a:lnTo>
                <a:lnTo>
                  <a:pt x="2794853" y="6145925"/>
                </a:lnTo>
                <a:lnTo>
                  <a:pt x="2786717" y="6152899"/>
                </a:lnTo>
                <a:lnTo>
                  <a:pt x="2778581" y="6159641"/>
                </a:lnTo>
                <a:lnTo>
                  <a:pt x="2770212" y="6165918"/>
                </a:lnTo>
                <a:lnTo>
                  <a:pt x="2761844" y="6171730"/>
                </a:lnTo>
                <a:lnTo>
                  <a:pt x="2753243" y="6177077"/>
                </a:lnTo>
                <a:lnTo>
                  <a:pt x="2744642" y="6181959"/>
                </a:lnTo>
                <a:lnTo>
                  <a:pt x="2736041" y="6186144"/>
                </a:lnTo>
                <a:lnTo>
                  <a:pt x="2727673" y="6189864"/>
                </a:lnTo>
                <a:lnTo>
                  <a:pt x="2719304" y="6192886"/>
                </a:lnTo>
                <a:lnTo>
                  <a:pt x="2711168" y="6195211"/>
                </a:lnTo>
                <a:lnTo>
                  <a:pt x="2703032" y="6196839"/>
                </a:lnTo>
                <a:lnTo>
                  <a:pt x="2695128" y="6196839"/>
                </a:lnTo>
                <a:lnTo>
                  <a:pt x="2686760" y="6196839"/>
                </a:lnTo>
                <a:lnTo>
                  <a:pt x="2678856" y="6196839"/>
                </a:lnTo>
                <a:lnTo>
                  <a:pt x="2670488" y="6195909"/>
                </a:lnTo>
                <a:lnTo>
                  <a:pt x="2662351" y="6193816"/>
                </a:lnTo>
                <a:lnTo>
                  <a:pt x="2654215" y="6191027"/>
                </a:lnTo>
                <a:lnTo>
                  <a:pt x="2640268" y="6184284"/>
                </a:lnTo>
                <a:lnTo>
                  <a:pt x="2628180" y="6176380"/>
                </a:lnTo>
                <a:lnTo>
                  <a:pt x="2617487" y="6167313"/>
                </a:lnTo>
                <a:lnTo>
                  <a:pt x="2607956" y="6156852"/>
                </a:lnTo>
                <a:lnTo>
                  <a:pt x="2599355" y="6144995"/>
                </a:lnTo>
                <a:lnTo>
                  <a:pt x="2591684" y="6131510"/>
                </a:lnTo>
                <a:lnTo>
                  <a:pt x="2584943" y="6116399"/>
                </a:lnTo>
                <a:lnTo>
                  <a:pt x="2579131" y="6099660"/>
                </a:lnTo>
                <a:lnTo>
                  <a:pt x="2574482" y="6081294"/>
                </a:lnTo>
                <a:lnTo>
                  <a:pt x="2570763" y="6061533"/>
                </a:lnTo>
                <a:lnTo>
                  <a:pt x="2567973" y="6040377"/>
                </a:lnTo>
                <a:lnTo>
                  <a:pt x="2566113" y="6017129"/>
                </a:lnTo>
                <a:lnTo>
                  <a:pt x="2566113" y="5993881"/>
                </a:lnTo>
                <a:cubicBezTo>
                  <a:pt x="2566113" y="5985674"/>
                  <a:pt x="2566113" y="5977374"/>
                  <a:pt x="2566113" y="5969005"/>
                </a:cubicBezTo>
                <a:lnTo>
                  <a:pt x="2566113" y="5943199"/>
                </a:lnTo>
                <a:lnTo>
                  <a:pt x="2567508" y="5916463"/>
                </a:lnTo>
                <a:lnTo>
                  <a:pt x="2569368" y="5889030"/>
                </a:lnTo>
                <a:lnTo>
                  <a:pt x="2571925" y="5860900"/>
                </a:lnTo>
                <a:lnTo>
                  <a:pt x="2574947" y="5832073"/>
                </a:lnTo>
                <a:lnTo>
                  <a:pt x="2578434" y="5802779"/>
                </a:lnTo>
                <a:lnTo>
                  <a:pt x="2582153" y="5773022"/>
                </a:lnTo>
                <a:lnTo>
                  <a:pt x="2586105" y="5743031"/>
                </a:lnTo>
                <a:lnTo>
                  <a:pt x="2590289" y="5712809"/>
                </a:lnTo>
                <a:lnTo>
                  <a:pt x="2594473" y="5682353"/>
                </a:lnTo>
                <a:lnTo>
                  <a:pt x="2598890" y="5651898"/>
                </a:lnTo>
                <a:lnTo>
                  <a:pt x="2603075" y="5621443"/>
                </a:lnTo>
                <a:lnTo>
                  <a:pt x="2607259" y="5590987"/>
                </a:lnTo>
                <a:lnTo>
                  <a:pt x="2611210" y="5560764"/>
                </a:lnTo>
                <a:lnTo>
                  <a:pt x="2614698" y="5530542"/>
                </a:lnTo>
                <a:lnTo>
                  <a:pt x="2617952" y="5500784"/>
                </a:lnTo>
                <a:lnTo>
                  <a:pt x="2620509" y="5471258"/>
                </a:lnTo>
                <a:lnTo>
                  <a:pt x="2622601" y="5442431"/>
                </a:lnTo>
                <a:lnTo>
                  <a:pt x="2626320" y="5388262"/>
                </a:lnTo>
                <a:lnTo>
                  <a:pt x="2630505" y="5334326"/>
                </a:lnTo>
                <a:lnTo>
                  <a:pt x="2635154" y="5280390"/>
                </a:lnTo>
                <a:lnTo>
                  <a:pt x="2640268" y="5226686"/>
                </a:lnTo>
                <a:lnTo>
                  <a:pt x="2645847" y="5173215"/>
                </a:lnTo>
                <a:lnTo>
                  <a:pt x="2651891" y="5120209"/>
                </a:lnTo>
                <a:lnTo>
                  <a:pt x="2658167" y="5067900"/>
                </a:lnTo>
                <a:lnTo>
                  <a:pt x="2664676" y="5016289"/>
                </a:lnTo>
                <a:lnTo>
                  <a:pt x="2671417" y="4965375"/>
                </a:lnTo>
                <a:lnTo>
                  <a:pt x="2678159" y="4915391"/>
                </a:lnTo>
                <a:lnTo>
                  <a:pt x="2684900" y="4866570"/>
                </a:lnTo>
                <a:lnTo>
                  <a:pt x="2691641" y="4820073"/>
                </a:lnTo>
                <a:lnTo>
                  <a:pt x="2698382" y="4773576"/>
                </a:lnTo>
                <a:lnTo>
                  <a:pt x="2704891" y="4728707"/>
                </a:lnTo>
                <a:lnTo>
                  <a:pt x="2711168" y="4685466"/>
                </a:lnTo>
                <a:lnTo>
                  <a:pt x="2717212" y="4643851"/>
                </a:lnTo>
                <a:lnTo>
                  <a:pt x="2723023" y="4604096"/>
                </a:lnTo>
                <a:lnTo>
                  <a:pt x="2728602" y="4566202"/>
                </a:lnTo>
                <a:lnTo>
                  <a:pt x="2733484" y="4530399"/>
                </a:lnTo>
                <a:lnTo>
                  <a:pt x="2737900" y="4496457"/>
                </a:lnTo>
                <a:lnTo>
                  <a:pt x="2741620" y="4465071"/>
                </a:lnTo>
                <a:lnTo>
                  <a:pt x="2744874" y="4436011"/>
                </a:lnTo>
                <a:lnTo>
                  <a:pt x="2747431" y="4409275"/>
                </a:lnTo>
                <a:lnTo>
                  <a:pt x="2749059" y="4386027"/>
                </a:lnTo>
                <a:cubicBezTo>
                  <a:pt x="2751151" y="4335578"/>
                  <a:pt x="2744409" y="4239330"/>
                  <a:pt x="2664676" y="4279085"/>
                </a:cubicBezTo>
                <a:lnTo>
                  <a:pt x="2650961" y="4291174"/>
                </a:lnTo>
                <a:lnTo>
                  <a:pt x="2640500" y="4304193"/>
                </a:lnTo>
                <a:lnTo>
                  <a:pt x="2631667" y="4318374"/>
                </a:lnTo>
                <a:lnTo>
                  <a:pt x="2623996" y="4333718"/>
                </a:lnTo>
                <a:lnTo>
                  <a:pt x="2617022" y="4349992"/>
                </a:lnTo>
                <a:lnTo>
                  <a:pt x="2610745" y="4367661"/>
                </a:lnTo>
                <a:lnTo>
                  <a:pt x="2604934" y="4386492"/>
                </a:lnTo>
                <a:lnTo>
                  <a:pt x="2599587" y="4406486"/>
                </a:lnTo>
                <a:lnTo>
                  <a:pt x="2594473" y="4427641"/>
                </a:lnTo>
                <a:lnTo>
                  <a:pt x="2589592" y="4450890"/>
                </a:lnTo>
                <a:lnTo>
                  <a:pt x="2584943" y="4474138"/>
                </a:lnTo>
                <a:lnTo>
                  <a:pt x="2580526" y="4497386"/>
                </a:lnTo>
                <a:lnTo>
                  <a:pt x="2576342" y="4522495"/>
                </a:lnTo>
                <a:lnTo>
                  <a:pt x="2572390" y="4548300"/>
                </a:lnTo>
                <a:lnTo>
                  <a:pt x="2568438" y="4574803"/>
                </a:lnTo>
                <a:lnTo>
                  <a:pt x="2564719" y="4602004"/>
                </a:lnTo>
                <a:lnTo>
                  <a:pt x="2560999" y="4629669"/>
                </a:lnTo>
                <a:lnTo>
                  <a:pt x="2557280" y="4657800"/>
                </a:lnTo>
                <a:lnTo>
                  <a:pt x="2554258" y="4685233"/>
                </a:lnTo>
                <a:lnTo>
                  <a:pt x="2550771" y="4713829"/>
                </a:lnTo>
                <a:lnTo>
                  <a:pt x="2547284" y="4742656"/>
                </a:lnTo>
                <a:lnTo>
                  <a:pt x="2543797" y="4771484"/>
                </a:lnTo>
                <a:lnTo>
                  <a:pt x="2540310" y="4800312"/>
                </a:lnTo>
                <a:lnTo>
                  <a:pt x="2536824" y="4828908"/>
                </a:lnTo>
                <a:lnTo>
                  <a:pt x="2531012" y="4857271"/>
                </a:lnTo>
                <a:lnTo>
                  <a:pt x="2527293" y="4885168"/>
                </a:lnTo>
                <a:lnTo>
                  <a:pt x="2523573" y="4912601"/>
                </a:lnTo>
                <a:lnTo>
                  <a:pt x="2519622" y="4939569"/>
                </a:lnTo>
                <a:lnTo>
                  <a:pt x="2515670" y="4965840"/>
                </a:lnTo>
                <a:lnTo>
                  <a:pt x="2511486" y="4991181"/>
                </a:lnTo>
                <a:lnTo>
                  <a:pt x="2507766" y="5015592"/>
                </a:lnTo>
                <a:lnTo>
                  <a:pt x="2503117" y="5038840"/>
                </a:lnTo>
                <a:lnTo>
                  <a:pt x="2498468" y="5062088"/>
                </a:lnTo>
                <a:lnTo>
                  <a:pt x="2494051" y="5085336"/>
                </a:lnTo>
                <a:lnTo>
                  <a:pt x="2489867" y="5108585"/>
                </a:lnTo>
                <a:lnTo>
                  <a:pt x="2485915" y="5131833"/>
                </a:lnTo>
                <a:lnTo>
                  <a:pt x="2481963" y="5155081"/>
                </a:lnTo>
                <a:lnTo>
                  <a:pt x="2478244" y="5178329"/>
                </a:lnTo>
                <a:lnTo>
                  <a:pt x="2474757" y="5201578"/>
                </a:lnTo>
                <a:lnTo>
                  <a:pt x="2471270" y="5224826"/>
                </a:lnTo>
                <a:lnTo>
                  <a:pt x="2468016" y="5248074"/>
                </a:lnTo>
                <a:lnTo>
                  <a:pt x="2464761" y="5271323"/>
                </a:lnTo>
                <a:lnTo>
                  <a:pt x="2461740" y="5294571"/>
                </a:lnTo>
                <a:lnTo>
                  <a:pt x="2458717" y="5317819"/>
                </a:lnTo>
                <a:lnTo>
                  <a:pt x="2455695" y="5341068"/>
                </a:lnTo>
                <a:lnTo>
                  <a:pt x="2452674" y="5364316"/>
                </a:lnTo>
                <a:lnTo>
                  <a:pt x="2449884" y="5387564"/>
                </a:lnTo>
                <a:lnTo>
                  <a:pt x="2447095" y="5410812"/>
                </a:lnTo>
                <a:lnTo>
                  <a:pt x="2444305" y="5434061"/>
                </a:lnTo>
                <a:lnTo>
                  <a:pt x="2441515" y="5457309"/>
                </a:lnTo>
                <a:lnTo>
                  <a:pt x="2438726" y="5480557"/>
                </a:lnTo>
                <a:lnTo>
                  <a:pt x="2435937" y="5503806"/>
                </a:lnTo>
                <a:lnTo>
                  <a:pt x="2432915" y="5527054"/>
                </a:lnTo>
                <a:lnTo>
                  <a:pt x="2429892" y="5550302"/>
                </a:lnTo>
                <a:lnTo>
                  <a:pt x="2426871" y="5573551"/>
                </a:lnTo>
                <a:lnTo>
                  <a:pt x="2423849" y="5596799"/>
                </a:lnTo>
                <a:lnTo>
                  <a:pt x="2420594" y="5620047"/>
                </a:lnTo>
                <a:lnTo>
                  <a:pt x="2417340" y="5643296"/>
                </a:lnTo>
                <a:lnTo>
                  <a:pt x="2413853" y="5666544"/>
                </a:lnTo>
                <a:lnTo>
                  <a:pt x="2410366" y="5689792"/>
                </a:lnTo>
                <a:lnTo>
                  <a:pt x="2406647" y="5713041"/>
                </a:lnTo>
                <a:lnTo>
                  <a:pt x="2402695" y="5736289"/>
                </a:lnTo>
                <a:lnTo>
                  <a:pt x="2398743" y="5759537"/>
                </a:lnTo>
                <a:lnTo>
                  <a:pt x="2394559" y="5782786"/>
                </a:lnTo>
                <a:lnTo>
                  <a:pt x="2392002" y="5795805"/>
                </a:lnTo>
                <a:lnTo>
                  <a:pt x="2388747" y="5808824"/>
                </a:lnTo>
                <a:lnTo>
                  <a:pt x="2385028" y="5822075"/>
                </a:lnTo>
                <a:lnTo>
                  <a:pt x="2380611" y="5835560"/>
                </a:lnTo>
                <a:lnTo>
                  <a:pt x="2375730" y="5849276"/>
                </a:lnTo>
                <a:lnTo>
                  <a:pt x="2370383" y="5862992"/>
                </a:lnTo>
                <a:lnTo>
                  <a:pt x="2364572" y="5876709"/>
                </a:lnTo>
                <a:lnTo>
                  <a:pt x="2358063" y="5890425"/>
                </a:lnTo>
                <a:lnTo>
                  <a:pt x="2351089" y="5904142"/>
                </a:lnTo>
                <a:lnTo>
                  <a:pt x="2343883" y="5917859"/>
                </a:lnTo>
                <a:lnTo>
                  <a:pt x="2336212" y="5931343"/>
                </a:lnTo>
                <a:lnTo>
                  <a:pt x="2328076" y="5944594"/>
                </a:lnTo>
                <a:lnTo>
                  <a:pt x="2319475" y="5957613"/>
                </a:lnTo>
                <a:lnTo>
                  <a:pt x="2310641" y="5970168"/>
                </a:lnTo>
                <a:lnTo>
                  <a:pt x="2301575" y="5982489"/>
                </a:lnTo>
                <a:lnTo>
                  <a:pt x="2292045" y="5994345"/>
                </a:lnTo>
                <a:lnTo>
                  <a:pt x="2282281" y="6005737"/>
                </a:lnTo>
                <a:lnTo>
                  <a:pt x="2272286" y="6016431"/>
                </a:lnTo>
                <a:lnTo>
                  <a:pt x="2262057" y="6026661"/>
                </a:lnTo>
                <a:lnTo>
                  <a:pt x="2251829" y="6036193"/>
                </a:lnTo>
                <a:lnTo>
                  <a:pt x="2241368" y="6045026"/>
                </a:lnTo>
                <a:lnTo>
                  <a:pt x="2230908" y="6053164"/>
                </a:lnTo>
                <a:lnTo>
                  <a:pt x="2220447" y="6060370"/>
                </a:lnTo>
                <a:lnTo>
                  <a:pt x="2209987" y="6066880"/>
                </a:lnTo>
                <a:lnTo>
                  <a:pt x="2199526" y="6072460"/>
                </a:lnTo>
                <a:lnTo>
                  <a:pt x="2189065" y="6077342"/>
                </a:lnTo>
                <a:lnTo>
                  <a:pt x="2178837" y="6081294"/>
                </a:lnTo>
                <a:lnTo>
                  <a:pt x="2168609" y="6084316"/>
                </a:lnTo>
                <a:lnTo>
                  <a:pt x="2158613" y="6086409"/>
                </a:lnTo>
                <a:lnTo>
                  <a:pt x="2148617" y="6087804"/>
                </a:lnTo>
                <a:lnTo>
                  <a:pt x="2138854" y="6087804"/>
                </a:lnTo>
                <a:lnTo>
                  <a:pt x="2129323" y="6087804"/>
                </a:lnTo>
                <a:lnTo>
                  <a:pt x="2120490" y="6086641"/>
                </a:lnTo>
                <a:lnTo>
                  <a:pt x="2112586" y="6084549"/>
                </a:lnTo>
                <a:lnTo>
                  <a:pt x="2105148" y="6081759"/>
                </a:lnTo>
                <a:lnTo>
                  <a:pt x="2098406" y="6078272"/>
                </a:lnTo>
                <a:lnTo>
                  <a:pt x="2091897" y="6074087"/>
                </a:lnTo>
                <a:lnTo>
                  <a:pt x="2085853" y="6069205"/>
                </a:lnTo>
                <a:lnTo>
                  <a:pt x="2080042" y="6063393"/>
                </a:lnTo>
                <a:lnTo>
                  <a:pt x="2074463" y="6056883"/>
                </a:lnTo>
                <a:lnTo>
                  <a:pt x="2069116" y="6049444"/>
                </a:lnTo>
                <a:lnTo>
                  <a:pt x="2064002" y="6041075"/>
                </a:lnTo>
                <a:lnTo>
                  <a:pt x="2059121" y="6031775"/>
                </a:lnTo>
                <a:lnTo>
                  <a:pt x="2054471" y="6021778"/>
                </a:lnTo>
                <a:lnTo>
                  <a:pt x="2050287" y="6011084"/>
                </a:lnTo>
                <a:lnTo>
                  <a:pt x="2046335" y="5999693"/>
                </a:lnTo>
                <a:lnTo>
                  <a:pt x="2042849" y="5987604"/>
                </a:lnTo>
                <a:lnTo>
                  <a:pt x="2039594" y="5975050"/>
                </a:lnTo>
                <a:lnTo>
                  <a:pt x="2036805" y="5962031"/>
                </a:lnTo>
                <a:lnTo>
                  <a:pt x="2034247" y="5948546"/>
                </a:lnTo>
                <a:lnTo>
                  <a:pt x="2032155" y="5934597"/>
                </a:lnTo>
                <a:lnTo>
                  <a:pt x="2030296" y="5920416"/>
                </a:lnTo>
                <a:lnTo>
                  <a:pt x="2028901" y="5906002"/>
                </a:lnTo>
                <a:lnTo>
                  <a:pt x="2028901" y="5891588"/>
                </a:lnTo>
                <a:lnTo>
                  <a:pt x="2028901" y="5876942"/>
                </a:lnTo>
                <a:lnTo>
                  <a:pt x="2028901" y="5862295"/>
                </a:lnTo>
                <a:lnTo>
                  <a:pt x="2028901" y="5816961"/>
                </a:lnTo>
                <a:lnTo>
                  <a:pt x="2028901" y="5803244"/>
                </a:lnTo>
                <a:lnTo>
                  <a:pt x="2028901" y="5789993"/>
                </a:lnTo>
                <a:lnTo>
                  <a:pt x="2028901" y="5777206"/>
                </a:lnTo>
                <a:lnTo>
                  <a:pt x="2028901" y="5764885"/>
                </a:lnTo>
                <a:lnTo>
                  <a:pt x="2032620" y="5716993"/>
                </a:lnTo>
                <a:lnTo>
                  <a:pt x="2036805" y="5669102"/>
                </a:lnTo>
                <a:lnTo>
                  <a:pt x="2041454" y="5620977"/>
                </a:lnTo>
                <a:lnTo>
                  <a:pt x="2046568" y="5572853"/>
                </a:lnTo>
                <a:lnTo>
                  <a:pt x="2051914" y="5524730"/>
                </a:lnTo>
                <a:lnTo>
                  <a:pt x="2057726" y="5476606"/>
                </a:lnTo>
                <a:lnTo>
                  <a:pt x="2063770" y="5428481"/>
                </a:lnTo>
                <a:lnTo>
                  <a:pt x="2070046" y="5380357"/>
                </a:lnTo>
                <a:lnTo>
                  <a:pt x="2076787" y="5332234"/>
                </a:lnTo>
                <a:lnTo>
                  <a:pt x="2083761" y="5283877"/>
                </a:lnTo>
                <a:lnTo>
                  <a:pt x="2090967" y="5235521"/>
                </a:lnTo>
                <a:lnTo>
                  <a:pt x="2098406" y="5187164"/>
                </a:lnTo>
                <a:lnTo>
                  <a:pt x="2105845" y="5138808"/>
                </a:lnTo>
                <a:lnTo>
                  <a:pt x="2113516" y="5090451"/>
                </a:lnTo>
                <a:lnTo>
                  <a:pt x="2121420" y="5042095"/>
                </a:lnTo>
                <a:lnTo>
                  <a:pt x="2129323" y="4993738"/>
                </a:lnTo>
                <a:lnTo>
                  <a:pt x="2135832" y="4945149"/>
                </a:lnTo>
                <a:lnTo>
                  <a:pt x="2143968" y="4896560"/>
                </a:lnTo>
                <a:lnTo>
                  <a:pt x="2152104" y="4847971"/>
                </a:lnTo>
                <a:lnTo>
                  <a:pt x="2160240" y="4799382"/>
                </a:lnTo>
                <a:lnTo>
                  <a:pt x="2168376" y="4750793"/>
                </a:lnTo>
                <a:lnTo>
                  <a:pt x="2176512" y="4702204"/>
                </a:lnTo>
                <a:lnTo>
                  <a:pt x="2184648" y="4653383"/>
                </a:lnTo>
                <a:lnTo>
                  <a:pt x="2192552" y="4604561"/>
                </a:lnTo>
                <a:lnTo>
                  <a:pt x="2200456" y="4555740"/>
                </a:lnTo>
                <a:lnTo>
                  <a:pt x="2208127" y="4506918"/>
                </a:lnTo>
                <a:lnTo>
                  <a:pt x="2215798" y="4458097"/>
                </a:lnTo>
                <a:lnTo>
                  <a:pt x="2223237" y="4409275"/>
                </a:lnTo>
                <a:lnTo>
                  <a:pt x="2230443" y="4360221"/>
                </a:lnTo>
                <a:lnTo>
                  <a:pt x="2237417" y="4311168"/>
                </a:lnTo>
                <a:lnTo>
                  <a:pt x="2244158" y="4262114"/>
                </a:lnTo>
                <a:lnTo>
                  <a:pt x="2256943" y="4212827"/>
                </a:lnTo>
                <a:lnTo>
                  <a:pt x="2287395" y="4210967"/>
                </a:lnTo>
                <a:cubicBezTo>
                  <a:pt x="2262057" y="4384865"/>
                  <a:pt x="2233000" y="4558297"/>
                  <a:pt x="2203710" y="4731729"/>
                </a:cubicBezTo>
                <a:cubicBezTo>
                  <a:pt x="2142806" y="5093008"/>
                  <a:pt x="2082134" y="5454287"/>
                  <a:pt x="2057029" y="5819518"/>
                </a:cubicBezTo>
                <a:cubicBezTo>
                  <a:pt x="2057029" y="5826958"/>
                  <a:pt x="2057029" y="5834630"/>
                  <a:pt x="2057029" y="5842767"/>
                </a:cubicBezTo>
                <a:cubicBezTo>
                  <a:pt x="2055471" y="5888659"/>
                  <a:pt x="2062003" y="5934458"/>
                  <a:pt x="2076323" y="5978072"/>
                </a:cubicBezTo>
                <a:cubicBezTo>
                  <a:pt x="2091897" y="6020616"/>
                  <a:pt x="2118630" y="6052466"/>
                  <a:pt x="2160705" y="6055256"/>
                </a:cubicBezTo>
                <a:lnTo>
                  <a:pt x="2165354" y="6055256"/>
                </a:lnTo>
                <a:cubicBezTo>
                  <a:pt x="2179209" y="6055488"/>
                  <a:pt x="2192994" y="6053210"/>
                  <a:pt x="2206035" y="6048514"/>
                </a:cubicBezTo>
                <a:cubicBezTo>
                  <a:pt x="2219169" y="6043655"/>
                  <a:pt x="2231535" y="6036913"/>
                  <a:pt x="2242763" y="6028520"/>
                </a:cubicBezTo>
                <a:cubicBezTo>
                  <a:pt x="2301110" y="5985744"/>
                  <a:pt x="2343185" y="5898562"/>
                  <a:pt x="2358993" y="5825563"/>
                </a:cubicBezTo>
                <a:cubicBezTo>
                  <a:pt x="2414550" y="5556347"/>
                  <a:pt x="2450117" y="5284807"/>
                  <a:pt x="2485683" y="5014197"/>
                </a:cubicBezTo>
                <a:cubicBezTo>
                  <a:pt x="2513345" y="4802637"/>
                  <a:pt x="2541008" y="4591542"/>
                  <a:pt x="2578666" y="4382075"/>
                </a:cubicBezTo>
                <a:lnTo>
                  <a:pt x="2578666" y="4382075"/>
                </a:lnTo>
                <a:cubicBezTo>
                  <a:pt x="2580270" y="4373194"/>
                  <a:pt x="2582688" y="4364476"/>
                  <a:pt x="2585872" y="4356037"/>
                </a:cubicBezTo>
                <a:cubicBezTo>
                  <a:pt x="2589290" y="4346970"/>
                  <a:pt x="2593404" y="4338182"/>
                  <a:pt x="2598193" y="4329766"/>
                </a:cubicBezTo>
                <a:cubicBezTo>
                  <a:pt x="2622833" y="4286059"/>
                  <a:pt x="2665606" y="4248862"/>
                  <a:pt x="2709308" y="4250024"/>
                </a:cubicBezTo>
                <a:lnTo>
                  <a:pt x="2710703" y="4250024"/>
                </a:lnTo>
                <a:cubicBezTo>
                  <a:pt x="2731159" y="4251187"/>
                  <a:pt x="2744642" y="4269786"/>
                  <a:pt x="2753010" y="4293964"/>
                </a:cubicBezTo>
                <a:cubicBezTo>
                  <a:pt x="2761472" y="4320862"/>
                  <a:pt x="2765331" y="4349016"/>
                  <a:pt x="2764401" y="4377193"/>
                </a:cubicBezTo>
                <a:cubicBezTo>
                  <a:pt x="2764401" y="4379750"/>
                  <a:pt x="2764401" y="4382540"/>
                  <a:pt x="2764401" y="4385330"/>
                </a:cubicBezTo>
                <a:lnTo>
                  <a:pt x="2764401" y="4385330"/>
                </a:lnTo>
                <a:cubicBezTo>
                  <a:pt x="2748826" y="4651988"/>
                  <a:pt x="2715585" y="4917484"/>
                  <a:pt x="2682343" y="5183212"/>
                </a:cubicBezTo>
                <a:cubicBezTo>
                  <a:pt x="2650496" y="5437549"/>
                  <a:pt x="2618882" y="5691885"/>
                  <a:pt x="2602377" y="5947849"/>
                </a:cubicBezTo>
                <a:cubicBezTo>
                  <a:pt x="2599239" y="5992648"/>
                  <a:pt x="2601354" y="6037680"/>
                  <a:pt x="2608653" y="6081992"/>
                </a:cubicBezTo>
                <a:cubicBezTo>
                  <a:pt x="2611071" y="6096080"/>
                  <a:pt x="2615209" y="6109820"/>
                  <a:pt x="2620974" y="6122908"/>
                </a:cubicBezTo>
                <a:lnTo>
                  <a:pt x="2620974" y="6122908"/>
                </a:lnTo>
                <a:cubicBezTo>
                  <a:pt x="2626065" y="6136927"/>
                  <a:pt x="2633968" y="6149738"/>
                  <a:pt x="2644220" y="6160571"/>
                </a:cubicBezTo>
                <a:cubicBezTo>
                  <a:pt x="2661073" y="6176914"/>
                  <a:pt x="2685435" y="6182866"/>
                  <a:pt x="2707913" y="6176147"/>
                </a:cubicBezTo>
                <a:cubicBezTo>
                  <a:pt x="2734321" y="6168173"/>
                  <a:pt x="2758613" y="6154434"/>
                  <a:pt x="2779046" y="6135927"/>
                </a:cubicBezTo>
                <a:cubicBezTo>
                  <a:pt x="2824561" y="6095197"/>
                  <a:pt x="2864079" y="6048235"/>
                  <a:pt x="2896438" y="5996438"/>
                </a:cubicBezTo>
                <a:cubicBezTo>
                  <a:pt x="2897530" y="6003110"/>
                  <a:pt x="2898599" y="6009689"/>
                  <a:pt x="2899692" y="6016199"/>
                </a:cubicBezTo>
                <a:lnTo>
                  <a:pt x="2899692" y="6016199"/>
                </a:lnTo>
                <a:close/>
                <a:moveTo>
                  <a:pt x="2654215" y="6151504"/>
                </a:moveTo>
                <a:cubicBezTo>
                  <a:pt x="2656842" y="6151806"/>
                  <a:pt x="2659492" y="6151806"/>
                  <a:pt x="2662119" y="6151504"/>
                </a:cubicBezTo>
                <a:lnTo>
                  <a:pt x="2662119" y="6151504"/>
                </a:lnTo>
                <a:cubicBezTo>
                  <a:pt x="2671348" y="6149388"/>
                  <a:pt x="2679577" y="6144134"/>
                  <a:pt x="2685365" y="6136625"/>
                </a:cubicBezTo>
                <a:cubicBezTo>
                  <a:pt x="2692455" y="6127768"/>
                  <a:pt x="2698313" y="6118003"/>
                  <a:pt x="2702799" y="6107564"/>
                </a:cubicBezTo>
                <a:cubicBezTo>
                  <a:pt x="2729532" y="6048979"/>
                  <a:pt x="2746734" y="5940642"/>
                  <a:pt x="2754173" y="5864155"/>
                </a:cubicBezTo>
                <a:cubicBezTo>
                  <a:pt x="2793923" y="5458472"/>
                  <a:pt x="2816007" y="5051626"/>
                  <a:pt x="2838091" y="4644781"/>
                </a:cubicBezTo>
                <a:cubicBezTo>
                  <a:pt x="2848086" y="4458794"/>
                  <a:pt x="2858082" y="4274900"/>
                  <a:pt x="2869705" y="4089611"/>
                </a:cubicBezTo>
                <a:cubicBezTo>
                  <a:pt x="2886744" y="4123205"/>
                  <a:pt x="2907479" y="4154776"/>
                  <a:pt x="2931539" y="4183767"/>
                </a:cubicBezTo>
                <a:lnTo>
                  <a:pt x="2885047" y="5763025"/>
                </a:lnTo>
                <a:cubicBezTo>
                  <a:pt x="2883815" y="5802849"/>
                  <a:pt x="2883815" y="5840209"/>
                  <a:pt x="2885047" y="5875081"/>
                </a:cubicBezTo>
                <a:cubicBezTo>
                  <a:pt x="2886279" y="5909954"/>
                  <a:pt x="2888999" y="5943431"/>
                  <a:pt x="2893183" y="5975514"/>
                </a:cubicBezTo>
                <a:cubicBezTo>
                  <a:pt x="2859686" y="6031543"/>
                  <a:pt x="2818006" y="6082247"/>
                  <a:pt x="2769515" y="6125931"/>
                </a:cubicBezTo>
                <a:cubicBezTo>
                  <a:pt x="2750849" y="6143065"/>
                  <a:pt x="2728626" y="6155852"/>
                  <a:pt x="2704427" y="6163361"/>
                </a:cubicBezTo>
                <a:cubicBezTo>
                  <a:pt x="2687178" y="6168591"/>
                  <a:pt x="2668465" y="6164337"/>
                  <a:pt x="2655145" y="6152202"/>
                </a:cubicBezTo>
                <a:lnTo>
                  <a:pt x="2655145" y="6152202"/>
                </a:lnTo>
                <a:close/>
                <a:moveTo>
                  <a:pt x="2303435" y="4209573"/>
                </a:moveTo>
                <a:cubicBezTo>
                  <a:pt x="2392909" y="4204249"/>
                  <a:pt x="2477384" y="4166470"/>
                  <a:pt x="2541008" y="4103327"/>
                </a:cubicBezTo>
                <a:cubicBezTo>
                  <a:pt x="2588267" y="4126692"/>
                  <a:pt x="2640965" y="4136805"/>
                  <a:pt x="2693501" y="4132621"/>
                </a:cubicBezTo>
                <a:cubicBezTo>
                  <a:pt x="2753103" y="4125623"/>
                  <a:pt x="2809498" y="4101933"/>
                  <a:pt x="2856222" y="4064270"/>
                </a:cubicBezTo>
                <a:cubicBezTo>
                  <a:pt x="2843902" y="4256767"/>
                  <a:pt x="2832976" y="4449960"/>
                  <a:pt x="2822980" y="4643153"/>
                </a:cubicBezTo>
                <a:cubicBezTo>
                  <a:pt x="2800897" y="5049999"/>
                  <a:pt x="2779046" y="5456844"/>
                  <a:pt x="2739063" y="5861830"/>
                </a:cubicBezTo>
                <a:cubicBezTo>
                  <a:pt x="2731624" y="5937155"/>
                  <a:pt x="2715817" y="6043864"/>
                  <a:pt x="2688852" y="6100823"/>
                </a:cubicBezTo>
                <a:cubicBezTo>
                  <a:pt x="2684923" y="6110075"/>
                  <a:pt x="2679763" y="6118747"/>
                  <a:pt x="2673510" y="6126628"/>
                </a:cubicBezTo>
                <a:cubicBezTo>
                  <a:pt x="2669953" y="6131464"/>
                  <a:pt x="2664885" y="6134998"/>
                  <a:pt x="2659097" y="6136625"/>
                </a:cubicBezTo>
                <a:lnTo>
                  <a:pt x="2659097" y="6136625"/>
                </a:lnTo>
                <a:lnTo>
                  <a:pt x="2654215" y="6136625"/>
                </a:lnTo>
                <a:cubicBezTo>
                  <a:pt x="2645754" y="6134998"/>
                  <a:pt x="2638687" y="6129232"/>
                  <a:pt x="2635386" y="6121282"/>
                </a:cubicBezTo>
                <a:cubicBezTo>
                  <a:pt x="2628552" y="6108006"/>
                  <a:pt x="2623833" y="6093709"/>
                  <a:pt x="2621439" y="6078970"/>
                </a:cubicBezTo>
                <a:cubicBezTo>
                  <a:pt x="2614372" y="6035867"/>
                  <a:pt x="2612349" y="5992114"/>
                  <a:pt x="2615395" y="5948546"/>
                </a:cubicBezTo>
                <a:cubicBezTo>
                  <a:pt x="2631667" y="5692815"/>
                  <a:pt x="2663514" y="5439175"/>
                  <a:pt x="2695361" y="5184839"/>
                </a:cubicBezTo>
                <a:cubicBezTo>
                  <a:pt x="2728602" y="4919344"/>
                  <a:pt x="2761611" y="4653615"/>
                  <a:pt x="2777419" y="4386027"/>
                </a:cubicBezTo>
                <a:lnTo>
                  <a:pt x="2777419" y="4386027"/>
                </a:lnTo>
                <a:cubicBezTo>
                  <a:pt x="2777419" y="4383470"/>
                  <a:pt x="2777419" y="4380680"/>
                  <a:pt x="2777419" y="4377425"/>
                </a:cubicBezTo>
                <a:cubicBezTo>
                  <a:pt x="2778325" y="4347481"/>
                  <a:pt x="2774164" y="4317631"/>
                  <a:pt x="2765098" y="4289082"/>
                </a:cubicBezTo>
                <a:cubicBezTo>
                  <a:pt x="2754870" y="4259789"/>
                  <a:pt x="2737436" y="4237005"/>
                  <a:pt x="2709773" y="4235378"/>
                </a:cubicBezTo>
                <a:lnTo>
                  <a:pt x="2707913" y="4235378"/>
                </a:lnTo>
                <a:cubicBezTo>
                  <a:pt x="2658167" y="4234216"/>
                  <a:pt x="2610745" y="4274668"/>
                  <a:pt x="2583780" y="4322559"/>
                </a:cubicBezTo>
                <a:cubicBezTo>
                  <a:pt x="2578643" y="4331649"/>
                  <a:pt x="2574203" y="4341135"/>
                  <a:pt x="2570530" y="4350922"/>
                </a:cubicBezTo>
                <a:cubicBezTo>
                  <a:pt x="2567043" y="4360198"/>
                  <a:pt x="2564393" y="4369776"/>
                  <a:pt x="2562627" y="4379518"/>
                </a:cubicBezTo>
                <a:lnTo>
                  <a:pt x="2562627" y="4379518"/>
                </a:lnTo>
                <a:cubicBezTo>
                  <a:pt x="2525433" y="4588752"/>
                  <a:pt x="2497771" y="4800080"/>
                  <a:pt x="2469643" y="5012104"/>
                </a:cubicBezTo>
                <a:cubicBezTo>
                  <a:pt x="2434309" y="5282482"/>
                  <a:pt x="2398743" y="5553790"/>
                  <a:pt x="2343185" y="5822541"/>
                </a:cubicBezTo>
                <a:cubicBezTo>
                  <a:pt x="2328773" y="5892286"/>
                  <a:pt x="2288790" y="5976212"/>
                  <a:pt x="2233465" y="6016664"/>
                </a:cubicBezTo>
                <a:cubicBezTo>
                  <a:pt x="2223376" y="6024196"/>
                  <a:pt x="2212265" y="6030217"/>
                  <a:pt x="2200456" y="6034565"/>
                </a:cubicBezTo>
                <a:cubicBezTo>
                  <a:pt x="2189065" y="6038726"/>
                  <a:pt x="2177024" y="6040772"/>
                  <a:pt x="2164889" y="6040610"/>
                </a:cubicBezTo>
                <a:lnTo>
                  <a:pt x="2160938" y="6040610"/>
                </a:lnTo>
                <a:cubicBezTo>
                  <a:pt x="2125836" y="6038285"/>
                  <a:pt x="2103055" y="6010154"/>
                  <a:pt x="2089340" y="5972957"/>
                </a:cubicBezTo>
                <a:cubicBezTo>
                  <a:pt x="2075625" y="5930971"/>
                  <a:pt x="2069419" y="5886915"/>
                  <a:pt x="2070976" y="5842767"/>
                </a:cubicBezTo>
                <a:cubicBezTo>
                  <a:pt x="2070976" y="5835094"/>
                  <a:pt x="2070976" y="5827423"/>
                  <a:pt x="2070976" y="5819518"/>
                </a:cubicBezTo>
                <a:cubicBezTo>
                  <a:pt x="2096082" y="5454985"/>
                  <a:pt x="2156753" y="5094171"/>
                  <a:pt x="2217658" y="4733124"/>
                </a:cubicBezTo>
                <a:cubicBezTo>
                  <a:pt x="2247180" y="4558530"/>
                  <a:pt x="2276470" y="4384400"/>
                  <a:pt x="2301808" y="4208642"/>
                </a:cubicBezTo>
                <a:lnTo>
                  <a:pt x="2301808" y="4208642"/>
                </a:lnTo>
                <a:close/>
                <a:moveTo>
                  <a:pt x="2637943" y="2850709"/>
                </a:moveTo>
                <a:cubicBezTo>
                  <a:pt x="2580015" y="2860380"/>
                  <a:pt x="2525642" y="2885162"/>
                  <a:pt x="2480336" y="2922546"/>
                </a:cubicBezTo>
                <a:lnTo>
                  <a:pt x="2471735" y="2930218"/>
                </a:lnTo>
                <a:cubicBezTo>
                  <a:pt x="2432357" y="2960859"/>
                  <a:pt x="2395001" y="2994011"/>
                  <a:pt x="2359922" y="3029488"/>
                </a:cubicBezTo>
                <a:cubicBezTo>
                  <a:pt x="2317080" y="3074915"/>
                  <a:pt x="2268915" y="3115042"/>
                  <a:pt x="2216495" y="3148984"/>
                </a:cubicBezTo>
                <a:lnTo>
                  <a:pt x="2216495" y="3148984"/>
                </a:lnTo>
                <a:cubicBezTo>
                  <a:pt x="2159938" y="3183090"/>
                  <a:pt x="2091037" y="3189924"/>
                  <a:pt x="2028901" y="3167583"/>
                </a:cubicBezTo>
                <a:cubicBezTo>
                  <a:pt x="1979201" y="3148310"/>
                  <a:pt x="1933314" y="3120366"/>
                  <a:pt x="1893377" y="3085051"/>
                </a:cubicBezTo>
                <a:cubicBezTo>
                  <a:pt x="1986361" y="3038555"/>
                  <a:pt x="2043778" y="2976482"/>
                  <a:pt x="2104218" y="2910922"/>
                </a:cubicBezTo>
                <a:cubicBezTo>
                  <a:pt x="2136065" y="2875049"/>
                  <a:pt x="2169911" y="2840967"/>
                  <a:pt x="2205570" y="2808861"/>
                </a:cubicBezTo>
                <a:cubicBezTo>
                  <a:pt x="2259338" y="2767712"/>
                  <a:pt x="2322404" y="2740488"/>
                  <a:pt x="2389212" y="2729585"/>
                </a:cubicBezTo>
                <a:cubicBezTo>
                  <a:pt x="2458392" y="2722610"/>
                  <a:pt x="2528153" y="2723935"/>
                  <a:pt x="2597030" y="2733537"/>
                </a:cubicBezTo>
                <a:lnTo>
                  <a:pt x="2597030" y="2729585"/>
                </a:lnTo>
                <a:cubicBezTo>
                  <a:pt x="2606166" y="2740790"/>
                  <a:pt x="2613396" y="2753437"/>
                  <a:pt x="2618417" y="2767014"/>
                </a:cubicBezTo>
                <a:cubicBezTo>
                  <a:pt x="2527525" y="2769804"/>
                  <a:pt x="2434077" y="2773524"/>
                  <a:pt x="2362712" y="2823275"/>
                </a:cubicBezTo>
                <a:cubicBezTo>
                  <a:pt x="2319451" y="2854800"/>
                  <a:pt x="2279492" y="2890626"/>
                  <a:pt x="2243461" y="2930218"/>
                </a:cubicBezTo>
                <a:cubicBezTo>
                  <a:pt x="2220215" y="2953466"/>
                  <a:pt x="2198596" y="2976714"/>
                  <a:pt x="2173723" y="2997405"/>
                </a:cubicBezTo>
                <a:cubicBezTo>
                  <a:pt x="2143806" y="3023002"/>
                  <a:pt x="2110285" y="3044064"/>
                  <a:pt x="2074230" y="3059943"/>
                </a:cubicBezTo>
                <a:cubicBezTo>
                  <a:pt x="2038385" y="3075543"/>
                  <a:pt x="2001680" y="3089050"/>
                  <a:pt x="1964277" y="3100395"/>
                </a:cubicBezTo>
                <a:lnTo>
                  <a:pt x="1943124" y="3107137"/>
                </a:lnTo>
                <a:lnTo>
                  <a:pt x="1964277" y="3114112"/>
                </a:lnTo>
                <a:lnTo>
                  <a:pt x="1964277" y="3114112"/>
                </a:lnTo>
                <a:lnTo>
                  <a:pt x="1981712" y="3120156"/>
                </a:lnTo>
                <a:cubicBezTo>
                  <a:pt x="2034712" y="3138987"/>
                  <a:pt x="2097941" y="3161538"/>
                  <a:pt x="2174188" y="3131315"/>
                </a:cubicBezTo>
                <a:cubicBezTo>
                  <a:pt x="2215961" y="3114298"/>
                  <a:pt x="2255083" y="3091445"/>
                  <a:pt x="2290417" y="3063430"/>
                </a:cubicBezTo>
                <a:cubicBezTo>
                  <a:pt x="2329098" y="3032673"/>
                  <a:pt x="2365385" y="2999033"/>
                  <a:pt x="2398976" y="2962765"/>
                </a:cubicBezTo>
                <a:lnTo>
                  <a:pt x="2398976" y="2962765"/>
                </a:lnTo>
                <a:cubicBezTo>
                  <a:pt x="2408855" y="2952396"/>
                  <a:pt x="2419246" y="2942539"/>
                  <a:pt x="2430125" y="2933240"/>
                </a:cubicBezTo>
                <a:cubicBezTo>
                  <a:pt x="2440679" y="2924219"/>
                  <a:pt x="2451697" y="2915757"/>
                  <a:pt x="2463134" y="2907899"/>
                </a:cubicBezTo>
                <a:cubicBezTo>
                  <a:pt x="2514531" y="2872074"/>
                  <a:pt x="2574389" y="2850267"/>
                  <a:pt x="2636781" y="2844664"/>
                </a:cubicBezTo>
                <a:lnTo>
                  <a:pt x="2636781" y="2850011"/>
                </a:lnTo>
                <a:lnTo>
                  <a:pt x="2636781" y="2850011"/>
                </a:lnTo>
                <a:close/>
                <a:moveTo>
                  <a:pt x="2623763" y="2780964"/>
                </a:moveTo>
                <a:cubicBezTo>
                  <a:pt x="2628320" y="2797098"/>
                  <a:pt x="2631969" y="2813465"/>
                  <a:pt x="2634689" y="2830018"/>
                </a:cubicBezTo>
                <a:cubicBezTo>
                  <a:pt x="2570205" y="2835992"/>
                  <a:pt x="2508371" y="2858566"/>
                  <a:pt x="2455231" y="2895578"/>
                </a:cubicBezTo>
                <a:cubicBezTo>
                  <a:pt x="2443399" y="2903738"/>
                  <a:pt x="2431985" y="2912502"/>
                  <a:pt x="2421059" y="2921848"/>
                </a:cubicBezTo>
                <a:cubicBezTo>
                  <a:pt x="2409855" y="2931520"/>
                  <a:pt x="2399138" y="2941772"/>
                  <a:pt x="2388980" y="2952536"/>
                </a:cubicBezTo>
                <a:lnTo>
                  <a:pt x="2388980" y="2952536"/>
                </a:lnTo>
                <a:cubicBezTo>
                  <a:pt x="2355901" y="2988292"/>
                  <a:pt x="2320149" y="3021467"/>
                  <a:pt x="2282049" y="3051806"/>
                </a:cubicBezTo>
                <a:cubicBezTo>
                  <a:pt x="2247691" y="3078984"/>
                  <a:pt x="2209661" y="3101139"/>
                  <a:pt x="2169074" y="3117599"/>
                </a:cubicBezTo>
                <a:cubicBezTo>
                  <a:pt x="2099336" y="3145265"/>
                  <a:pt x="2039594" y="3125038"/>
                  <a:pt x="1989383" y="3107137"/>
                </a:cubicBezTo>
                <a:cubicBezTo>
                  <a:pt x="2020277" y="3097420"/>
                  <a:pt x="2050613" y="3086004"/>
                  <a:pt x="2080274" y="3072962"/>
                </a:cubicBezTo>
                <a:cubicBezTo>
                  <a:pt x="2117235" y="3056549"/>
                  <a:pt x="2151616" y="3034858"/>
                  <a:pt x="2182324" y="3008564"/>
                </a:cubicBezTo>
                <a:cubicBezTo>
                  <a:pt x="2207197" y="2987176"/>
                  <a:pt x="2228816" y="2963928"/>
                  <a:pt x="2252062" y="2940447"/>
                </a:cubicBezTo>
                <a:cubicBezTo>
                  <a:pt x="2287163" y="2901529"/>
                  <a:pt x="2326100" y="2866238"/>
                  <a:pt x="2368291" y="2835132"/>
                </a:cubicBezTo>
                <a:cubicBezTo>
                  <a:pt x="2438029" y="2787008"/>
                  <a:pt x="2531012" y="2783753"/>
                  <a:pt x="2621439" y="2781196"/>
                </a:cubicBezTo>
                <a:lnTo>
                  <a:pt x="2621439" y="2781196"/>
                </a:lnTo>
                <a:close/>
                <a:moveTo>
                  <a:pt x="2555653" y="2691225"/>
                </a:moveTo>
                <a:cubicBezTo>
                  <a:pt x="2498793" y="2684971"/>
                  <a:pt x="2441422" y="2684971"/>
                  <a:pt x="2384563" y="2691225"/>
                </a:cubicBezTo>
                <a:cubicBezTo>
                  <a:pt x="2348904" y="2695712"/>
                  <a:pt x="2313989" y="2704779"/>
                  <a:pt x="2280654" y="2718193"/>
                </a:cubicBezTo>
                <a:lnTo>
                  <a:pt x="2263452" y="2716333"/>
                </a:lnTo>
                <a:cubicBezTo>
                  <a:pt x="2213241" y="2710986"/>
                  <a:pt x="2163727" y="2705871"/>
                  <a:pt x="2107007" y="2731677"/>
                </a:cubicBezTo>
                <a:cubicBezTo>
                  <a:pt x="2059795" y="2757924"/>
                  <a:pt x="2017743" y="2792494"/>
                  <a:pt x="1982874" y="2833737"/>
                </a:cubicBezTo>
                <a:cubicBezTo>
                  <a:pt x="1958745" y="2860263"/>
                  <a:pt x="1932547" y="2884814"/>
                  <a:pt x="1904536" y="2907202"/>
                </a:cubicBezTo>
                <a:lnTo>
                  <a:pt x="1904536" y="2907202"/>
                </a:lnTo>
                <a:cubicBezTo>
                  <a:pt x="1861298" y="2938424"/>
                  <a:pt x="1809762" y="2956046"/>
                  <a:pt x="1756459" y="2957883"/>
                </a:cubicBezTo>
                <a:cubicBezTo>
                  <a:pt x="1746928" y="2957883"/>
                  <a:pt x="1737630" y="2957883"/>
                  <a:pt x="1728564" y="2957883"/>
                </a:cubicBezTo>
                <a:cubicBezTo>
                  <a:pt x="1719498" y="2957883"/>
                  <a:pt x="1711130" y="2956488"/>
                  <a:pt x="1702761" y="2955326"/>
                </a:cubicBezTo>
                <a:lnTo>
                  <a:pt x="1702761" y="2955326"/>
                </a:lnTo>
                <a:cubicBezTo>
                  <a:pt x="1669685" y="2949816"/>
                  <a:pt x="1639630" y="2932752"/>
                  <a:pt x="1617914" y="2907202"/>
                </a:cubicBezTo>
                <a:cubicBezTo>
                  <a:pt x="1636062" y="2909340"/>
                  <a:pt x="1654442" y="2908481"/>
                  <a:pt x="1672309" y="2904644"/>
                </a:cubicBezTo>
                <a:cubicBezTo>
                  <a:pt x="1706797" y="2896414"/>
                  <a:pt x="1739652" y="2882419"/>
                  <a:pt x="1769477" y="2863262"/>
                </a:cubicBezTo>
                <a:lnTo>
                  <a:pt x="1769477" y="2863262"/>
                </a:lnTo>
                <a:cubicBezTo>
                  <a:pt x="1808693" y="2835992"/>
                  <a:pt x="1845049" y="2804839"/>
                  <a:pt x="1878035" y="2770269"/>
                </a:cubicBezTo>
                <a:cubicBezTo>
                  <a:pt x="1909208" y="2737628"/>
                  <a:pt x="1943635" y="2708266"/>
                  <a:pt x="1980782" y="2682623"/>
                </a:cubicBezTo>
                <a:cubicBezTo>
                  <a:pt x="2031667" y="2659561"/>
                  <a:pt x="2085621" y="2643915"/>
                  <a:pt x="2140946" y="2636126"/>
                </a:cubicBezTo>
                <a:cubicBezTo>
                  <a:pt x="2077020" y="2606369"/>
                  <a:pt x="2001471" y="2628687"/>
                  <a:pt x="1962418" y="2652168"/>
                </a:cubicBezTo>
                <a:cubicBezTo>
                  <a:pt x="1922737" y="2679229"/>
                  <a:pt x="1886055" y="2710381"/>
                  <a:pt x="1852930" y="2745161"/>
                </a:cubicBezTo>
                <a:cubicBezTo>
                  <a:pt x="1821850" y="2777546"/>
                  <a:pt x="1787655" y="2806839"/>
                  <a:pt x="1750880" y="2832575"/>
                </a:cubicBezTo>
                <a:lnTo>
                  <a:pt x="1750880" y="2832575"/>
                </a:lnTo>
                <a:cubicBezTo>
                  <a:pt x="1724543" y="2849593"/>
                  <a:pt x="1695557" y="2862100"/>
                  <a:pt x="1665103" y="2869540"/>
                </a:cubicBezTo>
                <a:cubicBezTo>
                  <a:pt x="1639986" y="2875189"/>
                  <a:pt x="1613727" y="2872841"/>
                  <a:pt x="1590019" y="2862797"/>
                </a:cubicBezTo>
                <a:cubicBezTo>
                  <a:pt x="1556972" y="2849778"/>
                  <a:pt x="1525725" y="2832598"/>
                  <a:pt x="1497035" y="2811651"/>
                </a:cubicBezTo>
                <a:cubicBezTo>
                  <a:pt x="1471307" y="2796005"/>
                  <a:pt x="1455348" y="2768293"/>
                  <a:pt x="1454728" y="2738186"/>
                </a:cubicBezTo>
                <a:cubicBezTo>
                  <a:pt x="1458447" y="2699827"/>
                  <a:pt x="1507728" y="2672859"/>
                  <a:pt x="1559567" y="2645193"/>
                </a:cubicBezTo>
                <a:cubicBezTo>
                  <a:pt x="1588384" y="2630454"/>
                  <a:pt x="1615980" y="2613413"/>
                  <a:pt x="1642089" y="2594279"/>
                </a:cubicBezTo>
                <a:lnTo>
                  <a:pt x="1642089" y="2594279"/>
                </a:lnTo>
                <a:cubicBezTo>
                  <a:pt x="1662778" y="2578238"/>
                  <a:pt x="1678818" y="2564521"/>
                  <a:pt x="1695090" y="2551038"/>
                </a:cubicBezTo>
                <a:cubicBezTo>
                  <a:pt x="1877105" y="2397831"/>
                  <a:pt x="2071441" y="2302048"/>
                  <a:pt x="2318777" y="2278102"/>
                </a:cubicBezTo>
                <a:cubicBezTo>
                  <a:pt x="2351321" y="2274848"/>
                  <a:pt x="2383633" y="2273220"/>
                  <a:pt x="2414783" y="2273220"/>
                </a:cubicBezTo>
                <a:cubicBezTo>
                  <a:pt x="2435239" y="2273220"/>
                  <a:pt x="2455463" y="2273220"/>
                  <a:pt x="2475455" y="2275313"/>
                </a:cubicBezTo>
                <a:cubicBezTo>
                  <a:pt x="2463367" y="2296004"/>
                  <a:pt x="2446165" y="2319949"/>
                  <a:pt x="2422454" y="2352265"/>
                </a:cubicBezTo>
                <a:lnTo>
                  <a:pt x="2427568" y="2359937"/>
                </a:lnTo>
                <a:cubicBezTo>
                  <a:pt x="2416457" y="2349963"/>
                  <a:pt x="2403601" y="2342082"/>
                  <a:pt x="2389677" y="2336688"/>
                </a:cubicBezTo>
                <a:cubicBezTo>
                  <a:pt x="2355413" y="2323576"/>
                  <a:pt x="2318615" y="2318415"/>
                  <a:pt x="2282049" y="2321577"/>
                </a:cubicBezTo>
                <a:lnTo>
                  <a:pt x="2272518" y="2321577"/>
                </a:lnTo>
                <a:cubicBezTo>
                  <a:pt x="2228351" y="2327156"/>
                  <a:pt x="2182789" y="2357612"/>
                  <a:pt x="2136762" y="2388300"/>
                </a:cubicBezTo>
                <a:cubicBezTo>
                  <a:pt x="2106589" y="2410199"/>
                  <a:pt x="2074184" y="2428821"/>
                  <a:pt x="2040059" y="2443863"/>
                </a:cubicBezTo>
                <a:lnTo>
                  <a:pt x="2040059" y="2443863"/>
                </a:lnTo>
                <a:lnTo>
                  <a:pt x="2013094" y="2454092"/>
                </a:lnTo>
                <a:lnTo>
                  <a:pt x="2037502" y="2466181"/>
                </a:lnTo>
                <a:cubicBezTo>
                  <a:pt x="2091665" y="2489313"/>
                  <a:pt x="2150198" y="2500403"/>
                  <a:pt x="2209057" y="2498729"/>
                </a:cubicBezTo>
                <a:cubicBezTo>
                  <a:pt x="2220912" y="2498729"/>
                  <a:pt x="2232303" y="2498729"/>
                  <a:pt x="2245320" y="2498729"/>
                </a:cubicBezTo>
                <a:cubicBezTo>
                  <a:pt x="2258338" y="2498729"/>
                  <a:pt x="2268566" y="2497102"/>
                  <a:pt x="2280654" y="2495707"/>
                </a:cubicBezTo>
                <a:lnTo>
                  <a:pt x="2280654" y="2495707"/>
                </a:lnTo>
                <a:cubicBezTo>
                  <a:pt x="2345045" y="2488267"/>
                  <a:pt x="2401765" y="2470133"/>
                  <a:pt x="2429195" y="2444793"/>
                </a:cubicBezTo>
                <a:cubicBezTo>
                  <a:pt x="2434937" y="2439608"/>
                  <a:pt x="2439726" y="2433471"/>
                  <a:pt x="2443375" y="2426659"/>
                </a:cubicBezTo>
                <a:cubicBezTo>
                  <a:pt x="2446885" y="2419987"/>
                  <a:pt x="2448722" y="2412571"/>
                  <a:pt x="2448722" y="2405038"/>
                </a:cubicBezTo>
                <a:lnTo>
                  <a:pt x="2448722" y="2405038"/>
                </a:lnTo>
                <a:cubicBezTo>
                  <a:pt x="2448722" y="2405038"/>
                  <a:pt x="2448722" y="2403178"/>
                  <a:pt x="2448722" y="2402481"/>
                </a:cubicBezTo>
                <a:cubicBezTo>
                  <a:pt x="2448489" y="2397669"/>
                  <a:pt x="2447629" y="2392903"/>
                  <a:pt x="2446165" y="2388300"/>
                </a:cubicBezTo>
                <a:cubicBezTo>
                  <a:pt x="2513345" y="2491289"/>
                  <a:pt x="2512880" y="2504541"/>
                  <a:pt x="2479871" y="2638916"/>
                </a:cubicBezTo>
                <a:cubicBezTo>
                  <a:pt x="2511718" y="2660537"/>
                  <a:pt x="2536126" y="2676811"/>
                  <a:pt x="2555420" y="2691225"/>
                </a:cubicBezTo>
                <a:lnTo>
                  <a:pt x="2555420" y="2691225"/>
                </a:lnTo>
                <a:close/>
                <a:moveTo>
                  <a:pt x="2492192" y="2241370"/>
                </a:moveTo>
                <a:cubicBezTo>
                  <a:pt x="2467318" y="2239278"/>
                  <a:pt x="2441515" y="2238115"/>
                  <a:pt x="2415015" y="2238348"/>
                </a:cubicBezTo>
                <a:cubicBezTo>
                  <a:pt x="2382239" y="2238348"/>
                  <a:pt x="2348997" y="2240208"/>
                  <a:pt x="2315523" y="2243462"/>
                </a:cubicBezTo>
                <a:cubicBezTo>
                  <a:pt x="2146525" y="2259736"/>
                  <a:pt x="1971948" y="2313207"/>
                  <a:pt x="1862228" y="2384580"/>
                </a:cubicBezTo>
                <a:cubicBezTo>
                  <a:pt x="1850373" y="2383185"/>
                  <a:pt x="1838982" y="2381092"/>
                  <a:pt x="1826429" y="2379000"/>
                </a:cubicBezTo>
                <a:cubicBezTo>
                  <a:pt x="1776683" y="2370166"/>
                  <a:pt x="1727634" y="2361331"/>
                  <a:pt x="1682305" y="2398761"/>
                </a:cubicBezTo>
                <a:cubicBezTo>
                  <a:pt x="1670450" y="2408525"/>
                  <a:pt x="1656037" y="2422010"/>
                  <a:pt x="1639765" y="2436656"/>
                </a:cubicBezTo>
                <a:cubicBezTo>
                  <a:pt x="1580023" y="2491754"/>
                  <a:pt x="1494246" y="2570799"/>
                  <a:pt x="1430552" y="2571729"/>
                </a:cubicBezTo>
                <a:lnTo>
                  <a:pt x="1430552" y="2571729"/>
                </a:lnTo>
                <a:cubicBezTo>
                  <a:pt x="1384248" y="2574984"/>
                  <a:pt x="1337954" y="2565242"/>
                  <a:pt x="1296888" y="2543598"/>
                </a:cubicBezTo>
                <a:cubicBezTo>
                  <a:pt x="1285212" y="2536577"/>
                  <a:pt x="1274570" y="2527975"/>
                  <a:pt x="1265274" y="2518025"/>
                </a:cubicBezTo>
                <a:cubicBezTo>
                  <a:pt x="1288685" y="2522117"/>
                  <a:pt x="1312563" y="2522814"/>
                  <a:pt x="1336174" y="2520117"/>
                </a:cubicBezTo>
                <a:cubicBezTo>
                  <a:pt x="1423811" y="2509888"/>
                  <a:pt x="1478438" y="2459672"/>
                  <a:pt x="1530974" y="2411315"/>
                </a:cubicBezTo>
                <a:cubicBezTo>
                  <a:pt x="1556782" y="2385347"/>
                  <a:pt x="1585667" y="2362633"/>
                  <a:pt x="1616984" y="2343662"/>
                </a:cubicBezTo>
                <a:cubicBezTo>
                  <a:pt x="1672214" y="2310464"/>
                  <a:pt x="1734678" y="2291168"/>
                  <a:pt x="1798999" y="2287402"/>
                </a:cubicBezTo>
                <a:cubicBezTo>
                  <a:pt x="1726937" y="2252529"/>
                  <a:pt x="1637905" y="2290889"/>
                  <a:pt x="1599782" y="2310650"/>
                </a:cubicBezTo>
                <a:cubicBezTo>
                  <a:pt x="1565889" y="2330946"/>
                  <a:pt x="1534656" y="2355403"/>
                  <a:pt x="1506798" y="2383417"/>
                </a:cubicBezTo>
                <a:cubicBezTo>
                  <a:pt x="1458679" y="2427822"/>
                  <a:pt x="1408468" y="2474086"/>
                  <a:pt x="1332454" y="2482920"/>
                </a:cubicBezTo>
                <a:cubicBezTo>
                  <a:pt x="1300977" y="2487430"/>
                  <a:pt x="1268870" y="2483408"/>
                  <a:pt x="1239471" y="2471296"/>
                </a:cubicBezTo>
                <a:cubicBezTo>
                  <a:pt x="1234845" y="2469064"/>
                  <a:pt x="1230479" y="2466344"/>
                  <a:pt x="1226453" y="2463159"/>
                </a:cubicBezTo>
                <a:cubicBezTo>
                  <a:pt x="1222827" y="2460276"/>
                  <a:pt x="1219619" y="2456928"/>
                  <a:pt x="1216922" y="2453162"/>
                </a:cubicBezTo>
                <a:lnTo>
                  <a:pt x="1216922" y="2453162"/>
                </a:lnTo>
                <a:cubicBezTo>
                  <a:pt x="1206641" y="2440283"/>
                  <a:pt x="1195204" y="2428380"/>
                  <a:pt x="1182751" y="2417592"/>
                </a:cubicBezTo>
                <a:cubicBezTo>
                  <a:pt x="1153229" y="2389694"/>
                  <a:pt x="1116965" y="2355519"/>
                  <a:pt x="1125101" y="2315997"/>
                </a:cubicBezTo>
                <a:cubicBezTo>
                  <a:pt x="1133237" y="2276475"/>
                  <a:pt x="1209019" y="2241602"/>
                  <a:pt x="1280616" y="2206730"/>
                </a:cubicBezTo>
                <a:cubicBezTo>
                  <a:pt x="1314950" y="2191014"/>
                  <a:pt x="1348257" y="2173159"/>
                  <a:pt x="1380341" y="2153259"/>
                </a:cubicBezTo>
                <a:lnTo>
                  <a:pt x="1380341" y="2153259"/>
                </a:lnTo>
                <a:cubicBezTo>
                  <a:pt x="1401030" y="2139543"/>
                  <a:pt x="1418929" y="2126988"/>
                  <a:pt x="1436596" y="2115132"/>
                </a:cubicBezTo>
                <a:cubicBezTo>
                  <a:pt x="1484940" y="2079631"/>
                  <a:pt x="1536007" y="2047991"/>
                  <a:pt x="1589321" y="2020511"/>
                </a:cubicBezTo>
                <a:lnTo>
                  <a:pt x="1589321" y="2020511"/>
                </a:lnTo>
                <a:cubicBezTo>
                  <a:pt x="1617209" y="2008096"/>
                  <a:pt x="1647366" y="2001610"/>
                  <a:pt x="1677888" y="2001447"/>
                </a:cubicBezTo>
                <a:cubicBezTo>
                  <a:pt x="1693895" y="2001029"/>
                  <a:pt x="1709840" y="1999239"/>
                  <a:pt x="1725542" y="1996100"/>
                </a:cubicBezTo>
                <a:cubicBezTo>
                  <a:pt x="1742837" y="1992241"/>
                  <a:pt x="1759667" y="1986545"/>
                  <a:pt x="1775753" y="1979129"/>
                </a:cubicBezTo>
                <a:cubicBezTo>
                  <a:pt x="1797488" y="1969365"/>
                  <a:pt x="1820037" y="1961600"/>
                  <a:pt x="1843166" y="1955881"/>
                </a:cubicBezTo>
                <a:cubicBezTo>
                  <a:pt x="1858973" y="1951929"/>
                  <a:pt x="1878733" y="1945884"/>
                  <a:pt x="1900584" y="1939142"/>
                </a:cubicBezTo>
                <a:cubicBezTo>
                  <a:pt x="1963580" y="1919846"/>
                  <a:pt x="2044476" y="1895203"/>
                  <a:pt x="2115608" y="1896365"/>
                </a:cubicBezTo>
                <a:lnTo>
                  <a:pt x="2115608" y="1896365"/>
                </a:lnTo>
                <a:cubicBezTo>
                  <a:pt x="2173723" y="1896365"/>
                  <a:pt x="2240903" y="1899387"/>
                  <a:pt x="2304597" y="1901480"/>
                </a:cubicBezTo>
                <a:lnTo>
                  <a:pt x="2424081" y="1904967"/>
                </a:lnTo>
                <a:lnTo>
                  <a:pt x="2424081" y="1904967"/>
                </a:lnTo>
                <a:cubicBezTo>
                  <a:pt x="2464064" y="1906269"/>
                  <a:pt x="2504093" y="1904409"/>
                  <a:pt x="2543797" y="1899387"/>
                </a:cubicBezTo>
                <a:cubicBezTo>
                  <a:pt x="2572111" y="1895528"/>
                  <a:pt x="2600122" y="1889855"/>
                  <a:pt x="2627715" y="1882416"/>
                </a:cubicBezTo>
                <a:cubicBezTo>
                  <a:pt x="2604469" y="1986801"/>
                  <a:pt x="2590754" y="1998658"/>
                  <a:pt x="2478012" y="2066543"/>
                </a:cubicBezTo>
                <a:cubicBezTo>
                  <a:pt x="2496143" y="2159536"/>
                  <a:pt x="2504744" y="2200220"/>
                  <a:pt x="2491029" y="2241138"/>
                </a:cubicBezTo>
                <a:lnTo>
                  <a:pt x="2491029" y="2241138"/>
                </a:lnTo>
                <a:close/>
                <a:moveTo>
                  <a:pt x="2281816" y="2390624"/>
                </a:moveTo>
                <a:lnTo>
                  <a:pt x="2281816" y="2390624"/>
                </a:lnTo>
                <a:cubicBezTo>
                  <a:pt x="2269891" y="2391833"/>
                  <a:pt x="2260825" y="2401900"/>
                  <a:pt x="2260895" y="2413873"/>
                </a:cubicBezTo>
                <a:lnTo>
                  <a:pt x="2260895" y="2413873"/>
                </a:lnTo>
                <a:cubicBezTo>
                  <a:pt x="2260732" y="2424520"/>
                  <a:pt x="2269240" y="2433308"/>
                  <a:pt x="2279887" y="2433471"/>
                </a:cubicBezTo>
                <a:cubicBezTo>
                  <a:pt x="2280538" y="2433471"/>
                  <a:pt x="2281165" y="2433447"/>
                  <a:pt x="2281816" y="2433401"/>
                </a:cubicBezTo>
                <a:lnTo>
                  <a:pt x="2281816" y="2433401"/>
                </a:lnTo>
                <a:cubicBezTo>
                  <a:pt x="2293741" y="2432192"/>
                  <a:pt x="2302807" y="2422126"/>
                  <a:pt x="2302738" y="2410153"/>
                </a:cubicBezTo>
                <a:lnTo>
                  <a:pt x="2302738" y="2410153"/>
                </a:lnTo>
                <a:cubicBezTo>
                  <a:pt x="2302900" y="2399505"/>
                  <a:pt x="2294392" y="2390717"/>
                  <a:pt x="2283746" y="2390555"/>
                </a:cubicBezTo>
                <a:cubicBezTo>
                  <a:pt x="2283095" y="2390555"/>
                  <a:pt x="2282467" y="2390578"/>
                  <a:pt x="2281816" y="2390624"/>
                </a:cubicBezTo>
                <a:lnTo>
                  <a:pt x="2281816" y="2390624"/>
                </a:lnTo>
                <a:close/>
                <a:moveTo>
                  <a:pt x="2190227" y="2413873"/>
                </a:moveTo>
                <a:cubicBezTo>
                  <a:pt x="2172049" y="2426101"/>
                  <a:pt x="2153104" y="2437121"/>
                  <a:pt x="2133508" y="2446885"/>
                </a:cubicBezTo>
                <a:cubicBezTo>
                  <a:pt x="2166238" y="2457417"/>
                  <a:pt x="2200479" y="2462438"/>
                  <a:pt x="2234860" y="2461764"/>
                </a:cubicBezTo>
                <a:cubicBezTo>
                  <a:pt x="2243228" y="2461764"/>
                  <a:pt x="2251597" y="2461764"/>
                  <a:pt x="2259500" y="2461764"/>
                </a:cubicBezTo>
                <a:lnTo>
                  <a:pt x="2282746" y="2459672"/>
                </a:lnTo>
                <a:lnTo>
                  <a:pt x="2282746" y="2459672"/>
                </a:lnTo>
                <a:cubicBezTo>
                  <a:pt x="2316825" y="2458068"/>
                  <a:pt x="2349857" y="2447490"/>
                  <a:pt x="2378519" y="2428984"/>
                </a:cubicBezTo>
                <a:cubicBezTo>
                  <a:pt x="2381123" y="2426752"/>
                  <a:pt x="2383331" y="2424078"/>
                  <a:pt x="2385028" y="2421079"/>
                </a:cubicBezTo>
                <a:cubicBezTo>
                  <a:pt x="2386353" y="2418824"/>
                  <a:pt x="2387074" y="2416267"/>
                  <a:pt x="2387120" y="2413640"/>
                </a:cubicBezTo>
                <a:lnTo>
                  <a:pt x="2387120" y="2413640"/>
                </a:lnTo>
                <a:lnTo>
                  <a:pt x="2387120" y="2413640"/>
                </a:lnTo>
                <a:cubicBezTo>
                  <a:pt x="2383285" y="2397204"/>
                  <a:pt x="2370360" y="2384463"/>
                  <a:pt x="2353878" y="2380860"/>
                </a:cubicBezTo>
                <a:cubicBezTo>
                  <a:pt x="2331562" y="2372793"/>
                  <a:pt x="2307759" y="2369701"/>
                  <a:pt x="2284141" y="2371793"/>
                </a:cubicBezTo>
                <a:lnTo>
                  <a:pt x="2278329" y="2371793"/>
                </a:lnTo>
                <a:cubicBezTo>
                  <a:pt x="2246134" y="2379907"/>
                  <a:pt x="2215937" y="2394460"/>
                  <a:pt x="2189530" y="2414570"/>
                </a:cubicBezTo>
                <a:lnTo>
                  <a:pt x="2189530" y="2414570"/>
                </a:lnTo>
                <a:close/>
                <a:moveTo>
                  <a:pt x="2281816" y="2372723"/>
                </a:moveTo>
                <a:lnTo>
                  <a:pt x="2281816" y="2372723"/>
                </a:lnTo>
                <a:cubicBezTo>
                  <a:pt x="2301645" y="2370933"/>
                  <a:pt x="2319149" y="2385533"/>
                  <a:pt x="2320962" y="2405340"/>
                </a:cubicBezTo>
                <a:cubicBezTo>
                  <a:pt x="2321079" y="2406642"/>
                  <a:pt x="2321125" y="2407921"/>
                  <a:pt x="2321102" y="2409223"/>
                </a:cubicBezTo>
                <a:lnTo>
                  <a:pt x="2321102" y="2409223"/>
                </a:lnTo>
                <a:cubicBezTo>
                  <a:pt x="2320823" y="2431286"/>
                  <a:pt x="2303807" y="2449512"/>
                  <a:pt x="2281816" y="2451302"/>
                </a:cubicBezTo>
                <a:lnTo>
                  <a:pt x="2281816" y="2451302"/>
                </a:lnTo>
                <a:cubicBezTo>
                  <a:pt x="2261988" y="2453092"/>
                  <a:pt x="2244483" y="2438493"/>
                  <a:pt x="2242670" y="2418662"/>
                </a:cubicBezTo>
                <a:cubicBezTo>
                  <a:pt x="2242577" y="2417453"/>
                  <a:pt x="2242507" y="2416244"/>
                  <a:pt x="2242531" y="2415035"/>
                </a:cubicBezTo>
                <a:lnTo>
                  <a:pt x="2242531" y="2415035"/>
                </a:lnTo>
                <a:cubicBezTo>
                  <a:pt x="2242810" y="2392972"/>
                  <a:pt x="2259826" y="2374746"/>
                  <a:pt x="2281816" y="2372956"/>
                </a:cubicBezTo>
                <a:lnTo>
                  <a:pt x="2281816" y="2372956"/>
                </a:lnTo>
                <a:close/>
                <a:moveTo>
                  <a:pt x="2149315" y="2411315"/>
                </a:moveTo>
                <a:cubicBezTo>
                  <a:pt x="2125186" y="2428217"/>
                  <a:pt x="2100126" y="2443747"/>
                  <a:pt x="2074230" y="2457812"/>
                </a:cubicBezTo>
                <a:cubicBezTo>
                  <a:pt x="2143968" y="2493614"/>
                  <a:pt x="2343418" y="2510818"/>
                  <a:pt x="2413620" y="2429914"/>
                </a:cubicBezTo>
                <a:cubicBezTo>
                  <a:pt x="2417084" y="2426868"/>
                  <a:pt x="2419990" y="2423265"/>
                  <a:pt x="2422222" y="2419220"/>
                </a:cubicBezTo>
                <a:cubicBezTo>
                  <a:pt x="2423849" y="2416221"/>
                  <a:pt x="2424732" y="2412873"/>
                  <a:pt x="2424778" y="2409455"/>
                </a:cubicBezTo>
                <a:lnTo>
                  <a:pt x="2424778" y="2409455"/>
                </a:lnTo>
                <a:cubicBezTo>
                  <a:pt x="2424778" y="2409455"/>
                  <a:pt x="2424778" y="2409455"/>
                  <a:pt x="2424778" y="2408060"/>
                </a:cubicBezTo>
                <a:cubicBezTo>
                  <a:pt x="2424778" y="2388300"/>
                  <a:pt x="2405252" y="2372491"/>
                  <a:pt x="2378287" y="2361564"/>
                </a:cubicBezTo>
                <a:cubicBezTo>
                  <a:pt x="2347416" y="2349800"/>
                  <a:pt x="2314268" y="2345197"/>
                  <a:pt x="2281351" y="2348080"/>
                </a:cubicBezTo>
                <a:lnTo>
                  <a:pt x="2272983" y="2348080"/>
                </a:lnTo>
                <a:cubicBezTo>
                  <a:pt x="2234860" y="2352962"/>
                  <a:pt x="2191622" y="2381790"/>
                  <a:pt x="2148385" y="2410618"/>
                </a:cubicBezTo>
                <a:lnTo>
                  <a:pt x="2148385" y="2410618"/>
                </a:lnTo>
                <a:close/>
                <a:moveTo>
                  <a:pt x="2116306" y="2441538"/>
                </a:moveTo>
                <a:lnTo>
                  <a:pt x="2116306" y="2441538"/>
                </a:lnTo>
                <a:cubicBezTo>
                  <a:pt x="2140830" y="2431402"/>
                  <a:pt x="2164192" y="2418708"/>
                  <a:pt x="2186043" y="2403643"/>
                </a:cubicBezTo>
                <a:cubicBezTo>
                  <a:pt x="2213636" y="2382534"/>
                  <a:pt x="2245297" y="2367329"/>
                  <a:pt x="2279027" y="2359006"/>
                </a:cubicBezTo>
                <a:lnTo>
                  <a:pt x="2285071" y="2359006"/>
                </a:lnTo>
                <a:cubicBezTo>
                  <a:pt x="2310362" y="2356775"/>
                  <a:pt x="2335816" y="2360122"/>
                  <a:pt x="2359690" y="2368771"/>
                </a:cubicBezTo>
                <a:cubicBezTo>
                  <a:pt x="2380425" y="2373746"/>
                  <a:pt x="2396232" y="2390555"/>
                  <a:pt x="2399905" y="2411548"/>
                </a:cubicBezTo>
                <a:lnTo>
                  <a:pt x="2399905" y="2412710"/>
                </a:lnTo>
                <a:lnTo>
                  <a:pt x="2399905" y="2412710"/>
                </a:lnTo>
                <a:cubicBezTo>
                  <a:pt x="2399928" y="2417499"/>
                  <a:pt x="2398720" y="2422219"/>
                  <a:pt x="2396419" y="2426427"/>
                </a:cubicBezTo>
                <a:cubicBezTo>
                  <a:pt x="2393955" y="2430844"/>
                  <a:pt x="2390723" y="2434773"/>
                  <a:pt x="2386888" y="2438051"/>
                </a:cubicBezTo>
                <a:cubicBezTo>
                  <a:pt x="2356366" y="2458300"/>
                  <a:pt x="2320962" y="2469947"/>
                  <a:pt x="2284373" y="2471761"/>
                </a:cubicBezTo>
                <a:lnTo>
                  <a:pt x="2284373" y="2471761"/>
                </a:lnTo>
                <a:cubicBezTo>
                  <a:pt x="2276470" y="2471761"/>
                  <a:pt x="2268101" y="2473388"/>
                  <a:pt x="2259733" y="2473853"/>
                </a:cubicBezTo>
                <a:cubicBezTo>
                  <a:pt x="2251364" y="2474318"/>
                  <a:pt x="2242763" y="2473853"/>
                  <a:pt x="2234395" y="2473853"/>
                </a:cubicBezTo>
                <a:cubicBezTo>
                  <a:pt x="2193691" y="2475132"/>
                  <a:pt x="2153150" y="2467925"/>
                  <a:pt x="2115376" y="2452697"/>
                </a:cubicBezTo>
                <a:lnTo>
                  <a:pt x="2102358" y="2446420"/>
                </a:lnTo>
                <a:lnTo>
                  <a:pt x="2116538" y="2441306"/>
                </a:lnTo>
                <a:lnTo>
                  <a:pt x="2116538" y="2441306"/>
                </a:lnTo>
                <a:close/>
                <a:moveTo>
                  <a:pt x="2051217" y="2017256"/>
                </a:moveTo>
                <a:lnTo>
                  <a:pt x="2051217" y="2017256"/>
                </a:lnTo>
                <a:cubicBezTo>
                  <a:pt x="2039013" y="2018117"/>
                  <a:pt x="2029575" y="2028276"/>
                  <a:pt x="2029598" y="2040505"/>
                </a:cubicBezTo>
                <a:lnTo>
                  <a:pt x="2029598" y="2040505"/>
                </a:lnTo>
                <a:cubicBezTo>
                  <a:pt x="2029598" y="2051943"/>
                  <a:pt x="2038850" y="2061196"/>
                  <a:pt x="2050264" y="2061219"/>
                </a:cubicBezTo>
                <a:cubicBezTo>
                  <a:pt x="2050589" y="2061219"/>
                  <a:pt x="2050892" y="2061219"/>
                  <a:pt x="2051217" y="2061196"/>
                </a:cubicBezTo>
                <a:lnTo>
                  <a:pt x="2051217" y="2061196"/>
                </a:lnTo>
                <a:cubicBezTo>
                  <a:pt x="2063421" y="2060335"/>
                  <a:pt x="2072859" y="2050176"/>
                  <a:pt x="2072836" y="2037947"/>
                </a:cubicBezTo>
                <a:lnTo>
                  <a:pt x="2072836" y="2037947"/>
                </a:lnTo>
                <a:cubicBezTo>
                  <a:pt x="2072836" y="2026509"/>
                  <a:pt x="2063584" y="2017256"/>
                  <a:pt x="2052170" y="2017233"/>
                </a:cubicBezTo>
                <a:cubicBezTo>
                  <a:pt x="2051845" y="2017233"/>
                  <a:pt x="2051542" y="2017233"/>
                  <a:pt x="2051217" y="2017256"/>
                </a:cubicBezTo>
                <a:lnTo>
                  <a:pt x="2051217" y="2017256"/>
                </a:lnTo>
                <a:close/>
                <a:moveTo>
                  <a:pt x="1958234" y="2037715"/>
                </a:moveTo>
                <a:cubicBezTo>
                  <a:pt x="1939613" y="2049711"/>
                  <a:pt x="1920180" y="2060428"/>
                  <a:pt x="1900119" y="2069798"/>
                </a:cubicBezTo>
                <a:cubicBezTo>
                  <a:pt x="1933430" y="2081631"/>
                  <a:pt x="1968462" y="2087908"/>
                  <a:pt x="2003795" y="2088396"/>
                </a:cubicBezTo>
                <a:cubicBezTo>
                  <a:pt x="2012396" y="2088396"/>
                  <a:pt x="2020765" y="2088396"/>
                  <a:pt x="2028901" y="2088396"/>
                </a:cubicBezTo>
                <a:cubicBezTo>
                  <a:pt x="2037037" y="2088396"/>
                  <a:pt x="2045406" y="2088396"/>
                  <a:pt x="2053542" y="2087001"/>
                </a:cubicBezTo>
                <a:lnTo>
                  <a:pt x="2053542" y="2087001"/>
                </a:lnTo>
                <a:cubicBezTo>
                  <a:pt x="2088178" y="2086606"/>
                  <a:pt x="2122070" y="2076888"/>
                  <a:pt x="2151639" y="2058871"/>
                </a:cubicBezTo>
                <a:cubicBezTo>
                  <a:pt x="2154336" y="2056662"/>
                  <a:pt x="2156637" y="2053989"/>
                  <a:pt x="2158381" y="2050966"/>
                </a:cubicBezTo>
                <a:cubicBezTo>
                  <a:pt x="2159706" y="2048711"/>
                  <a:pt x="2160426" y="2046154"/>
                  <a:pt x="2160473" y="2043527"/>
                </a:cubicBezTo>
                <a:lnTo>
                  <a:pt x="2160473" y="2043527"/>
                </a:lnTo>
                <a:lnTo>
                  <a:pt x="2160473" y="2043527"/>
                </a:lnTo>
                <a:cubicBezTo>
                  <a:pt x="2156544" y="2026532"/>
                  <a:pt x="2143457" y="2013141"/>
                  <a:pt x="2126534" y="2008887"/>
                </a:cubicBezTo>
                <a:cubicBezTo>
                  <a:pt x="2103799" y="1999866"/>
                  <a:pt x="2079368" y="1995914"/>
                  <a:pt x="2054936" y="1997263"/>
                </a:cubicBezTo>
                <a:lnTo>
                  <a:pt x="2049125" y="1997263"/>
                </a:lnTo>
                <a:cubicBezTo>
                  <a:pt x="2016325" y="2004470"/>
                  <a:pt x="1985385" y="2018395"/>
                  <a:pt x="1958234" y="2038180"/>
                </a:cubicBezTo>
                <a:lnTo>
                  <a:pt x="1958234" y="2038180"/>
                </a:lnTo>
                <a:close/>
                <a:moveTo>
                  <a:pt x="2051217" y="1998425"/>
                </a:moveTo>
                <a:lnTo>
                  <a:pt x="2051217" y="1998425"/>
                </a:lnTo>
                <a:cubicBezTo>
                  <a:pt x="2072231" y="1997263"/>
                  <a:pt x="2090224" y="2013374"/>
                  <a:pt x="2091386" y="2034390"/>
                </a:cubicBezTo>
                <a:cubicBezTo>
                  <a:pt x="2091432" y="2035274"/>
                  <a:pt x="2091456" y="2036134"/>
                  <a:pt x="2091432" y="2037017"/>
                </a:cubicBezTo>
                <a:lnTo>
                  <a:pt x="2091432" y="2037017"/>
                </a:lnTo>
                <a:cubicBezTo>
                  <a:pt x="2091339" y="2059452"/>
                  <a:pt x="2073626" y="2077865"/>
                  <a:pt x="2051217" y="2078864"/>
                </a:cubicBezTo>
                <a:lnTo>
                  <a:pt x="2051217" y="2078864"/>
                </a:lnTo>
                <a:cubicBezTo>
                  <a:pt x="2030203" y="2080027"/>
                  <a:pt x="2012210" y="2063916"/>
                  <a:pt x="2011048" y="2042899"/>
                </a:cubicBezTo>
                <a:cubicBezTo>
                  <a:pt x="2011002" y="2042016"/>
                  <a:pt x="2010978" y="2041156"/>
                  <a:pt x="2011002" y="2040272"/>
                </a:cubicBezTo>
                <a:lnTo>
                  <a:pt x="2011002" y="2040272"/>
                </a:lnTo>
                <a:cubicBezTo>
                  <a:pt x="2011095" y="2017838"/>
                  <a:pt x="2028808" y="1999425"/>
                  <a:pt x="2051217" y="1998425"/>
                </a:cubicBezTo>
                <a:lnTo>
                  <a:pt x="2051217" y="1998425"/>
                </a:lnTo>
                <a:close/>
                <a:moveTo>
                  <a:pt x="1915461" y="2032135"/>
                </a:moveTo>
                <a:cubicBezTo>
                  <a:pt x="1890774" y="2048572"/>
                  <a:pt x="1865157" y="2063544"/>
                  <a:pt x="1838750" y="2077004"/>
                </a:cubicBezTo>
                <a:cubicBezTo>
                  <a:pt x="1916391" y="2115364"/>
                  <a:pt x="2117700" y="2140472"/>
                  <a:pt x="2186276" y="2059568"/>
                </a:cubicBezTo>
                <a:cubicBezTo>
                  <a:pt x="2189832" y="2056569"/>
                  <a:pt x="2192831" y="2052942"/>
                  <a:pt x="2195109" y="2048874"/>
                </a:cubicBezTo>
                <a:cubicBezTo>
                  <a:pt x="2196783" y="2045805"/>
                  <a:pt x="2197666" y="2042364"/>
                  <a:pt x="2197666" y="2038877"/>
                </a:cubicBezTo>
                <a:lnTo>
                  <a:pt x="2197666" y="2038877"/>
                </a:lnTo>
                <a:lnTo>
                  <a:pt x="2197666" y="2037250"/>
                </a:lnTo>
                <a:cubicBezTo>
                  <a:pt x="2197666" y="2017024"/>
                  <a:pt x="2177675" y="2000285"/>
                  <a:pt x="2151174" y="1988428"/>
                </a:cubicBezTo>
                <a:cubicBezTo>
                  <a:pt x="2119769" y="1975409"/>
                  <a:pt x="2085853" y="1969620"/>
                  <a:pt x="2051914" y="1971457"/>
                </a:cubicBezTo>
                <a:lnTo>
                  <a:pt x="2043313" y="1971457"/>
                </a:lnTo>
                <a:cubicBezTo>
                  <a:pt x="2004260" y="1975177"/>
                  <a:pt x="1960093" y="2003307"/>
                  <a:pt x="1915693" y="2031438"/>
                </a:cubicBezTo>
                <a:lnTo>
                  <a:pt x="1915693" y="2031438"/>
                </a:lnTo>
                <a:close/>
                <a:moveTo>
                  <a:pt x="1881522" y="2061893"/>
                </a:moveTo>
                <a:lnTo>
                  <a:pt x="1881522" y="2061893"/>
                </a:lnTo>
                <a:cubicBezTo>
                  <a:pt x="1906000" y="2052245"/>
                  <a:pt x="1929385" y="2039993"/>
                  <a:pt x="1951260" y="2025393"/>
                </a:cubicBezTo>
                <a:cubicBezTo>
                  <a:pt x="1979875" y="2004563"/>
                  <a:pt x="2012606" y="1990056"/>
                  <a:pt x="2047265" y="1982849"/>
                </a:cubicBezTo>
                <a:lnTo>
                  <a:pt x="2053542" y="1982849"/>
                </a:lnTo>
                <a:cubicBezTo>
                  <a:pt x="2079624" y="1981384"/>
                  <a:pt x="2105729" y="1985569"/>
                  <a:pt x="2130021" y="1995170"/>
                </a:cubicBezTo>
                <a:cubicBezTo>
                  <a:pt x="2151291" y="2001006"/>
                  <a:pt x="2167284" y="2018558"/>
                  <a:pt x="2171166" y="2040272"/>
                </a:cubicBezTo>
                <a:lnTo>
                  <a:pt x="2171166" y="2041667"/>
                </a:lnTo>
                <a:lnTo>
                  <a:pt x="2171166" y="2041667"/>
                </a:lnTo>
                <a:cubicBezTo>
                  <a:pt x="2171143" y="2046549"/>
                  <a:pt x="2169864" y="2051362"/>
                  <a:pt x="2167447" y="2055616"/>
                </a:cubicBezTo>
                <a:cubicBezTo>
                  <a:pt x="2164913" y="2059963"/>
                  <a:pt x="2161589" y="2063823"/>
                  <a:pt x="2157683" y="2067008"/>
                </a:cubicBezTo>
                <a:cubicBezTo>
                  <a:pt x="2126255" y="2086792"/>
                  <a:pt x="2089991" y="2097556"/>
                  <a:pt x="2052844" y="2098160"/>
                </a:cubicBezTo>
                <a:lnTo>
                  <a:pt x="2052844" y="2098160"/>
                </a:lnTo>
                <a:cubicBezTo>
                  <a:pt x="2044708" y="2098160"/>
                  <a:pt x="2036340" y="2098160"/>
                  <a:pt x="2027739" y="2099555"/>
                </a:cubicBezTo>
                <a:cubicBezTo>
                  <a:pt x="2019138" y="2100950"/>
                  <a:pt x="2010304" y="2099555"/>
                  <a:pt x="2001936" y="2099555"/>
                </a:cubicBezTo>
                <a:cubicBezTo>
                  <a:pt x="1960000" y="2099462"/>
                  <a:pt x="1918553" y="2090767"/>
                  <a:pt x="1880127" y="2073982"/>
                </a:cubicBezTo>
                <a:lnTo>
                  <a:pt x="1866645" y="2067240"/>
                </a:lnTo>
                <a:lnTo>
                  <a:pt x="1881290" y="2062358"/>
                </a:lnTo>
                <a:lnTo>
                  <a:pt x="1881290" y="2062358"/>
                </a:lnTo>
                <a:close/>
                <a:moveTo>
                  <a:pt x="1803416" y="2064915"/>
                </a:moveTo>
                <a:lnTo>
                  <a:pt x="1803416" y="2064915"/>
                </a:lnTo>
                <a:cubicBezTo>
                  <a:pt x="1838285" y="2050687"/>
                  <a:pt x="1871503" y="2032670"/>
                  <a:pt x="1902443" y="2011212"/>
                </a:cubicBezTo>
                <a:cubicBezTo>
                  <a:pt x="1948935" y="1981454"/>
                  <a:pt x="1995427" y="1951696"/>
                  <a:pt x="2041919" y="1947279"/>
                </a:cubicBezTo>
                <a:lnTo>
                  <a:pt x="2051682" y="1947279"/>
                </a:lnTo>
                <a:cubicBezTo>
                  <a:pt x="2089456" y="1945279"/>
                  <a:pt x="2127185" y="1951789"/>
                  <a:pt x="2162100" y="1966342"/>
                </a:cubicBezTo>
                <a:cubicBezTo>
                  <a:pt x="2196271" y="1981454"/>
                  <a:pt x="2220912" y="2004935"/>
                  <a:pt x="2222539" y="2036087"/>
                </a:cubicBezTo>
                <a:cubicBezTo>
                  <a:pt x="2222539" y="2036087"/>
                  <a:pt x="2222539" y="2037482"/>
                  <a:pt x="2222539" y="2038645"/>
                </a:cubicBezTo>
                <a:lnTo>
                  <a:pt x="2222539" y="2038645"/>
                </a:lnTo>
                <a:cubicBezTo>
                  <a:pt x="2222539" y="2046363"/>
                  <a:pt x="2220633" y="2053942"/>
                  <a:pt x="2216960" y="2060731"/>
                </a:cubicBezTo>
                <a:cubicBezTo>
                  <a:pt x="2213195" y="2067612"/>
                  <a:pt x="2208243" y="2073750"/>
                  <a:pt x="2202315" y="2078864"/>
                </a:cubicBezTo>
                <a:cubicBezTo>
                  <a:pt x="2174188" y="2103972"/>
                  <a:pt x="2115841" y="2120479"/>
                  <a:pt x="2050055" y="2125361"/>
                </a:cubicBezTo>
                <a:lnTo>
                  <a:pt x="2050055" y="2125361"/>
                </a:lnTo>
                <a:cubicBezTo>
                  <a:pt x="2038432" y="2125361"/>
                  <a:pt x="2026809" y="2126988"/>
                  <a:pt x="2013791" y="2127221"/>
                </a:cubicBezTo>
                <a:cubicBezTo>
                  <a:pt x="2000774" y="2127453"/>
                  <a:pt x="1988686" y="2127221"/>
                  <a:pt x="1976598" y="2127221"/>
                </a:cubicBezTo>
                <a:cubicBezTo>
                  <a:pt x="1915972" y="2126872"/>
                  <a:pt x="1856138" y="2113551"/>
                  <a:pt x="1801091" y="2088164"/>
                </a:cubicBezTo>
                <a:lnTo>
                  <a:pt x="1775986" y="2074912"/>
                </a:lnTo>
                <a:lnTo>
                  <a:pt x="1803648" y="2065380"/>
                </a:lnTo>
                <a:lnTo>
                  <a:pt x="1803648" y="2065380"/>
                </a:lnTo>
                <a:close/>
                <a:moveTo>
                  <a:pt x="1876176" y="1525090"/>
                </a:moveTo>
                <a:lnTo>
                  <a:pt x="1876176" y="1525090"/>
                </a:lnTo>
                <a:cubicBezTo>
                  <a:pt x="1901862" y="1525090"/>
                  <a:pt x="1922667" y="1545897"/>
                  <a:pt x="1922667" y="1571586"/>
                </a:cubicBezTo>
                <a:lnTo>
                  <a:pt x="1922667" y="1571586"/>
                </a:lnTo>
                <a:cubicBezTo>
                  <a:pt x="1922667" y="1597275"/>
                  <a:pt x="1901862" y="1618083"/>
                  <a:pt x="1876176" y="1618083"/>
                </a:cubicBezTo>
                <a:lnTo>
                  <a:pt x="1876176" y="1618083"/>
                </a:lnTo>
                <a:cubicBezTo>
                  <a:pt x="1850489" y="1618083"/>
                  <a:pt x="1829684" y="1597275"/>
                  <a:pt x="1829684" y="1571586"/>
                </a:cubicBezTo>
                <a:lnTo>
                  <a:pt x="1829684" y="1571586"/>
                </a:lnTo>
                <a:cubicBezTo>
                  <a:pt x="1829684" y="1545897"/>
                  <a:pt x="1850489" y="1525090"/>
                  <a:pt x="1876176" y="1525090"/>
                </a:cubicBezTo>
                <a:lnTo>
                  <a:pt x="1876176" y="1525090"/>
                </a:lnTo>
                <a:close/>
                <a:moveTo>
                  <a:pt x="1876176" y="1546943"/>
                </a:moveTo>
                <a:lnTo>
                  <a:pt x="1876176" y="1546943"/>
                </a:lnTo>
                <a:cubicBezTo>
                  <a:pt x="1862321" y="1546943"/>
                  <a:pt x="1851070" y="1558195"/>
                  <a:pt x="1851070" y="1572051"/>
                </a:cubicBezTo>
                <a:lnTo>
                  <a:pt x="1851070" y="1572051"/>
                </a:lnTo>
                <a:cubicBezTo>
                  <a:pt x="1851070" y="1585907"/>
                  <a:pt x="1862321" y="1597159"/>
                  <a:pt x="1876176" y="1597159"/>
                </a:cubicBezTo>
                <a:lnTo>
                  <a:pt x="1876176" y="1597159"/>
                </a:lnTo>
                <a:cubicBezTo>
                  <a:pt x="1890030" y="1597159"/>
                  <a:pt x="1901281" y="1585907"/>
                  <a:pt x="1901281" y="1572051"/>
                </a:cubicBezTo>
                <a:lnTo>
                  <a:pt x="1901281" y="1572051"/>
                </a:lnTo>
                <a:cubicBezTo>
                  <a:pt x="1901281" y="1558195"/>
                  <a:pt x="1890030" y="1546943"/>
                  <a:pt x="1876176" y="1546943"/>
                </a:cubicBezTo>
                <a:lnTo>
                  <a:pt x="1876176" y="1546943"/>
                </a:lnTo>
                <a:close/>
                <a:moveTo>
                  <a:pt x="1678353" y="1593439"/>
                </a:moveTo>
                <a:lnTo>
                  <a:pt x="1678353" y="1593439"/>
                </a:lnTo>
                <a:cubicBezTo>
                  <a:pt x="1706994" y="1583396"/>
                  <a:pt x="1734445" y="1570238"/>
                  <a:pt x="1760178" y="1554150"/>
                </a:cubicBezTo>
                <a:cubicBezTo>
                  <a:pt x="1793792" y="1531111"/>
                  <a:pt x="1832032" y="1515718"/>
                  <a:pt x="1872224" y="1509048"/>
                </a:cubicBezTo>
                <a:lnTo>
                  <a:pt x="1880127" y="1509048"/>
                </a:lnTo>
                <a:cubicBezTo>
                  <a:pt x="1910765" y="1508688"/>
                  <a:pt x="1941101" y="1514872"/>
                  <a:pt x="1969159" y="1527182"/>
                </a:cubicBezTo>
                <a:cubicBezTo>
                  <a:pt x="1994102" y="1534993"/>
                  <a:pt x="2012582" y="1556080"/>
                  <a:pt x="2017046" y="1581815"/>
                </a:cubicBezTo>
                <a:cubicBezTo>
                  <a:pt x="2017046" y="1581815"/>
                  <a:pt x="2017046" y="1581815"/>
                  <a:pt x="2017046" y="1583443"/>
                </a:cubicBezTo>
                <a:lnTo>
                  <a:pt x="2017046" y="1583443"/>
                </a:lnTo>
                <a:cubicBezTo>
                  <a:pt x="2017115" y="1589139"/>
                  <a:pt x="2015674" y="1594765"/>
                  <a:pt x="2012861" y="1599717"/>
                </a:cubicBezTo>
                <a:cubicBezTo>
                  <a:pt x="2009909" y="1604738"/>
                  <a:pt x="2006050" y="1609155"/>
                  <a:pt x="2001471" y="1612736"/>
                </a:cubicBezTo>
                <a:cubicBezTo>
                  <a:pt x="1962650" y="1644121"/>
                  <a:pt x="1898027" y="1645051"/>
                  <a:pt x="1849675" y="1644353"/>
                </a:cubicBezTo>
                <a:cubicBezTo>
                  <a:pt x="1839447" y="1644353"/>
                  <a:pt x="1829451" y="1644353"/>
                  <a:pt x="1819456" y="1642958"/>
                </a:cubicBezTo>
                <a:cubicBezTo>
                  <a:pt x="1770104" y="1640727"/>
                  <a:pt x="1721707" y="1628544"/>
                  <a:pt x="1677191" y="1607156"/>
                </a:cubicBezTo>
                <a:lnTo>
                  <a:pt x="1661616" y="1598554"/>
                </a:lnTo>
                <a:lnTo>
                  <a:pt x="1678586" y="1593672"/>
                </a:lnTo>
                <a:lnTo>
                  <a:pt x="1678586" y="1593672"/>
                </a:lnTo>
                <a:close/>
                <a:moveTo>
                  <a:pt x="1766920" y="1566936"/>
                </a:moveTo>
                <a:cubicBezTo>
                  <a:pt x="1745115" y="1580048"/>
                  <a:pt x="1722451" y="1591626"/>
                  <a:pt x="1699042" y="1601576"/>
                </a:cubicBezTo>
                <a:cubicBezTo>
                  <a:pt x="1737723" y="1616874"/>
                  <a:pt x="1778613" y="1625824"/>
                  <a:pt x="1820153" y="1628080"/>
                </a:cubicBezTo>
                <a:cubicBezTo>
                  <a:pt x="1830149" y="1628080"/>
                  <a:pt x="1840144" y="1629242"/>
                  <a:pt x="1849675" y="1629474"/>
                </a:cubicBezTo>
                <a:cubicBezTo>
                  <a:pt x="1859206" y="1629707"/>
                  <a:pt x="1868969" y="1629474"/>
                  <a:pt x="1878268" y="1629474"/>
                </a:cubicBezTo>
                <a:lnTo>
                  <a:pt x="1878268" y="1629474"/>
                </a:lnTo>
                <a:cubicBezTo>
                  <a:pt x="1928711" y="1627382"/>
                  <a:pt x="1972646" y="1617618"/>
                  <a:pt x="1992637" y="1601344"/>
                </a:cubicBezTo>
                <a:cubicBezTo>
                  <a:pt x="1995799" y="1598926"/>
                  <a:pt x="1998472" y="1595927"/>
                  <a:pt x="2000541" y="1592509"/>
                </a:cubicBezTo>
                <a:cubicBezTo>
                  <a:pt x="2002052" y="1589906"/>
                  <a:pt x="2002866" y="1586930"/>
                  <a:pt x="2002866" y="1583908"/>
                </a:cubicBezTo>
                <a:lnTo>
                  <a:pt x="2002866" y="1583908"/>
                </a:lnTo>
                <a:lnTo>
                  <a:pt x="2002866" y="1583908"/>
                </a:lnTo>
                <a:cubicBezTo>
                  <a:pt x="1998100" y="1563914"/>
                  <a:pt x="1983037" y="1547966"/>
                  <a:pt x="1963348" y="1542061"/>
                </a:cubicBezTo>
                <a:cubicBezTo>
                  <a:pt x="1937056" y="1530530"/>
                  <a:pt x="1908603" y="1524741"/>
                  <a:pt x="1879895" y="1525090"/>
                </a:cubicBezTo>
                <a:lnTo>
                  <a:pt x="1872921" y="1525090"/>
                </a:lnTo>
                <a:cubicBezTo>
                  <a:pt x="1834821" y="1531762"/>
                  <a:pt x="1798604" y="1546501"/>
                  <a:pt x="1766687" y="1568331"/>
                </a:cubicBezTo>
                <a:lnTo>
                  <a:pt x="1766687" y="1568331"/>
                </a:lnTo>
                <a:close/>
                <a:moveTo>
                  <a:pt x="1587229" y="1592975"/>
                </a:moveTo>
                <a:lnTo>
                  <a:pt x="1587229" y="1592975"/>
                </a:lnTo>
                <a:cubicBezTo>
                  <a:pt x="1628044" y="1578165"/>
                  <a:pt x="1667039" y="1558730"/>
                  <a:pt x="1703459" y="1535086"/>
                </a:cubicBezTo>
                <a:cubicBezTo>
                  <a:pt x="1758319" y="1502539"/>
                  <a:pt x="1812714" y="1470223"/>
                  <a:pt x="1866180" y="1467201"/>
                </a:cubicBezTo>
                <a:lnTo>
                  <a:pt x="1877570" y="1467201"/>
                </a:lnTo>
                <a:cubicBezTo>
                  <a:pt x="1921993" y="1466769"/>
                  <a:pt x="1965974" y="1476133"/>
                  <a:pt x="2006352" y="1494634"/>
                </a:cubicBezTo>
                <a:cubicBezTo>
                  <a:pt x="2046335" y="1513930"/>
                  <a:pt x="2076090" y="1542526"/>
                  <a:pt x="2076090" y="1578328"/>
                </a:cubicBezTo>
                <a:cubicBezTo>
                  <a:pt x="2076090" y="1578328"/>
                  <a:pt x="2076090" y="1579328"/>
                  <a:pt x="2076090" y="1581350"/>
                </a:cubicBezTo>
                <a:lnTo>
                  <a:pt x="2076090" y="1581350"/>
                </a:lnTo>
                <a:cubicBezTo>
                  <a:pt x="2076137" y="1590301"/>
                  <a:pt x="2073905" y="1599089"/>
                  <a:pt x="2069581" y="1606923"/>
                </a:cubicBezTo>
                <a:cubicBezTo>
                  <a:pt x="2065257" y="1614735"/>
                  <a:pt x="2059493" y="1621686"/>
                  <a:pt x="2052612" y="1627382"/>
                </a:cubicBezTo>
                <a:cubicBezTo>
                  <a:pt x="2019835" y="1655280"/>
                  <a:pt x="1951725" y="1671786"/>
                  <a:pt x="1875013" y="1675041"/>
                </a:cubicBezTo>
                <a:lnTo>
                  <a:pt x="1875013" y="1675041"/>
                </a:lnTo>
                <a:cubicBezTo>
                  <a:pt x="1861298" y="1675041"/>
                  <a:pt x="1847118" y="1675041"/>
                  <a:pt x="1832706" y="1675041"/>
                </a:cubicBezTo>
                <a:cubicBezTo>
                  <a:pt x="1818293" y="1675041"/>
                  <a:pt x="1803416" y="1675041"/>
                  <a:pt x="1789468" y="1672949"/>
                </a:cubicBezTo>
                <a:cubicBezTo>
                  <a:pt x="1718173" y="1669508"/>
                  <a:pt x="1648412" y="1651119"/>
                  <a:pt x="1584672" y="1619013"/>
                </a:cubicBezTo>
                <a:lnTo>
                  <a:pt x="1554685" y="1602971"/>
                </a:lnTo>
                <a:lnTo>
                  <a:pt x="1586764" y="1593207"/>
                </a:lnTo>
                <a:lnTo>
                  <a:pt x="1586764" y="1593207"/>
                </a:lnTo>
                <a:close/>
                <a:moveTo>
                  <a:pt x="1717871" y="1559962"/>
                </a:moveTo>
                <a:cubicBezTo>
                  <a:pt x="1689039" y="1577933"/>
                  <a:pt x="1659152" y="1594160"/>
                  <a:pt x="1628374" y="1608551"/>
                </a:cubicBezTo>
                <a:cubicBezTo>
                  <a:pt x="1700902" y="1652723"/>
                  <a:pt x="1951027" y="1701544"/>
                  <a:pt x="2033783" y="1604831"/>
                </a:cubicBezTo>
                <a:cubicBezTo>
                  <a:pt x="2037920" y="1601483"/>
                  <a:pt x="2041384" y="1597369"/>
                  <a:pt x="2044011" y="1592742"/>
                </a:cubicBezTo>
                <a:cubicBezTo>
                  <a:pt x="2046010" y="1589208"/>
                  <a:pt x="2047056" y="1585186"/>
                  <a:pt x="2047033" y="1581118"/>
                </a:cubicBezTo>
                <a:lnTo>
                  <a:pt x="2047033" y="1581118"/>
                </a:lnTo>
                <a:lnTo>
                  <a:pt x="2047033" y="1579258"/>
                </a:lnTo>
                <a:cubicBezTo>
                  <a:pt x="2045638" y="1556010"/>
                  <a:pt x="2023787" y="1535086"/>
                  <a:pt x="1992870" y="1520207"/>
                </a:cubicBezTo>
                <a:cubicBezTo>
                  <a:pt x="1956420" y="1503489"/>
                  <a:pt x="1916740" y="1495074"/>
                  <a:pt x="1876640" y="1495564"/>
                </a:cubicBezTo>
                <a:lnTo>
                  <a:pt x="1866645" y="1495564"/>
                </a:lnTo>
                <a:cubicBezTo>
                  <a:pt x="1820153" y="1498121"/>
                  <a:pt x="1769477" y="1528577"/>
                  <a:pt x="1717871" y="1559497"/>
                </a:cubicBezTo>
                <a:lnTo>
                  <a:pt x="1717871" y="1559497"/>
                </a:lnTo>
                <a:close/>
                <a:moveTo>
                  <a:pt x="1717871" y="2648913"/>
                </a:moveTo>
                <a:cubicBezTo>
                  <a:pt x="1697647" y="2663792"/>
                  <a:pt x="1683467" y="2673556"/>
                  <a:pt x="1657897" y="2690992"/>
                </a:cubicBezTo>
                <a:lnTo>
                  <a:pt x="1657897" y="2690992"/>
                </a:lnTo>
                <a:lnTo>
                  <a:pt x="1657897" y="2690992"/>
                </a:lnTo>
                <a:cubicBezTo>
                  <a:pt x="1642761" y="2700594"/>
                  <a:pt x="1626319" y="2707940"/>
                  <a:pt x="1609080" y="2712846"/>
                </a:cubicBezTo>
                <a:cubicBezTo>
                  <a:pt x="1589554" y="2719355"/>
                  <a:pt x="1573979" y="2724470"/>
                  <a:pt x="1572584" y="2740511"/>
                </a:cubicBezTo>
                <a:cubicBezTo>
                  <a:pt x="1571889" y="2748183"/>
                  <a:pt x="1574321" y="2755809"/>
                  <a:pt x="1579325" y="2761667"/>
                </a:cubicBezTo>
                <a:cubicBezTo>
                  <a:pt x="1581969" y="2764759"/>
                  <a:pt x="1585211" y="2767293"/>
                  <a:pt x="1588856" y="2769107"/>
                </a:cubicBezTo>
                <a:cubicBezTo>
                  <a:pt x="1593010" y="2771106"/>
                  <a:pt x="1597509" y="2772292"/>
                  <a:pt x="1602107" y="2772594"/>
                </a:cubicBezTo>
                <a:cubicBezTo>
                  <a:pt x="1620020" y="2772664"/>
                  <a:pt x="1637233" y="2765643"/>
                  <a:pt x="1649993" y="2753065"/>
                </a:cubicBezTo>
                <a:cubicBezTo>
                  <a:pt x="1676205" y="2728492"/>
                  <a:pt x="1696750" y="2698502"/>
                  <a:pt x="1710200" y="2665187"/>
                </a:cubicBezTo>
                <a:lnTo>
                  <a:pt x="1718568" y="2648448"/>
                </a:lnTo>
                <a:lnTo>
                  <a:pt x="1718568" y="2648448"/>
                </a:lnTo>
                <a:close/>
                <a:moveTo>
                  <a:pt x="1645809" y="2673556"/>
                </a:moveTo>
                <a:cubicBezTo>
                  <a:pt x="1685094" y="2646821"/>
                  <a:pt x="1697415" y="2638451"/>
                  <a:pt x="1746231" y="2600556"/>
                </a:cubicBezTo>
                <a:lnTo>
                  <a:pt x="1797372" y="2561034"/>
                </a:lnTo>
                <a:lnTo>
                  <a:pt x="1761573" y="2614971"/>
                </a:lnTo>
                <a:cubicBezTo>
                  <a:pt x="1749206" y="2634336"/>
                  <a:pt x="1738188" y="2654539"/>
                  <a:pt x="1728564" y="2675416"/>
                </a:cubicBezTo>
                <a:cubicBezTo>
                  <a:pt x="1713936" y="2711405"/>
                  <a:pt x="1691552" y="2743696"/>
                  <a:pt x="1663011" y="2770037"/>
                </a:cubicBezTo>
                <a:cubicBezTo>
                  <a:pt x="1645999" y="2786404"/>
                  <a:pt x="1623146" y="2795284"/>
                  <a:pt x="1599549" y="2794680"/>
                </a:cubicBezTo>
                <a:cubicBezTo>
                  <a:pt x="1592206" y="2794192"/>
                  <a:pt x="1585025" y="2792285"/>
                  <a:pt x="1578396" y="2789100"/>
                </a:cubicBezTo>
                <a:cubicBezTo>
                  <a:pt x="1572177" y="2786055"/>
                  <a:pt x="1566643" y="2781800"/>
                  <a:pt x="1562124" y="2776546"/>
                </a:cubicBezTo>
                <a:cubicBezTo>
                  <a:pt x="1553427" y="2766480"/>
                  <a:pt x="1549155" y="2753321"/>
                  <a:pt x="1550268" y="2740046"/>
                </a:cubicBezTo>
                <a:cubicBezTo>
                  <a:pt x="1552593" y="2709591"/>
                  <a:pt x="1573514" y="2702617"/>
                  <a:pt x="1601177" y="2693550"/>
                </a:cubicBezTo>
                <a:cubicBezTo>
                  <a:pt x="1616507" y="2689202"/>
                  <a:pt x="1631145" y="2682716"/>
                  <a:pt x="1644647" y="2674254"/>
                </a:cubicBezTo>
                <a:lnTo>
                  <a:pt x="1644647" y="2674254"/>
                </a:lnTo>
                <a:lnTo>
                  <a:pt x="1644647" y="2674254"/>
                </a:lnTo>
                <a:lnTo>
                  <a:pt x="1644647" y="2674254"/>
                </a:lnTo>
                <a:close/>
                <a:moveTo>
                  <a:pt x="1380341" y="2246020"/>
                </a:moveTo>
                <a:cubicBezTo>
                  <a:pt x="1360117" y="2260899"/>
                  <a:pt x="1345937" y="2270663"/>
                  <a:pt x="1320366" y="2288099"/>
                </a:cubicBezTo>
                <a:lnTo>
                  <a:pt x="1320366" y="2288099"/>
                </a:lnTo>
                <a:lnTo>
                  <a:pt x="1320366" y="2288099"/>
                </a:lnTo>
                <a:cubicBezTo>
                  <a:pt x="1305231" y="2297701"/>
                  <a:pt x="1288789" y="2305047"/>
                  <a:pt x="1271550" y="2309953"/>
                </a:cubicBezTo>
                <a:cubicBezTo>
                  <a:pt x="1252024" y="2316462"/>
                  <a:pt x="1236449" y="2321577"/>
                  <a:pt x="1235054" y="2337618"/>
                </a:cubicBezTo>
                <a:cubicBezTo>
                  <a:pt x="1234359" y="2345290"/>
                  <a:pt x="1236790" y="2352916"/>
                  <a:pt x="1241795" y="2358774"/>
                </a:cubicBezTo>
                <a:cubicBezTo>
                  <a:pt x="1244434" y="2361866"/>
                  <a:pt x="1247676" y="2364400"/>
                  <a:pt x="1251326" y="2366213"/>
                </a:cubicBezTo>
                <a:cubicBezTo>
                  <a:pt x="1255480" y="2368213"/>
                  <a:pt x="1259978" y="2369399"/>
                  <a:pt x="1264576" y="2369701"/>
                </a:cubicBezTo>
                <a:cubicBezTo>
                  <a:pt x="1282490" y="2369770"/>
                  <a:pt x="1299703" y="2362749"/>
                  <a:pt x="1312463" y="2350172"/>
                </a:cubicBezTo>
                <a:cubicBezTo>
                  <a:pt x="1338675" y="2325599"/>
                  <a:pt x="1359220" y="2295608"/>
                  <a:pt x="1372670" y="2262293"/>
                </a:cubicBezTo>
                <a:lnTo>
                  <a:pt x="1381038" y="2245555"/>
                </a:lnTo>
                <a:lnTo>
                  <a:pt x="1381038" y="2245555"/>
                </a:lnTo>
                <a:close/>
                <a:moveTo>
                  <a:pt x="1308279" y="2270663"/>
                </a:moveTo>
                <a:cubicBezTo>
                  <a:pt x="1347564" y="2243927"/>
                  <a:pt x="1359884" y="2235558"/>
                  <a:pt x="1408701" y="2197663"/>
                </a:cubicBezTo>
                <a:lnTo>
                  <a:pt x="1459842" y="2158141"/>
                </a:lnTo>
                <a:lnTo>
                  <a:pt x="1424043" y="2212077"/>
                </a:lnTo>
                <a:cubicBezTo>
                  <a:pt x="1411679" y="2231443"/>
                  <a:pt x="1400648" y="2251646"/>
                  <a:pt x="1391034" y="2272523"/>
                </a:cubicBezTo>
                <a:cubicBezTo>
                  <a:pt x="1376405" y="2308511"/>
                  <a:pt x="1354022" y="2340803"/>
                  <a:pt x="1325480" y="2367144"/>
                </a:cubicBezTo>
                <a:cubicBezTo>
                  <a:pt x="1308469" y="2383510"/>
                  <a:pt x="1285616" y="2392391"/>
                  <a:pt x="1262019" y="2391787"/>
                </a:cubicBezTo>
                <a:cubicBezTo>
                  <a:pt x="1254676" y="2391299"/>
                  <a:pt x="1247493" y="2389415"/>
                  <a:pt x="1240865" y="2386207"/>
                </a:cubicBezTo>
                <a:cubicBezTo>
                  <a:pt x="1234652" y="2383162"/>
                  <a:pt x="1229117" y="2378884"/>
                  <a:pt x="1224593" y="2373653"/>
                </a:cubicBezTo>
                <a:cubicBezTo>
                  <a:pt x="1215920" y="2363563"/>
                  <a:pt x="1211650" y="2350405"/>
                  <a:pt x="1212738" y="2337153"/>
                </a:cubicBezTo>
                <a:cubicBezTo>
                  <a:pt x="1215062" y="2306698"/>
                  <a:pt x="1235984" y="2299723"/>
                  <a:pt x="1263646" y="2290656"/>
                </a:cubicBezTo>
                <a:cubicBezTo>
                  <a:pt x="1278977" y="2286309"/>
                  <a:pt x="1293615" y="2279823"/>
                  <a:pt x="1307116" y="2271360"/>
                </a:cubicBezTo>
                <a:lnTo>
                  <a:pt x="1307116" y="2271360"/>
                </a:lnTo>
                <a:lnTo>
                  <a:pt x="1307116" y="2271360"/>
                </a:lnTo>
                <a:lnTo>
                  <a:pt x="1307116" y="2271360"/>
                </a:lnTo>
                <a:close/>
                <a:moveTo>
                  <a:pt x="1142070" y="1767337"/>
                </a:moveTo>
                <a:cubicBezTo>
                  <a:pt x="1115570" y="1781286"/>
                  <a:pt x="1095579" y="1790585"/>
                  <a:pt x="1063267" y="1805929"/>
                </a:cubicBezTo>
                <a:lnTo>
                  <a:pt x="1063267" y="1805929"/>
                </a:lnTo>
                <a:lnTo>
                  <a:pt x="1063267" y="1805929"/>
                </a:lnTo>
                <a:cubicBezTo>
                  <a:pt x="1043573" y="1814461"/>
                  <a:pt x="1022745" y="1820110"/>
                  <a:pt x="1001433" y="1822668"/>
                </a:cubicBezTo>
                <a:cubicBezTo>
                  <a:pt x="977025" y="1826620"/>
                  <a:pt x="957731" y="1829875"/>
                  <a:pt x="953314" y="1848706"/>
                </a:cubicBezTo>
                <a:cubicBezTo>
                  <a:pt x="951036" y="1857633"/>
                  <a:pt x="952461" y="1867119"/>
                  <a:pt x="957266" y="1874977"/>
                </a:cubicBezTo>
                <a:cubicBezTo>
                  <a:pt x="959855" y="1879115"/>
                  <a:pt x="963256" y="1882672"/>
                  <a:pt x="967261" y="1885438"/>
                </a:cubicBezTo>
                <a:cubicBezTo>
                  <a:pt x="971834" y="1888554"/>
                  <a:pt x="976964" y="1890762"/>
                  <a:pt x="982371" y="1891948"/>
                </a:cubicBezTo>
                <a:cubicBezTo>
                  <a:pt x="1003599" y="1895389"/>
                  <a:pt x="1025329" y="1890297"/>
                  <a:pt x="1042811" y="1877766"/>
                </a:cubicBezTo>
                <a:cubicBezTo>
                  <a:pt x="1078440" y="1853518"/>
                  <a:pt x="1108350" y="1821785"/>
                  <a:pt x="1130447" y="1784773"/>
                </a:cubicBezTo>
                <a:lnTo>
                  <a:pt x="1143465" y="1766407"/>
                </a:lnTo>
                <a:lnTo>
                  <a:pt x="1143465" y="1766407"/>
                </a:lnTo>
                <a:close/>
                <a:moveTo>
                  <a:pt x="1052341" y="1782913"/>
                </a:moveTo>
                <a:cubicBezTo>
                  <a:pt x="1103715" y="1759665"/>
                  <a:pt x="1119754" y="1751063"/>
                  <a:pt x="1184843" y="1715261"/>
                </a:cubicBezTo>
                <a:lnTo>
                  <a:pt x="1252488" y="1677831"/>
                </a:lnTo>
                <a:lnTo>
                  <a:pt x="1200185" y="1735022"/>
                </a:lnTo>
                <a:cubicBezTo>
                  <a:pt x="1182088" y="1755410"/>
                  <a:pt x="1165388" y="1777008"/>
                  <a:pt x="1150206" y="1799652"/>
                </a:cubicBezTo>
                <a:cubicBezTo>
                  <a:pt x="1126226" y="1839476"/>
                  <a:pt x="1093763" y="1873535"/>
                  <a:pt x="1055131" y="1899387"/>
                </a:cubicBezTo>
                <a:cubicBezTo>
                  <a:pt x="1032006" y="1915545"/>
                  <a:pt x="1003395" y="1921822"/>
                  <a:pt x="975630" y="1916824"/>
                </a:cubicBezTo>
                <a:cubicBezTo>
                  <a:pt x="967289" y="1914731"/>
                  <a:pt x="959406" y="1911104"/>
                  <a:pt x="952384" y="1906129"/>
                </a:cubicBezTo>
                <a:cubicBezTo>
                  <a:pt x="945575" y="1901363"/>
                  <a:pt x="939801" y="1895272"/>
                  <a:pt x="935414" y="1888228"/>
                </a:cubicBezTo>
                <a:cubicBezTo>
                  <a:pt x="927048" y="1874698"/>
                  <a:pt x="924452" y="1858354"/>
                  <a:pt x="928208" y="1842894"/>
                </a:cubicBezTo>
                <a:cubicBezTo>
                  <a:pt x="936577" y="1807324"/>
                  <a:pt x="963309" y="1803139"/>
                  <a:pt x="997946" y="1796397"/>
                </a:cubicBezTo>
                <a:cubicBezTo>
                  <a:pt x="1016912" y="1794142"/>
                  <a:pt x="1035462" y="1789214"/>
                  <a:pt x="1053039" y="1781751"/>
                </a:cubicBezTo>
                <a:lnTo>
                  <a:pt x="1053039" y="1781751"/>
                </a:lnTo>
                <a:lnTo>
                  <a:pt x="1053039" y="1781751"/>
                </a:lnTo>
                <a:lnTo>
                  <a:pt x="1053039" y="1781751"/>
                </a:lnTo>
                <a:close/>
                <a:moveTo>
                  <a:pt x="2493586" y="2958348"/>
                </a:moveTo>
                <a:cubicBezTo>
                  <a:pt x="2501490" y="2952536"/>
                  <a:pt x="2509626" y="2946957"/>
                  <a:pt x="2516832" y="2941377"/>
                </a:cubicBezTo>
                <a:cubicBezTo>
                  <a:pt x="2524038" y="2935797"/>
                  <a:pt x="2534267" y="2930218"/>
                  <a:pt x="2542635" y="2925103"/>
                </a:cubicBezTo>
                <a:cubicBezTo>
                  <a:pt x="2585407" y="2899995"/>
                  <a:pt x="2629342" y="2882791"/>
                  <a:pt x="2661422" y="2889300"/>
                </a:cubicBezTo>
                <a:lnTo>
                  <a:pt x="2661422" y="2886976"/>
                </a:lnTo>
                <a:cubicBezTo>
                  <a:pt x="2800897" y="2915804"/>
                  <a:pt x="2807406" y="2919523"/>
                  <a:pt x="2883420" y="3044599"/>
                </a:cubicBezTo>
                <a:cubicBezTo>
                  <a:pt x="2926192" y="3036462"/>
                  <a:pt x="2957574" y="3030185"/>
                  <a:pt x="2983145" y="3026930"/>
                </a:cubicBezTo>
                <a:cubicBezTo>
                  <a:pt x="3012039" y="3069033"/>
                  <a:pt x="3027661" y="3118831"/>
                  <a:pt x="3028009" y="3169908"/>
                </a:cubicBezTo>
                <a:cubicBezTo>
                  <a:pt x="3028009" y="3174860"/>
                  <a:pt x="3028009" y="3179370"/>
                  <a:pt x="3028009" y="3183392"/>
                </a:cubicBezTo>
                <a:cubicBezTo>
                  <a:pt x="3023941" y="3249533"/>
                  <a:pt x="2992420" y="3310978"/>
                  <a:pt x="2941070" y="3352872"/>
                </a:cubicBezTo>
                <a:cubicBezTo>
                  <a:pt x="2920032" y="3370587"/>
                  <a:pt x="2896554" y="3385141"/>
                  <a:pt x="2871332" y="3396114"/>
                </a:cubicBezTo>
                <a:cubicBezTo>
                  <a:pt x="2892649" y="3354453"/>
                  <a:pt x="2907688" y="3309886"/>
                  <a:pt x="2915964" y="3263831"/>
                </a:cubicBezTo>
                <a:cubicBezTo>
                  <a:pt x="2925890" y="3206617"/>
                  <a:pt x="2922868" y="3147915"/>
                  <a:pt x="2907130" y="3092026"/>
                </a:cubicBezTo>
                <a:lnTo>
                  <a:pt x="2903411" y="3078309"/>
                </a:lnTo>
                <a:lnTo>
                  <a:pt x="2894578" y="3089468"/>
                </a:lnTo>
                <a:cubicBezTo>
                  <a:pt x="2844111" y="3153680"/>
                  <a:pt x="2816472" y="3232841"/>
                  <a:pt x="2816007" y="3314512"/>
                </a:cubicBezTo>
                <a:cubicBezTo>
                  <a:pt x="2815588" y="3333064"/>
                  <a:pt x="2816286" y="3351616"/>
                  <a:pt x="2818099" y="3370076"/>
                </a:cubicBezTo>
                <a:cubicBezTo>
                  <a:pt x="2819494" y="3383862"/>
                  <a:pt x="2821423" y="3397904"/>
                  <a:pt x="2823910" y="3412155"/>
                </a:cubicBezTo>
                <a:cubicBezTo>
                  <a:pt x="2811427" y="3415224"/>
                  <a:pt x="2798781" y="3417549"/>
                  <a:pt x="2786020" y="3419130"/>
                </a:cubicBezTo>
                <a:cubicBezTo>
                  <a:pt x="2754219" y="3375469"/>
                  <a:pt x="2734437" y="3324253"/>
                  <a:pt x="2728602" y="3270573"/>
                </a:cubicBezTo>
                <a:cubicBezTo>
                  <a:pt x="2724232" y="3215079"/>
                  <a:pt x="2732973" y="3159306"/>
                  <a:pt x="2754173" y="3107835"/>
                </a:cubicBezTo>
                <a:lnTo>
                  <a:pt x="2773002" y="3058781"/>
                </a:lnTo>
                <a:lnTo>
                  <a:pt x="2741388" y="3100860"/>
                </a:lnTo>
                <a:cubicBezTo>
                  <a:pt x="2703241" y="3149542"/>
                  <a:pt x="2677182" y="3206594"/>
                  <a:pt x="2665373" y="3267318"/>
                </a:cubicBezTo>
                <a:cubicBezTo>
                  <a:pt x="2656796" y="3316721"/>
                  <a:pt x="2659492" y="3367425"/>
                  <a:pt x="2673277" y="3415642"/>
                </a:cubicBezTo>
                <a:lnTo>
                  <a:pt x="2653518" y="3411225"/>
                </a:lnTo>
                <a:cubicBezTo>
                  <a:pt x="2639873" y="3407691"/>
                  <a:pt x="2626436" y="3403344"/>
                  <a:pt x="2613302" y="3398206"/>
                </a:cubicBezTo>
                <a:cubicBezTo>
                  <a:pt x="2590847" y="3345246"/>
                  <a:pt x="2576876" y="3289055"/>
                  <a:pt x="2571925" y="3231748"/>
                </a:cubicBezTo>
                <a:cubicBezTo>
                  <a:pt x="2567159" y="3160562"/>
                  <a:pt x="2580688" y="3089329"/>
                  <a:pt x="2611210" y="3024838"/>
                </a:cubicBezTo>
                <a:lnTo>
                  <a:pt x="2621904" y="3001590"/>
                </a:lnTo>
                <a:lnTo>
                  <a:pt x="2600518" y="3016004"/>
                </a:lnTo>
                <a:cubicBezTo>
                  <a:pt x="2547842" y="3050226"/>
                  <a:pt x="2509161" y="3102185"/>
                  <a:pt x="2491494" y="3162468"/>
                </a:cubicBezTo>
                <a:cubicBezTo>
                  <a:pt x="2478755" y="3207803"/>
                  <a:pt x="2473967" y="3254997"/>
                  <a:pt x="2477314" y="3301958"/>
                </a:cubicBezTo>
                <a:cubicBezTo>
                  <a:pt x="2437541" y="3255368"/>
                  <a:pt x="2415341" y="3196294"/>
                  <a:pt x="2414550" y="3135035"/>
                </a:cubicBezTo>
                <a:cubicBezTo>
                  <a:pt x="2414550" y="3130083"/>
                  <a:pt x="2414550" y="3125573"/>
                  <a:pt x="2414550" y="3121551"/>
                </a:cubicBezTo>
                <a:cubicBezTo>
                  <a:pt x="2418014" y="3059106"/>
                  <a:pt x="2446095" y="3000567"/>
                  <a:pt x="2492657" y="2958813"/>
                </a:cubicBezTo>
                <a:lnTo>
                  <a:pt x="2492657" y="2958813"/>
                </a:lnTo>
                <a:close/>
                <a:moveTo>
                  <a:pt x="2852271" y="3403786"/>
                </a:moveTo>
                <a:lnTo>
                  <a:pt x="2839020" y="3407970"/>
                </a:lnTo>
                <a:cubicBezTo>
                  <a:pt x="2836695" y="3394487"/>
                  <a:pt x="2834906" y="3381305"/>
                  <a:pt x="2833674" y="3368448"/>
                </a:cubicBezTo>
                <a:cubicBezTo>
                  <a:pt x="2831907" y="3350594"/>
                  <a:pt x="2831210" y="3332669"/>
                  <a:pt x="2831581" y="3314745"/>
                </a:cubicBezTo>
                <a:cubicBezTo>
                  <a:pt x="2832070" y="3241326"/>
                  <a:pt x="2855292" y="3169838"/>
                  <a:pt x="2898065" y="3110159"/>
                </a:cubicBezTo>
                <a:cubicBezTo>
                  <a:pt x="2909967" y="3159678"/>
                  <a:pt x="2911640" y="3211104"/>
                  <a:pt x="2902946" y="3261273"/>
                </a:cubicBezTo>
                <a:cubicBezTo>
                  <a:pt x="2893857" y="3311281"/>
                  <a:pt x="2876748" y="3359474"/>
                  <a:pt x="2852271" y="3404018"/>
                </a:cubicBezTo>
                <a:lnTo>
                  <a:pt x="2852271" y="3404018"/>
                </a:lnTo>
                <a:close/>
                <a:moveTo>
                  <a:pt x="2770677" y="3420525"/>
                </a:moveTo>
                <a:cubicBezTo>
                  <a:pt x="2762146" y="3420525"/>
                  <a:pt x="2753475" y="3420525"/>
                  <a:pt x="2744642" y="3420525"/>
                </a:cubicBezTo>
                <a:lnTo>
                  <a:pt x="2724650" y="3420525"/>
                </a:lnTo>
                <a:lnTo>
                  <a:pt x="2724650" y="3420525"/>
                </a:lnTo>
                <a:cubicBezTo>
                  <a:pt x="2713190" y="3420525"/>
                  <a:pt x="2701870" y="3419362"/>
                  <a:pt x="2690711" y="3417037"/>
                </a:cubicBezTo>
                <a:cubicBezTo>
                  <a:pt x="2675904" y="3368960"/>
                  <a:pt x="2672649" y="3318069"/>
                  <a:pt x="2681181" y="3268480"/>
                </a:cubicBezTo>
                <a:cubicBezTo>
                  <a:pt x="2689014" y="3227378"/>
                  <a:pt x="2704124" y="3188018"/>
                  <a:pt x="2725813" y="3152239"/>
                </a:cubicBezTo>
                <a:cubicBezTo>
                  <a:pt x="2715236" y="3191366"/>
                  <a:pt x="2711679" y="3232074"/>
                  <a:pt x="2715352" y="3272433"/>
                </a:cubicBezTo>
                <a:cubicBezTo>
                  <a:pt x="2721047" y="3325881"/>
                  <a:pt x="2740062" y="3377050"/>
                  <a:pt x="2770677" y="3421222"/>
                </a:cubicBezTo>
                <a:lnTo>
                  <a:pt x="2770677" y="3421222"/>
                </a:lnTo>
                <a:close/>
                <a:moveTo>
                  <a:pt x="2595868" y="3389139"/>
                </a:moveTo>
                <a:lnTo>
                  <a:pt x="2590754" y="3386815"/>
                </a:lnTo>
                <a:cubicBezTo>
                  <a:pt x="2554862" y="3369471"/>
                  <a:pt x="2522341" y="3345851"/>
                  <a:pt x="2494749" y="3317070"/>
                </a:cubicBezTo>
                <a:cubicBezTo>
                  <a:pt x="2489332" y="3265993"/>
                  <a:pt x="2493516" y="3214335"/>
                  <a:pt x="2507069" y="3164793"/>
                </a:cubicBezTo>
                <a:cubicBezTo>
                  <a:pt x="2521110" y="3116390"/>
                  <a:pt x="2549678" y="3073450"/>
                  <a:pt x="2588895" y="3041809"/>
                </a:cubicBezTo>
                <a:cubicBezTo>
                  <a:pt x="2564649" y="3101720"/>
                  <a:pt x="2554305" y="3166351"/>
                  <a:pt x="2558675" y="3230818"/>
                </a:cubicBezTo>
                <a:cubicBezTo>
                  <a:pt x="2563115" y="3284824"/>
                  <a:pt x="2575575" y="3337877"/>
                  <a:pt x="2595636" y="3388209"/>
                </a:cubicBezTo>
                <a:lnTo>
                  <a:pt x="2595636" y="3388209"/>
                </a:lnTo>
                <a:close/>
                <a:moveTo>
                  <a:pt x="2673045" y="1313762"/>
                </a:moveTo>
                <a:cubicBezTo>
                  <a:pt x="2679298" y="1317710"/>
                  <a:pt x="2685365" y="1321978"/>
                  <a:pt x="2691176" y="1326549"/>
                </a:cubicBezTo>
                <a:cubicBezTo>
                  <a:pt x="2730183" y="1241683"/>
                  <a:pt x="2762820" y="1154028"/>
                  <a:pt x="2788809" y="1064308"/>
                </a:cubicBezTo>
                <a:lnTo>
                  <a:pt x="2799502" y="1032458"/>
                </a:lnTo>
                <a:cubicBezTo>
                  <a:pt x="2796131" y="1022424"/>
                  <a:pt x="2792250" y="1012569"/>
                  <a:pt x="2787879" y="1002932"/>
                </a:cubicBezTo>
                <a:cubicBezTo>
                  <a:pt x="2760635" y="1107429"/>
                  <a:pt x="2723512" y="1209096"/>
                  <a:pt x="2676996" y="1306555"/>
                </a:cubicBezTo>
                <a:lnTo>
                  <a:pt x="2673277" y="1315157"/>
                </a:lnTo>
                <a:lnTo>
                  <a:pt x="2673277" y="1315157"/>
                </a:lnTo>
                <a:close/>
                <a:moveTo>
                  <a:pt x="2846691" y="1238205"/>
                </a:moveTo>
                <a:cubicBezTo>
                  <a:pt x="2846691" y="1245645"/>
                  <a:pt x="2847226" y="1253393"/>
                  <a:pt x="2848318" y="1261454"/>
                </a:cubicBezTo>
                <a:lnTo>
                  <a:pt x="2923170" y="1064540"/>
                </a:lnTo>
                <a:cubicBezTo>
                  <a:pt x="2921148" y="1059582"/>
                  <a:pt x="2919149" y="1054699"/>
                  <a:pt x="2917126" y="1049894"/>
                </a:cubicBezTo>
                <a:lnTo>
                  <a:pt x="2848551" y="1234253"/>
                </a:lnTo>
                <a:lnTo>
                  <a:pt x="2846924" y="1238903"/>
                </a:lnTo>
                <a:lnTo>
                  <a:pt x="2846924" y="1238903"/>
                </a:lnTo>
                <a:close/>
                <a:moveTo>
                  <a:pt x="2970824" y="1255641"/>
                </a:moveTo>
                <a:cubicBezTo>
                  <a:pt x="2970824" y="1270055"/>
                  <a:pt x="2970824" y="1284546"/>
                  <a:pt x="2970824" y="1299116"/>
                </a:cubicBezTo>
                <a:cubicBezTo>
                  <a:pt x="2998882" y="1277697"/>
                  <a:pt x="3020640" y="1249106"/>
                  <a:pt x="3033821" y="1216352"/>
                </a:cubicBezTo>
                <a:cubicBezTo>
                  <a:pt x="3039167" y="1203937"/>
                  <a:pt x="3043747" y="1191204"/>
                  <a:pt x="3047536" y="1178225"/>
                </a:cubicBezTo>
                <a:cubicBezTo>
                  <a:pt x="3038144" y="1194668"/>
                  <a:pt x="3026568" y="1209763"/>
                  <a:pt x="3013132" y="1223094"/>
                </a:cubicBezTo>
                <a:cubicBezTo>
                  <a:pt x="3006786" y="1229415"/>
                  <a:pt x="3000021" y="1235318"/>
                  <a:pt x="2992908" y="1240763"/>
                </a:cubicBezTo>
                <a:cubicBezTo>
                  <a:pt x="2985492" y="1246286"/>
                  <a:pt x="2977728" y="1251334"/>
                  <a:pt x="2969662" y="1255874"/>
                </a:cubicBezTo>
                <a:lnTo>
                  <a:pt x="2969662" y="1255874"/>
                </a:lnTo>
                <a:close/>
                <a:moveTo>
                  <a:pt x="2831349" y="541686"/>
                </a:moveTo>
                <a:cubicBezTo>
                  <a:pt x="2871797" y="541686"/>
                  <a:pt x="2903179" y="602829"/>
                  <a:pt x="2901087" y="677921"/>
                </a:cubicBezTo>
                <a:cubicBezTo>
                  <a:pt x="2898995" y="753013"/>
                  <a:pt x="2864591" y="814156"/>
                  <a:pt x="2824143" y="814156"/>
                </a:cubicBezTo>
                <a:cubicBezTo>
                  <a:pt x="2783695" y="814156"/>
                  <a:pt x="2752313" y="753013"/>
                  <a:pt x="2754405" y="677921"/>
                </a:cubicBezTo>
                <a:cubicBezTo>
                  <a:pt x="2756497" y="602829"/>
                  <a:pt x="2790901" y="541686"/>
                  <a:pt x="2831349" y="541686"/>
                </a:cubicBezTo>
                <a:lnTo>
                  <a:pt x="2831349" y="541686"/>
                </a:lnTo>
                <a:close/>
                <a:moveTo>
                  <a:pt x="2831349" y="556332"/>
                </a:moveTo>
                <a:lnTo>
                  <a:pt x="2836231" y="556332"/>
                </a:lnTo>
                <a:lnTo>
                  <a:pt x="2838555" y="556332"/>
                </a:lnTo>
                <a:lnTo>
                  <a:pt x="2840880" y="556332"/>
                </a:lnTo>
                <a:lnTo>
                  <a:pt x="2843204" y="556332"/>
                </a:lnTo>
                <a:lnTo>
                  <a:pt x="2845529" y="557727"/>
                </a:lnTo>
                <a:lnTo>
                  <a:pt x="2847854" y="559354"/>
                </a:lnTo>
                <a:lnTo>
                  <a:pt x="2850411" y="561214"/>
                </a:lnTo>
                <a:lnTo>
                  <a:pt x="2852968" y="563307"/>
                </a:lnTo>
                <a:lnTo>
                  <a:pt x="2855525" y="565631"/>
                </a:lnTo>
                <a:lnTo>
                  <a:pt x="2857849" y="568189"/>
                </a:lnTo>
                <a:lnTo>
                  <a:pt x="2860174" y="571211"/>
                </a:lnTo>
                <a:lnTo>
                  <a:pt x="2862498" y="574466"/>
                </a:lnTo>
                <a:lnTo>
                  <a:pt x="2864823" y="577953"/>
                </a:lnTo>
                <a:lnTo>
                  <a:pt x="2867148" y="581673"/>
                </a:lnTo>
                <a:lnTo>
                  <a:pt x="2869240" y="585625"/>
                </a:lnTo>
                <a:lnTo>
                  <a:pt x="2871332" y="589810"/>
                </a:lnTo>
                <a:lnTo>
                  <a:pt x="2873192" y="594227"/>
                </a:lnTo>
                <a:lnTo>
                  <a:pt x="2875051" y="598877"/>
                </a:lnTo>
                <a:lnTo>
                  <a:pt x="2876678" y="603759"/>
                </a:lnTo>
                <a:lnTo>
                  <a:pt x="2878306" y="608873"/>
                </a:lnTo>
                <a:lnTo>
                  <a:pt x="2879700" y="617243"/>
                </a:lnTo>
                <a:lnTo>
                  <a:pt x="2881095" y="622590"/>
                </a:lnTo>
                <a:lnTo>
                  <a:pt x="2882258" y="628169"/>
                </a:lnTo>
                <a:lnTo>
                  <a:pt x="2882258" y="633982"/>
                </a:lnTo>
                <a:lnTo>
                  <a:pt x="2882258" y="639794"/>
                </a:lnTo>
                <a:lnTo>
                  <a:pt x="2882258" y="645838"/>
                </a:lnTo>
                <a:lnTo>
                  <a:pt x="2882258" y="652115"/>
                </a:lnTo>
                <a:lnTo>
                  <a:pt x="2882258" y="658392"/>
                </a:lnTo>
                <a:lnTo>
                  <a:pt x="2882258" y="671411"/>
                </a:lnTo>
                <a:cubicBezTo>
                  <a:pt x="2882258" y="673580"/>
                  <a:pt x="2882258" y="675752"/>
                  <a:pt x="2882258" y="677921"/>
                </a:cubicBezTo>
                <a:lnTo>
                  <a:pt x="2882258" y="683733"/>
                </a:lnTo>
                <a:lnTo>
                  <a:pt x="2882258" y="690242"/>
                </a:lnTo>
                <a:lnTo>
                  <a:pt x="2882258" y="696752"/>
                </a:lnTo>
                <a:lnTo>
                  <a:pt x="2882258" y="703029"/>
                </a:lnTo>
                <a:lnTo>
                  <a:pt x="2882258" y="709306"/>
                </a:lnTo>
                <a:lnTo>
                  <a:pt x="2882258" y="715351"/>
                </a:lnTo>
                <a:lnTo>
                  <a:pt x="2881095" y="721163"/>
                </a:lnTo>
                <a:lnTo>
                  <a:pt x="2879700" y="727905"/>
                </a:lnTo>
                <a:lnTo>
                  <a:pt x="2878073" y="733484"/>
                </a:lnTo>
                <a:lnTo>
                  <a:pt x="2876446" y="738832"/>
                </a:lnTo>
                <a:lnTo>
                  <a:pt x="2874586" y="744179"/>
                </a:lnTo>
                <a:lnTo>
                  <a:pt x="2872727" y="749293"/>
                </a:lnTo>
                <a:lnTo>
                  <a:pt x="2870635" y="754175"/>
                </a:lnTo>
                <a:lnTo>
                  <a:pt x="2868543" y="758825"/>
                </a:lnTo>
                <a:lnTo>
                  <a:pt x="2866450" y="763242"/>
                </a:lnTo>
                <a:lnTo>
                  <a:pt x="2864126" y="767427"/>
                </a:lnTo>
                <a:lnTo>
                  <a:pt x="2861801" y="771379"/>
                </a:lnTo>
                <a:lnTo>
                  <a:pt x="2859244" y="775099"/>
                </a:lnTo>
                <a:lnTo>
                  <a:pt x="2856687" y="778586"/>
                </a:lnTo>
                <a:lnTo>
                  <a:pt x="2854130" y="781841"/>
                </a:lnTo>
                <a:lnTo>
                  <a:pt x="2851573" y="784863"/>
                </a:lnTo>
                <a:lnTo>
                  <a:pt x="2849016" y="787653"/>
                </a:lnTo>
                <a:lnTo>
                  <a:pt x="2846459" y="789978"/>
                </a:lnTo>
                <a:lnTo>
                  <a:pt x="2843902" y="792070"/>
                </a:lnTo>
                <a:lnTo>
                  <a:pt x="2841345" y="793930"/>
                </a:lnTo>
                <a:lnTo>
                  <a:pt x="2838788" y="795557"/>
                </a:lnTo>
                <a:lnTo>
                  <a:pt x="2836231" y="796952"/>
                </a:lnTo>
                <a:lnTo>
                  <a:pt x="2833674" y="796952"/>
                </a:lnTo>
                <a:lnTo>
                  <a:pt x="2831117" y="796952"/>
                </a:lnTo>
                <a:lnTo>
                  <a:pt x="2828792" y="796952"/>
                </a:lnTo>
                <a:lnTo>
                  <a:pt x="2819261" y="796952"/>
                </a:lnTo>
                <a:lnTo>
                  <a:pt x="2816937" y="796952"/>
                </a:lnTo>
                <a:lnTo>
                  <a:pt x="2814612" y="796952"/>
                </a:lnTo>
                <a:lnTo>
                  <a:pt x="2812288" y="796952"/>
                </a:lnTo>
                <a:lnTo>
                  <a:pt x="2809963" y="795557"/>
                </a:lnTo>
                <a:lnTo>
                  <a:pt x="2807638" y="793930"/>
                </a:lnTo>
                <a:lnTo>
                  <a:pt x="2805081" y="792070"/>
                </a:lnTo>
                <a:lnTo>
                  <a:pt x="2802524" y="789978"/>
                </a:lnTo>
                <a:lnTo>
                  <a:pt x="2799967" y="787653"/>
                </a:lnTo>
                <a:lnTo>
                  <a:pt x="2797643" y="785096"/>
                </a:lnTo>
                <a:lnTo>
                  <a:pt x="2795318" y="782073"/>
                </a:lnTo>
                <a:lnTo>
                  <a:pt x="2792993" y="778818"/>
                </a:lnTo>
                <a:lnTo>
                  <a:pt x="2790669" y="775331"/>
                </a:lnTo>
                <a:lnTo>
                  <a:pt x="2788344" y="771612"/>
                </a:lnTo>
                <a:lnTo>
                  <a:pt x="2786717" y="768124"/>
                </a:lnTo>
                <a:lnTo>
                  <a:pt x="2784625" y="763940"/>
                </a:lnTo>
                <a:lnTo>
                  <a:pt x="2782765" y="759522"/>
                </a:lnTo>
                <a:lnTo>
                  <a:pt x="2780905" y="754873"/>
                </a:lnTo>
                <a:lnTo>
                  <a:pt x="2779278" y="749991"/>
                </a:lnTo>
                <a:lnTo>
                  <a:pt x="2777651" y="744876"/>
                </a:lnTo>
                <a:lnTo>
                  <a:pt x="2776256" y="739529"/>
                </a:lnTo>
                <a:lnTo>
                  <a:pt x="2774862" y="734182"/>
                </a:lnTo>
                <a:lnTo>
                  <a:pt x="2773699" y="728602"/>
                </a:lnTo>
                <a:lnTo>
                  <a:pt x="2773699" y="722790"/>
                </a:lnTo>
                <a:lnTo>
                  <a:pt x="2773699" y="716978"/>
                </a:lnTo>
                <a:lnTo>
                  <a:pt x="2773699" y="710933"/>
                </a:lnTo>
                <a:lnTo>
                  <a:pt x="2773699" y="704656"/>
                </a:lnTo>
                <a:lnTo>
                  <a:pt x="2773699" y="698379"/>
                </a:lnTo>
                <a:lnTo>
                  <a:pt x="2773699" y="672109"/>
                </a:lnTo>
                <a:lnTo>
                  <a:pt x="2773699" y="665599"/>
                </a:lnTo>
                <a:lnTo>
                  <a:pt x="2773699" y="659090"/>
                </a:lnTo>
                <a:lnTo>
                  <a:pt x="2773699" y="652813"/>
                </a:lnTo>
                <a:lnTo>
                  <a:pt x="2773699" y="646536"/>
                </a:lnTo>
                <a:lnTo>
                  <a:pt x="2773699" y="640491"/>
                </a:lnTo>
                <a:lnTo>
                  <a:pt x="2774862" y="634679"/>
                </a:lnTo>
                <a:lnTo>
                  <a:pt x="2776256" y="628867"/>
                </a:lnTo>
                <a:lnTo>
                  <a:pt x="2777883" y="623287"/>
                </a:lnTo>
                <a:lnTo>
                  <a:pt x="2779511" y="617940"/>
                </a:lnTo>
                <a:lnTo>
                  <a:pt x="2781370" y="612593"/>
                </a:lnTo>
                <a:lnTo>
                  <a:pt x="2783230" y="607478"/>
                </a:lnTo>
                <a:lnTo>
                  <a:pt x="2785322" y="602596"/>
                </a:lnTo>
                <a:lnTo>
                  <a:pt x="2787414" y="597947"/>
                </a:lnTo>
                <a:lnTo>
                  <a:pt x="2789506" y="593529"/>
                </a:lnTo>
                <a:lnTo>
                  <a:pt x="2791831" y="589345"/>
                </a:lnTo>
                <a:lnTo>
                  <a:pt x="2794156" y="585393"/>
                </a:lnTo>
                <a:lnTo>
                  <a:pt x="2796480" y="581673"/>
                </a:lnTo>
                <a:lnTo>
                  <a:pt x="2799037" y="578186"/>
                </a:lnTo>
                <a:lnTo>
                  <a:pt x="2801594" y="574931"/>
                </a:lnTo>
                <a:lnTo>
                  <a:pt x="2804151" y="571909"/>
                </a:lnTo>
                <a:lnTo>
                  <a:pt x="2806708" y="569119"/>
                </a:lnTo>
                <a:lnTo>
                  <a:pt x="2809265" y="566794"/>
                </a:lnTo>
                <a:lnTo>
                  <a:pt x="2811823" y="564702"/>
                </a:lnTo>
                <a:lnTo>
                  <a:pt x="2814380" y="562842"/>
                </a:lnTo>
                <a:lnTo>
                  <a:pt x="2816937" y="561214"/>
                </a:lnTo>
                <a:lnTo>
                  <a:pt x="2819494" y="559819"/>
                </a:lnTo>
                <a:lnTo>
                  <a:pt x="2822051" y="559819"/>
                </a:lnTo>
                <a:lnTo>
                  <a:pt x="2824608" y="559819"/>
                </a:lnTo>
                <a:lnTo>
                  <a:pt x="2826932" y="559819"/>
                </a:lnTo>
                <a:lnTo>
                  <a:pt x="2831814" y="559819"/>
                </a:lnTo>
                <a:close/>
                <a:moveTo>
                  <a:pt x="2828792" y="617243"/>
                </a:moveTo>
                <a:cubicBezTo>
                  <a:pt x="2840415" y="617243"/>
                  <a:pt x="2849248" y="644443"/>
                  <a:pt x="2848551" y="678153"/>
                </a:cubicBezTo>
                <a:cubicBezTo>
                  <a:pt x="2847854" y="711863"/>
                  <a:pt x="2838091" y="739064"/>
                  <a:pt x="2826700" y="739064"/>
                </a:cubicBezTo>
                <a:cubicBezTo>
                  <a:pt x="2815309" y="739064"/>
                  <a:pt x="2806243" y="711863"/>
                  <a:pt x="2806941" y="678153"/>
                </a:cubicBezTo>
                <a:cubicBezTo>
                  <a:pt x="2807638" y="644443"/>
                  <a:pt x="2817402" y="617243"/>
                  <a:pt x="2828792" y="617243"/>
                </a:cubicBezTo>
                <a:lnTo>
                  <a:pt x="2828792" y="617243"/>
                </a:lnTo>
                <a:close/>
                <a:moveTo>
                  <a:pt x="2754405" y="344540"/>
                </a:moveTo>
                <a:lnTo>
                  <a:pt x="2747664" y="347562"/>
                </a:lnTo>
                <a:lnTo>
                  <a:pt x="2740923" y="350352"/>
                </a:lnTo>
                <a:lnTo>
                  <a:pt x="2734181" y="352677"/>
                </a:lnTo>
                <a:lnTo>
                  <a:pt x="2727208" y="354769"/>
                </a:lnTo>
                <a:lnTo>
                  <a:pt x="2720234" y="356629"/>
                </a:lnTo>
                <a:lnTo>
                  <a:pt x="2713260" y="358024"/>
                </a:lnTo>
                <a:lnTo>
                  <a:pt x="2706286" y="358024"/>
                </a:lnTo>
                <a:lnTo>
                  <a:pt x="2699080" y="358024"/>
                </a:lnTo>
                <a:lnTo>
                  <a:pt x="2691874" y="358024"/>
                </a:lnTo>
                <a:lnTo>
                  <a:pt x="2677461" y="358024"/>
                </a:lnTo>
                <a:lnTo>
                  <a:pt x="2670255" y="358024"/>
                </a:lnTo>
                <a:lnTo>
                  <a:pt x="2663049" y="358024"/>
                </a:lnTo>
                <a:lnTo>
                  <a:pt x="2659794" y="358024"/>
                </a:lnTo>
                <a:cubicBezTo>
                  <a:pt x="2670418" y="382842"/>
                  <a:pt x="2689665" y="402984"/>
                  <a:pt x="2713957" y="414750"/>
                </a:cubicBezTo>
                <a:cubicBezTo>
                  <a:pt x="2737203" y="424514"/>
                  <a:pt x="2764866" y="416145"/>
                  <a:pt x="2792761" y="407775"/>
                </a:cubicBezTo>
                <a:cubicBezTo>
                  <a:pt x="2824143" y="398476"/>
                  <a:pt x="2854827" y="389177"/>
                  <a:pt x="2883652" y="401731"/>
                </a:cubicBezTo>
                <a:lnTo>
                  <a:pt x="2883652" y="401731"/>
                </a:lnTo>
                <a:cubicBezTo>
                  <a:pt x="2944324" y="428234"/>
                  <a:pt x="2955715" y="495887"/>
                  <a:pt x="2988026" y="544011"/>
                </a:cubicBezTo>
                <a:cubicBezTo>
                  <a:pt x="2990816" y="538896"/>
                  <a:pt x="2997092" y="526807"/>
                  <a:pt x="3000347" y="520762"/>
                </a:cubicBezTo>
                <a:cubicBezTo>
                  <a:pt x="2986515" y="506574"/>
                  <a:pt x="2976799" y="488896"/>
                  <a:pt x="2972219" y="469616"/>
                </a:cubicBezTo>
                <a:cubicBezTo>
                  <a:pt x="2967454" y="448978"/>
                  <a:pt x="2965734" y="427750"/>
                  <a:pt x="2967105" y="406613"/>
                </a:cubicBezTo>
                <a:cubicBezTo>
                  <a:pt x="2967105" y="373600"/>
                  <a:pt x="2967105" y="338728"/>
                  <a:pt x="2947346" y="321757"/>
                </a:cubicBezTo>
                <a:cubicBezTo>
                  <a:pt x="2927587" y="304785"/>
                  <a:pt x="2882490" y="300136"/>
                  <a:pt x="2844367" y="304088"/>
                </a:cubicBezTo>
                <a:cubicBezTo>
                  <a:pt x="2806243" y="308040"/>
                  <a:pt x="2785322" y="327336"/>
                  <a:pt x="2754173" y="342680"/>
                </a:cubicBezTo>
                <a:lnTo>
                  <a:pt x="2754173" y="342680"/>
                </a:lnTo>
                <a:close/>
                <a:moveTo>
                  <a:pt x="2672812" y="424049"/>
                </a:moveTo>
                <a:lnTo>
                  <a:pt x="2674672" y="426607"/>
                </a:lnTo>
                <a:lnTo>
                  <a:pt x="2678159" y="430791"/>
                </a:lnTo>
                <a:lnTo>
                  <a:pt x="2681878" y="434976"/>
                </a:lnTo>
                <a:lnTo>
                  <a:pt x="2685830" y="438928"/>
                </a:lnTo>
                <a:lnTo>
                  <a:pt x="2690014" y="442648"/>
                </a:lnTo>
                <a:lnTo>
                  <a:pt x="2693733" y="446368"/>
                </a:lnTo>
                <a:lnTo>
                  <a:pt x="2698382" y="449855"/>
                </a:lnTo>
                <a:lnTo>
                  <a:pt x="2703264" y="453110"/>
                </a:lnTo>
                <a:lnTo>
                  <a:pt x="2708378" y="456364"/>
                </a:lnTo>
                <a:lnTo>
                  <a:pt x="2713725" y="459387"/>
                </a:lnTo>
                <a:lnTo>
                  <a:pt x="2719536" y="462177"/>
                </a:lnTo>
                <a:cubicBezTo>
                  <a:pt x="2733530" y="471892"/>
                  <a:pt x="2751522" y="473736"/>
                  <a:pt x="2767190" y="467059"/>
                </a:cubicBezTo>
                <a:cubicBezTo>
                  <a:pt x="2806708" y="455202"/>
                  <a:pt x="2843902" y="443810"/>
                  <a:pt x="2877376" y="461014"/>
                </a:cubicBezTo>
                <a:lnTo>
                  <a:pt x="2877376" y="461014"/>
                </a:lnTo>
                <a:cubicBezTo>
                  <a:pt x="2913175" y="478915"/>
                  <a:pt x="2947113" y="535409"/>
                  <a:pt x="2970359" y="584928"/>
                </a:cubicBezTo>
                <a:cubicBezTo>
                  <a:pt x="2971987" y="579116"/>
                  <a:pt x="2978030" y="571444"/>
                  <a:pt x="2980123" y="565864"/>
                </a:cubicBezTo>
                <a:cubicBezTo>
                  <a:pt x="2949206" y="523552"/>
                  <a:pt x="2919916" y="449622"/>
                  <a:pt x="2871332" y="429164"/>
                </a:cubicBezTo>
                <a:lnTo>
                  <a:pt x="2871332" y="429164"/>
                </a:lnTo>
                <a:cubicBezTo>
                  <a:pt x="2847459" y="423768"/>
                  <a:pt x="2822492" y="426297"/>
                  <a:pt x="2800200" y="436371"/>
                </a:cubicBezTo>
                <a:cubicBezTo>
                  <a:pt x="2767423" y="446135"/>
                  <a:pt x="2733949" y="456132"/>
                  <a:pt x="2701637" y="441950"/>
                </a:cubicBezTo>
                <a:cubicBezTo>
                  <a:pt x="2691014" y="437401"/>
                  <a:pt x="2681064" y="431375"/>
                  <a:pt x="2672115" y="424049"/>
                </a:cubicBezTo>
                <a:lnTo>
                  <a:pt x="2672115" y="424049"/>
                </a:lnTo>
                <a:close/>
              </a:path>
            </a:pathLst>
          </a:custGeom>
          <a:solidFill>
            <a:srgbClr val="07317F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1">
              <a:solidFill>
                <a:schemeClr val="l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8B6B02-5C2C-E0B6-BF80-2FEA35A727CA}"/>
              </a:ext>
            </a:extLst>
          </p:cNvPr>
          <p:cNvSpPr txBox="1"/>
          <p:nvPr userDrawn="1"/>
        </p:nvSpPr>
        <p:spPr>
          <a:xfrm>
            <a:off x="16339171" y="468604"/>
            <a:ext cx="2303789" cy="308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2" dirty="0">
                <a:solidFill>
                  <a:srgbClr val="07317F"/>
                </a:solidFill>
                <a:latin typeface="Montserrat Medium" panose="00000600000000000000" pitchFamily="2" charset="-52"/>
              </a:rPr>
              <a:t>Республика</a:t>
            </a:r>
            <a:r>
              <a:rPr lang="en-US" sz="1402" dirty="0">
                <a:solidFill>
                  <a:srgbClr val="07317F"/>
                </a:solidFill>
                <a:latin typeface="Montserrat Medium" panose="00000600000000000000" pitchFamily="2" charset="-52"/>
              </a:rPr>
              <a:t> </a:t>
            </a:r>
            <a:r>
              <a:rPr lang="ru-RU" sz="1402" dirty="0">
                <a:solidFill>
                  <a:srgbClr val="07317F"/>
                </a:solidFill>
                <a:latin typeface="Montserrat Medium" panose="00000600000000000000" pitchFamily="2" charset="-52"/>
              </a:rPr>
              <a:t>Коми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2B8FBCE-5C2D-0108-BEBD-0CECB438A56A}"/>
              </a:ext>
            </a:extLst>
          </p:cNvPr>
          <p:cNvSpPr/>
          <p:nvPr userDrawn="1"/>
        </p:nvSpPr>
        <p:spPr>
          <a:xfrm>
            <a:off x="19213401" y="1"/>
            <a:ext cx="387126" cy="895569"/>
          </a:xfrm>
          <a:prstGeom prst="rect">
            <a:avLst/>
          </a:prstGeom>
          <a:solidFill>
            <a:srgbClr val="073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E78F5-0B6B-083F-996D-412CDABBF7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"/>
          <a:stretch/>
        </p:blipFill>
        <p:spPr bwMode="auto">
          <a:xfrm flipH="1">
            <a:off x="3" y="0"/>
            <a:ext cx="15896123" cy="113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0EB4F0-5C46-4343-031C-E07D461AA490}"/>
              </a:ext>
            </a:extLst>
          </p:cNvPr>
          <p:cNvSpPr/>
          <p:nvPr userDrawn="1"/>
        </p:nvSpPr>
        <p:spPr>
          <a:xfrm flipH="1">
            <a:off x="0" y="0"/>
            <a:ext cx="20104100" cy="11309350"/>
          </a:xfrm>
          <a:prstGeom prst="rect">
            <a:avLst/>
          </a:prstGeom>
          <a:gradFill flip="none" rotWithShape="1">
            <a:gsLst>
              <a:gs pos="100000">
                <a:srgbClr val="01277B">
                  <a:alpha val="67000"/>
                </a:srgbClr>
              </a:gs>
              <a:gs pos="32000">
                <a:srgbClr val="07317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sp>
        <p:nvSpPr>
          <p:cNvPr id="7" name="Полилиния 13">
            <a:extLst>
              <a:ext uri="{FF2B5EF4-FFF2-40B4-BE49-F238E27FC236}">
                <a16:creationId xmlns:a16="http://schemas.microsoft.com/office/drawing/2014/main" id="{EB8E4B9D-AE6E-611F-8514-691A93ED24FB}"/>
              </a:ext>
            </a:extLst>
          </p:cNvPr>
          <p:cNvSpPr/>
          <p:nvPr userDrawn="1"/>
        </p:nvSpPr>
        <p:spPr>
          <a:xfrm flipV="1">
            <a:off x="8253050" y="2"/>
            <a:ext cx="11851055" cy="6775937"/>
          </a:xfrm>
          <a:custGeom>
            <a:avLst/>
            <a:gdLst>
              <a:gd name="connsiteX0" fmla="*/ 0 w 11957049"/>
              <a:gd name="connsiteY0" fmla="*/ 6721476 h 6721476"/>
              <a:gd name="connsiteX1" fmla="*/ 11957049 w 11957049"/>
              <a:gd name="connsiteY1" fmla="*/ 6721476 h 6721476"/>
              <a:gd name="connsiteX2" fmla="*/ 11957049 w 11957049"/>
              <a:gd name="connsiteY2" fmla="*/ 3721213 h 6721476"/>
              <a:gd name="connsiteX3" fmla="*/ 7696199 w 11957049"/>
              <a:gd name="connsiteY3" fmla="*/ 0 h 672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57049" h="6721476">
                <a:moveTo>
                  <a:pt x="0" y="6721476"/>
                </a:moveTo>
                <a:lnTo>
                  <a:pt x="11957049" y="6721476"/>
                </a:lnTo>
                <a:lnTo>
                  <a:pt x="11957049" y="3721213"/>
                </a:lnTo>
                <a:lnTo>
                  <a:pt x="7696199" y="0"/>
                </a:lnTo>
                <a:close/>
              </a:path>
            </a:pathLst>
          </a:custGeom>
          <a:gradFill>
            <a:gsLst>
              <a:gs pos="6000">
                <a:srgbClr val="1156A1">
                  <a:lumMod val="83000"/>
                </a:srgbClr>
              </a:gs>
              <a:gs pos="88000">
                <a:srgbClr val="2A528F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84200" dist="381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1C0926-BF0E-BC70-9FB0-0C206289FAE9}"/>
              </a:ext>
            </a:extLst>
          </p:cNvPr>
          <p:cNvGrpSpPr/>
          <p:nvPr userDrawn="1"/>
        </p:nvGrpSpPr>
        <p:grpSpPr>
          <a:xfrm>
            <a:off x="3785578" y="3"/>
            <a:ext cx="11225768" cy="6166338"/>
            <a:chOff x="7085678" y="515815"/>
            <a:chExt cx="11225768" cy="6166339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7487266-A846-3BB2-7BE4-18FC3067C71F}"/>
                </a:ext>
              </a:extLst>
            </p:cNvPr>
            <p:cNvSpPr/>
            <p:nvPr/>
          </p:nvSpPr>
          <p:spPr>
            <a:xfrm>
              <a:off x="11371385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356DC42-8BF7-F73A-FEAB-8DC938073368}"/>
                </a:ext>
              </a:extLst>
            </p:cNvPr>
            <p:cNvSpPr/>
            <p:nvPr/>
          </p:nvSpPr>
          <p:spPr>
            <a:xfrm>
              <a:off x="1119995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B80CF8E-E354-94D4-3374-6ADC61161130}"/>
                </a:ext>
              </a:extLst>
            </p:cNvPr>
            <p:cNvSpPr/>
            <p:nvPr/>
          </p:nvSpPr>
          <p:spPr>
            <a:xfrm>
              <a:off x="1102852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68559BC-7D82-4FBD-070C-84FFECA20279}"/>
                </a:ext>
              </a:extLst>
            </p:cNvPr>
            <p:cNvSpPr/>
            <p:nvPr/>
          </p:nvSpPr>
          <p:spPr>
            <a:xfrm>
              <a:off x="1085709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C07391B-E80D-EB85-CA1B-CF27CC0E2FDF}"/>
                </a:ext>
              </a:extLst>
            </p:cNvPr>
            <p:cNvSpPr/>
            <p:nvPr/>
          </p:nvSpPr>
          <p:spPr>
            <a:xfrm>
              <a:off x="1068566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85CBD29-82DB-08F7-70E6-6837DD243F06}"/>
                </a:ext>
              </a:extLst>
            </p:cNvPr>
            <p:cNvSpPr/>
            <p:nvPr/>
          </p:nvSpPr>
          <p:spPr>
            <a:xfrm>
              <a:off x="1051423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8F7B5C78-AEF1-47A5-A172-9EBA0EEB97FB}"/>
                </a:ext>
              </a:extLst>
            </p:cNvPr>
            <p:cNvSpPr/>
            <p:nvPr/>
          </p:nvSpPr>
          <p:spPr>
            <a:xfrm>
              <a:off x="1034281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370EC7C-8C87-114D-7858-2C5260E787EE}"/>
                </a:ext>
              </a:extLst>
            </p:cNvPr>
            <p:cNvSpPr/>
            <p:nvPr/>
          </p:nvSpPr>
          <p:spPr>
            <a:xfrm>
              <a:off x="1017138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B14AB6E-0575-705B-D47C-B2E2D5B2D5AE}"/>
                </a:ext>
              </a:extLst>
            </p:cNvPr>
            <p:cNvSpPr/>
            <p:nvPr/>
          </p:nvSpPr>
          <p:spPr>
            <a:xfrm>
              <a:off x="999995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3BF39F5-0096-840C-26ED-0B5FF8B0E3B0}"/>
                </a:ext>
              </a:extLst>
            </p:cNvPr>
            <p:cNvSpPr/>
            <p:nvPr/>
          </p:nvSpPr>
          <p:spPr>
            <a:xfrm>
              <a:off x="982852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1C589A2-5BC7-0B2A-2709-1D836E363814}"/>
                </a:ext>
              </a:extLst>
            </p:cNvPr>
            <p:cNvSpPr/>
            <p:nvPr/>
          </p:nvSpPr>
          <p:spPr>
            <a:xfrm>
              <a:off x="965709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54392F9A-9917-A9CE-2F98-90CD6AF27A1D}"/>
                </a:ext>
              </a:extLst>
            </p:cNvPr>
            <p:cNvSpPr/>
            <p:nvPr/>
          </p:nvSpPr>
          <p:spPr>
            <a:xfrm>
              <a:off x="948567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A1BFC8EE-502C-7B38-54F9-97770B8BFA28}"/>
                </a:ext>
              </a:extLst>
            </p:cNvPr>
            <p:cNvSpPr/>
            <p:nvPr/>
          </p:nvSpPr>
          <p:spPr>
            <a:xfrm>
              <a:off x="931424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EDFC9E5-B53F-A4E3-62A7-9164E5804AED}"/>
                </a:ext>
              </a:extLst>
            </p:cNvPr>
            <p:cNvSpPr/>
            <p:nvPr/>
          </p:nvSpPr>
          <p:spPr>
            <a:xfrm>
              <a:off x="914281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C24844B7-675B-E826-709A-3A27E3CC82F2}"/>
                </a:ext>
              </a:extLst>
            </p:cNvPr>
            <p:cNvSpPr/>
            <p:nvPr/>
          </p:nvSpPr>
          <p:spPr>
            <a:xfrm>
              <a:off x="897138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AE9ABE2B-38DB-C47F-812C-0C5C9C3D0170}"/>
                </a:ext>
              </a:extLst>
            </p:cNvPr>
            <p:cNvSpPr/>
            <p:nvPr/>
          </p:nvSpPr>
          <p:spPr>
            <a:xfrm>
              <a:off x="879995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D5A2EF8F-52E5-7E09-1961-95DB2D28CA92}"/>
                </a:ext>
              </a:extLst>
            </p:cNvPr>
            <p:cNvSpPr/>
            <p:nvPr/>
          </p:nvSpPr>
          <p:spPr>
            <a:xfrm>
              <a:off x="862853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F8A43B0-F143-C965-7425-769F45C77D44}"/>
                </a:ext>
              </a:extLst>
            </p:cNvPr>
            <p:cNvSpPr/>
            <p:nvPr/>
          </p:nvSpPr>
          <p:spPr>
            <a:xfrm>
              <a:off x="845710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BB6D48E2-08F5-6B3A-0A79-8D43ED5954EF}"/>
                </a:ext>
              </a:extLst>
            </p:cNvPr>
            <p:cNvSpPr/>
            <p:nvPr/>
          </p:nvSpPr>
          <p:spPr>
            <a:xfrm>
              <a:off x="828567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943EE93-441E-B222-92FB-014ED1535F97}"/>
                </a:ext>
              </a:extLst>
            </p:cNvPr>
            <p:cNvSpPr/>
            <p:nvPr/>
          </p:nvSpPr>
          <p:spPr>
            <a:xfrm>
              <a:off x="811424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EB8E11E-D225-0A5D-ACBC-34171445EA5E}"/>
                </a:ext>
              </a:extLst>
            </p:cNvPr>
            <p:cNvSpPr/>
            <p:nvPr/>
          </p:nvSpPr>
          <p:spPr>
            <a:xfrm>
              <a:off x="794281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F4F289B4-DD89-8C0B-4486-DFB710EE2120}"/>
                </a:ext>
              </a:extLst>
            </p:cNvPr>
            <p:cNvSpPr/>
            <p:nvPr/>
          </p:nvSpPr>
          <p:spPr>
            <a:xfrm>
              <a:off x="777139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A8D32B47-DCB5-32D1-C226-347AC0538A3E}"/>
                </a:ext>
              </a:extLst>
            </p:cNvPr>
            <p:cNvSpPr/>
            <p:nvPr/>
          </p:nvSpPr>
          <p:spPr>
            <a:xfrm>
              <a:off x="759996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86237208-605A-FB70-808D-25952893E6CA}"/>
                </a:ext>
              </a:extLst>
            </p:cNvPr>
            <p:cNvSpPr/>
            <p:nvPr/>
          </p:nvSpPr>
          <p:spPr>
            <a:xfrm>
              <a:off x="742853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6CC84E6A-5853-B472-C3FF-F845FDE47748}"/>
                </a:ext>
              </a:extLst>
            </p:cNvPr>
            <p:cNvSpPr/>
            <p:nvPr/>
          </p:nvSpPr>
          <p:spPr>
            <a:xfrm>
              <a:off x="725710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E486AE3B-4164-02AE-D7E8-2EA76B8282E8}"/>
                </a:ext>
              </a:extLst>
            </p:cNvPr>
            <p:cNvSpPr/>
            <p:nvPr/>
          </p:nvSpPr>
          <p:spPr>
            <a:xfrm>
              <a:off x="708567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</p:grp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8ECDFCD5-90A2-8B34-0BE9-13E8E30B7A13}"/>
              </a:ext>
            </a:extLst>
          </p:cNvPr>
          <p:cNvSpPr/>
          <p:nvPr userDrawn="1"/>
        </p:nvSpPr>
        <p:spPr>
          <a:xfrm flipH="1" flipV="1">
            <a:off x="4" y="2"/>
            <a:ext cx="20104098" cy="968946"/>
          </a:xfrm>
          <a:custGeom>
            <a:avLst/>
            <a:gdLst>
              <a:gd name="connsiteX0" fmla="*/ 9436316 w 20104098"/>
              <a:gd name="connsiteY0" fmla="*/ 159443 h 968948"/>
              <a:gd name="connsiteX1" fmla="*/ 9507758 w 20104098"/>
              <a:gd name="connsiteY1" fmla="*/ 229297 h 968948"/>
              <a:gd name="connsiteX2" fmla="*/ 9575498 w 20104098"/>
              <a:gd name="connsiteY2" fmla="*/ 306486 h 968948"/>
              <a:gd name="connsiteX3" fmla="*/ 9460323 w 20104098"/>
              <a:gd name="connsiteY3" fmla="*/ 428124 h 968948"/>
              <a:gd name="connsiteX4" fmla="*/ 9436316 w 20104098"/>
              <a:gd name="connsiteY4" fmla="*/ 447423 h 968948"/>
              <a:gd name="connsiteX5" fmla="*/ 9412308 w 20104098"/>
              <a:gd name="connsiteY5" fmla="*/ 428124 h 968948"/>
              <a:gd name="connsiteX6" fmla="*/ 9297132 w 20104098"/>
              <a:gd name="connsiteY6" fmla="*/ 306486 h 968948"/>
              <a:gd name="connsiteX7" fmla="*/ 9364871 w 20104098"/>
              <a:gd name="connsiteY7" fmla="*/ 229297 h 968948"/>
              <a:gd name="connsiteX8" fmla="*/ 14459567 w 20104098"/>
              <a:gd name="connsiteY8" fmla="*/ 0 h 968948"/>
              <a:gd name="connsiteX9" fmla="*/ 14309647 w 20104098"/>
              <a:gd name="connsiteY9" fmla="*/ 150940 h 968948"/>
              <a:gd name="connsiteX10" fmla="*/ 14158434 w 20104098"/>
              <a:gd name="connsiteY10" fmla="*/ 3288 h 968948"/>
              <a:gd name="connsiteX11" fmla="*/ 14003758 w 20104098"/>
              <a:gd name="connsiteY11" fmla="*/ 152043 h 968948"/>
              <a:gd name="connsiteX12" fmla="*/ 14154107 w 20104098"/>
              <a:gd name="connsiteY12" fmla="*/ 303935 h 968948"/>
              <a:gd name="connsiteX13" fmla="*/ 14004406 w 20104098"/>
              <a:gd name="connsiteY13" fmla="*/ 456148 h 968948"/>
              <a:gd name="connsiteX14" fmla="*/ 13852981 w 20104098"/>
              <a:gd name="connsiteY14" fmla="*/ 307740 h 968948"/>
              <a:gd name="connsiteX15" fmla="*/ 14000944 w 20104098"/>
              <a:gd name="connsiteY15" fmla="*/ 154982 h 968948"/>
              <a:gd name="connsiteX16" fmla="*/ 13853411 w 20104098"/>
              <a:gd name="connsiteY16" fmla="*/ 3093 h 968948"/>
              <a:gd name="connsiteX17" fmla="*/ 13699383 w 20104098"/>
              <a:gd name="connsiteY17" fmla="*/ 151113 h 968948"/>
              <a:gd name="connsiteX18" fmla="*/ 13548168 w 20104098"/>
              <a:gd name="connsiteY18" fmla="*/ 3179 h 968948"/>
              <a:gd name="connsiteX19" fmla="*/ 13394358 w 20104098"/>
              <a:gd name="connsiteY19" fmla="*/ 151588 h 968948"/>
              <a:gd name="connsiteX20" fmla="*/ 13620423 w 20104098"/>
              <a:gd name="connsiteY20" fmla="*/ 379587 h 968948"/>
              <a:gd name="connsiteX21" fmla="*/ 13846489 w 20104098"/>
              <a:gd name="connsiteY21" fmla="*/ 611675 h 968948"/>
              <a:gd name="connsiteX22" fmla="*/ 13698517 w 20104098"/>
              <a:gd name="connsiteY22" fmla="*/ 760840 h 968948"/>
              <a:gd name="connsiteX23" fmla="*/ 13548598 w 20104098"/>
              <a:gd name="connsiteY23" fmla="*/ 613252 h 968948"/>
              <a:gd name="connsiteX24" fmla="*/ 13393276 w 20104098"/>
              <a:gd name="connsiteY24" fmla="*/ 760817 h 968948"/>
              <a:gd name="connsiteX25" fmla="*/ 13242281 w 20104098"/>
              <a:gd name="connsiteY25" fmla="*/ 612021 h 968948"/>
              <a:gd name="connsiteX26" fmla="*/ 13388948 w 20104098"/>
              <a:gd name="connsiteY26" fmla="*/ 459068 h 968948"/>
              <a:gd name="connsiteX27" fmla="*/ 13243793 w 20104098"/>
              <a:gd name="connsiteY27" fmla="*/ 307720 h 968948"/>
              <a:gd name="connsiteX28" fmla="*/ 13089118 w 20104098"/>
              <a:gd name="connsiteY28" fmla="*/ 456734 h 968948"/>
              <a:gd name="connsiteX29" fmla="*/ 13239685 w 20104098"/>
              <a:gd name="connsiteY29" fmla="*/ 609079 h 968948"/>
              <a:gd name="connsiteX30" fmla="*/ 13088252 w 20104098"/>
              <a:gd name="connsiteY30" fmla="*/ 760990 h 968948"/>
              <a:gd name="connsiteX31" fmla="*/ 12938768 w 20104098"/>
              <a:gd name="connsiteY31" fmla="*/ 612906 h 968948"/>
              <a:gd name="connsiteX32" fmla="*/ 12782799 w 20104098"/>
              <a:gd name="connsiteY32" fmla="*/ 760711 h 968948"/>
              <a:gd name="connsiteX33" fmla="*/ 12633310 w 20104098"/>
              <a:gd name="connsiteY33" fmla="*/ 612367 h 968948"/>
              <a:gd name="connsiteX34" fmla="*/ 13085657 w 20104098"/>
              <a:gd name="connsiteY34" fmla="*/ 155632 h 968948"/>
              <a:gd name="connsiteX35" fmla="*/ 12938338 w 20104098"/>
              <a:gd name="connsiteY35" fmla="*/ 2811 h 968948"/>
              <a:gd name="connsiteX36" fmla="*/ 12784306 w 20104098"/>
              <a:gd name="connsiteY36" fmla="*/ 151460 h 968948"/>
              <a:gd name="connsiteX37" fmla="*/ 12632881 w 20104098"/>
              <a:gd name="connsiteY37" fmla="*/ 2833 h 968948"/>
              <a:gd name="connsiteX38" fmla="*/ 12479718 w 20104098"/>
              <a:gd name="connsiteY38" fmla="*/ 153880 h 968948"/>
              <a:gd name="connsiteX39" fmla="*/ 12626176 w 20104098"/>
              <a:gd name="connsiteY39" fmla="*/ 306486 h 968948"/>
              <a:gd name="connsiteX40" fmla="*/ 12479070 w 20104098"/>
              <a:gd name="connsiteY40" fmla="*/ 456734 h 968948"/>
              <a:gd name="connsiteX41" fmla="*/ 12328068 w 20104098"/>
              <a:gd name="connsiteY41" fmla="*/ 307198 h 968948"/>
              <a:gd name="connsiteX42" fmla="*/ 12475826 w 20104098"/>
              <a:gd name="connsiteY42" fmla="*/ 155610 h 968948"/>
              <a:gd name="connsiteX43" fmla="*/ 12327856 w 20104098"/>
              <a:gd name="connsiteY43" fmla="*/ 2942 h 968948"/>
              <a:gd name="connsiteX44" fmla="*/ 12174258 w 20104098"/>
              <a:gd name="connsiteY44" fmla="*/ 151739 h 968948"/>
              <a:gd name="connsiteX45" fmla="*/ 12023051 w 20104098"/>
              <a:gd name="connsiteY45" fmla="*/ 2574 h 968948"/>
              <a:gd name="connsiteX46" fmla="*/ 11869670 w 20104098"/>
              <a:gd name="connsiteY46" fmla="*/ 152152 h 968948"/>
              <a:gd name="connsiteX47" fmla="*/ 12321146 w 20104098"/>
              <a:gd name="connsiteY47" fmla="*/ 611675 h 968948"/>
              <a:gd name="connsiteX48" fmla="*/ 12172317 w 20104098"/>
              <a:gd name="connsiteY48" fmla="*/ 760602 h 968948"/>
              <a:gd name="connsiteX49" fmla="*/ 12023698 w 20104098"/>
              <a:gd name="connsiteY49" fmla="*/ 612646 h 968948"/>
              <a:gd name="connsiteX50" fmla="*/ 11867075 w 20104098"/>
              <a:gd name="connsiteY50" fmla="*/ 760538 h 968948"/>
              <a:gd name="connsiteX51" fmla="*/ 11717163 w 20104098"/>
              <a:gd name="connsiteY51" fmla="*/ 611220 h 968948"/>
              <a:gd name="connsiteX52" fmla="*/ 11863615 w 20104098"/>
              <a:gd name="connsiteY52" fmla="*/ 459068 h 968948"/>
              <a:gd name="connsiteX53" fmla="*/ 11717811 w 20104098"/>
              <a:gd name="connsiteY53" fmla="*/ 308044 h 968948"/>
              <a:gd name="connsiteX54" fmla="*/ 11564430 w 20104098"/>
              <a:gd name="connsiteY54" fmla="*/ 457273 h 968948"/>
              <a:gd name="connsiteX55" fmla="*/ 11711316 w 20104098"/>
              <a:gd name="connsiteY55" fmla="*/ 611675 h 968948"/>
              <a:gd name="connsiteX56" fmla="*/ 11562046 w 20104098"/>
              <a:gd name="connsiteY56" fmla="*/ 760644 h 968948"/>
              <a:gd name="connsiteX57" fmla="*/ 11413650 w 20104098"/>
              <a:gd name="connsiteY57" fmla="*/ 612386 h 968948"/>
              <a:gd name="connsiteX58" fmla="*/ 11260488 w 20104098"/>
              <a:gd name="connsiteY58" fmla="*/ 760471 h 968948"/>
              <a:gd name="connsiteX59" fmla="*/ 11108410 w 20104098"/>
              <a:gd name="connsiteY59" fmla="*/ 611848 h 968948"/>
              <a:gd name="connsiteX60" fmla="*/ 11560750 w 20104098"/>
              <a:gd name="connsiteY60" fmla="*/ 156129 h 968948"/>
              <a:gd name="connsiteX61" fmla="*/ 11412351 w 20104098"/>
              <a:gd name="connsiteY61" fmla="*/ 3157 h 968948"/>
              <a:gd name="connsiteX62" fmla="*/ 11257888 w 20104098"/>
              <a:gd name="connsiteY62" fmla="*/ 150873 h 968948"/>
              <a:gd name="connsiteX63" fmla="*/ 11107974 w 20104098"/>
              <a:gd name="connsiteY63" fmla="*/ 2292 h 968948"/>
              <a:gd name="connsiteX64" fmla="*/ 10954600 w 20104098"/>
              <a:gd name="connsiteY64" fmla="*/ 152194 h 968948"/>
              <a:gd name="connsiteX65" fmla="*/ 11100834 w 20104098"/>
              <a:gd name="connsiteY65" fmla="*/ 306486 h 968948"/>
              <a:gd name="connsiteX66" fmla="*/ 10952434 w 20104098"/>
              <a:gd name="connsiteY66" fmla="*/ 455760 h 968948"/>
              <a:gd name="connsiteX67" fmla="*/ 10803381 w 20104098"/>
              <a:gd name="connsiteY67" fmla="*/ 306724 h 968948"/>
              <a:gd name="connsiteX68" fmla="*/ 10950486 w 20104098"/>
              <a:gd name="connsiteY68" fmla="*/ 155956 h 968948"/>
              <a:gd name="connsiteX69" fmla="*/ 10878448 w 20104098"/>
              <a:gd name="connsiteY69" fmla="*/ 76670 h 968948"/>
              <a:gd name="connsiteX70" fmla="*/ 10801868 w 20104098"/>
              <a:gd name="connsiteY70" fmla="*/ 3417 h 968948"/>
              <a:gd name="connsiteX71" fmla="*/ 10647410 w 20104098"/>
              <a:gd name="connsiteY71" fmla="*/ 150636 h 968948"/>
              <a:gd name="connsiteX72" fmla="*/ 10489274 w 20104098"/>
              <a:gd name="connsiteY72" fmla="*/ 3503 h 968948"/>
              <a:gd name="connsiteX73" fmla="*/ 10344764 w 20104098"/>
              <a:gd name="connsiteY73" fmla="*/ 152777 h 968948"/>
              <a:gd name="connsiteX74" fmla="*/ 10683970 w 20104098"/>
              <a:gd name="connsiteY74" fmla="*/ 492267 h 968948"/>
              <a:gd name="connsiteX75" fmla="*/ 10795811 w 20104098"/>
              <a:gd name="connsiteY75" fmla="*/ 611675 h 968948"/>
              <a:gd name="connsiteX76" fmla="*/ 10650654 w 20104098"/>
              <a:gd name="connsiteY76" fmla="*/ 761164 h 968948"/>
              <a:gd name="connsiteX77" fmla="*/ 10498792 w 20104098"/>
              <a:gd name="connsiteY77" fmla="*/ 612149 h 968948"/>
              <a:gd name="connsiteX78" fmla="*/ 10345201 w 20104098"/>
              <a:gd name="connsiteY78" fmla="*/ 761122 h 968948"/>
              <a:gd name="connsiteX79" fmla="*/ 10208312 w 20104098"/>
              <a:gd name="connsiteY79" fmla="*/ 626471 h 968948"/>
              <a:gd name="connsiteX80" fmla="*/ 10208312 w 20104098"/>
              <a:gd name="connsiteY80" fmla="*/ 614896 h 968948"/>
              <a:gd name="connsiteX81" fmla="*/ 10202566 w 20104098"/>
              <a:gd name="connsiteY81" fmla="*/ 620822 h 968948"/>
              <a:gd name="connsiteX82" fmla="*/ 10193334 w 20104098"/>
              <a:gd name="connsiteY82" fmla="*/ 611739 h 968948"/>
              <a:gd name="connsiteX83" fmla="*/ 10340438 w 20104098"/>
              <a:gd name="connsiteY83" fmla="*/ 461385 h 968948"/>
              <a:gd name="connsiteX84" fmla="*/ 10190520 w 20104098"/>
              <a:gd name="connsiteY84" fmla="*/ 309685 h 968948"/>
              <a:gd name="connsiteX85" fmla="*/ 10039524 w 20104098"/>
              <a:gd name="connsiteY85" fmla="*/ 457770 h 968948"/>
              <a:gd name="connsiteX86" fmla="*/ 10185764 w 20104098"/>
              <a:gd name="connsiteY86" fmla="*/ 611675 h 968948"/>
              <a:gd name="connsiteX87" fmla="*/ 10048788 w 20104098"/>
              <a:gd name="connsiteY87" fmla="*/ 752977 h 968948"/>
              <a:gd name="connsiteX88" fmla="*/ 9978948 w 20104098"/>
              <a:gd name="connsiteY88" fmla="*/ 691019 h 968948"/>
              <a:gd name="connsiteX89" fmla="*/ 9903070 w 20104098"/>
              <a:gd name="connsiteY89" fmla="*/ 614617 h 968948"/>
              <a:gd name="connsiteX90" fmla="*/ 9894415 w 20104098"/>
              <a:gd name="connsiteY90" fmla="*/ 623652 h 968948"/>
              <a:gd name="connsiteX91" fmla="*/ 9885278 w 20104098"/>
              <a:gd name="connsiteY91" fmla="*/ 614767 h 968948"/>
              <a:gd name="connsiteX92" fmla="*/ 9743310 w 20104098"/>
              <a:gd name="connsiteY92" fmla="*/ 753636 h 968948"/>
              <a:gd name="connsiteX93" fmla="*/ 9717788 w 20104098"/>
              <a:gd name="connsiteY93" fmla="*/ 733460 h 968948"/>
              <a:gd name="connsiteX94" fmla="*/ 9602158 w 20104098"/>
              <a:gd name="connsiteY94" fmla="*/ 611675 h 968948"/>
              <a:gd name="connsiteX95" fmla="*/ 9832330 w 20104098"/>
              <a:gd name="connsiteY95" fmla="*/ 380647 h 968948"/>
              <a:gd name="connsiteX96" fmla="*/ 10052770 w 20104098"/>
              <a:gd name="connsiteY96" fmla="*/ 153210 h 968948"/>
              <a:gd name="connsiteX97" fmla="*/ 9909130 w 20104098"/>
              <a:gd name="connsiteY97" fmla="*/ 4237 h 968948"/>
              <a:gd name="connsiteX98" fmla="*/ 9899996 w 20104098"/>
              <a:gd name="connsiteY98" fmla="*/ 11042 h 968948"/>
              <a:gd name="connsiteX99" fmla="*/ 9894584 w 20104098"/>
              <a:gd name="connsiteY99" fmla="*/ 5516 h 968948"/>
              <a:gd name="connsiteX100" fmla="*/ 9777518 w 20104098"/>
              <a:gd name="connsiteY100" fmla="*/ 112594 h 968948"/>
              <a:gd name="connsiteX101" fmla="*/ 9741874 w 20104098"/>
              <a:gd name="connsiteY101" fmla="*/ 141966 h 968948"/>
              <a:gd name="connsiteX102" fmla="*/ 9673112 w 20104098"/>
              <a:gd name="connsiteY102" fmla="*/ 80855 h 968948"/>
              <a:gd name="connsiteX103" fmla="*/ 9597832 w 20104098"/>
              <a:gd name="connsiteY103" fmla="*/ 4737 h 968948"/>
              <a:gd name="connsiteX104" fmla="*/ 9591214 w 20104098"/>
              <a:gd name="connsiteY104" fmla="*/ 10437 h 968948"/>
              <a:gd name="connsiteX105" fmla="*/ 9582638 w 20104098"/>
              <a:gd name="connsiteY105" fmla="*/ 2013 h 968948"/>
              <a:gd name="connsiteX106" fmla="*/ 9436316 w 20104098"/>
              <a:gd name="connsiteY106" fmla="*/ 146028 h 968948"/>
              <a:gd name="connsiteX107" fmla="*/ 9289994 w 20104098"/>
              <a:gd name="connsiteY107" fmla="*/ 2013 h 968948"/>
              <a:gd name="connsiteX108" fmla="*/ 9281416 w 20104098"/>
              <a:gd name="connsiteY108" fmla="*/ 10439 h 968948"/>
              <a:gd name="connsiteX109" fmla="*/ 9274796 w 20104098"/>
              <a:gd name="connsiteY109" fmla="*/ 4737 h 968948"/>
              <a:gd name="connsiteX110" fmla="*/ 9199517 w 20104098"/>
              <a:gd name="connsiteY110" fmla="*/ 80855 h 968948"/>
              <a:gd name="connsiteX111" fmla="*/ 9130756 w 20104098"/>
              <a:gd name="connsiteY111" fmla="*/ 141966 h 968948"/>
              <a:gd name="connsiteX112" fmla="*/ 9095108 w 20104098"/>
              <a:gd name="connsiteY112" fmla="*/ 112594 h 968948"/>
              <a:gd name="connsiteX113" fmla="*/ 8978046 w 20104098"/>
              <a:gd name="connsiteY113" fmla="*/ 5516 h 968948"/>
              <a:gd name="connsiteX114" fmla="*/ 8972634 w 20104098"/>
              <a:gd name="connsiteY114" fmla="*/ 11042 h 968948"/>
              <a:gd name="connsiteX115" fmla="*/ 8963504 w 20104098"/>
              <a:gd name="connsiteY115" fmla="*/ 4237 h 968948"/>
              <a:gd name="connsiteX116" fmla="*/ 8819860 w 20104098"/>
              <a:gd name="connsiteY116" fmla="*/ 153210 h 968948"/>
              <a:gd name="connsiteX117" fmla="*/ 9040297 w 20104098"/>
              <a:gd name="connsiteY117" fmla="*/ 380647 h 968948"/>
              <a:gd name="connsiteX118" fmla="*/ 9270474 w 20104098"/>
              <a:gd name="connsiteY118" fmla="*/ 611675 h 968948"/>
              <a:gd name="connsiteX119" fmla="*/ 9154838 w 20104098"/>
              <a:gd name="connsiteY119" fmla="*/ 733460 h 968948"/>
              <a:gd name="connsiteX120" fmla="*/ 9129320 w 20104098"/>
              <a:gd name="connsiteY120" fmla="*/ 753636 h 968948"/>
              <a:gd name="connsiteX121" fmla="*/ 8987348 w 20104098"/>
              <a:gd name="connsiteY121" fmla="*/ 614767 h 968948"/>
              <a:gd name="connsiteX122" fmla="*/ 8978214 w 20104098"/>
              <a:gd name="connsiteY122" fmla="*/ 623652 h 968948"/>
              <a:gd name="connsiteX123" fmla="*/ 8969560 w 20104098"/>
              <a:gd name="connsiteY123" fmla="*/ 614617 h 968948"/>
              <a:gd name="connsiteX124" fmla="*/ 8893682 w 20104098"/>
              <a:gd name="connsiteY124" fmla="*/ 691019 h 968948"/>
              <a:gd name="connsiteX125" fmla="*/ 8823841 w 20104098"/>
              <a:gd name="connsiteY125" fmla="*/ 752974 h 968948"/>
              <a:gd name="connsiteX126" fmla="*/ 8686866 w 20104098"/>
              <a:gd name="connsiteY126" fmla="*/ 611675 h 968948"/>
              <a:gd name="connsiteX127" fmla="*/ 8833106 w 20104098"/>
              <a:gd name="connsiteY127" fmla="*/ 457770 h 968948"/>
              <a:gd name="connsiteX128" fmla="*/ 8682108 w 20104098"/>
              <a:gd name="connsiteY128" fmla="*/ 309685 h 968948"/>
              <a:gd name="connsiteX129" fmla="*/ 8532192 w 20104098"/>
              <a:gd name="connsiteY129" fmla="*/ 461385 h 968948"/>
              <a:gd name="connsiteX130" fmla="*/ 8679296 w 20104098"/>
              <a:gd name="connsiteY130" fmla="*/ 611739 h 968948"/>
              <a:gd name="connsiteX131" fmla="*/ 8670064 w 20104098"/>
              <a:gd name="connsiteY131" fmla="*/ 620822 h 968948"/>
              <a:gd name="connsiteX132" fmla="*/ 8664318 w 20104098"/>
              <a:gd name="connsiteY132" fmla="*/ 614896 h 968948"/>
              <a:gd name="connsiteX133" fmla="*/ 8664318 w 20104098"/>
              <a:gd name="connsiteY133" fmla="*/ 626471 h 968948"/>
              <a:gd name="connsiteX134" fmla="*/ 8527432 w 20104098"/>
              <a:gd name="connsiteY134" fmla="*/ 761122 h 968948"/>
              <a:gd name="connsiteX135" fmla="*/ 8373838 w 20104098"/>
              <a:gd name="connsiteY135" fmla="*/ 612149 h 968948"/>
              <a:gd name="connsiteX136" fmla="*/ 8221976 w 20104098"/>
              <a:gd name="connsiteY136" fmla="*/ 761164 h 968948"/>
              <a:gd name="connsiteX137" fmla="*/ 8076821 w 20104098"/>
              <a:gd name="connsiteY137" fmla="*/ 611675 h 968948"/>
              <a:gd name="connsiteX138" fmla="*/ 8188662 w 20104098"/>
              <a:gd name="connsiteY138" fmla="*/ 492267 h 968948"/>
              <a:gd name="connsiteX139" fmla="*/ 8527866 w 20104098"/>
              <a:gd name="connsiteY139" fmla="*/ 152777 h 968948"/>
              <a:gd name="connsiteX140" fmla="*/ 8383358 w 20104098"/>
              <a:gd name="connsiteY140" fmla="*/ 3503 h 968948"/>
              <a:gd name="connsiteX141" fmla="*/ 8225220 w 20104098"/>
              <a:gd name="connsiteY141" fmla="*/ 150636 h 968948"/>
              <a:gd name="connsiteX142" fmla="*/ 8070762 w 20104098"/>
              <a:gd name="connsiteY142" fmla="*/ 3417 h 968948"/>
              <a:gd name="connsiteX143" fmla="*/ 7994182 w 20104098"/>
              <a:gd name="connsiteY143" fmla="*/ 76670 h 968948"/>
              <a:gd name="connsiteX144" fmla="*/ 7922144 w 20104098"/>
              <a:gd name="connsiteY144" fmla="*/ 155956 h 968948"/>
              <a:gd name="connsiteX145" fmla="*/ 8069246 w 20104098"/>
              <a:gd name="connsiteY145" fmla="*/ 306724 h 968948"/>
              <a:gd name="connsiteX146" fmla="*/ 7920196 w 20104098"/>
              <a:gd name="connsiteY146" fmla="*/ 455760 h 968948"/>
              <a:gd name="connsiteX147" fmla="*/ 7771796 w 20104098"/>
              <a:gd name="connsiteY147" fmla="*/ 306486 h 968948"/>
              <a:gd name="connsiteX148" fmla="*/ 7918034 w 20104098"/>
              <a:gd name="connsiteY148" fmla="*/ 152194 h 968948"/>
              <a:gd name="connsiteX149" fmla="*/ 7764656 w 20104098"/>
              <a:gd name="connsiteY149" fmla="*/ 2292 h 968948"/>
              <a:gd name="connsiteX150" fmla="*/ 7614740 w 20104098"/>
              <a:gd name="connsiteY150" fmla="*/ 150873 h 968948"/>
              <a:gd name="connsiteX151" fmla="*/ 7460281 w 20104098"/>
              <a:gd name="connsiteY151" fmla="*/ 3157 h 968948"/>
              <a:gd name="connsiteX152" fmla="*/ 7311880 w 20104098"/>
              <a:gd name="connsiteY152" fmla="*/ 156129 h 968948"/>
              <a:gd name="connsiteX153" fmla="*/ 7764225 w 20104098"/>
              <a:gd name="connsiteY153" fmla="*/ 611848 h 968948"/>
              <a:gd name="connsiteX154" fmla="*/ 7612144 w 20104098"/>
              <a:gd name="connsiteY154" fmla="*/ 760471 h 968948"/>
              <a:gd name="connsiteX155" fmla="*/ 7458982 w 20104098"/>
              <a:gd name="connsiteY155" fmla="*/ 612386 h 968948"/>
              <a:gd name="connsiteX156" fmla="*/ 7310582 w 20104098"/>
              <a:gd name="connsiteY156" fmla="*/ 760644 h 968948"/>
              <a:gd name="connsiteX157" fmla="*/ 7161314 w 20104098"/>
              <a:gd name="connsiteY157" fmla="*/ 611675 h 968948"/>
              <a:gd name="connsiteX158" fmla="*/ 7308200 w 20104098"/>
              <a:gd name="connsiteY158" fmla="*/ 457273 h 968948"/>
              <a:gd name="connsiteX159" fmla="*/ 7154825 w 20104098"/>
              <a:gd name="connsiteY159" fmla="*/ 308044 h 968948"/>
              <a:gd name="connsiteX160" fmla="*/ 7009016 w 20104098"/>
              <a:gd name="connsiteY160" fmla="*/ 459068 h 968948"/>
              <a:gd name="connsiteX161" fmla="*/ 7155472 w 20104098"/>
              <a:gd name="connsiteY161" fmla="*/ 611220 h 968948"/>
              <a:gd name="connsiteX162" fmla="*/ 7005557 w 20104098"/>
              <a:gd name="connsiteY162" fmla="*/ 760538 h 968948"/>
              <a:gd name="connsiteX163" fmla="*/ 6848934 w 20104098"/>
              <a:gd name="connsiteY163" fmla="*/ 612646 h 968948"/>
              <a:gd name="connsiteX164" fmla="*/ 6700316 w 20104098"/>
              <a:gd name="connsiteY164" fmla="*/ 760602 h 968948"/>
              <a:gd name="connsiteX165" fmla="*/ 6551482 w 20104098"/>
              <a:gd name="connsiteY165" fmla="*/ 611675 h 968948"/>
              <a:gd name="connsiteX166" fmla="*/ 7002960 w 20104098"/>
              <a:gd name="connsiteY166" fmla="*/ 152152 h 968948"/>
              <a:gd name="connsiteX167" fmla="*/ 6849582 w 20104098"/>
              <a:gd name="connsiteY167" fmla="*/ 2574 h 968948"/>
              <a:gd name="connsiteX168" fmla="*/ 6698368 w 20104098"/>
              <a:gd name="connsiteY168" fmla="*/ 151739 h 968948"/>
              <a:gd name="connsiteX169" fmla="*/ 6544774 w 20104098"/>
              <a:gd name="connsiteY169" fmla="*/ 2942 h 968948"/>
              <a:gd name="connsiteX170" fmla="*/ 6396806 w 20104098"/>
              <a:gd name="connsiteY170" fmla="*/ 155610 h 968948"/>
              <a:gd name="connsiteX171" fmla="*/ 6544559 w 20104098"/>
              <a:gd name="connsiteY171" fmla="*/ 307198 h 968948"/>
              <a:gd name="connsiteX172" fmla="*/ 6393560 w 20104098"/>
              <a:gd name="connsiteY172" fmla="*/ 456734 h 968948"/>
              <a:gd name="connsiteX173" fmla="*/ 6246458 w 20104098"/>
              <a:gd name="connsiteY173" fmla="*/ 306486 h 968948"/>
              <a:gd name="connsiteX174" fmla="*/ 6392912 w 20104098"/>
              <a:gd name="connsiteY174" fmla="*/ 153880 h 968948"/>
              <a:gd name="connsiteX175" fmla="*/ 6239750 w 20104098"/>
              <a:gd name="connsiteY175" fmla="*/ 2833 h 968948"/>
              <a:gd name="connsiteX176" fmla="*/ 6088323 w 20104098"/>
              <a:gd name="connsiteY176" fmla="*/ 151460 h 968948"/>
              <a:gd name="connsiteX177" fmla="*/ 5934294 w 20104098"/>
              <a:gd name="connsiteY177" fmla="*/ 2811 h 968948"/>
              <a:gd name="connsiteX178" fmla="*/ 5786975 w 20104098"/>
              <a:gd name="connsiteY178" fmla="*/ 155632 h 968948"/>
              <a:gd name="connsiteX179" fmla="*/ 6239318 w 20104098"/>
              <a:gd name="connsiteY179" fmla="*/ 612367 h 968948"/>
              <a:gd name="connsiteX180" fmla="*/ 6089834 w 20104098"/>
              <a:gd name="connsiteY180" fmla="*/ 760711 h 968948"/>
              <a:gd name="connsiteX181" fmla="*/ 5933862 w 20104098"/>
              <a:gd name="connsiteY181" fmla="*/ 612906 h 968948"/>
              <a:gd name="connsiteX182" fmla="*/ 5784379 w 20104098"/>
              <a:gd name="connsiteY182" fmla="*/ 760990 h 968948"/>
              <a:gd name="connsiteX183" fmla="*/ 5632946 w 20104098"/>
              <a:gd name="connsiteY183" fmla="*/ 609079 h 968948"/>
              <a:gd name="connsiteX184" fmla="*/ 5783512 w 20104098"/>
              <a:gd name="connsiteY184" fmla="*/ 456734 h 968948"/>
              <a:gd name="connsiteX185" fmla="*/ 5628838 w 20104098"/>
              <a:gd name="connsiteY185" fmla="*/ 307720 h 968948"/>
              <a:gd name="connsiteX186" fmla="*/ 5483682 w 20104098"/>
              <a:gd name="connsiteY186" fmla="*/ 459068 h 968948"/>
              <a:gd name="connsiteX187" fmla="*/ 5630350 w 20104098"/>
              <a:gd name="connsiteY187" fmla="*/ 612021 h 968948"/>
              <a:gd name="connsiteX188" fmla="*/ 5479354 w 20104098"/>
              <a:gd name="connsiteY188" fmla="*/ 760817 h 968948"/>
              <a:gd name="connsiteX189" fmla="*/ 5324030 w 20104098"/>
              <a:gd name="connsiteY189" fmla="*/ 613252 h 968948"/>
              <a:gd name="connsiteX190" fmla="*/ 5174114 w 20104098"/>
              <a:gd name="connsiteY190" fmla="*/ 760840 h 968948"/>
              <a:gd name="connsiteX191" fmla="*/ 5026142 w 20104098"/>
              <a:gd name="connsiteY191" fmla="*/ 611675 h 968948"/>
              <a:gd name="connsiteX192" fmla="*/ 5252208 w 20104098"/>
              <a:gd name="connsiteY192" fmla="*/ 379587 h 968948"/>
              <a:gd name="connsiteX193" fmla="*/ 5478272 w 20104098"/>
              <a:gd name="connsiteY193" fmla="*/ 151588 h 968948"/>
              <a:gd name="connsiteX194" fmla="*/ 5324462 w 20104098"/>
              <a:gd name="connsiteY194" fmla="*/ 3179 h 968948"/>
              <a:gd name="connsiteX195" fmla="*/ 5173248 w 20104098"/>
              <a:gd name="connsiteY195" fmla="*/ 151113 h 968948"/>
              <a:gd name="connsiteX196" fmla="*/ 5019220 w 20104098"/>
              <a:gd name="connsiteY196" fmla="*/ 3093 h 968948"/>
              <a:gd name="connsiteX197" fmla="*/ 4871686 w 20104098"/>
              <a:gd name="connsiteY197" fmla="*/ 154982 h 968948"/>
              <a:gd name="connsiteX198" fmla="*/ 5019655 w 20104098"/>
              <a:gd name="connsiteY198" fmla="*/ 307740 h 968948"/>
              <a:gd name="connsiteX199" fmla="*/ 4868224 w 20104098"/>
              <a:gd name="connsiteY199" fmla="*/ 456148 h 968948"/>
              <a:gd name="connsiteX200" fmla="*/ 4718525 w 20104098"/>
              <a:gd name="connsiteY200" fmla="*/ 303935 h 968948"/>
              <a:gd name="connsiteX201" fmla="*/ 4868872 w 20104098"/>
              <a:gd name="connsiteY201" fmla="*/ 152043 h 968948"/>
              <a:gd name="connsiteX202" fmla="*/ 4714198 w 20104098"/>
              <a:gd name="connsiteY202" fmla="*/ 3288 h 968948"/>
              <a:gd name="connsiteX203" fmla="*/ 4562984 w 20104098"/>
              <a:gd name="connsiteY203" fmla="*/ 150940 h 968948"/>
              <a:gd name="connsiteX204" fmla="*/ 4413068 w 20104098"/>
              <a:gd name="connsiteY204" fmla="*/ 0 h 968948"/>
              <a:gd name="connsiteX205" fmla="*/ 4262068 w 20104098"/>
              <a:gd name="connsiteY205" fmla="*/ 155136 h 968948"/>
              <a:gd name="connsiteX206" fmla="*/ 4714630 w 20104098"/>
              <a:gd name="connsiteY206" fmla="*/ 612886 h 968948"/>
              <a:gd name="connsiteX207" fmla="*/ 4563848 w 20104098"/>
              <a:gd name="connsiteY207" fmla="*/ 760882 h 968948"/>
              <a:gd name="connsiteX208" fmla="*/ 4408956 w 20104098"/>
              <a:gd name="connsiteY208" fmla="*/ 613534 h 968948"/>
              <a:gd name="connsiteX209" fmla="*/ 4259906 w 20104098"/>
              <a:gd name="connsiteY209" fmla="*/ 761878 h 968948"/>
              <a:gd name="connsiteX210" fmla="*/ 4107608 w 20104098"/>
              <a:gd name="connsiteY210" fmla="*/ 609534 h 968948"/>
              <a:gd name="connsiteX211" fmla="*/ 4258174 w 20104098"/>
              <a:gd name="connsiteY211" fmla="*/ 456539 h 968948"/>
              <a:gd name="connsiteX212" fmla="*/ 4108040 w 20104098"/>
              <a:gd name="connsiteY212" fmla="*/ 305080 h 968948"/>
              <a:gd name="connsiteX213" fmla="*/ 3957479 w 20104098"/>
              <a:gd name="connsiteY213" fmla="*/ 459978 h 968948"/>
              <a:gd name="connsiteX214" fmla="*/ 4105012 w 20104098"/>
              <a:gd name="connsiteY214" fmla="*/ 612540 h 968948"/>
              <a:gd name="connsiteX215" fmla="*/ 3954448 w 20104098"/>
              <a:gd name="connsiteY215" fmla="*/ 761596 h 968948"/>
              <a:gd name="connsiteX216" fmla="*/ 3805830 w 20104098"/>
              <a:gd name="connsiteY216" fmla="*/ 612800 h 968948"/>
              <a:gd name="connsiteX217" fmla="*/ 3649208 w 20104098"/>
              <a:gd name="connsiteY217" fmla="*/ 761596 h 968948"/>
              <a:gd name="connsiteX218" fmla="*/ 3498208 w 20104098"/>
              <a:gd name="connsiteY218" fmla="*/ 609207 h 968948"/>
              <a:gd name="connsiteX219" fmla="*/ 3952934 w 20104098"/>
              <a:gd name="connsiteY219" fmla="*/ 151437 h 968948"/>
              <a:gd name="connsiteX220" fmla="*/ 3803018 w 20104098"/>
              <a:gd name="connsiteY220" fmla="*/ 606 h 968948"/>
              <a:gd name="connsiteX221" fmla="*/ 3650072 w 20104098"/>
              <a:gd name="connsiteY221" fmla="*/ 152476 h 968948"/>
              <a:gd name="connsiteX222" fmla="*/ 3497994 w 20104098"/>
              <a:gd name="connsiteY222" fmla="*/ 433 h 968948"/>
              <a:gd name="connsiteX223" fmla="*/ 3346349 w 20104098"/>
              <a:gd name="connsiteY223" fmla="*/ 154293 h 968948"/>
              <a:gd name="connsiteX224" fmla="*/ 3494748 w 20104098"/>
              <a:gd name="connsiteY224" fmla="*/ 308172 h 968948"/>
              <a:gd name="connsiteX225" fmla="*/ 3344832 w 20104098"/>
              <a:gd name="connsiteY225" fmla="*/ 457360 h 968948"/>
              <a:gd name="connsiteX226" fmla="*/ 3193620 w 20104098"/>
              <a:gd name="connsiteY226" fmla="*/ 304496 h 968948"/>
              <a:gd name="connsiteX227" fmla="*/ 3343535 w 20104098"/>
              <a:gd name="connsiteY227" fmla="*/ 151479 h 968948"/>
              <a:gd name="connsiteX228" fmla="*/ 3192752 w 20104098"/>
              <a:gd name="connsiteY228" fmla="*/ 583 h 968948"/>
              <a:gd name="connsiteX229" fmla="*/ 3039806 w 20104098"/>
              <a:gd name="connsiteY229" fmla="*/ 152325 h 968948"/>
              <a:gd name="connsiteX230" fmla="*/ 2887728 w 20104098"/>
              <a:gd name="connsiteY230" fmla="*/ 929 h 968948"/>
              <a:gd name="connsiteX231" fmla="*/ 2738028 w 20104098"/>
              <a:gd name="connsiteY231" fmla="*/ 153880 h 968948"/>
              <a:gd name="connsiteX232" fmla="*/ 2965608 w 20104098"/>
              <a:gd name="connsiteY232" fmla="*/ 383112 h 968948"/>
              <a:gd name="connsiteX233" fmla="*/ 3187996 w 20104098"/>
              <a:gd name="connsiteY233" fmla="*/ 611675 h 968948"/>
              <a:gd name="connsiteX234" fmla="*/ 3039158 w 20104098"/>
              <a:gd name="connsiteY234" fmla="*/ 761164 h 968948"/>
              <a:gd name="connsiteX235" fmla="*/ 2890324 w 20104098"/>
              <a:gd name="connsiteY235" fmla="*/ 612886 h 968948"/>
              <a:gd name="connsiteX236" fmla="*/ 2734352 w 20104098"/>
              <a:gd name="connsiteY236" fmla="*/ 761099 h 968948"/>
              <a:gd name="connsiteX237" fmla="*/ 2584004 w 20104098"/>
              <a:gd name="connsiteY237" fmla="*/ 611675 h 968948"/>
              <a:gd name="connsiteX238" fmla="*/ 2730240 w 20104098"/>
              <a:gd name="connsiteY238" fmla="*/ 459068 h 968948"/>
              <a:gd name="connsiteX239" fmla="*/ 2582708 w 20104098"/>
              <a:gd name="connsiteY239" fmla="*/ 305772 h 968948"/>
              <a:gd name="connsiteX240" fmla="*/ 2433004 w 20104098"/>
              <a:gd name="connsiteY240" fmla="*/ 459068 h 968948"/>
              <a:gd name="connsiteX241" fmla="*/ 2578164 w 20104098"/>
              <a:gd name="connsiteY241" fmla="*/ 611675 h 968948"/>
              <a:gd name="connsiteX242" fmla="*/ 2429110 w 20104098"/>
              <a:gd name="connsiteY242" fmla="*/ 760817 h 968948"/>
              <a:gd name="connsiteX243" fmla="*/ 2280060 w 20104098"/>
              <a:gd name="connsiteY243" fmla="*/ 612992 h 968948"/>
              <a:gd name="connsiteX244" fmla="*/ 2123870 w 20104098"/>
              <a:gd name="connsiteY244" fmla="*/ 760753 h 968948"/>
              <a:gd name="connsiteX245" fmla="*/ 1973304 w 20104098"/>
              <a:gd name="connsiteY245" fmla="*/ 609749 h 968948"/>
              <a:gd name="connsiteX246" fmla="*/ 2425218 w 20104098"/>
              <a:gd name="connsiteY246" fmla="*/ 153880 h 968948"/>
              <a:gd name="connsiteX247" fmla="*/ 2277680 w 20104098"/>
              <a:gd name="connsiteY247" fmla="*/ 1016 h 968948"/>
              <a:gd name="connsiteX248" fmla="*/ 2124736 w 20104098"/>
              <a:gd name="connsiteY248" fmla="*/ 151652 h 968948"/>
              <a:gd name="connsiteX249" fmla="*/ 1974388 w 20104098"/>
              <a:gd name="connsiteY249" fmla="*/ 3006 h 968948"/>
              <a:gd name="connsiteX250" fmla="*/ 1820792 w 20104098"/>
              <a:gd name="connsiteY250" fmla="*/ 153880 h 968948"/>
              <a:gd name="connsiteX251" fmla="*/ 1967464 w 20104098"/>
              <a:gd name="connsiteY251" fmla="*/ 306486 h 968948"/>
              <a:gd name="connsiteX252" fmla="*/ 1819280 w 20104098"/>
              <a:gd name="connsiteY252" fmla="*/ 456494 h 968948"/>
              <a:gd name="connsiteX253" fmla="*/ 1668712 w 20104098"/>
              <a:gd name="connsiteY253" fmla="*/ 304971 h 968948"/>
              <a:gd name="connsiteX254" fmla="*/ 1815384 w 20104098"/>
              <a:gd name="connsiteY254" fmla="*/ 153880 h 968948"/>
              <a:gd name="connsiteX255" fmla="*/ 1669146 w 20104098"/>
              <a:gd name="connsiteY255" fmla="*/ 3070 h 968948"/>
              <a:gd name="connsiteX256" fmla="*/ 1514472 w 20104098"/>
              <a:gd name="connsiteY256" fmla="*/ 151437 h 968948"/>
              <a:gd name="connsiteX257" fmla="*/ 1362174 w 20104098"/>
              <a:gd name="connsiteY257" fmla="*/ 1795 h 968948"/>
              <a:gd name="connsiteX258" fmla="*/ 1212692 w 20104098"/>
              <a:gd name="connsiteY258" fmla="*/ 153880 h 968948"/>
              <a:gd name="connsiteX259" fmla="*/ 1440272 w 20104098"/>
              <a:gd name="connsiteY259" fmla="*/ 382118 h 968948"/>
              <a:gd name="connsiteX260" fmla="*/ 1662438 w 20104098"/>
              <a:gd name="connsiteY260" fmla="*/ 611675 h 968948"/>
              <a:gd name="connsiteX261" fmla="*/ 1513824 w 20104098"/>
              <a:gd name="connsiteY261" fmla="*/ 760279 h 968948"/>
              <a:gd name="connsiteX262" fmla="*/ 1364334 w 20104098"/>
              <a:gd name="connsiteY262" fmla="*/ 613252 h 968948"/>
              <a:gd name="connsiteX263" fmla="*/ 1208580 w 20104098"/>
              <a:gd name="connsiteY263" fmla="*/ 760321 h 968948"/>
              <a:gd name="connsiteX264" fmla="*/ 1057800 w 20104098"/>
              <a:gd name="connsiteY264" fmla="*/ 611675 h 968948"/>
              <a:gd name="connsiteX265" fmla="*/ 1204904 w 20104098"/>
              <a:gd name="connsiteY265" fmla="*/ 459068 h 968948"/>
              <a:gd name="connsiteX266" fmla="*/ 1057150 w 20104098"/>
              <a:gd name="connsiteY266" fmla="*/ 306701 h 968948"/>
              <a:gd name="connsiteX267" fmla="*/ 907452 w 20104098"/>
              <a:gd name="connsiteY267" fmla="*/ 459068 h 968948"/>
              <a:gd name="connsiteX268" fmla="*/ 982518 w 20104098"/>
              <a:gd name="connsiteY268" fmla="*/ 534527 h 968948"/>
              <a:gd name="connsiteX269" fmla="*/ 1054554 w 20104098"/>
              <a:gd name="connsiteY269" fmla="*/ 613642 h 968948"/>
              <a:gd name="connsiteX270" fmla="*/ 903992 w 20104098"/>
              <a:gd name="connsiteY270" fmla="*/ 760321 h 968948"/>
              <a:gd name="connsiteX271" fmla="*/ 752342 w 20104098"/>
              <a:gd name="connsiteY271" fmla="*/ 611761 h 968948"/>
              <a:gd name="connsiteX272" fmla="*/ 598750 w 20104098"/>
              <a:gd name="connsiteY272" fmla="*/ 760385 h 968948"/>
              <a:gd name="connsiteX273" fmla="*/ 448400 w 20104098"/>
              <a:gd name="connsiteY273" fmla="*/ 610246 h 968948"/>
              <a:gd name="connsiteX274" fmla="*/ 899880 w 20104098"/>
              <a:gd name="connsiteY274" fmla="*/ 153880 h 968948"/>
              <a:gd name="connsiteX275" fmla="*/ 753424 w 20104098"/>
              <a:gd name="connsiteY275" fmla="*/ 3352 h 968948"/>
              <a:gd name="connsiteX276" fmla="*/ 598962 w 20104098"/>
              <a:gd name="connsiteY276" fmla="*/ 150809 h 968948"/>
              <a:gd name="connsiteX277" fmla="*/ 446884 w 20104098"/>
              <a:gd name="connsiteY277" fmla="*/ 2400 h 968948"/>
              <a:gd name="connsiteX278" fmla="*/ 297620 w 20104098"/>
              <a:gd name="connsiteY278" fmla="*/ 153880 h 968948"/>
              <a:gd name="connsiteX279" fmla="*/ 442126 w 20104098"/>
              <a:gd name="connsiteY279" fmla="*/ 306486 h 968948"/>
              <a:gd name="connsiteX280" fmla="*/ 293724 w 20104098"/>
              <a:gd name="connsiteY280" fmla="*/ 455456 h 968948"/>
              <a:gd name="connsiteX281" fmla="*/ 143808 w 20104098"/>
              <a:gd name="connsiteY281" fmla="*/ 305426 h 968948"/>
              <a:gd name="connsiteX282" fmla="*/ 289830 w 20104098"/>
              <a:gd name="connsiteY282" fmla="*/ 153880 h 968948"/>
              <a:gd name="connsiteX283" fmla="*/ 140996 w 20104098"/>
              <a:gd name="connsiteY283" fmla="*/ 3330 h 968948"/>
              <a:gd name="connsiteX284" fmla="*/ 0 w 20104098"/>
              <a:gd name="connsiteY284" fmla="*/ 139501 h 968948"/>
              <a:gd name="connsiteX285" fmla="*/ 0 w 20104098"/>
              <a:gd name="connsiteY285" fmla="*/ 466244 h 968948"/>
              <a:gd name="connsiteX286" fmla="*/ 86698 w 20104098"/>
              <a:gd name="connsiteY286" fmla="*/ 552804 h 968948"/>
              <a:gd name="connsiteX287" fmla="*/ 139264 w 20104098"/>
              <a:gd name="connsiteY287" fmla="*/ 613966 h 968948"/>
              <a:gd name="connsiteX288" fmla="*/ 0 w 20104098"/>
              <a:gd name="connsiteY288" fmla="*/ 748992 h 968948"/>
              <a:gd name="connsiteX289" fmla="*/ 0 w 20104098"/>
              <a:gd name="connsiteY289" fmla="*/ 968948 h 968948"/>
              <a:gd name="connsiteX290" fmla="*/ 8664318 w 20104098"/>
              <a:gd name="connsiteY290" fmla="*/ 968948 h 968948"/>
              <a:gd name="connsiteX291" fmla="*/ 10208312 w 20104098"/>
              <a:gd name="connsiteY291" fmla="*/ 968948 h 968948"/>
              <a:gd name="connsiteX292" fmla="*/ 20104098 w 20104098"/>
              <a:gd name="connsiteY292" fmla="*/ 968948 h 968948"/>
              <a:gd name="connsiteX293" fmla="*/ 20104098 w 20104098"/>
              <a:gd name="connsiteY293" fmla="*/ 454523 h 968948"/>
              <a:gd name="connsiteX294" fmla="*/ 20104027 w 20104098"/>
              <a:gd name="connsiteY294" fmla="*/ 454571 h 968948"/>
              <a:gd name="connsiteX295" fmla="*/ 19955843 w 20104098"/>
              <a:gd name="connsiteY295" fmla="*/ 306486 h 968948"/>
              <a:gd name="connsiteX296" fmla="*/ 20103811 w 20104098"/>
              <a:gd name="connsiteY296" fmla="*/ 156930 h 968948"/>
              <a:gd name="connsiteX297" fmla="*/ 20104098 w 20104098"/>
              <a:gd name="connsiteY297" fmla="*/ 157215 h 968948"/>
              <a:gd name="connsiteX298" fmla="*/ 20104098 w 20104098"/>
              <a:gd name="connsiteY298" fmla="*/ 149509 h 968948"/>
              <a:gd name="connsiteX299" fmla="*/ 20104027 w 20104098"/>
              <a:gd name="connsiteY299" fmla="*/ 149556 h 968948"/>
              <a:gd name="connsiteX300" fmla="*/ 19951515 w 20104098"/>
              <a:gd name="connsiteY300" fmla="*/ 4606 h 968948"/>
              <a:gd name="connsiteX301" fmla="*/ 19798787 w 20104098"/>
              <a:gd name="connsiteY301" fmla="*/ 149492 h 968948"/>
              <a:gd name="connsiteX302" fmla="*/ 19646275 w 20104098"/>
              <a:gd name="connsiteY302" fmla="*/ 4628 h 968948"/>
              <a:gd name="connsiteX303" fmla="*/ 19571856 w 20104098"/>
              <a:gd name="connsiteY303" fmla="*/ 72020 h 968948"/>
              <a:gd name="connsiteX304" fmla="*/ 19498087 w 20104098"/>
              <a:gd name="connsiteY304" fmla="*/ 153880 h 968948"/>
              <a:gd name="connsiteX305" fmla="*/ 19836211 w 20104098"/>
              <a:gd name="connsiteY305" fmla="*/ 497911 h 968948"/>
              <a:gd name="connsiteX306" fmla="*/ 19948056 w 20104098"/>
              <a:gd name="connsiteY306" fmla="*/ 611675 h 968948"/>
              <a:gd name="connsiteX307" fmla="*/ 19798787 w 20104098"/>
              <a:gd name="connsiteY307" fmla="*/ 759132 h 968948"/>
              <a:gd name="connsiteX308" fmla="*/ 19647140 w 20104098"/>
              <a:gd name="connsiteY308" fmla="*/ 613598 h 968948"/>
              <a:gd name="connsiteX309" fmla="*/ 19493544 w 20104098"/>
              <a:gd name="connsiteY309" fmla="*/ 759132 h 968948"/>
              <a:gd name="connsiteX310" fmla="*/ 19343198 w 20104098"/>
              <a:gd name="connsiteY310" fmla="*/ 614184 h 968948"/>
              <a:gd name="connsiteX311" fmla="*/ 19490515 w 20104098"/>
              <a:gd name="connsiteY311" fmla="*/ 459068 h 968948"/>
              <a:gd name="connsiteX312" fmla="*/ 19342115 w 20104098"/>
              <a:gd name="connsiteY312" fmla="*/ 308409 h 968948"/>
              <a:gd name="connsiteX313" fmla="*/ 19193065 w 20104098"/>
              <a:gd name="connsiteY313" fmla="*/ 459068 h 968948"/>
              <a:gd name="connsiteX314" fmla="*/ 19339088 w 20104098"/>
              <a:gd name="connsiteY314" fmla="*/ 610419 h 968948"/>
              <a:gd name="connsiteX315" fmla="*/ 19188953 w 20104098"/>
              <a:gd name="connsiteY315" fmla="*/ 759910 h 968948"/>
              <a:gd name="connsiteX316" fmla="*/ 19036875 w 20104098"/>
              <a:gd name="connsiteY316" fmla="*/ 613489 h 968948"/>
              <a:gd name="connsiteX317" fmla="*/ 18883713 w 20104098"/>
              <a:gd name="connsiteY317" fmla="*/ 759737 h 968948"/>
              <a:gd name="connsiteX318" fmla="*/ 18733364 w 20104098"/>
              <a:gd name="connsiteY318" fmla="*/ 613966 h 968948"/>
              <a:gd name="connsiteX319" fmla="*/ 18785931 w 20104098"/>
              <a:gd name="connsiteY319" fmla="*/ 552804 h 968948"/>
              <a:gd name="connsiteX320" fmla="*/ 19185494 w 20104098"/>
              <a:gd name="connsiteY320" fmla="*/ 153880 h 968948"/>
              <a:gd name="connsiteX321" fmla="*/ 19037089 w 20104098"/>
              <a:gd name="connsiteY321" fmla="*/ 3330 h 968948"/>
              <a:gd name="connsiteX322" fmla="*/ 18883713 w 20104098"/>
              <a:gd name="connsiteY322" fmla="*/ 150203 h 968948"/>
              <a:gd name="connsiteX323" fmla="*/ 18731633 w 20104098"/>
              <a:gd name="connsiteY323" fmla="*/ 3330 h 968948"/>
              <a:gd name="connsiteX324" fmla="*/ 18582801 w 20104098"/>
              <a:gd name="connsiteY324" fmla="*/ 153880 h 968948"/>
              <a:gd name="connsiteX325" fmla="*/ 18728823 w 20104098"/>
              <a:gd name="connsiteY325" fmla="*/ 305426 h 968948"/>
              <a:gd name="connsiteX326" fmla="*/ 18578908 w 20104098"/>
              <a:gd name="connsiteY326" fmla="*/ 455456 h 968948"/>
              <a:gd name="connsiteX327" fmla="*/ 18430504 w 20104098"/>
              <a:gd name="connsiteY327" fmla="*/ 306486 h 968948"/>
              <a:gd name="connsiteX328" fmla="*/ 18575011 w 20104098"/>
              <a:gd name="connsiteY328" fmla="*/ 153880 h 968948"/>
              <a:gd name="connsiteX329" fmla="*/ 18425746 w 20104098"/>
              <a:gd name="connsiteY329" fmla="*/ 2400 h 968948"/>
              <a:gd name="connsiteX330" fmla="*/ 18273671 w 20104098"/>
              <a:gd name="connsiteY330" fmla="*/ 150809 h 968948"/>
              <a:gd name="connsiteX331" fmla="*/ 18119206 w 20104098"/>
              <a:gd name="connsiteY331" fmla="*/ 3352 h 968948"/>
              <a:gd name="connsiteX332" fmla="*/ 17972748 w 20104098"/>
              <a:gd name="connsiteY332" fmla="*/ 153880 h 968948"/>
              <a:gd name="connsiteX333" fmla="*/ 18424230 w 20104098"/>
              <a:gd name="connsiteY333" fmla="*/ 610246 h 968948"/>
              <a:gd name="connsiteX334" fmla="*/ 18273882 w 20104098"/>
              <a:gd name="connsiteY334" fmla="*/ 760385 h 968948"/>
              <a:gd name="connsiteX335" fmla="*/ 18120290 w 20104098"/>
              <a:gd name="connsiteY335" fmla="*/ 611761 h 968948"/>
              <a:gd name="connsiteX336" fmla="*/ 17968640 w 20104098"/>
              <a:gd name="connsiteY336" fmla="*/ 760321 h 968948"/>
              <a:gd name="connsiteX337" fmla="*/ 17818081 w 20104098"/>
              <a:gd name="connsiteY337" fmla="*/ 613642 h 968948"/>
              <a:gd name="connsiteX338" fmla="*/ 17890116 w 20104098"/>
              <a:gd name="connsiteY338" fmla="*/ 534527 h 968948"/>
              <a:gd name="connsiteX339" fmla="*/ 17965179 w 20104098"/>
              <a:gd name="connsiteY339" fmla="*/ 459068 h 968948"/>
              <a:gd name="connsiteX340" fmla="*/ 17815479 w 20104098"/>
              <a:gd name="connsiteY340" fmla="*/ 306701 h 968948"/>
              <a:gd name="connsiteX341" fmla="*/ 17667730 w 20104098"/>
              <a:gd name="connsiteY341" fmla="*/ 459068 h 968948"/>
              <a:gd name="connsiteX342" fmla="*/ 17814830 w 20104098"/>
              <a:gd name="connsiteY342" fmla="*/ 611675 h 968948"/>
              <a:gd name="connsiteX343" fmla="*/ 17664046 w 20104098"/>
              <a:gd name="connsiteY343" fmla="*/ 760321 h 968948"/>
              <a:gd name="connsiteX344" fmla="*/ 17508294 w 20104098"/>
              <a:gd name="connsiteY344" fmla="*/ 613252 h 968948"/>
              <a:gd name="connsiteX345" fmla="*/ 17358806 w 20104098"/>
              <a:gd name="connsiteY345" fmla="*/ 760279 h 968948"/>
              <a:gd name="connsiteX346" fmla="*/ 17210189 w 20104098"/>
              <a:gd name="connsiteY346" fmla="*/ 611675 h 968948"/>
              <a:gd name="connsiteX347" fmla="*/ 17432360 w 20104098"/>
              <a:gd name="connsiteY347" fmla="*/ 382118 h 968948"/>
              <a:gd name="connsiteX348" fmla="*/ 17659939 w 20104098"/>
              <a:gd name="connsiteY348" fmla="*/ 153880 h 968948"/>
              <a:gd name="connsiteX349" fmla="*/ 17510460 w 20104098"/>
              <a:gd name="connsiteY349" fmla="*/ 1795 h 968948"/>
              <a:gd name="connsiteX350" fmla="*/ 17358159 w 20104098"/>
              <a:gd name="connsiteY350" fmla="*/ 151437 h 968948"/>
              <a:gd name="connsiteX351" fmla="*/ 17203488 w 20104098"/>
              <a:gd name="connsiteY351" fmla="*/ 3070 h 968948"/>
              <a:gd name="connsiteX352" fmla="*/ 17057249 w 20104098"/>
              <a:gd name="connsiteY352" fmla="*/ 153880 h 968948"/>
              <a:gd name="connsiteX353" fmla="*/ 17203918 w 20104098"/>
              <a:gd name="connsiteY353" fmla="*/ 304971 h 968948"/>
              <a:gd name="connsiteX354" fmla="*/ 17053352 w 20104098"/>
              <a:gd name="connsiteY354" fmla="*/ 456494 h 968948"/>
              <a:gd name="connsiteX355" fmla="*/ 16905170 w 20104098"/>
              <a:gd name="connsiteY355" fmla="*/ 306486 h 968948"/>
              <a:gd name="connsiteX356" fmla="*/ 17051838 w 20104098"/>
              <a:gd name="connsiteY356" fmla="*/ 153880 h 968948"/>
              <a:gd name="connsiteX357" fmla="*/ 16898247 w 20104098"/>
              <a:gd name="connsiteY357" fmla="*/ 3006 h 968948"/>
              <a:gd name="connsiteX358" fmla="*/ 16747898 w 20104098"/>
              <a:gd name="connsiteY358" fmla="*/ 151652 h 968948"/>
              <a:gd name="connsiteX359" fmla="*/ 16594948 w 20104098"/>
              <a:gd name="connsiteY359" fmla="*/ 1016 h 968948"/>
              <a:gd name="connsiteX360" fmla="*/ 16447415 w 20104098"/>
              <a:gd name="connsiteY360" fmla="*/ 153880 h 968948"/>
              <a:gd name="connsiteX361" fmla="*/ 16899331 w 20104098"/>
              <a:gd name="connsiteY361" fmla="*/ 609749 h 968948"/>
              <a:gd name="connsiteX362" fmla="*/ 16748758 w 20104098"/>
              <a:gd name="connsiteY362" fmla="*/ 760753 h 968948"/>
              <a:gd name="connsiteX363" fmla="*/ 16592570 w 20104098"/>
              <a:gd name="connsiteY363" fmla="*/ 612992 h 968948"/>
              <a:gd name="connsiteX364" fmla="*/ 16443517 w 20104098"/>
              <a:gd name="connsiteY364" fmla="*/ 760817 h 968948"/>
              <a:gd name="connsiteX365" fmla="*/ 16294468 w 20104098"/>
              <a:gd name="connsiteY365" fmla="*/ 611675 h 968948"/>
              <a:gd name="connsiteX366" fmla="*/ 16439626 w 20104098"/>
              <a:gd name="connsiteY366" fmla="*/ 459068 h 968948"/>
              <a:gd name="connsiteX367" fmla="*/ 16289925 w 20104098"/>
              <a:gd name="connsiteY367" fmla="*/ 305772 h 968948"/>
              <a:gd name="connsiteX368" fmla="*/ 16142390 w 20104098"/>
              <a:gd name="connsiteY368" fmla="*/ 459068 h 968948"/>
              <a:gd name="connsiteX369" fmla="*/ 16288625 w 20104098"/>
              <a:gd name="connsiteY369" fmla="*/ 611675 h 968948"/>
              <a:gd name="connsiteX370" fmla="*/ 16138276 w 20104098"/>
              <a:gd name="connsiteY370" fmla="*/ 761099 h 968948"/>
              <a:gd name="connsiteX371" fmla="*/ 15982306 w 20104098"/>
              <a:gd name="connsiteY371" fmla="*/ 612886 h 968948"/>
              <a:gd name="connsiteX372" fmla="*/ 15833471 w 20104098"/>
              <a:gd name="connsiteY372" fmla="*/ 761164 h 968948"/>
              <a:gd name="connsiteX373" fmla="*/ 15684640 w 20104098"/>
              <a:gd name="connsiteY373" fmla="*/ 611675 h 968948"/>
              <a:gd name="connsiteX374" fmla="*/ 15907024 w 20104098"/>
              <a:gd name="connsiteY374" fmla="*/ 383112 h 968948"/>
              <a:gd name="connsiteX375" fmla="*/ 16134603 w 20104098"/>
              <a:gd name="connsiteY375" fmla="*/ 153880 h 968948"/>
              <a:gd name="connsiteX376" fmla="*/ 15984902 w 20104098"/>
              <a:gd name="connsiteY376" fmla="*/ 929 h 968948"/>
              <a:gd name="connsiteX377" fmla="*/ 15832823 w 20104098"/>
              <a:gd name="connsiteY377" fmla="*/ 152325 h 968948"/>
              <a:gd name="connsiteX378" fmla="*/ 15679879 w 20104098"/>
              <a:gd name="connsiteY378" fmla="*/ 583 h 968948"/>
              <a:gd name="connsiteX379" fmla="*/ 15529101 w 20104098"/>
              <a:gd name="connsiteY379" fmla="*/ 151479 h 968948"/>
              <a:gd name="connsiteX380" fmla="*/ 15679012 w 20104098"/>
              <a:gd name="connsiteY380" fmla="*/ 304496 h 968948"/>
              <a:gd name="connsiteX381" fmla="*/ 15527798 w 20104098"/>
              <a:gd name="connsiteY381" fmla="*/ 457360 h 968948"/>
              <a:gd name="connsiteX382" fmla="*/ 15377881 w 20104098"/>
              <a:gd name="connsiteY382" fmla="*/ 308172 h 968948"/>
              <a:gd name="connsiteX383" fmla="*/ 15526286 w 20104098"/>
              <a:gd name="connsiteY383" fmla="*/ 154293 h 968948"/>
              <a:gd name="connsiteX384" fmla="*/ 15374637 w 20104098"/>
              <a:gd name="connsiteY384" fmla="*/ 433 h 968948"/>
              <a:gd name="connsiteX385" fmla="*/ 15222559 w 20104098"/>
              <a:gd name="connsiteY385" fmla="*/ 152476 h 968948"/>
              <a:gd name="connsiteX386" fmla="*/ 15069612 w 20104098"/>
              <a:gd name="connsiteY386" fmla="*/ 606 h 968948"/>
              <a:gd name="connsiteX387" fmla="*/ 14919701 w 20104098"/>
              <a:gd name="connsiteY387" fmla="*/ 151437 h 968948"/>
              <a:gd name="connsiteX388" fmla="*/ 15374418 w 20104098"/>
              <a:gd name="connsiteY388" fmla="*/ 609207 h 968948"/>
              <a:gd name="connsiteX389" fmla="*/ 15223422 w 20104098"/>
              <a:gd name="connsiteY389" fmla="*/ 761596 h 968948"/>
              <a:gd name="connsiteX390" fmla="*/ 15066800 w 20104098"/>
              <a:gd name="connsiteY390" fmla="*/ 612800 h 968948"/>
              <a:gd name="connsiteX391" fmla="*/ 14918182 w 20104098"/>
              <a:gd name="connsiteY391" fmla="*/ 761596 h 968948"/>
              <a:gd name="connsiteX392" fmla="*/ 14767621 w 20104098"/>
              <a:gd name="connsiteY392" fmla="*/ 612540 h 968948"/>
              <a:gd name="connsiteX393" fmla="*/ 14915156 w 20104098"/>
              <a:gd name="connsiteY393" fmla="*/ 459978 h 968948"/>
              <a:gd name="connsiteX394" fmla="*/ 14764590 w 20104098"/>
              <a:gd name="connsiteY394" fmla="*/ 305080 h 968948"/>
              <a:gd name="connsiteX395" fmla="*/ 14614459 w 20104098"/>
              <a:gd name="connsiteY395" fmla="*/ 456539 h 968948"/>
              <a:gd name="connsiteX396" fmla="*/ 14765019 w 20104098"/>
              <a:gd name="connsiteY396" fmla="*/ 609534 h 968948"/>
              <a:gd name="connsiteX397" fmla="*/ 14612729 w 20104098"/>
              <a:gd name="connsiteY397" fmla="*/ 761878 h 968948"/>
              <a:gd name="connsiteX398" fmla="*/ 14463675 w 20104098"/>
              <a:gd name="connsiteY398" fmla="*/ 613534 h 968948"/>
              <a:gd name="connsiteX399" fmla="*/ 14308783 w 20104098"/>
              <a:gd name="connsiteY399" fmla="*/ 760882 h 968948"/>
              <a:gd name="connsiteX400" fmla="*/ 14157998 w 20104098"/>
              <a:gd name="connsiteY400" fmla="*/ 612886 h 968948"/>
              <a:gd name="connsiteX401" fmla="*/ 14610562 w 20104098"/>
              <a:gd name="connsiteY401" fmla="*/ 155136 h 9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20104098" h="968948">
                <a:moveTo>
                  <a:pt x="9436316" y="159443"/>
                </a:moveTo>
                <a:lnTo>
                  <a:pt x="9507758" y="229297"/>
                </a:lnTo>
                <a:cubicBezTo>
                  <a:pt x="9538450" y="259387"/>
                  <a:pt x="9567385" y="289585"/>
                  <a:pt x="9575498" y="306486"/>
                </a:cubicBezTo>
                <a:cubicBezTo>
                  <a:pt x="9562354" y="328255"/>
                  <a:pt x="9501878" y="390863"/>
                  <a:pt x="9460323" y="428124"/>
                </a:cubicBezTo>
                <a:lnTo>
                  <a:pt x="9436316" y="447423"/>
                </a:lnTo>
                <a:lnTo>
                  <a:pt x="9412308" y="428124"/>
                </a:lnTo>
                <a:cubicBezTo>
                  <a:pt x="9370752" y="390863"/>
                  <a:pt x="9310276" y="328255"/>
                  <a:pt x="9297132" y="306486"/>
                </a:cubicBezTo>
                <a:cubicBezTo>
                  <a:pt x="9305247" y="289585"/>
                  <a:pt x="9334180" y="259387"/>
                  <a:pt x="9364871" y="229297"/>
                </a:cubicBezTo>
                <a:close/>
                <a:moveTo>
                  <a:pt x="14459567" y="0"/>
                </a:moveTo>
                <a:lnTo>
                  <a:pt x="14309647" y="150940"/>
                </a:lnTo>
                <a:lnTo>
                  <a:pt x="14158434" y="3288"/>
                </a:lnTo>
                <a:lnTo>
                  <a:pt x="14003758" y="152043"/>
                </a:lnTo>
                <a:lnTo>
                  <a:pt x="14154107" y="303935"/>
                </a:lnTo>
                <a:lnTo>
                  <a:pt x="14004406" y="456148"/>
                </a:lnTo>
                <a:lnTo>
                  <a:pt x="13852981" y="307740"/>
                </a:lnTo>
                <a:lnTo>
                  <a:pt x="14000944" y="154982"/>
                </a:lnTo>
                <a:lnTo>
                  <a:pt x="13853411" y="3093"/>
                </a:lnTo>
                <a:lnTo>
                  <a:pt x="13699383" y="151113"/>
                </a:lnTo>
                <a:lnTo>
                  <a:pt x="13548168" y="3179"/>
                </a:lnTo>
                <a:lnTo>
                  <a:pt x="13394358" y="151588"/>
                </a:lnTo>
                <a:lnTo>
                  <a:pt x="13620423" y="379587"/>
                </a:lnTo>
                <a:cubicBezTo>
                  <a:pt x="13663041" y="422366"/>
                  <a:pt x="13827234" y="575492"/>
                  <a:pt x="13846489" y="611675"/>
                </a:cubicBezTo>
                <a:cubicBezTo>
                  <a:pt x="13814254" y="653284"/>
                  <a:pt x="13738539" y="724310"/>
                  <a:pt x="13698517" y="760840"/>
                </a:cubicBezTo>
                <a:lnTo>
                  <a:pt x="13548598" y="613252"/>
                </a:lnTo>
                <a:cubicBezTo>
                  <a:pt x="13511827" y="633366"/>
                  <a:pt x="13433515" y="726365"/>
                  <a:pt x="13393276" y="760817"/>
                </a:cubicBezTo>
                <a:lnTo>
                  <a:pt x="13242281" y="612021"/>
                </a:lnTo>
                <a:cubicBezTo>
                  <a:pt x="13281653" y="554772"/>
                  <a:pt x="13346551" y="516253"/>
                  <a:pt x="13388948" y="459068"/>
                </a:cubicBezTo>
                <a:cubicBezTo>
                  <a:pt x="13367747" y="419750"/>
                  <a:pt x="13279275" y="345263"/>
                  <a:pt x="13243793" y="307720"/>
                </a:cubicBezTo>
                <a:lnTo>
                  <a:pt x="13089118" y="456734"/>
                </a:lnTo>
                <a:lnTo>
                  <a:pt x="13239685" y="609079"/>
                </a:lnTo>
                <a:cubicBezTo>
                  <a:pt x="13204424" y="652745"/>
                  <a:pt x="13128056" y="726083"/>
                  <a:pt x="13088252" y="760990"/>
                </a:cubicBezTo>
                <a:lnTo>
                  <a:pt x="12938768" y="612906"/>
                </a:lnTo>
                <a:cubicBezTo>
                  <a:pt x="12898749" y="635054"/>
                  <a:pt x="12826065" y="725285"/>
                  <a:pt x="12782799" y="760711"/>
                </a:cubicBezTo>
                <a:lnTo>
                  <a:pt x="12633310" y="612367"/>
                </a:lnTo>
                <a:lnTo>
                  <a:pt x="13085657" y="155632"/>
                </a:lnTo>
                <a:cubicBezTo>
                  <a:pt x="13062507" y="115687"/>
                  <a:pt x="12973598" y="38129"/>
                  <a:pt x="12938338" y="2811"/>
                </a:cubicBezTo>
                <a:lnTo>
                  <a:pt x="12784306" y="151460"/>
                </a:lnTo>
                <a:lnTo>
                  <a:pt x="12632881" y="2833"/>
                </a:lnTo>
                <a:cubicBezTo>
                  <a:pt x="12604760" y="21325"/>
                  <a:pt x="12501786" y="126282"/>
                  <a:pt x="12479718" y="153880"/>
                </a:cubicBezTo>
                <a:cubicBezTo>
                  <a:pt x="12514764" y="189047"/>
                  <a:pt x="12606704" y="269502"/>
                  <a:pt x="12626176" y="306486"/>
                </a:cubicBezTo>
                <a:lnTo>
                  <a:pt x="12479070" y="456734"/>
                </a:lnTo>
                <a:lnTo>
                  <a:pt x="12328068" y="307198"/>
                </a:lnTo>
                <a:lnTo>
                  <a:pt x="12475826" y="155610"/>
                </a:lnTo>
                <a:cubicBezTo>
                  <a:pt x="12453107" y="116485"/>
                  <a:pt x="12363335" y="35058"/>
                  <a:pt x="12327856" y="2942"/>
                </a:cubicBezTo>
                <a:lnTo>
                  <a:pt x="12174258" y="151739"/>
                </a:lnTo>
                <a:lnTo>
                  <a:pt x="12023051" y="2574"/>
                </a:lnTo>
                <a:lnTo>
                  <a:pt x="11869670" y="152152"/>
                </a:lnTo>
                <a:cubicBezTo>
                  <a:pt x="11921371" y="210458"/>
                  <a:pt x="12299297" y="569284"/>
                  <a:pt x="12321146" y="611675"/>
                </a:cubicBezTo>
                <a:cubicBezTo>
                  <a:pt x="12301250" y="639442"/>
                  <a:pt x="12199570" y="740402"/>
                  <a:pt x="12172317" y="760602"/>
                </a:cubicBezTo>
                <a:lnTo>
                  <a:pt x="12023698" y="612646"/>
                </a:lnTo>
                <a:cubicBezTo>
                  <a:pt x="11972641" y="644288"/>
                  <a:pt x="11919429" y="724375"/>
                  <a:pt x="11867075" y="760538"/>
                </a:cubicBezTo>
                <a:lnTo>
                  <a:pt x="11717163" y="611220"/>
                </a:lnTo>
                <a:cubicBezTo>
                  <a:pt x="11759344" y="558124"/>
                  <a:pt x="11823375" y="517919"/>
                  <a:pt x="11863615" y="459068"/>
                </a:cubicBezTo>
                <a:cubicBezTo>
                  <a:pt x="11847169" y="426583"/>
                  <a:pt x="11749391" y="334949"/>
                  <a:pt x="11717811" y="308044"/>
                </a:cubicBezTo>
                <a:lnTo>
                  <a:pt x="11564430" y="457273"/>
                </a:lnTo>
                <a:cubicBezTo>
                  <a:pt x="11592119" y="487422"/>
                  <a:pt x="11695742" y="581373"/>
                  <a:pt x="11711316" y="611675"/>
                </a:cubicBezTo>
                <a:cubicBezTo>
                  <a:pt x="11692062" y="638753"/>
                  <a:pt x="11588228" y="742456"/>
                  <a:pt x="11562046" y="760644"/>
                </a:cubicBezTo>
                <a:lnTo>
                  <a:pt x="11413650" y="612386"/>
                </a:lnTo>
                <a:lnTo>
                  <a:pt x="11260488" y="760471"/>
                </a:lnTo>
                <a:lnTo>
                  <a:pt x="11108410" y="611848"/>
                </a:lnTo>
                <a:lnTo>
                  <a:pt x="11560750" y="156129"/>
                </a:lnTo>
                <a:cubicBezTo>
                  <a:pt x="11542362" y="122587"/>
                  <a:pt x="11443070" y="27703"/>
                  <a:pt x="11412351" y="3157"/>
                </a:cubicBezTo>
                <a:cubicBezTo>
                  <a:pt x="11360214" y="39058"/>
                  <a:pt x="11310677" y="112594"/>
                  <a:pt x="11257888" y="150873"/>
                </a:cubicBezTo>
                <a:lnTo>
                  <a:pt x="11107974" y="2292"/>
                </a:lnTo>
                <a:lnTo>
                  <a:pt x="10954600" y="152194"/>
                </a:lnTo>
                <a:cubicBezTo>
                  <a:pt x="10998076" y="201744"/>
                  <a:pt x="11078336" y="260788"/>
                  <a:pt x="11100834" y="306486"/>
                </a:cubicBezTo>
                <a:cubicBezTo>
                  <a:pt x="11083528" y="333391"/>
                  <a:pt x="10978611" y="437960"/>
                  <a:pt x="10952434" y="455760"/>
                </a:cubicBezTo>
                <a:lnTo>
                  <a:pt x="10803381" y="306724"/>
                </a:lnTo>
                <a:lnTo>
                  <a:pt x="10950486" y="155956"/>
                </a:lnTo>
                <a:cubicBezTo>
                  <a:pt x="10932962" y="122975"/>
                  <a:pt x="10903760" y="102040"/>
                  <a:pt x="10878448" y="76670"/>
                </a:cubicBezTo>
                <a:cubicBezTo>
                  <a:pt x="10853568" y="51756"/>
                  <a:pt x="10828692" y="22405"/>
                  <a:pt x="10801868" y="3417"/>
                </a:cubicBezTo>
                <a:cubicBezTo>
                  <a:pt x="10750598" y="40443"/>
                  <a:pt x="10697814" y="118389"/>
                  <a:pt x="10647410" y="150636"/>
                </a:cubicBezTo>
                <a:cubicBezTo>
                  <a:pt x="10618639" y="121936"/>
                  <a:pt x="10521721" y="12826"/>
                  <a:pt x="10489274" y="3503"/>
                </a:cubicBezTo>
                <a:lnTo>
                  <a:pt x="10344764" y="152777"/>
                </a:lnTo>
                <a:lnTo>
                  <a:pt x="10683970" y="492267"/>
                </a:lnTo>
                <a:cubicBezTo>
                  <a:pt x="10709064" y="517246"/>
                  <a:pt x="10781318" y="581373"/>
                  <a:pt x="10795811" y="611675"/>
                </a:cubicBezTo>
                <a:lnTo>
                  <a:pt x="10650654" y="761164"/>
                </a:lnTo>
                <a:lnTo>
                  <a:pt x="10498792" y="612149"/>
                </a:lnTo>
                <a:lnTo>
                  <a:pt x="10345201" y="761122"/>
                </a:lnTo>
                <a:lnTo>
                  <a:pt x="10208312" y="626471"/>
                </a:lnTo>
                <a:lnTo>
                  <a:pt x="10208312" y="614896"/>
                </a:lnTo>
                <a:lnTo>
                  <a:pt x="10202566" y="620822"/>
                </a:lnTo>
                <a:lnTo>
                  <a:pt x="10193334" y="611739"/>
                </a:lnTo>
                <a:lnTo>
                  <a:pt x="10340438" y="461385"/>
                </a:lnTo>
                <a:cubicBezTo>
                  <a:pt x="10325728" y="432035"/>
                  <a:pt x="10217996" y="327357"/>
                  <a:pt x="10190520" y="309685"/>
                </a:cubicBezTo>
                <a:lnTo>
                  <a:pt x="10039524" y="457770"/>
                </a:lnTo>
                <a:lnTo>
                  <a:pt x="10185764" y="611675"/>
                </a:lnTo>
                <a:lnTo>
                  <a:pt x="10048788" y="752977"/>
                </a:lnTo>
                <a:lnTo>
                  <a:pt x="9978948" y="691019"/>
                </a:lnTo>
                <a:cubicBezTo>
                  <a:pt x="9952338" y="662769"/>
                  <a:pt x="9925892" y="633151"/>
                  <a:pt x="9903070" y="614617"/>
                </a:cubicBezTo>
                <a:lnTo>
                  <a:pt x="9894415" y="623652"/>
                </a:lnTo>
                <a:lnTo>
                  <a:pt x="9885278" y="614767"/>
                </a:lnTo>
                <a:lnTo>
                  <a:pt x="9743310" y="753636"/>
                </a:lnTo>
                <a:lnTo>
                  <a:pt x="9717788" y="733460"/>
                </a:lnTo>
                <a:cubicBezTo>
                  <a:pt x="9676265" y="696423"/>
                  <a:pt x="9615300" y="633070"/>
                  <a:pt x="9602158" y="611675"/>
                </a:cubicBezTo>
                <a:lnTo>
                  <a:pt x="9832330" y="380647"/>
                </a:lnTo>
                <a:cubicBezTo>
                  <a:pt x="9876464" y="336289"/>
                  <a:pt x="10026380" y="198370"/>
                  <a:pt x="10052770" y="153210"/>
                </a:cubicBezTo>
                <a:lnTo>
                  <a:pt x="9909130" y="4237"/>
                </a:lnTo>
                <a:lnTo>
                  <a:pt x="9899996" y="11042"/>
                </a:lnTo>
                <a:lnTo>
                  <a:pt x="9894584" y="5516"/>
                </a:lnTo>
                <a:cubicBezTo>
                  <a:pt x="9865052" y="10414"/>
                  <a:pt x="9822139" y="68537"/>
                  <a:pt x="9777518" y="112594"/>
                </a:cubicBezTo>
                <a:lnTo>
                  <a:pt x="9741874" y="141966"/>
                </a:lnTo>
                <a:lnTo>
                  <a:pt x="9673112" y="80855"/>
                </a:lnTo>
                <a:cubicBezTo>
                  <a:pt x="9647044" y="52939"/>
                  <a:pt x="9621304" y="23782"/>
                  <a:pt x="9597832" y="4737"/>
                </a:cubicBezTo>
                <a:lnTo>
                  <a:pt x="9591214" y="10437"/>
                </a:lnTo>
                <a:lnTo>
                  <a:pt x="9582638" y="2013"/>
                </a:lnTo>
                <a:lnTo>
                  <a:pt x="9436316" y="146028"/>
                </a:lnTo>
                <a:lnTo>
                  <a:pt x="9289994" y="2013"/>
                </a:lnTo>
                <a:lnTo>
                  <a:pt x="9281416" y="10439"/>
                </a:lnTo>
                <a:lnTo>
                  <a:pt x="9274796" y="4737"/>
                </a:lnTo>
                <a:cubicBezTo>
                  <a:pt x="9251326" y="23782"/>
                  <a:pt x="9225584" y="52939"/>
                  <a:pt x="9199517" y="80855"/>
                </a:cubicBezTo>
                <a:lnTo>
                  <a:pt x="9130756" y="141966"/>
                </a:lnTo>
                <a:lnTo>
                  <a:pt x="9095108" y="112594"/>
                </a:lnTo>
                <a:cubicBezTo>
                  <a:pt x="9050490" y="68537"/>
                  <a:pt x="9007574" y="10414"/>
                  <a:pt x="8978046" y="5516"/>
                </a:cubicBezTo>
                <a:lnTo>
                  <a:pt x="8972634" y="11042"/>
                </a:lnTo>
                <a:lnTo>
                  <a:pt x="8963504" y="4237"/>
                </a:lnTo>
                <a:lnTo>
                  <a:pt x="8819860" y="153210"/>
                </a:lnTo>
                <a:cubicBezTo>
                  <a:pt x="8846249" y="198370"/>
                  <a:pt x="8996166" y="336289"/>
                  <a:pt x="9040297" y="380647"/>
                </a:cubicBezTo>
                <a:lnTo>
                  <a:pt x="9270474" y="611675"/>
                </a:lnTo>
                <a:cubicBezTo>
                  <a:pt x="9257330" y="633070"/>
                  <a:pt x="9196364" y="696423"/>
                  <a:pt x="9154838" y="733460"/>
                </a:cubicBezTo>
                <a:lnTo>
                  <a:pt x="9129320" y="753636"/>
                </a:lnTo>
                <a:lnTo>
                  <a:pt x="8987348" y="614767"/>
                </a:lnTo>
                <a:lnTo>
                  <a:pt x="8978214" y="623652"/>
                </a:lnTo>
                <a:lnTo>
                  <a:pt x="8969560" y="614617"/>
                </a:lnTo>
                <a:cubicBezTo>
                  <a:pt x="8946736" y="633151"/>
                  <a:pt x="8920292" y="662769"/>
                  <a:pt x="8893682" y="691019"/>
                </a:cubicBezTo>
                <a:lnTo>
                  <a:pt x="8823841" y="752974"/>
                </a:lnTo>
                <a:lnTo>
                  <a:pt x="8686866" y="611675"/>
                </a:lnTo>
                <a:lnTo>
                  <a:pt x="8833106" y="457770"/>
                </a:lnTo>
                <a:lnTo>
                  <a:pt x="8682108" y="309685"/>
                </a:lnTo>
                <a:cubicBezTo>
                  <a:pt x="8654634" y="327357"/>
                  <a:pt x="8546902" y="432035"/>
                  <a:pt x="8532192" y="461385"/>
                </a:cubicBezTo>
                <a:lnTo>
                  <a:pt x="8679296" y="611739"/>
                </a:lnTo>
                <a:lnTo>
                  <a:pt x="8670064" y="620822"/>
                </a:lnTo>
                <a:lnTo>
                  <a:pt x="8664318" y="614896"/>
                </a:lnTo>
                <a:lnTo>
                  <a:pt x="8664318" y="626471"/>
                </a:lnTo>
                <a:lnTo>
                  <a:pt x="8527432" y="761122"/>
                </a:lnTo>
                <a:lnTo>
                  <a:pt x="8373838" y="612149"/>
                </a:lnTo>
                <a:lnTo>
                  <a:pt x="8221976" y="761164"/>
                </a:lnTo>
                <a:lnTo>
                  <a:pt x="8076821" y="611675"/>
                </a:lnTo>
                <a:cubicBezTo>
                  <a:pt x="8091312" y="581373"/>
                  <a:pt x="8163566" y="517246"/>
                  <a:pt x="8188662" y="492267"/>
                </a:cubicBezTo>
                <a:lnTo>
                  <a:pt x="8527866" y="152777"/>
                </a:lnTo>
                <a:lnTo>
                  <a:pt x="8383358" y="3503"/>
                </a:lnTo>
                <a:cubicBezTo>
                  <a:pt x="8350908" y="12826"/>
                  <a:pt x="8253993" y="121936"/>
                  <a:pt x="8225220" y="150636"/>
                </a:cubicBezTo>
                <a:cubicBezTo>
                  <a:pt x="8174816" y="118389"/>
                  <a:pt x="8122032" y="40443"/>
                  <a:pt x="8070762" y="3417"/>
                </a:cubicBezTo>
                <a:cubicBezTo>
                  <a:pt x="8043936" y="22405"/>
                  <a:pt x="8019060" y="51756"/>
                  <a:pt x="7994182" y="76670"/>
                </a:cubicBezTo>
                <a:cubicBezTo>
                  <a:pt x="7968870" y="102040"/>
                  <a:pt x="7939667" y="122975"/>
                  <a:pt x="7922144" y="155956"/>
                </a:cubicBezTo>
                <a:lnTo>
                  <a:pt x="8069246" y="306724"/>
                </a:lnTo>
                <a:lnTo>
                  <a:pt x="7920196" y="455760"/>
                </a:lnTo>
                <a:cubicBezTo>
                  <a:pt x="7894020" y="437960"/>
                  <a:pt x="7789102" y="333391"/>
                  <a:pt x="7771796" y="306486"/>
                </a:cubicBezTo>
                <a:cubicBezTo>
                  <a:pt x="7794294" y="260788"/>
                  <a:pt x="7874551" y="201744"/>
                  <a:pt x="7918034" y="152194"/>
                </a:cubicBezTo>
                <a:lnTo>
                  <a:pt x="7764656" y="2292"/>
                </a:lnTo>
                <a:lnTo>
                  <a:pt x="7614740" y="150873"/>
                </a:lnTo>
                <a:cubicBezTo>
                  <a:pt x="7561955" y="112594"/>
                  <a:pt x="7512416" y="39058"/>
                  <a:pt x="7460281" y="3157"/>
                </a:cubicBezTo>
                <a:cubicBezTo>
                  <a:pt x="7429562" y="27703"/>
                  <a:pt x="7330267" y="122587"/>
                  <a:pt x="7311880" y="156129"/>
                </a:cubicBezTo>
                <a:lnTo>
                  <a:pt x="7764225" y="611848"/>
                </a:lnTo>
                <a:lnTo>
                  <a:pt x="7612144" y="760471"/>
                </a:lnTo>
                <a:lnTo>
                  <a:pt x="7458982" y="612386"/>
                </a:lnTo>
                <a:lnTo>
                  <a:pt x="7310582" y="760644"/>
                </a:lnTo>
                <a:cubicBezTo>
                  <a:pt x="7284406" y="742456"/>
                  <a:pt x="7180568" y="638753"/>
                  <a:pt x="7161314" y="611675"/>
                </a:cubicBezTo>
                <a:cubicBezTo>
                  <a:pt x="7176888" y="581373"/>
                  <a:pt x="7280513" y="487422"/>
                  <a:pt x="7308200" y="457273"/>
                </a:cubicBezTo>
                <a:lnTo>
                  <a:pt x="7154825" y="308044"/>
                </a:lnTo>
                <a:cubicBezTo>
                  <a:pt x="7123241" y="334949"/>
                  <a:pt x="7025460" y="426583"/>
                  <a:pt x="7009016" y="459068"/>
                </a:cubicBezTo>
                <a:cubicBezTo>
                  <a:pt x="7049256" y="517919"/>
                  <a:pt x="7113290" y="558124"/>
                  <a:pt x="7155472" y="611220"/>
                </a:cubicBezTo>
                <a:lnTo>
                  <a:pt x="7005557" y="760538"/>
                </a:lnTo>
                <a:cubicBezTo>
                  <a:pt x="6953206" y="724375"/>
                  <a:pt x="6899988" y="644288"/>
                  <a:pt x="6848934" y="612646"/>
                </a:cubicBezTo>
                <a:lnTo>
                  <a:pt x="6700316" y="760602"/>
                </a:lnTo>
                <a:cubicBezTo>
                  <a:pt x="6673058" y="740402"/>
                  <a:pt x="6571382" y="639442"/>
                  <a:pt x="6551482" y="611675"/>
                </a:cubicBezTo>
                <a:cubicBezTo>
                  <a:pt x="6573332" y="569284"/>
                  <a:pt x="6951256" y="210458"/>
                  <a:pt x="7002960" y="152152"/>
                </a:cubicBezTo>
                <a:lnTo>
                  <a:pt x="6849582" y="2574"/>
                </a:lnTo>
                <a:lnTo>
                  <a:pt x="6698368" y="151739"/>
                </a:lnTo>
                <a:lnTo>
                  <a:pt x="6544774" y="2942"/>
                </a:lnTo>
                <a:cubicBezTo>
                  <a:pt x="6509297" y="35058"/>
                  <a:pt x="6419522" y="116485"/>
                  <a:pt x="6396806" y="155610"/>
                </a:cubicBezTo>
                <a:lnTo>
                  <a:pt x="6544559" y="307198"/>
                </a:lnTo>
                <a:lnTo>
                  <a:pt x="6393560" y="456734"/>
                </a:lnTo>
                <a:lnTo>
                  <a:pt x="6246458" y="306486"/>
                </a:lnTo>
                <a:cubicBezTo>
                  <a:pt x="6265926" y="269502"/>
                  <a:pt x="6357866" y="189047"/>
                  <a:pt x="6392912" y="153880"/>
                </a:cubicBezTo>
                <a:cubicBezTo>
                  <a:pt x="6370848" y="126282"/>
                  <a:pt x="6267872" y="21325"/>
                  <a:pt x="6239750" y="2833"/>
                </a:cubicBezTo>
                <a:lnTo>
                  <a:pt x="6088323" y="151460"/>
                </a:lnTo>
                <a:lnTo>
                  <a:pt x="5934294" y="2811"/>
                </a:lnTo>
                <a:cubicBezTo>
                  <a:pt x="5899032" y="38129"/>
                  <a:pt x="5810122" y="115687"/>
                  <a:pt x="5786975" y="155632"/>
                </a:cubicBezTo>
                <a:lnTo>
                  <a:pt x="6239318" y="612367"/>
                </a:lnTo>
                <a:lnTo>
                  <a:pt x="6089834" y="760711"/>
                </a:lnTo>
                <a:cubicBezTo>
                  <a:pt x="6046570" y="725285"/>
                  <a:pt x="5973883" y="635054"/>
                  <a:pt x="5933862" y="612906"/>
                </a:cubicBezTo>
                <a:lnTo>
                  <a:pt x="5784379" y="760990"/>
                </a:lnTo>
                <a:cubicBezTo>
                  <a:pt x="5744573" y="726083"/>
                  <a:pt x="5668209" y="652745"/>
                  <a:pt x="5632946" y="609079"/>
                </a:cubicBezTo>
                <a:lnTo>
                  <a:pt x="5783512" y="456734"/>
                </a:lnTo>
                <a:lnTo>
                  <a:pt x="5628838" y="307720"/>
                </a:lnTo>
                <a:cubicBezTo>
                  <a:pt x="5593358" y="345263"/>
                  <a:pt x="5504880" y="419750"/>
                  <a:pt x="5483682" y="459068"/>
                </a:cubicBezTo>
                <a:cubicBezTo>
                  <a:pt x="5526081" y="516253"/>
                  <a:pt x="5590980" y="554772"/>
                  <a:pt x="5630350" y="612021"/>
                </a:cubicBezTo>
                <a:lnTo>
                  <a:pt x="5479354" y="760817"/>
                </a:lnTo>
                <a:cubicBezTo>
                  <a:pt x="5439116" y="726365"/>
                  <a:pt x="5360804" y="633366"/>
                  <a:pt x="5324030" y="613252"/>
                </a:cubicBezTo>
                <a:lnTo>
                  <a:pt x="5174114" y="760840"/>
                </a:lnTo>
                <a:cubicBezTo>
                  <a:pt x="5134092" y="724310"/>
                  <a:pt x="5058376" y="653284"/>
                  <a:pt x="5026142" y="611675"/>
                </a:cubicBezTo>
                <a:cubicBezTo>
                  <a:pt x="5045398" y="575492"/>
                  <a:pt x="5209590" y="422366"/>
                  <a:pt x="5252208" y="379587"/>
                </a:cubicBezTo>
                <a:lnTo>
                  <a:pt x="5478272" y="151588"/>
                </a:lnTo>
                <a:lnTo>
                  <a:pt x="5324462" y="3179"/>
                </a:lnTo>
                <a:lnTo>
                  <a:pt x="5173248" y="151113"/>
                </a:lnTo>
                <a:lnTo>
                  <a:pt x="5019220" y="3093"/>
                </a:lnTo>
                <a:lnTo>
                  <a:pt x="4871686" y="154982"/>
                </a:lnTo>
                <a:lnTo>
                  <a:pt x="5019655" y="307740"/>
                </a:lnTo>
                <a:lnTo>
                  <a:pt x="4868224" y="456148"/>
                </a:lnTo>
                <a:lnTo>
                  <a:pt x="4718525" y="303935"/>
                </a:lnTo>
                <a:lnTo>
                  <a:pt x="4868872" y="152043"/>
                </a:lnTo>
                <a:lnTo>
                  <a:pt x="4714198" y="3288"/>
                </a:lnTo>
                <a:lnTo>
                  <a:pt x="4562984" y="150940"/>
                </a:lnTo>
                <a:lnTo>
                  <a:pt x="4413068" y="0"/>
                </a:lnTo>
                <a:lnTo>
                  <a:pt x="4262068" y="155136"/>
                </a:lnTo>
                <a:lnTo>
                  <a:pt x="4714630" y="612886"/>
                </a:lnTo>
                <a:lnTo>
                  <a:pt x="4563848" y="760882"/>
                </a:lnTo>
                <a:cubicBezTo>
                  <a:pt x="4531182" y="730063"/>
                  <a:pt x="4439240" y="628696"/>
                  <a:pt x="4408956" y="613534"/>
                </a:cubicBezTo>
                <a:lnTo>
                  <a:pt x="4259906" y="761878"/>
                </a:lnTo>
                <a:lnTo>
                  <a:pt x="4107608" y="609534"/>
                </a:lnTo>
                <a:lnTo>
                  <a:pt x="4258174" y="456539"/>
                </a:lnTo>
                <a:lnTo>
                  <a:pt x="4108040" y="305080"/>
                </a:lnTo>
                <a:lnTo>
                  <a:pt x="3957479" y="459978"/>
                </a:lnTo>
                <a:lnTo>
                  <a:pt x="4105012" y="612540"/>
                </a:lnTo>
                <a:lnTo>
                  <a:pt x="3954448" y="761596"/>
                </a:lnTo>
                <a:lnTo>
                  <a:pt x="3805830" y="612800"/>
                </a:lnTo>
                <a:cubicBezTo>
                  <a:pt x="3772732" y="630555"/>
                  <a:pt x="3685768" y="728570"/>
                  <a:pt x="3649208" y="761596"/>
                </a:cubicBezTo>
                <a:lnTo>
                  <a:pt x="3498208" y="609207"/>
                </a:lnTo>
                <a:lnTo>
                  <a:pt x="3952934" y="151437"/>
                </a:lnTo>
                <a:lnTo>
                  <a:pt x="3803018" y="606"/>
                </a:lnTo>
                <a:lnTo>
                  <a:pt x="3650072" y="152476"/>
                </a:lnTo>
                <a:lnTo>
                  <a:pt x="3497994" y="433"/>
                </a:lnTo>
                <a:lnTo>
                  <a:pt x="3346349" y="154293"/>
                </a:lnTo>
                <a:lnTo>
                  <a:pt x="3494748" y="308172"/>
                </a:lnTo>
                <a:lnTo>
                  <a:pt x="3344832" y="457360"/>
                </a:lnTo>
                <a:lnTo>
                  <a:pt x="3193620" y="304496"/>
                </a:lnTo>
                <a:lnTo>
                  <a:pt x="3343535" y="151479"/>
                </a:lnTo>
                <a:lnTo>
                  <a:pt x="3192752" y="583"/>
                </a:lnTo>
                <a:lnTo>
                  <a:pt x="3039806" y="152325"/>
                </a:lnTo>
                <a:lnTo>
                  <a:pt x="2887728" y="929"/>
                </a:lnTo>
                <a:lnTo>
                  <a:pt x="2738028" y="153880"/>
                </a:lnTo>
                <a:cubicBezTo>
                  <a:pt x="2798816" y="227133"/>
                  <a:pt x="2894868" y="312303"/>
                  <a:pt x="2965608" y="383112"/>
                </a:cubicBezTo>
                <a:cubicBezTo>
                  <a:pt x="3009092" y="426564"/>
                  <a:pt x="3167660" y="573178"/>
                  <a:pt x="3187996" y="611675"/>
                </a:cubicBezTo>
                <a:cubicBezTo>
                  <a:pt x="3163980" y="644720"/>
                  <a:pt x="3072256" y="733653"/>
                  <a:pt x="3039158" y="761164"/>
                </a:cubicBezTo>
                <a:lnTo>
                  <a:pt x="2890324" y="612886"/>
                </a:lnTo>
                <a:cubicBezTo>
                  <a:pt x="2850736" y="635506"/>
                  <a:pt x="2776752" y="725262"/>
                  <a:pt x="2734352" y="761099"/>
                </a:cubicBezTo>
                <a:lnTo>
                  <a:pt x="2584004" y="611675"/>
                </a:lnTo>
                <a:cubicBezTo>
                  <a:pt x="2623376" y="555355"/>
                  <a:pt x="2688708" y="516881"/>
                  <a:pt x="2730240" y="459068"/>
                </a:cubicBezTo>
                <a:cubicBezTo>
                  <a:pt x="2711636" y="423904"/>
                  <a:pt x="2618184" y="340269"/>
                  <a:pt x="2582708" y="305772"/>
                </a:cubicBezTo>
                <a:lnTo>
                  <a:pt x="2433004" y="459068"/>
                </a:lnTo>
                <a:cubicBezTo>
                  <a:pt x="2470864" y="501459"/>
                  <a:pt x="2555232" y="567944"/>
                  <a:pt x="2578164" y="611675"/>
                </a:cubicBezTo>
                <a:cubicBezTo>
                  <a:pt x="2551986" y="645887"/>
                  <a:pt x="2462642" y="733893"/>
                  <a:pt x="2429110" y="760817"/>
                </a:cubicBezTo>
                <a:lnTo>
                  <a:pt x="2280060" y="612992"/>
                </a:lnTo>
                <a:cubicBezTo>
                  <a:pt x="2232036" y="641823"/>
                  <a:pt x="2174492" y="723359"/>
                  <a:pt x="2123870" y="760753"/>
                </a:cubicBezTo>
                <a:lnTo>
                  <a:pt x="1973304" y="609749"/>
                </a:lnTo>
                <a:lnTo>
                  <a:pt x="2425218" y="153880"/>
                </a:lnTo>
                <a:cubicBezTo>
                  <a:pt x="2406180" y="118844"/>
                  <a:pt x="2312728" y="34280"/>
                  <a:pt x="2277680" y="1016"/>
                </a:cubicBezTo>
                <a:lnTo>
                  <a:pt x="2124736" y="151652"/>
                </a:lnTo>
                <a:lnTo>
                  <a:pt x="1974388" y="3006"/>
                </a:lnTo>
                <a:cubicBezTo>
                  <a:pt x="1944102" y="23056"/>
                  <a:pt x="1845456" y="124359"/>
                  <a:pt x="1820792" y="153880"/>
                </a:cubicBezTo>
                <a:cubicBezTo>
                  <a:pt x="1856054" y="187534"/>
                  <a:pt x="1948428" y="269092"/>
                  <a:pt x="1967464" y="306486"/>
                </a:cubicBezTo>
                <a:cubicBezTo>
                  <a:pt x="1947130" y="336593"/>
                  <a:pt x="1849564" y="431169"/>
                  <a:pt x="1819280" y="456494"/>
                </a:cubicBezTo>
                <a:lnTo>
                  <a:pt x="1668712" y="304971"/>
                </a:lnTo>
                <a:lnTo>
                  <a:pt x="1815384" y="153880"/>
                </a:lnTo>
                <a:cubicBezTo>
                  <a:pt x="1796996" y="119818"/>
                  <a:pt x="1702030" y="30991"/>
                  <a:pt x="1669146" y="3070"/>
                </a:cubicBezTo>
                <a:cubicBezTo>
                  <a:pt x="1620040" y="35750"/>
                  <a:pt x="1565092" y="110992"/>
                  <a:pt x="1514472" y="151437"/>
                </a:cubicBezTo>
                <a:lnTo>
                  <a:pt x="1362174" y="1795"/>
                </a:lnTo>
                <a:lnTo>
                  <a:pt x="1212692" y="153880"/>
                </a:lnTo>
                <a:cubicBezTo>
                  <a:pt x="1284944" y="231784"/>
                  <a:pt x="1363904" y="305599"/>
                  <a:pt x="1440272" y="382118"/>
                </a:cubicBezTo>
                <a:cubicBezTo>
                  <a:pt x="1478994" y="420939"/>
                  <a:pt x="1646646" y="578863"/>
                  <a:pt x="1662438" y="611675"/>
                </a:cubicBezTo>
                <a:cubicBezTo>
                  <a:pt x="1643836" y="638362"/>
                  <a:pt x="1539564" y="742197"/>
                  <a:pt x="1513824" y="760279"/>
                </a:cubicBezTo>
                <a:lnTo>
                  <a:pt x="1364334" y="613252"/>
                </a:lnTo>
                <a:cubicBezTo>
                  <a:pt x="1312636" y="646320"/>
                  <a:pt x="1261364" y="725154"/>
                  <a:pt x="1208580" y="760321"/>
                </a:cubicBezTo>
                <a:lnTo>
                  <a:pt x="1057800" y="611675"/>
                </a:lnTo>
                <a:cubicBezTo>
                  <a:pt x="1099336" y="561714"/>
                  <a:pt x="1168776" y="514003"/>
                  <a:pt x="1204904" y="459068"/>
                </a:cubicBezTo>
                <a:cubicBezTo>
                  <a:pt x="1188680" y="426324"/>
                  <a:pt x="1090466" y="332699"/>
                  <a:pt x="1057150" y="306701"/>
                </a:cubicBezTo>
                <a:lnTo>
                  <a:pt x="907452" y="459068"/>
                </a:lnTo>
                <a:cubicBezTo>
                  <a:pt x="932760" y="485563"/>
                  <a:pt x="955908" y="507840"/>
                  <a:pt x="982518" y="534527"/>
                </a:cubicBezTo>
                <a:cubicBezTo>
                  <a:pt x="1006310" y="558166"/>
                  <a:pt x="1039412" y="585722"/>
                  <a:pt x="1054554" y="613642"/>
                </a:cubicBezTo>
                <a:lnTo>
                  <a:pt x="903992" y="760321"/>
                </a:lnTo>
                <a:lnTo>
                  <a:pt x="752342" y="611761"/>
                </a:lnTo>
                <a:lnTo>
                  <a:pt x="598750" y="760385"/>
                </a:lnTo>
                <a:lnTo>
                  <a:pt x="448400" y="610246"/>
                </a:lnTo>
                <a:lnTo>
                  <a:pt x="899880" y="153880"/>
                </a:lnTo>
                <a:cubicBezTo>
                  <a:pt x="883440" y="121481"/>
                  <a:pt x="784792" y="26581"/>
                  <a:pt x="753424" y="3352"/>
                </a:cubicBezTo>
                <a:cubicBezTo>
                  <a:pt x="701072" y="40487"/>
                  <a:pt x="651532" y="114648"/>
                  <a:pt x="598962" y="150809"/>
                </a:cubicBezTo>
                <a:cubicBezTo>
                  <a:pt x="560026" y="112700"/>
                  <a:pt x="487988" y="31145"/>
                  <a:pt x="446884" y="2400"/>
                </a:cubicBezTo>
                <a:lnTo>
                  <a:pt x="297620" y="153880"/>
                </a:lnTo>
                <a:cubicBezTo>
                  <a:pt x="338720" y="199600"/>
                  <a:pt x="421142" y="262409"/>
                  <a:pt x="442126" y="306486"/>
                </a:cubicBezTo>
                <a:cubicBezTo>
                  <a:pt x="424820" y="333888"/>
                  <a:pt x="320116" y="438544"/>
                  <a:pt x="293724" y="455456"/>
                </a:cubicBezTo>
                <a:lnTo>
                  <a:pt x="143808" y="305426"/>
                </a:lnTo>
                <a:lnTo>
                  <a:pt x="289830" y="153880"/>
                </a:lnTo>
                <a:cubicBezTo>
                  <a:pt x="276204" y="126109"/>
                  <a:pt x="168904" y="22017"/>
                  <a:pt x="140996" y="3330"/>
                </a:cubicBezTo>
                <a:lnTo>
                  <a:pt x="0" y="139501"/>
                </a:lnTo>
                <a:lnTo>
                  <a:pt x="0" y="466244"/>
                </a:lnTo>
                <a:lnTo>
                  <a:pt x="86698" y="552804"/>
                </a:lnTo>
                <a:cubicBezTo>
                  <a:pt x="107464" y="573437"/>
                  <a:pt x="125636" y="586347"/>
                  <a:pt x="139264" y="613966"/>
                </a:cubicBezTo>
                <a:lnTo>
                  <a:pt x="0" y="748992"/>
                </a:lnTo>
                <a:lnTo>
                  <a:pt x="0" y="968948"/>
                </a:lnTo>
                <a:lnTo>
                  <a:pt x="8664318" y="968948"/>
                </a:lnTo>
                <a:lnTo>
                  <a:pt x="10208312" y="968948"/>
                </a:lnTo>
                <a:lnTo>
                  <a:pt x="20104098" y="968948"/>
                </a:lnTo>
                <a:lnTo>
                  <a:pt x="20104098" y="454523"/>
                </a:lnTo>
                <a:lnTo>
                  <a:pt x="20104027" y="454571"/>
                </a:lnTo>
                <a:cubicBezTo>
                  <a:pt x="20073091" y="436880"/>
                  <a:pt x="19973795" y="337542"/>
                  <a:pt x="19955843" y="306486"/>
                </a:cubicBezTo>
                <a:lnTo>
                  <a:pt x="20103811" y="156930"/>
                </a:lnTo>
                <a:lnTo>
                  <a:pt x="20104098" y="157215"/>
                </a:lnTo>
                <a:lnTo>
                  <a:pt x="20104098" y="149509"/>
                </a:lnTo>
                <a:lnTo>
                  <a:pt x="20104027" y="149556"/>
                </a:lnTo>
                <a:cubicBezTo>
                  <a:pt x="20054488" y="122109"/>
                  <a:pt x="19998243" y="42542"/>
                  <a:pt x="19951515" y="4606"/>
                </a:cubicBezTo>
                <a:cubicBezTo>
                  <a:pt x="19901327" y="33783"/>
                  <a:pt x="19847892" y="107835"/>
                  <a:pt x="19798787" y="149492"/>
                </a:cubicBezTo>
                <a:cubicBezTo>
                  <a:pt x="19749032" y="120423"/>
                  <a:pt x="19693867" y="42606"/>
                  <a:pt x="19646275" y="4628"/>
                </a:cubicBezTo>
                <a:cubicBezTo>
                  <a:pt x="19614475" y="23402"/>
                  <a:pt x="19595435" y="48576"/>
                  <a:pt x="19571856" y="72020"/>
                </a:cubicBezTo>
                <a:cubicBezTo>
                  <a:pt x="19545247" y="98601"/>
                  <a:pt x="19513883" y="120465"/>
                  <a:pt x="19498087" y="153880"/>
                </a:cubicBezTo>
                <a:cubicBezTo>
                  <a:pt x="19518422" y="188851"/>
                  <a:pt x="19773043" y="434630"/>
                  <a:pt x="19836211" y="497911"/>
                </a:cubicBezTo>
                <a:cubicBezTo>
                  <a:pt x="19870391" y="531953"/>
                  <a:pt x="19921880" y="577761"/>
                  <a:pt x="19948056" y="611675"/>
                </a:cubicBezTo>
                <a:cubicBezTo>
                  <a:pt x="19931611" y="638426"/>
                  <a:pt x="19827127" y="746024"/>
                  <a:pt x="19798787" y="759132"/>
                </a:cubicBezTo>
                <a:lnTo>
                  <a:pt x="19647140" y="613598"/>
                </a:lnTo>
                <a:cubicBezTo>
                  <a:pt x="19616635" y="644829"/>
                  <a:pt x="19524047" y="745312"/>
                  <a:pt x="19493544" y="759132"/>
                </a:cubicBezTo>
                <a:lnTo>
                  <a:pt x="19343198" y="614184"/>
                </a:lnTo>
                <a:cubicBezTo>
                  <a:pt x="19360287" y="580661"/>
                  <a:pt x="19462828" y="485021"/>
                  <a:pt x="19490515" y="459068"/>
                </a:cubicBezTo>
                <a:lnTo>
                  <a:pt x="19342115" y="308409"/>
                </a:lnTo>
                <a:cubicBezTo>
                  <a:pt x="19313992" y="325994"/>
                  <a:pt x="19206260" y="430519"/>
                  <a:pt x="19193065" y="459068"/>
                </a:cubicBezTo>
                <a:lnTo>
                  <a:pt x="19339088" y="610419"/>
                </a:lnTo>
                <a:lnTo>
                  <a:pt x="19188953" y="759910"/>
                </a:lnTo>
                <a:lnTo>
                  <a:pt x="19036875" y="613489"/>
                </a:lnTo>
                <a:lnTo>
                  <a:pt x="18883713" y="759737"/>
                </a:lnTo>
                <a:lnTo>
                  <a:pt x="18733364" y="613966"/>
                </a:lnTo>
                <a:cubicBezTo>
                  <a:pt x="18746993" y="586347"/>
                  <a:pt x="18765165" y="573437"/>
                  <a:pt x="18785931" y="552804"/>
                </a:cubicBezTo>
                <a:lnTo>
                  <a:pt x="19185494" y="153880"/>
                </a:lnTo>
                <a:lnTo>
                  <a:pt x="19037089" y="3330"/>
                </a:lnTo>
                <a:lnTo>
                  <a:pt x="18883713" y="150203"/>
                </a:lnTo>
                <a:lnTo>
                  <a:pt x="18731633" y="3330"/>
                </a:lnTo>
                <a:cubicBezTo>
                  <a:pt x="18703727" y="22017"/>
                  <a:pt x="18596427" y="126109"/>
                  <a:pt x="18582801" y="153880"/>
                </a:cubicBezTo>
                <a:lnTo>
                  <a:pt x="18728823" y="305426"/>
                </a:lnTo>
                <a:lnTo>
                  <a:pt x="18578908" y="455456"/>
                </a:lnTo>
                <a:cubicBezTo>
                  <a:pt x="18552514" y="438544"/>
                  <a:pt x="18447810" y="333888"/>
                  <a:pt x="18430504" y="306486"/>
                </a:cubicBezTo>
                <a:cubicBezTo>
                  <a:pt x="18451491" y="262409"/>
                  <a:pt x="18533910" y="199600"/>
                  <a:pt x="18575011" y="153880"/>
                </a:cubicBezTo>
                <a:lnTo>
                  <a:pt x="18425746" y="2400"/>
                </a:lnTo>
                <a:cubicBezTo>
                  <a:pt x="18384643" y="31145"/>
                  <a:pt x="18312603" y="112700"/>
                  <a:pt x="18273671" y="150809"/>
                </a:cubicBezTo>
                <a:cubicBezTo>
                  <a:pt x="18221098" y="114648"/>
                  <a:pt x="18171560" y="40487"/>
                  <a:pt x="18119206" y="3352"/>
                </a:cubicBezTo>
                <a:cubicBezTo>
                  <a:pt x="18087838" y="26581"/>
                  <a:pt x="17989194" y="121481"/>
                  <a:pt x="17972748" y="153880"/>
                </a:cubicBezTo>
                <a:lnTo>
                  <a:pt x="18424230" y="610246"/>
                </a:lnTo>
                <a:lnTo>
                  <a:pt x="18273882" y="760385"/>
                </a:lnTo>
                <a:lnTo>
                  <a:pt x="18120290" y="611761"/>
                </a:lnTo>
                <a:lnTo>
                  <a:pt x="17968640" y="760321"/>
                </a:lnTo>
                <a:lnTo>
                  <a:pt x="17818081" y="613642"/>
                </a:lnTo>
                <a:cubicBezTo>
                  <a:pt x="17833220" y="585722"/>
                  <a:pt x="17866318" y="558166"/>
                  <a:pt x="17890116" y="534527"/>
                </a:cubicBezTo>
                <a:cubicBezTo>
                  <a:pt x="17916722" y="507840"/>
                  <a:pt x="17939869" y="485563"/>
                  <a:pt x="17965179" y="459068"/>
                </a:cubicBezTo>
                <a:lnTo>
                  <a:pt x="17815479" y="306701"/>
                </a:lnTo>
                <a:cubicBezTo>
                  <a:pt x="17782163" y="332699"/>
                  <a:pt x="17683954" y="426324"/>
                  <a:pt x="17667730" y="459068"/>
                </a:cubicBezTo>
                <a:cubicBezTo>
                  <a:pt x="17703857" y="514003"/>
                  <a:pt x="17773296" y="561714"/>
                  <a:pt x="17814830" y="611675"/>
                </a:cubicBezTo>
                <a:lnTo>
                  <a:pt x="17664046" y="760321"/>
                </a:lnTo>
                <a:cubicBezTo>
                  <a:pt x="17611270" y="725154"/>
                  <a:pt x="17560001" y="646320"/>
                  <a:pt x="17508294" y="613252"/>
                </a:cubicBezTo>
                <a:lnTo>
                  <a:pt x="17358806" y="760279"/>
                </a:lnTo>
                <a:cubicBezTo>
                  <a:pt x="17333071" y="742197"/>
                  <a:pt x="17228801" y="638362"/>
                  <a:pt x="17210189" y="611675"/>
                </a:cubicBezTo>
                <a:cubicBezTo>
                  <a:pt x="17225987" y="578863"/>
                  <a:pt x="17393640" y="420939"/>
                  <a:pt x="17432360" y="382118"/>
                </a:cubicBezTo>
                <a:cubicBezTo>
                  <a:pt x="17508731" y="305599"/>
                  <a:pt x="17587688" y="231784"/>
                  <a:pt x="17659939" y="153880"/>
                </a:cubicBezTo>
                <a:lnTo>
                  <a:pt x="17510460" y="1795"/>
                </a:lnTo>
                <a:lnTo>
                  <a:pt x="17358159" y="151437"/>
                </a:lnTo>
                <a:cubicBezTo>
                  <a:pt x="17307536" y="110992"/>
                  <a:pt x="17252592" y="35750"/>
                  <a:pt x="17203488" y="3070"/>
                </a:cubicBezTo>
                <a:cubicBezTo>
                  <a:pt x="17170602" y="30991"/>
                  <a:pt x="17075638" y="119818"/>
                  <a:pt x="17057249" y="153880"/>
                </a:cubicBezTo>
                <a:lnTo>
                  <a:pt x="17203918" y="304971"/>
                </a:lnTo>
                <a:lnTo>
                  <a:pt x="17053352" y="456494"/>
                </a:lnTo>
                <a:cubicBezTo>
                  <a:pt x="17023066" y="431169"/>
                  <a:pt x="16925500" y="336593"/>
                  <a:pt x="16905170" y="306486"/>
                </a:cubicBezTo>
                <a:cubicBezTo>
                  <a:pt x="16924206" y="269092"/>
                  <a:pt x="17016574" y="187534"/>
                  <a:pt x="17051838" y="153880"/>
                </a:cubicBezTo>
                <a:cubicBezTo>
                  <a:pt x="17027176" y="124359"/>
                  <a:pt x="16928527" y="23056"/>
                  <a:pt x="16898247" y="3006"/>
                </a:cubicBezTo>
                <a:lnTo>
                  <a:pt x="16747898" y="151652"/>
                </a:lnTo>
                <a:lnTo>
                  <a:pt x="16594948" y="1016"/>
                </a:lnTo>
                <a:cubicBezTo>
                  <a:pt x="16559902" y="34280"/>
                  <a:pt x="16466450" y="118844"/>
                  <a:pt x="16447415" y="153880"/>
                </a:cubicBezTo>
                <a:lnTo>
                  <a:pt x="16899331" y="609749"/>
                </a:lnTo>
                <a:lnTo>
                  <a:pt x="16748758" y="760753"/>
                </a:lnTo>
                <a:cubicBezTo>
                  <a:pt x="16698136" y="723359"/>
                  <a:pt x="16640596" y="641823"/>
                  <a:pt x="16592570" y="612992"/>
                </a:cubicBezTo>
                <a:lnTo>
                  <a:pt x="16443517" y="760817"/>
                </a:lnTo>
                <a:cubicBezTo>
                  <a:pt x="16409988" y="733893"/>
                  <a:pt x="16320646" y="645887"/>
                  <a:pt x="16294468" y="611675"/>
                </a:cubicBezTo>
                <a:cubicBezTo>
                  <a:pt x="16317395" y="567944"/>
                  <a:pt x="16401770" y="501459"/>
                  <a:pt x="16439626" y="459068"/>
                </a:cubicBezTo>
                <a:lnTo>
                  <a:pt x="16289925" y="305772"/>
                </a:lnTo>
                <a:cubicBezTo>
                  <a:pt x="16254448" y="340269"/>
                  <a:pt x="16160996" y="423904"/>
                  <a:pt x="16142390" y="459068"/>
                </a:cubicBezTo>
                <a:cubicBezTo>
                  <a:pt x="16183925" y="516881"/>
                  <a:pt x="16249257" y="555355"/>
                  <a:pt x="16288625" y="611675"/>
                </a:cubicBezTo>
                <a:lnTo>
                  <a:pt x="16138276" y="761099"/>
                </a:lnTo>
                <a:cubicBezTo>
                  <a:pt x="16095883" y="725262"/>
                  <a:pt x="16021891" y="635506"/>
                  <a:pt x="15982306" y="612886"/>
                </a:cubicBezTo>
                <a:lnTo>
                  <a:pt x="15833471" y="761164"/>
                </a:lnTo>
                <a:cubicBezTo>
                  <a:pt x="15800377" y="733653"/>
                  <a:pt x="15708651" y="644720"/>
                  <a:pt x="15684640" y="611675"/>
                </a:cubicBezTo>
                <a:cubicBezTo>
                  <a:pt x="15704970" y="573178"/>
                  <a:pt x="15863538" y="426564"/>
                  <a:pt x="15907024" y="383112"/>
                </a:cubicBezTo>
                <a:cubicBezTo>
                  <a:pt x="15977766" y="312303"/>
                  <a:pt x="16073815" y="227133"/>
                  <a:pt x="16134603" y="153880"/>
                </a:cubicBezTo>
                <a:lnTo>
                  <a:pt x="15984902" y="929"/>
                </a:lnTo>
                <a:lnTo>
                  <a:pt x="15832823" y="152325"/>
                </a:lnTo>
                <a:lnTo>
                  <a:pt x="15679879" y="583"/>
                </a:lnTo>
                <a:lnTo>
                  <a:pt x="15529101" y="151479"/>
                </a:lnTo>
                <a:lnTo>
                  <a:pt x="15679012" y="304496"/>
                </a:lnTo>
                <a:lnTo>
                  <a:pt x="15527798" y="457360"/>
                </a:lnTo>
                <a:lnTo>
                  <a:pt x="15377881" y="308172"/>
                </a:lnTo>
                <a:lnTo>
                  <a:pt x="15526286" y="154293"/>
                </a:lnTo>
                <a:lnTo>
                  <a:pt x="15374637" y="433"/>
                </a:lnTo>
                <a:lnTo>
                  <a:pt x="15222559" y="152476"/>
                </a:lnTo>
                <a:lnTo>
                  <a:pt x="15069612" y="606"/>
                </a:lnTo>
                <a:lnTo>
                  <a:pt x="14919701" y="151437"/>
                </a:lnTo>
                <a:lnTo>
                  <a:pt x="15374418" y="609207"/>
                </a:lnTo>
                <a:lnTo>
                  <a:pt x="15223422" y="761596"/>
                </a:lnTo>
                <a:cubicBezTo>
                  <a:pt x="15186863" y="728570"/>
                  <a:pt x="15099899" y="630555"/>
                  <a:pt x="15066800" y="612800"/>
                </a:cubicBezTo>
                <a:lnTo>
                  <a:pt x="14918182" y="761596"/>
                </a:lnTo>
                <a:lnTo>
                  <a:pt x="14767621" y="612540"/>
                </a:lnTo>
                <a:lnTo>
                  <a:pt x="14915156" y="459978"/>
                </a:lnTo>
                <a:lnTo>
                  <a:pt x="14764590" y="305080"/>
                </a:lnTo>
                <a:lnTo>
                  <a:pt x="14614459" y="456539"/>
                </a:lnTo>
                <a:lnTo>
                  <a:pt x="14765019" y="609534"/>
                </a:lnTo>
                <a:lnTo>
                  <a:pt x="14612729" y="761878"/>
                </a:lnTo>
                <a:lnTo>
                  <a:pt x="14463675" y="613534"/>
                </a:lnTo>
                <a:cubicBezTo>
                  <a:pt x="14433390" y="628696"/>
                  <a:pt x="14341450" y="730063"/>
                  <a:pt x="14308783" y="760882"/>
                </a:cubicBezTo>
                <a:lnTo>
                  <a:pt x="14157998" y="612886"/>
                </a:lnTo>
                <a:lnTo>
                  <a:pt x="14610562" y="155136"/>
                </a:lnTo>
                <a:close/>
              </a:path>
            </a:pathLst>
          </a:custGeom>
          <a:gradFill>
            <a:gsLst>
              <a:gs pos="0">
                <a:srgbClr val="1156A1">
                  <a:lumMod val="90000"/>
                </a:srgbClr>
              </a:gs>
              <a:gs pos="100000">
                <a:srgbClr val="2A528F">
                  <a:alpha val="0"/>
                </a:srgbClr>
              </a:gs>
            </a:gsLst>
            <a:lin ang="5400000" scaled="1"/>
          </a:gradFill>
          <a:ln w="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51"/>
          </a:p>
        </p:txBody>
      </p:sp>
      <p:sp>
        <p:nvSpPr>
          <p:cNvPr id="40" name="Полилиния: фигура 78">
            <a:extLst>
              <a:ext uri="{FF2B5EF4-FFF2-40B4-BE49-F238E27FC236}">
                <a16:creationId xmlns:a16="http://schemas.microsoft.com/office/drawing/2014/main" id="{4C9F9F30-9D3D-AA74-2B57-C12E8B180A43}"/>
              </a:ext>
            </a:extLst>
          </p:cNvPr>
          <p:cNvSpPr/>
          <p:nvPr userDrawn="1"/>
        </p:nvSpPr>
        <p:spPr>
          <a:xfrm flipV="1">
            <a:off x="18783180" y="1499227"/>
            <a:ext cx="1300470" cy="1162103"/>
          </a:xfrm>
          <a:custGeom>
            <a:avLst/>
            <a:gdLst>
              <a:gd name="connsiteX0" fmla="*/ 1300470 w 1300470"/>
              <a:gd name="connsiteY0" fmla="*/ 1162102 h 1162102"/>
              <a:gd name="connsiteX1" fmla="*/ 1300470 w 1300470"/>
              <a:gd name="connsiteY1" fmla="*/ 779680 h 1162102"/>
              <a:gd name="connsiteX2" fmla="*/ 427956 w 1300470"/>
              <a:gd name="connsiteY2" fmla="*/ 0 h 1162102"/>
              <a:gd name="connsiteX3" fmla="*/ 0 w 1300470"/>
              <a:gd name="connsiteY3" fmla="*/ 0 h 11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470" h="1162102">
                <a:moveTo>
                  <a:pt x="1300470" y="1162102"/>
                </a:moveTo>
                <a:lnTo>
                  <a:pt x="1300470" y="779680"/>
                </a:lnTo>
                <a:lnTo>
                  <a:pt x="427956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186">
                <a:srgbClr val="E51E24"/>
              </a:gs>
              <a:gs pos="100000">
                <a:srgbClr val="2A528F">
                  <a:alpha val="50000"/>
                </a:srgbClr>
              </a:gs>
            </a:gsLst>
            <a:lin ang="5400000" scaled="1"/>
          </a:gradFill>
          <a:ln>
            <a:noFill/>
          </a:ln>
          <a:effectLst>
            <a:outerShdw blurRad="584200" dist="381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851"/>
          </a:p>
        </p:txBody>
      </p:sp>
      <p:sp>
        <p:nvSpPr>
          <p:cNvPr id="2" name="Полилиния: фигура 36">
            <a:extLst>
              <a:ext uri="{FF2B5EF4-FFF2-40B4-BE49-F238E27FC236}">
                <a16:creationId xmlns:a16="http://schemas.microsoft.com/office/drawing/2014/main" id="{D9AF83C1-A490-401A-B590-84CC6913E46D}"/>
              </a:ext>
            </a:extLst>
          </p:cNvPr>
          <p:cNvSpPr/>
          <p:nvPr userDrawn="1"/>
        </p:nvSpPr>
        <p:spPr>
          <a:xfrm>
            <a:off x="18663542" y="399062"/>
            <a:ext cx="470129" cy="466811"/>
          </a:xfrm>
          <a:custGeom>
            <a:avLst/>
            <a:gdLst>
              <a:gd name="connsiteX0" fmla="*/ 2614465 w 6331249"/>
              <a:gd name="connsiteY0" fmla="*/ 1721770 h 6286576"/>
              <a:gd name="connsiteX1" fmla="*/ 2607491 w 6331249"/>
              <a:gd name="connsiteY1" fmla="*/ 1640401 h 6286576"/>
              <a:gd name="connsiteX2" fmla="*/ 2824375 w 6331249"/>
              <a:gd name="connsiteY2" fmla="*/ 1728280 h 6286576"/>
              <a:gd name="connsiteX3" fmla="*/ 2819726 w 6331249"/>
              <a:gd name="connsiteY3" fmla="*/ 1631102 h 6286576"/>
              <a:gd name="connsiteX4" fmla="*/ 3088681 w 6331249"/>
              <a:gd name="connsiteY4" fmla="*/ 1561357 h 6286576"/>
              <a:gd name="connsiteX5" fmla="*/ 3129826 w 6331249"/>
              <a:gd name="connsiteY5" fmla="*/ 1527414 h 6286576"/>
              <a:gd name="connsiteX6" fmla="*/ 3156326 w 6331249"/>
              <a:gd name="connsiteY6" fmla="*/ 1483010 h 6286576"/>
              <a:gd name="connsiteX7" fmla="*/ 3156326 w 6331249"/>
              <a:gd name="connsiteY7" fmla="*/ 1483010 h 6286576"/>
              <a:gd name="connsiteX8" fmla="*/ 3122155 w 6331249"/>
              <a:gd name="connsiteY8" fmla="*/ 1397456 h 6286576"/>
              <a:gd name="connsiteX9" fmla="*/ 3017548 w 6331249"/>
              <a:gd name="connsiteY9" fmla="*/ 1393271 h 6286576"/>
              <a:gd name="connsiteX10" fmla="*/ 2966873 w 6331249"/>
              <a:gd name="connsiteY10" fmla="*/ 1394899 h 6286576"/>
              <a:gd name="connsiteX11" fmla="*/ 2966873 w 6331249"/>
              <a:gd name="connsiteY11" fmla="*/ 1394899 h 6286576"/>
              <a:gd name="connsiteX12" fmla="*/ 2870402 w 6331249"/>
              <a:gd name="connsiteY12" fmla="*/ 1397456 h 6286576"/>
              <a:gd name="connsiteX13" fmla="*/ 2794388 w 6331249"/>
              <a:gd name="connsiteY13" fmla="*/ 1401176 h 6286576"/>
              <a:gd name="connsiteX14" fmla="*/ 2716514 w 6331249"/>
              <a:gd name="connsiteY14" fmla="*/ 1395131 h 6286576"/>
              <a:gd name="connsiteX15" fmla="*/ 2604469 w 6331249"/>
              <a:gd name="connsiteY15" fmla="*/ 1385367 h 6286576"/>
              <a:gd name="connsiteX16" fmla="*/ 2440121 w 6331249"/>
              <a:gd name="connsiteY16" fmla="*/ 1393039 h 6286576"/>
              <a:gd name="connsiteX17" fmla="*/ 2198364 w 6331249"/>
              <a:gd name="connsiteY17" fmla="*/ 1396759 h 6286576"/>
              <a:gd name="connsiteX18" fmla="*/ 2198364 w 6331249"/>
              <a:gd name="connsiteY18" fmla="*/ 1396759 h 6286576"/>
              <a:gd name="connsiteX19" fmla="*/ 2149082 w 6331249"/>
              <a:gd name="connsiteY19" fmla="*/ 1388622 h 6286576"/>
              <a:gd name="connsiteX20" fmla="*/ 2444537 w 6331249"/>
              <a:gd name="connsiteY20" fmla="*/ 1293304 h 6286576"/>
              <a:gd name="connsiteX21" fmla="*/ 2689317 w 6331249"/>
              <a:gd name="connsiteY21" fmla="*/ 1339800 h 6286576"/>
              <a:gd name="connsiteX22" fmla="*/ 2694663 w 6331249"/>
              <a:gd name="connsiteY22" fmla="*/ 1344218 h 6286576"/>
              <a:gd name="connsiteX23" fmla="*/ 2697685 w 6331249"/>
              <a:gd name="connsiteY23" fmla="*/ 1337941 h 6286576"/>
              <a:gd name="connsiteX24" fmla="*/ 2799037 w 6331249"/>
              <a:gd name="connsiteY24" fmla="*/ 1068028 h 6286576"/>
              <a:gd name="connsiteX25" fmla="*/ 2804849 w 6331249"/>
              <a:gd name="connsiteY25" fmla="*/ 1049661 h 6286576"/>
              <a:gd name="connsiteX26" fmla="*/ 2807638 w 6331249"/>
              <a:gd name="connsiteY26" fmla="*/ 1059426 h 6286576"/>
              <a:gd name="connsiteX27" fmla="*/ 2817634 w 6331249"/>
              <a:gd name="connsiteY27" fmla="*/ 1104295 h 6286576"/>
              <a:gd name="connsiteX28" fmla="*/ 2834138 w 6331249"/>
              <a:gd name="connsiteY28" fmla="*/ 1232161 h 6286576"/>
              <a:gd name="connsiteX29" fmla="*/ 2837393 w 6331249"/>
              <a:gd name="connsiteY29" fmla="*/ 1264941 h 6286576"/>
              <a:gd name="connsiteX30" fmla="*/ 2837393 w 6331249"/>
              <a:gd name="connsiteY30" fmla="*/ 1264941 h 6286576"/>
              <a:gd name="connsiteX31" fmla="*/ 2838555 w 6331249"/>
              <a:gd name="connsiteY31" fmla="*/ 1288189 h 6286576"/>
              <a:gd name="connsiteX32" fmla="*/ 2839718 w 6331249"/>
              <a:gd name="connsiteY32" fmla="*/ 1314460 h 6286576"/>
              <a:gd name="connsiteX33" fmla="*/ 2849016 w 6331249"/>
              <a:gd name="connsiteY33" fmla="*/ 1289817 h 6286576"/>
              <a:gd name="connsiteX34" fmla="*/ 2928749 w 6331249"/>
              <a:gd name="connsiteY34" fmla="*/ 1080582 h 6286576"/>
              <a:gd name="connsiteX35" fmla="*/ 2944556 w 6331249"/>
              <a:gd name="connsiteY35" fmla="*/ 1136145 h 6286576"/>
              <a:gd name="connsiteX36" fmla="*/ 2947346 w 6331249"/>
              <a:gd name="connsiteY36" fmla="*/ 1148699 h 6286576"/>
              <a:gd name="connsiteX37" fmla="*/ 2953390 w 6331249"/>
              <a:gd name="connsiteY37" fmla="*/ 1185897 h 6286576"/>
              <a:gd name="connsiteX38" fmla="*/ 2960829 w 6331249"/>
              <a:gd name="connsiteY38" fmla="*/ 1310507 h 6286576"/>
              <a:gd name="connsiteX39" fmla="*/ 2960829 w 6331249"/>
              <a:gd name="connsiteY39" fmla="*/ 1320504 h 6286576"/>
              <a:gd name="connsiteX40" fmla="*/ 2969430 w 6331249"/>
              <a:gd name="connsiteY40" fmla="*/ 1315157 h 6286576"/>
              <a:gd name="connsiteX41" fmla="*/ 3045211 w 6331249"/>
              <a:gd name="connsiteY41" fmla="*/ 1222164 h 6286576"/>
              <a:gd name="connsiteX42" fmla="*/ 3070549 w 6331249"/>
              <a:gd name="connsiteY42" fmla="*/ 1135215 h 6286576"/>
              <a:gd name="connsiteX43" fmla="*/ 3165857 w 6331249"/>
              <a:gd name="connsiteY43" fmla="*/ 1362119 h 6286576"/>
              <a:gd name="connsiteX44" fmla="*/ 3261166 w 6331249"/>
              <a:gd name="connsiteY44" fmla="*/ 1135215 h 6286576"/>
              <a:gd name="connsiteX45" fmla="*/ 3286503 w 6331249"/>
              <a:gd name="connsiteY45" fmla="*/ 1222164 h 6286576"/>
              <a:gd name="connsiteX46" fmla="*/ 3362285 w 6331249"/>
              <a:gd name="connsiteY46" fmla="*/ 1315157 h 6286576"/>
              <a:gd name="connsiteX47" fmla="*/ 3370886 w 6331249"/>
              <a:gd name="connsiteY47" fmla="*/ 1320504 h 6286576"/>
              <a:gd name="connsiteX48" fmla="*/ 3370886 w 6331249"/>
              <a:gd name="connsiteY48" fmla="*/ 1310507 h 6286576"/>
              <a:gd name="connsiteX49" fmla="*/ 3378325 w 6331249"/>
              <a:gd name="connsiteY49" fmla="*/ 1185897 h 6286576"/>
              <a:gd name="connsiteX50" fmla="*/ 3384369 w 6331249"/>
              <a:gd name="connsiteY50" fmla="*/ 1148699 h 6286576"/>
              <a:gd name="connsiteX51" fmla="*/ 3387158 w 6331249"/>
              <a:gd name="connsiteY51" fmla="*/ 1136145 h 6286576"/>
              <a:gd name="connsiteX52" fmla="*/ 3402965 w 6331249"/>
              <a:gd name="connsiteY52" fmla="*/ 1080582 h 6286576"/>
              <a:gd name="connsiteX53" fmla="*/ 3482699 w 6331249"/>
              <a:gd name="connsiteY53" fmla="*/ 1289817 h 6286576"/>
              <a:gd name="connsiteX54" fmla="*/ 3491997 w 6331249"/>
              <a:gd name="connsiteY54" fmla="*/ 1314460 h 6286576"/>
              <a:gd name="connsiteX55" fmla="*/ 3492694 w 6331249"/>
              <a:gd name="connsiteY55" fmla="*/ 1288189 h 6286576"/>
              <a:gd name="connsiteX56" fmla="*/ 3493857 w 6331249"/>
              <a:gd name="connsiteY56" fmla="*/ 1264941 h 6286576"/>
              <a:gd name="connsiteX57" fmla="*/ 3493857 w 6331249"/>
              <a:gd name="connsiteY57" fmla="*/ 1264941 h 6286576"/>
              <a:gd name="connsiteX58" fmla="*/ 3496646 w 6331249"/>
              <a:gd name="connsiteY58" fmla="*/ 1233091 h 6286576"/>
              <a:gd name="connsiteX59" fmla="*/ 3513151 w 6331249"/>
              <a:gd name="connsiteY59" fmla="*/ 1105225 h 6286576"/>
              <a:gd name="connsiteX60" fmla="*/ 3523146 w 6331249"/>
              <a:gd name="connsiteY60" fmla="*/ 1060356 h 6286576"/>
              <a:gd name="connsiteX61" fmla="*/ 3525936 w 6331249"/>
              <a:gd name="connsiteY61" fmla="*/ 1050591 h 6286576"/>
              <a:gd name="connsiteX62" fmla="*/ 3531748 w 6331249"/>
              <a:gd name="connsiteY62" fmla="*/ 1068958 h 6286576"/>
              <a:gd name="connsiteX63" fmla="*/ 3633100 w 6331249"/>
              <a:gd name="connsiteY63" fmla="*/ 1338870 h 6286576"/>
              <a:gd name="connsiteX64" fmla="*/ 3636121 w 6331249"/>
              <a:gd name="connsiteY64" fmla="*/ 1345147 h 6286576"/>
              <a:gd name="connsiteX65" fmla="*/ 3641468 w 6331249"/>
              <a:gd name="connsiteY65" fmla="*/ 1340730 h 6286576"/>
              <a:gd name="connsiteX66" fmla="*/ 3886247 w 6331249"/>
              <a:gd name="connsiteY66" fmla="*/ 1294234 h 6286576"/>
              <a:gd name="connsiteX67" fmla="*/ 4181470 w 6331249"/>
              <a:gd name="connsiteY67" fmla="*/ 1389319 h 6286576"/>
              <a:gd name="connsiteX68" fmla="*/ 4132189 w 6331249"/>
              <a:gd name="connsiteY68" fmla="*/ 1397456 h 6286576"/>
              <a:gd name="connsiteX69" fmla="*/ 4132189 w 6331249"/>
              <a:gd name="connsiteY69" fmla="*/ 1397456 h 6286576"/>
              <a:gd name="connsiteX70" fmla="*/ 3890432 w 6331249"/>
              <a:gd name="connsiteY70" fmla="*/ 1393736 h 6286576"/>
              <a:gd name="connsiteX71" fmla="*/ 3726083 w 6331249"/>
              <a:gd name="connsiteY71" fmla="*/ 1386065 h 6286576"/>
              <a:gd name="connsiteX72" fmla="*/ 3614038 w 6331249"/>
              <a:gd name="connsiteY72" fmla="*/ 1395829 h 6286576"/>
              <a:gd name="connsiteX73" fmla="*/ 3536164 w 6331249"/>
              <a:gd name="connsiteY73" fmla="*/ 1401873 h 6286576"/>
              <a:gd name="connsiteX74" fmla="*/ 3460150 w 6331249"/>
              <a:gd name="connsiteY74" fmla="*/ 1398154 h 6286576"/>
              <a:gd name="connsiteX75" fmla="*/ 3363680 w 6331249"/>
              <a:gd name="connsiteY75" fmla="*/ 1395596 h 6286576"/>
              <a:gd name="connsiteX76" fmla="*/ 3363680 w 6331249"/>
              <a:gd name="connsiteY76" fmla="*/ 1395596 h 6286576"/>
              <a:gd name="connsiteX77" fmla="*/ 3313004 w 6331249"/>
              <a:gd name="connsiteY77" fmla="*/ 1393969 h 6286576"/>
              <a:gd name="connsiteX78" fmla="*/ 3208397 w 6331249"/>
              <a:gd name="connsiteY78" fmla="*/ 1398154 h 6286576"/>
              <a:gd name="connsiteX79" fmla="*/ 3174226 w 6331249"/>
              <a:gd name="connsiteY79" fmla="*/ 1483708 h 6286576"/>
              <a:gd name="connsiteX80" fmla="*/ 3174226 w 6331249"/>
              <a:gd name="connsiteY80" fmla="*/ 1483708 h 6286576"/>
              <a:gd name="connsiteX81" fmla="*/ 3200726 w 6331249"/>
              <a:gd name="connsiteY81" fmla="*/ 1528112 h 6286576"/>
              <a:gd name="connsiteX82" fmla="*/ 3241871 w 6331249"/>
              <a:gd name="connsiteY82" fmla="*/ 1562054 h 6286576"/>
              <a:gd name="connsiteX83" fmla="*/ 3510826 w 6331249"/>
              <a:gd name="connsiteY83" fmla="*/ 1631799 h 6286576"/>
              <a:gd name="connsiteX84" fmla="*/ 3506177 w 6331249"/>
              <a:gd name="connsiteY84" fmla="*/ 1728977 h 6286576"/>
              <a:gd name="connsiteX85" fmla="*/ 3723061 w 6331249"/>
              <a:gd name="connsiteY85" fmla="*/ 1641099 h 6286576"/>
              <a:gd name="connsiteX86" fmla="*/ 3716087 w 6331249"/>
              <a:gd name="connsiteY86" fmla="*/ 1722468 h 6286576"/>
              <a:gd name="connsiteX87" fmla="*/ 3956217 w 6331249"/>
              <a:gd name="connsiteY87" fmla="*/ 1608551 h 6286576"/>
              <a:gd name="connsiteX88" fmla="*/ 3965516 w 6331249"/>
              <a:gd name="connsiteY88" fmla="*/ 1778729 h 6286576"/>
              <a:gd name="connsiteX89" fmla="*/ 3877182 w 6331249"/>
              <a:gd name="connsiteY89" fmla="*/ 1660860 h 6286576"/>
              <a:gd name="connsiteX90" fmla="*/ 3877182 w 6331249"/>
              <a:gd name="connsiteY90" fmla="*/ 1801512 h 6286576"/>
              <a:gd name="connsiteX91" fmla="*/ 3765601 w 6331249"/>
              <a:gd name="connsiteY91" fmla="*/ 1741764 h 6286576"/>
              <a:gd name="connsiteX92" fmla="*/ 3781408 w 6331249"/>
              <a:gd name="connsiteY92" fmla="*/ 1838477 h 6286576"/>
              <a:gd name="connsiteX93" fmla="*/ 3777224 w 6331249"/>
              <a:gd name="connsiteY93" fmla="*/ 1768732 h 6286576"/>
              <a:gd name="connsiteX94" fmla="*/ 3911818 w 6331249"/>
              <a:gd name="connsiteY94" fmla="*/ 1838477 h 6286576"/>
              <a:gd name="connsiteX95" fmla="*/ 3899497 w 6331249"/>
              <a:gd name="connsiteY95" fmla="*/ 1734324 h 6286576"/>
              <a:gd name="connsiteX96" fmla="*/ 4008288 w 6331249"/>
              <a:gd name="connsiteY96" fmla="*/ 1848473 h 6286576"/>
              <a:gd name="connsiteX97" fmla="*/ 3992249 w 6331249"/>
              <a:gd name="connsiteY97" fmla="*/ 1567401 h 6286576"/>
              <a:gd name="connsiteX98" fmla="*/ 3749561 w 6331249"/>
              <a:gd name="connsiteY98" fmla="*/ 1669462 h 6286576"/>
              <a:gd name="connsiteX99" fmla="*/ 3764672 w 6331249"/>
              <a:gd name="connsiteY99" fmla="*/ 1590417 h 6286576"/>
              <a:gd name="connsiteX100" fmla="*/ 3539651 w 6331249"/>
              <a:gd name="connsiteY100" fmla="*/ 1683410 h 6286576"/>
              <a:gd name="connsiteX101" fmla="*/ 3552204 w 6331249"/>
              <a:gd name="connsiteY101" fmla="*/ 1595764 h 6286576"/>
              <a:gd name="connsiteX102" fmla="*/ 3260701 w 6331249"/>
              <a:gd name="connsiteY102" fmla="*/ 1530902 h 6286576"/>
              <a:gd name="connsiteX103" fmla="*/ 3228389 w 6331249"/>
              <a:gd name="connsiteY103" fmla="*/ 1503933 h 6286576"/>
              <a:gd name="connsiteX104" fmla="*/ 3209327 w 6331249"/>
              <a:gd name="connsiteY104" fmla="*/ 1472083 h 6286576"/>
              <a:gd name="connsiteX105" fmla="*/ 3209327 w 6331249"/>
              <a:gd name="connsiteY105" fmla="*/ 1472083 h 6286576"/>
              <a:gd name="connsiteX106" fmla="*/ 3220718 w 6331249"/>
              <a:gd name="connsiteY106" fmla="*/ 1432794 h 6286576"/>
              <a:gd name="connsiteX107" fmla="*/ 3311144 w 6331249"/>
              <a:gd name="connsiteY107" fmla="*/ 1430469 h 6286576"/>
              <a:gd name="connsiteX108" fmla="*/ 3367399 w 6331249"/>
              <a:gd name="connsiteY108" fmla="*/ 1432096 h 6286576"/>
              <a:gd name="connsiteX109" fmla="*/ 3367399 w 6331249"/>
              <a:gd name="connsiteY109" fmla="*/ 1432096 h 6286576"/>
              <a:gd name="connsiteX110" fmla="*/ 3457826 w 6331249"/>
              <a:gd name="connsiteY110" fmla="*/ 1434654 h 6286576"/>
              <a:gd name="connsiteX111" fmla="*/ 3537791 w 6331249"/>
              <a:gd name="connsiteY111" fmla="*/ 1438373 h 6286576"/>
              <a:gd name="connsiteX112" fmla="*/ 3618687 w 6331249"/>
              <a:gd name="connsiteY112" fmla="*/ 1432096 h 6286576"/>
              <a:gd name="connsiteX113" fmla="*/ 3728873 w 6331249"/>
              <a:gd name="connsiteY113" fmla="*/ 1422564 h 6286576"/>
              <a:gd name="connsiteX114" fmla="*/ 3887874 w 6331249"/>
              <a:gd name="connsiteY114" fmla="*/ 1430236 h 6286576"/>
              <a:gd name="connsiteX115" fmla="*/ 4138930 w 6331249"/>
              <a:gd name="connsiteY115" fmla="*/ 1433259 h 6286576"/>
              <a:gd name="connsiteX116" fmla="*/ 4138930 w 6331249"/>
              <a:gd name="connsiteY116" fmla="*/ 1433259 h 6286576"/>
              <a:gd name="connsiteX117" fmla="*/ 4299559 w 6331249"/>
              <a:gd name="connsiteY117" fmla="*/ 1414195 h 6286576"/>
              <a:gd name="connsiteX118" fmla="*/ 4502961 w 6331249"/>
              <a:gd name="connsiteY118" fmla="*/ 1434189 h 6286576"/>
              <a:gd name="connsiteX119" fmla="*/ 4517373 w 6331249"/>
              <a:gd name="connsiteY119" fmla="*/ 1439071 h 6286576"/>
              <a:gd name="connsiteX120" fmla="*/ 4531786 w 6331249"/>
              <a:gd name="connsiteY120" fmla="*/ 1443488 h 6286576"/>
              <a:gd name="connsiteX121" fmla="*/ 4546431 w 6331249"/>
              <a:gd name="connsiteY121" fmla="*/ 1447673 h 6286576"/>
              <a:gd name="connsiteX122" fmla="*/ 4561076 w 6331249"/>
              <a:gd name="connsiteY122" fmla="*/ 1450927 h 6286576"/>
              <a:gd name="connsiteX123" fmla="*/ 4576650 w 6331249"/>
              <a:gd name="connsiteY123" fmla="*/ 1455112 h 6286576"/>
              <a:gd name="connsiteX124" fmla="*/ 4591295 w 6331249"/>
              <a:gd name="connsiteY124" fmla="*/ 1458367 h 6286576"/>
              <a:gd name="connsiteX125" fmla="*/ 4606173 w 6331249"/>
              <a:gd name="connsiteY125" fmla="*/ 1461622 h 6286576"/>
              <a:gd name="connsiteX126" fmla="*/ 4621050 w 6331249"/>
              <a:gd name="connsiteY126" fmla="*/ 1464644 h 6286576"/>
              <a:gd name="connsiteX127" fmla="*/ 4635927 w 6331249"/>
              <a:gd name="connsiteY127" fmla="*/ 1467434 h 6286576"/>
              <a:gd name="connsiteX128" fmla="*/ 4650805 w 6331249"/>
              <a:gd name="connsiteY128" fmla="*/ 1469991 h 6286576"/>
              <a:gd name="connsiteX129" fmla="*/ 4665682 w 6331249"/>
              <a:gd name="connsiteY129" fmla="*/ 1472548 h 6286576"/>
              <a:gd name="connsiteX130" fmla="*/ 4680559 w 6331249"/>
              <a:gd name="connsiteY130" fmla="*/ 1474873 h 6286576"/>
              <a:gd name="connsiteX131" fmla="*/ 4695437 w 6331249"/>
              <a:gd name="connsiteY131" fmla="*/ 1477198 h 6286576"/>
              <a:gd name="connsiteX132" fmla="*/ 4710082 w 6331249"/>
              <a:gd name="connsiteY132" fmla="*/ 1479523 h 6286576"/>
              <a:gd name="connsiteX133" fmla="*/ 4724726 w 6331249"/>
              <a:gd name="connsiteY133" fmla="*/ 1481848 h 6286576"/>
              <a:gd name="connsiteX134" fmla="*/ 4739371 w 6331249"/>
              <a:gd name="connsiteY134" fmla="*/ 1484172 h 6286576"/>
              <a:gd name="connsiteX135" fmla="*/ 4754017 w 6331249"/>
              <a:gd name="connsiteY135" fmla="*/ 1486497 h 6286576"/>
              <a:gd name="connsiteX136" fmla="*/ 4768429 w 6331249"/>
              <a:gd name="connsiteY136" fmla="*/ 1488822 h 6286576"/>
              <a:gd name="connsiteX137" fmla="*/ 4782841 w 6331249"/>
              <a:gd name="connsiteY137" fmla="*/ 1491147 h 6286576"/>
              <a:gd name="connsiteX138" fmla="*/ 4797021 w 6331249"/>
              <a:gd name="connsiteY138" fmla="*/ 1493472 h 6286576"/>
              <a:gd name="connsiteX139" fmla="*/ 4809109 w 6331249"/>
              <a:gd name="connsiteY139" fmla="*/ 1495797 h 6286576"/>
              <a:gd name="connsiteX140" fmla="*/ 4823057 w 6331249"/>
              <a:gd name="connsiteY140" fmla="*/ 1498354 h 6286576"/>
              <a:gd name="connsiteX141" fmla="*/ 4837004 w 6331249"/>
              <a:gd name="connsiteY141" fmla="*/ 1501144 h 6286576"/>
              <a:gd name="connsiteX142" fmla="*/ 4850719 w 6331249"/>
              <a:gd name="connsiteY142" fmla="*/ 1504166 h 6286576"/>
              <a:gd name="connsiteX143" fmla="*/ 4864202 w 6331249"/>
              <a:gd name="connsiteY143" fmla="*/ 1507188 h 6286576"/>
              <a:gd name="connsiteX144" fmla="*/ 4878847 w 6331249"/>
              <a:gd name="connsiteY144" fmla="*/ 1510443 h 6286576"/>
              <a:gd name="connsiteX145" fmla="*/ 4892097 w 6331249"/>
              <a:gd name="connsiteY145" fmla="*/ 1513930 h 6286576"/>
              <a:gd name="connsiteX146" fmla="*/ 4905115 w 6331249"/>
              <a:gd name="connsiteY146" fmla="*/ 1517650 h 6286576"/>
              <a:gd name="connsiteX147" fmla="*/ 4917900 w 6331249"/>
              <a:gd name="connsiteY147" fmla="*/ 1521602 h 6286576"/>
              <a:gd name="connsiteX148" fmla="*/ 4930453 w 6331249"/>
              <a:gd name="connsiteY148" fmla="*/ 1525787 h 6286576"/>
              <a:gd name="connsiteX149" fmla="*/ 4942773 w 6331249"/>
              <a:gd name="connsiteY149" fmla="*/ 1530437 h 6286576"/>
              <a:gd name="connsiteX150" fmla="*/ 4959278 w 6331249"/>
              <a:gd name="connsiteY150" fmla="*/ 1536946 h 6286576"/>
              <a:gd name="connsiteX151" fmla="*/ 4976479 w 6331249"/>
              <a:gd name="connsiteY151" fmla="*/ 1543921 h 6286576"/>
              <a:gd name="connsiteX152" fmla="*/ 4993914 w 6331249"/>
              <a:gd name="connsiteY152" fmla="*/ 1551128 h 6286576"/>
              <a:gd name="connsiteX153" fmla="*/ 5011813 w 6331249"/>
              <a:gd name="connsiteY153" fmla="*/ 1558799 h 6286576"/>
              <a:gd name="connsiteX154" fmla="*/ 5029945 w 6331249"/>
              <a:gd name="connsiteY154" fmla="*/ 1566704 h 6286576"/>
              <a:gd name="connsiteX155" fmla="*/ 5048309 w 6331249"/>
              <a:gd name="connsiteY155" fmla="*/ 1574841 h 6286576"/>
              <a:gd name="connsiteX156" fmla="*/ 5066674 w 6331249"/>
              <a:gd name="connsiteY156" fmla="*/ 1583443 h 6286576"/>
              <a:gd name="connsiteX157" fmla="*/ 5085270 w 6331249"/>
              <a:gd name="connsiteY157" fmla="*/ 1592045 h 6286576"/>
              <a:gd name="connsiteX158" fmla="*/ 5103867 w 6331249"/>
              <a:gd name="connsiteY158" fmla="*/ 1600879 h 6286576"/>
              <a:gd name="connsiteX159" fmla="*/ 5122464 w 6331249"/>
              <a:gd name="connsiteY159" fmla="*/ 1609946 h 6286576"/>
              <a:gd name="connsiteX160" fmla="*/ 5141060 w 6331249"/>
              <a:gd name="connsiteY160" fmla="*/ 1619245 h 6286576"/>
              <a:gd name="connsiteX161" fmla="*/ 5159657 w 6331249"/>
              <a:gd name="connsiteY161" fmla="*/ 1628544 h 6286576"/>
              <a:gd name="connsiteX162" fmla="*/ 5178021 w 6331249"/>
              <a:gd name="connsiteY162" fmla="*/ 1637844 h 6286576"/>
              <a:gd name="connsiteX163" fmla="*/ 5196153 w 6331249"/>
              <a:gd name="connsiteY163" fmla="*/ 1647143 h 6286576"/>
              <a:gd name="connsiteX164" fmla="*/ 5214052 w 6331249"/>
              <a:gd name="connsiteY164" fmla="*/ 1656442 h 6286576"/>
              <a:gd name="connsiteX165" fmla="*/ 5231719 w 6331249"/>
              <a:gd name="connsiteY165" fmla="*/ 1665742 h 6286576"/>
              <a:gd name="connsiteX166" fmla="*/ 5248921 w 6331249"/>
              <a:gd name="connsiteY166" fmla="*/ 1675041 h 6286576"/>
              <a:gd name="connsiteX167" fmla="*/ 5265891 w 6331249"/>
              <a:gd name="connsiteY167" fmla="*/ 1684340 h 6286576"/>
              <a:gd name="connsiteX168" fmla="*/ 5282395 w 6331249"/>
              <a:gd name="connsiteY168" fmla="*/ 1693407 h 6286576"/>
              <a:gd name="connsiteX169" fmla="*/ 5298435 w 6331249"/>
              <a:gd name="connsiteY169" fmla="*/ 1702474 h 6286576"/>
              <a:gd name="connsiteX170" fmla="*/ 5313778 w 6331249"/>
              <a:gd name="connsiteY170" fmla="*/ 1711308 h 6286576"/>
              <a:gd name="connsiteX171" fmla="*/ 5328422 w 6331249"/>
              <a:gd name="connsiteY171" fmla="*/ 1719910 h 6286576"/>
              <a:gd name="connsiteX172" fmla="*/ 5342602 w 6331249"/>
              <a:gd name="connsiteY172" fmla="*/ 1728280 h 6286576"/>
              <a:gd name="connsiteX173" fmla="*/ 5356085 w 6331249"/>
              <a:gd name="connsiteY173" fmla="*/ 1736417 h 6286576"/>
              <a:gd name="connsiteX174" fmla="*/ 5368638 w 6331249"/>
              <a:gd name="connsiteY174" fmla="*/ 1744089 h 6286576"/>
              <a:gd name="connsiteX175" fmla="*/ 5380493 w 6331249"/>
              <a:gd name="connsiteY175" fmla="*/ 1751528 h 6286576"/>
              <a:gd name="connsiteX176" fmla="*/ 5391418 w 6331249"/>
              <a:gd name="connsiteY176" fmla="*/ 1758503 h 6286576"/>
              <a:gd name="connsiteX177" fmla="*/ 5401415 w 6331249"/>
              <a:gd name="connsiteY177" fmla="*/ 1765012 h 6286576"/>
              <a:gd name="connsiteX178" fmla="*/ 5410247 w 6331249"/>
              <a:gd name="connsiteY178" fmla="*/ 1771057 h 6286576"/>
              <a:gd name="connsiteX179" fmla="*/ 5417919 w 6331249"/>
              <a:gd name="connsiteY179" fmla="*/ 1776636 h 6286576"/>
              <a:gd name="connsiteX180" fmla="*/ 5424428 w 6331249"/>
              <a:gd name="connsiteY180" fmla="*/ 1781518 h 6286576"/>
              <a:gd name="connsiteX181" fmla="*/ 5429775 w 6331249"/>
              <a:gd name="connsiteY181" fmla="*/ 1785703 h 6286576"/>
              <a:gd name="connsiteX182" fmla="*/ 5434423 w 6331249"/>
              <a:gd name="connsiteY182" fmla="*/ 1789655 h 6286576"/>
              <a:gd name="connsiteX183" fmla="*/ 5438840 w 6331249"/>
              <a:gd name="connsiteY183" fmla="*/ 1793607 h 6286576"/>
              <a:gd name="connsiteX184" fmla="*/ 5442792 w 6331249"/>
              <a:gd name="connsiteY184" fmla="*/ 1797327 h 6286576"/>
              <a:gd name="connsiteX185" fmla="*/ 5446512 w 6331249"/>
              <a:gd name="connsiteY185" fmla="*/ 1801047 h 6286576"/>
              <a:gd name="connsiteX186" fmla="*/ 5449766 w 6331249"/>
              <a:gd name="connsiteY186" fmla="*/ 1804534 h 6286576"/>
              <a:gd name="connsiteX187" fmla="*/ 5452555 w 6331249"/>
              <a:gd name="connsiteY187" fmla="*/ 1807789 h 6286576"/>
              <a:gd name="connsiteX188" fmla="*/ 5455113 w 6331249"/>
              <a:gd name="connsiteY188" fmla="*/ 1811044 h 6286576"/>
              <a:gd name="connsiteX189" fmla="*/ 5457437 w 6331249"/>
              <a:gd name="connsiteY189" fmla="*/ 1814066 h 6286576"/>
              <a:gd name="connsiteX190" fmla="*/ 5459297 w 6331249"/>
              <a:gd name="connsiteY190" fmla="*/ 1816856 h 6286576"/>
              <a:gd name="connsiteX191" fmla="*/ 5460924 w 6331249"/>
              <a:gd name="connsiteY191" fmla="*/ 1819413 h 6286576"/>
              <a:gd name="connsiteX192" fmla="*/ 5459994 w 6331249"/>
              <a:gd name="connsiteY192" fmla="*/ 1822900 h 6286576"/>
              <a:gd name="connsiteX193" fmla="*/ 5459994 w 6331249"/>
              <a:gd name="connsiteY193" fmla="*/ 1825225 h 6286576"/>
              <a:gd name="connsiteX194" fmla="*/ 5459994 w 6331249"/>
              <a:gd name="connsiteY194" fmla="*/ 1827318 h 6286576"/>
              <a:gd name="connsiteX195" fmla="*/ 5459994 w 6331249"/>
              <a:gd name="connsiteY195" fmla="*/ 1829177 h 6286576"/>
              <a:gd name="connsiteX196" fmla="*/ 5459994 w 6331249"/>
              <a:gd name="connsiteY196" fmla="*/ 1831037 h 6286576"/>
              <a:gd name="connsiteX197" fmla="*/ 5459994 w 6331249"/>
              <a:gd name="connsiteY197" fmla="*/ 1832665 h 6286576"/>
              <a:gd name="connsiteX198" fmla="*/ 5459994 w 6331249"/>
              <a:gd name="connsiteY198" fmla="*/ 1844521 h 6286576"/>
              <a:gd name="connsiteX199" fmla="*/ 5459994 w 6331249"/>
              <a:gd name="connsiteY199" fmla="*/ 1846614 h 6286576"/>
              <a:gd name="connsiteX200" fmla="*/ 5459994 w 6331249"/>
              <a:gd name="connsiteY200" fmla="*/ 1848706 h 6286576"/>
              <a:gd name="connsiteX201" fmla="*/ 5459994 w 6331249"/>
              <a:gd name="connsiteY201" fmla="*/ 1851031 h 6286576"/>
              <a:gd name="connsiteX202" fmla="*/ 5459994 w 6331249"/>
              <a:gd name="connsiteY202" fmla="*/ 1853588 h 6286576"/>
              <a:gd name="connsiteX203" fmla="*/ 5459994 w 6331249"/>
              <a:gd name="connsiteY203" fmla="*/ 1856145 h 6286576"/>
              <a:gd name="connsiteX204" fmla="*/ 5459994 w 6331249"/>
              <a:gd name="connsiteY204" fmla="*/ 1858935 h 6286576"/>
              <a:gd name="connsiteX205" fmla="*/ 5458599 w 6331249"/>
              <a:gd name="connsiteY205" fmla="*/ 1861725 h 6286576"/>
              <a:gd name="connsiteX206" fmla="*/ 5457205 w 6331249"/>
              <a:gd name="connsiteY206" fmla="*/ 1864747 h 6286576"/>
              <a:gd name="connsiteX207" fmla="*/ 5455577 w 6331249"/>
              <a:gd name="connsiteY207" fmla="*/ 1867770 h 6286576"/>
              <a:gd name="connsiteX208" fmla="*/ 5453950 w 6331249"/>
              <a:gd name="connsiteY208" fmla="*/ 1870792 h 6286576"/>
              <a:gd name="connsiteX209" fmla="*/ 5452323 w 6331249"/>
              <a:gd name="connsiteY209" fmla="*/ 1873582 h 6286576"/>
              <a:gd name="connsiteX210" fmla="*/ 5450696 w 6331249"/>
              <a:gd name="connsiteY210" fmla="*/ 1876372 h 6286576"/>
              <a:gd name="connsiteX211" fmla="*/ 5448836 w 6331249"/>
              <a:gd name="connsiteY211" fmla="*/ 1879161 h 6286576"/>
              <a:gd name="connsiteX212" fmla="*/ 5446976 w 6331249"/>
              <a:gd name="connsiteY212" fmla="*/ 1881951 h 6286576"/>
              <a:gd name="connsiteX213" fmla="*/ 5445116 w 6331249"/>
              <a:gd name="connsiteY213" fmla="*/ 1884741 h 6286576"/>
              <a:gd name="connsiteX214" fmla="*/ 5443024 w 6331249"/>
              <a:gd name="connsiteY214" fmla="*/ 1887531 h 6286576"/>
              <a:gd name="connsiteX215" fmla="*/ 5440932 w 6331249"/>
              <a:gd name="connsiteY215" fmla="*/ 1890320 h 6286576"/>
              <a:gd name="connsiteX216" fmla="*/ 5438840 w 6331249"/>
              <a:gd name="connsiteY216" fmla="*/ 1893110 h 6286576"/>
              <a:gd name="connsiteX217" fmla="*/ 5436515 w 6331249"/>
              <a:gd name="connsiteY217" fmla="*/ 1895900 h 6286576"/>
              <a:gd name="connsiteX218" fmla="*/ 5434191 w 6331249"/>
              <a:gd name="connsiteY218" fmla="*/ 1898690 h 6286576"/>
              <a:gd name="connsiteX219" fmla="*/ 5431867 w 6331249"/>
              <a:gd name="connsiteY219" fmla="*/ 1901480 h 6286576"/>
              <a:gd name="connsiteX220" fmla="*/ 5429309 w 6331249"/>
              <a:gd name="connsiteY220" fmla="*/ 1904269 h 6286576"/>
              <a:gd name="connsiteX221" fmla="*/ 5426753 w 6331249"/>
              <a:gd name="connsiteY221" fmla="*/ 1907059 h 6286576"/>
              <a:gd name="connsiteX222" fmla="*/ 5424195 w 6331249"/>
              <a:gd name="connsiteY222" fmla="*/ 1910082 h 6286576"/>
              <a:gd name="connsiteX223" fmla="*/ 5421406 w 6331249"/>
              <a:gd name="connsiteY223" fmla="*/ 1913104 h 6286576"/>
              <a:gd name="connsiteX224" fmla="*/ 5418616 w 6331249"/>
              <a:gd name="connsiteY224" fmla="*/ 1916358 h 6286576"/>
              <a:gd name="connsiteX225" fmla="*/ 5415827 w 6331249"/>
              <a:gd name="connsiteY225" fmla="*/ 1919613 h 6286576"/>
              <a:gd name="connsiteX226" fmla="*/ 5413038 w 6331249"/>
              <a:gd name="connsiteY226" fmla="*/ 1922868 h 6286576"/>
              <a:gd name="connsiteX227" fmla="*/ 5410247 w 6331249"/>
              <a:gd name="connsiteY227" fmla="*/ 1926355 h 6286576"/>
              <a:gd name="connsiteX228" fmla="*/ 5407226 w 6331249"/>
              <a:gd name="connsiteY228" fmla="*/ 1929843 h 6286576"/>
              <a:gd name="connsiteX229" fmla="*/ 5404204 w 6331249"/>
              <a:gd name="connsiteY229" fmla="*/ 1933562 h 6286576"/>
              <a:gd name="connsiteX230" fmla="*/ 5401182 w 6331249"/>
              <a:gd name="connsiteY230" fmla="*/ 1937515 h 6286576"/>
              <a:gd name="connsiteX231" fmla="*/ 5398160 w 6331249"/>
              <a:gd name="connsiteY231" fmla="*/ 1941467 h 6286576"/>
              <a:gd name="connsiteX232" fmla="*/ 5395370 w 6331249"/>
              <a:gd name="connsiteY232" fmla="*/ 1945651 h 6286576"/>
              <a:gd name="connsiteX233" fmla="*/ 5392581 w 6331249"/>
              <a:gd name="connsiteY233" fmla="*/ 1950069 h 6286576"/>
              <a:gd name="connsiteX234" fmla="*/ 5389792 w 6331249"/>
              <a:gd name="connsiteY234" fmla="*/ 1954718 h 6286576"/>
              <a:gd name="connsiteX235" fmla="*/ 5387002 w 6331249"/>
              <a:gd name="connsiteY235" fmla="*/ 1959368 h 6286576"/>
              <a:gd name="connsiteX236" fmla="*/ 5384910 w 6331249"/>
              <a:gd name="connsiteY236" fmla="*/ 1963320 h 6286576"/>
              <a:gd name="connsiteX237" fmla="*/ 5361664 w 6331249"/>
              <a:gd name="connsiteY237" fmla="*/ 1977037 h 6286576"/>
              <a:gd name="connsiteX238" fmla="*/ 5281001 w 6331249"/>
              <a:gd name="connsiteY238" fmla="*/ 2008887 h 6286576"/>
              <a:gd name="connsiteX239" fmla="*/ 5212658 w 6331249"/>
              <a:gd name="connsiteY239" fmla="*/ 2008887 h 6286576"/>
              <a:gd name="connsiteX240" fmla="*/ 5142920 w 6331249"/>
              <a:gd name="connsiteY240" fmla="*/ 1976572 h 6286576"/>
              <a:gd name="connsiteX241" fmla="*/ 5142920 w 6331249"/>
              <a:gd name="connsiteY241" fmla="*/ 1976572 h 6286576"/>
              <a:gd name="connsiteX242" fmla="*/ 5064814 w 6331249"/>
              <a:gd name="connsiteY242" fmla="*/ 1915894 h 6286576"/>
              <a:gd name="connsiteX243" fmla="*/ 4934172 w 6331249"/>
              <a:gd name="connsiteY243" fmla="*/ 1825458 h 6286576"/>
              <a:gd name="connsiteX244" fmla="*/ 4694507 w 6331249"/>
              <a:gd name="connsiteY244" fmla="*/ 1830805 h 6286576"/>
              <a:gd name="connsiteX245" fmla="*/ 4920457 w 6331249"/>
              <a:gd name="connsiteY245" fmla="*/ 1859400 h 6286576"/>
              <a:gd name="connsiteX246" fmla="*/ 5041103 w 6331249"/>
              <a:gd name="connsiteY246" fmla="*/ 1943792 h 6286576"/>
              <a:gd name="connsiteX247" fmla="*/ 5124091 w 6331249"/>
              <a:gd name="connsiteY247" fmla="*/ 2006330 h 6286576"/>
              <a:gd name="connsiteX248" fmla="*/ 5124091 w 6331249"/>
              <a:gd name="connsiteY248" fmla="*/ 2006330 h 6286576"/>
              <a:gd name="connsiteX249" fmla="*/ 5202430 w 6331249"/>
              <a:gd name="connsiteY249" fmla="*/ 2041899 h 6286576"/>
              <a:gd name="connsiteX250" fmla="*/ 5287510 w 6331249"/>
              <a:gd name="connsiteY250" fmla="*/ 2043759 h 6286576"/>
              <a:gd name="connsiteX251" fmla="*/ 5366778 w 6331249"/>
              <a:gd name="connsiteY251" fmla="*/ 2014234 h 6286576"/>
              <a:gd name="connsiteX252" fmla="*/ 5353760 w 6331249"/>
              <a:gd name="connsiteY252" fmla="*/ 2029113 h 6286576"/>
              <a:gd name="connsiteX253" fmla="*/ 5245202 w 6331249"/>
              <a:gd name="connsiteY253" fmla="*/ 2116294 h 6286576"/>
              <a:gd name="connsiteX254" fmla="*/ 5107586 w 6331249"/>
              <a:gd name="connsiteY254" fmla="*/ 2088861 h 6286576"/>
              <a:gd name="connsiteX255" fmla="*/ 5072253 w 6331249"/>
              <a:gd name="connsiteY255" fmla="*/ 2074447 h 6286576"/>
              <a:gd name="connsiteX256" fmla="*/ 5072253 w 6331249"/>
              <a:gd name="connsiteY256" fmla="*/ 2074447 h 6286576"/>
              <a:gd name="connsiteX257" fmla="*/ 4941843 w 6331249"/>
              <a:gd name="connsiteY257" fmla="*/ 1993775 h 6286576"/>
              <a:gd name="connsiteX258" fmla="*/ 4815850 w 6331249"/>
              <a:gd name="connsiteY258" fmla="*/ 1914731 h 6286576"/>
              <a:gd name="connsiteX259" fmla="*/ 4815850 w 6331249"/>
              <a:gd name="connsiteY259" fmla="*/ 1914731 h 6286576"/>
              <a:gd name="connsiteX260" fmla="*/ 4616633 w 6331249"/>
              <a:gd name="connsiteY260" fmla="*/ 1921706 h 6286576"/>
              <a:gd name="connsiteX261" fmla="*/ 4548523 w 6331249"/>
              <a:gd name="connsiteY261" fmla="*/ 1935887 h 6286576"/>
              <a:gd name="connsiteX262" fmla="*/ 4495987 w 6331249"/>
              <a:gd name="connsiteY262" fmla="*/ 1919381 h 6286576"/>
              <a:gd name="connsiteX263" fmla="*/ 4440429 w 6331249"/>
              <a:gd name="connsiteY263" fmla="*/ 1903339 h 6286576"/>
              <a:gd name="connsiteX264" fmla="*/ 4214247 w 6331249"/>
              <a:gd name="connsiteY264" fmla="*/ 1858935 h 6286576"/>
              <a:gd name="connsiteX265" fmla="*/ 4214247 w 6331249"/>
              <a:gd name="connsiteY265" fmla="*/ 1858935 h 6286576"/>
              <a:gd name="connsiteX266" fmla="*/ 4024560 w 6331249"/>
              <a:gd name="connsiteY266" fmla="*/ 1864050 h 6286576"/>
              <a:gd name="connsiteX267" fmla="*/ 3905542 w 6331249"/>
              <a:gd name="connsiteY267" fmla="*/ 1867537 h 6286576"/>
              <a:gd name="connsiteX268" fmla="*/ 3905542 w 6331249"/>
              <a:gd name="connsiteY268" fmla="*/ 1867537 h 6286576"/>
              <a:gd name="connsiteX269" fmla="*/ 3791404 w 6331249"/>
              <a:gd name="connsiteY269" fmla="*/ 1862190 h 6286576"/>
              <a:gd name="connsiteX270" fmla="*/ 3694236 w 6331249"/>
              <a:gd name="connsiteY270" fmla="*/ 1841267 h 6286576"/>
              <a:gd name="connsiteX271" fmla="*/ 3690284 w 6331249"/>
              <a:gd name="connsiteY271" fmla="*/ 1821970 h 6286576"/>
              <a:gd name="connsiteX272" fmla="*/ 3447365 w 6331249"/>
              <a:gd name="connsiteY272" fmla="*/ 1659232 h 6286576"/>
              <a:gd name="connsiteX273" fmla="*/ 3165625 w 6331249"/>
              <a:gd name="connsiteY273" fmla="*/ 1605064 h 6286576"/>
              <a:gd name="connsiteX274" fmla="*/ 2883885 w 6331249"/>
              <a:gd name="connsiteY274" fmla="*/ 1659232 h 6286576"/>
              <a:gd name="connsiteX275" fmla="*/ 2640965 w 6331249"/>
              <a:gd name="connsiteY275" fmla="*/ 1821970 h 6286576"/>
              <a:gd name="connsiteX276" fmla="*/ 2637013 w 6331249"/>
              <a:gd name="connsiteY276" fmla="*/ 1841267 h 6286576"/>
              <a:gd name="connsiteX277" fmla="*/ 2539846 w 6331249"/>
              <a:gd name="connsiteY277" fmla="*/ 1862190 h 6286576"/>
              <a:gd name="connsiteX278" fmla="*/ 2425708 w 6331249"/>
              <a:gd name="connsiteY278" fmla="*/ 1867537 h 6286576"/>
              <a:gd name="connsiteX279" fmla="*/ 2425708 w 6331249"/>
              <a:gd name="connsiteY279" fmla="*/ 1867537 h 6286576"/>
              <a:gd name="connsiteX280" fmla="*/ 2306689 w 6331249"/>
              <a:gd name="connsiteY280" fmla="*/ 1864050 h 6286576"/>
              <a:gd name="connsiteX281" fmla="*/ 2117003 w 6331249"/>
              <a:gd name="connsiteY281" fmla="*/ 1858935 h 6286576"/>
              <a:gd name="connsiteX282" fmla="*/ 2117003 w 6331249"/>
              <a:gd name="connsiteY282" fmla="*/ 1858935 h 6286576"/>
              <a:gd name="connsiteX283" fmla="*/ 1890820 w 6331249"/>
              <a:gd name="connsiteY283" fmla="*/ 1903339 h 6286576"/>
              <a:gd name="connsiteX284" fmla="*/ 1835263 w 6331249"/>
              <a:gd name="connsiteY284" fmla="*/ 1919381 h 6286576"/>
              <a:gd name="connsiteX285" fmla="*/ 1782727 w 6331249"/>
              <a:gd name="connsiteY285" fmla="*/ 1935887 h 6286576"/>
              <a:gd name="connsiteX286" fmla="*/ 1714617 w 6331249"/>
              <a:gd name="connsiteY286" fmla="*/ 1921706 h 6286576"/>
              <a:gd name="connsiteX287" fmla="*/ 1515399 w 6331249"/>
              <a:gd name="connsiteY287" fmla="*/ 1914731 h 6286576"/>
              <a:gd name="connsiteX288" fmla="*/ 1515399 w 6331249"/>
              <a:gd name="connsiteY288" fmla="*/ 1914731 h 6286576"/>
              <a:gd name="connsiteX289" fmla="*/ 1389407 w 6331249"/>
              <a:gd name="connsiteY289" fmla="*/ 1993775 h 6286576"/>
              <a:gd name="connsiteX290" fmla="*/ 1258997 w 6331249"/>
              <a:gd name="connsiteY290" fmla="*/ 2074447 h 6286576"/>
              <a:gd name="connsiteX291" fmla="*/ 1258997 w 6331249"/>
              <a:gd name="connsiteY291" fmla="*/ 2074447 h 6286576"/>
              <a:gd name="connsiteX292" fmla="*/ 1223664 w 6331249"/>
              <a:gd name="connsiteY292" fmla="*/ 2088861 h 6286576"/>
              <a:gd name="connsiteX293" fmla="*/ 1086048 w 6331249"/>
              <a:gd name="connsiteY293" fmla="*/ 2116294 h 6286576"/>
              <a:gd name="connsiteX294" fmla="*/ 977489 w 6331249"/>
              <a:gd name="connsiteY294" fmla="*/ 2029113 h 6286576"/>
              <a:gd name="connsiteX295" fmla="*/ 964472 w 6331249"/>
              <a:gd name="connsiteY295" fmla="*/ 2014234 h 6286576"/>
              <a:gd name="connsiteX296" fmla="*/ 1043275 w 6331249"/>
              <a:gd name="connsiteY296" fmla="*/ 2044689 h 6286576"/>
              <a:gd name="connsiteX297" fmla="*/ 1128355 w 6331249"/>
              <a:gd name="connsiteY297" fmla="*/ 2042829 h 6286576"/>
              <a:gd name="connsiteX298" fmla="*/ 1205997 w 6331249"/>
              <a:gd name="connsiteY298" fmla="*/ 2007259 h 6286576"/>
              <a:gd name="connsiteX299" fmla="*/ 1205997 w 6331249"/>
              <a:gd name="connsiteY299" fmla="*/ 2007259 h 6286576"/>
              <a:gd name="connsiteX300" fmla="*/ 1288984 w 6331249"/>
              <a:gd name="connsiteY300" fmla="*/ 1944721 h 6286576"/>
              <a:gd name="connsiteX301" fmla="*/ 1409631 w 6331249"/>
              <a:gd name="connsiteY301" fmla="*/ 1860330 h 6286576"/>
              <a:gd name="connsiteX302" fmla="*/ 1635581 w 6331249"/>
              <a:gd name="connsiteY302" fmla="*/ 1831735 h 6286576"/>
              <a:gd name="connsiteX303" fmla="*/ 1395915 w 6331249"/>
              <a:gd name="connsiteY303" fmla="*/ 1826388 h 6286576"/>
              <a:gd name="connsiteX304" fmla="*/ 1266436 w 6331249"/>
              <a:gd name="connsiteY304" fmla="*/ 1915894 h 6286576"/>
              <a:gd name="connsiteX305" fmla="*/ 1189260 w 6331249"/>
              <a:gd name="connsiteY305" fmla="*/ 1974479 h 6286576"/>
              <a:gd name="connsiteX306" fmla="*/ 1189260 w 6331249"/>
              <a:gd name="connsiteY306" fmla="*/ 1974479 h 6286576"/>
              <a:gd name="connsiteX307" fmla="*/ 1119522 w 6331249"/>
              <a:gd name="connsiteY307" fmla="*/ 2006795 h 6286576"/>
              <a:gd name="connsiteX308" fmla="*/ 1051179 w 6331249"/>
              <a:gd name="connsiteY308" fmla="*/ 2006795 h 6286576"/>
              <a:gd name="connsiteX309" fmla="*/ 969353 w 6331249"/>
              <a:gd name="connsiteY309" fmla="*/ 1974014 h 6286576"/>
              <a:gd name="connsiteX310" fmla="*/ 946108 w 6331249"/>
              <a:gd name="connsiteY310" fmla="*/ 1960298 h 6286576"/>
              <a:gd name="connsiteX311" fmla="*/ 944016 w 6331249"/>
              <a:gd name="connsiteY311" fmla="*/ 1956346 h 6286576"/>
              <a:gd name="connsiteX312" fmla="*/ 941226 w 6331249"/>
              <a:gd name="connsiteY312" fmla="*/ 1951696 h 6286576"/>
              <a:gd name="connsiteX313" fmla="*/ 938436 w 6331249"/>
              <a:gd name="connsiteY313" fmla="*/ 1947046 h 6286576"/>
              <a:gd name="connsiteX314" fmla="*/ 935647 w 6331249"/>
              <a:gd name="connsiteY314" fmla="*/ 1942629 h 6286576"/>
              <a:gd name="connsiteX315" fmla="*/ 932857 w 6331249"/>
              <a:gd name="connsiteY315" fmla="*/ 1938444 h 6286576"/>
              <a:gd name="connsiteX316" fmla="*/ 929836 w 6331249"/>
              <a:gd name="connsiteY316" fmla="*/ 1934492 h 6286576"/>
              <a:gd name="connsiteX317" fmla="*/ 927046 w 6331249"/>
              <a:gd name="connsiteY317" fmla="*/ 1932632 h 6286576"/>
              <a:gd name="connsiteX318" fmla="*/ 924024 w 6331249"/>
              <a:gd name="connsiteY318" fmla="*/ 1928913 h 6286576"/>
              <a:gd name="connsiteX319" fmla="*/ 921002 w 6331249"/>
              <a:gd name="connsiteY319" fmla="*/ 1925425 h 6286576"/>
              <a:gd name="connsiteX320" fmla="*/ 918213 w 6331249"/>
              <a:gd name="connsiteY320" fmla="*/ 1921938 h 6286576"/>
              <a:gd name="connsiteX321" fmla="*/ 915423 w 6331249"/>
              <a:gd name="connsiteY321" fmla="*/ 1918683 h 6286576"/>
              <a:gd name="connsiteX322" fmla="*/ 912633 w 6331249"/>
              <a:gd name="connsiteY322" fmla="*/ 1915894 h 6286576"/>
              <a:gd name="connsiteX323" fmla="*/ 909844 w 6331249"/>
              <a:gd name="connsiteY323" fmla="*/ 1912639 h 6286576"/>
              <a:gd name="connsiteX324" fmla="*/ 907054 w 6331249"/>
              <a:gd name="connsiteY324" fmla="*/ 1909617 h 6286576"/>
              <a:gd name="connsiteX325" fmla="*/ 903800 w 6331249"/>
              <a:gd name="connsiteY325" fmla="*/ 1905897 h 6286576"/>
              <a:gd name="connsiteX326" fmla="*/ 901243 w 6331249"/>
              <a:gd name="connsiteY326" fmla="*/ 1903107 h 6286576"/>
              <a:gd name="connsiteX327" fmla="*/ 898686 w 6331249"/>
              <a:gd name="connsiteY327" fmla="*/ 1900317 h 6286576"/>
              <a:gd name="connsiteX328" fmla="*/ 896361 w 6331249"/>
              <a:gd name="connsiteY328" fmla="*/ 1897527 h 6286576"/>
              <a:gd name="connsiteX329" fmla="*/ 894037 w 6331249"/>
              <a:gd name="connsiteY329" fmla="*/ 1894738 h 6286576"/>
              <a:gd name="connsiteX330" fmla="*/ 891712 w 6331249"/>
              <a:gd name="connsiteY330" fmla="*/ 1891948 h 6286576"/>
              <a:gd name="connsiteX331" fmla="*/ 889620 w 6331249"/>
              <a:gd name="connsiteY331" fmla="*/ 1889158 h 6286576"/>
              <a:gd name="connsiteX332" fmla="*/ 887528 w 6331249"/>
              <a:gd name="connsiteY332" fmla="*/ 1886368 h 6286576"/>
              <a:gd name="connsiteX333" fmla="*/ 885436 w 6331249"/>
              <a:gd name="connsiteY333" fmla="*/ 1883578 h 6286576"/>
              <a:gd name="connsiteX334" fmla="*/ 883576 w 6331249"/>
              <a:gd name="connsiteY334" fmla="*/ 1880789 h 6286576"/>
              <a:gd name="connsiteX335" fmla="*/ 881717 w 6331249"/>
              <a:gd name="connsiteY335" fmla="*/ 1877999 h 6286576"/>
              <a:gd name="connsiteX336" fmla="*/ 880554 w 6331249"/>
              <a:gd name="connsiteY336" fmla="*/ 1875906 h 6286576"/>
              <a:gd name="connsiteX337" fmla="*/ 878927 w 6331249"/>
              <a:gd name="connsiteY337" fmla="*/ 1873117 h 6286576"/>
              <a:gd name="connsiteX338" fmla="*/ 877300 w 6331249"/>
              <a:gd name="connsiteY338" fmla="*/ 1869397 h 6286576"/>
              <a:gd name="connsiteX339" fmla="*/ 875673 w 6331249"/>
              <a:gd name="connsiteY339" fmla="*/ 1866375 h 6286576"/>
              <a:gd name="connsiteX340" fmla="*/ 874045 w 6331249"/>
              <a:gd name="connsiteY340" fmla="*/ 1863352 h 6286576"/>
              <a:gd name="connsiteX341" fmla="*/ 872651 w 6331249"/>
              <a:gd name="connsiteY341" fmla="*/ 1860330 h 6286576"/>
              <a:gd name="connsiteX342" fmla="*/ 871256 w 6331249"/>
              <a:gd name="connsiteY342" fmla="*/ 1857540 h 6286576"/>
              <a:gd name="connsiteX343" fmla="*/ 871256 w 6331249"/>
              <a:gd name="connsiteY343" fmla="*/ 1854751 h 6286576"/>
              <a:gd name="connsiteX344" fmla="*/ 871256 w 6331249"/>
              <a:gd name="connsiteY344" fmla="*/ 1852193 h 6286576"/>
              <a:gd name="connsiteX345" fmla="*/ 871256 w 6331249"/>
              <a:gd name="connsiteY345" fmla="*/ 1849636 h 6286576"/>
              <a:gd name="connsiteX346" fmla="*/ 871256 w 6331249"/>
              <a:gd name="connsiteY346" fmla="*/ 1847311 h 6286576"/>
              <a:gd name="connsiteX347" fmla="*/ 871256 w 6331249"/>
              <a:gd name="connsiteY347" fmla="*/ 1845219 h 6286576"/>
              <a:gd name="connsiteX348" fmla="*/ 871256 w 6331249"/>
              <a:gd name="connsiteY348" fmla="*/ 1843126 h 6286576"/>
              <a:gd name="connsiteX349" fmla="*/ 871256 w 6331249"/>
              <a:gd name="connsiteY349" fmla="*/ 1831270 h 6286576"/>
              <a:gd name="connsiteX350" fmla="*/ 871256 w 6331249"/>
              <a:gd name="connsiteY350" fmla="*/ 1829642 h 6286576"/>
              <a:gd name="connsiteX351" fmla="*/ 871256 w 6331249"/>
              <a:gd name="connsiteY351" fmla="*/ 1827782 h 6286576"/>
              <a:gd name="connsiteX352" fmla="*/ 871256 w 6331249"/>
              <a:gd name="connsiteY352" fmla="*/ 1825923 h 6286576"/>
              <a:gd name="connsiteX353" fmla="*/ 871256 w 6331249"/>
              <a:gd name="connsiteY353" fmla="*/ 1823830 h 6286576"/>
              <a:gd name="connsiteX354" fmla="*/ 871256 w 6331249"/>
              <a:gd name="connsiteY354" fmla="*/ 1821506 h 6286576"/>
              <a:gd name="connsiteX355" fmla="*/ 872651 w 6331249"/>
              <a:gd name="connsiteY355" fmla="*/ 1818948 h 6286576"/>
              <a:gd name="connsiteX356" fmla="*/ 874278 w 6331249"/>
              <a:gd name="connsiteY356" fmla="*/ 1816391 h 6286576"/>
              <a:gd name="connsiteX357" fmla="*/ 876137 w 6331249"/>
              <a:gd name="connsiteY357" fmla="*/ 1813601 h 6286576"/>
              <a:gd name="connsiteX358" fmla="*/ 878462 w 6331249"/>
              <a:gd name="connsiteY358" fmla="*/ 1810579 h 6286576"/>
              <a:gd name="connsiteX359" fmla="*/ 881019 w 6331249"/>
              <a:gd name="connsiteY359" fmla="*/ 1807324 h 6286576"/>
              <a:gd name="connsiteX360" fmla="*/ 883809 w 6331249"/>
              <a:gd name="connsiteY360" fmla="*/ 1804069 h 6286576"/>
              <a:gd name="connsiteX361" fmla="*/ 887063 w 6331249"/>
              <a:gd name="connsiteY361" fmla="*/ 1800582 h 6286576"/>
              <a:gd name="connsiteX362" fmla="*/ 890782 w 6331249"/>
              <a:gd name="connsiteY362" fmla="*/ 1796862 h 6286576"/>
              <a:gd name="connsiteX363" fmla="*/ 894734 w 6331249"/>
              <a:gd name="connsiteY363" fmla="*/ 1793143 h 6286576"/>
              <a:gd name="connsiteX364" fmla="*/ 899151 w 6331249"/>
              <a:gd name="connsiteY364" fmla="*/ 1789190 h 6286576"/>
              <a:gd name="connsiteX365" fmla="*/ 903800 w 6331249"/>
              <a:gd name="connsiteY365" fmla="*/ 1785238 h 6286576"/>
              <a:gd name="connsiteX366" fmla="*/ 909147 w 6331249"/>
              <a:gd name="connsiteY366" fmla="*/ 1781053 h 6286576"/>
              <a:gd name="connsiteX367" fmla="*/ 915656 w 6331249"/>
              <a:gd name="connsiteY367" fmla="*/ 1776171 h 6286576"/>
              <a:gd name="connsiteX368" fmla="*/ 923327 w 6331249"/>
              <a:gd name="connsiteY368" fmla="*/ 1770592 h 6286576"/>
              <a:gd name="connsiteX369" fmla="*/ 932160 w 6331249"/>
              <a:gd name="connsiteY369" fmla="*/ 1764547 h 6286576"/>
              <a:gd name="connsiteX370" fmla="*/ 942156 w 6331249"/>
              <a:gd name="connsiteY370" fmla="*/ 1758038 h 6286576"/>
              <a:gd name="connsiteX371" fmla="*/ 953081 w 6331249"/>
              <a:gd name="connsiteY371" fmla="*/ 1751063 h 6286576"/>
              <a:gd name="connsiteX372" fmla="*/ 964937 w 6331249"/>
              <a:gd name="connsiteY372" fmla="*/ 1743624 h 6286576"/>
              <a:gd name="connsiteX373" fmla="*/ 977489 w 6331249"/>
              <a:gd name="connsiteY373" fmla="*/ 1735952 h 6286576"/>
              <a:gd name="connsiteX374" fmla="*/ 990972 w 6331249"/>
              <a:gd name="connsiteY374" fmla="*/ 1727815 h 6286576"/>
              <a:gd name="connsiteX375" fmla="*/ 1005152 w 6331249"/>
              <a:gd name="connsiteY375" fmla="*/ 1719445 h 6286576"/>
              <a:gd name="connsiteX376" fmla="*/ 1019797 w 6331249"/>
              <a:gd name="connsiteY376" fmla="*/ 1710843 h 6286576"/>
              <a:gd name="connsiteX377" fmla="*/ 1035139 w 6331249"/>
              <a:gd name="connsiteY377" fmla="*/ 1702009 h 6286576"/>
              <a:gd name="connsiteX378" fmla="*/ 1051179 w 6331249"/>
              <a:gd name="connsiteY378" fmla="*/ 1692942 h 6286576"/>
              <a:gd name="connsiteX379" fmla="*/ 1067684 w 6331249"/>
              <a:gd name="connsiteY379" fmla="*/ 1683875 h 6286576"/>
              <a:gd name="connsiteX380" fmla="*/ 1084653 w 6331249"/>
              <a:gd name="connsiteY380" fmla="*/ 1674576 h 6286576"/>
              <a:gd name="connsiteX381" fmla="*/ 1101855 w 6331249"/>
              <a:gd name="connsiteY381" fmla="*/ 1665277 h 6286576"/>
              <a:gd name="connsiteX382" fmla="*/ 1119522 w 6331249"/>
              <a:gd name="connsiteY382" fmla="*/ 1655977 h 6286576"/>
              <a:gd name="connsiteX383" fmla="*/ 1137421 w 6331249"/>
              <a:gd name="connsiteY383" fmla="*/ 1646678 h 6286576"/>
              <a:gd name="connsiteX384" fmla="*/ 1155553 w 6331249"/>
              <a:gd name="connsiteY384" fmla="*/ 1637379 h 6286576"/>
              <a:gd name="connsiteX385" fmla="*/ 1173917 w 6331249"/>
              <a:gd name="connsiteY385" fmla="*/ 1628080 h 6286576"/>
              <a:gd name="connsiteX386" fmla="*/ 1192514 w 6331249"/>
              <a:gd name="connsiteY386" fmla="*/ 1618780 h 6286576"/>
              <a:gd name="connsiteX387" fmla="*/ 1211111 w 6331249"/>
              <a:gd name="connsiteY387" fmla="*/ 1609481 h 6286576"/>
              <a:gd name="connsiteX388" fmla="*/ 1229707 w 6331249"/>
              <a:gd name="connsiteY388" fmla="*/ 1600414 h 6286576"/>
              <a:gd name="connsiteX389" fmla="*/ 1248304 w 6331249"/>
              <a:gd name="connsiteY389" fmla="*/ 1591580 h 6286576"/>
              <a:gd name="connsiteX390" fmla="*/ 1266901 w 6331249"/>
              <a:gd name="connsiteY390" fmla="*/ 1582978 h 6286576"/>
              <a:gd name="connsiteX391" fmla="*/ 1285265 w 6331249"/>
              <a:gd name="connsiteY391" fmla="*/ 1574376 h 6286576"/>
              <a:gd name="connsiteX392" fmla="*/ 1303629 w 6331249"/>
              <a:gd name="connsiteY392" fmla="*/ 1566239 h 6286576"/>
              <a:gd name="connsiteX393" fmla="*/ 1321761 w 6331249"/>
              <a:gd name="connsiteY393" fmla="*/ 1558335 h 6286576"/>
              <a:gd name="connsiteX394" fmla="*/ 1339660 w 6331249"/>
              <a:gd name="connsiteY394" fmla="*/ 1550663 h 6286576"/>
              <a:gd name="connsiteX395" fmla="*/ 1357095 w 6331249"/>
              <a:gd name="connsiteY395" fmla="*/ 1543456 h 6286576"/>
              <a:gd name="connsiteX396" fmla="*/ 1374297 w 6331249"/>
              <a:gd name="connsiteY396" fmla="*/ 1536481 h 6286576"/>
              <a:gd name="connsiteX397" fmla="*/ 1390801 w 6331249"/>
              <a:gd name="connsiteY397" fmla="*/ 1529972 h 6286576"/>
              <a:gd name="connsiteX398" fmla="*/ 1403122 w 6331249"/>
              <a:gd name="connsiteY398" fmla="*/ 1525322 h 6286576"/>
              <a:gd name="connsiteX399" fmla="*/ 1415210 w 6331249"/>
              <a:gd name="connsiteY399" fmla="*/ 1520672 h 6286576"/>
              <a:gd name="connsiteX400" fmla="*/ 1427995 w 6331249"/>
              <a:gd name="connsiteY400" fmla="*/ 1516720 h 6286576"/>
              <a:gd name="connsiteX401" fmla="*/ 1441013 w 6331249"/>
              <a:gd name="connsiteY401" fmla="*/ 1513000 h 6286576"/>
              <a:gd name="connsiteX402" fmla="*/ 1454263 w 6331249"/>
              <a:gd name="connsiteY402" fmla="*/ 1509513 h 6286576"/>
              <a:gd name="connsiteX403" fmla="*/ 1467513 w 6331249"/>
              <a:gd name="connsiteY403" fmla="*/ 1506258 h 6286576"/>
              <a:gd name="connsiteX404" fmla="*/ 1480995 w 6331249"/>
              <a:gd name="connsiteY404" fmla="*/ 1503236 h 6286576"/>
              <a:gd name="connsiteX405" fmla="*/ 1494710 w 6331249"/>
              <a:gd name="connsiteY405" fmla="*/ 1500214 h 6286576"/>
              <a:gd name="connsiteX406" fmla="*/ 1508193 w 6331249"/>
              <a:gd name="connsiteY406" fmla="*/ 1497424 h 6286576"/>
              <a:gd name="connsiteX407" fmla="*/ 1522141 w 6331249"/>
              <a:gd name="connsiteY407" fmla="*/ 1494867 h 6286576"/>
              <a:gd name="connsiteX408" fmla="*/ 1536321 w 6331249"/>
              <a:gd name="connsiteY408" fmla="*/ 1492309 h 6286576"/>
              <a:gd name="connsiteX409" fmla="*/ 1550501 w 6331249"/>
              <a:gd name="connsiteY409" fmla="*/ 1489984 h 6286576"/>
              <a:gd name="connsiteX410" fmla="*/ 1564913 w 6331249"/>
              <a:gd name="connsiteY410" fmla="*/ 1487660 h 6286576"/>
              <a:gd name="connsiteX411" fmla="*/ 1579325 w 6331249"/>
              <a:gd name="connsiteY411" fmla="*/ 1485335 h 6286576"/>
              <a:gd name="connsiteX412" fmla="*/ 1593971 w 6331249"/>
              <a:gd name="connsiteY412" fmla="*/ 1483010 h 6286576"/>
              <a:gd name="connsiteX413" fmla="*/ 1608615 w 6331249"/>
              <a:gd name="connsiteY413" fmla="*/ 1480685 h 6286576"/>
              <a:gd name="connsiteX414" fmla="*/ 1623260 w 6331249"/>
              <a:gd name="connsiteY414" fmla="*/ 1478360 h 6286576"/>
              <a:gd name="connsiteX415" fmla="*/ 1637905 w 6331249"/>
              <a:gd name="connsiteY415" fmla="*/ 1476036 h 6286576"/>
              <a:gd name="connsiteX416" fmla="*/ 1652783 w 6331249"/>
              <a:gd name="connsiteY416" fmla="*/ 1473711 h 6286576"/>
              <a:gd name="connsiteX417" fmla="*/ 1667660 w 6331249"/>
              <a:gd name="connsiteY417" fmla="*/ 1471386 h 6286576"/>
              <a:gd name="connsiteX418" fmla="*/ 1682537 w 6331249"/>
              <a:gd name="connsiteY418" fmla="*/ 1468828 h 6286576"/>
              <a:gd name="connsiteX419" fmla="*/ 1697415 w 6331249"/>
              <a:gd name="connsiteY419" fmla="*/ 1466271 h 6286576"/>
              <a:gd name="connsiteX420" fmla="*/ 1712292 w 6331249"/>
              <a:gd name="connsiteY420" fmla="*/ 1463481 h 6286576"/>
              <a:gd name="connsiteX421" fmla="*/ 1727169 w 6331249"/>
              <a:gd name="connsiteY421" fmla="*/ 1460459 h 6286576"/>
              <a:gd name="connsiteX422" fmla="*/ 1742047 w 6331249"/>
              <a:gd name="connsiteY422" fmla="*/ 1457204 h 6286576"/>
              <a:gd name="connsiteX423" fmla="*/ 1756692 w 6331249"/>
              <a:gd name="connsiteY423" fmla="*/ 1453950 h 6286576"/>
              <a:gd name="connsiteX424" fmla="*/ 1771337 w 6331249"/>
              <a:gd name="connsiteY424" fmla="*/ 1450230 h 6286576"/>
              <a:gd name="connsiteX425" fmla="*/ 1785981 w 6331249"/>
              <a:gd name="connsiteY425" fmla="*/ 1446278 h 6286576"/>
              <a:gd name="connsiteX426" fmla="*/ 1800626 w 6331249"/>
              <a:gd name="connsiteY426" fmla="*/ 1442093 h 6286576"/>
              <a:gd name="connsiteX427" fmla="*/ 1815039 w 6331249"/>
              <a:gd name="connsiteY427" fmla="*/ 1437676 h 6286576"/>
              <a:gd name="connsiteX428" fmla="*/ 1829451 w 6331249"/>
              <a:gd name="connsiteY428" fmla="*/ 1432794 h 6286576"/>
              <a:gd name="connsiteX429" fmla="*/ 2032853 w 6331249"/>
              <a:gd name="connsiteY429" fmla="*/ 1412800 h 6286576"/>
              <a:gd name="connsiteX430" fmla="*/ 2193482 w 6331249"/>
              <a:gd name="connsiteY430" fmla="*/ 1431864 h 6286576"/>
              <a:gd name="connsiteX431" fmla="*/ 2193482 w 6331249"/>
              <a:gd name="connsiteY431" fmla="*/ 1431864 h 6286576"/>
              <a:gd name="connsiteX432" fmla="*/ 2444537 w 6331249"/>
              <a:gd name="connsiteY432" fmla="*/ 1428841 h 6286576"/>
              <a:gd name="connsiteX433" fmla="*/ 2603539 w 6331249"/>
              <a:gd name="connsiteY433" fmla="*/ 1421170 h 6286576"/>
              <a:gd name="connsiteX434" fmla="*/ 2713725 w 6331249"/>
              <a:gd name="connsiteY434" fmla="*/ 1430701 h 6286576"/>
              <a:gd name="connsiteX435" fmla="*/ 2794620 w 6331249"/>
              <a:gd name="connsiteY435" fmla="*/ 1436978 h 6286576"/>
              <a:gd name="connsiteX436" fmla="*/ 2874586 w 6331249"/>
              <a:gd name="connsiteY436" fmla="*/ 1433259 h 6286576"/>
              <a:gd name="connsiteX437" fmla="*/ 2965013 w 6331249"/>
              <a:gd name="connsiteY437" fmla="*/ 1430701 h 6286576"/>
              <a:gd name="connsiteX438" fmla="*/ 2965013 w 6331249"/>
              <a:gd name="connsiteY438" fmla="*/ 1430701 h 6286576"/>
              <a:gd name="connsiteX439" fmla="*/ 3021268 w 6331249"/>
              <a:gd name="connsiteY439" fmla="*/ 1429074 h 6286576"/>
              <a:gd name="connsiteX440" fmla="*/ 3111694 w 6331249"/>
              <a:gd name="connsiteY440" fmla="*/ 1431399 h 6286576"/>
              <a:gd name="connsiteX441" fmla="*/ 3123085 w 6331249"/>
              <a:gd name="connsiteY441" fmla="*/ 1470688 h 6286576"/>
              <a:gd name="connsiteX442" fmla="*/ 3123085 w 6331249"/>
              <a:gd name="connsiteY442" fmla="*/ 1470688 h 6286576"/>
              <a:gd name="connsiteX443" fmla="*/ 3104023 w 6331249"/>
              <a:gd name="connsiteY443" fmla="*/ 1502539 h 6286576"/>
              <a:gd name="connsiteX444" fmla="*/ 3070549 w 6331249"/>
              <a:gd name="connsiteY444" fmla="*/ 1529972 h 6286576"/>
              <a:gd name="connsiteX445" fmla="*/ 2779046 w 6331249"/>
              <a:gd name="connsiteY445" fmla="*/ 1594834 h 6286576"/>
              <a:gd name="connsiteX446" fmla="*/ 2791599 w 6331249"/>
              <a:gd name="connsiteY446" fmla="*/ 1682481 h 6286576"/>
              <a:gd name="connsiteX447" fmla="*/ 2566578 w 6331249"/>
              <a:gd name="connsiteY447" fmla="*/ 1589487 h 6286576"/>
              <a:gd name="connsiteX448" fmla="*/ 2581688 w 6331249"/>
              <a:gd name="connsiteY448" fmla="*/ 1668532 h 6286576"/>
              <a:gd name="connsiteX449" fmla="*/ 2339001 w 6331249"/>
              <a:gd name="connsiteY449" fmla="*/ 1566471 h 6286576"/>
              <a:gd name="connsiteX450" fmla="*/ 2322962 w 6331249"/>
              <a:gd name="connsiteY450" fmla="*/ 1847544 h 6286576"/>
              <a:gd name="connsiteX451" fmla="*/ 2431752 w 6331249"/>
              <a:gd name="connsiteY451" fmla="*/ 1733394 h 6286576"/>
              <a:gd name="connsiteX452" fmla="*/ 2419432 w 6331249"/>
              <a:gd name="connsiteY452" fmla="*/ 1837547 h 6286576"/>
              <a:gd name="connsiteX453" fmla="*/ 2554026 w 6331249"/>
              <a:gd name="connsiteY453" fmla="*/ 1767802 h 6286576"/>
              <a:gd name="connsiteX454" fmla="*/ 2549841 w 6331249"/>
              <a:gd name="connsiteY454" fmla="*/ 1837547 h 6286576"/>
              <a:gd name="connsiteX455" fmla="*/ 2565649 w 6331249"/>
              <a:gd name="connsiteY455" fmla="*/ 1740834 h 6286576"/>
              <a:gd name="connsiteX456" fmla="*/ 2454068 w 6331249"/>
              <a:gd name="connsiteY456" fmla="*/ 1800582 h 6286576"/>
              <a:gd name="connsiteX457" fmla="*/ 2454068 w 6331249"/>
              <a:gd name="connsiteY457" fmla="*/ 1659930 h 6286576"/>
              <a:gd name="connsiteX458" fmla="*/ 2365734 w 6331249"/>
              <a:gd name="connsiteY458" fmla="*/ 1777799 h 6286576"/>
              <a:gd name="connsiteX459" fmla="*/ 2375032 w 6331249"/>
              <a:gd name="connsiteY459" fmla="*/ 1607621 h 6286576"/>
              <a:gd name="connsiteX460" fmla="*/ 2615162 w 6331249"/>
              <a:gd name="connsiteY460" fmla="*/ 1721538 h 6286576"/>
              <a:gd name="connsiteX461" fmla="*/ 2615162 w 6331249"/>
              <a:gd name="connsiteY461" fmla="*/ 1721538 h 6286576"/>
              <a:gd name="connsiteX462" fmla="*/ 3165625 w 6331249"/>
              <a:gd name="connsiteY462" fmla="*/ 1283074 h 6286576"/>
              <a:gd name="connsiteX463" fmla="*/ 3253494 w 6331249"/>
              <a:gd name="connsiteY463" fmla="*/ 1080814 h 6286576"/>
              <a:gd name="connsiteX464" fmla="*/ 3253494 w 6331249"/>
              <a:gd name="connsiteY464" fmla="*/ 1080814 h 6286576"/>
              <a:gd name="connsiteX465" fmla="*/ 3259306 w 6331249"/>
              <a:gd name="connsiteY465" fmla="*/ 1032458 h 6286576"/>
              <a:gd name="connsiteX466" fmla="*/ 3327416 w 6331249"/>
              <a:gd name="connsiteY466" fmla="*/ 1212167 h 6286576"/>
              <a:gd name="connsiteX467" fmla="*/ 3346246 w 6331249"/>
              <a:gd name="connsiteY467" fmla="*/ 1228441 h 6286576"/>
              <a:gd name="connsiteX468" fmla="*/ 3357404 w 6331249"/>
              <a:gd name="connsiteY468" fmla="*/ 1236345 h 6286576"/>
              <a:gd name="connsiteX469" fmla="*/ 3372513 w 6331249"/>
              <a:gd name="connsiteY469" fmla="*/ 1131496 h 6286576"/>
              <a:gd name="connsiteX470" fmla="*/ 3408777 w 6331249"/>
              <a:gd name="connsiteY470" fmla="*/ 1027110 h 6286576"/>
              <a:gd name="connsiteX471" fmla="*/ 3416216 w 6331249"/>
              <a:gd name="connsiteY471" fmla="*/ 1012232 h 6286576"/>
              <a:gd name="connsiteX472" fmla="*/ 3422027 w 6331249"/>
              <a:gd name="connsiteY472" fmla="*/ 1027808 h 6286576"/>
              <a:gd name="connsiteX473" fmla="*/ 3485721 w 6331249"/>
              <a:gd name="connsiteY473" fmla="*/ 1198916 h 6286576"/>
              <a:gd name="connsiteX474" fmla="*/ 3501993 w 6331249"/>
              <a:gd name="connsiteY474" fmla="*/ 1087789 h 6286576"/>
              <a:gd name="connsiteX475" fmla="*/ 3540116 w 6331249"/>
              <a:gd name="connsiteY475" fmla="*/ 976662 h 6286576"/>
              <a:gd name="connsiteX476" fmla="*/ 3549647 w 6331249"/>
              <a:gd name="connsiteY476" fmla="*/ 959923 h 6286576"/>
              <a:gd name="connsiteX477" fmla="*/ 3553831 w 6331249"/>
              <a:gd name="connsiteY477" fmla="*/ 978986 h 6286576"/>
              <a:gd name="connsiteX478" fmla="*/ 3668201 w 6331249"/>
              <a:gd name="connsiteY478" fmla="*/ 1299581 h 6286576"/>
              <a:gd name="connsiteX479" fmla="*/ 3671223 w 6331249"/>
              <a:gd name="connsiteY479" fmla="*/ 1306555 h 6286576"/>
              <a:gd name="connsiteX480" fmla="*/ 3888572 w 6331249"/>
              <a:gd name="connsiteY480" fmla="*/ 1283307 h 6286576"/>
              <a:gd name="connsiteX481" fmla="*/ 4203089 w 6331249"/>
              <a:gd name="connsiteY481" fmla="*/ 1386530 h 6286576"/>
              <a:gd name="connsiteX482" fmla="*/ 4298165 w 6331249"/>
              <a:gd name="connsiteY482" fmla="*/ 1377928 h 6286576"/>
              <a:gd name="connsiteX483" fmla="*/ 4347214 w 6331249"/>
              <a:gd name="connsiteY483" fmla="*/ 1376533 h 6286576"/>
              <a:gd name="connsiteX484" fmla="*/ 4325595 w 6331249"/>
              <a:gd name="connsiteY484" fmla="*/ 1369326 h 6286576"/>
              <a:gd name="connsiteX485" fmla="*/ 4302349 w 6331249"/>
              <a:gd name="connsiteY485" fmla="*/ 1362119 h 6286576"/>
              <a:gd name="connsiteX486" fmla="*/ 4279103 w 6331249"/>
              <a:gd name="connsiteY486" fmla="*/ 1354912 h 6286576"/>
              <a:gd name="connsiteX487" fmla="*/ 4255857 w 6331249"/>
              <a:gd name="connsiteY487" fmla="*/ 1347705 h 6286576"/>
              <a:gd name="connsiteX488" fmla="*/ 4232611 w 6331249"/>
              <a:gd name="connsiteY488" fmla="*/ 1340730 h 6286576"/>
              <a:gd name="connsiteX489" fmla="*/ 4209365 w 6331249"/>
              <a:gd name="connsiteY489" fmla="*/ 1333756 h 6286576"/>
              <a:gd name="connsiteX490" fmla="*/ 4186119 w 6331249"/>
              <a:gd name="connsiteY490" fmla="*/ 1326781 h 6286576"/>
              <a:gd name="connsiteX491" fmla="*/ 4162873 w 6331249"/>
              <a:gd name="connsiteY491" fmla="*/ 1320039 h 6286576"/>
              <a:gd name="connsiteX492" fmla="*/ 4139627 w 6331249"/>
              <a:gd name="connsiteY492" fmla="*/ 1313297 h 6286576"/>
              <a:gd name="connsiteX493" fmla="*/ 4116382 w 6331249"/>
              <a:gd name="connsiteY493" fmla="*/ 1306788 h 6286576"/>
              <a:gd name="connsiteX494" fmla="*/ 4093136 w 6331249"/>
              <a:gd name="connsiteY494" fmla="*/ 1300511 h 6286576"/>
              <a:gd name="connsiteX495" fmla="*/ 4069890 w 6331249"/>
              <a:gd name="connsiteY495" fmla="*/ 1294234 h 6286576"/>
              <a:gd name="connsiteX496" fmla="*/ 4055245 w 6331249"/>
              <a:gd name="connsiteY496" fmla="*/ 1288189 h 6286576"/>
              <a:gd name="connsiteX497" fmla="*/ 4033394 w 6331249"/>
              <a:gd name="connsiteY497" fmla="*/ 1282377 h 6286576"/>
              <a:gd name="connsiteX498" fmla="*/ 4012008 w 6331249"/>
              <a:gd name="connsiteY498" fmla="*/ 1276798 h 6286576"/>
              <a:gd name="connsiteX499" fmla="*/ 3990854 w 6331249"/>
              <a:gd name="connsiteY499" fmla="*/ 1271450 h 6286576"/>
              <a:gd name="connsiteX500" fmla="*/ 3970397 w 6331249"/>
              <a:gd name="connsiteY500" fmla="*/ 1264941 h 6286576"/>
              <a:gd name="connsiteX501" fmla="*/ 3950174 w 6331249"/>
              <a:gd name="connsiteY501" fmla="*/ 1259826 h 6286576"/>
              <a:gd name="connsiteX502" fmla="*/ 3930414 w 6331249"/>
              <a:gd name="connsiteY502" fmla="*/ 1254944 h 6286576"/>
              <a:gd name="connsiteX503" fmla="*/ 3911353 w 6331249"/>
              <a:gd name="connsiteY503" fmla="*/ 1250294 h 6286576"/>
              <a:gd name="connsiteX504" fmla="*/ 3892989 w 6331249"/>
              <a:gd name="connsiteY504" fmla="*/ 1245877 h 6286576"/>
              <a:gd name="connsiteX505" fmla="*/ 3875089 w 6331249"/>
              <a:gd name="connsiteY505" fmla="*/ 1241693 h 6286576"/>
              <a:gd name="connsiteX506" fmla="*/ 3857887 w 6331249"/>
              <a:gd name="connsiteY506" fmla="*/ 1237973 h 6286576"/>
              <a:gd name="connsiteX507" fmla="*/ 3841615 w 6331249"/>
              <a:gd name="connsiteY507" fmla="*/ 1234486 h 6286576"/>
              <a:gd name="connsiteX508" fmla="*/ 3826041 w 6331249"/>
              <a:gd name="connsiteY508" fmla="*/ 1231231 h 6286576"/>
              <a:gd name="connsiteX509" fmla="*/ 3810931 w 6331249"/>
              <a:gd name="connsiteY509" fmla="*/ 1227976 h 6286576"/>
              <a:gd name="connsiteX510" fmla="*/ 3796751 w 6331249"/>
              <a:gd name="connsiteY510" fmla="*/ 1224721 h 6286576"/>
              <a:gd name="connsiteX511" fmla="*/ 3783501 w 6331249"/>
              <a:gd name="connsiteY511" fmla="*/ 1221466 h 6286576"/>
              <a:gd name="connsiteX512" fmla="*/ 3771180 w 6331249"/>
              <a:gd name="connsiteY512" fmla="*/ 1218444 h 6286576"/>
              <a:gd name="connsiteX513" fmla="*/ 3759557 w 6331249"/>
              <a:gd name="connsiteY513" fmla="*/ 1215189 h 6286576"/>
              <a:gd name="connsiteX514" fmla="*/ 3748632 w 6331249"/>
              <a:gd name="connsiteY514" fmla="*/ 1211935 h 6286576"/>
              <a:gd name="connsiteX515" fmla="*/ 3739798 w 6331249"/>
              <a:gd name="connsiteY515" fmla="*/ 1209377 h 6286576"/>
              <a:gd name="connsiteX516" fmla="*/ 3730267 w 6331249"/>
              <a:gd name="connsiteY516" fmla="*/ 1205658 h 6286576"/>
              <a:gd name="connsiteX517" fmla="*/ 3721201 w 6331249"/>
              <a:gd name="connsiteY517" fmla="*/ 1201705 h 6286576"/>
              <a:gd name="connsiteX518" fmla="*/ 3712601 w 6331249"/>
              <a:gd name="connsiteY518" fmla="*/ 1197288 h 6286576"/>
              <a:gd name="connsiteX519" fmla="*/ 3704464 w 6331249"/>
              <a:gd name="connsiteY519" fmla="*/ 1192639 h 6286576"/>
              <a:gd name="connsiteX520" fmla="*/ 3696793 w 6331249"/>
              <a:gd name="connsiteY520" fmla="*/ 1187524 h 6286576"/>
              <a:gd name="connsiteX521" fmla="*/ 3689587 w 6331249"/>
              <a:gd name="connsiteY521" fmla="*/ 1181712 h 6286576"/>
              <a:gd name="connsiteX522" fmla="*/ 3682846 w 6331249"/>
              <a:gd name="connsiteY522" fmla="*/ 1175435 h 6286576"/>
              <a:gd name="connsiteX523" fmla="*/ 3676802 w 6331249"/>
              <a:gd name="connsiteY523" fmla="*/ 1168693 h 6286576"/>
              <a:gd name="connsiteX524" fmla="*/ 3671455 w 6331249"/>
              <a:gd name="connsiteY524" fmla="*/ 1161718 h 6286576"/>
              <a:gd name="connsiteX525" fmla="*/ 3666806 w 6331249"/>
              <a:gd name="connsiteY525" fmla="*/ 1154511 h 6286576"/>
              <a:gd name="connsiteX526" fmla="*/ 3662854 w 6331249"/>
              <a:gd name="connsiteY526" fmla="*/ 1147072 h 6286576"/>
              <a:gd name="connsiteX527" fmla="*/ 3659600 w 6331249"/>
              <a:gd name="connsiteY527" fmla="*/ 1139632 h 6286576"/>
              <a:gd name="connsiteX528" fmla="*/ 3656810 w 6331249"/>
              <a:gd name="connsiteY528" fmla="*/ 1132193 h 6286576"/>
              <a:gd name="connsiteX529" fmla="*/ 3653091 w 6331249"/>
              <a:gd name="connsiteY529" fmla="*/ 1125451 h 6286576"/>
              <a:gd name="connsiteX530" fmla="*/ 3650999 w 6331249"/>
              <a:gd name="connsiteY530" fmla="*/ 1118011 h 6286576"/>
              <a:gd name="connsiteX531" fmla="*/ 3648907 w 6331249"/>
              <a:gd name="connsiteY531" fmla="*/ 1110572 h 6286576"/>
              <a:gd name="connsiteX532" fmla="*/ 3646815 w 6331249"/>
              <a:gd name="connsiteY532" fmla="*/ 1102203 h 6286576"/>
              <a:gd name="connsiteX533" fmla="*/ 3644955 w 6331249"/>
              <a:gd name="connsiteY533" fmla="*/ 1094531 h 6286576"/>
              <a:gd name="connsiteX534" fmla="*/ 3643095 w 6331249"/>
              <a:gd name="connsiteY534" fmla="*/ 1086626 h 6286576"/>
              <a:gd name="connsiteX535" fmla="*/ 3641468 w 6331249"/>
              <a:gd name="connsiteY535" fmla="*/ 1078954 h 6286576"/>
              <a:gd name="connsiteX536" fmla="*/ 3639376 w 6331249"/>
              <a:gd name="connsiteY536" fmla="*/ 1070352 h 6286576"/>
              <a:gd name="connsiteX537" fmla="*/ 3637051 w 6331249"/>
              <a:gd name="connsiteY537" fmla="*/ 1061286 h 6286576"/>
              <a:gd name="connsiteX538" fmla="*/ 3634494 w 6331249"/>
              <a:gd name="connsiteY538" fmla="*/ 1051754 h 6286576"/>
              <a:gd name="connsiteX539" fmla="*/ 3631705 w 6331249"/>
              <a:gd name="connsiteY539" fmla="*/ 1041757 h 6286576"/>
              <a:gd name="connsiteX540" fmla="*/ 3628451 w 6331249"/>
              <a:gd name="connsiteY540" fmla="*/ 1030830 h 6286576"/>
              <a:gd name="connsiteX541" fmla="*/ 3624964 w 6331249"/>
              <a:gd name="connsiteY541" fmla="*/ 1018276 h 6286576"/>
              <a:gd name="connsiteX542" fmla="*/ 3621477 w 6331249"/>
              <a:gd name="connsiteY542" fmla="*/ 1005025 h 6286576"/>
              <a:gd name="connsiteX543" fmla="*/ 3618455 w 6331249"/>
              <a:gd name="connsiteY543" fmla="*/ 991308 h 6286576"/>
              <a:gd name="connsiteX544" fmla="*/ 3615665 w 6331249"/>
              <a:gd name="connsiteY544" fmla="*/ 977359 h 6286576"/>
              <a:gd name="connsiteX545" fmla="*/ 3613341 w 6331249"/>
              <a:gd name="connsiteY545" fmla="*/ 963178 h 6286576"/>
              <a:gd name="connsiteX546" fmla="*/ 3611249 w 6331249"/>
              <a:gd name="connsiteY546" fmla="*/ 948764 h 6286576"/>
              <a:gd name="connsiteX547" fmla="*/ 3609389 w 6331249"/>
              <a:gd name="connsiteY547" fmla="*/ 934117 h 6286576"/>
              <a:gd name="connsiteX548" fmla="*/ 3607762 w 6331249"/>
              <a:gd name="connsiteY548" fmla="*/ 919006 h 6286576"/>
              <a:gd name="connsiteX549" fmla="*/ 3606134 w 6331249"/>
              <a:gd name="connsiteY549" fmla="*/ 903662 h 6286576"/>
              <a:gd name="connsiteX550" fmla="*/ 3604740 w 6331249"/>
              <a:gd name="connsiteY550" fmla="*/ 888086 h 6286576"/>
              <a:gd name="connsiteX551" fmla="*/ 3603577 w 6331249"/>
              <a:gd name="connsiteY551" fmla="*/ 872277 h 6286576"/>
              <a:gd name="connsiteX552" fmla="*/ 3603577 w 6331249"/>
              <a:gd name="connsiteY552" fmla="*/ 856235 h 6286576"/>
              <a:gd name="connsiteX553" fmla="*/ 3603577 w 6331249"/>
              <a:gd name="connsiteY553" fmla="*/ 839962 h 6286576"/>
              <a:gd name="connsiteX554" fmla="*/ 3603577 w 6331249"/>
              <a:gd name="connsiteY554" fmla="*/ 823455 h 6286576"/>
              <a:gd name="connsiteX555" fmla="*/ 3603577 w 6331249"/>
              <a:gd name="connsiteY555" fmla="*/ 806949 h 6286576"/>
              <a:gd name="connsiteX556" fmla="*/ 3603577 w 6331249"/>
              <a:gd name="connsiteY556" fmla="*/ 790210 h 6286576"/>
              <a:gd name="connsiteX557" fmla="*/ 3603577 w 6331249"/>
              <a:gd name="connsiteY557" fmla="*/ 773239 h 6286576"/>
              <a:gd name="connsiteX558" fmla="*/ 3603577 w 6331249"/>
              <a:gd name="connsiteY558" fmla="*/ 756035 h 6286576"/>
              <a:gd name="connsiteX559" fmla="*/ 3603577 w 6331249"/>
              <a:gd name="connsiteY559" fmla="*/ 738832 h 6286576"/>
              <a:gd name="connsiteX560" fmla="*/ 3603577 w 6331249"/>
              <a:gd name="connsiteY560" fmla="*/ 721395 h 6286576"/>
              <a:gd name="connsiteX561" fmla="*/ 3603577 w 6331249"/>
              <a:gd name="connsiteY561" fmla="*/ 703959 h 6286576"/>
              <a:gd name="connsiteX562" fmla="*/ 3603577 w 6331249"/>
              <a:gd name="connsiteY562" fmla="*/ 686290 h 6286576"/>
              <a:gd name="connsiteX563" fmla="*/ 3603577 w 6331249"/>
              <a:gd name="connsiteY563" fmla="*/ 668621 h 6286576"/>
              <a:gd name="connsiteX564" fmla="*/ 3603577 w 6331249"/>
              <a:gd name="connsiteY564" fmla="*/ 650720 h 6286576"/>
              <a:gd name="connsiteX565" fmla="*/ 3603577 w 6331249"/>
              <a:gd name="connsiteY565" fmla="*/ 632819 h 6286576"/>
              <a:gd name="connsiteX566" fmla="*/ 3603577 w 6331249"/>
              <a:gd name="connsiteY566" fmla="*/ 614918 h 6286576"/>
              <a:gd name="connsiteX567" fmla="*/ 3602415 w 6331249"/>
              <a:gd name="connsiteY567" fmla="*/ 597017 h 6286576"/>
              <a:gd name="connsiteX568" fmla="*/ 3601020 w 6331249"/>
              <a:gd name="connsiteY568" fmla="*/ 579116 h 6286576"/>
              <a:gd name="connsiteX569" fmla="*/ 3599393 w 6331249"/>
              <a:gd name="connsiteY569" fmla="*/ 561214 h 6286576"/>
              <a:gd name="connsiteX570" fmla="*/ 3483164 w 6331249"/>
              <a:gd name="connsiteY570" fmla="*/ 494027 h 6286576"/>
              <a:gd name="connsiteX571" fmla="*/ 3375070 w 6331249"/>
              <a:gd name="connsiteY571" fmla="*/ 672109 h 6286576"/>
              <a:gd name="connsiteX572" fmla="*/ 3371584 w 6331249"/>
              <a:gd name="connsiteY572" fmla="*/ 680478 h 6286576"/>
              <a:gd name="connsiteX573" fmla="*/ 3360890 w 6331249"/>
              <a:gd name="connsiteY573" fmla="*/ 693962 h 6286576"/>
              <a:gd name="connsiteX574" fmla="*/ 3298126 w 6331249"/>
              <a:gd name="connsiteY574" fmla="*/ 798347 h 6286576"/>
              <a:gd name="connsiteX575" fmla="*/ 3302311 w 6331249"/>
              <a:gd name="connsiteY575" fmla="*/ 799975 h 6286576"/>
              <a:gd name="connsiteX576" fmla="*/ 3376698 w 6331249"/>
              <a:gd name="connsiteY576" fmla="*/ 984566 h 6286576"/>
              <a:gd name="connsiteX577" fmla="*/ 3332530 w 6331249"/>
              <a:gd name="connsiteY577" fmla="*/ 860885 h 6286576"/>
              <a:gd name="connsiteX578" fmla="*/ 3332530 w 6331249"/>
              <a:gd name="connsiteY578" fmla="*/ 860885 h 6286576"/>
              <a:gd name="connsiteX579" fmla="*/ 3291153 w 6331249"/>
              <a:gd name="connsiteY579" fmla="*/ 834614 h 6286576"/>
              <a:gd name="connsiteX580" fmla="*/ 3281389 w 6331249"/>
              <a:gd name="connsiteY580" fmla="*/ 831360 h 6286576"/>
              <a:gd name="connsiteX581" fmla="*/ 3181897 w 6331249"/>
              <a:gd name="connsiteY581" fmla="*/ 1036177 h 6286576"/>
              <a:gd name="connsiteX582" fmla="*/ 3167485 w 6331249"/>
              <a:gd name="connsiteY582" fmla="*/ 1065935 h 6286576"/>
              <a:gd name="connsiteX583" fmla="*/ 3165392 w 6331249"/>
              <a:gd name="connsiteY583" fmla="*/ 1062681 h 6286576"/>
              <a:gd name="connsiteX584" fmla="*/ 3163300 w 6331249"/>
              <a:gd name="connsiteY584" fmla="*/ 1065935 h 6286576"/>
              <a:gd name="connsiteX585" fmla="*/ 3148888 w 6331249"/>
              <a:gd name="connsiteY585" fmla="*/ 1036177 h 6286576"/>
              <a:gd name="connsiteX586" fmla="*/ 3049628 w 6331249"/>
              <a:gd name="connsiteY586" fmla="*/ 831360 h 6286576"/>
              <a:gd name="connsiteX587" fmla="*/ 3039865 w 6331249"/>
              <a:gd name="connsiteY587" fmla="*/ 834614 h 6286576"/>
              <a:gd name="connsiteX588" fmla="*/ 2998487 w 6331249"/>
              <a:gd name="connsiteY588" fmla="*/ 860885 h 6286576"/>
              <a:gd name="connsiteX589" fmla="*/ 2998487 w 6331249"/>
              <a:gd name="connsiteY589" fmla="*/ 860885 h 6286576"/>
              <a:gd name="connsiteX590" fmla="*/ 2954320 w 6331249"/>
              <a:gd name="connsiteY590" fmla="*/ 984566 h 6286576"/>
              <a:gd name="connsiteX591" fmla="*/ 3028707 w 6331249"/>
              <a:gd name="connsiteY591" fmla="*/ 799975 h 6286576"/>
              <a:gd name="connsiteX592" fmla="*/ 3033588 w 6331249"/>
              <a:gd name="connsiteY592" fmla="*/ 798347 h 6286576"/>
              <a:gd name="connsiteX593" fmla="*/ 2982912 w 6331249"/>
              <a:gd name="connsiteY593" fmla="*/ 693962 h 6286576"/>
              <a:gd name="connsiteX594" fmla="*/ 2972219 w 6331249"/>
              <a:gd name="connsiteY594" fmla="*/ 680478 h 6286576"/>
              <a:gd name="connsiteX595" fmla="*/ 2968732 w 6331249"/>
              <a:gd name="connsiteY595" fmla="*/ 672109 h 6286576"/>
              <a:gd name="connsiteX596" fmla="*/ 2860639 w 6331249"/>
              <a:gd name="connsiteY596" fmla="*/ 494027 h 6286576"/>
              <a:gd name="connsiteX597" fmla="*/ 2744409 w 6331249"/>
              <a:gd name="connsiteY597" fmla="*/ 561214 h 6286576"/>
              <a:gd name="connsiteX598" fmla="*/ 2742782 w 6331249"/>
              <a:gd name="connsiteY598" fmla="*/ 579116 h 6286576"/>
              <a:gd name="connsiteX599" fmla="*/ 2741388 w 6331249"/>
              <a:gd name="connsiteY599" fmla="*/ 597017 h 6286576"/>
              <a:gd name="connsiteX600" fmla="*/ 2740225 w 6331249"/>
              <a:gd name="connsiteY600" fmla="*/ 613988 h 6286576"/>
              <a:gd name="connsiteX601" fmla="*/ 2740225 w 6331249"/>
              <a:gd name="connsiteY601" fmla="*/ 631889 h 6286576"/>
              <a:gd name="connsiteX602" fmla="*/ 2740225 w 6331249"/>
              <a:gd name="connsiteY602" fmla="*/ 649790 h 6286576"/>
              <a:gd name="connsiteX603" fmla="*/ 2740225 w 6331249"/>
              <a:gd name="connsiteY603" fmla="*/ 667692 h 6286576"/>
              <a:gd name="connsiteX604" fmla="*/ 2740225 w 6331249"/>
              <a:gd name="connsiteY604" fmla="*/ 685360 h 6286576"/>
              <a:gd name="connsiteX605" fmla="*/ 2740225 w 6331249"/>
              <a:gd name="connsiteY605" fmla="*/ 703029 h 6286576"/>
              <a:gd name="connsiteX606" fmla="*/ 2740225 w 6331249"/>
              <a:gd name="connsiteY606" fmla="*/ 720465 h 6286576"/>
              <a:gd name="connsiteX607" fmla="*/ 2740225 w 6331249"/>
              <a:gd name="connsiteY607" fmla="*/ 737902 h 6286576"/>
              <a:gd name="connsiteX608" fmla="*/ 2740225 w 6331249"/>
              <a:gd name="connsiteY608" fmla="*/ 755105 h 6286576"/>
              <a:gd name="connsiteX609" fmla="*/ 2740225 w 6331249"/>
              <a:gd name="connsiteY609" fmla="*/ 772309 h 6286576"/>
              <a:gd name="connsiteX610" fmla="*/ 2740225 w 6331249"/>
              <a:gd name="connsiteY610" fmla="*/ 789280 h 6286576"/>
              <a:gd name="connsiteX611" fmla="*/ 2740225 w 6331249"/>
              <a:gd name="connsiteY611" fmla="*/ 806019 h 6286576"/>
              <a:gd name="connsiteX612" fmla="*/ 2740225 w 6331249"/>
              <a:gd name="connsiteY612" fmla="*/ 822525 h 6286576"/>
              <a:gd name="connsiteX613" fmla="*/ 2740225 w 6331249"/>
              <a:gd name="connsiteY613" fmla="*/ 839032 h 6286576"/>
              <a:gd name="connsiteX614" fmla="*/ 2740225 w 6331249"/>
              <a:gd name="connsiteY614" fmla="*/ 855305 h 6286576"/>
              <a:gd name="connsiteX615" fmla="*/ 2740225 w 6331249"/>
              <a:gd name="connsiteY615" fmla="*/ 871347 h 6286576"/>
              <a:gd name="connsiteX616" fmla="*/ 2739063 w 6331249"/>
              <a:gd name="connsiteY616" fmla="*/ 887156 h 6286576"/>
              <a:gd name="connsiteX617" fmla="*/ 2737668 w 6331249"/>
              <a:gd name="connsiteY617" fmla="*/ 902732 h 6286576"/>
              <a:gd name="connsiteX618" fmla="*/ 2736041 w 6331249"/>
              <a:gd name="connsiteY618" fmla="*/ 918076 h 6286576"/>
              <a:gd name="connsiteX619" fmla="*/ 2734414 w 6331249"/>
              <a:gd name="connsiteY619" fmla="*/ 933187 h 6286576"/>
              <a:gd name="connsiteX620" fmla="*/ 2732554 w 6331249"/>
              <a:gd name="connsiteY620" fmla="*/ 947834 h 6286576"/>
              <a:gd name="connsiteX621" fmla="*/ 2716979 w 6331249"/>
              <a:gd name="connsiteY621" fmla="*/ 962713 h 6286576"/>
              <a:gd name="connsiteX622" fmla="*/ 2714655 w 6331249"/>
              <a:gd name="connsiteY622" fmla="*/ 976894 h 6286576"/>
              <a:gd name="connsiteX623" fmla="*/ 2711865 w 6331249"/>
              <a:gd name="connsiteY623" fmla="*/ 990843 h 6286576"/>
              <a:gd name="connsiteX624" fmla="*/ 2708843 w 6331249"/>
              <a:gd name="connsiteY624" fmla="*/ 1004560 h 6286576"/>
              <a:gd name="connsiteX625" fmla="*/ 2705356 w 6331249"/>
              <a:gd name="connsiteY625" fmla="*/ 1017811 h 6286576"/>
              <a:gd name="connsiteX626" fmla="*/ 2701637 w 6331249"/>
              <a:gd name="connsiteY626" fmla="*/ 1030365 h 6286576"/>
              <a:gd name="connsiteX627" fmla="*/ 2698382 w 6331249"/>
              <a:gd name="connsiteY627" fmla="*/ 1041292 h 6286576"/>
              <a:gd name="connsiteX628" fmla="*/ 2695593 w 6331249"/>
              <a:gd name="connsiteY628" fmla="*/ 1051289 h 6286576"/>
              <a:gd name="connsiteX629" fmla="*/ 2693036 w 6331249"/>
              <a:gd name="connsiteY629" fmla="*/ 1060821 h 6286576"/>
              <a:gd name="connsiteX630" fmla="*/ 2690711 w 6331249"/>
              <a:gd name="connsiteY630" fmla="*/ 1069887 h 6286576"/>
              <a:gd name="connsiteX631" fmla="*/ 2688619 w 6331249"/>
              <a:gd name="connsiteY631" fmla="*/ 1078489 h 6286576"/>
              <a:gd name="connsiteX632" fmla="*/ 2686760 w 6331249"/>
              <a:gd name="connsiteY632" fmla="*/ 1086859 h 6286576"/>
              <a:gd name="connsiteX633" fmla="*/ 2684900 w 6331249"/>
              <a:gd name="connsiteY633" fmla="*/ 1094763 h 6286576"/>
              <a:gd name="connsiteX634" fmla="*/ 2684435 w 6331249"/>
              <a:gd name="connsiteY634" fmla="*/ 1102203 h 6286576"/>
              <a:gd name="connsiteX635" fmla="*/ 2682575 w 6331249"/>
              <a:gd name="connsiteY635" fmla="*/ 1109875 h 6286576"/>
              <a:gd name="connsiteX636" fmla="*/ 2680483 w 6331249"/>
              <a:gd name="connsiteY636" fmla="*/ 1117314 h 6286576"/>
              <a:gd name="connsiteX637" fmla="*/ 2678391 w 6331249"/>
              <a:gd name="connsiteY637" fmla="*/ 1124754 h 6286576"/>
              <a:gd name="connsiteX638" fmla="*/ 2675834 w 6331249"/>
              <a:gd name="connsiteY638" fmla="*/ 1132193 h 6286576"/>
              <a:gd name="connsiteX639" fmla="*/ 2673045 w 6331249"/>
              <a:gd name="connsiteY639" fmla="*/ 1139632 h 6286576"/>
              <a:gd name="connsiteX640" fmla="*/ 2669790 w 6331249"/>
              <a:gd name="connsiteY640" fmla="*/ 1147072 h 6286576"/>
              <a:gd name="connsiteX641" fmla="*/ 2665838 w 6331249"/>
              <a:gd name="connsiteY641" fmla="*/ 1154511 h 6286576"/>
              <a:gd name="connsiteX642" fmla="*/ 2661189 w 6331249"/>
              <a:gd name="connsiteY642" fmla="*/ 1161718 h 6286576"/>
              <a:gd name="connsiteX643" fmla="*/ 2655842 w 6331249"/>
              <a:gd name="connsiteY643" fmla="*/ 1168693 h 6286576"/>
              <a:gd name="connsiteX644" fmla="*/ 2649799 w 6331249"/>
              <a:gd name="connsiteY644" fmla="*/ 1175435 h 6286576"/>
              <a:gd name="connsiteX645" fmla="*/ 2643058 w 6331249"/>
              <a:gd name="connsiteY645" fmla="*/ 1181712 h 6286576"/>
              <a:gd name="connsiteX646" fmla="*/ 2635851 w 6331249"/>
              <a:gd name="connsiteY646" fmla="*/ 1187524 h 6286576"/>
              <a:gd name="connsiteX647" fmla="*/ 2628180 w 6331249"/>
              <a:gd name="connsiteY647" fmla="*/ 1192639 h 6286576"/>
              <a:gd name="connsiteX648" fmla="*/ 2620044 w 6331249"/>
              <a:gd name="connsiteY648" fmla="*/ 1197288 h 6286576"/>
              <a:gd name="connsiteX649" fmla="*/ 2611443 w 6331249"/>
              <a:gd name="connsiteY649" fmla="*/ 1201705 h 6286576"/>
              <a:gd name="connsiteX650" fmla="*/ 2602377 w 6331249"/>
              <a:gd name="connsiteY650" fmla="*/ 1205658 h 6286576"/>
              <a:gd name="connsiteX651" fmla="*/ 2592846 w 6331249"/>
              <a:gd name="connsiteY651" fmla="*/ 1209377 h 6286576"/>
              <a:gd name="connsiteX652" fmla="*/ 2582618 w 6331249"/>
              <a:gd name="connsiteY652" fmla="*/ 1212865 h 6286576"/>
              <a:gd name="connsiteX653" fmla="*/ 2571692 w 6331249"/>
              <a:gd name="connsiteY653" fmla="*/ 1216119 h 6286576"/>
              <a:gd name="connsiteX654" fmla="*/ 2560070 w 6331249"/>
              <a:gd name="connsiteY654" fmla="*/ 1219374 h 6286576"/>
              <a:gd name="connsiteX655" fmla="*/ 2547749 w 6331249"/>
              <a:gd name="connsiteY655" fmla="*/ 1222629 h 6286576"/>
              <a:gd name="connsiteX656" fmla="*/ 2534499 w 6331249"/>
              <a:gd name="connsiteY656" fmla="*/ 1225884 h 6286576"/>
              <a:gd name="connsiteX657" fmla="*/ 2520319 w 6331249"/>
              <a:gd name="connsiteY657" fmla="*/ 1229138 h 6286576"/>
              <a:gd name="connsiteX658" fmla="*/ 2505209 w 6331249"/>
              <a:gd name="connsiteY658" fmla="*/ 1232393 h 6286576"/>
              <a:gd name="connsiteX659" fmla="*/ 2489635 w 6331249"/>
              <a:gd name="connsiteY659" fmla="*/ 1235648 h 6286576"/>
              <a:gd name="connsiteX660" fmla="*/ 2473362 w 6331249"/>
              <a:gd name="connsiteY660" fmla="*/ 1239135 h 6286576"/>
              <a:gd name="connsiteX661" fmla="*/ 2456160 w 6331249"/>
              <a:gd name="connsiteY661" fmla="*/ 1242855 h 6286576"/>
              <a:gd name="connsiteX662" fmla="*/ 2438261 w 6331249"/>
              <a:gd name="connsiteY662" fmla="*/ 1247040 h 6286576"/>
              <a:gd name="connsiteX663" fmla="*/ 2419897 w 6331249"/>
              <a:gd name="connsiteY663" fmla="*/ 1251457 h 6286576"/>
              <a:gd name="connsiteX664" fmla="*/ 2400835 w 6331249"/>
              <a:gd name="connsiteY664" fmla="*/ 1256107 h 6286576"/>
              <a:gd name="connsiteX665" fmla="*/ 2381076 w 6331249"/>
              <a:gd name="connsiteY665" fmla="*/ 1260989 h 6286576"/>
              <a:gd name="connsiteX666" fmla="*/ 2360852 w 6331249"/>
              <a:gd name="connsiteY666" fmla="*/ 1266103 h 6286576"/>
              <a:gd name="connsiteX667" fmla="*/ 2340163 w 6331249"/>
              <a:gd name="connsiteY667" fmla="*/ 1271450 h 6286576"/>
              <a:gd name="connsiteX668" fmla="*/ 2319010 w 6331249"/>
              <a:gd name="connsiteY668" fmla="*/ 1276798 h 6286576"/>
              <a:gd name="connsiteX669" fmla="*/ 2297623 w 6331249"/>
              <a:gd name="connsiteY669" fmla="*/ 1282377 h 6286576"/>
              <a:gd name="connsiteX670" fmla="*/ 2275307 w 6331249"/>
              <a:gd name="connsiteY670" fmla="*/ 1288189 h 6286576"/>
              <a:gd name="connsiteX671" fmla="*/ 2253224 w 6331249"/>
              <a:gd name="connsiteY671" fmla="*/ 1294234 h 6286576"/>
              <a:gd name="connsiteX672" fmla="*/ 2229978 w 6331249"/>
              <a:gd name="connsiteY672" fmla="*/ 1300511 h 6286576"/>
              <a:gd name="connsiteX673" fmla="*/ 2206732 w 6331249"/>
              <a:gd name="connsiteY673" fmla="*/ 1306788 h 6286576"/>
              <a:gd name="connsiteX674" fmla="*/ 2183486 w 6331249"/>
              <a:gd name="connsiteY674" fmla="*/ 1313297 h 6286576"/>
              <a:gd name="connsiteX675" fmla="*/ 2160240 w 6331249"/>
              <a:gd name="connsiteY675" fmla="*/ 1320039 h 6286576"/>
              <a:gd name="connsiteX676" fmla="*/ 2136994 w 6331249"/>
              <a:gd name="connsiteY676" fmla="*/ 1326781 h 6286576"/>
              <a:gd name="connsiteX677" fmla="*/ 2113749 w 6331249"/>
              <a:gd name="connsiteY677" fmla="*/ 1333756 h 6286576"/>
              <a:gd name="connsiteX678" fmla="*/ 2090503 w 6331249"/>
              <a:gd name="connsiteY678" fmla="*/ 1340730 h 6286576"/>
              <a:gd name="connsiteX679" fmla="*/ 2067257 w 6331249"/>
              <a:gd name="connsiteY679" fmla="*/ 1347705 h 6286576"/>
              <a:gd name="connsiteX680" fmla="*/ 2044011 w 6331249"/>
              <a:gd name="connsiteY680" fmla="*/ 1354912 h 6286576"/>
              <a:gd name="connsiteX681" fmla="*/ 2020765 w 6331249"/>
              <a:gd name="connsiteY681" fmla="*/ 1362119 h 6286576"/>
              <a:gd name="connsiteX682" fmla="*/ 1997519 w 6331249"/>
              <a:gd name="connsiteY682" fmla="*/ 1369326 h 6286576"/>
              <a:gd name="connsiteX683" fmla="*/ 1975900 w 6331249"/>
              <a:gd name="connsiteY683" fmla="*/ 1376533 h 6286576"/>
              <a:gd name="connsiteX684" fmla="*/ 2024949 w 6331249"/>
              <a:gd name="connsiteY684" fmla="*/ 1377928 h 6286576"/>
              <a:gd name="connsiteX685" fmla="*/ 2120025 w 6331249"/>
              <a:gd name="connsiteY685" fmla="*/ 1386762 h 6286576"/>
              <a:gd name="connsiteX686" fmla="*/ 2434542 w 6331249"/>
              <a:gd name="connsiteY686" fmla="*/ 1283540 h 6286576"/>
              <a:gd name="connsiteX687" fmla="*/ 2651891 w 6331249"/>
              <a:gd name="connsiteY687" fmla="*/ 1306788 h 6286576"/>
              <a:gd name="connsiteX688" fmla="*/ 2654913 w 6331249"/>
              <a:gd name="connsiteY688" fmla="*/ 1299813 h 6286576"/>
              <a:gd name="connsiteX689" fmla="*/ 2769283 w 6331249"/>
              <a:gd name="connsiteY689" fmla="*/ 979219 h 6286576"/>
              <a:gd name="connsiteX690" fmla="*/ 2773234 w 6331249"/>
              <a:gd name="connsiteY690" fmla="*/ 960388 h 6286576"/>
              <a:gd name="connsiteX691" fmla="*/ 2782765 w 6331249"/>
              <a:gd name="connsiteY691" fmla="*/ 977127 h 6286576"/>
              <a:gd name="connsiteX692" fmla="*/ 2820888 w 6331249"/>
              <a:gd name="connsiteY692" fmla="*/ 1088254 h 6286576"/>
              <a:gd name="connsiteX693" fmla="*/ 2837160 w 6331249"/>
              <a:gd name="connsiteY693" fmla="*/ 1199381 h 6286576"/>
              <a:gd name="connsiteX694" fmla="*/ 2900854 w 6331249"/>
              <a:gd name="connsiteY694" fmla="*/ 1028273 h 6286576"/>
              <a:gd name="connsiteX695" fmla="*/ 2906666 w 6331249"/>
              <a:gd name="connsiteY695" fmla="*/ 1012697 h 6286576"/>
              <a:gd name="connsiteX696" fmla="*/ 2914104 w 6331249"/>
              <a:gd name="connsiteY696" fmla="*/ 1027576 h 6286576"/>
              <a:gd name="connsiteX697" fmla="*/ 2950368 w 6331249"/>
              <a:gd name="connsiteY697" fmla="*/ 1131960 h 6286576"/>
              <a:gd name="connsiteX698" fmla="*/ 2965478 w 6331249"/>
              <a:gd name="connsiteY698" fmla="*/ 1236810 h 6286576"/>
              <a:gd name="connsiteX699" fmla="*/ 2976636 w 6331249"/>
              <a:gd name="connsiteY699" fmla="*/ 1228906 h 6286576"/>
              <a:gd name="connsiteX700" fmla="*/ 2995465 w 6331249"/>
              <a:gd name="connsiteY700" fmla="*/ 1212632 h 6286576"/>
              <a:gd name="connsiteX701" fmla="*/ 3063576 w 6331249"/>
              <a:gd name="connsiteY701" fmla="*/ 1032923 h 6286576"/>
              <a:gd name="connsiteX702" fmla="*/ 3069387 w 6331249"/>
              <a:gd name="connsiteY702" fmla="*/ 1080582 h 6286576"/>
              <a:gd name="connsiteX703" fmla="*/ 3069387 w 6331249"/>
              <a:gd name="connsiteY703" fmla="*/ 1080582 h 6286576"/>
              <a:gd name="connsiteX704" fmla="*/ 3157256 w 6331249"/>
              <a:gd name="connsiteY704" fmla="*/ 1282842 h 6286576"/>
              <a:gd name="connsiteX705" fmla="*/ 3157256 w 6331249"/>
              <a:gd name="connsiteY705" fmla="*/ 1282842 h 6286576"/>
              <a:gd name="connsiteX706" fmla="*/ 3165625 w 6331249"/>
              <a:gd name="connsiteY706" fmla="*/ 972709 h 6286576"/>
              <a:gd name="connsiteX707" fmla="*/ 3193752 w 6331249"/>
              <a:gd name="connsiteY707" fmla="*/ 954808 h 6286576"/>
              <a:gd name="connsiteX708" fmla="*/ 3322767 w 6331249"/>
              <a:gd name="connsiteY708" fmla="*/ 662577 h 6286576"/>
              <a:gd name="connsiteX709" fmla="*/ 3329741 w 6331249"/>
              <a:gd name="connsiteY709" fmla="*/ 617940 h 6286576"/>
              <a:gd name="connsiteX710" fmla="*/ 3298126 w 6331249"/>
              <a:gd name="connsiteY710" fmla="*/ 539361 h 6286576"/>
              <a:gd name="connsiteX711" fmla="*/ 3228389 w 6331249"/>
              <a:gd name="connsiteY711" fmla="*/ 478915 h 6286576"/>
              <a:gd name="connsiteX712" fmla="*/ 3103093 w 6331249"/>
              <a:gd name="connsiteY712" fmla="*/ 478915 h 6286576"/>
              <a:gd name="connsiteX713" fmla="*/ 3033356 w 6331249"/>
              <a:gd name="connsiteY713" fmla="*/ 539361 h 6286576"/>
              <a:gd name="connsiteX714" fmla="*/ 3001974 w 6331249"/>
              <a:gd name="connsiteY714" fmla="*/ 617940 h 6286576"/>
              <a:gd name="connsiteX715" fmla="*/ 3008948 w 6331249"/>
              <a:gd name="connsiteY715" fmla="*/ 662577 h 6286576"/>
              <a:gd name="connsiteX716" fmla="*/ 3137962 w 6331249"/>
              <a:gd name="connsiteY716" fmla="*/ 954808 h 6286576"/>
              <a:gd name="connsiteX717" fmla="*/ 3165857 w 6331249"/>
              <a:gd name="connsiteY717" fmla="*/ 972709 h 6286576"/>
              <a:gd name="connsiteX718" fmla="*/ 3165857 w 6331249"/>
              <a:gd name="connsiteY718" fmla="*/ 972709 h 6286576"/>
              <a:gd name="connsiteX719" fmla="*/ 3165625 w 6331249"/>
              <a:gd name="connsiteY719" fmla="*/ 833220 h 6286576"/>
              <a:gd name="connsiteX720" fmla="*/ 3216766 w 6331249"/>
              <a:gd name="connsiteY720" fmla="*/ 720930 h 6286576"/>
              <a:gd name="connsiteX721" fmla="*/ 3221648 w 6331249"/>
              <a:gd name="connsiteY721" fmla="*/ 694427 h 6286576"/>
              <a:gd name="connsiteX722" fmla="*/ 3221648 w 6331249"/>
              <a:gd name="connsiteY722" fmla="*/ 694427 h 6286576"/>
              <a:gd name="connsiteX723" fmla="*/ 3221648 w 6331249"/>
              <a:gd name="connsiteY723" fmla="*/ 694427 h 6286576"/>
              <a:gd name="connsiteX724" fmla="*/ 3236990 w 6331249"/>
              <a:gd name="connsiteY724" fmla="*/ 661647 h 6286576"/>
              <a:gd name="connsiteX725" fmla="*/ 3249078 w 6331249"/>
              <a:gd name="connsiteY725" fmla="*/ 657230 h 6286576"/>
              <a:gd name="connsiteX726" fmla="*/ 3260003 w 6331249"/>
              <a:gd name="connsiteY726" fmla="*/ 661880 h 6286576"/>
              <a:gd name="connsiteX727" fmla="*/ 3271858 w 6331249"/>
              <a:gd name="connsiteY727" fmla="*/ 685128 h 6286576"/>
              <a:gd name="connsiteX728" fmla="*/ 3259771 w 6331249"/>
              <a:gd name="connsiteY728" fmla="*/ 734182 h 6286576"/>
              <a:gd name="connsiteX729" fmla="*/ 3236525 w 6331249"/>
              <a:gd name="connsiteY729" fmla="*/ 782538 h 6286576"/>
              <a:gd name="connsiteX730" fmla="*/ 3250937 w 6331249"/>
              <a:gd name="connsiteY730" fmla="*/ 729765 h 6286576"/>
              <a:gd name="connsiteX731" fmla="*/ 3262328 w 6331249"/>
              <a:gd name="connsiteY731" fmla="*/ 686755 h 6286576"/>
              <a:gd name="connsiteX732" fmla="*/ 3254424 w 6331249"/>
              <a:gd name="connsiteY732" fmla="*/ 670714 h 6286576"/>
              <a:gd name="connsiteX733" fmla="*/ 3250007 w 6331249"/>
              <a:gd name="connsiteY733" fmla="*/ 668621 h 6286576"/>
              <a:gd name="connsiteX734" fmla="*/ 3245358 w 6331249"/>
              <a:gd name="connsiteY734" fmla="*/ 670481 h 6286576"/>
              <a:gd name="connsiteX735" fmla="*/ 3233735 w 6331249"/>
              <a:gd name="connsiteY735" fmla="*/ 697217 h 6286576"/>
              <a:gd name="connsiteX736" fmla="*/ 3233735 w 6331249"/>
              <a:gd name="connsiteY736" fmla="*/ 697217 h 6286576"/>
              <a:gd name="connsiteX737" fmla="*/ 3233735 w 6331249"/>
              <a:gd name="connsiteY737" fmla="*/ 697217 h 6286576"/>
              <a:gd name="connsiteX738" fmla="*/ 3228854 w 6331249"/>
              <a:gd name="connsiteY738" fmla="*/ 723488 h 6286576"/>
              <a:gd name="connsiteX739" fmla="*/ 3167020 w 6331249"/>
              <a:gd name="connsiteY739" fmla="*/ 844611 h 6286576"/>
              <a:gd name="connsiteX740" fmla="*/ 3105186 w 6331249"/>
              <a:gd name="connsiteY740" fmla="*/ 723488 h 6286576"/>
              <a:gd name="connsiteX741" fmla="*/ 3100304 w 6331249"/>
              <a:gd name="connsiteY741" fmla="*/ 697217 h 6286576"/>
              <a:gd name="connsiteX742" fmla="*/ 3100304 w 6331249"/>
              <a:gd name="connsiteY742" fmla="*/ 697217 h 6286576"/>
              <a:gd name="connsiteX743" fmla="*/ 3100304 w 6331249"/>
              <a:gd name="connsiteY743" fmla="*/ 697217 h 6286576"/>
              <a:gd name="connsiteX744" fmla="*/ 3088681 w 6331249"/>
              <a:gd name="connsiteY744" fmla="*/ 670481 h 6286576"/>
              <a:gd name="connsiteX745" fmla="*/ 3084032 w 6331249"/>
              <a:gd name="connsiteY745" fmla="*/ 668621 h 6286576"/>
              <a:gd name="connsiteX746" fmla="*/ 3079615 w 6331249"/>
              <a:gd name="connsiteY746" fmla="*/ 670714 h 6286576"/>
              <a:gd name="connsiteX747" fmla="*/ 3071711 w 6331249"/>
              <a:gd name="connsiteY747" fmla="*/ 686755 h 6286576"/>
              <a:gd name="connsiteX748" fmla="*/ 3083102 w 6331249"/>
              <a:gd name="connsiteY748" fmla="*/ 729765 h 6286576"/>
              <a:gd name="connsiteX749" fmla="*/ 3097514 w 6331249"/>
              <a:gd name="connsiteY749" fmla="*/ 782538 h 6286576"/>
              <a:gd name="connsiteX750" fmla="*/ 3074268 w 6331249"/>
              <a:gd name="connsiteY750" fmla="*/ 734182 h 6286576"/>
              <a:gd name="connsiteX751" fmla="*/ 3062181 w 6331249"/>
              <a:gd name="connsiteY751" fmla="*/ 685128 h 6286576"/>
              <a:gd name="connsiteX752" fmla="*/ 3074036 w 6331249"/>
              <a:gd name="connsiteY752" fmla="*/ 661880 h 6286576"/>
              <a:gd name="connsiteX753" fmla="*/ 3084962 w 6331249"/>
              <a:gd name="connsiteY753" fmla="*/ 657230 h 6286576"/>
              <a:gd name="connsiteX754" fmla="*/ 3097050 w 6331249"/>
              <a:gd name="connsiteY754" fmla="*/ 661647 h 6286576"/>
              <a:gd name="connsiteX755" fmla="*/ 3112392 w 6331249"/>
              <a:gd name="connsiteY755" fmla="*/ 694427 h 6286576"/>
              <a:gd name="connsiteX756" fmla="*/ 3112392 w 6331249"/>
              <a:gd name="connsiteY756" fmla="*/ 694427 h 6286576"/>
              <a:gd name="connsiteX757" fmla="*/ 3112392 w 6331249"/>
              <a:gd name="connsiteY757" fmla="*/ 694427 h 6286576"/>
              <a:gd name="connsiteX758" fmla="*/ 3117273 w 6331249"/>
              <a:gd name="connsiteY758" fmla="*/ 720930 h 6286576"/>
              <a:gd name="connsiteX759" fmla="*/ 3168414 w 6331249"/>
              <a:gd name="connsiteY759" fmla="*/ 833220 h 6286576"/>
              <a:gd name="connsiteX760" fmla="*/ 3168414 w 6331249"/>
              <a:gd name="connsiteY760" fmla="*/ 833220 h 6286576"/>
              <a:gd name="connsiteX761" fmla="*/ 3165625 w 6331249"/>
              <a:gd name="connsiteY761" fmla="*/ 437998 h 6286576"/>
              <a:gd name="connsiteX762" fmla="*/ 3216068 w 6331249"/>
              <a:gd name="connsiteY762" fmla="*/ 439858 h 6286576"/>
              <a:gd name="connsiteX763" fmla="*/ 3296267 w 6331249"/>
              <a:gd name="connsiteY763" fmla="*/ 223649 h 6286576"/>
              <a:gd name="connsiteX764" fmla="*/ 3249775 w 6331249"/>
              <a:gd name="connsiteY764" fmla="*/ 448460 h 6286576"/>
              <a:gd name="connsiteX765" fmla="*/ 3307657 w 6331249"/>
              <a:gd name="connsiteY765" fmla="*/ 494957 h 6286576"/>
              <a:gd name="connsiteX766" fmla="*/ 3325324 w 6331249"/>
              <a:gd name="connsiteY766" fmla="*/ 461014 h 6286576"/>
              <a:gd name="connsiteX767" fmla="*/ 3329044 w 6331249"/>
              <a:gd name="connsiteY767" fmla="*/ 408938 h 6286576"/>
              <a:gd name="connsiteX768" fmla="*/ 3362053 w 6331249"/>
              <a:gd name="connsiteY768" fmla="*/ 295719 h 6286576"/>
              <a:gd name="connsiteX769" fmla="*/ 3460848 w 6331249"/>
              <a:gd name="connsiteY769" fmla="*/ 274563 h 6286576"/>
              <a:gd name="connsiteX770" fmla="*/ 3166090 w 6331249"/>
              <a:gd name="connsiteY770" fmla="*/ 53936 h 6286576"/>
              <a:gd name="connsiteX771" fmla="*/ 2871332 w 6331249"/>
              <a:gd name="connsiteY771" fmla="*/ 274563 h 6286576"/>
              <a:gd name="connsiteX772" fmla="*/ 2970824 w 6331249"/>
              <a:gd name="connsiteY772" fmla="*/ 295719 h 6286576"/>
              <a:gd name="connsiteX773" fmla="*/ 3003833 w 6331249"/>
              <a:gd name="connsiteY773" fmla="*/ 408938 h 6286576"/>
              <a:gd name="connsiteX774" fmla="*/ 3007553 w 6331249"/>
              <a:gd name="connsiteY774" fmla="*/ 461014 h 6286576"/>
              <a:gd name="connsiteX775" fmla="*/ 3025220 w 6331249"/>
              <a:gd name="connsiteY775" fmla="*/ 494957 h 6286576"/>
              <a:gd name="connsiteX776" fmla="*/ 3083102 w 6331249"/>
              <a:gd name="connsiteY776" fmla="*/ 448460 h 6286576"/>
              <a:gd name="connsiteX777" fmla="*/ 3036610 w 6331249"/>
              <a:gd name="connsiteY777" fmla="*/ 223649 h 6286576"/>
              <a:gd name="connsiteX778" fmla="*/ 3116808 w 6331249"/>
              <a:gd name="connsiteY778" fmla="*/ 439858 h 6286576"/>
              <a:gd name="connsiteX779" fmla="*/ 3167252 w 6331249"/>
              <a:gd name="connsiteY779" fmla="*/ 437998 h 6286576"/>
              <a:gd name="connsiteX780" fmla="*/ 3167252 w 6331249"/>
              <a:gd name="connsiteY780" fmla="*/ 437998 h 6286576"/>
              <a:gd name="connsiteX781" fmla="*/ 3165625 w 6331249"/>
              <a:gd name="connsiteY781" fmla="*/ 39057 h 6286576"/>
              <a:gd name="connsiteX782" fmla="*/ 3475725 w 6331249"/>
              <a:gd name="connsiteY782" fmla="*/ 275957 h 6286576"/>
              <a:gd name="connsiteX783" fmla="*/ 3486651 w 6331249"/>
              <a:gd name="connsiteY783" fmla="*/ 277120 h 6286576"/>
              <a:gd name="connsiteX784" fmla="*/ 3520357 w 6331249"/>
              <a:gd name="connsiteY784" fmla="*/ 280142 h 6286576"/>
              <a:gd name="connsiteX785" fmla="*/ 3520357 w 6331249"/>
              <a:gd name="connsiteY785" fmla="*/ 273168 h 6286576"/>
              <a:gd name="connsiteX786" fmla="*/ 3516173 w 6331249"/>
              <a:gd name="connsiteY786" fmla="*/ 253174 h 6286576"/>
              <a:gd name="connsiteX787" fmla="*/ 3511291 w 6331249"/>
              <a:gd name="connsiteY787" fmla="*/ 234111 h 6286576"/>
              <a:gd name="connsiteX788" fmla="*/ 3505712 w 6331249"/>
              <a:gd name="connsiteY788" fmla="*/ 215977 h 6286576"/>
              <a:gd name="connsiteX789" fmla="*/ 3499436 w 6331249"/>
              <a:gd name="connsiteY789" fmla="*/ 198773 h 6286576"/>
              <a:gd name="connsiteX790" fmla="*/ 3492462 w 6331249"/>
              <a:gd name="connsiteY790" fmla="*/ 182499 h 6286576"/>
              <a:gd name="connsiteX791" fmla="*/ 3484094 w 6331249"/>
              <a:gd name="connsiteY791" fmla="*/ 167388 h 6286576"/>
              <a:gd name="connsiteX792" fmla="*/ 3475957 w 6331249"/>
              <a:gd name="connsiteY792" fmla="*/ 152974 h 6286576"/>
              <a:gd name="connsiteX793" fmla="*/ 3467356 w 6331249"/>
              <a:gd name="connsiteY793" fmla="*/ 139257 h 6286576"/>
              <a:gd name="connsiteX794" fmla="*/ 3458058 w 6331249"/>
              <a:gd name="connsiteY794" fmla="*/ 126238 h 6286576"/>
              <a:gd name="connsiteX795" fmla="*/ 3448295 w 6331249"/>
              <a:gd name="connsiteY795" fmla="*/ 113917 h 6286576"/>
              <a:gd name="connsiteX796" fmla="*/ 3437602 w 6331249"/>
              <a:gd name="connsiteY796" fmla="*/ 102525 h 6286576"/>
              <a:gd name="connsiteX797" fmla="*/ 3426908 w 6331249"/>
              <a:gd name="connsiteY797" fmla="*/ 91831 h 6286576"/>
              <a:gd name="connsiteX798" fmla="*/ 3415751 w 6331249"/>
              <a:gd name="connsiteY798" fmla="*/ 81602 h 6286576"/>
              <a:gd name="connsiteX799" fmla="*/ 3404128 w 6331249"/>
              <a:gd name="connsiteY799" fmla="*/ 72070 h 6286576"/>
              <a:gd name="connsiteX800" fmla="*/ 3392272 w 6331249"/>
              <a:gd name="connsiteY800" fmla="*/ 63235 h 6286576"/>
              <a:gd name="connsiteX801" fmla="*/ 3380649 w 6331249"/>
              <a:gd name="connsiteY801" fmla="*/ 56028 h 6286576"/>
              <a:gd name="connsiteX802" fmla="*/ 3367864 w 6331249"/>
              <a:gd name="connsiteY802" fmla="*/ 47427 h 6286576"/>
              <a:gd name="connsiteX803" fmla="*/ 3354846 w 6331249"/>
              <a:gd name="connsiteY803" fmla="*/ 40452 h 6286576"/>
              <a:gd name="connsiteX804" fmla="*/ 3341596 w 6331249"/>
              <a:gd name="connsiteY804" fmla="*/ 32780 h 6286576"/>
              <a:gd name="connsiteX805" fmla="*/ 3327881 w 6331249"/>
              <a:gd name="connsiteY805" fmla="*/ 26968 h 6286576"/>
              <a:gd name="connsiteX806" fmla="*/ 3313933 w 6331249"/>
              <a:gd name="connsiteY806" fmla="*/ 21621 h 6286576"/>
              <a:gd name="connsiteX807" fmla="*/ 3299754 w 6331249"/>
              <a:gd name="connsiteY807" fmla="*/ 16971 h 6286576"/>
              <a:gd name="connsiteX808" fmla="*/ 3285341 w 6331249"/>
              <a:gd name="connsiteY808" fmla="*/ 12787 h 6286576"/>
              <a:gd name="connsiteX809" fmla="*/ 3270464 w 6331249"/>
              <a:gd name="connsiteY809" fmla="*/ 9532 h 6286576"/>
              <a:gd name="connsiteX810" fmla="*/ 3255586 w 6331249"/>
              <a:gd name="connsiteY810" fmla="*/ 6277 h 6286576"/>
              <a:gd name="connsiteX811" fmla="*/ 3240709 w 6331249"/>
              <a:gd name="connsiteY811" fmla="*/ 3720 h 6286576"/>
              <a:gd name="connsiteX812" fmla="*/ 3225832 w 6331249"/>
              <a:gd name="connsiteY812" fmla="*/ 1627 h 6286576"/>
              <a:gd name="connsiteX813" fmla="*/ 3210722 w 6331249"/>
              <a:gd name="connsiteY813" fmla="*/ 0 h 6286576"/>
              <a:gd name="connsiteX814" fmla="*/ 3195612 w 6331249"/>
              <a:gd name="connsiteY814" fmla="*/ 0 h 6286576"/>
              <a:gd name="connsiteX815" fmla="*/ 3180502 w 6331249"/>
              <a:gd name="connsiteY815" fmla="*/ 0 h 6286576"/>
              <a:gd name="connsiteX816" fmla="*/ 3150515 w 6331249"/>
              <a:gd name="connsiteY816" fmla="*/ 0 h 6286576"/>
              <a:gd name="connsiteX817" fmla="*/ 3135405 w 6331249"/>
              <a:gd name="connsiteY817" fmla="*/ 0 h 6286576"/>
              <a:gd name="connsiteX818" fmla="*/ 3120296 w 6331249"/>
              <a:gd name="connsiteY818" fmla="*/ 0 h 6286576"/>
              <a:gd name="connsiteX819" fmla="*/ 3105186 w 6331249"/>
              <a:gd name="connsiteY819" fmla="*/ 1627 h 6286576"/>
              <a:gd name="connsiteX820" fmla="*/ 3090308 w 6331249"/>
              <a:gd name="connsiteY820" fmla="*/ 3720 h 6286576"/>
              <a:gd name="connsiteX821" fmla="*/ 3075431 w 6331249"/>
              <a:gd name="connsiteY821" fmla="*/ 6277 h 6286576"/>
              <a:gd name="connsiteX822" fmla="*/ 3060553 w 6331249"/>
              <a:gd name="connsiteY822" fmla="*/ 9532 h 6286576"/>
              <a:gd name="connsiteX823" fmla="*/ 3045908 w 6331249"/>
              <a:gd name="connsiteY823" fmla="*/ 13252 h 6286576"/>
              <a:gd name="connsiteX824" fmla="*/ 3031496 w 6331249"/>
              <a:gd name="connsiteY824" fmla="*/ 17436 h 6286576"/>
              <a:gd name="connsiteX825" fmla="*/ 3017316 w 6331249"/>
              <a:gd name="connsiteY825" fmla="*/ 22086 h 6286576"/>
              <a:gd name="connsiteX826" fmla="*/ 3003369 w 6331249"/>
              <a:gd name="connsiteY826" fmla="*/ 27433 h 6286576"/>
              <a:gd name="connsiteX827" fmla="*/ 2989653 w 6331249"/>
              <a:gd name="connsiteY827" fmla="*/ 33245 h 6286576"/>
              <a:gd name="connsiteX828" fmla="*/ 2976171 w 6331249"/>
              <a:gd name="connsiteY828" fmla="*/ 39755 h 6286576"/>
              <a:gd name="connsiteX829" fmla="*/ 2963153 w 6331249"/>
              <a:gd name="connsiteY829" fmla="*/ 46729 h 6286576"/>
              <a:gd name="connsiteX830" fmla="*/ 2950368 w 6331249"/>
              <a:gd name="connsiteY830" fmla="*/ 54401 h 6286576"/>
              <a:gd name="connsiteX831" fmla="*/ 2938048 w 6331249"/>
              <a:gd name="connsiteY831" fmla="*/ 62538 h 6286576"/>
              <a:gd name="connsiteX832" fmla="*/ 2926192 w 6331249"/>
              <a:gd name="connsiteY832" fmla="*/ 71372 h 6286576"/>
              <a:gd name="connsiteX833" fmla="*/ 2914569 w 6331249"/>
              <a:gd name="connsiteY833" fmla="*/ 80904 h 6286576"/>
              <a:gd name="connsiteX834" fmla="*/ 2903411 w 6331249"/>
              <a:gd name="connsiteY834" fmla="*/ 91133 h 6286576"/>
              <a:gd name="connsiteX835" fmla="*/ 2892718 w 6331249"/>
              <a:gd name="connsiteY835" fmla="*/ 101828 h 6286576"/>
              <a:gd name="connsiteX836" fmla="*/ 2882490 w 6331249"/>
              <a:gd name="connsiteY836" fmla="*/ 113219 h 6286576"/>
              <a:gd name="connsiteX837" fmla="*/ 2872727 w 6331249"/>
              <a:gd name="connsiteY837" fmla="*/ 125541 h 6286576"/>
              <a:gd name="connsiteX838" fmla="*/ 2863428 w 6331249"/>
              <a:gd name="connsiteY838" fmla="*/ 138560 h 6286576"/>
              <a:gd name="connsiteX839" fmla="*/ 2854827 w 6331249"/>
              <a:gd name="connsiteY839" fmla="*/ 152276 h 6286576"/>
              <a:gd name="connsiteX840" fmla="*/ 2846691 w 6331249"/>
              <a:gd name="connsiteY840" fmla="*/ 166690 h 6286576"/>
              <a:gd name="connsiteX841" fmla="*/ 2839253 w 6331249"/>
              <a:gd name="connsiteY841" fmla="*/ 182034 h 6286576"/>
              <a:gd name="connsiteX842" fmla="*/ 2832279 w 6331249"/>
              <a:gd name="connsiteY842" fmla="*/ 198308 h 6286576"/>
              <a:gd name="connsiteX843" fmla="*/ 2826003 w 6331249"/>
              <a:gd name="connsiteY843" fmla="*/ 215512 h 6286576"/>
              <a:gd name="connsiteX844" fmla="*/ 2820423 w 6331249"/>
              <a:gd name="connsiteY844" fmla="*/ 233646 h 6286576"/>
              <a:gd name="connsiteX845" fmla="*/ 2815542 w 6331249"/>
              <a:gd name="connsiteY845" fmla="*/ 252709 h 6286576"/>
              <a:gd name="connsiteX846" fmla="*/ 2811358 w 6331249"/>
              <a:gd name="connsiteY846" fmla="*/ 272703 h 6286576"/>
              <a:gd name="connsiteX847" fmla="*/ 2811358 w 6331249"/>
              <a:gd name="connsiteY847" fmla="*/ 279677 h 6286576"/>
              <a:gd name="connsiteX848" fmla="*/ 2845064 w 6331249"/>
              <a:gd name="connsiteY848" fmla="*/ 276655 h 6286576"/>
              <a:gd name="connsiteX849" fmla="*/ 2855990 w 6331249"/>
              <a:gd name="connsiteY849" fmla="*/ 275492 h 6286576"/>
              <a:gd name="connsiteX850" fmla="*/ 3166090 w 6331249"/>
              <a:gd name="connsiteY850" fmla="*/ 38592 h 6286576"/>
              <a:gd name="connsiteX851" fmla="*/ 3166090 w 6331249"/>
              <a:gd name="connsiteY851" fmla="*/ 38592 h 6286576"/>
              <a:gd name="connsiteX852" fmla="*/ 3358798 w 6331249"/>
              <a:gd name="connsiteY852" fmla="*/ 1472316 h 6286576"/>
              <a:gd name="connsiteX853" fmla="*/ 3356706 w 6331249"/>
              <a:gd name="connsiteY853" fmla="*/ 1472316 h 6286576"/>
              <a:gd name="connsiteX854" fmla="*/ 3354846 w 6331249"/>
              <a:gd name="connsiteY854" fmla="*/ 1472316 h 6286576"/>
              <a:gd name="connsiteX855" fmla="*/ 3352987 w 6331249"/>
              <a:gd name="connsiteY855" fmla="*/ 1472316 h 6286576"/>
              <a:gd name="connsiteX856" fmla="*/ 3309052 w 6331249"/>
              <a:gd name="connsiteY856" fmla="*/ 1487427 h 6286576"/>
              <a:gd name="connsiteX857" fmla="*/ 3307192 w 6331249"/>
              <a:gd name="connsiteY857" fmla="*/ 1487427 h 6286576"/>
              <a:gd name="connsiteX858" fmla="*/ 3305565 w 6331249"/>
              <a:gd name="connsiteY858" fmla="*/ 1487427 h 6286576"/>
              <a:gd name="connsiteX859" fmla="*/ 3304170 w 6331249"/>
              <a:gd name="connsiteY859" fmla="*/ 1487427 h 6286576"/>
              <a:gd name="connsiteX860" fmla="*/ 3303008 w 6331249"/>
              <a:gd name="connsiteY860" fmla="*/ 1487427 h 6286576"/>
              <a:gd name="connsiteX861" fmla="*/ 3303008 w 6331249"/>
              <a:gd name="connsiteY861" fmla="*/ 1487427 h 6286576"/>
              <a:gd name="connsiteX862" fmla="*/ 3303008 w 6331249"/>
              <a:gd name="connsiteY862" fmla="*/ 1487427 h 6286576"/>
              <a:gd name="connsiteX863" fmla="*/ 3303008 w 6331249"/>
              <a:gd name="connsiteY863" fmla="*/ 1487427 h 6286576"/>
              <a:gd name="connsiteX864" fmla="*/ 3303008 w 6331249"/>
              <a:gd name="connsiteY864" fmla="*/ 1487427 h 6286576"/>
              <a:gd name="connsiteX865" fmla="*/ 3303008 w 6331249"/>
              <a:gd name="connsiteY865" fmla="*/ 1487427 h 6286576"/>
              <a:gd name="connsiteX866" fmla="*/ 3303008 w 6331249"/>
              <a:gd name="connsiteY866" fmla="*/ 1487427 h 6286576"/>
              <a:gd name="connsiteX867" fmla="*/ 3303008 w 6331249"/>
              <a:gd name="connsiteY867" fmla="*/ 1487427 h 6286576"/>
              <a:gd name="connsiteX868" fmla="*/ 3303008 w 6331249"/>
              <a:gd name="connsiteY868" fmla="*/ 1487427 h 6286576"/>
              <a:gd name="connsiteX869" fmla="*/ 3303008 w 6331249"/>
              <a:gd name="connsiteY869" fmla="*/ 1487427 h 6286576"/>
              <a:gd name="connsiteX870" fmla="*/ 3303008 w 6331249"/>
              <a:gd name="connsiteY870" fmla="*/ 1487427 h 6286576"/>
              <a:gd name="connsiteX871" fmla="*/ 3303008 w 6331249"/>
              <a:gd name="connsiteY871" fmla="*/ 1487427 h 6286576"/>
              <a:gd name="connsiteX872" fmla="*/ 3303008 w 6331249"/>
              <a:gd name="connsiteY872" fmla="*/ 1487427 h 6286576"/>
              <a:gd name="connsiteX873" fmla="*/ 3303008 w 6331249"/>
              <a:gd name="connsiteY873" fmla="*/ 1487427 h 6286576"/>
              <a:gd name="connsiteX874" fmla="*/ 3304170 w 6331249"/>
              <a:gd name="connsiteY874" fmla="*/ 1487427 h 6286576"/>
              <a:gd name="connsiteX875" fmla="*/ 3305565 w 6331249"/>
              <a:gd name="connsiteY875" fmla="*/ 1487427 h 6286576"/>
              <a:gd name="connsiteX876" fmla="*/ 3307192 w 6331249"/>
              <a:gd name="connsiteY876" fmla="*/ 1487427 h 6286576"/>
              <a:gd name="connsiteX877" fmla="*/ 3346943 w 6331249"/>
              <a:gd name="connsiteY877" fmla="*/ 1510675 h 6286576"/>
              <a:gd name="connsiteX878" fmla="*/ 3348802 w 6331249"/>
              <a:gd name="connsiteY878" fmla="*/ 1510675 h 6286576"/>
              <a:gd name="connsiteX879" fmla="*/ 3350662 w 6331249"/>
              <a:gd name="connsiteY879" fmla="*/ 1510675 h 6286576"/>
              <a:gd name="connsiteX880" fmla="*/ 3352522 w 6331249"/>
              <a:gd name="connsiteY880" fmla="*/ 1510675 h 6286576"/>
              <a:gd name="connsiteX881" fmla="*/ 3354614 w 6331249"/>
              <a:gd name="connsiteY881" fmla="*/ 1510675 h 6286576"/>
              <a:gd name="connsiteX882" fmla="*/ 3356706 w 6331249"/>
              <a:gd name="connsiteY882" fmla="*/ 1510675 h 6286576"/>
              <a:gd name="connsiteX883" fmla="*/ 3358798 w 6331249"/>
              <a:gd name="connsiteY883" fmla="*/ 1510675 h 6286576"/>
              <a:gd name="connsiteX884" fmla="*/ 3361123 w 6331249"/>
              <a:gd name="connsiteY884" fmla="*/ 1510675 h 6286576"/>
              <a:gd name="connsiteX885" fmla="*/ 3363447 w 6331249"/>
              <a:gd name="connsiteY885" fmla="*/ 1510675 h 6286576"/>
              <a:gd name="connsiteX886" fmla="*/ 3365772 w 6331249"/>
              <a:gd name="connsiteY886" fmla="*/ 1510675 h 6286576"/>
              <a:gd name="connsiteX887" fmla="*/ 3368096 w 6331249"/>
              <a:gd name="connsiteY887" fmla="*/ 1510675 h 6286576"/>
              <a:gd name="connsiteX888" fmla="*/ 3370653 w 6331249"/>
              <a:gd name="connsiteY888" fmla="*/ 1510675 h 6286576"/>
              <a:gd name="connsiteX889" fmla="*/ 3373211 w 6331249"/>
              <a:gd name="connsiteY889" fmla="*/ 1510675 h 6286576"/>
              <a:gd name="connsiteX890" fmla="*/ 3375768 w 6331249"/>
              <a:gd name="connsiteY890" fmla="*/ 1510675 h 6286576"/>
              <a:gd name="connsiteX891" fmla="*/ 3378325 w 6331249"/>
              <a:gd name="connsiteY891" fmla="*/ 1510675 h 6286576"/>
              <a:gd name="connsiteX892" fmla="*/ 3380882 w 6331249"/>
              <a:gd name="connsiteY892" fmla="*/ 1510675 h 6286576"/>
              <a:gd name="connsiteX893" fmla="*/ 3410869 w 6331249"/>
              <a:gd name="connsiteY893" fmla="*/ 1510675 h 6286576"/>
              <a:gd name="connsiteX894" fmla="*/ 3412961 w 6331249"/>
              <a:gd name="connsiteY894" fmla="*/ 1510675 h 6286576"/>
              <a:gd name="connsiteX895" fmla="*/ 3415053 w 6331249"/>
              <a:gd name="connsiteY895" fmla="*/ 1510675 h 6286576"/>
              <a:gd name="connsiteX896" fmla="*/ 3417145 w 6331249"/>
              <a:gd name="connsiteY896" fmla="*/ 1510675 h 6286576"/>
              <a:gd name="connsiteX897" fmla="*/ 3419005 w 6331249"/>
              <a:gd name="connsiteY897" fmla="*/ 1510675 h 6286576"/>
              <a:gd name="connsiteX898" fmla="*/ 3420865 w 6331249"/>
              <a:gd name="connsiteY898" fmla="*/ 1510675 h 6286576"/>
              <a:gd name="connsiteX899" fmla="*/ 3464799 w 6331249"/>
              <a:gd name="connsiteY899" fmla="*/ 1495564 h 6286576"/>
              <a:gd name="connsiteX900" fmla="*/ 3466659 w 6331249"/>
              <a:gd name="connsiteY900" fmla="*/ 1495564 h 6286576"/>
              <a:gd name="connsiteX901" fmla="*/ 3468286 w 6331249"/>
              <a:gd name="connsiteY901" fmla="*/ 1495564 h 6286576"/>
              <a:gd name="connsiteX902" fmla="*/ 3469681 w 6331249"/>
              <a:gd name="connsiteY902" fmla="*/ 1495564 h 6286576"/>
              <a:gd name="connsiteX903" fmla="*/ 3470843 w 6331249"/>
              <a:gd name="connsiteY903" fmla="*/ 1495564 h 6286576"/>
              <a:gd name="connsiteX904" fmla="*/ 3470843 w 6331249"/>
              <a:gd name="connsiteY904" fmla="*/ 1495564 h 6286576"/>
              <a:gd name="connsiteX905" fmla="*/ 3470843 w 6331249"/>
              <a:gd name="connsiteY905" fmla="*/ 1495564 h 6286576"/>
              <a:gd name="connsiteX906" fmla="*/ 3470843 w 6331249"/>
              <a:gd name="connsiteY906" fmla="*/ 1495564 h 6286576"/>
              <a:gd name="connsiteX907" fmla="*/ 3470843 w 6331249"/>
              <a:gd name="connsiteY907" fmla="*/ 1495564 h 6286576"/>
              <a:gd name="connsiteX908" fmla="*/ 3470843 w 6331249"/>
              <a:gd name="connsiteY908" fmla="*/ 1495564 h 6286576"/>
              <a:gd name="connsiteX909" fmla="*/ 3470843 w 6331249"/>
              <a:gd name="connsiteY909" fmla="*/ 1495564 h 6286576"/>
              <a:gd name="connsiteX910" fmla="*/ 3470843 w 6331249"/>
              <a:gd name="connsiteY910" fmla="*/ 1495564 h 6286576"/>
              <a:gd name="connsiteX911" fmla="*/ 3470843 w 6331249"/>
              <a:gd name="connsiteY911" fmla="*/ 1495564 h 6286576"/>
              <a:gd name="connsiteX912" fmla="*/ 3470843 w 6331249"/>
              <a:gd name="connsiteY912" fmla="*/ 1495564 h 6286576"/>
              <a:gd name="connsiteX913" fmla="*/ 3470843 w 6331249"/>
              <a:gd name="connsiteY913" fmla="*/ 1495564 h 6286576"/>
              <a:gd name="connsiteX914" fmla="*/ 3470843 w 6331249"/>
              <a:gd name="connsiteY914" fmla="*/ 1495564 h 6286576"/>
              <a:gd name="connsiteX915" fmla="*/ 3470843 w 6331249"/>
              <a:gd name="connsiteY915" fmla="*/ 1495564 h 6286576"/>
              <a:gd name="connsiteX916" fmla="*/ 3469681 w 6331249"/>
              <a:gd name="connsiteY916" fmla="*/ 1495564 h 6286576"/>
              <a:gd name="connsiteX917" fmla="*/ 3468286 w 6331249"/>
              <a:gd name="connsiteY917" fmla="*/ 1495564 h 6286576"/>
              <a:gd name="connsiteX918" fmla="*/ 3466659 w 6331249"/>
              <a:gd name="connsiteY918" fmla="*/ 1495564 h 6286576"/>
              <a:gd name="connsiteX919" fmla="*/ 3426908 w 6331249"/>
              <a:gd name="connsiteY919" fmla="*/ 1472316 h 6286576"/>
              <a:gd name="connsiteX920" fmla="*/ 3425049 w 6331249"/>
              <a:gd name="connsiteY920" fmla="*/ 1472316 h 6286576"/>
              <a:gd name="connsiteX921" fmla="*/ 3423189 w 6331249"/>
              <a:gd name="connsiteY921" fmla="*/ 1472316 h 6286576"/>
              <a:gd name="connsiteX922" fmla="*/ 3421330 w 6331249"/>
              <a:gd name="connsiteY922" fmla="*/ 1472316 h 6286576"/>
              <a:gd name="connsiteX923" fmla="*/ 3419238 w 6331249"/>
              <a:gd name="connsiteY923" fmla="*/ 1472316 h 6286576"/>
              <a:gd name="connsiteX924" fmla="*/ 3417145 w 6331249"/>
              <a:gd name="connsiteY924" fmla="*/ 1472316 h 6286576"/>
              <a:gd name="connsiteX925" fmla="*/ 3415053 w 6331249"/>
              <a:gd name="connsiteY925" fmla="*/ 1472316 h 6286576"/>
              <a:gd name="connsiteX926" fmla="*/ 3412728 w 6331249"/>
              <a:gd name="connsiteY926" fmla="*/ 1472316 h 6286576"/>
              <a:gd name="connsiteX927" fmla="*/ 3410404 w 6331249"/>
              <a:gd name="connsiteY927" fmla="*/ 1472316 h 6286576"/>
              <a:gd name="connsiteX928" fmla="*/ 3408079 w 6331249"/>
              <a:gd name="connsiteY928" fmla="*/ 1472316 h 6286576"/>
              <a:gd name="connsiteX929" fmla="*/ 3405755 w 6331249"/>
              <a:gd name="connsiteY929" fmla="*/ 1472316 h 6286576"/>
              <a:gd name="connsiteX930" fmla="*/ 3403198 w 6331249"/>
              <a:gd name="connsiteY930" fmla="*/ 1472316 h 6286576"/>
              <a:gd name="connsiteX931" fmla="*/ 3400641 w 6331249"/>
              <a:gd name="connsiteY931" fmla="*/ 1472316 h 6286576"/>
              <a:gd name="connsiteX932" fmla="*/ 3398084 w 6331249"/>
              <a:gd name="connsiteY932" fmla="*/ 1472316 h 6286576"/>
              <a:gd name="connsiteX933" fmla="*/ 3395527 w 6331249"/>
              <a:gd name="connsiteY933" fmla="*/ 1472316 h 6286576"/>
              <a:gd name="connsiteX934" fmla="*/ 3392970 w 6331249"/>
              <a:gd name="connsiteY934" fmla="*/ 1472316 h 6286576"/>
              <a:gd name="connsiteX935" fmla="*/ 3363215 w 6331249"/>
              <a:gd name="connsiteY935" fmla="*/ 1472316 h 6286576"/>
              <a:gd name="connsiteX936" fmla="*/ 3361123 w 6331249"/>
              <a:gd name="connsiteY936" fmla="*/ 1472316 h 6286576"/>
              <a:gd name="connsiteX937" fmla="*/ 3359031 w 6331249"/>
              <a:gd name="connsiteY937" fmla="*/ 1472316 h 6286576"/>
              <a:gd name="connsiteX938" fmla="*/ 3359031 w 6331249"/>
              <a:gd name="connsiteY938" fmla="*/ 1472316 h 6286576"/>
              <a:gd name="connsiteX939" fmla="*/ 3174923 w 6331249"/>
              <a:gd name="connsiteY939" fmla="*/ 6075482 h 6286576"/>
              <a:gd name="connsiteX940" fmla="*/ 3202818 w 6331249"/>
              <a:gd name="connsiteY940" fmla="*/ 6022476 h 6286576"/>
              <a:gd name="connsiteX941" fmla="*/ 3203981 w 6331249"/>
              <a:gd name="connsiteY941" fmla="*/ 6019919 h 6286576"/>
              <a:gd name="connsiteX942" fmla="*/ 3203981 w 6331249"/>
              <a:gd name="connsiteY942" fmla="*/ 6017362 h 6286576"/>
              <a:gd name="connsiteX943" fmla="*/ 3203981 w 6331249"/>
              <a:gd name="connsiteY943" fmla="*/ 6014804 h 6286576"/>
              <a:gd name="connsiteX944" fmla="*/ 3203981 w 6331249"/>
              <a:gd name="connsiteY944" fmla="*/ 6012014 h 6286576"/>
              <a:gd name="connsiteX945" fmla="*/ 3203981 w 6331249"/>
              <a:gd name="connsiteY945" fmla="*/ 6009225 h 6286576"/>
              <a:gd name="connsiteX946" fmla="*/ 3203981 w 6331249"/>
              <a:gd name="connsiteY946" fmla="*/ 6006435 h 6286576"/>
              <a:gd name="connsiteX947" fmla="*/ 3203981 w 6331249"/>
              <a:gd name="connsiteY947" fmla="*/ 6003412 h 6286576"/>
              <a:gd name="connsiteX948" fmla="*/ 3203981 w 6331249"/>
              <a:gd name="connsiteY948" fmla="*/ 6000390 h 6286576"/>
              <a:gd name="connsiteX949" fmla="*/ 3203981 w 6331249"/>
              <a:gd name="connsiteY949" fmla="*/ 5997368 h 6286576"/>
              <a:gd name="connsiteX950" fmla="*/ 3203981 w 6331249"/>
              <a:gd name="connsiteY950" fmla="*/ 5994113 h 6286576"/>
              <a:gd name="connsiteX951" fmla="*/ 3203981 w 6331249"/>
              <a:gd name="connsiteY951" fmla="*/ 5990858 h 6286576"/>
              <a:gd name="connsiteX952" fmla="*/ 3203981 w 6331249"/>
              <a:gd name="connsiteY952" fmla="*/ 5987604 h 6286576"/>
              <a:gd name="connsiteX953" fmla="*/ 3203981 w 6331249"/>
              <a:gd name="connsiteY953" fmla="*/ 5984349 h 6286576"/>
              <a:gd name="connsiteX954" fmla="*/ 3203981 w 6331249"/>
              <a:gd name="connsiteY954" fmla="*/ 5957613 h 6286576"/>
              <a:gd name="connsiteX955" fmla="*/ 3203981 w 6331249"/>
              <a:gd name="connsiteY955" fmla="*/ 5954358 h 6286576"/>
              <a:gd name="connsiteX956" fmla="*/ 3203981 w 6331249"/>
              <a:gd name="connsiteY956" fmla="*/ 5951104 h 6286576"/>
              <a:gd name="connsiteX957" fmla="*/ 3203981 w 6331249"/>
              <a:gd name="connsiteY957" fmla="*/ 5947849 h 6286576"/>
              <a:gd name="connsiteX958" fmla="*/ 3203981 w 6331249"/>
              <a:gd name="connsiteY958" fmla="*/ 5944826 h 6286576"/>
              <a:gd name="connsiteX959" fmla="*/ 3203981 w 6331249"/>
              <a:gd name="connsiteY959" fmla="*/ 5941805 h 6286576"/>
              <a:gd name="connsiteX960" fmla="*/ 3203981 w 6331249"/>
              <a:gd name="connsiteY960" fmla="*/ 5938782 h 6286576"/>
              <a:gd name="connsiteX961" fmla="*/ 3203981 w 6331249"/>
              <a:gd name="connsiteY961" fmla="*/ 5935993 h 6286576"/>
              <a:gd name="connsiteX962" fmla="*/ 3203981 w 6331249"/>
              <a:gd name="connsiteY962" fmla="*/ 5933202 h 6286576"/>
              <a:gd name="connsiteX963" fmla="*/ 3203981 w 6331249"/>
              <a:gd name="connsiteY963" fmla="*/ 5930645 h 6286576"/>
              <a:gd name="connsiteX964" fmla="*/ 3203981 w 6331249"/>
              <a:gd name="connsiteY964" fmla="*/ 5928087 h 6286576"/>
              <a:gd name="connsiteX965" fmla="*/ 3203981 w 6331249"/>
              <a:gd name="connsiteY965" fmla="*/ 5925531 h 6286576"/>
              <a:gd name="connsiteX966" fmla="*/ 3178643 w 6331249"/>
              <a:gd name="connsiteY966" fmla="*/ 5871594 h 6286576"/>
              <a:gd name="connsiteX967" fmla="*/ 3178643 w 6331249"/>
              <a:gd name="connsiteY967" fmla="*/ 5869269 h 6286576"/>
              <a:gd name="connsiteX968" fmla="*/ 3178643 w 6331249"/>
              <a:gd name="connsiteY968" fmla="*/ 5867177 h 6286576"/>
              <a:gd name="connsiteX969" fmla="*/ 3178643 w 6331249"/>
              <a:gd name="connsiteY969" fmla="*/ 5865317 h 6286576"/>
              <a:gd name="connsiteX970" fmla="*/ 3178643 w 6331249"/>
              <a:gd name="connsiteY970" fmla="*/ 5863690 h 6286576"/>
              <a:gd name="connsiteX971" fmla="*/ 3178643 w 6331249"/>
              <a:gd name="connsiteY971" fmla="*/ 5862295 h 6286576"/>
              <a:gd name="connsiteX972" fmla="*/ 3178643 w 6331249"/>
              <a:gd name="connsiteY972" fmla="*/ 5861133 h 6286576"/>
              <a:gd name="connsiteX973" fmla="*/ 3178643 w 6331249"/>
              <a:gd name="connsiteY973" fmla="*/ 5861133 h 6286576"/>
              <a:gd name="connsiteX974" fmla="*/ 3178643 w 6331249"/>
              <a:gd name="connsiteY974" fmla="*/ 5861133 h 6286576"/>
              <a:gd name="connsiteX975" fmla="*/ 3178643 w 6331249"/>
              <a:gd name="connsiteY975" fmla="*/ 5861133 h 6286576"/>
              <a:gd name="connsiteX976" fmla="*/ 3178643 w 6331249"/>
              <a:gd name="connsiteY976" fmla="*/ 5861133 h 6286576"/>
              <a:gd name="connsiteX977" fmla="*/ 3178643 w 6331249"/>
              <a:gd name="connsiteY977" fmla="*/ 5861133 h 6286576"/>
              <a:gd name="connsiteX978" fmla="*/ 3173296 w 6331249"/>
              <a:gd name="connsiteY978" fmla="*/ 5861133 h 6286576"/>
              <a:gd name="connsiteX979" fmla="*/ 3173296 w 6331249"/>
              <a:gd name="connsiteY979" fmla="*/ 5861133 h 6286576"/>
              <a:gd name="connsiteX980" fmla="*/ 3173296 w 6331249"/>
              <a:gd name="connsiteY980" fmla="*/ 5861133 h 6286576"/>
              <a:gd name="connsiteX981" fmla="*/ 3173296 w 6331249"/>
              <a:gd name="connsiteY981" fmla="*/ 5861133 h 6286576"/>
              <a:gd name="connsiteX982" fmla="*/ 3173296 w 6331249"/>
              <a:gd name="connsiteY982" fmla="*/ 5861133 h 6286576"/>
              <a:gd name="connsiteX983" fmla="*/ 3173296 w 6331249"/>
              <a:gd name="connsiteY983" fmla="*/ 5861133 h 6286576"/>
              <a:gd name="connsiteX984" fmla="*/ 3173296 w 6331249"/>
              <a:gd name="connsiteY984" fmla="*/ 5862295 h 6286576"/>
              <a:gd name="connsiteX985" fmla="*/ 3173296 w 6331249"/>
              <a:gd name="connsiteY985" fmla="*/ 5863690 h 6286576"/>
              <a:gd name="connsiteX986" fmla="*/ 3173296 w 6331249"/>
              <a:gd name="connsiteY986" fmla="*/ 5865317 h 6286576"/>
              <a:gd name="connsiteX987" fmla="*/ 3173296 w 6331249"/>
              <a:gd name="connsiteY987" fmla="*/ 5867177 h 6286576"/>
              <a:gd name="connsiteX988" fmla="*/ 3173296 w 6331249"/>
              <a:gd name="connsiteY988" fmla="*/ 5869269 h 6286576"/>
              <a:gd name="connsiteX989" fmla="*/ 3173296 w 6331249"/>
              <a:gd name="connsiteY989" fmla="*/ 5871594 h 6286576"/>
              <a:gd name="connsiteX990" fmla="*/ 3147958 w 6331249"/>
              <a:gd name="connsiteY990" fmla="*/ 5925531 h 6286576"/>
              <a:gd name="connsiteX991" fmla="*/ 3147958 w 6331249"/>
              <a:gd name="connsiteY991" fmla="*/ 5928087 h 6286576"/>
              <a:gd name="connsiteX992" fmla="*/ 3147958 w 6331249"/>
              <a:gd name="connsiteY992" fmla="*/ 5930645 h 6286576"/>
              <a:gd name="connsiteX993" fmla="*/ 3147958 w 6331249"/>
              <a:gd name="connsiteY993" fmla="*/ 5933202 h 6286576"/>
              <a:gd name="connsiteX994" fmla="*/ 3147958 w 6331249"/>
              <a:gd name="connsiteY994" fmla="*/ 5935993 h 6286576"/>
              <a:gd name="connsiteX995" fmla="*/ 3147958 w 6331249"/>
              <a:gd name="connsiteY995" fmla="*/ 5938782 h 6286576"/>
              <a:gd name="connsiteX996" fmla="*/ 3147958 w 6331249"/>
              <a:gd name="connsiteY996" fmla="*/ 5941805 h 6286576"/>
              <a:gd name="connsiteX997" fmla="*/ 3147958 w 6331249"/>
              <a:gd name="connsiteY997" fmla="*/ 5944826 h 6286576"/>
              <a:gd name="connsiteX998" fmla="*/ 3147958 w 6331249"/>
              <a:gd name="connsiteY998" fmla="*/ 5947849 h 6286576"/>
              <a:gd name="connsiteX999" fmla="*/ 3147958 w 6331249"/>
              <a:gd name="connsiteY999" fmla="*/ 5951104 h 6286576"/>
              <a:gd name="connsiteX1000" fmla="*/ 3147958 w 6331249"/>
              <a:gd name="connsiteY1000" fmla="*/ 5954358 h 6286576"/>
              <a:gd name="connsiteX1001" fmla="*/ 3147958 w 6331249"/>
              <a:gd name="connsiteY1001" fmla="*/ 5957613 h 6286576"/>
              <a:gd name="connsiteX1002" fmla="*/ 3147958 w 6331249"/>
              <a:gd name="connsiteY1002" fmla="*/ 5984349 h 6286576"/>
              <a:gd name="connsiteX1003" fmla="*/ 3147958 w 6331249"/>
              <a:gd name="connsiteY1003" fmla="*/ 5987604 h 6286576"/>
              <a:gd name="connsiteX1004" fmla="*/ 3147958 w 6331249"/>
              <a:gd name="connsiteY1004" fmla="*/ 5990858 h 6286576"/>
              <a:gd name="connsiteX1005" fmla="*/ 3147958 w 6331249"/>
              <a:gd name="connsiteY1005" fmla="*/ 5994113 h 6286576"/>
              <a:gd name="connsiteX1006" fmla="*/ 3147958 w 6331249"/>
              <a:gd name="connsiteY1006" fmla="*/ 5997368 h 6286576"/>
              <a:gd name="connsiteX1007" fmla="*/ 3147958 w 6331249"/>
              <a:gd name="connsiteY1007" fmla="*/ 6000390 h 6286576"/>
              <a:gd name="connsiteX1008" fmla="*/ 3147958 w 6331249"/>
              <a:gd name="connsiteY1008" fmla="*/ 6003412 h 6286576"/>
              <a:gd name="connsiteX1009" fmla="*/ 3147958 w 6331249"/>
              <a:gd name="connsiteY1009" fmla="*/ 6006435 h 6286576"/>
              <a:gd name="connsiteX1010" fmla="*/ 3147958 w 6331249"/>
              <a:gd name="connsiteY1010" fmla="*/ 6009225 h 6286576"/>
              <a:gd name="connsiteX1011" fmla="*/ 3147958 w 6331249"/>
              <a:gd name="connsiteY1011" fmla="*/ 6012014 h 6286576"/>
              <a:gd name="connsiteX1012" fmla="*/ 3147958 w 6331249"/>
              <a:gd name="connsiteY1012" fmla="*/ 6014804 h 6286576"/>
              <a:gd name="connsiteX1013" fmla="*/ 3147958 w 6331249"/>
              <a:gd name="connsiteY1013" fmla="*/ 6017362 h 6286576"/>
              <a:gd name="connsiteX1014" fmla="*/ 3147958 w 6331249"/>
              <a:gd name="connsiteY1014" fmla="*/ 6019919 h 6286576"/>
              <a:gd name="connsiteX1015" fmla="*/ 3149120 w 6331249"/>
              <a:gd name="connsiteY1015" fmla="*/ 6022476 h 6286576"/>
              <a:gd name="connsiteX1016" fmla="*/ 3177015 w 6331249"/>
              <a:gd name="connsiteY1016" fmla="*/ 6075482 h 6286576"/>
              <a:gd name="connsiteX1017" fmla="*/ 3158651 w 6331249"/>
              <a:gd name="connsiteY1017" fmla="*/ 6077342 h 6286576"/>
              <a:gd name="connsiteX1018" fmla="*/ 3159813 w 6331249"/>
              <a:gd name="connsiteY1018" fmla="*/ 6079202 h 6286576"/>
              <a:gd name="connsiteX1019" fmla="*/ 3160976 w 6331249"/>
              <a:gd name="connsiteY1019" fmla="*/ 6081062 h 6286576"/>
              <a:gd name="connsiteX1020" fmla="*/ 3162138 w 6331249"/>
              <a:gd name="connsiteY1020" fmla="*/ 6082689 h 6286576"/>
              <a:gd name="connsiteX1021" fmla="*/ 3162138 w 6331249"/>
              <a:gd name="connsiteY1021" fmla="*/ 6084084 h 6286576"/>
              <a:gd name="connsiteX1022" fmla="*/ 3162138 w 6331249"/>
              <a:gd name="connsiteY1022" fmla="*/ 6085246 h 6286576"/>
              <a:gd name="connsiteX1023" fmla="*/ 3162138 w 6331249"/>
              <a:gd name="connsiteY1023" fmla="*/ 6085246 h 6286576"/>
              <a:gd name="connsiteX1024" fmla="*/ 3162138 w 6331249"/>
              <a:gd name="connsiteY1024" fmla="*/ 6085246 h 6286576"/>
              <a:gd name="connsiteX1025" fmla="*/ 3162138 w 6331249"/>
              <a:gd name="connsiteY1025" fmla="*/ 6085246 h 6286576"/>
              <a:gd name="connsiteX1026" fmla="*/ 3162138 w 6331249"/>
              <a:gd name="connsiteY1026" fmla="*/ 6085246 h 6286576"/>
              <a:gd name="connsiteX1027" fmla="*/ 3162138 w 6331249"/>
              <a:gd name="connsiteY1027" fmla="*/ 6085246 h 6286576"/>
              <a:gd name="connsiteX1028" fmla="*/ 3162138 w 6331249"/>
              <a:gd name="connsiteY1028" fmla="*/ 6084084 h 6286576"/>
              <a:gd name="connsiteX1029" fmla="*/ 3162138 w 6331249"/>
              <a:gd name="connsiteY1029" fmla="*/ 6082689 h 6286576"/>
              <a:gd name="connsiteX1030" fmla="*/ 3163300 w 6331249"/>
              <a:gd name="connsiteY1030" fmla="*/ 6081062 h 6286576"/>
              <a:gd name="connsiteX1031" fmla="*/ 3164463 w 6331249"/>
              <a:gd name="connsiteY1031" fmla="*/ 6079202 h 6286576"/>
              <a:gd name="connsiteX1032" fmla="*/ 3165625 w 6331249"/>
              <a:gd name="connsiteY1032" fmla="*/ 6077342 h 6286576"/>
              <a:gd name="connsiteX1033" fmla="*/ 3166787 w 6331249"/>
              <a:gd name="connsiteY1033" fmla="*/ 6075017 h 6286576"/>
              <a:gd name="connsiteX1034" fmla="*/ 3166787 w 6331249"/>
              <a:gd name="connsiteY1034" fmla="*/ 6075017 h 6286576"/>
              <a:gd name="connsiteX1035" fmla="*/ 3174923 w 6331249"/>
              <a:gd name="connsiteY1035" fmla="*/ 5726758 h 6286576"/>
              <a:gd name="connsiteX1036" fmla="*/ 3202818 w 6331249"/>
              <a:gd name="connsiteY1036" fmla="*/ 5673752 h 6286576"/>
              <a:gd name="connsiteX1037" fmla="*/ 3203981 w 6331249"/>
              <a:gd name="connsiteY1037" fmla="*/ 5671194 h 6286576"/>
              <a:gd name="connsiteX1038" fmla="*/ 3203981 w 6331249"/>
              <a:gd name="connsiteY1038" fmla="*/ 5668637 h 6286576"/>
              <a:gd name="connsiteX1039" fmla="*/ 3203981 w 6331249"/>
              <a:gd name="connsiteY1039" fmla="*/ 5666079 h 6286576"/>
              <a:gd name="connsiteX1040" fmla="*/ 3203981 w 6331249"/>
              <a:gd name="connsiteY1040" fmla="*/ 5663290 h 6286576"/>
              <a:gd name="connsiteX1041" fmla="*/ 3203981 w 6331249"/>
              <a:gd name="connsiteY1041" fmla="*/ 5660500 h 6286576"/>
              <a:gd name="connsiteX1042" fmla="*/ 3203981 w 6331249"/>
              <a:gd name="connsiteY1042" fmla="*/ 5657710 h 6286576"/>
              <a:gd name="connsiteX1043" fmla="*/ 3203981 w 6331249"/>
              <a:gd name="connsiteY1043" fmla="*/ 5654688 h 6286576"/>
              <a:gd name="connsiteX1044" fmla="*/ 3203981 w 6331249"/>
              <a:gd name="connsiteY1044" fmla="*/ 5651665 h 6286576"/>
              <a:gd name="connsiteX1045" fmla="*/ 3203981 w 6331249"/>
              <a:gd name="connsiteY1045" fmla="*/ 5648643 h 6286576"/>
              <a:gd name="connsiteX1046" fmla="*/ 3203981 w 6331249"/>
              <a:gd name="connsiteY1046" fmla="*/ 5645389 h 6286576"/>
              <a:gd name="connsiteX1047" fmla="*/ 3203981 w 6331249"/>
              <a:gd name="connsiteY1047" fmla="*/ 5642134 h 6286576"/>
              <a:gd name="connsiteX1048" fmla="*/ 3203981 w 6331249"/>
              <a:gd name="connsiteY1048" fmla="*/ 5638879 h 6286576"/>
              <a:gd name="connsiteX1049" fmla="*/ 3203981 w 6331249"/>
              <a:gd name="connsiteY1049" fmla="*/ 5635624 h 6286576"/>
              <a:gd name="connsiteX1050" fmla="*/ 3203981 w 6331249"/>
              <a:gd name="connsiteY1050" fmla="*/ 5608889 h 6286576"/>
              <a:gd name="connsiteX1051" fmla="*/ 3203981 w 6331249"/>
              <a:gd name="connsiteY1051" fmla="*/ 5605633 h 6286576"/>
              <a:gd name="connsiteX1052" fmla="*/ 3203981 w 6331249"/>
              <a:gd name="connsiteY1052" fmla="*/ 5602379 h 6286576"/>
              <a:gd name="connsiteX1053" fmla="*/ 3203981 w 6331249"/>
              <a:gd name="connsiteY1053" fmla="*/ 5599124 h 6286576"/>
              <a:gd name="connsiteX1054" fmla="*/ 3203981 w 6331249"/>
              <a:gd name="connsiteY1054" fmla="*/ 5596102 h 6286576"/>
              <a:gd name="connsiteX1055" fmla="*/ 3203981 w 6331249"/>
              <a:gd name="connsiteY1055" fmla="*/ 5593080 h 6286576"/>
              <a:gd name="connsiteX1056" fmla="*/ 3203981 w 6331249"/>
              <a:gd name="connsiteY1056" fmla="*/ 5590058 h 6286576"/>
              <a:gd name="connsiteX1057" fmla="*/ 3203981 w 6331249"/>
              <a:gd name="connsiteY1057" fmla="*/ 5587268 h 6286576"/>
              <a:gd name="connsiteX1058" fmla="*/ 3203981 w 6331249"/>
              <a:gd name="connsiteY1058" fmla="*/ 5584477 h 6286576"/>
              <a:gd name="connsiteX1059" fmla="*/ 3203981 w 6331249"/>
              <a:gd name="connsiteY1059" fmla="*/ 5581920 h 6286576"/>
              <a:gd name="connsiteX1060" fmla="*/ 3203981 w 6331249"/>
              <a:gd name="connsiteY1060" fmla="*/ 5579363 h 6286576"/>
              <a:gd name="connsiteX1061" fmla="*/ 3203981 w 6331249"/>
              <a:gd name="connsiteY1061" fmla="*/ 5576806 h 6286576"/>
              <a:gd name="connsiteX1062" fmla="*/ 3178643 w 6331249"/>
              <a:gd name="connsiteY1062" fmla="*/ 5522638 h 6286576"/>
              <a:gd name="connsiteX1063" fmla="*/ 3178643 w 6331249"/>
              <a:gd name="connsiteY1063" fmla="*/ 5520313 h 6286576"/>
              <a:gd name="connsiteX1064" fmla="*/ 3178643 w 6331249"/>
              <a:gd name="connsiteY1064" fmla="*/ 5518220 h 6286576"/>
              <a:gd name="connsiteX1065" fmla="*/ 3178643 w 6331249"/>
              <a:gd name="connsiteY1065" fmla="*/ 5516360 h 6286576"/>
              <a:gd name="connsiteX1066" fmla="*/ 3178643 w 6331249"/>
              <a:gd name="connsiteY1066" fmla="*/ 5514732 h 6286576"/>
              <a:gd name="connsiteX1067" fmla="*/ 3178643 w 6331249"/>
              <a:gd name="connsiteY1067" fmla="*/ 5513338 h 6286576"/>
              <a:gd name="connsiteX1068" fmla="*/ 3178643 w 6331249"/>
              <a:gd name="connsiteY1068" fmla="*/ 5512176 h 6286576"/>
              <a:gd name="connsiteX1069" fmla="*/ 3178643 w 6331249"/>
              <a:gd name="connsiteY1069" fmla="*/ 5512176 h 6286576"/>
              <a:gd name="connsiteX1070" fmla="*/ 3178643 w 6331249"/>
              <a:gd name="connsiteY1070" fmla="*/ 5512176 h 6286576"/>
              <a:gd name="connsiteX1071" fmla="*/ 3178643 w 6331249"/>
              <a:gd name="connsiteY1071" fmla="*/ 5512176 h 6286576"/>
              <a:gd name="connsiteX1072" fmla="*/ 3178643 w 6331249"/>
              <a:gd name="connsiteY1072" fmla="*/ 5512176 h 6286576"/>
              <a:gd name="connsiteX1073" fmla="*/ 3178643 w 6331249"/>
              <a:gd name="connsiteY1073" fmla="*/ 5512176 h 6286576"/>
              <a:gd name="connsiteX1074" fmla="*/ 3173296 w 6331249"/>
              <a:gd name="connsiteY1074" fmla="*/ 5512176 h 6286576"/>
              <a:gd name="connsiteX1075" fmla="*/ 3173296 w 6331249"/>
              <a:gd name="connsiteY1075" fmla="*/ 5512176 h 6286576"/>
              <a:gd name="connsiteX1076" fmla="*/ 3173296 w 6331249"/>
              <a:gd name="connsiteY1076" fmla="*/ 5512176 h 6286576"/>
              <a:gd name="connsiteX1077" fmla="*/ 3173296 w 6331249"/>
              <a:gd name="connsiteY1077" fmla="*/ 5512176 h 6286576"/>
              <a:gd name="connsiteX1078" fmla="*/ 3173296 w 6331249"/>
              <a:gd name="connsiteY1078" fmla="*/ 5512176 h 6286576"/>
              <a:gd name="connsiteX1079" fmla="*/ 3173296 w 6331249"/>
              <a:gd name="connsiteY1079" fmla="*/ 5512176 h 6286576"/>
              <a:gd name="connsiteX1080" fmla="*/ 3173296 w 6331249"/>
              <a:gd name="connsiteY1080" fmla="*/ 5513338 h 6286576"/>
              <a:gd name="connsiteX1081" fmla="*/ 3173296 w 6331249"/>
              <a:gd name="connsiteY1081" fmla="*/ 5514732 h 6286576"/>
              <a:gd name="connsiteX1082" fmla="*/ 3173296 w 6331249"/>
              <a:gd name="connsiteY1082" fmla="*/ 5516360 h 6286576"/>
              <a:gd name="connsiteX1083" fmla="*/ 3173296 w 6331249"/>
              <a:gd name="connsiteY1083" fmla="*/ 5518220 h 6286576"/>
              <a:gd name="connsiteX1084" fmla="*/ 3173296 w 6331249"/>
              <a:gd name="connsiteY1084" fmla="*/ 5520313 h 6286576"/>
              <a:gd name="connsiteX1085" fmla="*/ 3173296 w 6331249"/>
              <a:gd name="connsiteY1085" fmla="*/ 5522638 h 6286576"/>
              <a:gd name="connsiteX1086" fmla="*/ 3147958 w 6331249"/>
              <a:gd name="connsiteY1086" fmla="*/ 5576806 h 6286576"/>
              <a:gd name="connsiteX1087" fmla="*/ 3147958 w 6331249"/>
              <a:gd name="connsiteY1087" fmla="*/ 5579363 h 6286576"/>
              <a:gd name="connsiteX1088" fmla="*/ 3147958 w 6331249"/>
              <a:gd name="connsiteY1088" fmla="*/ 5581920 h 6286576"/>
              <a:gd name="connsiteX1089" fmla="*/ 3147958 w 6331249"/>
              <a:gd name="connsiteY1089" fmla="*/ 5584477 h 6286576"/>
              <a:gd name="connsiteX1090" fmla="*/ 3147958 w 6331249"/>
              <a:gd name="connsiteY1090" fmla="*/ 5587268 h 6286576"/>
              <a:gd name="connsiteX1091" fmla="*/ 3147958 w 6331249"/>
              <a:gd name="connsiteY1091" fmla="*/ 5590058 h 6286576"/>
              <a:gd name="connsiteX1092" fmla="*/ 3147958 w 6331249"/>
              <a:gd name="connsiteY1092" fmla="*/ 5593080 h 6286576"/>
              <a:gd name="connsiteX1093" fmla="*/ 3147958 w 6331249"/>
              <a:gd name="connsiteY1093" fmla="*/ 5596102 h 6286576"/>
              <a:gd name="connsiteX1094" fmla="*/ 3147958 w 6331249"/>
              <a:gd name="connsiteY1094" fmla="*/ 5599124 h 6286576"/>
              <a:gd name="connsiteX1095" fmla="*/ 3147958 w 6331249"/>
              <a:gd name="connsiteY1095" fmla="*/ 5602379 h 6286576"/>
              <a:gd name="connsiteX1096" fmla="*/ 3147958 w 6331249"/>
              <a:gd name="connsiteY1096" fmla="*/ 5605633 h 6286576"/>
              <a:gd name="connsiteX1097" fmla="*/ 3147958 w 6331249"/>
              <a:gd name="connsiteY1097" fmla="*/ 5608889 h 6286576"/>
              <a:gd name="connsiteX1098" fmla="*/ 3147958 w 6331249"/>
              <a:gd name="connsiteY1098" fmla="*/ 5635624 h 6286576"/>
              <a:gd name="connsiteX1099" fmla="*/ 3147958 w 6331249"/>
              <a:gd name="connsiteY1099" fmla="*/ 5638879 h 6286576"/>
              <a:gd name="connsiteX1100" fmla="*/ 3147958 w 6331249"/>
              <a:gd name="connsiteY1100" fmla="*/ 5642134 h 6286576"/>
              <a:gd name="connsiteX1101" fmla="*/ 3147958 w 6331249"/>
              <a:gd name="connsiteY1101" fmla="*/ 5645389 h 6286576"/>
              <a:gd name="connsiteX1102" fmla="*/ 3147958 w 6331249"/>
              <a:gd name="connsiteY1102" fmla="*/ 5648643 h 6286576"/>
              <a:gd name="connsiteX1103" fmla="*/ 3147958 w 6331249"/>
              <a:gd name="connsiteY1103" fmla="*/ 5651665 h 6286576"/>
              <a:gd name="connsiteX1104" fmla="*/ 3147958 w 6331249"/>
              <a:gd name="connsiteY1104" fmla="*/ 5654688 h 6286576"/>
              <a:gd name="connsiteX1105" fmla="*/ 3147958 w 6331249"/>
              <a:gd name="connsiteY1105" fmla="*/ 5657710 h 6286576"/>
              <a:gd name="connsiteX1106" fmla="*/ 3147958 w 6331249"/>
              <a:gd name="connsiteY1106" fmla="*/ 5660500 h 6286576"/>
              <a:gd name="connsiteX1107" fmla="*/ 3147958 w 6331249"/>
              <a:gd name="connsiteY1107" fmla="*/ 5663290 h 6286576"/>
              <a:gd name="connsiteX1108" fmla="*/ 3147958 w 6331249"/>
              <a:gd name="connsiteY1108" fmla="*/ 5666079 h 6286576"/>
              <a:gd name="connsiteX1109" fmla="*/ 3147958 w 6331249"/>
              <a:gd name="connsiteY1109" fmla="*/ 5668637 h 6286576"/>
              <a:gd name="connsiteX1110" fmla="*/ 3147958 w 6331249"/>
              <a:gd name="connsiteY1110" fmla="*/ 5671194 h 6286576"/>
              <a:gd name="connsiteX1111" fmla="*/ 3149120 w 6331249"/>
              <a:gd name="connsiteY1111" fmla="*/ 5673752 h 6286576"/>
              <a:gd name="connsiteX1112" fmla="*/ 3177015 w 6331249"/>
              <a:gd name="connsiteY1112" fmla="*/ 5726758 h 6286576"/>
              <a:gd name="connsiteX1113" fmla="*/ 3158651 w 6331249"/>
              <a:gd name="connsiteY1113" fmla="*/ 5728617 h 6286576"/>
              <a:gd name="connsiteX1114" fmla="*/ 3159813 w 6331249"/>
              <a:gd name="connsiteY1114" fmla="*/ 5730710 h 6286576"/>
              <a:gd name="connsiteX1115" fmla="*/ 3160976 w 6331249"/>
              <a:gd name="connsiteY1115" fmla="*/ 5732570 h 6286576"/>
              <a:gd name="connsiteX1116" fmla="*/ 3162138 w 6331249"/>
              <a:gd name="connsiteY1116" fmla="*/ 5734197 h 6286576"/>
              <a:gd name="connsiteX1117" fmla="*/ 3162138 w 6331249"/>
              <a:gd name="connsiteY1117" fmla="*/ 5735591 h 6286576"/>
              <a:gd name="connsiteX1118" fmla="*/ 3162138 w 6331249"/>
              <a:gd name="connsiteY1118" fmla="*/ 5736754 h 6286576"/>
              <a:gd name="connsiteX1119" fmla="*/ 3162138 w 6331249"/>
              <a:gd name="connsiteY1119" fmla="*/ 5736754 h 6286576"/>
              <a:gd name="connsiteX1120" fmla="*/ 3162138 w 6331249"/>
              <a:gd name="connsiteY1120" fmla="*/ 5736754 h 6286576"/>
              <a:gd name="connsiteX1121" fmla="*/ 3162138 w 6331249"/>
              <a:gd name="connsiteY1121" fmla="*/ 5736754 h 6286576"/>
              <a:gd name="connsiteX1122" fmla="*/ 3162138 w 6331249"/>
              <a:gd name="connsiteY1122" fmla="*/ 5736754 h 6286576"/>
              <a:gd name="connsiteX1123" fmla="*/ 3162138 w 6331249"/>
              <a:gd name="connsiteY1123" fmla="*/ 5736754 h 6286576"/>
              <a:gd name="connsiteX1124" fmla="*/ 3162138 w 6331249"/>
              <a:gd name="connsiteY1124" fmla="*/ 5735591 h 6286576"/>
              <a:gd name="connsiteX1125" fmla="*/ 3162138 w 6331249"/>
              <a:gd name="connsiteY1125" fmla="*/ 5734197 h 6286576"/>
              <a:gd name="connsiteX1126" fmla="*/ 3163300 w 6331249"/>
              <a:gd name="connsiteY1126" fmla="*/ 5732570 h 6286576"/>
              <a:gd name="connsiteX1127" fmla="*/ 3164463 w 6331249"/>
              <a:gd name="connsiteY1127" fmla="*/ 5730710 h 6286576"/>
              <a:gd name="connsiteX1128" fmla="*/ 3165625 w 6331249"/>
              <a:gd name="connsiteY1128" fmla="*/ 5728617 h 6286576"/>
              <a:gd name="connsiteX1129" fmla="*/ 3166787 w 6331249"/>
              <a:gd name="connsiteY1129" fmla="*/ 5726292 h 6286576"/>
              <a:gd name="connsiteX1130" fmla="*/ 3166787 w 6331249"/>
              <a:gd name="connsiteY1130" fmla="*/ 5726292 h 6286576"/>
              <a:gd name="connsiteX1131" fmla="*/ 3174923 w 6331249"/>
              <a:gd name="connsiteY1131" fmla="*/ 5382682 h 6286576"/>
              <a:gd name="connsiteX1132" fmla="*/ 3202818 w 6331249"/>
              <a:gd name="connsiteY1132" fmla="*/ 5329676 h 6286576"/>
              <a:gd name="connsiteX1133" fmla="*/ 3203981 w 6331249"/>
              <a:gd name="connsiteY1133" fmla="*/ 5327119 h 6286576"/>
              <a:gd name="connsiteX1134" fmla="*/ 3203981 w 6331249"/>
              <a:gd name="connsiteY1134" fmla="*/ 5324561 h 6286576"/>
              <a:gd name="connsiteX1135" fmla="*/ 3203981 w 6331249"/>
              <a:gd name="connsiteY1135" fmla="*/ 5322004 h 6286576"/>
              <a:gd name="connsiteX1136" fmla="*/ 3203981 w 6331249"/>
              <a:gd name="connsiteY1136" fmla="*/ 5319215 h 6286576"/>
              <a:gd name="connsiteX1137" fmla="*/ 3203981 w 6331249"/>
              <a:gd name="connsiteY1137" fmla="*/ 5316424 h 6286576"/>
              <a:gd name="connsiteX1138" fmla="*/ 3203981 w 6331249"/>
              <a:gd name="connsiteY1138" fmla="*/ 5313635 h 6286576"/>
              <a:gd name="connsiteX1139" fmla="*/ 3203981 w 6331249"/>
              <a:gd name="connsiteY1139" fmla="*/ 5310612 h 6286576"/>
              <a:gd name="connsiteX1140" fmla="*/ 3203981 w 6331249"/>
              <a:gd name="connsiteY1140" fmla="*/ 5307591 h 6286576"/>
              <a:gd name="connsiteX1141" fmla="*/ 3203981 w 6331249"/>
              <a:gd name="connsiteY1141" fmla="*/ 5304568 h 6286576"/>
              <a:gd name="connsiteX1142" fmla="*/ 3203981 w 6331249"/>
              <a:gd name="connsiteY1142" fmla="*/ 5301313 h 6286576"/>
              <a:gd name="connsiteX1143" fmla="*/ 3203981 w 6331249"/>
              <a:gd name="connsiteY1143" fmla="*/ 5298059 h 6286576"/>
              <a:gd name="connsiteX1144" fmla="*/ 3203981 w 6331249"/>
              <a:gd name="connsiteY1144" fmla="*/ 5294804 h 6286576"/>
              <a:gd name="connsiteX1145" fmla="*/ 3203981 w 6331249"/>
              <a:gd name="connsiteY1145" fmla="*/ 5291549 h 6286576"/>
              <a:gd name="connsiteX1146" fmla="*/ 3203981 w 6331249"/>
              <a:gd name="connsiteY1146" fmla="*/ 5263651 h 6286576"/>
              <a:gd name="connsiteX1147" fmla="*/ 3203981 w 6331249"/>
              <a:gd name="connsiteY1147" fmla="*/ 5260396 h 6286576"/>
              <a:gd name="connsiteX1148" fmla="*/ 3203981 w 6331249"/>
              <a:gd name="connsiteY1148" fmla="*/ 5257141 h 6286576"/>
              <a:gd name="connsiteX1149" fmla="*/ 3203981 w 6331249"/>
              <a:gd name="connsiteY1149" fmla="*/ 5253886 h 6286576"/>
              <a:gd name="connsiteX1150" fmla="*/ 3203981 w 6331249"/>
              <a:gd name="connsiteY1150" fmla="*/ 5250865 h 6286576"/>
              <a:gd name="connsiteX1151" fmla="*/ 3203981 w 6331249"/>
              <a:gd name="connsiteY1151" fmla="*/ 5247842 h 6286576"/>
              <a:gd name="connsiteX1152" fmla="*/ 3203981 w 6331249"/>
              <a:gd name="connsiteY1152" fmla="*/ 5244820 h 6286576"/>
              <a:gd name="connsiteX1153" fmla="*/ 3203981 w 6331249"/>
              <a:gd name="connsiteY1153" fmla="*/ 5242030 h 6286576"/>
              <a:gd name="connsiteX1154" fmla="*/ 3203981 w 6331249"/>
              <a:gd name="connsiteY1154" fmla="*/ 5239241 h 6286576"/>
              <a:gd name="connsiteX1155" fmla="*/ 3203981 w 6331249"/>
              <a:gd name="connsiteY1155" fmla="*/ 5236683 h 6286576"/>
              <a:gd name="connsiteX1156" fmla="*/ 3203981 w 6331249"/>
              <a:gd name="connsiteY1156" fmla="*/ 5234126 h 6286576"/>
              <a:gd name="connsiteX1157" fmla="*/ 3203981 w 6331249"/>
              <a:gd name="connsiteY1157" fmla="*/ 5231568 h 6286576"/>
              <a:gd name="connsiteX1158" fmla="*/ 3178643 w 6331249"/>
              <a:gd name="connsiteY1158" fmla="*/ 5177400 h 6286576"/>
              <a:gd name="connsiteX1159" fmla="*/ 3178643 w 6331249"/>
              <a:gd name="connsiteY1159" fmla="*/ 5175075 h 6286576"/>
              <a:gd name="connsiteX1160" fmla="*/ 3178643 w 6331249"/>
              <a:gd name="connsiteY1160" fmla="*/ 5172983 h 6286576"/>
              <a:gd name="connsiteX1161" fmla="*/ 3178643 w 6331249"/>
              <a:gd name="connsiteY1161" fmla="*/ 5171122 h 6286576"/>
              <a:gd name="connsiteX1162" fmla="*/ 3178643 w 6331249"/>
              <a:gd name="connsiteY1162" fmla="*/ 5169496 h 6286576"/>
              <a:gd name="connsiteX1163" fmla="*/ 3178643 w 6331249"/>
              <a:gd name="connsiteY1163" fmla="*/ 5168101 h 6286576"/>
              <a:gd name="connsiteX1164" fmla="*/ 3178643 w 6331249"/>
              <a:gd name="connsiteY1164" fmla="*/ 5166938 h 6286576"/>
              <a:gd name="connsiteX1165" fmla="*/ 3178643 w 6331249"/>
              <a:gd name="connsiteY1165" fmla="*/ 5166938 h 6286576"/>
              <a:gd name="connsiteX1166" fmla="*/ 3178643 w 6331249"/>
              <a:gd name="connsiteY1166" fmla="*/ 5166938 h 6286576"/>
              <a:gd name="connsiteX1167" fmla="*/ 3178643 w 6331249"/>
              <a:gd name="connsiteY1167" fmla="*/ 5166938 h 6286576"/>
              <a:gd name="connsiteX1168" fmla="*/ 3178643 w 6331249"/>
              <a:gd name="connsiteY1168" fmla="*/ 5166938 h 6286576"/>
              <a:gd name="connsiteX1169" fmla="*/ 3178643 w 6331249"/>
              <a:gd name="connsiteY1169" fmla="*/ 5166938 h 6286576"/>
              <a:gd name="connsiteX1170" fmla="*/ 3173296 w 6331249"/>
              <a:gd name="connsiteY1170" fmla="*/ 5166938 h 6286576"/>
              <a:gd name="connsiteX1171" fmla="*/ 3173296 w 6331249"/>
              <a:gd name="connsiteY1171" fmla="*/ 5166938 h 6286576"/>
              <a:gd name="connsiteX1172" fmla="*/ 3173296 w 6331249"/>
              <a:gd name="connsiteY1172" fmla="*/ 5166938 h 6286576"/>
              <a:gd name="connsiteX1173" fmla="*/ 3173296 w 6331249"/>
              <a:gd name="connsiteY1173" fmla="*/ 5166938 h 6286576"/>
              <a:gd name="connsiteX1174" fmla="*/ 3173296 w 6331249"/>
              <a:gd name="connsiteY1174" fmla="*/ 5166938 h 6286576"/>
              <a:gd name="connsiteX1175" fmla="*/ 3173296 w 6331249"/>
              <a:gd name="connsiteY1175" fmla="*/ 5166938 h 6286576"/>
              <a:gd name="connsiteX1176" fmla="*/ 3173296 w 6331249"/>
              <a:gd name="connsiteY1176" fmla="*/ 5168101 h 6286576"/>
              <a:gd name="connsiteX1177" fmla="*/ 3173296 w 6331249"/>
              <a:gd name="connsiteY1177" fmla="*/ 5169496 h 6286576"/>
              <a:gd name="connsiteX1178" fmla="*/ 3173296 w 6331249"/>
              <a:gd name="connsiteY1178" fmla="*/ 5171122 h 6286576"/>
              <a:gd name="connsiteX1179" fmla="*/ 3173296 w 6331249"/>
              <a:gd name="connsiteY1179" fmla="*/ 5172983 h 6286576"/>
              <a:gd name="connsiteX1180" fmla="*/ 3173296 w 6331249"/>
              <a:gd name="connsiteY1180" fmla="*/ 5175075 h 6286576"/>
              <a:gd name="connsiteX1181" fmla="*/ 3173296 w 6331249"/>
              <a:gd name="connsiteY1181" fmla="*/ 5177400 h 6286576"/>
              <a:gd name="connsiteX1182" fmla="*/ 3147958 w 6331249"/>
              <a:gd name="connsiteY1182" fmla="*/ 5231568 h 6286576"/>
              <a:gd name="connsiteX1183" fmla="*/ 3147958 w 6331249"/>
              <a:gd name="connsiteY1183" fmla="*/ 5234126 h 6286576"/>
              <a:gd name="connsiteX1184" fmla="*/ 3147958 w 6331249"/>
              <a:gd name="connsiteY1184" fmla="*/ 5236683 h 6286576"/>
              <a:gd name="connsiteX1185" fmla="*/ 3147958 w 6331249"/>
              <a:gd name="connsiteY1185" fmla="*/ 5239241 h 6286576"/>
              <a:gd name="connsiteX1186" fmla="*/ 3147958 w 6331249"/>
              <a:gd name="connsiteY1186" fmla="*/ 5242030 h 6286576"/>
              <a:gd name="connsiteX1187" fmla="*/ 3147958 w 6331249"/>
              <a:gd name="connsiteY1187" fmla="*/ 5244820 h 6286576"/>
              <a:gd name="connsiteX1188" fmla="*/ 3147958 w 6331249"/>
              <a:gd name="connsiteY1188" fmla="*/ 5247842 h 6286576"/>
              <a:gd name="connsiteX1189" fmla="*/ 3147958 w 6331249"/>
              <a:gd name="connsiteY1189" fmla="*/ 5250865 h 6286576"/>
              <a:gd name="connsiteX1190" fmla="*/ 3147958 w 6331249"/>
              <a:gd name="connsiteY1190" fmla="*/ 5253886 h 6286576"/>
              <a:gd name="connsiteX1191" fmla="*/ 3147958 w 6331249"/>
              <a:gd name="connsiteY1191" fmla="*/ 5257141 h 6286576"/>
              <a:gd name="connsiteX1192" fmla="*/ 3147958 w 6331249"/>
              <a:gd name="connsiteY1192" fmla="*/ 5260396 h 6286576"/>
              <a:gd name="connsiteX1193" fmla="*/ 3147958 w 6331249"/>
              <a:gd name="connsiteY1193" fmla="*/ 5263651 h 6286576"/>
              <a:gd name="connsiteX1194" fmla="*/ 3147958 w 6331249"/>
              <a:gd name="connsiteY1194" fmla="*/ 5290386 h 6286576"/>
              <a:gd name="connsiteX1195" fmla="*/ 3147958 w 6331249"/>
              <a:gd name="connsiteY1195" fmla="*/ 5293642 h 6286576"/>
              <a:gd name="connsiteX1196" fmla="*/ 3147958 w 6331249"/>
              <a:gd name="connsiteY1196" fmla="*/ 5296896 h 6286576"/>
              <a:gd name="connsiteX1197" fmla="*/ 3147958 w 6331249"/>
              <a:gd name="connsiteY1197" fmla="*/ 5300151 h 6286576"/>
              <a:gd name="connsiteX1198" fmla="*/ 3147958 w 6331249"/>
              <a:gd name="connsiteY1198" fmla="*/ 5303405 h 6286576"/>
              <a:gd name="connsiteX1199" fmla="*/ 3147958 w 6331249"/>
              <a:gd name="connsiteY1199" fmla="*/ 5306428 h 6286576"/>
              <a:gd name="connsiteX1200" fmla="*/ 3147958 w 6331249"/>
              <a:gd name="connsiteY1200" fmla="*/ 5309450 h 6286576"/>
              <a:gd name="connsiteX1201" fmla="*/ 3147958 w 6331249"/>
              <a:gd name="connsiteY1201" fmla="*/ 5312473 h 6286576"/>
              <a:gd name="connsiteX1202" fmla="*/ 3147958 w 6331249"/>
              <a:gd name="connsiteY1202" fmla="*/ 5315262 h 6286576"/>
              <a:gd name="connsiteX1203" fmla="*/ 3147958 w 6331249"/>
              <a:gd name="connsiteY1203" fmla="*/ 5318052 h 6286576"/>
              <a:gd name="connsiteX1204" fmla="*/ 3147958 w 6331249"/>
              <a:gd name="connsiteY1204" fmla="*/ 5320842 h 6286576"/>
              <a:gd name="connsiteX1205" fmla="*/ 3147958 w 6331249"/>
              <a:gd name="connsiteY1205" fmla="*/ 5323399 h 6286576"/>
              <a:gd name="connsiteX1206" fmla="*/ 3147958 w 6331249"/>
              <a:gd name="connsiteY1206" fmla="*/ 5325956 h 6286576"/>
              <a:gd name="connsiteX1207" fmla="*/ 3149120 w 6331249"/>
              <a:gd name="connsiteY1207" fmla="*/ 5328514 h 6286576"/>
              <a:gd name="connsiteX1208" fmla="*/ 3177015 w 6331249"/>
              <a:gd name="connsiteY1208" fmla="*/ 5381520 h 6286576"/>
              <a:gd name="connsiteX1209" fmla="*/ 3178178 w 6331249"/>
              <a:gd name="connsiteY1209" fmla="*/ 5383845 h 6286576"/>
              <a:gd name="connsiteX1210" fmla="*/ 3179340 w 6331249"/>
              <a:gd name="connsiteY1210" fmla="*/ 5385937 h 6286576"/>
              <a:gd name="connsiteX1211" fmla="*/ 3180502 w 6331249"/>
              <a:gd name="connsiteY1211" fmla="*/ 5387797 h 6286576"/>
              <a:gd name="connsiteX1212" fmla="*/ 3181665 w 6331249"/>
              <a:gd name="connsiteY1212" fmla="*/ 5389424 h 6286576"/>
              <a:gd name="connsiteX1213" fmla="*/ 3181665 w 6331249"/>
              <a:gd name="connsiteY1213" fmla="*/ 5390819 h 6286576"/>
              <a:gd name="connsiteX1214" fmla="*/ 3181665 w 6331249"/>
              <a:gd name="connsiteY1214" fmla="*/ 5391981 h 6286576"/>
              <a:gd name="connsiteX1215" fmla="*/ 3181665 w 6331249"/>
              <a:gd name="connsiteY1215" fmla="*/ 5391981 h 6286576"/>
              <a:gd name="connsiteX1216" fmla="*/ 3181665 w 6331249"/>
              <a:gd name="connsiteY1216" fmla="*/ 5391981 h 6286576"/>
              <a:gd name="connsiteX1217" fmla="*/ 3181665 w 6331249"/>
              <a:gd name="connsiteY1217" fmla="*/ 5391981 h 6286576"/>
              <a:gd name="connsiteX1218" fmla="*/ 3181665 w 6331249"/>
              <a:gd name="connsiteY1218" fmla="*/ 5391981 h 6286576"/>
              <a:gd name="connsiteX1219" fmla="*/ 3181665 w 6331249"/>
              <a:gd name="connsiteY1219" fmla="*/ 5391981 h 6286576"/>
              <a:gd name="connsiteX1220" fmla="*/ 3181665 w 6331249"/>
              <a:gd name="connsiteY1220" fmla="*/ 5390819 h 6286576"/>
              <a:gd name="connsiteX1221" fmla="*/ 3181665 w 6331249"/>
              <a:gd name="connsiteY1221" fmla="*/ 5389424 h 6286576"/>
              <a:gd name="connsiteX1222" fmla="*/ 3182827 w 6331249"/>
              <a:gd name="connsiteY1222" fmla="*/ 5387797 h 6286576"/>
              <a:gd name="connsiteX1223" fmla="*/ 3183989 w 6331249"/>
              <a:gd name="connsiteY1223" fmla="*/ 5385937 h 6286576"/>
              <a:gd name="connsiteX1224" fmla="*/ 3185151 w 6331249"/>
              <a:gd name="connsiteY1224" fmla="*/ 5383845 h 6286576"/>
              <a:gd name="connsiteX1225" fmla="*/ 3186314 w 6331249"/>
              <a:gd name="connsiteY1225" fmla="*/ 5381520 h 6286576"/>
              <a:gd name="connsiteX1226" fmla="*/ 3186314 w 6331249"/>
              <a:gd name="connsiteY1226" fmla="*/ 5381520 h 6286576"/>
              <a:gd name="connsiteX1227" fmla="*/ 3174923 w 6331249"/>
              <a:gd name="connsiteY1227" fmla="*/ 5013034 h 6286576"/>
              <a:gd name="connsiteX1228" fmla="*/ 3202818 w 6331249"/>
              <a:gd name="connsiteY1228" fmla="*/ 4960028 h 6286576"/>
              <a:gd name="connsiteX1229" fmla="*/ 3203981 w 6331249"/>
              <a:gd name="connsiteY1229" fmla="*/ 4957471 h 6286576"/>
              <a:gd name="connsiteX1230" fmla="*/ 3203981 w 6331249"/>
              <a:gd name="connsiteY1230" fmla="*/ 4954913 h 6286576"/>
              <a:gd name="connsiteX1231" fmla="*/ 3203981 w 6331249"/>
              <a:gd name="connsiteY1231" fmla="*/ 4952356 h 6286576"/>
              <a:gd name="connsiteX1232" fmla="*/ 3203981 w 6331249"/>
              <a:gd name="connsiteY1232" fmla="*/ 4949566 h 6286576"/>
              <a:gd name="connsiteX1233" fmla="*/ 3203981 w 6331249"/>
              <a:gd name="connsiteY1233" fmla="*/ 4946776 h 6286576"/>
              <a:gd name="connsiteX1234" fmla="*/ 3203981 w 6331249"/>
              <a:gd name="connsiteY1234" fmla="*/ 4943987 h 6286576"/>
              <a:gd name="connsiteX1235" fmla="*/ 3203981 w 6331249"/>
              <a:gd name="connsiteY1235" fmla="*/ 4940964 h 6286576"/>
              <a:gd name="connsiteX1236" fmla="*/ 3203981 w 6331249"/>
              <a:gd name="connsiteY1236" fmla="*/ 4937942 h 6286576"/>
              <a:gd name="connsiteX1237" fmla="*/ 3203981 w 6331249"/>
              <a:gd name="connsiteY1237" fmla="*/ 4934920 h 6286576"/>
              <a:gd name="connsiteX1238" fmla="*/ 3203981 w 6331249"/>
              <a:gd name="connsiteY1238" fmla="*/ 4931665 h 6286576"/>
              <a:gd name="connsiteX1239" fmla="*/ 3203981 w 6331249"/>
              <a:gd name="connsiteY1239" fmla="*/ 4928410 h 6286576"/>
              <a:gd name="connsiteX1240" fmla="*/ 3203981 w 6331249"/>
              <a:gd name="connsiteY1240" fmla="*/ 4925156 h 6286576"/>
              <a:gd name="connsiteX1241" fmla="*/ 3203981 w 6331249"/>
              <a:gd name="connsiteY1241" fmla="*/ 4921901 h 6286576"/>
              <a:gd name="connsiteX1242" fmla="*/ 3203981 w 6331249"/>
              <a:gd name="connsiteY1242" fmla="*/ 4895165 h 6286576"/>
              <a:gd name="connsiteX1243" fmla="*/ 3203981 w 6331249"/>
              <a:gd name="connsiteY1243" fmla="*/ 4891910 h 6286576"/>
              <a:gd name="connsiteX1244" fmla="*/ 3203981 w 6331249"/>
              <a:gd name="connsiteY1244" fmla="*/ 4888656 h 6286576"/>
              <a:gd name="connsiteX1245" fmla="*/ 3203981 w 6331249"/>
              <a:gd name="connsiteY1245" fmla="*/ 4885401 h 6286576"/>
              <a:gd name="connsiteX1246" fmla="*/ 3203981 w 6331249"/>
              <a:gd name="connsiteY1246" fmla="*/ 4882379 h 6286576"/>
              <a:gd name="connsiteX1247" fmla="*/ 3203981 w 6331249"/>
              <a:gd name="connsiteY1247" fmla="*/ 4879356 h 6286576"/>
              <a:gd name="connsiteX1248" fmla="*/ 3203981 w 6331249"/>
              <a:gd name="connsiteY1248" fmla="*/ 4876334 h 6286576"/>
              <a:gd name="connsiteX1249" fmla="*/ 3203981 w 6331249"/>
              <a:gd name="connsiteY1249" fmla="*/ 4873544 h 6286576"/>
              <a:gd name="connsiteX1250" fmla="*/ 3203981 w 6331249"/>
              <a:gd name="connsiteY1250" fmla="*/ 4870755 h 6286576"/>
              <a:gd name="connsiteX1251" fmla="*/ 3203981 w 6331249"/>
              <a:gd name="connsiteY1251" fmla="*/ 4868197 h 6286576"/>
              <a:gd name="connsiteX1252" fmla="*/ 3203981 w 6331249"/>
              <a:gd name="connsiteY1252" fmla="*/ 4865640 h 6286576"/>
              <a:gd name="connsiteX1253" fmla="*/ 3203981 w 6331249"/>
              <a:gd name="connsiteY1253" fmla="*/ 4863083 h 6286576"/>
              <a:gd name="connsiteX1254" fmla="*/ 3178643 w 6331249"/>
              <a:gd name="connsiteY1254" fmla="*/ 4809146 h 6286576"/>
              <a:gd name="connsiteX1255" fmla="*/ 3178643 w 6331249"/>
              <a:gd name="connsiteY1255" fmla="*/ 4806822 h 6286576"/>
              <a:gd name="connsiteX1256" fmla="*/ 3178643 w 6331249"/>
              <a:gd name="connsiteY1256" fmla="*/ 4804729 h 6286576"/>
              <a:gd name="connsiteX1257" fmla="*/ 3178643 w 6331249"/>
              <a:gd name="connsiteY1257" fmla="*/ 4802869 h 6286576"/>
              <a:gd name="connsiteX1258" fmla="*/ 3178643 w 6331249"/>
              <a:gd name="connsiteY1258" fmla="*/ 4801242 h 6286576"/>
              <a:gd name="connsiteX1259" fmla="*/ 3178643 w 6331249"/>
              <a:gd name="connsiteY1259" fmla="*/ 4799847 h 6286576"/>
              <a:gd name="connsiteX1260" fmla="*/ 3178643 w 6331249"/>
              <a:gd name="connsiteY1260" fmla="*/ 4798685 h 6286576"/>
              <a:gd name="connsiteX1261" fmla="*/ 3178643 w 6331249"/>
              <a:gd name="connsiteY1261" fmla="*/ 4798685 h 6286576"/>
              <a:gd name="connsiteX1262" fmla="*/ 3178643 w 6331249"/>
              <a:gd name="connsiteY1262" fmla="*/ 4798685 h 6286576"/>
              <a:gd name="connsiteX1263" fmla="*/ 3178643 w 6331249"/>
              <a:gd name="connsiteY1263" fmla="*/ 4798685 h 6286576"/>
              <a:gd name="connsiteX1264" fmla="*/ 3178643 w 6331249"/>
              <a:gd name="connsiteY1264" fmla="*/ 4798685 h 6286576"/>
              <a:gd name="connsiteX1265" fmla="*/ 3178643 w 6331249"/>
              <a:gd name="connsiteY1265" fmla="*/ 4798685 h 6286576"/>
              <a:gd name="connsiteX1266" fmla="*/ 3173296 w 6331249"/>
              <a:gd name="connsiteY1266" fmla="*/ 4798685 h 6286576"/>
              <a:gd name="connsiteX1267" fmla="*/ 3173296 w 6331249"/>
              <a:gd name="connsiteY1267" fmla="*/ 4798685 h 6286576"/>
              <a:gd name="connsiteX1268" fmla="*/ 3173296 w 6331249"/>
              <a:gd name="connsiteY1268" fmla="*/ 4798685 h 6286576"/>
              <a:gd name="connsiteX1269" fmla="*/ 3173296 w 6331249"/>
              <a:gd name="connsiteY1269" fmla="*/ 4798685 h 6286576"/>
              <a:gd name="connsiteX1270" fmla="*/ 3173296 w 6331249"/>
              <a:gd name="connsiteY1270" fmla="*/ 4798685 h 6286576"/>
              <a:gd name="connsiteX1271" fmla="*/ 3173296 w 6331249"/>
              <a:gd name="connsiteY1271" fmla="*/ 4798685 h 6286576"/>
              <a:gd name="connsiteX1272" fmla="*/ 3173296 w 6331249"/>
              <a:gd name="connsiteY1272" fmla="*/ 4799847 h 6286576"/>
              <a:gd name="connsiteX1273" fmla="*/ 3173296 w 6331249"/>
              <a:gd name="connsiteY1273" fmla="*/ 4801242 h 6286576"/>
              <a:gd name="connsiteX1274" fmla="*/ 3173296 w 6331249"/>
              <a:gd name="connsiteY1274" fmla="*/ 4802869 h 6286576"/>
              <a:gd name="connsiteX1275" fmla="*/ 3173296 w 6331249"/>
              <a:gd name="connsiteY1275" fmla="*/ 4804729 h 6286576"/>
              <a:gd name="connsiteX1276" fmla="*/ 3173296 w 6331249"/>
              <a:gd name="connsiteY1276" fmla="*/ 4806822 h 6286576"/>
              <a:gd name="connsiteX1277" fmla="*/ 3173296 w 6331249"/>
              <a:gd name="connsiteY1277" fmla="*/ 4809146 h 6286576"/>
              <a:gd name="connsiteX1278" fmla="*/ 3147958 w 6331249"/>
              <a:gd name="connsiteY1278" fmla="*/ 4863083 h 6286576"/>
              <a:gd name="connsiteX1279" fmla="*/ 3147958 w 6331249"/>
              <a:gd name="connsiteY1279" fmla="*/ 4865640 h 6286576"/>
              <a:gd name="connsiteX1280" fmla="*/ 3147958 w 6331249"/>
              <a:gd name="connsiteY1280" fmla="*/ 4868197 h 6286576"/>
              <a:gd name="connsiteX1281" fmla="*/ 3147958 w 6331249"/>
              <a:gd name="connsiteY1281" fmla="*/ 4870755 h 6286576"/>
              <a:gd name="connsiteX1282" fmla="*/ 3147958 w 6331249"/>
              <a:gd name="connsiteY1282" fmla="*/ 4873544 h 6286576"/>
              <a:gd name="connsiteX1283" fmla="*/ 3147958 w 6331249"/>
              <a:gd name="connsiteY1283" fmla="*/ 4876334 h 6286576"/>
              <a:gd name="connsiteX1284" fmla="*/ 3147958 w 6331249"/>
              <a:gd name="connsiteY1284" fmla="*/ 4879356 h 6286576"/>
              <a:gd name="connsiteX1285" fmla="*/ 3147958 w 6331249"/>
              <a:gd name="connsiteY1285" fmla="*/ 4882379 h 6286576"/>
              <a:gd name="connsiteX1286" fmla="*/ 3147958 w 6331249"/>
              <a:gd name="connsiteY1286" fmla="*/ 4885401 h 6286576"/>
              <a:gd name="connsiteX1287" fmla="*/ 3147958 w 6331249"/>
              <a:gd name="connsiteY1287" fmla="*/ 4888656 h 6286576"/>
              <a:gd name="connsiteX1288" fmla="*/ 3147958 w 6331249"/>
              <a:gd name="connsiteY1288" fmla="*/ 4891910 h 6286576"/>
              <a:gd name="connsiteX1289" fmla="*/ 3147958 w 6331249"/>
              <a:gd name="connsiteY1289" fmla="*/ 4895165 h 6286576"/>
              <a:gd name="connsiteX1290" fmla="*/ 3147958 w 6331249"/>
              <a:gd name="connsiteY1290" fmla="*/ 4921901 h 6286576"/>
              <a:gd name="connsiteX1291" fmla="*/ 3147958 w 6331249"/>
              <a:gd name="connsiteY1291" fmla="*/ 4925156 h 6286576"/>
              <a:gd name="connsiteX1292" fmla="*/ 3147958 w 6331249"/>
              <a:gd name="connsiteY1292" fmla="*/ 4928410 h 6286576"/>
              <a:gd name="connsiteX1293" fmla="*/ 3147958 w 6331249"/>
              <a:gd name="connsiteY1293" fmla="*/ 4931665 h 6286576"/>
              <a:gd name="connsiteX1294" fmla="*/ 3147958 w 6331249"/>
              <a:gd name="connsiteY1294" fmla="*/ 4934920 h 6286576"/>
              <a:gd name="connsiteX1295" fmla="*/ 3147958 w 6331249"/>
              <a:gd name="connsiteY1295" fmla="*/ 4937942 h 6286576"/>
              <a:gd name="connsiteX1296" fmla="*/ 3147958 w 6331249"/>
              <a:gd name="connsiteY1296" fmla="*/ 4940964 h 6286576"/>
              <a:gd name="connsiteX1297" fmla="*/ 3147958 w 6331249"/>
              <a:gd name="connsiteY1297" fmla="*/ 4943987 h 6286576"/>
              <a:gd name="connsiteX1298" fmla="*/ 3147958 w 6331249"/>
              <a:gd name="connsiteY1298" fmla="*/ 4946776 h 6286576"/>
              <a:gd name="connsiteX1299" fmla="*/ 3147958 w 6331249"/>
              <a:gd name="connsiteY1299" fmla="*/ 4949566 h 6286576"/>
              <a:gd name="connsiteX1300" fmla="*/ 3147958 w 6331249"/>
              <a:gd name="connsiteY1300" fmla="*/ 4952356 h 6286576"/>
              <a:gd name="connsiteX1301" fmla="*/ 3147958 w 6331249"/>
              <a:gd name="connsiteY1301" fmla="*/ 4954913 h 6286576"/>
              <a:gd name="connsiteX1302" fmla="*/ 3147958 w 6331249"/>
              <a:gd name="connsiteY1302" fmla="*/ 4957471 h 6286576"/>
              <a:gd name="connsiteX1303" fmla="*/ 3149120 w 6331249"/>
              <a:gd name="connsiteY1303" fmla="*/ 4960028 h 6286576"/>
              <a:gd name="connsiteX1304" fmla="*/ 3177015 w 6331249"/>
              <a:gd name="connsiteY1304" fmla="*/ 5013034 h 6286576"/>
              <a:gd name="connsiteX1305" fmla="*/ 3178178 w 6331249"/>
              <a:gd name="connsiteY1305" fmla="*/ 5015359 h 6286576"/>
              <a:gd name="connsiteX1306" fmla="*/ 3179340 w 6331249"/>
              <a:gd name="connsiteY1306" fmla="*/ 5017219 h 6286576"/>
              <a:gd name="connsiteX1307" fmla="*/ 3180502 w 6331249"/>
              <a:gd name="connsiteY1307" fmla="*/ 5019079 h 6286576"/>
              <a:gd name="connsiteX1308" fmla="*/ 3181665 w 6331249"/>
              <a:gd name="connsiteY1308" fmla="*/ 5020706 h 6286576"/>
              <a:gd name="connsiteX1309" fmla="*/ 3181665 w 6331249"/>
              <a:gd name="connsiteY1309" fmla="*/ 5022101 h 6286576"/>
              <a:gd name="connsiteX1310" fmla="*/ 3181665 w 6331249"/>
              <a:gd name="connsiteY1310" fmla="*/ 5023264 h 6286576"/>
              <a:gd name="connsiteX1311" fmla="*/ 3181665 w 6331249"/>
              <a:gd name="connsiteY1311" fmla="*/ 5023264 h 6286576"/>
              <a:gd name="connsiteX1312" fmla="*/ 3181665 w 6331249"/>
              <a:gd name="connsiteY1312" fmla="*/ 5023264 h 6286576"/>
              <a:gd name="connsiteX1313" fmla="*/ 3181665 w 6331249"/>
              <a:gd name="connsiteY1313" fmla="*/ 5023264 h 6286576"/>
              <a:gd name="connsiteX1314" fmla="*/ 3181665 w 6331249"/>
              <a:gd name="connsiteY1314" fmla="*/ 5023264 h 6286576"/>
              <a:gd name="connsiteX1315" fmla="*/ 3181665 w 6331249"/>
              <a:gd name="connsiteY1315" fmla="*/ 5023264 h 6286576"/>
              <a:gd name="connsiteX1316" fmla="*/ 3181665 w 6331249"/>
              <a:gd name="connsiteY1316" fmla="*/ 5022101 h 6286576"/>
              <a:gd name="connsiteX1317" fmla="*/ 3181665 w 6331249"/>
              <a:gd name="connsiteY1317" fmla="*/ 5020706 h 6286576"/>
              <a:gd name="connsiteX1318" fmla="*/ 3182827 w 6331249"/>
              <a:gd name="connsiteY1318" fmla="*/ 5019079 h 6286576"/>
              <a:gd name="connsiteX1319" fmla="*/ 3183989 w 6331249"/>
              <a:gd name="connsiteY1319" fmla="*/ 5017219 h 6286576"/>
              <a:gd name="connsiteX1320" fmla="*/ 3185151 w 6331249"/>
              <a:gd name="connsiteY1320" fmla="*/ 5015359 h 6286576"/>
              <a:gd name="connsiteX1321" fmla="*/ 3186314 w 6331249"/>
              <a:gd name="connsiteY1321" fmla="*/ 5013034 h 6286576"/>
              <a:gd name="connsiteX1322" fmla="*/ 3186314 w 6331249"/>
              <a:gd name="connsiteY1322" fmla="*/ 5013034 h 6286576"/>
              <a:gd name="connsiteX1323" fmla="*/ 3174923 w 6331249"/>
              <a:gd name="connsiteY1323" fmla="*/ 4707551 h 6286576"/>
              <a:gd name="connsiteX1324" fmla="*/ 3202818 w 6331249"/>
              <a:gd name="connsiteY1324" fmla="*/ 4654545 h 6286576"/>
              <a:gd name="connsiteX1325" fmla="*/ 3203981 w 6331249"/>
              <a:gd name="connsiteY1325" fmla="*/ 4651988 h 6286576"/>
              <a:gd name="connsiteX1326" fmla="*/ 3203981 w 6331249"/>
              <a:gd name="connsiteY1326" fmla="*/ 4649431 h 6286576"/>
              <a:gd name="connsiteX1327" fmla="*/ 3203981 w 6331249"/>
              <a:gd name="connsiteY1327" fmla="*/ 4646873 h 6286576"/>
              <a:gd name="connsiteX1328" fmla="*/ 3203981 w 6331249"/>
              <a:gd name="connsiteY1328" fmla="*/ 4644084 h 6286576"/>
              <a:gd name="connsiteX1329" fmla="*/ 3203981 w 6331249"/>
              <a:gd name="connsiteY1329" fmla="*/ 4641294 h 6286576"/>
              <a:gd name="connsiteX1330" fmla="*/ 3203981 w 6331249"/>
              <a:gd name="connsiteY1330" fmla="*/ 4638504 h 6286576"/>
              <a:gd name="connsiteX1331" fmla="*/ 3203981 w 6331249"/>
              <a:gd name="connsiteY1331" fmla="*/ 4635481 h 6286576"/>
              <a:gd name="connsiteX1332" fmla="*/ 3203981 w 6331249"/>
              <a:gd name="connsiteY1332" fmla="*/ 4632459 h 6286576"/>
              <a:gd name="connsiteX1333" fmla="*/ 3203981 w 6331249"/>
              <a:gd name="connsiteY1333" fmla="*/ 4629437 h 6286576"/>
              <a:gd name="connsiteX1334" fmla="*/ 3203981 w 6331249"/>
              <a:gd name="connsiteY1334" fmla="*/ 4626182 h 6286576"/>
              <a:gd name="connsiteX1335" fmla="*/ 3203981 w 6331249"/>
              <a:gd name="connsiteY1335" fmla="*/ 4622928 h 6286576"/>
              <a:gd name="connsiteX1336" fmla="*/ 3203981 w 6331249"/>
              <a:gd name="connsiteY1336" fmla="*/ 4619673 h 6286576"/>
              <a:gd name="connsiteX1337" fmla="*/ 3203981 w 6331249"/>
              <a:gd name="connsiteY1337" fmla="*/ 4616418 h 6286576"/>
              <a:gd name="connsiteX1338" fmla="*/ 3203981 w 6331249"/>
              <a:gd name="connsiteY1338" fmla="*/ 4589450 h 6286576"/>
              <a:gd name="connsiteX1339" fmla="*/ 3203981 w 6331249"/>
              <a:gd name="connsiteY1339" fmla="*/ 4586195 h 6286576"/>
              <a:gd name="connsiteX1340" fmla="*/ 3203981 w 6331249"/>
              <a:gd name="connsiteY1340" fmla="*/ 4582940 h 6286576"/>
              <a:gd name="connsiteX1341" fmla="*/ 3203981 w 6331249"/>
              <a:gd name="connsiteY1341" fmla="*/ 4579686 h 6286576"/>
              <a:gd name="connsiteX1342" fmla="*/ 3203981 w 6331249"/>
              <a:gd name="connsiteY1342" fmla="*/ 4576663 h 6286576"/>
              <a:gd name="connsiteX1343" fmla="*/ 3203981 w 6331249"/>
              <a:gd name="connsiteY1343" fmla="*/ 4573641 h 6286576"/>
              <a:gd name="connsiteX1344" fmla="*/ 3203981 w 6331249"/>
              <a:gd name="connsiteY1344" fmla="*/ 4570619 h 6286576"/>
              <a:gd name="connsiteX1345" fmla="*/ 3203981 w 6331249"/>
              <a:gd name="connsiteY1345" fmla="*/ 4567829 h 6286576"/>
              <a:gd name="connsiteX1346" fmla="*/ 3203981 w 6331249"/>
              <a:gd name="connsiteY1346" fmla="*/ 4565039 h 6286576"/>
              <a:gd name="connsiteX1347" fmla="*/ 3203981 w 6331249"/>
              <a:gd name="connsiteY1347" fmla="*/ 4562482 h 6286576"/>
              <a:gd name="connsiteX1348" fmla="*/ 3203981 w 6331249"/>
              <a:gd name="connsiteY1348" fmla="*/ 4559924 h 6286576"/>
              <a:gd name="connsiteX1349" fmla="*/ 3203981 w 6331249"/>
              <a:gd name="connsiteY1349" fmla="*/ 4557367 h 6286576"/>
              <a:gd name="connsiteX1350" fmla="*/ 3178643 w 6331249"/>
              <a:gd name="connsiteY1350" fmla="*/ 4503431 h 6286576"/>
              <a:gd name="connsiteX1351" fmla="*/ 3178643 w 6331249"/>
              <a:gd name="connsiteY1351" fmla="*/ 4501106 h 6286576"/>
              <a:gd name="connsiteX1352" fmla="*/ 3178643 w 6331249"/>
              <a:gd name="connsiteY1352" fmla="*/ 4499014 h 6286576"/>
              <a:gd name="connsiteX1353" fmla="*/ 3178643 w 6331249"/>
              <a:gd name="connsiteY1353" fmla="*/ 4497154 h 6286576"/>
              <a:gd name="connsiteX1354" fmla="*/ 3178643 w 6331249"/>
              <a:gd name="connsiteY1354" fmla="*/ 4495527 h 6286576"/>
              <a:gd name="connsiteX1355" fmla="*/ 3178643 w 6331249"/>
              <a:gd name="connsiteY1355" fmla="*/ 4494132 h 6286576"/>
              <a:gd name="connsiteX1356" fmla="*/ 3178643 w 6331249"/>
              <a:gd name="connsiteY1356" fmla="*/ 4492970 h 6286576"/>
              <a:gd name="connsiteX1357" fmla="*/ 3178643 w 6331249"/>
              <a:gd name="connsiteY1357" fmla="*/ 4492970 h 6286576"/>
              <a:gd name="connsiteX1358" fmla="*/ 3178643 w 6331249"/>
              <a:gd name="connsiteY1358" fmla="*/ 4492970 h 6286576"/>
              <a:gd name="connsiteX1359" fmla="*/ 3178643 w 6331249"/>
              <a:gd name="connsiteY1359" fmla="*/ 4492970 h 6286576"/>
              <a:gd name="connsiteX1360" fmla="*/ 3178643 w 6331249"/>
              <a:gd name="connsiteY1360" fmla="*/ 4492970 h 6286576"/>
              <a:gd name="connsiteX1361" fmla="*/ 3178643 w 6331249"/>
              <a:gd name="connsiteY1361" fmla="*/ 4492970 h 6286576"/>
              <a:gd name="connsiteX1362" fmla="*/ 3173296 w 6331249"/>
              <a:gd name="connsiteY1362" fmla="*/ 4492970 h 6286576"/>
              <a:gd name="connsiteX1363" fmla="*/ 3173296 w 6331249"/>
              <a:gd name="connsiteY1363" fmla="*/ 4492970 h 6286576"/>
              <a:gd name="connsiteX1364" fmla="*/ 3173296 w 6331249"/>
              <a:gd name="connsiteY1364" fmla="*/ 4492970 h 6286576"/>
              <a:gd name="connsiteX1365" fmla="*/ 3173296 w 6331249"/>
              <a:gd name="connsiteY1365" fmla="*/ 4492970 h 6286576"/>
              <a:gd name="connsiteX1366" fmla="*/ 3173296 w 6331249"/>
              <a:gd name="connsiteY1366" fmla="*/ 4492970 h 6286576"/>
              <a:gd name="connsiteX1367" fmla="*/ 3173296 w 6331249"/>
              <a:gd name="connsiteY1367" fmla="*/ 4492970 h 6286576"/>
              <a:gd name="connsiteX1368" fmla="*/ 3173296 w 6331249"/>
              <a:gd name="connsiteY1368" fmla="*/ 4494132 h 6286576"/>
              <a:gd name="connsiteX1369" fmla="*/ 3173296 w 6331249"/>
              <a:gd name="connsiteY1369" fmla="*/ 4495527 h 6286576"/>
              <a:gd name="connsiteX1370" fmla="*/ 3173296 w 6331249"/>
              <a:gd name="connsiteY1370" fmla="*/ 4497154 h 6286576"/>
              <a:gd name="connsiteX1371" fmla="*/ 3173296 w 6331249"/>
              <a:gd name="connsiteY1371" fmla="*/ 4499014 h 6286576"/>
              <a:gd name="connsiteX1372" fmla="*/ 3173296 w 6331249"/>
              <a:gd name="connsiteY1372" fmla="*/ 4501106 h 6286576"/>
              <a:gd name="connsiteX1373" fmla="*/ 3173296 w 6331249"/>
              <a:gd name="connsiteY1373" fmla="*/ 4503431 h 6286576"/>
              <a:gd name="connsiteX1374" fmla="*/ 3147958 w 6331249"/>
              <a:gd name="connsiteY1374" fmla="*/ 4557367 h 6286576"/>
              <a:gd name="connsiteX1375" fmla="*/ 3147958 w 6331249"/>
              <a:gd name="connsiteY1375" fmla="*/ 4559924 h 6286576"/>
              <a:gd name="connsiteX1376" fmla="*/ 3147958 w 6331249"/>
              <a:gd name="connsiteY1376" fmla="*/ 4562482 h 6286576"/>
              <a:gd name="connsiteX1377" fmla="*/ 3147958 w 6331249"/>
              <a:gd name="connsiteY1377" fmla="*/ 4565039 h 6286576"/>
              <a:gd name="connsiteX1378" fmla="*/ 3147958 w 6331249"/>
              <a:gd name="connsiteY1378" fmla="*/ 4567829 h 6286576"/>
              <a:gd name="connsiteX1379" fmla="*/ 3147958 w 6331249"/>
              <a:gd name="connsiteY1379" fmla="*/ 4570619 h 6286576"/>
              <a:gd name="connsiteX1380" fmla="*/ 3147958 w 6331249"/>
              <a:gd name="connsiteY1380" fmla="*/ 4573641 h 6286576"/>
              <a:gd name="connsiteX1381" fmla="*/ 3147958 w 6331249"/>
              <a:gd name="connsiteY1381" fmla="*/ 4576663 h 6286576"/>
              <a:gd name="connsiteX1382" fmla="*/ 3147958 w 6331249"/>
              <a:gd name="connsiteY1382" fmla="*/ 4579686 h 6286576"/>
              <a:gd name="connsiteX1383" fmla="*/ 3147958 w 6331249"/>
              <a:gd name="connsiteY1383" fmla="*/ 4582940 h 6286576"/>
              <a:gd name="connsiteX1384" fmla="*/ 3147958 w 6331249"/>
              <a:gd name="connsiteY1384" fmla="*/ 4586195 h 6286576"/>
              <a:gd name="connsiteX1385" fmla="*/ 3147958 w 6331249"/>
              <a:gd name="connsiteY1385" fmla="*/ 4589450 h 6286576"/>
              <a:gd name="connsiteX1386" fmla="*/ 3147958 w 6331249"/>
              <a:gd name="connsiteY1386" fmla="*/ 4616185 h 6286576"/>
              <a:gd name="connsiteX1387" fmla="*/ 3147958 w 6331249"/>
              <a:gd name="connsiteY1387" fmla="*/ 4619440 h 6286576"/>
              <a:gd name="connsiteX1388" fmla="*/ 3147958 w 6331249"/>
              <a:gd name="connsiteY1388" fmla="*/ 4622695 h 6286576"/>
              <a:gd name="connsiteX1389" fmla="*/ 3147958 w 6331249"/>
              <a:gd name="connsiteY1389" fmla="*/ 4625950 h 6286576"/>
              <a:gd name="connsiteX1390" fmla="*/ 3147958 w 6331249"/>
              <a:gd name="connsiteY1390" fmla="*/ 4629205 h 6286576"/>
              <a:gd name="connsiteX1391" fmla="*/ 3147958 w 6331249"/>
              <a:gd name="connsiteY1391" fmla="*/ 4632227 h 6286576"/>
              <a:gd name="connsiteX1392" fmla="*/ 3147958 w 6331249"/>
              <a:gd name="connsiteY1392" fmla="*/ 4635249 h 6286576"/>
              <a:gd name="connsiteX1393" fmla="*/ 3147958 w 6331249"/>
              <a:gd name="connsiteY1393" fmla="*/ 4638271 h 6286576"/>
              <a:gd name="connsiteX1394" fmla="*/ 3147958 w 6331249"/>
              <a:gd name="connsiteY1394" fmla="*/ 4641061 h 6286576"/>
              <a:gd name="connsiteX1395" fmla="*/ 3147958 w 6331249"/>
              <a:gd name="connsiteY1395" fmla="*/ 4643851 h 6286576"/>
              <a:gd name="connsiteX1396" fmla="*/ 3147958 w 6331249"/>
              <a:gd name="connsiteY1396" fmla="*/ 4646641 h 6286576"/>
              <a:gd name="connsiteX1397" fmla="*/ 3147958 w 6331249"/>
              <a:gd name="connsiteY1397" fmla="*/ 4649198 h 6286576"/>
              <a:gd name="connsiteX1398" fmla="*/ 3147958 w 6331249"/>
              <a:gd name="connsiteY1398" fmla="*/ 4651755 h 6286576"/>
              <a:gd name="connsiteX1399" fmla="*/ 3149120 w 6331249"/>
              <a:gd name="connsiteY1399" fmla="*/ 4654313 h 6286576"/>
              <a:gd name="connsiteX1400" fmla="*/ 3177015 w 6331249"/>
              <a:gd name="connsiteY1400" fmla="*/ 4707319 h 6286576"/>
              <a:gd name="connsiteX1401" fmla="*/ 3178178 w 6331249"/>
              <a:gd name="connsiteY1401" fmla="*/ 4709644 h 6286576"/>
              <a:gd name="connsiteX1402" fmla="*/ 3179340 w 6331249"/>
              <a:gd name="connsiteY1402" fmla="*/ 4711504 h 6286576"/>
              <a:gd name="connsiteX1403" fmla="*/ 3180502 w 6331249"/>
              <a:gd name="connsiteY1403" fmla="*/ 4713363 h 6286576"/>
              <a:gd name="connsiteX1404" fmla="*/ 3181665 w 6331249"/>
              <a:gd name="connsiteY1404" fmla="*/ 4714991 h 6286576"/>
              <a:gd name="connsiteX1405" fmla="*/ 3181665 w 6331249"/>
              <a:gd name="connsiteY1405" fmla="*/ 4716386 h 6286576"/>
              <a:gd name="connsiteX1406" fmla="*/ 3181665 w 6331249"/>
              <a:gd name="connsiteY1406" fmla="*/ 4717548 h 6286576"/>
              <a:gd name="connsiteX1407" fmla="*/ 3181665 w 6331249"/>
              <a:gd name="connsiteY1407" fmla="*/ 4717548 h 6286576"/>
              <a:gd name="connsiteX1408" fmla="*/ 3181665 w 6331249"/>
              <a:gd name="connsiteY1408" fmla="*/ 4717548 h 6286576"/>
              <a:gd name="connsiteX1409" fmla="*/ 3181665 w 6331249"/>
              <a:gd name="connsiteY1409" fmla="*/ 4717548 h 6286576"/>
              <a:gd name="connsiteX1410" fmla="*/ 3181665 w 6331249"/>
              <a:gd name="connsiteY1410" fmla="*/ 4717548 h 6286576"/>
              <a:gd name="connsiteX1411" fmla="*/ 3181665 w 6331249"/>
              <a:gd name="connsiteY1411" fmla="*/ 4717548 h 6286576"/>
              <a:gd name="connsiteX1412" fmla="*/ 3181665 w 6331249"/>
              <a:gd name="connsiteY1412" fmla="*/ 4716386 h 6286576"/>
              <a:gd name="connsiteX1413" fmla="*/ 3181665 w 6331249"/>
              <a:gd name="connsiteY1413" fmla="*/ 4714991 h 6286576"/>
              <a:gd name="connsiteX1414" fmla="*/ 3182827 w 6331249"/>
              <a:gd name="connsiteY1414" fmla="*/ 4713363 h 6286576"/>
              <a:gd name="connsiteX1415" fmla="*/ 3183989 w 6331249"/>
              <a:gd name="connsiteY1415" fmla="*/ 4711504 h 6286576"/>
              <a:gd name="connsiteX1416" fmla="*/ 3185151 w 6331249"/>
              <a:gd name="connsiteY1416" fmla="*/ 4709644 h 6286576"/>
              <a:gd name="connsiteX1417" fmla="*/ 3186314 w 6331249"/>
              <a:gd name="connsiteY1417" fmla="*/ 4707319 h 6286576"/>
              <a:gd name="connsiteX1418" fmla="*/ 3186314 w 6331249"/>
              <a:gd name="connsiteY1418" fmla="*/ 4707319 h 6286576"/>
              <a:gd name="connsiteX1419" fmla="*/ 4166593 w 6331249"/>
              <a:gd name="connsiteY1419" fmla="*/ 5910651 h 6286576"/>
              <a:gd name="connsiteX1420" fmla="*/ 4182865 w 6331249"/>
              <a:gd name="connsiteY1420" fmla="*/ 5844161 h 6286576"/>
              <a:gd name="connsiteX1421" fmla="*/ 4182865 w 6331249"/>
              <a:gd name="connsiteY1421" fmla="*/ 5840906 h 6286576"/>
              <a:gd name="connsiteX1422" fmla="*/ 4182865 w 6331249"/>
              <a:gd name="connsiteY1422" fmla="*/ 5837652 h 6286576"/>
              <a:gd name="connsiteX1423" fmla="*/ 4182865 w 6331249"/>
              <a:gd name="connsiteY1423" fmla="*/ 5834397 h 6286576"/>
              <a:gd name="connsiteX1424" fmla="*/ 4182865 w 6331249"/>
              <a:gd name="connsiteY1424" fmla="*/ 5830910 h 6286576"/>
              <a:gd name="connsiteX1425" fmla="*/ 4182865 w 6331249"/>
              <a:gd name="connsiteY1425" fmla="*/ 5805104 h 6286576"/>
              <a:gd name="connsiteX1426" fmla="*/ 4182865 w 6331249"/>
              <a:gd name="connsiteY1426" fmla="*/ 5801152 h 6286576"/>
              <a:gd name="connsiteX1427" fmla="*/ 4182865 w 6331249"/>
              <a:gd name="connsiteY1427" fmla="*/ 5797200 h 6286576"/>
              <a:gd name="connsiteX1428" fmla="*/ 4182865 w 6331249"/>
              <a:gd name="connsiteY1428" fmla="*/ 5793248 h 6286576"/>
              <a:gd name="connsiteX1429" fmla="*/ 4182865 w 6331249"/>
              <a:gd name="connsiteY1429" fmla="*/ 5789295 h 6286576"/>
              <a:gd name="connsiteX1430" fmla="*/ 4182865 w 6331249"/>
              <a:gd name="connsiteY1430" fmla="*/ 5785343 h 6286576"/>
              <a:gd name="connsiteX1431" fmla="*/ 4182865 w 6331249"/>
              <a:gd name="connsiteY1431" fmla="*/ 5781391 h 6286576"/>
              <a:gd name="connsiteX1432" fmla="*/ 4182865 w 6331249"/>
              <a:gd name="connsiteY1432" fmla="*/ 5777439 h 6286576"/>
              <a:gd name="connsiteX1433" fmla="*/ 4182865 w 6331249"/>
              <a:gd name="connsiteY1433" fmla="*/ 5773719 h 6286576"/>
              <a:gd name="connsiteX1434" fmla="*/ 4182865 w 6331249"/>
              <a:gd name="connsiteY1434" fmla="*/ 5769999 h 6286576"/>
              <a:gd name="connsiteX1435" fmla="*/ 4182865 w 6331249"/>
              <a:gd name="connsiteY1435" fmla="*/ 5766279 h 6286576"/>
              <a:gd name="connsiteX1436" fmla="*/ 4181702 w 6331249"/>
              <a:gd name="connsiteY1436" fmla="*/ 5762560 h 6286576"/>
              <a:gd name="connsiteX1437" fmla="*/ 4180308 w 6331249"/>
              <a:gd name="connsiteY1437" fmla="*/ 5759072 h 6286576"/>
              <a:gd name="connsiteX1438" fmla="*/ 4178913 w 6331249"/>
              <a:gd name="connsiteY1438" fmla="*/ 5755585 h 6286576"/>
              <a:gd name="connsiteX1439" fmla="*/ 4172172 w 6331249"/>
              <a:gd name="connsiteY1439" fmla="*/ 5751866 h 6286576"/>
              <a:gd name="connsiteX1440" fmla="*/ 4170777 w 6331249"/>
              <a:gd name="connsiteY1440" fmla="*/ 5748610 h 6286576"/>
              <a:gd name="connsiteX1441" fmla="*/ 4169150 w 6331249"/>
              <a:gd name="connsiteY1441" fmla="*/ 5745356 h 6286576"/>
              <a:gd name="connsiteX1442" fmla="*/ 4167522 w 6331249"/>
              <a:gd name="connsiteY1442" fmla="*/ 5742334 h 6286576"/>
              <a:gd name="connsiteX1443" fmla="*/ 4165895 w 6331249"/>
              <a:gd name="connsiteY1443" fmla="*/ 5739311 h 6286576"/>
              <a:gd name="connsiteX1444" fmla="*/ 4164268 w 6331249"/>
              <a:gd name="connsiteY1444" fmla="*/ 5736522 h 6286576"/>
              <a:gd name="connsiteX1445" fmla="*/ 4162408 w 6331249"/>
              <a:gd name="connsiteY1445" fmla="*/ 5733732 h 6286576"/>
              <a:gd name="connsiteX1446" fmla="*/ 4160549 w 6331249"/>
              <a:gd name="connsiteY1446" fmla="*/ 5731174 h 6286576"/>
              <a:gd name="connsiteX1447" fmla="*/ 4120101 w 6331249"/>
              <a:gd name="connsiteY1447" fmla="*/ 5676076 h 6286576"/>
              <a:gd name="connsiteX1448" fmla="*/ 4118241 w 6331249"/>
              <a:gd name="connsiteY1448" fmla="*/ 5673752 h 6286576"/>
              <a:gd name="connsiteX1449" fmla="*/ 4116382 w 6331249"/>
              <a:gd name="connsiteY1449" fmla="*/ 5671659 h 6286576"/>
              <a:gd name="connsiteX1450" fmla="*/ 4114755 w 6331249"/>
              <a:gd name="connsiteY1450" fmla="*/ 5669799 h 6286576"/>
              <a:gd name="connsiteX1451" fmla="*/ 4113127 w 6331249"/>
              <a:gd name="connsiteY1451" fmla="*/ 5668171 h 6286576"/>
              <a:gd name="connsiteX1452" fmla="*/ 4111500 w 6331249"/>
              <a:gd name="connsiteY1452" fmla="*/ 5666777 h 6286576"/>
              <a:gd name="connsiteX1453" fmla="*/ 4109873 w 6331249"/>
              <a:gd name="connsiteY1453" fmla="*/ 5665615 h 6286576"/>
              <a:gd name="connsiteX1454" fmla="*/ 4108478 w 6331249"/>
              <a:gd name="connsiteY1454" fmla="*/ 5665615 h 6286576"/>
              <a:gd name="connsiteX1455" fmla="*/ 4107083 w 6331249"/>
              <a:gd name="connsiteY1455" fmla="*/ 5665615 h 6286576"/>
              <a:gd name="connsiteX1456" fmla="*/ 4105921 w 6331249"/>
              <a:gd name="connsiteY1456" fmla="*/ 5665615 h 6286576"/>
              <a:gd name="connsiteX1457" fmla="*/ 4105921 w 6331249"/>
              <a:gd name="connsiteY1457" fmla="*/ 5665615 h 6286576"/>
              <a:gd name="connsiteX1458" fmla="*/ 4099877 w 6331249"/>
              <a:gd name="connsiteY1458" fmla="*/ 5665615 h 6286576"/>
              <a:gd name="connsiteX1459" fmla="*/ 4099877 w 6331249"/>
              <a:gd name="connsiteY1459" fmla="*/ 5665615 h 6286576"/>
              <a:gd name="connsiteX1460" fmla="*/ 4099877 w 6331249"/>
              <a:gd name="connsiteY1460" fmla="*/ 5665615 h 6286576"/>
              <a:gd name="connsiteX1461" fmla="*/ 4099877 w 6331249"/>
              <a:gd name="connsiteY1461" fmla="*/ 5665615 h 6286576"/>
              <a:gd name="connsiteX1462" fmla="*/ 4099877 w 6331249"/>
              <a:gd name="connsiteY1462" fmla="*/ 5665615 h 6286576"/>
              <a:gd name="connsiteX1463" fmla="*/ 4099877 w 6331249"/>
              <a:gd name="connsiteY1463" fmla="*/ 5665615 h 6286576"/>
              <a:gd name="connsiteX1464" fmla="*/ 4099877 w 6331249"/>
              <a:gd name="connsiteY1464" fmla="*/ 5666777 h 6286576"/>
              <a:gd name="connsiteX1465" fmla="*/ 4099877 w 6331249"/>
              <a:gd name="connsiteY1465" fmla="*/ 5668171 h 6286576"/>
              <a:gd name="connsiteX1466" fmla="*/ 4099877 w 6331249"/>
              <a:gd name="connsiteY1466" fmla="*/ 5669799 h 6286576"/>
              <a:gd name="connsiteX1467" fmla="*/ 4099877 w 6331249"/>
              <a:gd name="connsiteY1467" fmla="*/ 5671659 h 6286576"/>
              <a:gd name="connsiteX1468" fmla="*/ 4099877 w 6331249"/>
              <a:gd name="connsiteY1468" fmla="*/ 5673752 h 6286576"/>
              <a:gd name="connsiteX1469" fmla="*/ 4099877 w 6331249"/>
              <a:gd name="connsiteY1469" fmla="*/ 5676076 h 6286576"/>
              <a:gd name="connsiteX1470" fmla="*/ 4099877 w 6331249"/>
              <a:gd name="connsiteY1470" fmla="*/ 5678634 h 6286576"/>
              <a:gd name="connsiteX1471" fmla="*/ 4099877 w 6331249"/>
              <a:gd name="connsiteY1471" fmla="*/ 5681656 h 6286576"/>
              <a:gd name="connsiteX1472" fmla="*/ 4083605 w 6331249"/>
              <a:gd name="connsiteY1472" fmla="*/ 5748146 h 6286576"/>
              <a:gd name="connsiteX1473" fmla="*/ 4083605 w 6331249"/>
              <a:gd name="connsiteY1473" fmla="*/ 5751401 h 6286576"/>
              <a:gd name="connsiteX1474" fmla="*/ 4083605 w 6331249"/>
              <a:gd name="connsiteY1474" fmla="*/ 5754655 h 6286576"/>
              <a:gd name="connsiteX1475" fmla="*/ 4083605 w 6331249"/>
              <a:gd name="connsiteY1475" fmla="*/ 5757910 h 6286576"/>
              <a:gd name="connsiteX1476" fmla="*/ 4083605 w 6331249"/>
              <a:gd name="connsiteY1476" fmla="*/ 5761397 h 6286576"/>
              <a:gd name="connsiteX1477" fmla="*/ 4083605 w 6331249"/>
              <a:gd name="connsiteY1477" fmla="*/ 5787203 h 6286576"/>
              <a:gd name="connsiteX1478" fmla="*/ 4083605 w 6331249"/>
              <a:gd name="connsiteY1478" fmla="*/ 5791155 h 6286576"/>
              <a:gd name="connsiteX1479" fmla="*/ 4083605 w 6331249"/>
              <a:gd name="connsiteY1479" fmla="*/ 5795107 h 6286576"/>
              <a:gd name="connsiteX1480" fmla="*/ 4083605 w 6331249"/>
              <a:gd name="connsiteY1480" fmla="*/ 5799060 h 6286576"/>
              <a:gd name="connsiteX1481" fmla="*/ 4083605 w 6331249"/>
              <a:gd name="connsiteY1481" fmla="*/ 5803012 h 6286576"/>
              <a:gd name="connsiteX1482" fmla="*/ 4083605 w 6331249"/>
              <a:gd name="connsiteY1482" fmla="*/ 5806964 h 6286576"/>
              <a:gd name="connsiteX1483" fmla="*/ 4083605 w 6331249"/>
              <a:gd name="connsiteY1483" fmla="*/ 5810916 h 6286576"/>
              <a:gd name="connsiteX1484" fmla="*/ 4083605 w 6331249"/>
              <a:gd name="connsiteY1484" fmla="*/ 5814868 h 6286576"/>
              <a:gd name="connsiteX1485" fmla="*/ 4083605 w 6331249"/>
              <a:gd name="connsiteY1485" fmla="*/ 5818588 h 6286576"/>
              <a:gd name="connsiteX1486" fmla="*/ 4083605 w 6331249"/>
              <a:gd name="connsiteY1486" fmla="*/ 5822308 h 6286576"/>
              <a:gd name="connsiteX1487" fmla="*/ 4083605 w 6331249"/>
              <a:gd name="connsiteY1487" fmla="*/ 5826028 h 6286576"/>
              <a:gd name="connsiteX1488" fmla="*/ 4084767 w 6331249"/>
              <a:gd name="connsiteY1488" fmla="*/ 5829748 h 6286576"/>
              <a:gd name="connsiteX1489" fmla="*/ 4086162 w 6331249"/>
              <a:gd name="connsiteY1489" fmla="*/ 5833235 h 6286576"/>
              <a:gd name="connsiteX1490" fmla="*/ 4087557 w 6331249"/>
              <a:gd name="connsiteY1490" fmla="*/ 5836722 h 6286576"/>
              <a:gd name="connsiteX1491" fmla="*/ 4088952 w 6331249"/>
              <a:gd name="connsiteY1491" fmla="*/ 5840209 h 6286576"/>
              <a:gd name="connsiteX1492" fmla="*/ 4083837 w 6331249"/>
              <a:gd name="connsiteY1492" fmla="*/ 5844859 h 6286576"/>
              <a:gd name="connsiteX1493" fmla="*/ 4085464 w 6331249"/>
              <a:gd name="connsiteY1493" fmla="*/ 5848114 h 6286576"/>
              <a:gd name="connsiteX1494" fmla="*/ 4087092 w 6331249"/>
              <a:gd name="connsiteY1494" fmla="*/ 5851136 h 6286576"/>
              <a:gd name="connsiteX1495" fmla="*/ 4088719 w 6331249"/>
              <a:gd name="connsiteY1495" fmla="*/ 5854158 h 6286576"/>
              <a:gd name="connsiteX1496" fmla="*/ 4090346 w 6331249"/>
              <a:gd name="connsiteY1496" fmla="*/ 5856948 h 6286576"/>
              <a:gd name="connsiteX1497" fmla="*/ 4092206 w 6331249"/>
              <a:gd name="connsiteY1497" fmla="*/ 5859738 h 6286576"/>
              <a:gd name="connsiteX1498" fmla="*/ 4094066 w 6331249"/>
              <a:gd name="connsiteY1498" fmla="*/ 5862295 h 6286576"/>
              <a:gd name="connsiteX1499" fmla="*/ 4134513 w 6331249"/>
              <a:gd name="connsiteY1499" fmla="*/ 5917393 h 6286576"/>
              <a:gd name="connsiteX1500" fmla="*/ 4136373 w 6331249"/>
              <a:gd name="connsiteY1500" fmla="*/ 5919951 h 6286576"/>
              <a:gd name="connsiteX1501" fmla="*/ 4138233 w 6331249"/>
              <a:gd name="connsiteY1501" fmla="*/ 5922043 h 6286576"/>
              <a:gd name="connsiteX1502" fmla="*/ 4139860 w 6331249"/>
              <a:gd name="connsiteY1502" fmla="*/ 5923903 h 6286576"/>
              <a:gd name="connsiteX1503" fmla="*/ 4141487 w 6331249"/>
              <a:gd name="connsiteY1503" fmla="*/ 5925531 h 6286576"/>
              <a:gd name="connsiteX1504" fmla="*/ 4143115 w 6331249"/>
              <a:gd name="connsiteY1504" fmla="*/ 5926925 h 6286576"/>
              <a:gd name="connsiteX1505" fmla="*/ 4144742 w 6331249"/>
              <a:gd name="connsiteY1505" fmla="*/ 5928087 h 6286576"/>
              <a:gd name="connsiteX1506" fmla="*/ 4146136 w 6331249"/>
              <a:gd name="connsiteY1506" fmla="*/ 5928087 h 6286576"/>
              <a:gd name="connsiteX1507" fmla="*/ 4147531 w 6331249"/>
              <a:gd name="connsiteY1507" fmla="*/ 5928087 h 6286576"/>
              <a:gd name="connsiteX1508" fmla="*/ 4148693 w 6331249"/>
              <a:gd name="connsiteY1508" fmla="*/ 5928087 h 6286576"/>
              <a:gd name="connsiteX1509" fmla="*/ 4148693 w 6331249"/>
              <a:gd name="connsiteY1509" fmla="*/ 5928087 h 6286576"/>
              <a:gd name="connsiteX1510" fmla="*/ 4154737 w 6331249"/>
              <a:gd name="connsiteY1510" fmla="*/ 5928087 h 6286576"/>
              <a:gd name="connsiteX1511" fmla="*/ 4154737 w 6331249"/>
              <a:gd name="connsiteY1511" fmla="*/ 5928087 h 6286576"/>
              <a:gd name="connsiteX1512" fmla="*/ 4154737 w 6331249"/>
              <a:gd name="connsiteY1512" fmla="*/ 5928087 h 6286576"/>
              <a:gd name="connsiteX1513" fmla="*/ 4154737 w 6331249"/>
              <a:gd name="connsiteY1513" fmla="*/ 5928087 h 6286576"/>
              <a:gd name="connsiteX1514" fmla="*/ 4154737 w 6331249"/>
              <a:gd name="connsiteY1514" fmla="*/ 5928087 h 6286576"/>
              <a:gd name="connsiteX1515" fmla="*/ 4154737 w 6331249"/>
              <a:gd name="connsiteY1515" fmla="*/ 5928087 h 6286576"/>
              <a:gd name="connsiteX1516" fmla="*/ 4154737 w 6331249"/>
              <a:gd name="connsiteY1516" fmla="*/ 5926925 h 6286576"/>
              <a:gd name="connsiteX1517" fmla="*/ 4154737 w 6331249"/>
              <a:gd name="connsiteY1517" fmla="*/ 5925531 h 6286576"/>
              <a:gd name="connsiteX1518" fmla="*/ 4154737 w 6331249"/>
              <a:gd name="connsiteY1518" fmla="*/ 5923903 h 6286576"/>
              <a:gd name="connsiteX1519" fmla="*/ 4154737 w 6331249"/>
              <a:gd name="connsiteY1519" fmla="*/ 5922043 h 6286576"/>
              <a:gd name="connsiteX1520" fmla="*/ 4154737 w 6331249"/>
              <a:gd name="connsiteY1520" fmla="*/ 5919951 h 6286576"/>
              <a:gd name="connsiteX1521" fmla="*/ 4154737 w 6331249"/>
              <a:gd name="connsiteY1521" fmla="*/ 5917626 h 6286576"/>
              <a:gd name="connsiteX1522" fmla="*/ 4154737 w 6331249"/>
              <a:gd name="connsiteY1522" fmla="*/ 5915068 h 6286576"/>
              <a:gd name="connsiteX1523" fmla="*/ 4154737 w 6331249"/>
              <a:gd name="connsiteY1523" fmla="*/ 5912047 h 6286576"/>
              <a:gd name="connsiteX1524" fmla="*/ 4154737 w 6331249"/>
              <a:gd name="connsiteY1524" fmla="*/ 5912047 h 6286576"/>
              <a:gd name="connsiteX1525" fmla="*/ 4108246 w 6331249"/>
              <a:gd name="connsiteY1525" fmla="*/ 5554022 h 6286576"/>
              <a:gd name="connsiteX1526" fmla="*/ 4124518 w 6331249"/>
              <a:gd name="connsiteY1526" fmla="*/ 5487532 h 6286576"/>
              <a:gd name="connsiteX1527" fmla="*/ 4124518 w 6331249"/>
              <a:gd name="connsiteY1527" fmla="*/ 5484277 h 6286576"/>
              <a:gd name="connsiteX1528" fmla="*/ 4124518 w 6331249"/>
              <a:gd name="connsiteY1528" fmla="*/ 5481023 h 6286576"/>
              <a:gd name="connsiteX1529" fmla="*/ 4124518 w 6331249"/>
              <a:gd name="connsiteY1529" fmla="*/ 5477768 h 6286576"/>
              <a:gd name="connsiteX1530" fmla="*/ 4124518 w 6331249"/>
              <a:gd name="connsiteY1530" fmla="*/ 5474281 h 6286576"/>
              <a:gd name="connsiteX1531" fmla="*/ 4124518 w 6331249"/>
              <a:gd name="connsiteY1531" fmla="*/ 5448475 h 6286576"/>
              <a:gd name="connsiteX1532" fmla="*/ 4124518 w 6331249"/>
              <a:gd name="connsiteY1532" fmla="*/ 5444523 h 6286576"/>
              <a:gd name="connsiteX1533" fmla="*/ 4124518 w 6331249"/>
              <a:gd name="connsiteY1533" fmla="*/ 5440570 h 6286576"/>
              <a:gd name="connsiteX1534" fmla="*/ 4124518 w 6331249"/>
              <a:gd name="connsiteY1534" fmla="*/ 5436618 h 6286576"/>
              <a:gd name="connsiteX1535" fmla="*/ 4124518 w 6331249"/>
              <a:gd name="connsiteY1535" fmla="*/ 5432666 h 6286576"/>
              <a:gd name="connsiteX1536" fmla="*/ 4124518 w 6331249"/>
              <a:gd name="connsiteY1536" fmla="*/ 5428714 h 6286576"/>
              <a:gd name="connsiteX1537" fmla="*/ 4124518 w 6331249"/>
              <a:gd name="connsiteY1537" fmla="*/ 5424762 h 6286576"/>
              <a:gd name="connsiteX1538" fmla="*/ 4124518 w 6331249"/>
              <a:gd name="connsiteY1538" fmla="*/ 5420810 h 6286576"/>
              <a:gd name="connsiteX1539" fmla="*/ 4124518 w 6331249"/>
              <a:gd name="connsiteY1539" fmla="*/ 5416857 h 6286576"/>
              <a:gd name="connsiteX1540" fmla="*/ 4124518 w 6331249"/>
              <a:gd name="connsiteY1540" fmla="*/ 5413137 h 6286576"/>
              <a:gd name="connsiteX1541" fmla="*/ 4124518 w 6331249"/>
              <a:gd name="connsiteY1541" fmla="*/ 5409418 h 6286576"/>
              <a:gd name="connsiteX1542" fmla="*/ 4123355 w 6331249"/>
              <a:gd name="connsiteY1542" fmla="*/ 5405698 h 6286576"/>
              <a:gd name="connsiteX1543" fmla="*/ 4116382 w 6331249"/>
              <a:gd name="connsiteY1543" fmla="*/ 5403141 h 6286576"/>
              <a:gd name="connsiteX1544" fmla="*/ 4114987 w 6331249"/>
              <a:gd name="connsiteY1544" fmla="*/ 5399654 h 6286576"/>
              <a:gd name="connsiteX1545" fmla="*/ 4113592 w 6331249"/>
              <a:gd name="connsiteY1545" fmla="*/ 5396167 h 6286576"/>
              <a:gd name="connsiteX1546" fmla="*/ 4112197 w 6331249"/>
              <a:gd name="connsiteY1546" fmla="*/ 5392912 h 6286576"/>
              <a:gd name="connsiteX1547" fmla="*/ 4110570 w 6331249"/>
              <a:gd name="connsiteY1547" fmla="*/ 5389657 h 6286576"/>
              <a:gd name="connsiteX1548" fmla="*/ 4108943 w 6331249"/>
              <a:gd name="connsiteY1548" fmla="*/ 5386635 h 6286576"/>
              <a:gd name="connsiteX1549" fmla="*/ 4107316 w 6331249"/>
              <a:gd name="connsiteY1549" fmla="*/ 5383612 h 6286576"/>
              <a:gd name="connsiteX1550" fmla="*/ 4105689 w 6331249"/>
              <a:gd name="connsiteY1550" fmla="*/ 5380823 h 6286576"/>
              <a:gd name="connsiteX1551" fmla="*/ 4103829 w 6331249"/>
              <a:gd name="connsiteY1551" fmla="*/ 5378033 h 6286576"/>
              <a:gd name="connsiteX1552" fmla="*/ 4101969 w 6331249"/>
              <a:gd name="connsiteY1552" fmla="*/ 5375475 h 6286576"/>
              <a:gd name="connsiteX1553" fmla="*/ 4061521 w 6331249"/>
              <a:gd name="connsiteY1553" fmla="*/ 5320377 h 6286576"/>
              <a:gd name="connsiteX1554" fmla="*/ 4059662 w 6331249"/>
              <a:gd name="connsiteY1554" fmla="*/ 5317819 h 6286576"/>
              <a:gd name="connsiteX1555" fmla="*/ 4057802 w 6331249"/>
              <a:gd name="connsiteY1555" fmla="*/ 5315727 h 6286576"/>
              <a:gd name="connsiteX1556" fmla="*/ 4056175 w 6331249"/>
              <a:gd name="connsiteY1556" fmla="*/ 5313867 h 6286576"/>
              <a:gd name="connsiteX1557" fmla="*/ 4054547 w 6331249"/>
              <a:gd name="connsiteY1557" fmla="*/ 5312240 h 6286576"/>
              <a:gd name="connsiteX1558" fmla="*/ 4052920 w 6331249"/>
              <a:gd name="connsiteY1558" fmla="*/ 5310845 h 6286576"/>
              <a:gd name="connsiteX1559" fmla="*/ 4051293 w 6331249"/>
              <a:gd name="connsiteY1559" fmla="*/ 5309683 h 6286576"/>
              <a:gd name="connsiteX1560" fmla="*/ 4049898 w 6331249"/>
              <a:gd name="connsiteY1560" fmla="*/ 5309683 h 6286576"/>
              <a:gd name="connsiteX1561" fmla="*/ 4048504 w 6331249"/>
              <a:gd name="connsiteY1561" fmla="*/ 5309683 h 6286576"/>
              <a:gd name="connsiteX1562" fmla="*/ 4047341 w 6331249"/>
              <a:gd name="connsiteY1562" fmla="*/ 5309683 h 6286576"/>
              <a:gd name="connsiteX1563" fmla="*/ 4047341 w 6331249"/>
              <a:gd name="connsiteY1563" fmla="*/ 5309683 h 6286576"/>
              <a:gd name="connsiteX1564" fmla="*/ 4041297 w 6331249"/>
              <a:gd name="connsiteY1564" fmla="*/ 5309683 h 6286576"/>
              <a:gd name="connsiteX1565" fmla="*/ 4041297 w 6331249"/>
              <a:gd name="connsiteY1565" fmla="*/ 5309683 h 6286576"/>
              <a:gd name="connsiteX1566" fmla="*/ 4041297 w 6331249"/>
              <a:gd name="connsiteY1566" fmla="*/ 5309683 h 6286576"/>
              <a:gd name="connsiteX1567" fmla="*/ 4041297 w 6331249"/>
              <a:gd name="connsiteY1567" fmla="*/ 5309683 h 6286576"/>
              <a:gd name="connsiteX1568" fmla="*/ 4041297 w 6331249"/>
              <a:gd name="connsiteY1568" fmla="*/ 5309683 h 6286576"/>
              <a:gd name="connsiteX1569" fmla="*/ 4041297 w 6331249"/>
              <a:gd name="connsiteY1569" fmla="*/ 5309683 h 6286576"/>
              <a:gd name="connsiteX1570" fmla="*/ 4041297 w 6331249"/>
              <a:gd name="connsiteY1570" fmla="*/ 5310845 h 6286576"/>
              <a:gd name="connsiteX1571" fmla="*/ 4041297 w 6331249"/>
              <a:gd name="connsiteY1571" fmla="*/ 5312240 h 6286576"/>
              <a:gd name="connsiteX1572" fmla="*/ 4041297 w 6331249"/>
              <a:gd name="connsiteY1572" fmla="*/ 5313867 h 6286576"/>
              <a:gd name="connsiteX1573" fmla="*/ 4041297 w 6331249"/>
              <a:gd name="connsiteY1573" fmla="*/ 5315727 h 6286576"/>
              <a:gd name="connsiteX1574" fmla="*/ 4041297 w 6331249"/>
              <a:gd name="connsiteY1574" fmla="*/ 5317819 h 6286576"/>
              <a:gd name="connsiteX1575" fmla="*/ 4041297 w 6331249"/>
              <a:gd name="connsiteY1575" fmla="*/ 5320144 h 6286576"/>
              <a:gd name="connsiteX1576" fmla="*/ 4041297 w 6331249"/>
              <a:gd name="connsiteY1576" fmla="*/ 5322702 h 6286576"/>
              <a:gd name="connsiteX1577" fmla="*/ 4041297 w 6331249"/>
              <a:gd name="connsiteY1577" fmla="*/ 5325724 h 6286576"/>
              <a:gd name="connsiteX1578" fmla="*/ 4025025 w 6331249"/>
              <a:gd name="connsiteY1578" fmla="*/ 5392214 h 6286576"/>
              <a:gd name="connsiteX1579" fmla="*/ 4025025 w 6331249"/>
              <a:gd name="connsiteY1579" fmla="*/ 5395469 h 6286576"/>
              <a:gd name="connsiteX1580" fmla="*/ 4025025 w 6331249"/>
              <a:gd name="connsiteY1580" fmla="*/ 5398724 h 6286576"/>
              <a:gd name="connsiteX1581" fmla="*/ 4025025 w 6331249"/>
              <a:gd name="connsiteY1581" fmla="*/ 5401979 h 6286576"/>
              <a:gd name="connsiteX1582" fmla="*/ 4025025 w 6331249"/>
              <a:gd name="connsiteY1582" fmla="*/ 5405466 h 6286576"/>
              <a:gd name="connsiteX1583" fmla="*/ 4025025 w 6331249"/>
              <a:gd name="connsiteY1583" fmla="*/ 5431271 h 6286576"/>
              <a:gd name="connsiteX1584" fmla="*/ 4025025 w 6331249"/>
              <a:gd name="connsiteY1584" fmla="*/ 5435224 h 6286576"/>
              <a:gd name="connsiteX1585" fmla="*/ 4025025 w 6331249"/>
              <a:gd name="connsiteY1585" fmla="*/ 5439175 h 6286576"/>
              <a:gd name="connsiteX1586" fmla="*/ 4025025 w 6331249"/>
              <a:gd name="connsiteY1586" fmla="*/ 5443128 h 6286576"/>
              <a:gd name="connsiteX1587" fmla="*/ 4025025 w 6331249"/>
              <a:gd name="connsiteY1587" fmla="*/ 5447081 h 6286576"/>
              <a:gd name="connsiteX1588" fmla="*/ 4025025 w 6331249"/>
              <a:gd name="connsiteY1588" fmla="*/ 5451032 h 6286576"/>
              <a:gd name="connsiteX1589" fmla="*/ 4025025 w 6331249"/>
              <a:gd name="connsiteY1589" fmla="*/ 5454985 h 6286576"/>
              <a:gd name="connsiteX1590" fmla="*/ 4025025 w 6331249"/>
              <a:gd name="connsiteY1590" fmla="*/ 5458937 h 6286576"/>
              <a:gd name="connsiteX1591" fmla="*/ 4025025 w 6331249"/>
              <a:gd name="connsiteY1591" fmla="*/ 5462656 h 6286576"/>
              <a:gd name="connsiteX1592" fmla="*/ 4025025 w 6331249"/>
              <a:gd name="connsiteY1592" fmla="*/ 5466376 h 6286576"/>
              <a:gd name="connsiteX1593" fmla="*/ 4025025 w 6331249"/>
              <a:gd name="connsiteY1593" fmla="*/ 5470096 h 6286576"/>
              <a:gd name="connsiteX1594" fmla="*/ 4018749 w 6331249"/>
              <a:gd name="connsiteY1594" fmla="*/ 5472886 h 6286576"/>
              <a:gd name="connsiteX1595" fmla="*/ 4020144 w 6331249"/>
              <a:gd name="connsiteY1595" fmla="*/ 5476373 h 6286576"/>
              <a:gd name="connsiteX1596" fmla="*/ 4021538 w 6331249"/>
              <a:gd name="connsiteY1596" fmla="*/ 5479860 h 6286576"/>
              <a:gd name="connsiteX1597" fmla="*/ 4022933 w 6331249"/>
              <a:gd name="connsiteY1597" fmla="*/ 5483348 h 6286576"/>
              <a:gd name="connsiteX1598" fmla="*/ 4024328 w 6331249"/>
              <a:gd name="connsiteY1598" fmla="*/ 5486602 h 6286576"/>
              <a:gd name="connsiteX1599" fmla="*/ 4025955 w 6331249"/>
              <a:gd name="connsiteY1599" fmla="*/ 5489857 h 6286576"/>
              <a:gd name="connsiteX1600" fmla="*/ 4027582 w 6331249"/>
              <a:gd name="connsiteY1600" fmla="*/ 5492879 h 6286576"/>
              <a:gd name="connsiteX1601" fmla="*/ 4029209 w 6331249"/>
              <a:gd name="connsiteY1601" fmla="*/ 5495901 h 6286576"/>
              <a:gd name="connsiteX1602" fmla="*/ 4030837 w 6331249"/>
              <a:gd name="connsiteY1602" fmla="*/ 5498691 h 6286576"/>
              <a:gd name="connsiteX1603" fmla="*/ 4032697 w 6331249"/>
              <a:gd name="connsiteY1603" fmla="*/ 5501481 h 6286576"/>
              <a:gd name="connsiteX1604" fmla="*/ 4034556 w 6331249"/>
              <a:gd name="connsiteY1604" fmla="*/ 5504038 h 6286576"/>
              <a:gd name="connsiteX1605" fmla="*/ 4075004 w 6331249"/>
              <a:gd name="connsiteY1605" fmla="*/ 5559137 h 6286576"/>
              <a:gd name="connsiteX1606" fmla="*/ 4076864 w 6331249"/>
              <a:gd name="connsiteY1606" fmla="*/ 5561462 h 6286576"/>
              <a:gd name="connsiteX1607" fmla="*/ 4078723 w 6331249"/>
              <a:gd name="connsiteY1607" fmla="*/ 5563554 h 6286576"/>
              <a:gd name="connsiteX1608" fmla="*/ 4080350 w 6331249"/>
              <a:gd name="connsiteY1608" fmla="*/ 5565414 h 6286576"/>
              <a:gd name="connsiteX1609" fmla="*/ 4081978 w 6331249"/>
              <a:gd name="connsiteY1609" fmla="*/ 5567041 h 6286576"/>
              <a:gd name="connsiteX1610" fmla="*/ 4083605 w 6331249"/>
              <a:gd name="connsiteY1610" fmla="*/ 5568436 h 6286576"/>
              <a:gd name="connsiteX1611" fmla="*/ 4085232 w 6331249"/>
              <a:gd name="connsiteY1611" fmla="*/ 5569599 h 6286576"/>
              <a:gd name="connsiteX1612" fmla="*/ 4086627 w 6331249"/>
              <a:gd name="connsiteY1612" fmla="*/ 5569599 h 6286576"/>
              <a:gd name="connsiteX1613" fmla="*/ 4088022 w 6331249"/>
              <a:gd name="connsiteY1613" fmla="*/ 5569599 h 6286576"/>
              <a:gd name="connsiteX1614" fmla="*/ 4089184 w 6331249"/>
              <a:gd name="connsiteY1614" fmla="*/ 5569599 h 6286576"/>
              <a:gd name="connsiteX1615" fmla="*/ 4089184 w 6331249"/>
              <a:gd name="connsiteY1615" fmla="*/ 5569599 h 6286576"/>
              <a:gd name="connsiteX1616" fmla="*/ 4095228 w 6331249"/>
              <a:gd name="connsiteY1616" fmla="*/ 5569599 h 6286576"/>
              <a:gd name="connsiteX1617" fmla="*/ 4095228 w 6331249"/>
              <a:gd name="connsiteY1617" fmla="*/ 5569599 h 6286576"/>
              <a:gd name="connsiteX1618" fmla="*/ 4095228 w 6331249"/>
              <a:gd name="connsiteY1618" fmla="*/ 5569599 h 6286576"/>
              <a:gd name="connsiteX1619" fmla="*/ 4095228 w 6331249"/>
              <a:gd name="connsiteY1619" fmla="*/ 5569599 h 6286576"/>
              <a:gd name="connsiteX1620" fmla="*/ 4095228 w 6331249"/>
              <a:gd name="connsiteY1620" fmla="*/ 5569599 h 6286576"/>
              <a:gd name="connsiteX1621" fmla="*/ 4095228 w 6331249"/>
              <a:gd name="connsiteY1621" fmla="*/ 5569599 h 6286576"/>
              <a:gd name="connsiteX1622" fmla="*/ 4095228 w 6331249"/>
              <a:gd name="connsiteY1622" fmla="*/ 5568436 h 6286576"/>
              <a:gd name="connsiteX1623" fmla="*/ 4095228 w 6331249"/>
              <a:gd name="connsiteY1623" fmla="*/ 5567041 h 6286576"/>
              <a:gd name="connsiteX1624" fmla="*/ 4095228 w 6331249"/>
              <a:gd name="connsiteY1624" fmla="*/ 5565414 h 6286576"/>
              <a:gd name="connsiteX1625" fmla="*/ 4095228 w 6331249"/>
              <a:gd name="connsiteY1625" fmla="*/ 5563554 h 6286576"/>
              <a:gd name="connsiteX1626" fmla="*/ 4095228 w 6331249"/>
              <a:gd name="connsiteY1626" fmla="*/ 5561462 h 6286576"/>
              <a:gd name="connsiteX1627" fmla="*/ 4095228 w 6331249"/>
              <a:gd name="connsiteY1627" fmla="*/ 5559137 h 6286576"/>
              <a:gd name="connsiteX1628" fmla="*/ 4095228 w 6331249"/>
              <a:gd name="connsiteY1628" fmla="*/ 5556580 h 6286576"/>
              <a:gd name="connsiteX1629" fmla="*/ 4095228 w 6331249"/>
              <a:gd name="connsiteY1629" fmla="*/ 5553557 h 6286576"/>
              <a:gd name="connsiteX1630" fmla="*/ 4095228 w 6331249"/>
              <a:gd name="connsiteY1630" fmla="*/ 5553557 h 6286576"/>
              <a:gd name="connsiteX1631" fmla="*/ 4038508 w 6331249"/>
              <a:gd name="connsiteY1631" fmla="*/ 5191581 h 6286576"/>
              <a:gd name="connsiteX1632" fmla="*/ 4054780 w 6331249"/>
              <a:gd name="connsiteY1632" fmla="*/ 5125091 h 6286576"/>
              <a:gd name="connsiteX1633" fmla="*/ 4054780 w 6331249"/>
              <a:gd name="connsiteY1633" fmla="*/ 5121836 h 6286576"/>
              <a:gd name="connsiteX1634" fmla="*/ 4054780 w 6331249"/>
              <a:gd name="connsiteY1634" fmla="*/ 5118581 h 6286576"/>
              <a:gd name="connsiteX1635" fmla="*/ 4054780 w 6331249"/>
              <a:gd name="connsiteY1635" fmla="*/ 5115327 h 6286576"/>
              <a:gd name="connsiteX1636" fmla="*/ 4054780 w 6331249"/>
              <a:gd name="connsiteY1636" fmla="*/ 5111840 h 6286576"/>
              <a:gd name="connsiteX1637" fmla="*/ 4054780 w 6331249"/>
              <a:gd name="connsiteY1637" fmla="*/ 5086034 h 6286576"/>
              <a:gd name="connsiteX1638" fmla="*/ 4054780 w 6331249"/>
              <a:gd name="connsiteY1638" fmla="*/ 5082082 h 6286576"/>
              <a:gd name="connsiteX1639" fmla="*/ 4054780 w 6331249"/>
              <a:gd name="connsiteY1639" fmla="*/ 5078130 h 6286576"/>
              <a:gd name="connsiteX1640" fmla="*/ 4054780 w 6331249"/>
              <a:gd name="connsiteY1640" fmla="*/ 5074177 h 6286576"/>
              <a:gd name="connsiteX1641" fmla="*/ 4054780 w 6331249"/>
              <a:gd name="connsiteY1641" fmla="*/ 5070225 h 6286576"/>
              <a:gd name="connsiteX1642" fmla="*/ 4054780 w 6331249"/>
              <a:gd name="connsiteY1642" fmla="*/ 5066273 h 6286576"/>
              <a:gd name="connsiteX1643" fmla="*/ 4054780 w 6331249"/>
              <a:gd name="connsiteY1643" fmla="*/ 5062320 h 6286576"/>
              <a:gd name="connsiteX1644" fmla="*/ 4054780 w 6331249"/>
              <a:gd name="connsiteY1644" fmla="*/ 5058368 h 6286576"/>
              <a:gd name="connsiteX1645" fmla="*/ 4054780 w 6331249"/>
              <a:gd name="connsiteY1645" fmla="*/ 5054649 h 6286576"/>
              <a:gd name="connsiteX1646" fmla="*/ 4054780 w 6331249"/>
              <a:gd name="connsiteY1646" fmla="*/ 5050929 h 6286576"/>
              <a:gd name="connsiteX1647" fmla="*/ 4054780 w 6331249"/>
              <a:gd name="connsiteY1647" fmla="*/ 5047209 h 6286576"/>
              <a:gd name="connsiteX1648" fmla="*/ 4053618 w 6331249"/>
              <a:gd name="connsiteY1648" fmla="*/ 5043489 h 6286576"/>
              <a:gd name="connsiteX1649" fmla="*/ 4052223 w 6331249"/>
              <a:gd name="connsiteY1649" fmla="*/ 5040002 h 6286576"/>
              <a:gd name="connsiteX1650" fmla="*/ 4050828 w 6331249"/>
              <a:gd name="connsiteY1650" fmla="*/ 5036515 h 6286576"/>
              <a:gd name="connsiteX1651" fmla="*/ 4049434 w 6331249"/>
              <a:gd name="connsiteY1651" fmla="*/ 5033028 h 6286576"/>
              <a:gd name="connsiteX1652" fmla="*/ 4048039 w 6331249"/>
              <a:gd name="connsiteY1652" fmla="*/ 5029773 h 6286576"/>
              <a:gd name="connsiteX1653" fmla="*/ 4046412 w 6331249"/>
              <a:gd name="connsiteY1653" fmla="*/ 5026518 h 6286576"/>
              <a:gd name="connsiteX1654" fmla="*/ 4044784 w 6331249"/>
              <a:gd name="connsiteY1654" fmla="*/ 5023496 h 6286576"/>
              <a:gd name="connsiteX1655" fmla="*/ 4043157 w 6331249"/>
              <a:gd name="connsiteY1655" fmla="*/ 5020473 h 6286576"/>
              <a:gd name="connsiteX1656" fmla="*/ 4041530 w 6331249"/>
              <a:gd name="connsiteY1656" fmla="*/ 5017684 h 6286576"/>
              <a:gd name="connsiteX1657" fmla="*/ 4039670 w 6331249"/>
              <a:gd name="connsiteY1657" fmla="*/ 5014894 h 6286576"/>
              <a:gd name="connsiteX1658" fmla="*/ 4037811 w 6331249"/>
              <a:gd name="connsiteY1658" fmla="*/ 5012337 h 6286576"/>
              <a:gd name="connsiteX1659" fmla="*/ 3997363 w 6331249"/>
              <a:gd name="connsiteY1659" fmla="*/ 4957238 h 6286576"/>
              <a:gd name="connsiteX1660" fmla="*/ 3995503 w 6331249"/>
              <a:gd name="connsiteY1660" fmla="*/ 4954681 h 6286576"/>
              <a:gd name="connsiteX1661" fmla="*/ 3993643 w 6331249"/>
              <a:gd name="connsiteY1661" fmla="*/ 4952588 h 6286576"/>
              <a:gd name="connsiteX1662" fmla="*/ 3992016 w 6331249"/>
              <a:gd name="connsiteY1662" fmla="*/ 4950729 h 6286576"/>
              <a:gd name="connsiteX1663" fmla="*/ 3990389 w 6331249"/>
              <a:gd name="connsiteY1663" fmla="*/ 4949101 h 6286576"/>
              <a:gd name="connsiteX1664" fmla="*/ 3988762 w 6331249"/>
              <a:gd name="connsiteY1664" fmla="*/ 4947706 h 6286576"/>
              <a:gd name="connsiteX1665" fmla="*/ 3987134 w 6331249"/>
              <a:gd name="connsiteY1665" fmla="*/ 4946544 h 6286576"/>
              <a:gd name="connsiteX1666" fmla="*/ 3985740 w 6331249"/>
              <a:gd name="connsiteY1666" fmla="*/ 4946544 h 6286576"/>
              <a:gd name="connsiteX1667" fmla="*/ 3984345 w 6331249"/>
              <a:gd name="connsiteY1667" fmla="*/ 4946544 h 6286576"/>
              <a:gd name="connsiteX1668" fmla="*/ 3983183 w 6331249"/>
              <a:gd name="connsiteY1668" fmla="*/ 4946544 h 6286576"/>
              <a:gd name="connsiteX1669" fmla="*/ 3983183 w 6331249"/>
              <a:gd name="connsiteY1669" fmla="*/ 4946544 h 6286576"/>
              <a:gd name="connsiteX1670" fmla="*/ 3977139 w 6331249"/>
              <a:gd name="connsiteY1670" fmla="*/ 4946544 h 6286576"/>
              <a:gd name="connsiteX1671" fmla="*/ 3977139 w 6331249"/>
              <a:gd name="connsiteY1671" fmla="*/ 4946544 h 6286576"/>
              <a:gd name="connsiteX1672" fmla="*/ 3977139 w 6331249"/>
              <a:gd name="connsiteY1672" fmla="*/ 4946544 h 6286576"/>
              <a:gd name="connsiteX1673" fmla="*/ 3977139 w 6331249"/>
              <a:gd name="connsiteY1673" fmla="*/ 4946544 h 6286576"/>
              <a:gd name="connsiteX1674" fmla="*/ 3977139 w 6331249"/>
              <a:gd name="connsiteY1674" fmla="*/ 4946544 h 6286576"/>
              <a:gd name="connsiteX1675" fmla="*/ 3977139 w 6331249"/>
              <a:gd name="connsiteY1675" fmla="*/ 4946544 h 6286576"/>
              <a:gd name="connsiteX1676" fmla="*/ 3977139 w 6331249"/>
              <a:gd name="connsiteY1676" fmla="*/ 4947706 h 6286576"/>
              <a:gd name="connsiteX1677" fmla="*/ 3977139 w 6331249"/>
              <a:gd name="connsiteY1677" fmla="*/ 4949101 h 6286576"/>
              <a:gd name="connsiteX1678" fmla="*/ 3977139 w 6331249"/>
              <a:gd name="connsiteY1678" fmla="*/ 4950729 h 6286576"/>
              <a:gd name="connsiteX1679" fmla="*/ 3977139 w 6331249"/>
              <a:gd name="connsiteY1679" fmla="*/ 4952588 h 6286576"/>
              <a:gd name="connsiteX1680" fmla="*/ 3977139 w 6331249"/>
              <a:gd name="connsiteY1680" fmla="*/ 4954681 h 6286576"/>
              <a:gd name="connsiteX1681" fmla="*/ 3977139 w 6331249"/>
              <a:gd name="connsiteY1681" fmla="*/ 4957006 h 6286576"/>
              <a:gd name="connsiteX1682" fmla="*/ 3977139 w 6331249"/>
              <a:gd name="connsiteY1682" fmla="*/ 4959563 h 6286576"/>
              <a:gd name="connsiteX1683" fmla="*/ 3977139 w 6331249"/>
              <a:gd name="connsiteY1683" fmla="*/ 4962585 h 6286576"/>
              <a:gd name="connsiteX1684" fmla="*/ 3960867 w 6331249"/>
              <a:gd name="connsiteY1684" fmla="*/ 5029076 h 6286576"/>
              <a:gd name="connsiteX1685" fmla="*/ 3960867 w 6331249"/>
              <a:gd name="connsiteY1685" fmla="*/ 5032330 h 6286576"/>
              <a:gd name="connsiteX1686" fmla="*/ 3960867 w 6331249"/>
              <a:gd name="connsiteY1686" fmla="*/ 5035585 h 6286576"/>
              <a:gd name="connsiteX1687" fmla="*/ 3960867 w 6331249"/>
              <a:gd name="connsiteY1687" fmla="*/ 5038840 h 6286576"/>
              <a:gd name="connsiteX1688" fmla="*/ 3960867 w 6331249"/>
              <a:gd name="connsiteY1688" fmla="*/ 5042327 h 6286576"/>
              <a:gd name="connsiteX1689" fmla="*/ 3960867 w 6331249"/>
              <a:gd name="connsiteY1689" fmla="*/ 5068133 h 6286576"/>
              <a:gd name="connsiteX1690" fmla="*/ 3960867 w 6331249"/>
              <a:gd name="connsiteY1690" fmla="*/ 5072085 h 6286576"/>
              <a:gd name="connsiteX1691" fmla="*/ 3960867 w 6331249"/>
              <a:gd name="connsiteY1691" fmla="*/ 5076037 h 6286576"/>
              <a:gd name="connsiteX1692" fmla="*/ 3960867 w 6331249"/>
              <a:gd name="connsiteY1692" fmla="*/ 5079989 h 6286576"/>
              <a:gd name="connsiteX1693" fmla="*/ 3960867 w 6331249"/>
              <a:gd name="connsiteY1693" fmla="*/ 5083942 h 6286576"/>
              <a:gd name="connsiteX1694" fmla="*/ 3960867 w 6331249"/>
              <a:gd name="connsiteY1694" fmla="*/ 5087894 h 6286576"/>
              <a:gd name="connsiteX1695" fmla="*/ 3960867 w 6331249"/>
              <a:gd name="connsiteY1695" fmla="*/ 5091846 h 6286576"/>
              <a:gd name="connsiteX1696" fmla="*/ 3960867 w 6331249"/>
              <a:gd name="connsiteY1696" fmla="*/ 5095798 h 6286576"/>
              <a:gd name="connsiteX1697" fmla="*/ 3960867 w 6331249"/>
              <a:gd name="connsiteY1697" fmla="*/ 5099518 h 6286576"/>
              <a:gd name="connsiteX1698" fmla="*/ 3960867 w 6331249"/>
              <a:gd name="connsiteY1698" fmla="*/ 5103238 h 6286576"/>
              <a:gd name="connsiteX1699" fmla="*/ 3960867 w 6331249"/>
              <a:gd name="connsiteY1699" fmla="*/ 5106957 h 6286576"/>
              <a:gd name="connsiteX1700" fmla="*/ 3962029 w 6331249"/>
              <a:gd name="connsiteY1700" fmla="*/ 5110677 h 6286576"/>
              <a:gd name="connsiteX1701" fmla="*/ 3963424 w 6331249"/>
              <a:gd name="connsiteY1701" fmla="*/ 5114164 h 6286576"/>
              <a:gd name="connsiteX1702" fmla="*/ 3964818 w 6331249"/>
              <a:gd name="connsiteY1702" fmla="*/ 5117652 h 6286576"/>
              <a:gd name="connsiteX1703" fmla="*/ 3966213 w 6331249"/>
              <a:gd name="connsiteY1703" fmla="*/ 5121139 h 6286576"/>
              <a:gd name="connsiteX1704" fmla="*/ 3967608 w 6331249"/>
              <a:gd name="connsiteY1704" fmla="*/ 5124393 h 6286576"/>
              <a:gd name="connsiteX1705" fmla="*/ 3969235 w 6331249"/>
              <a:gd name="connsiteY1705" fmla="*/ 5127648 h 6286576"/>
              <a:gd name="connsiteX1706" fmla="*/ 3970862 w 6331249"/>
              <a:gd name="connsiteY1706" fmla="*/ 5130671 h 6286576"/>
              <a:gd name="connsiteX1707" fmla="*/ 3972489 w 6331249"/>
              <a:gd name="connsiteY1707" fmla="*/ 5133693 h 6286576"/>
              <a:gd name="connsiteX1708" fmla="*/ 3974117 w 6331249"/>
              <a:gd name="connsiteY1708" fmla="*/ 5136483 h 6286576"/>
              <a:gd name="connsiteX1709" fmla="*/ 3975977 w 6331249"/>
              <a:gd name="connsiteY1709" fmla="*/ 5139272 h 6286576"/>
              <a:gd name="connsiteX1710" fmla="*/ 3977836 w 6331249"/>
              <a:gd name="connsiteY1710" fmla="*/ 5141830 h 6286576"/>
              <a:gd name="connsiteX1711" fmla="*/ 4018284 w 6331249"/>
              <a:gd name="connsiteY1711" fmla="*/ 5196928 h 6286576"/>
              <a:gd name="connsiteX1712" fmla="*/ 4020144 w 6331249"/>
              <a:gd name="connsiteY1712" fmla="*/ 5199485 h 6286576"/>
              <a:gd name="connsiteX1713" fmla="*/ 4022003 w 6331249"/>
              <a:gd name="connsiteY1713" fmla="*/ 5201578 h 6286576"/>
              <a:gd name="connsiteX1714" fmla="*/ 4023631 w 6331249"/>
              <a:gd name="connsiteY1714" fmla="*/ 5203438 h 6286576"/>
              <a:gd name="connsiteX1715" fmla="*/ 4025258 w 6331249"/>
              <a:gd name="connsiteY1715" fmla="*/ 5205065 h 6286576"/>
              <a:gd name="connsiteX1716" fmla="*/ 4026885 w 6331249"/>
              <a:gd name="connsiteY1716" fmla="*/ 5206460 h 6286576"/>
              <a:gd name="connsiteX1717" fmla="*/ 4028512 w 6331249"/>
              <a:gd name="connsiteY1717" fmla="*/ 5207622 h 6286576"/>
              <a:gd name="connsiteX1718" fmla="*/ 4029907 w 6331249"/>
              <a:gd name="connsiteY1718" fmla="*/ 5207622 h 6286576"/>
              <a:gd name="connsiteX1719" fmla="*/ 4031302 w 6331249"/>
              <a:gd name="connsiteY1719" fmla="*/ 5207622 h 6286576"/>
              <a:gd name="connsiteX1720" fmla="*/ 4032464 w 6331249"/>
              <a:gd name="connsiteY1720" fmla="*/ 5207622 h 6286576"/>
              <a:gd name="connsiteX1721" fmla="*/ 4032464 w 6331249"/>
              <a:gd name="connsiteY1721" fmla="*/ 5207622 h 6286576"/>
              <a:gd name="connsiteX1722" fmla="*/ 4038508 w 6331249"/>
              <a:gd name="connsiteY1722" fmla="*/ 5207622 h 6286576"/>
              <a:gd name="connsiteX1723" fmla="*/ 4038508 w 6331249"/>
              <a:gd name="connsiteY1723" fmla="*/ 5207622 h 6286576"/>
              <a:gd name="connsiteX1724" fmla="*/ 4038508 w 6331249"/>
              <a:gd name="connsiteY1724" fmla="*/ 5207622 h 6286576"/>
              <a:gd name="connsiteX1725" fmla="*/ 4038508 w 6331249"/>
              <a:gd name="connsiteY1725" fmla="*/ 5207622 h 6286576"/>
              <a:gd name="connsiteX1726" fmla="*/ 4038508 w 6331249"/>
              <a:gd name="connsiteY1726" fmla="*/ 5207622 h 6286576"/>
              <a:gd name="connsiteX1727" fmla="*/ 4038508 w 6331249"/>
              <a:gd name="connsiteY1727" fmla="*/ 5207622 h 6286576"/>
              <a:gd name="connsiteX1728" fmla="*/ 4038508 w 6331249"/>
              <a:gd name="connsiteY1728" fmla="*/ 5206460 h 6286576"/>
              <a:gd name="connsiteX1729" fmla="*/ 4038508 w 6331249"/>
              <a:gd name="connsiteY1729" fmla="*/ 5205065 h 6286576"/>
              <a:gd name="connsiteX1730" fmla="*/ 4038508 w 6331249"/>
              <a:gd name="connsiteY1730" fmla="*/ 5203438 h 6286576"/>
              <a:gd name="connsiteX1731" fmla="*/ 4038508 w 6331249"/>
              <a:gd name="connsiteY1731" fmla="*/ 5201578 h 6286576"/>
              <a:gd name="connsiteX1732" fmla="*/ 4038508 w 6331249"/>
              <a:gd name="connsiteY1732" fmla="*/ 5199485 h 6286576"/>
              <a:gd name="connsiteX1733" fmla="*/ 4038508 w 6331249"/>
              <a:gd name="connsiteY1733" fmla="*/ 5197161 h 6286576"/>
              <a:gd name="connsiteX1734" fmla="*/ 4038508 w 6331249"/>
              <a:gd name="connsiteY1734" fmla="*/ 5194603 h 6286576"/>
              <a:gd name="connsiteX1735" fmla="*/ 4038508 w 6331249"/>
              <a:gd name="connsiteY1735" fmla="*/ 5191581 h 6286576"/>
              <a:gd name="connsiteX1736" fmla="*/ 4038508 w 6331249"/>
              <a:gd name="connsiteY1736" fmla="*/ 5191581 h 6286576"/>
              <a:gd name="connsiteX1737" fmla="*/ 3997130 w 6331249"/>
              <a:gd name="connsiteY1737" fmla="*/ 4845181 h 6286576"/>
              <a:gd name="connsiteX1738" fmla="*/ 4013402 w 6331249"/>
              <a:gd name="connsiteY1738" fmla="*/ 4778691 h 6286576"/>
              <a:gd name="connsiteX1739" fmla="*/ 4013402 w 6331249"/>
              <a:gd name="connsiteY1739" fmla="*/ 4775436 h 6286576"/>
              <a:gd name="connsiteX1740" fmla="*/ 4013402 w 6331249"/>
              <a:gd name="connsiteY1740" fmla="*/ 4772182 h 6286576"/>
              <a:gd name="connsiteX1741" fmla="*/ 4013402 w 6331249"/>
              <a:gd name="connsiteY1741" fmla="*/ 4768927 h 6286576"/>
              <a:gd name="connsiteX1742" fmla="*/ 4013402 w 6331249"/>
              <a:gd name="connsiteY1742" fmla="*/ 4765440 h 6286576"/>
              <a:gd name="connsiteX1743" fmla="*/ 4013402 w 6331249"/>
              <a:gd name="connsiteY1743" fmla="*/ 4739634 h 6286576"/>
              <a:gd name="connsiteX1744" fmla="*/ 4013402 w 6331249"/>
              <a:gd name="connsiteY1744" fmla="*/ 4735682 h 6286576"/>
              <a:gd name="connsiteX1745" fmla="*/ 4013402 w 6331249"/>
              <a:gd name="connsiteY1745" fmla="*/ 4731729 h 6286576"/>
              <a:gd name="connsiteX1746" fmla="*/ 4013402 w 6331249"/>
              <a:gd name="connsiteY1746" fmla="*/ 4727777 h 6286576"/>
              <a:gd name="connsiteX1747" fmla="*/ 4013402 w 6331249"/>
              <a:gd name="connsiteY1747" fmla="*/ 4723825 h 6286576"/>
              <a:gd name="connsiteX1748" fmla="*/ 4013402 w 6331249"/>
              <a:gd name="connsiteY1748" fmla="*/ 4719873 h 6286576"/>
              <a:gd name="connsiteX1749" fmla="*/ 4013402 w 6331249"/>
              <a:gd name="connsiteY1749" fmla="*/ 4715921 h 6286576"/>
              <a:gd name="connsiteX1750" fmla="*/ 4013402 w 6331249"/>
              <a:gd name="connsiteY1750" fmla="*/ 4711969 h 6286576"/>
              <a:gd name="connsiteX1751" fmla="*/ 4013402 w 6331249"/>
              <a:gd name="connsiteY1751" fmla="*/ 4708249 h 6286576"/>
              <a:gd name="connsiteX1752" fmla="*/ 4013402 w 6331249"/>
              <a:gd name="connsiteY1752" fmla="*/ 4704529 h 6286576"/>
              <a:gd name="connsiteX1753" fmla="*/ 4013402 w 6331249"/>
              <a:gd name="connsiteY1753" fmla="*/ 4700809 h 6286576"/>
              <a:gd name="connsiteX1754" fmla="*/ 4012240 w 6331249"/>
              <a:gd name="connsiteY1754" fmla="*/ 4697090 h 6286576"/>
              <a:gd name="connsiteX1755" fmla="*/ 4010845 w 6331249"/>
              <a:gd name="connsiteY1755" fmla="*/ 4693602 h 6286576"/>
              <a:gd name="connsiteX1756" fmla="*/ 4009451 w 6331249"/>
              <a:gd name="connsiteY1756" fmla="*/ 4690115 h 6286576"/>
              <a:gd name="connsiteX1757" fmla="*/ 4008056 w 6331249"/>
              <a:gd name="connsiteY1757" fmla="*/ 4686628 h 6286576"/>
              <a:gd name="connsiteX1758" fmla="*/ 4006661 w 6331249"/>
              <a:gd name="connsiteY1758" fmla="*/ 4683373 h 6286576"/>
              <a:gd name="connsiteX1759" fmla="*/ 4005034 w 6331249"/>
              <a:gd name="connsiteY1759" fmla="*/ 4680118 h 6286576"/>
              <a:gd name="connsiteX1760" fmla="*/ 4003407 w 6331249"/>
              <a:gd name="connsiteY1760" fmla="*/ 4677096 h 6286576"/>
              <a:gd name="connsiteX1761" fmla="*/ 3995503 w 6331249"/>
              <a:gd name="connsiteY1761" fmla="*/ 4675469 h 6286576"/>
              <a:gd name="connsiteX1762" fmla="*/ 3993876 w 6331249"/>
              <a:gd name="connsiteY1762" fmla="*/ 4672679 h 6286576"/>
              <a:gd name="connsiteX1763" fmla="*/ 3992016 w 6331249"/>
              <a:gd name="connsiteY1763" fmla="*/ 4669889 h 6286576"/>
              <a:gd name="connsiteX1764" fmla="*/ 3990157 w 6331249"/>
              <a:gd name="connsiteY1764" fmla="*/ 4667332 h 6286576"/>
              <a:gd name="connsiteX1765" fmla="*/ 3950406 w 6331249"/>
              <a:gd name="connsiteY1765" fmla="*/ 4612698 h 6286576"/>
              <a:gd name="connsiteX1766" fmla="*/ 3948546 w 6331249"/>
              <a:gd name="connsiteY1766" fmla="*/ 4610373 h 6286576"/>
              <a:gd name="connsiteX1767" fmla="*/ 3946687 w 6331249"/>
              <a:gd name="connsiteY1767" fmla="*/ 4608281 h 6286576"/>
              <a:gd name="connsiteX1768" fmla="*/ 3945059 w 6331249"/>
              <a:gd name="connsiteY1768" fmla="*/ 4606421 h 6286576"/>
              <a:gd name="connsiteX1769" fmla="*/ 3943432 w 6331249"/>
              <a:gd name="connsiteY1769" fmla="*/ 4604794 h 6286576"/>
              <a:gd name="connsiteX1770" fmla="*/ 3941805 w 6331249"/>
              <a:gd name="connsiteY1770" fmla="*/ 4603399 h 6286576"/>
              <a:gd name="connsiteX1771" fmla="*/ 3940178 w 6331249"/>
              <a:gd name="connsiteY1771" fmla="*/ 4602237 h 6286576"/>
              <a:gd name="connsiteX1772" fmla="*/ 3938783 w 6331249"/>
              <a:gd name="connsiteY1772" fmla="*/ 4602237 h 6286576"/>
              <a:gd name="connsiteX1773" fmla="*/ 3937388 w 6331249"/>
              <a:gd name="connsiteY1773" fmla="*/ 4602237 h 6286576"/>
              <a:gd name="connsiteX1774" fmla="*/ 3936226 w 6331249"/>
              <a:gd name="connsiteY1774" fmla="*/ 4602237 h 6286576"/>
              <a:gd name="connsiteX1775" fmla="*/ 3936226 w 6331249"/>
              <a:gd name="connsiteY1775" fmla="*/ 4602237 h 6286576"/>
              <a:gd name="connsiteX1776" fmla="*/ 3930182 w 6331249"/>
              <a:gd name="connsiteY1776" fmla="*/ 4602237 h 6286576"/>
              <a:gd name="connsiteX1777" fmla="*/ 3930182 w 6331249"/>
              <a:gd name="connsiteY1777" fmla="*/ 4602237 h 6286576"/>
              <a:gd name="connsiteX1778" fmla="*/ 3930182 w 6331249"/>
              <a:gd name="connsiteY1778" fmla="*/ 4602237 h 6286576"/>
              <a:gd name="connsiteX1779" fmla="*/ 3930182 w 6331249"/>
              <a:gd name="connsiteY1779" fmla="*/ 4602237 h 6286576"/>
              <a:gd name="connsiteX1780" fmla="*/ 3930182 w 6331249"/>
              <a:gd name="connsiteY1780" fmla="*/ 4602237 h 6286576"/>
              <a:gd name="connsiteX1781" fmla="*/ 3930182 w 6331249"/>
              <a:gd name="connsiteY1781" fmla="*/ 4602237 h 6286576"/>
              <a:gd name="connsiteX1782" fmla="*/ 3930182 w 6331249"/>
              <a:gd name="connsiteY1782" fmla="*/ 4603399 h 6286576"/>
              <a:gd name="connsiteX1783" fmla="*/ 3930182 w 6331249"/>
              <a:gd name="connsiteY1783" fmla="*/ 4604794 h 6286576"/>
              <a:gd name="connsiteX1784" fmla="*/ 3930182 w 6331249"/>
              <a:gd name="connsiteY1784" fmla="*/ 4606421 h 6286576"/>
              <a:gd name="connsiteX1785" fmla="*/ 3930182 w 6331249"/>
              <a:gd name="connsiteY1785" fmla="*/ 4608281 h 6286576"/>
              <a:gd name="connsiteX1786" fmla="*/ 3930182 w 6331249"/>
              <a:gd name="connsiteY1786" fmla="*/ 4610373 h 6286576"/>
              <a:gd name="connsiteX1787" fmla="*/ 3930182 w 6331249"/>
              <a:gd name="connsiteY1787" fmla="*/ 4612698 h 6286576"/>
              <a:gd name="connsiteX1788" fmla="*/ 3930182 w 6331249"/>
              <a:gd name="connsiteY1788" fmla="*/ 4615256 h 6286576"/>
              <a:gd name="connsiteX1789" fmla="*/ 3930182 w 6331249"/>
              <a:gd name="connsiteY1789" fmla="*/ 4618278 h 6286576"/>
              <a:gd name="connsiteX1790" fmla="*/ 3913910 w 6331249"/>
              <a:gd name="connsiteY1790" fmla="*/ 4684768 h 6286576"/>
              <a:gd name="connsiteX1791" fmla="*/ 3913910 w 6331249"/>
              <a:gd name="connsiteY1791" fmla="*/ 4688023 h 6286576"/>
              <a:gd name="connsiteX1792" fmla="*/ 3913910 w 6331249"/>
              <a:gd name="connsiteY1792" fmla="*/ 4691278 h 6286576"/>
              <a:gd name="connsiteX1793" fmla="*/ 3913910 w 6331249"/>
              <a:gd name="connsiteY1793" fmla="*/ 4694532 h 6286576"/>
              <a:gd name="connsiteX1794" fmla="*/ 3913910 w 6331249"/>
              <a:gd name="connsiteY1794" fmla="*/ 4698019 h 6286576"/>
              <a:gd name="connsiteX1795" fmla="*/ 3913910 w 6331249"/>
              <a:gd name="connsiteY1795" fmla="*/ 4723825 h 6286576"/>
              <a:gd name="connsiteX1796" fmla="*/ 3913910 w 6331249"/>
              <a:gd name="connsiteY1796" fmla="*/ 4727777 h 6286576"/>
              <a:gd name="connsiteX1797" fmla="*/ 3913910 w 6331249"/>
              <a:gd name="connsiteY1797" fmla="*/ 4731729 h 6286576"/>
              <a:gd name="connsiteX1798" fmla="*/ 3913910 w 6331249"/>
              <a:gd name="connsiteY1798" fmla="*/ 4735682 h 6286576"/>
              <a:gd name="connsiteX1799" fmla="*/ 3913910 w 6331249"/>
              <a:gd name="connsiteY1799" fmla="*/ 4739634 h 6286576"/>
              <a:gd name="connsiteX1800" fmla="*/ 3913910 w 6331249"/>
              <a:gd name="connsiteY1800" fmla="*/ 4743586 h 6286576"/>
              <a:gd name="connsiteX1801" fmla="*/ 3913910 w 6331249"/>
              <a:gd name="connsiteY1801" fmla="*/ 4747538 h 6286576"/>
              <a:gd name="connsiteX1802" fmla="*/ 3913910 w 6331249"/>
              <a:gd name="connsiteY1802" fmla="*/ 4751491 h 6286576"/>
              <a:gd name="connsiteX1803" fmla="*/ 3913910 w 6331249"/>
              <a:gd name="connsiteY1803" fmla="*/ 4755210 h 6286576"/>
              <a:gd name="connsiteX1804" fmla="*/ 3913910 w 6331249"/>
              <a:gd name="connsiteY1804" fmla="*/ 4758930 h 6286576"/>
              <a:gd name="connsiteX1805" fmla="*/ 3913910 w 6331249"/>
              <a:gd name="connsiteY1805" fmla="*/ 4762650 h 6286576"/>
              <a:gd name="connsiteX1806" fmla="*/ 3915072 w 6331249"/>
              <a:gd name="connsiteY1806" fmla="*/ 4766370 h 6286576"/>
              <a:gd name="connsiteX1807" fmla="*/ 3916467 w 6331249"/>
              <a:gd name="connsiteY1807" fmla="*/ 4769857 h 6286576"/>
              <a:gd name="connsiteX1808" fmla="*/ 3917862 w 6331249"/>
              <a:gd name="connsiteY1808" fmla="*/ 4773344 h 6286576"/>
              <a:gd name="connsiteX1809" fmla="*/ 3919257 w 6331249"/>
              <a:gd name="connsiteY1809" fmla="*/ 4776831 h 6286576"/>
              <a:gd name="connsiteX1810" fmla="*/ 3920651 w 6331249"/>
              <a:gd name="connsiteY1810" fmla="*/ 4780086 h 6286576"/>
              <a:gd name="connsiteX1811" fmla="*/ 3922279 w 6331249"/>
              <a:gd name="connsiteY1811" fmla="*/ 4783341 h 6286576"/>
              <a:gd name="connsiteX1812" fmla="*/ 3923906 w 6331249"/>
              <a:gd name="connsiteY1812" fmla="*/ 4786363 h 6286576"/>
              <a:gd name="connsiteX1813" fmla="*/ 3925533 w 6331249"/>
              <a:gd name="connsiteY1813" fmla="*/ 4789386 h 6286576"/>
              <a:gd name="connsiteX1814" fmla="*/ 3927160 w 6331249"/>
              <a:gd name="connsiteY1814" fmla="*/ 4792175 h 6286576"/>
              <a:gd name="connsiteX1815" fmla="*/ 3929020 w 6331249"/>
              <a:gd name="connsiteY1815" fmla="*/ 4794965 h 6286576"/>
              <a:gd name="connsiteX1816" fmla="*/ 3930879 w 6331249"/>
              <a:gd name="connsiteY1816" fmla="*/ 4797522 h 6286576"/>
              <a:gd name="connsiteX1817" fmla="*/ 3971327 w 6331249"/>
              <a:gd name="connsiteY1817" fmla="*/ 4852621 h 6286576"/>
              <a:gd name="connsiteX1818" fmla="*/ 3973187 w 6331249"/>
              <a:gd name="connsiteY1818" fmla="*/ 4855178 h 6286576"/>
              <a:gd name="connsiteX1819" fmla="*/ 3975047 w 6331249"/>
              <a:gd name="connsiteY1819" fmla="*/ 4857271 h 6286576"/>
              <a:gd name="connsiteX1820" fmla="*/ 3976674 w 6331249"/>
              <a:gd name="connsiteY1820" fmla="*/ 4859130 h 6286576"/>
              <a:gd name="connsiteX1821" fmla="*/ 3978301 w 6331249"/>
              <a:gd name="connsiteY1821" fmla="*/ 4860758 h 6286576"/>
              <a:gd name="connsiteX1822" fmla="*/ 3979928 w 6331249"/>
              <a:gd name="connsiteY1822" fmla="*/ 4862153 h 6286576"/>
              <a:gd name="connsiteX1823" fmla="*/ 3981555 w 6331249"/>
              <a:gd name="connsiteY1823" fmla="*/ 4863315 h 6286576"/>
              <a:gd name="connsiteX1824" fmla="*/ 3982950 w 6331249"/>
              <a:gd name="connsiteY1824" fmla="*/ 4863315 h 6286576"/>
              <a:gd name="connsiteX1825" fmla="*/ 3984345 w 6331249"/>
              <a:gd name="connsiteY1825" fmla="*/ 4863315 h 6286576"/>
              <a:gd name="connsiteX1826" fmla="*/ 3985507 w 6331249"/>
              <a:gd name="connsiteY1826" fmla="*/ 4863315 h 6286576"/>
              <a:gd name="connsiteX1827" fmla="*/ 3985507 w 6331249"/>
              <a:gd name="connsiteY1827" fmla="*/ 4863315 h 6286576"/>
              <a:gd name="connsiteX1828" fmla="*/ 3991551 w 6331249"/>
              <a:gd name="connsiteY1828" fmla="*/ 4863315 h 6286576"/>
              <a:gd name="connsiteX1829" fmla="*/ 3991551 w 6331249"/>
              <a:gd name="connsiteY1829" fmla="*/ 4863315 h 6286576"/>
              <a:gd name="connsiteX1830" fmla="*/ 3991551 w 6331249"/>
              <a:gd name="connsiteY1830" fmla="*/ 4863315 h 6286576"/>
              <a:gd name="connsiteX1831" fmla="*/ 3991551 w 6331249"/>
              <a:gd name="connsiteY1831" fmla="*/ 4863315 h 6286576"/>
              <a:gd name="connsiteX1832" fmla="*/ 3991551 w 6331249"/>
              <a:gd name="connsiteY1832" fmla="*/ 4863315 h 6286576"/>
              <a:gd name="connsiteX1833" fmla="*/ 3991551 w 6331249"/>
              <a:gd name="connsiteY1833" fmla="*/ 4863315 h 6286576"/>
              <a:gd name="connsiteX1834" fmla="*/ 3991551 w 6331249"/>
              <a:gd name="connsiteY1834" fmla="*/ 4862153 h 6286576"/>
              <a:gd name="connsiteX1835" fmla="*/ 3991551 w 6331249"/>
              <a:gd name="connsiteY1835" fmla="*/ 4860758 h 6286576"/>
              <a:gd name="connsiteX1836" fmla="*/ 3991551 w 6331249"/>
              <a:gd name="connsiteY1836" fmla="*/ 4859130 h 6286576"/>
              <a:gd name="connsiteX1837" fmla="*/ 3991551 w 6331249"/>
              <a:gd name="connsiteY1837" fmla="*/ 4857271 h 6286576"/>
              <a:gd name="connsiteX1838" fmla="*/ 3991551 w 6331249"/>
              <a:gd name="connsiteY1838" fmla="*/ 4855178 h 6286576"/>
              <a:gd name="connsiteX1839" fmla="*/ 3991551 w 6331249"/>
              <a:gd name="connsiteY1839" fmla="*/ 4852853 h 6286576"/>
              <a:gd name="connsiteX1840" fmla="*/ 3991551 w 6331249"/>
              <a:gd name="connsiteY1840" fmla="*/ 4850296 h 6286576"/>
              <a:gd name="connsiteX1841" fmla="*/ 3991551 w 6331249"/>
              <a:gd name="connsiteY1841" fmla="*/ 4847274 h 6286576"/>
              <a:gd name="connsiteX1842" fmla="*/ 3991551 w 6331249"/>
              <a:gd name="connsiteY1842" fmla="*/ 4847274 h 6286576"/>
              <a:gd name="connsiteX1843" fmla="*/ 3938783 w 6331249"/>
              <a:gd name="connsiteY1843" fmla="*/ 4496457 h 6286576"/>
              <a:gd name="connsiteX1844" fmla="*/ 3955055 w 6331249"/>
              <a:gd name="connsiteY1844" fmla="*/ 4429966 h 6286576"/>
              <a:gd name="connsiteX1845" fmla="*/ 3955055 w 6331249"/>
              <a:gd name="connsiteY1845" fmla="*/ 4426712 h 6286576"/>
              <a:gd name="connsiteX1846" fmla="*/ 3955055 w 6331249"/>
              <a:gd name="connsiteY1846" fmla="*/ 4423457 h 6286576"/>
              <a:gd name="connsiteX1847" fmla="*/ 3955055 w 6331249"/>
              <a:gd name="connsiteY1847" fmla="*/ 4420202 h 6286576"/>
              <a:gd name="connsiteX1848" fmla="*/ 3955055 w 6331249"/>
              <a:gd name="connsiteY1848" fmla="*/ 4416715 h 6286576"/>
              <a:gd name="connsiteX1849" fmla="*/ 3955055 w 6331249"/>
              <a:gd name="connsiteY1849" fmla="*/ 4390909 h 6286576"/>
              <a:gd name="connsiteX1850" fmla="*/ 3955055 w 6331249"/>
              <a:gd name="connsiteY1850" fmla="*/ 4386957 h 6286576"/>
              <a:gd name="connsiteX1851" fmla="*/ 3955055 w 6331249"/>
              <a:gd name="connsiteY1851" fmla="*/ 4383005 h 6286576"/>
              <a:gd name="connsiteX1852" fmla="*/ 3955055 w 6331249"/>
              <a:gd name="connsiteY1852" fmla="*/ 4379053 h 6286576"/>
              <a:gd name="connsiteX1853" fmla="*/ 3955055 w 6331249"/>
              <a:gd name="connsiteY1853" fmla="*/ 4375100 h 6286576"/>
              <a:gd name="connsiteX1854" fmla="*/ 3955055 w 6331249"/>
              <a:gd name="connsiteY1854" fmla="*/ 4371148 h 6286576"/>
              <a:gd name="connsiteX1855" fmla="*/ 3955055 w 6331249"/>
              <a:gd name="connsiteY1855" fmla="*/ 4367196 h 6286576"/>
              <a:gd name="connsiteX1856" fmla="*/ 3955055 w 6331249"/>
              <a:gd name="connsiteY1856" fmla="*/ 4363244 h 6286576"/>
              <a:gd name="connsiteX1857" fmla="*/ 3955055 w 6331249"/>
              <a:gd name="connsiteY1857" fmla="*/ 4359524 h 6286576"/>
              <a:gd name="connsiteX1858" fmla="*/ 3955055 w 6331249"/>
              <a:gd name="connsiteY1858" fmla="*/ 4355804 h 6286576"/>
              <a:gd name="connsiteX1859" fmla="*/ 3955055 w 6331249"/>
              <a:gd name="connsiteY1859" fmla="*/ 4352084 h 6286576"/>
              <a:gd name="connsiteX1860" fmla="*/ 3953893 w 6331249"/>
              <a:gd name="connsiteY1860" fmla="*/ 4348365 h 6286576"/>
              <a:gd name="connsiteX1861" fmla="*/ 3952498 w 6331249"/>
              <a:gd name="connsiteY1861" fmla="*/ 4344878 h 6286576"/>
              <a:gd name="connsiteX1862" fmla="*/ 3951103 w 6331249"/>
              <a:gd name="connsiteY1862" fmla="*/ 4341390 h 6286576"/>
              <a:gd name="connsiteX1863" fmla="*/ 3949709 w 6331249"/>
              <a:gd name="connsiteY1863" fmla="*/ 4337903 h 6286576"/>
              <a:gd name="connsiteX1864" fmla="*/ 3948314 w 6331249"/>
              <a:gd name="connsiteY1864" fmla="*/ 4334648 h 6286576"/>
              <a:gd name="connsiteX1865" fmla="*/ 3946687 w 6331249"/>
              <a:gd name="connsiteY1865" fmla="*/ 4331393 h 6286576"/>
              <a:gd name="connsiteX1866" fmla="*/ 3945059 w 6331249"/>
              <a:gd name="connsiteY1866" fmla="*/ 4328371 h 6286576"/>
              <a:gd name="connsiteX1867" fmla="*/ 3943432 w 6331249"/>
              <a:gd name="connsiteY1867" fmla="*/ 4325349 h 6286576"/>
              <a:gd name="connsiteX1868" fmla="*/ 3941805 w 6331249"/>
              <a:gd name="connsiteY1868" fmla="*/ 4322559 h 6286576"/>
              <a:gd name="connsiteX1869" fmla="*/ 3939945 w 6331249"/>
              <a:gd name="connsiteY1869" fmla="*/ 4319769 h 6286576"/>
              <a:gd name="connsiteX1870" fmla="*/ 3938086 w 6331249"/>
              <a:gd name="connsiteY1870" fmla="*/ 4317212 h 6286576"/>
              <a:gd name="connsiteX1871" fmla="*/ 3897638 w 6331249"/>
              <a:gd name="connsiteY1871" fmla="*/ 4262114 h 6286576"/>
              <a:gd name="connsiteX1872" fmla="*/ 3895778 w 6331249"/>
              <a:gd name="connsiteY1872" fmla="*/ 4259556 h 6286576"/>
              <a:gd name="connsiteX1873" fmla="*/ 3893919 w 6331249"/>
              <a:gd name="connsiteY1873" fmla="*/ 4257464 h 6286576"/>
              <a:gd name="connsiteX1874" fmla="*/ 3892291 w 6331249"/>
              <a:gd name="connsiteY1874" fmla="*/ 4255604 h 6286576"/>
              <a:gd name="connsiteX1875" fmla="*/ 3890664 w 6331249"/>
              <a:gd name="connsiteY1875" fmla="*/ 4253977 h 6286576"/>
              <a:gd name="connsiteX1876" fmla="*/ 3889037 w 6331249"/>
              <a:gd name="connsiteY1876" fmla="*/ 4252582 h 6286576"/>
              <a:gd name="connsiteX1877" fmla="*/ 3887410 w 6331249"/>
              <a:gd name="connsiteY1877" fmla="*/ 4251420 h 6286576"/>
              <a:gd name="connsiteX1878" fmla="*/ 3886015 w 6331249"/>
              <a:gd name="connsiteY1878" fmla="*/ 4251420 h 6286576"/>
              <a:gd name="connsiteX1879" fmla="*/ 3884620 w 6331249"/>
              <a:gd name="connsiteY1879" fmla="*/ 4251420 h 6286576"/>
              <a:gd name="connsiteX1880" fmla="*/ 3883458 w 6331249"/>
              <a:gd name="connsiteY1880" fmla="*/ 4251420 h 6286576"/>
              <a:gd name="connsiteX1881" fmla="*/ 3883458 w 6331249"/>
              <a:gd name="connsiteY1881" fmla="*/ 4251420 h 6286576"/>
              <a:gd name="connsiteX1882" fmla="*/ 3877414 w 6331249"/>
              <a:gd name="connsiteY1882" fmla="*/ 4251420 h 6286576"/>
              <a:gd name="connsiteX1883" fmla="*/ 3877414 w 6331249"/>
              <a:gd name="connsiteY1883" fmla="*/ 4251420 h 6286576"/>
              <a:gd name="connsiteX1884" fmla="*/ 3877414 w 6331249"/>
              <a:gd name="connsiteY1884" fmla="*/ 4251420 h 6286576"/>
              <a:gd name="connsiteX1885" fmla="*/ 3877414 w 6331249"/>
              <a:gd name="connsiteY1885" fmla="*/ 4251420 h 6286576"/>
              <a:gd name="connsiteX1886" fmla="*/ 3877414 w 6331249"/>
              <a:gd name="connsiteY1886" fmla="*/ 4251420 h 6286576"/>
              <a:gd name="connsiteX1887" fmla="*/ 3877414 w 6331249"/>
              <a:gd name="connsiteY1887" fmla="*/ 4251420 h 6286576"/>
              <a:gd name="connsiteX1888" fmla="*/ 3877414 w 6331249"/>
              <a:gd name="connsiteY1888" fmla="*/ 4252582 h 6286576"/>
              <a:gd name="connsiteX1889" fmla="*/ 3877414 w 6331249"/>
              <a:gd name="connsiteY1889" fmla="*/ 4253977 h 6286576"/>
              <a:gd name="connsiteX1890" fmla="*/ 3877414 w 6331249"/>
              <a:gd name="connsiteY1890" fmla="*/ 4255604 h 6286576"/>
              <a:gd name="connsiteX1891" fmla="*/ 3877414 w 6331249"/>
              <a:gd name="connsiteY1891" fmla="*/ 4257464 h 6286576"/>
              <a:gd name="connsiteX1892" fmla="*/ 3877414 w 6331249"/>
              <a:gd name="connsiteY1892" fmla="*/ 4259556 h 6286576"/>
              <a:gd name="connsiteX1893" fmla="*/ 3877414 w 6331249"/>
              <a:gd name="connsiteY1893" fmla="*/ 4261881 h 6286576"/>
              <a:gd name="connsiteX1894" fmla="*/ 3877414 w 6331249"/>
              <a:gd name="connsiteY1894" fmla="*/ 4264439 h 6286576"/>
              <a:gd name="connsiteX1895" fmla="*/ 3877414 w 6331249"/>
              <a:gd name="connsiteY1895" fmla="*/ 4267461 h 6286576"/>
              <a:gd name="connsiteX1896" fmla="*/ 3861142 w 6331249"/>
              <a:gd name="connsiteY1896" fmla="*/ 4333951 h 6286576"/>
              <a:gd name="connsiteX1897" fmla="*/ 3861142 w 6331249"/>
              <a:gd name="connsiteY1897" fmla="*/ 4337206 h 6286576"/>
              <a:gd name="connsiteX1898" fmla="*/ 3861142 w 6331249"/>
              <a:gd name="connsiteY1898" fmla="*/ 4340460 h 6286576"/>
              <a:gd name="connsiteX1899" fmla="*/ 3861142 w 6331249"/>
              <a:gd name="connsiteY1899" fmla="*/ 4343715 h 6286576"/>
              <a:gd name="connsiteX1900" fmla="*/ 3861142 w 6331249"/>
              <a:gd name="connsiteY1900" fmla="*/ 4347202 h 6286576"/>
              <a:gd name="connsiteX1901" fmla="*/ 3861142 w 6331249"/>
              <a:gd name="connsiteY1901" fmla="*/ 4373008 h 6286576"/>
              <a:gd name="connsiteX1902" fmla="*/ 3861142 w 6331249"/>
              <a:gd name="connsiteY1902" fmla="*/ 4376960 h 6286576"/>
              <a:gd name="connsiteX1903" fmla="*/ 3861142 w 6331249"/>
              <a:gd name="connsiteY1903" fmla="*/ 4380912 h 6286576"/>
              <a:gd name="connsiteX1904" fmla="*/ 3861142 w 6331249"/>
              <a:gd name="connsiteY1904" fmla="*/ 4384865 h 6286576"/>
              <a:gd name="connsiteX1905" fmla="*/ 3861142 w 6331249"/>
              <a:gd name="connsiteY1905" fmla="*/ 4388817 h 6286576"/>
              <a:gd name="connsiteX1906" fmla="*/ 3861142 w 6331249"/>
              <a:gd name="connsiteY1906" fmla="*/ 4392769 h 6286576"/>
              <a:gd name="connsiteX1907" fmla="*/ 3861142 w 6331249"/>
              <a:gd name="connsiteY1907" fmla="*/ 4396722 h 6286576"/>
              <a:gd name="connsiteX1908" fmla="*/ 3861142 w 6331249"/>
              <a:gd name="connsiteY1908" fmla="*/ 4400674 h 6286576"/>
              <a:gd name="connsiteX1909" fmla="*/ 3861142 w 6331249"/>
              <a:gd name="connsiteY1909" fmla="*/ 4404626 h 6286576"/>
              <a:gd name="connsiteX1910" fmla="*/ 3861142 w 6331249"/>
              <a:gd name="connsiteY1910" fmla="*/ 4408346 h 6286576"/>
              <a:gd name="connsiteX1911" fmla="*/ 3861142 w 6331249"/>
              <a:gd name="connsiteY1911" fmla="*/ 4412065 h 6286576"/>
              <a:gd name="connsiteX1912" fmla="*/ 3862304 w 6331249"/>
              <a:gd name="connsiteY1912" fmla="*/ 4415785 h 6286576"/>
              <a:gd name="connsiteX1913" fmla="*/ 3863699 w 6331249"/>
              <a:gd name="connsiteY1913" fmla="*/ 4419272 h 6286576"/>
              <a:gd name="connsiteX1914" fmla="*/ 3865094 w 6331249"/>
              <a:gd name="connsiteY1914" fmla="*/ 4422760 h 6286576"/>
              <a:gd name="connsiteX1915" fmla="*/ 3866488 w 6331249"/>
              <a:gd name="connsiteY1915" fmla="*/ 4426247 h 6286576"/>
              <a:gd name="connsiteX1916" fmla="*/ 3867883 w 6331249"/>
              <a:gd name="connsiteY1916" fmla="*/ 4429501 h 6286576"/>
              <a:gd name="connsiteX1917" fmla="*/ 3869510 w 6331249"/>
              <a:gd name="connsiteY1917" fmla="*/ 4432756 h 6286576"/>
              <a:gd name="connsiteX1918" fmla="*/ 3871137 w 6331249"/>
              <a:gd name="connsiteY1918" fmla="*/ 4435779 h 6286576"/>
              <a:gd name="connsiteX1919" fmla="*/ 3872765 w 6331249"/>
              <a:gd name="connsiteY1919" fmla="*/ 4438801 h 6286576"/>
              <a:gd name="connsiteX1920" fmla="*/ 3874392 w 6331249"/>
              <a:gd name="connsiteY1920" fmla="*/ 4441591 h 6286576"/>
              <a:gd name="connsiteX1921" fmla="*/ 3876252 w 6331249"/>
              <a:gd name="connsiteY1921" fmla="*/ 4444380 h 6286576"/>
              <a:gd name="connsiteX1922" fmla="*/ 3878111 w 6331249"/>
              <a:gd name="connsiteY1922" fmla="*/ 4446938 h 6286576"/>
              <a:gd name="connsiteX1923" fmla="*/ 3918559 w 6331249"/>
              <a:gd name="connsiteY1923" fmla="*/ 4502036 h 6286576"/>
              <a:gd name="connsiteX1924" fmla="*/ 3920419 w 6331249"/>
              <a:gd name="connsiteY1924" fmla="*/ 4504361 h 6286576"/>
              <a:gd name="connsiteX1925" fmla="*/ 3922279 w 6331249"/>
              <a:gd name="connsiteY1925" fmla="*/ 4506453 h 6286576"/>
              <a:gd name="connsiteX1926" fmla="*/ 3923906 w 6331249"/>
              <a:gd name="connsiteY1926" fmla="*/ 4508313 h 6286576"/>
              <a:gd name="connsiteX1927" fmla="*/ 3925533 w 6331249"/>
              <a:gd name="connsiteY1927" fmla="*/ 4509941 h 6286576"/>
              <a:gd name="connsiteX1928" fmla="*/ 3927160 w 6331249"/>
              <a:gd name="connsiteY1928" fmla="*/ 4511336 h 6286576"/>
              <a:gd name="connsiteX1929" fmla="*/ 3928787 w 6331249"/>
              <a:gd name="connsiteY1929" fmla="*/ 4512498 h 6286576"/>
              <a:gd name="connsiteX1930" fmla="*/ 3930182 w 6331249"/>
              <a:gd name="connsiteY1930" fmla="*/ 4512498 h 6286576"/>
              <a:gd name="connsiteX1931" fmla="*/ 3931577 w 6331249"/>
              <a:gd name="connsiteY1931" fmla="*/ 4512498 h 6286576"/>
              <a:gd name="connsiteX1932" fmla="*/ 3932739 w 6331249"/>
              <a:gd name="connsiteY1932" fmla="*/ 4512498 h 6286576"/>
              <a:gd name="connsiteX1933" fmla="*/ 3932739 w 6331249"/>
              <a:gd name="connsiteY1933" fmla="*/ 4512498 h 6286576"/>
              <a:gd name="connsiteX1934" fmla="*/ 3938783 w 6331249"/>
              <a:gd name="connsiteY1934" fmla="*/ 4512498 h 6286576"/>
              <a:gd name="connsiteX1935" fmla="*/ 3938783 w 6331249"/>
              <a:gd name="connsiteY1935" fmla="*/ 4512498 h 6286576"/>
              <a:gd name="connsiteX1936" fmla="*/ 3938783 w 6331249"/>
              <a:gd name="connsiteY1936" fmla="*/ 4512498 h 6286576"/>
              <a:gd name="connsiteX1937" fmla="*/ 3938783 w 6331249"/>
              <a:gd name="connsiteY1937" fmla="*/ 4512498 h 6286576"/>
              <a:gd name="connsiteX1938" fmla="*/ 3938783 w 6331249"/>
              <a:gd name="connsiteY1938" fmla="*/ 4512498 h 6286576"/>
              <a:gd name="connsiteX1939" fmla="*/ 3938783 w 6331249"/>
              <a:gd name="connsiteY1939" fmla="*/ 4512498 h 6286576"/>
              <a:gd name="connsiteX1940" fmla="*/ 3938783 w 6331249"/>
              <a:gd name="connsiteY1940" fmla="*/ 4511336 h 6286576"/>
              <a:gd name="connsiteX1941" fmla="*/ 3938783 w 6331249"/>
              <a:gd name="connsiteY1941" fmla="*/ 4509941 h 6286576"/>
              <a:gd name="connsiteX1942" fmla="*/ 3938783 w 6331249"/>
              <a:gd name="connsiteY1942" fmla="*/ 4508313 h 6286576"/>
              <a:gd name="connsiteX1943" fmla="*/ 3938783 w 6331249"/>
              <a:gd name="connsiteY1943" fmla="*/ 4506453 h 6286576"/>
              <a:gd name="connsiteX1944" fmla="*/ 3938783 w 6331249"/>
              <a:gd name="connsiteY1944" fmla="*/ 4504361 h 6286576"/>
              <a:gd name="connsiteX1945" fmla="*/ 3938783 w 6331249"/>
              <a:gd name="connsiteY1945" fmla="*/ 4502036 h 6286576"/>
              <a:gd name="connsiteX1946" fmla="*/ 3938783 w 6331249"/>
              <a:gd name="connsiteY1946" fmla="*/ 4499479 h 6286576"/>
              <a:gd name="connsiteX1947" fmla="*/ 3938783 w 6331249"/>
              <a:gd name="connsiteY1947" fmla="*/ 4496457 h 6286576"/>
              <a:gd name="connsiteX1948" fmla="*/ 3938783 w 6331249"/>
              <a:gd name="connsiteY1948" fmla="*/ 4496457 h 6286576"/>
              <a:gd name="connsiteX1949" fmla="*/ 5552978 w 6331249"/>
              <a:gd name="connsiteY1949" fmla="*/ 2423869 h 6286576"/>
              <a:gd name="connsiteX1950" fmla="*/ 5529732 w 6331249"/>
              <a:gd name="connsiteY1950" fmla="*/ 2371328 h 6286576"/>
              <a:gd name="connsiteX1951" fmla="*/ 5529732 w 6331249"/>
              <a:gd name="connsiteY1951" fmla="*/ 2369003 h 6286576"/>
              <a:gd name="connsiteX1952" fmla="*/ 5528570 w 6331249"/>
              <a:gd name="connsiteY1952" fmla="*/ 2366678 h 6286576"/>
              <a:gd name="connsiteX1953" fmla="*/ 5527175 w 6331249"/>
              <a:gd name="connsiteY1953" fmla="*/ 2364353 h 6286576"/>
              <a:gd name="connsiteX1954" fmla="*/ 5525780 w 6331249"/>
              <a:gd name="connsiteY1954" fmla="*/ 2362029 h 6286576"/>
              <a:gd name="connsiteX1955" fmla="*/ 5524153 w 6331249"/>
              <a:gd name="connsiteY1955" fmla="*/ 2359704 h 6286576"/>
              <a:gd name="connsiteX1956" fmla="*/ 5522525 w 6331249"/>
              <a:gd name="connsiteY1956" fmla="*/ 2357379 h 6286576"/>
              <a:gd name="connsiteX1957" fmla="*/ 5520665 w 6331249"/>
              <a:gd name="connsiteY1957" fmla="*/ 2355054 h 6286576"/>
              <a:gd name="connsiteX1958" fmla="*/ 5518806 w 6331249"/>
              <a:gd name="connsiteY1958" fmla="*/ 2352729 h 6286576"/>
              <a:gd name="connsiteX1959" fmla="*/ 5516947 w 6331249"/>
              <a:gd name="connsiteY1959" fmla="*/ 2350405 h 6286576"/>
              <a:gd name="connsiteX1960" fmla="*/ 5514854 w 6331249"/>
              <a:gd name="connsiteY1960" fmla="*/ 2348080 h 6286576"/>
              <a:gd name="connsiteX1961" fmla="*/ 5512762 w 6331249"/>
              <a:gd name="connsiteY1961" fmla="*/ 2345755 h 6286576"/>
              <a:gd name="connsiteX1962" fmla="*/ 5510670 w 6331249"/>
              <a:gd name="connsiteY1962" fmla="*/ 2343430 h 6286576"/>
              <a:gd name="connsiteX1963" fmla="*/ 5508345 w 6331249"/>
              <a:gd name="connsiteY1963" fmla="*/ 2341105 h 6286576"/>
              <a:gd name="connsiteX1964" fmla="*/ 5506021 w 6331249"/>
              <a:gd name="connsiteY1964" fmla="*/ 2338781 h 6286576"/>
              <a:gd name="connsiteX1965" fmla="*/ 5503696 w 6331249"/>
              <a:gd name="connsiteY1965" fmla="*/ 2336456 h 6286576"/>
              <a:gd name="connsiteX1966" fmla="*/ 5501372 w 6331249"/>
              <a:gd name="connsiteY1966" fmla="*/ 2334363 h 6286576"/>
              <a:gd name="connsiteX1967" fmla="*/ 5498815 w 6331249"/>
              <a:gd name="connsiteY1967" fmla="*/ 2332271 h 6286576"/>
              <a:gd name="connsiteX1968" fmla="*/ 5496257 w 6331249"/>
              <a:gd name="connsiteY1968" fmla="*/ 2330179 h 6286576"/>
              <a:gd name="connsiteX1969" fmla="*/ 5493701 w 6331249"/>
              <a:gd name="connsiteY1969" fmla="*/ 2328086 h 6286576"/>
              <a:gd name="connsiteX1970" fmla="*/ 5491143 w 6331249"/>
              <a:gd name="connsiteY1970" fmla="*/ 2326226 h 6286576"/>
              <a:gd name="connsiteX1971" fmla="*/ 5488587 w 6331249"/>
              <a:gd name="connsiteY1971" fmla="*/ 2324367 h 6286576"/>
              <a:gd name="connsiteX1972" fmla="*/ 5486029 w 6331249"/>
              <a:gd name="connsiteY1972" fmla="*/ 2322507 h 6286576"/>
              <a:gd name="connsiteX1973" fmla="*/ 5483473 w 6331249"/>
              <a:gd name="connsiteY1973" fmla="*/ 2320879 h 6286576"/>
              <a:gd name="connsiteX1974" fmla="*/ 5480915 w 6331249"/>
              <a:gd name="connsiteY1974" fmla="*/ 2319252 h 6286576"/>
              <a:gd name="connsiteX1975" fmla="*/ 5478358 w 6331249"/>
              <a:gd name="connsiteY1975" fmla="*/ 2317624 h 6286576"/>
              <a:gd name="connsiteX1976" fmla="*/ 5475801 w 6331249"/>
              <a:gd name="connsiteY1976" fmla="*/ 2316230 h 6286576"/>
              <a:gd name="connsiteX1977" fmla="*/ 5473244 w 6331249"/>
              <a:gd name="connsiteY1977" fmla="*/ 2314835 h 6286576"/>
              <a:gd name="connsiteX1978" fmla="*/ 5470687 w 6331249"/>
              <a:gd name="connsiteY1978" fmla="*/ 2313672 h 6286576"/>
              <a:gd name="connsiteX1979" fmla="*/ 5468130 w 6331249"/>
              <a:gd name="connsiteY1979" fmla="*/ 2313672 h 6286576"/>
              <a:gd name="connsiteX1980" fmla="*/ 5465573 w 6331249"/>
              <a:gd name="connsiteY1980" fmla="*/ 2313672 h 6286576"/>
              <a:gd name="connsiteX1981" fmla="*/ 5463016 w 6331249"/>
              <a:gd name="connsiteY1981" fmla="*/ 2313672 h 6286576"/>
              <a:gd name="connsiteX1982" fmla="*/ 5460459 w 6331249"/>
              <a:gd name="connsiteY1982" fmla="*/ 2313672 h 6286576"/>
              <a:gd name="connsiteX1983" fmla="*/ 5405599 w 6331249"/>
              <a:gd name="connsiteY1983" fmla="*/ 2297631 h 6286576"/>
              <a:gd name="connsiteX1984" fmla="*/ 5403274 w 6331249"/>
              <a:gd name="connsiteY1984" fmla="*/ 2297631 h 6286576"/>
              <a:gd name="connsiteX1985" fmla="*/ 5401182 w 6331249"/>
              <a:gd name="connsiteY1985" fmla="*/ 2297631 h 6286576"/>
              <a:gd name="connsiteX1986" fmla="*/ 5399090 w 6331249"/>
              <a:gd name="connsiteY1986" fmla="*/ 2297631 h 6286576"/>
              <a:gd name="connsiteX1987" fmla="*/ 5387467 w 6331249"/>
              <a:gd name="connsiteY1987" fmla="*/ 2297631 h 6286576"/>
              <a:gd name="connsiteX1988" fmla="*/ 5387467 w 6331249"/>
              <a:gd name="connsiteY1988" fmla="*/ 2306698 h 6286576"/>
              <a:gd name="connsiteX1989" fmla="*/ 5387467 w 6331249"/>
              <a:gd name="connsiteY1989" fmla="*/ 2308558 h 6286576"/>
              <a:gd name="connsiteX1990" fmla="*/ 5387467 w 6331249"/>
              <a:gd name="connsiteY1990" fmla="*/ 2310418 h 6286576"/>
              <a:gd name="connsiteX1991" fmla="*/ 5387467 w 6331249"/>
              <a:gd name="connsiteY1991" fmla="*/ 2312510 h 6286576"/>
              <a:gd name="connsiteX1992" fmla="*/ 5387467 w 6331249"/>
              <a:gd name="connsiteY1992" fmla="*/ 2314835 h 6286576"/>
              <a:gd name="connsiteX1993" fmla="*/ 5410713 w 6331249"/>
              <a:gd name="connsiteY1993" fmla="*/ 2367376 h 6286576"/>
              <a:gd name="connsiteX1994" fmla="*/ 5410713 w 6331249"/>
              <a:gd name="connsiteY1994" fmla="*/ 2369701 h 6286576"/>
              <a:gd name="connsiteX1995" fmla="*/ 5411875 w 6331249"/>
              <a:gd name="connsiteY1995" fmla="*/ 2372025 h 6286576"/>
              <a:gd name="connsiteX1996" fmla="*/ 5413270 w 6331249"/>
              <a:gd name="connsiteY1996" fmla="*/ 2374350 h 6286576"/>
              <a:gd name="connsiteX1997" fmla="*/ 5414664 w 6331249"/>
              <a:gd name="connsiteY1997" fmla="*/ 2376675 h 6286576"/>
              <a:gd name="connsiteX1998" fmla="*/ 5416292 w 6331249"/>
              <a:gd name="connsiteY1998" fmla="*/ 2379000 h 6286576"/>
              <a:gd name="connsiteX1999" fmla="*/ 5417919 w 6331249"/>
              <a:gd name="connsiteY1999" fmla="*/ 2381325 h 6286576"/>
              <a:gd name="connsiteX2000" fmla="*/ 5419778 w 6331249"/>
              <a:gd name="connsiteY2000" fmla="*/ 2383650 h 6286576"/>
              <a:gd name="connsiteX2001" fmla="*/ 5421638 w 6331249"/>
              <a:gd name="connsiteY2001" fmla="*/ 2385975 h 6286576"/>
              <a:gd name="connsiteX2002" fmla="*/ 5423498 w 6331249"/>
              <a:gd name="connsiteY2002" fmla="*/ 2388300 h 6286576"/>
              <a:gd name="connsiteX2003" fmla="*/ 5425590 w 6331249"/>
              <a:gd name="connsiteY2003" fmla="*/ 2390624 h 6286576"/>
              <a:gd name="connsiteX2004" fmla="*/ 5427682 w 6331249"/>
              <a:gd name="connsiteY2004" fmla="*/ 2392949 h 6286576"/>
              <a:gd name="connsiteX2005" fmla="*/ 5429775 w 6331249"/>
              <a:gd name="connsiteY2005" fmla="*/ 2395274 h 6286576"/>
              <a:gd name="connsiteX2006" fmla="*/ 5432099 w 6331249"/>
              <a:gd name="connsiteY2006" fmla="*/ 2397599 h 6286576"/>
              <a:gd name="connsiteX2007" fmla="*/ 5434423 w 6331249"/>
              <a:gd name="connsiteY2007" fmla="*/ 2399924 h 6286576"/>
              <a:gd name="connsiteX2008" fmla="*/ 5436748 w 6331249"/>
              <a:gd name="connsiteY2008" fmla="*/ 2402248 h 6286576"/>
              <a:gd name="connsiteX2009" fmla="*/ 5439305 w 6331249"/>
              <a:gd name="connsiteY2009" fmla="*/ 2404341 h 6286576"/>
              <a:gd name="connsiteX2010" fmla="*/ 5441862 w 6331249"/>
              <a:gd name="connsiteY2010" fmla="*/ 2406433 h 6286576"/>
              <a:gd name="connsiteX2011" fmla="*/ 5444419 w 6331249"/>
              <a:gd name="connsiteY2011" fmla="*/ 2408525 h 6286576"/>
              <a:gd name="connsiteX2012" fmla="*/ 5446976 w 6331249"/>
              <a:gd name="connsiteY2012" fmla="*/ 2410618 h 6286576"/>
              <a:gd name="connsiteX2013" fmla="*/ 5449533 w 6331249"/>
              <a:gd name="connsiteY2013" fmla="*/ 2412478 h 6286576"/>
              <a:gd name="connsiteX2014" fmla="*/ 5452090 w 6331249"/>
              <a:gd name="connsiteY2014" fmla="*/ 2414338 h 6286576"/>
              <a:gd name="connsiteX2015" fmla="*/ 5454647 w 6331249"/>
              <a:gd name="connsiteY2015" fmla="*/ 2416197 h 6286576"/>
              <a:gd name="connsiteX2016" fmla="*/ 5457205 w 6331249"/>
              <a:gd name="connsiteY2016" fmla="*/ 2417825 h 6286576"/>
              <a:gd name="connsiteX2017" fmla="*/ 5459761 w 6331249"/>
              <a:gd name="connsiteY2017" fmla="*/ 2419452 h 6286576"/>
              <a:gd name="connsiteX2018" fmla="*/ 5462319 w 6331249"/>
              <a:gd name="connsiteY2018" fmla="*/ 2421079 h 6286576"/>
              <a:gd name="connsiteX2019" fmla="*/ 5464875 w 6331249"/>
              <a:gd name="connsiteY2019" fmla="*/ 2422474 h 6286576"/>
              <a:gd name="connsiteX2020" fmla="*/ 5467433 w 6331249"/>
              <a:gd name="connsiteY2020" fmla="*/ 2423869 h 6286576"/>
              <a:gd name="connsiteX2021" fmla="*/ 5469990 w 6331249"/>
              <a:gd name="connsiteY2021" fmla="*/ 2425032 h 6286576"/>
              <a:gd name="connsiteX2022" fmla="*/ 5472547 w 6331249"/>
              <a:gd name="connsiteY2022" fmla="*/ 2425032 h 6286576"/>
              <a:gd name="connsiteX2023" fmla="*/ 5475104 w 6331249"/>
              <a:gd name="connsiteY2023" fmla="*/ 2425032 h 6286576"/>
              <a:gd name="connsiteX2024" fmla="*/ 5477661 w 6331249"/>
              <a:gd name="connsiteY2024" fmla="*/ 2425032 h 6286576"/>
              <a:gd name="connsiteX2025" fmla="*/ 5480218 w 6331249"/>
              <a:gd name="connsiteY2025" fmla="*/ 2425032 h 6286576"/>
              <a:gd name="connsiteX2026" fmla="*/ 5535078 w 6331249"/>
              <a:gd name="connsiteY2026" fmla="*/ 2441073 h 6286576"/>
              <a:gd name="connsiteX2027" fmla="*/ 5537402 w 6331249"/>
              <a:gd name="connsiteY2027" fmla="*/ 2441073 h 6286576"/>
              <a:gd name="connsiteX2028" fmla="*/ 5539495 w 6331249"/>
              <a:gd name="connsiteY2028" fmla="*/ 2441073 h 6286576"/>
              <a:gd name="connsiteX2029" fmla="*/ 5541587 w 6331249"/>
              <a:gd name="connsiteY2029" fmla="*/ 2441073 h 6286576"/>
              <a:gd name="connsiteX2030" fmla="*/ 5553210 w 6331249"/>
              <a:gd name="connsiteY2030" fmla="*/ 2441073 h 6286576"/>
              <a:gd name="connsiteX2031" fmla="*/ 5553210 w 6331249"/>
              <a:gd name="connsiteY2031" fmla="*/ 2432006 h 6286576"/>
              <a:gd name="connsiteX2032" fmla="*/ 5553210 w 6331249"/>
              <a:gd name="connsiteY2032" fmla="*/ 2430146 h 6286576"/>
              <a:gd name="connsiteX2033" fmla="*/ 5553210 w 6331249"/>
              <a:gd name="connsiteY2033" fmla="*/ 2428286 h 6286576"/>
              <a:gd name="connsiteX2034" fmla="*/ 5553210 w 6331249"/>
              <a:gd name="connsiteY2034" fmla="*/ 2426194 h 6286576"/>
              <a:gd name="connsiteX2035" fmla="*/ 5553210 w 6331249"/>
              <a:gd name="connsiteY2035" fmla="*/ 2423869 h 6286576"/>
              <a:gd name="connsiteX2036" fmla="*/ 5553210 w 6331249"/>
              <a:gd name="connsiteY2036" fmla="*/ 2423869 h 6286576"/>
              <a:gd name="connsiteX2037" fmla="*/ 4442289 w 6331249"/>
              <a:gd name="connsiteY2037" fmla="*/ 3477948 h 6286576"/>
              <a:gd name="connsiteX2038" fmla="*/ 4424855 w 6331249"/>
              <a:gd name="connsiteY2038" fmla="*/ 3423314 h 6286576"/>
              <a:gd name="connsiteX2039" fmla="*/ 4424855 w 6331249"/>
              <a:gd name="connsiteY2039" fmla="*/ 3420757 h 6286576"/>
              <a:gd name="connsiteX2040" fmla="*/ 4424855 w 6331249"/>
              <a:gd name="connsiteY2040" fmla="*/ 3418432 h 6286576"/>
              <a:gd name="connsiteX2041" fmla="*/ 4424855 w 6331249"/>
              <a:gd name="connsiteY2041" fmla="*/ 3415875 h 6286576"/>
              <a:gd name="connsiteX2042" fmla="*/ 4423692 w 6331249"/>
              <a:gd name="connsiteY2042" fmla="*/ 3413318 h 6286576"/>
              <a:gd name="connsiteX2043" fmla="*/ 4422530 w 6331249"/>
              <a:gd name="connsiteY2043" fmla="*/ 3410760 h 6286576"/>
              <a:gd name="connsiteX2044" fmla="*/ 4421135 w 6331249"/>
              <a:gd name="connsiteY2044" fmla="*/ 3408203 h 6286576"/>
              <a:gd name="connsiteX2045" fmla="*/ 4419741 w 6331249"/>
              <a:gd name="connsiteY2045" fmla="*/ 3405646 h 6286576"/>
              <a:gd name="connsiteX2046" fmla="*/ 4418113 w 6331249"/>
              <a:gd name="connsiteY2046" fmla="*/ 3403088 h 6286576"/>
              <a:gd name="connsiteX2047" fmla="*/ 4416486 w 6331249"/>
              <a:gd name="connsiteY2047" fmla="*/ 3400531 h 6286576"/>
              <a:gd name="connsiteX2048" fmla="*/ 4414626 w 6331249"/>
              <a:gd name="connsiteY2048" fmla="*/ 3397974 h 6286576"/>
              <a:gd name="connsiteX2049" fmla="*/ 4412767 w 6331249"/>
              <a:gd name="connsiteY2049" fmla="*/ 3395416 h 6286576"/>
              <a:gd name="connsiteX2050" fmla="*/ 4410907 w 6331249"/>
              <a:gd name="connsiteY2050" fmla="*/ 3392859 h 6286576"/>
              <a:gd name="connsiteX2051" fmla="*/ 4408815 w 6331249"/>
              <a:gd name="connsiteY2051" fmla="*/ 3390302 h 6286576"/>
              <a:gd name="connsiteX2052" fmla="*/ 4406723 w 6331249"/>
              <a:gd name="connsiteY2052" fmla="*/ 3387744 h 6286576"/>
              <a:gd name="connsiteX2053" fmla="*/ 4404631 w 6331249"/>
              <a:gd name="connsiteY2053" fmla="*/ 3385187 h 6286576"/>
              <a:gd name="connsiteX2054" fmla="*/ 4402538 w 6331249"/>
              <a:gd name="connsiteY2054" fmla="*/ 3382862 h 6286576"/>
              <a:gd name="connsiteX2055" fmla="*/ 4400214 w 6331249"/>
              <a:gd name="connsiteY2055" fmla="*/ 3380537 h 6286576"/>
              <a:gd name="connsiteX2056" fmla="*/ 4397889 w 6331249"/>
              <a:gd name="connsiteY2056" fmla="*/ 3378212 h 6286576"/>
              <a:gd name="connsiteX2057" fmla="*/ 4395565 w 6331249"/>
              <a:gd name="connsiteY2057" fmla="*/ 3375888 h 6286576"/>
              <a:gd name="connsiteX2058" fmla="*/ 4393240 w 6331249"/>
              <a:gd name="connsiteY2058" fmla="*/ 3373796 h 6286576"/>
              <a:gd name="connsiteX2059" fmla="*/ 4390916 w 6331249"/>
              <a:gd name="connsiteY2059" fmla="*/ 3371703 h 6286576"/>
              <a:gd name="connsiteX2060" fmla="*/ 4388358 w 6331249"/>
              <a:gd name="connsiteY2060" fmla="*/ 3369611 h 6286576"/>
              <a:gd name="connsiteX2061" fmla="*/ 4385801 w 6331249"/>
              <a:gd name="connsiteY2061" fmla="*/ 3367751 h 6286576"/>
              <a:gd name="connsiteX2062" fmla="*/ 4383244 w 6331249"/>
              <a:gd name="connsiteY2062" fmla="*/ 3365891 h 6286576"/>
              <a:gd name="connsiteX2063" fmla="*/ 4380688 w 6331249"/>
              <a:gd name="connsiteY2063" fmla="*/ 3364031 h 6286576"/>
              <a:gd name="connsiteX2064" fmla="*/ 4378131 w 6331249"/>
              <a:gd name="connsiteY2064" fmla="*/ 3362404 h 6286576"/>
              <a:gd name="connsiteX2065" fmla="*/ 4375574 w 6331249"/>
              <a:gd name="connsiteY2065" fmla="*/ 3360776 h 6286576"/>
              <a:gd name="connsiteX2066" fmla="*/ 4373016 w 6331249"/>
              <a:gd name="connsiteY2066" fmla="*/ 3359381 h 6286576"/>
              <a:gd name="connsiteX2067" fmla="*/ 4367437 w 6331249"/>
              <a:gd name="connsiteY2067" fmla="*/ 3357289 h 6286576"/>
              <a:gd name="connsiteX2068" fmla="*/ 4365113 w 6331249"/>
              <a:gd name="connsiteY2068" fmla="*/ 3356127 h 6286576"/>
              <a:gd name="connsiteX2069" fmla="*/ 4362788 w 6331249"/>
              <a:gd name="connsiteY2069" fmla="*/ 3356127 h 6286576"/>
              <a:gd name="connsiteX2070" fmla="*/ 4360463 w 6331249"/>
              <a:gd name="connsiteY2070" fmla="*/ 3356127 h 6286576"/>
              <a:gd name="connsiteX2071" fmla="*/ 4307463 w 6331249"/>
              <a:gd name="connsiteY2071" fmla="*/ 3334506 h 6286576"/>
              <a:gd name="connsiteX2072" fmla="*/ 4305139 w 6331249"/>
              <a:gd name="connsiteY2072" fmla="*/ 3334506 h 6286576"/>
              <a:gd name="connsiteX2073" fmla="*/ 4303046 w 6331249"/>
              <a:gd name="connsiteY2073" fmla="*/ 3334506 h 6286576"/>
              <a:gd name="connsiteX2074" fmla="*/ 4301186 w 6331249"/>
              <a:gd name="connsiteY2074" fmla="*/ 3334506 h 6286576"/>
              <a:gd name="connsiteX2075" fmla="*/ 4299327 w 6331249"/>
              <a:gd name="connsiteY2075" fmla="*/ 3334506 h 6286576"/>
              <a:gd name="connsiteX2076" fmla="*/ 4289331 w 6331249"/>
              <a:gd name="connsiteY2076" fmla="*/ 3334506 h 6286576"/>
              <a:gd name="connsiteX2077" fmla="*/ 4289331 w 6331249"/>
              <a:gd name="connsiteY2077" fmla="*/ 3345200 h 6286576"/>
              <a:gd name="connsiteX2078" fmla="*/ 4289331 w 6331249"/>
              <a:gd name="connsiteY2078" fmla="*/ 3347293 h 6286576"/>
              <a:gd name="connsiteX2079" fmla="*/ 4289331 w 6331249"/>
              <a:gd name="connsiteY2079" fmla="*/ 3349385 h 6286576"/>
              <a:gd name="connsiteX2080" fmla="*/ 4289331 w 6331249"/>
              <a:gd name="connsiteY2080" fmla="*/ 3351709 h 6286576"/>
              <a:gd name="connsiteX2081" fmla="*/ 4306998 w 6331249"/>
              <a:gd name="connsiteY2081" fmla="*/ 3406343 h 6286576"/>
              <a:gd name="connsiteX2082" fmla="*/ 4306998 w 6331249"/>
              <a:gd name="connsiteY2082" fmla="*/ 3408900 h 6286576"/>
              <a:gd name="connsiteX2083" fmla="*/ 4306998 w 6331249"/>
              <a:gd name="connsiteY2083" fmla="*/ 3411225 h 6286576"/>
              <a:gd name="connsiteX2084" fmla="*/ 4306998 w 6331249"/>
              <a:gd name="connsiteY2084" fmla="*/ 3413782 h 6286576"/>
              <a:gd name="connsiteX2085" fmla="*/ 4308160 w 6331249"/>
              <a:gd name="connsiteY2085" fmla="*/ 3416340 h 6286576"/>
              <a:gd name="connsiteX2086" fmla="*/ 4309555 w 6331249"/>
              <a:gd name="connsiteY2086" fmla="*/ 3418897 h 6286576"/>
              <a:gd name="connsiteX2087" fmla="*/ 4310950 w 6331249"/>
              <a:gd name="connsiteY2087" fmla="*/ 3421454 h 6286576"/>
              <a:gd name="connsiteX2088" fmla="*/ 4312345 w 6331249"/>
              <a:gd name="connsiteY2088" fmla="*/ 3424012 h 6286576"/>
              <a:gd name="connsiteX2089" fmla="*/ 4313972 w 6331249"/>
              <a:gd name="connsiteY2089" fmla="*/ 3426569 h 6286576"/>
              <a:gd name="connsiteX2090" fmla="*/ 4320946 w 6331249"/>
              <a:gd name="connsiteY2090" fmla="*/ 3427034 h 6286576"/>
              <a:gd name="connsiteX2091" fmla="*/ 4322805 w 6331249"/>
              <a:gd name="connsiteY2091" fmla="*/ 3429591 h 6286576"/>
              <a:gd name="connsiteX2092" fmla="*/ 4324665 w 6331249"/>
              <a:gd name="connsiteY2092" fmla="*/ 3432149 h 6286576"/>
              <a:gd name="connsiteX2093" fmla="*/ 4326525 w 6331249"/>
              <a:gd name="connsiteY2093" fmla="*/ 3434706 h 6286576"/>
              <a:gd name="connsiteX2094" fmla="*/ 4328617 w 6331249"/>
              <a:gd name="connsiteY2094" fmla="*/ 3437263 h 6286576"/>
              <a:gd name="connsiteX2095" fmla="*/ 4330709 w 6331249"/>
              <a:gd name="connsiteY2095" fmla="*/ 3439821 h 6286576"/>
              <a:gd name="connsiteX2096" fmla="*/ 4332801 w 6331249"/>
              <a:gd name="connsiteY2096" fmla="*/ 3442378 h 6286576"/>
              <a:gd name="connsiteX2097" fmla="*/ 4334893 w 6331249"/>
              <a:gd name="connsiteY2097" fmla="*/ 3444703 h 6286576"/>
              <a:gd name="connsiteX2098" fmla="*/ 4337218 w 6331249"/>
              <a:gd name="connsiteY2098" fmla="*/ 3447028 h 6286576"/>
              <a:gd name="connsiteX2099" fmla="*/ 4339542 w 6331249"/>
              <a:gd name="connsiteY2099" fmla="*/ 3449353 h 6286576"/>
              <a:gd name="connsiteX2100" fmla="*/ 4341867 w 6331249"/>
              <a:gd name="connsiteY2100" fmla="*/ 3451677 h 6286576"/>
              <a:gd name="connsiteX2101" fmla="*/ 4344191 w 6331249"/>
              <a:gd name="connsiteY2101" fmla="*/ 3453769 h 6286576"/>
              <a:gd name="connsiteX2102" fmla="*/ 4346516 w 6331249"/>
              <a:gd name="connsiteY2102" fmla="*/ 3455862 h 6286576"/>
              <a:gd name="connsiteX2103" fmla="*/ 4349073 w 6331249"/>
              <a:gd name="connsiteY2103" fmla="*/ 3457954 h 6286576"/>
              <a:gd name="connsiteX2104" fmla="*/ 4351630 w 6331249"/>
              <a:gd name="connsiteY2104" fmla="*/ 3459814 h 6286576"/>
              <a:gd name="connsiteX2105" fmla="*/ 4354187 w 6331249"/>
              <a:gd name="connsiteY2105" fmla="*/ 3461674 h 6286576"/>
              <a:gd name="connsiteX2106" fmla="*/ 4356744 w 6331249"/>
              <a:gd name="connsiteY2106" fmla="*/ 3463534 h 6286576"/>
              <a:gd name="connsiteX2107" fmla="*/ 4359301 w 6331249"/>
              <a:gd name="connsiteY2107" fmla="*/ 3465161 h 6286576"/>
              <a:gd name="connsiteX2108" fmla="*/ 4361858 w 6331249"/>
              <a:gd name="connsiteY2108" fmla="*/ 3466789 h 6286576"/>
              <a:gd name="connsiteX2109" fmla="*/ 4364415 w 6331249"/>
              <a:gd name="connsiteY2109" fmla="*/ 3468184 h 6286576"/>
              <a:gd name="connsiteX2110" fmla="*/ 4366740 w 6331249"/>
              <a:gd name="connsiteY2110" fmla="*/ 3469579 h 6286576"/>
              <a:gd name="connsiteX2111" fmla="*/ 4369065 w 6331249"/>
              <a:gd name="connsiteY2111" fmla="*/ 3470741 h 6286576"/>
              <a:gd name="connsiteX2112" fmla="*/ 4371389 w 6331249"/>
              <a:gd name="connsiteY2112" fmla="*/ 3470741 h 6286576"/>
              <a:gd name="connsiteX2113" fmla="*/ 4373714 w 6331249"/>
              <a:gd name="connsiteY2113" fmla="*/ 3470741 h 6286576"/>
              <a:gd name="connsiteX2114" fmla="*/ 4426714 w 6331249"/>
              <a:gd name="connsiteY2114" fmla="*/ 3492362 h 6286576"/>
              <a:gd name="connsiteX2115" fmla="*/ 4429039 w 6331249"/>
              <a:gd name="connsiteY2115" fmla="*/ 3492362 h 6286576"/>
              <a:gd name="connsiteX2116" fmla="*/ 4431131 w 6331249"/>
              <a:gd name="connsiteY2116" fmla="*/ 3492362 h 6286576"/>
              <a:gd name="connsiteX2117" fmla="*/ 4432991 w 6331249"/>
              <a:gd name="connsiteY2117" fmla="*/ 3492362 h 6286576"/>
              <a:gd name="connsiteX2118" fmla="*/ 4434850 w 6331249"/>
              <a:gd name="connsiteY2118" fmla="*/ 3492362 h 6286576"/>
              <a:gd name="connsiteX2119" fmla="*/ 4444846 w 6331249"/>
              <a:gd name="connsiteY2119" fmla="*/ 3492362 h 6286576"/>
              <a:gd name="connsiteX2120" fmla="*/ 4444846 w 6331249"/>
              <a:gd name="connsiteY2120" fmla="*/ 3481668 h 6286576"/>
              <a:gd name="connsiteX2121" fmla="*/ 4444846 w 6331249"/>
              <a:gd name="connsiteY2121" fmla="*/ 3479575 h 6286576"/>
              <a:gd name="connsiteX2122" fmla="*/ 4444846 w 6331249"/>
              <a:gd name="connsiteY2122" fmla="*/ 3477483 h 6286576"/>
              <a:gd name="connsiteX2123" fmla="*/ 4444846 w 6331249"/>
              <a:gd name="connsiteY2123" fmla="*/ 3475158 h 6286576"/>
              <a:gd name="connsiteX2124" fmla="*/ 4444846 w 6331249"/>
              <a:gd name="connsiteY2124" fmla="*/ 3475158 h 6286576"/>
              <a:gd name="connsiteX2125" fmla="*/ 4635230 w 6331249"/>
              <a:gd name="connsiteY2125" fmla="*/ 3722288 h 6286576"/>
              <a:gd name="connsiteX2126" fmla="*/ 4617796 w 6331249"/>
              <a:gd name="connsiteY2126" fmla="*/ 3667654 h 6286576"/>
              <a:gd name="connsiteX2127" fmla="*/ 4617796 w 6331249"/>
              <a:gd name="connsiteY2127" fmla="*/ 3665097 h 6286576"/>
              <a:gd name="connsiteX2128" fmla="*/ 4617796 w 6331249"/>
              <a:gd name="connsiteY2128" fmla="*/ 3662772 h 6286576"/>
              <a:gd name="connsiteX2129" fmla="*/ 4617796 w 6331249"/>
              <a:gd name="connsiteY2129" fmla="*/ 3660215 h 6286576"/>
              <a:gd name="connsiteX2130" fmla="*/ 4616633 w 6331249"/>
              <a:gd name="connsiteY2130" fmla="*/ 3657657 h 6286576"/>
              <a:gd name="connsiteX2131" fmla="*/ 4615471 w 6331249"/>
              <a:gd name="connsiteY2131" fmla="*/ 3655100 h 6286576"/>
              <a:gd name="connsiteX2132" fmla="*/ 4614076 w 6331249"/>
              <a:gd name="connsiteY2132" fmla="*/ 3652543 h 6286576"/>
              <a:gd name="connsiteX2133" fmla="*/ 4612681 w 6331249"/>
              <a:gd name="connsiteY2133" fmla="*/ 3649985 h 6286576"/>
              <a:gd name="connsiteX2134" fmla="*/ 4611054 w 6331249"/>
              <a:gd name="connsiteY2134" fmla="*/ 3647428 h 6286576"/>
              <a:gd name="connsiteX2135" fmla="*/ 4609427 w 6331249"/>
              <a:gd name="connsiteY2135" fmla="*/ 3644871 h 6286576"/>
              <a:gd name="connsiteX2136" fmla="*/ 4607567 w 6331249"/>
              <a:gd name="connsiteY2136" fmla="*/ 3642313 h 6286576"/>
              <a:gd name="connsiteX2137" fmla="*/ 4605708 w 6331249"/>
              <a:gd name="connsiteY2137" fmla="*/ 3639756 h 6286576"/>
              <a:gd name="connsiteX2138" fmla="*/ 4599896 w 6331249"/>
              <a:gd name="connsiteY2138" fmla="*/ 3636269 h 6286576"/>
              <a:gd name="connsiteX2139" fmla="*/ 4597804 w 6331249"/>
              <a:gd name="connsiteY2139" fmla="*/ 3633712 h 6286576"/>
              <a:gd name="connsiteX2140" fmla="*/ 4595712 w 6331249"/>
              <a:gd name="connsiteY2140" fmla="*/ 3631154 h 6286576"/>
              <a:gd name="connsiteX2141" fmla="*/ 4593620 w 6331249"/>
              <a:gd name="connsiteY2141" fmla="*/ 3628597 h 6286576"/>
              <a:gd name="connsiteX2142" fmla="*/ 4591528 w 6331249"/>
              <a:gd name="connsiteY2142" fmla="*/ 3626272 h 6286576"/>
              <a:gd name="connsiteX2143" fmla="*/ 4589203 w 6331249"/>
              <a:gd name="connsiteY2143" fmla="*/ 3623947 h 6286576"/>
              <a:gd name="connsiteX2144" fmla="*/ 4586879 w 6331249"/>
              <a:gd name="connsiteY2144" fmla="*/ 3621622 h 6286576"/>
              <a:gd name="connsiteX2145" fmla="*/ 4584554 w 6331249"/>
              <a:gd name="connsiteY2145" fmla="*/ 3619298 h 6286576"/>
              <a:gd name="connsiteX2146" fmla="*/ 4582229 w 6331249"/>
              <a:gd name="connsiteY2146" fmla="*/ 3617205 h 6286576"/>
              <a:gd name="connsiteX2147" fmla="*/ 4579905 w 6331249"/>
              <a:gd name="connsiteY2147" fmla="*/ 3615113 h 6286576"/>
              <a:gd name="connsiteX2148" fmla="*/ 4577580 w 6331249"/>
              <a:gd name="connsiteY2148" fmla="*/ 3613021 h 6286576"/>
              <a:gd name="connsiteX2149" fmla="*/ 4576650 w 6331249"/>
              <a:gd name="connsiteY2149" fmla="*/ 3613021 h 6286576"/>
              <a:gd name="connsiteX2150" fmla="*/ 4574093 w 6331249"/>
              <a:gd name="connsiteY2150" fmla="*/ 3611161 h 6286576"/>
              <a:gd name="connsiteX2151" fmla="*/ 4571536 w 6331249"/>
              <a:gd name="connsiteY2151" fmla="*/ 3609301 h 6286576"/>
              <a:gd name="connsiteX2152" fmla="*/ 4568979 w 6331249"/>
              <a:gd name="connsiteY2152" fmla="*/ 3607674 h 6286576"/>
              <a:gd name="connsiteX2153" fmla="*/ 4566422 w 6331249"/>
              <a:gd name="connsiteY2153" fmla="*/ 3606046 h 6286576"/>
              <a:gd name="connsiteX2154" fmla="*/ 4563865 w 6331249"/>
              <a:gd name="connsiteY2154" fmla="*/ 3604651 h 6286576"/>
              <a:gd name="connsiteX2155" fmla="*/ 4561541 w 6331249"/>
              <a:gd name="connsiteY2155" fmla="*/ 3603256 h 6286576"/>
              <a:gd name="connsiteX2156" fmla="*/ 4559216 w 6331249"/>
              <a:gd name="connsiteY2156" fmla="*/ 3602094 h 6286576"/>
              <a:gd name="connsiteX2157" fmla="*/ 4556891 w 6331249"/>
              <a:gd name="connsiteY2157" fmla="*/ 3602094 h 6286576"/>
              <a:gd name="connsiteX2158" fmla="*/ 4554567 w 6331249"/>
              <a:gd name="connsiteY2158" fmla="*/ 3602094 h 6286576"/>
              <a:gd name="connsiteX2159" fmla="*/ 4501566 w 6331249"/>
              <a:gd name="connsiteY2159" fmla="*/ 3580473 h 6286576"/>
              <a:gd name="connsiteX2160" fmla="*/ 4499241 w 6331249"/>
              <a:gd name="connsiteY2160" fmla="*/ 3580473 h 6286576"/>
              <a:gd name="connsiteX2161" fmla="*/ 4497149 w 6331249"/>
              <a:gd name="connsiteY2161" fmla="*/ 3580473 h 6286576"/>
              <a:gd name="connsiteX2162" fmla="*/ 4495290 w 6331249"/>
              <a:gd name="connsiteY2162" fmla="*/ 3580473 h 6286576"/>
              <a:gd name="connsiteX2163" fmla="*/ 4493430 w 6331249"/>
              <a:gd name="connsiteY2163" fmla="*/ 3580473 h 6286576"/>
              <a:gd name="connsiteX2164" fmla="*/ 4483667 w 6331249"/>
              <a:gd name="connsiteY2164" fmla="*/ 3580473 h 6286576"/>
              <a:gd name="connsiteX2165" fmla="*/ 4483667 w 6331249"/>
              <a:gd name="connsiteY2165" fmla="*/ 3591167 h 6286576"/>
              <a:gd name="connsiteX2166" fmla="*/ 4483667 w 6331249"/>
              <a:gd name="connsiteY2166" fmla="*/ 3593259 h 6286576"/>
              <a:gd name="connsiteX2167" fmla="*/ 4483667 w 6331249"/>
              <a:gd name="connsiteY2167" fmla="*/ 3595352 h 6286576"/>
              <a:gd name="connsiteX2168" fmla="*/ 4483667 w 6331249"/>
              <a:gd name="connsiteY2168" fmla="*/ 3597677 h 6286576"/>
              <a:gd name="connsiteX2169" fmla="*/ 4501333 w 6331249"/>
              <a:gd name="connsiteY2169" fmla="*/ 3652310 h 6286576"/>
              <a:gd name="connsiteX2170" fmla="*/ 4501333 w 6331249"/>
              <a:gd name="connsiteY2170" fmla="*/ 3654868 h 6286576"/>
              <a:gd name="connsiteX2171" fmla="*/ 4501333 w 6331249"/>
              <a:gd name="connsiteY2171" fmla="*/ 3657192 h 6286576"/>
              <a:gd name="connsiteX2172" fmla="*/ 4501333 w 6331249"/>
              <a:gd name="connsiteY2172" fmla="*/ 3659750 h 6286576"/>
              <a:gd name="connsiteX2173" fmla="*/ 4502496 w 6331249"/>
              <a:gd name="connsiteY2173" fmla="*/ 3662307 h 6286576"/>
              <a:gd name="connsiteX2174" fmla="*/ 4506913 w 6331249"/>
              <a:gd name="connsiteY2174" fmla="*/ 3659517 h 6286576"/>
              <a:gd name="connsiteX2175" fmla="*/ 4508307 w 6331249"/>
              <a:gd name="connsiteY2175" fmla="*/ 3662075 h 6286576"/>
              <a:gd name="connsiteX2176" fmla="*/ 4509702 w 6331249"/>
              <a:gd name="connsiteY2176" fmla="*/ 3664632 h 6286576"/>
              <a:gd name="connsiteX2177" fmla="*/ 4511329 w 6331249"/>
              <a:gd name="connsiteY2177" fmla="*/ 3667189 h 6286576"/>
              <a:gd name="connsiteX2178" fmla="*/ 4512956 w 6331249"/>
              <a:gd name="connsiteY2178" fmla="*/ 3669747 h 6286576"/>
              <a:gd name="connsiteX2179" fmla="*/ 4514816 w 6331249"/>
              <a:gd name="connsiteY2179" fmla="*/ 3672304 h 6286576"/>
              <a:gd name="connsiteX2180" fmla="*/ 4516676 w 6331249"/>
              <a:gd name="connsiteY2180" fmla="*/ 3674861 h 6286576"/>
              <a:gd name="connsiteX2181" fmla="*/ 4518536 w 6331249"/>
              <a:gd name="connsiteY2181" fmla="*/ 3677419 h 6286576"/>
              <a:gd name="connsiteX2182" fmla="*/ 4520628 w 6331249"/>
              <a:gd name="connsiteY2182" fmla="*/ 3679976 h 6286576"/>
              <a:gd name="connsiteX2183" fmla="*/ 4522720 w 6331249"/>
              <a:gd name="connsiteY2183" fmla="*/ 3682533 h 6286576"/>
              <a:gd name="connsiteX2184" fmla="*/ 4524812 w 6331249"/>
              <a:gd name="connsiteY2184" fmla="*/ 3685090 h 6286576"/>
              <a:gd name="connsiteX2185" fmla="*/ 4526904 w 6331249"/>
              <a:gd name="connsiteY2185" fmla="*/ 3687415 h 6286576"/>
              <a:gd name="connsiteX2186" fmla="*/ 4529229 w 6331249"/>
              <a:gd name="connsiteY2186" fmla="*/ 3689740 h 6286576"/>
              <a:gd name="connsiteX2187" fmla="*/ 4531553 w 6331249"/>
              <a:gd name="connsiteY2187" fmla="*/ 3692065 h 6286576"/>
              <a:gd name="connsiteX2188" fmla="*/ 4533878 w 6331249"/>
              <a:gd name="connsiteY2188" fmla="*/ 3694390 h 6286576"/>
              <a:gd name="connsiteX2189" fmla="*/ 4536202 w 6331249"/>
              <a:gd name="connsiteY2189" fmla="*/ 3696482 h 6286576"/>
              <a:gd name="connsiteX2190" fmla="*/ 4538527 w 6331249"/>
              <a:gd name="connsiteY2190" fmla="*/ 3698574 h 6286576"/>
              <a:gd name="connsiteX2191" fmla="*/ 4541084 w 6331249"/>
              <a:gd name="connsiteY2191" fmla="*/ 3700667 h 6286576"/>
              <a:gd name="connsiteX2192" fmla="*/ 4543641 w 6331249"/>
              <a:gd name="connsiteY2192" fmla="*/ 3702527 h 6286576"/>
              <a:gd name="connsiteX2193" fmla="*/ 4546198 w 6331249"/>
              <a:gd name="connsiteY2193" fmla="*/ 3704386 h 6286576"/>
              <a:gd name="connsiteX2194" fmla="*/ 4548755 w 6331249"/>
              <a:gd name="connsiteY2194" fmla="*/ 3706246 h 6286576"/>
              <a:gd name="connsiteX2195" fmla="*/ 4551312 w 6331249"/>
              <a:gd name="connsiteY2195" fmla="*/ 3707874 h 6286576"/>
              <a:gd name="connsiteX2196" fmla="*/ 4553869 w 6331249"/>
              <a:gd name="connsiteY2196" fmla="*/ 3709501 h 6286576"/>
              <a:gd name="connsiteX2197" fmla="*/ 4556426 w 6331249"/>
              <a:gd name="connsiteY2197" fmla="*/ 3710896 h 6286576"/>
              <a:gd name="connsiteX2198" fmla="*/ 4558751 w 6331249"/>
              <a:gd name="connsiteY2198" fmla="*/ 3712291 h 6286576"/>
              <a:gd name="connsiteX2199" fmla="*/ 4561076 w 6331249"/>
              <a:gd name="connsiteY2199" fmla="*/ 3713453 h 6286576"/>
              <a:gd name="connsiteX2200" fmla="*/ 4563400 w 6331249"/>
              <a:gd name="connsiteY2200" fmla="*/ 3713453 h 6286576"/>
              <a:gd name="connsiteX2201" fmla="*/ 4565725 w 6331249"/>
              <a:gd name="connsiteY2201" fmla="*/ 3713453 h 6286576"/>
              <a:gd name="connsiteX2202" fmla="*/ 4618725 w 6331249"/>
              <a:gd name="connsiteY2202" fmla="*/ 3735074 h 6286576"/>
              <a:gd name="connsiteX2203" fmla="*/ 4621050 w 6331249"/>
              <a:gd name="connsiteY2203" fmla="*/ 3735074 h 6286576"/>
              <a:gd name="connsiteX2204" fmla="*/ 4623142 w 6331249"/>
              <a:gd name="connsiteY2204" fmla="*/ 3735074 h 6286576"/>
              <a:gd name="connsiteX2205" fmla="*/ 4625002 w 6331249"/>
              <a:gd name="connsiteY2205" fmla="*/ 3735074 h 6286576"/>
              <a:gd name="connsiteX2206" fmla="*/ 4626861 w 6331249"/>
              <a:gd name="connsiteY2206" fmla="*/ 3735074 h 6286576"/>
              <a:gd name="connsiteX2207" fmla="*/ 4636857 w 6331249"/>
              <a:gd name="connsiteY2207" fmla="*/ 3735074 h 6286576"/>
              <a:gd name="connsiteX2208" fmla="*/ 4636857 w 6331249"/>
              <a:gd name="connsiteY2208" fmla="*/ 3729262 h 6286576"/>
              <a:gd name="connsiteX2209" fmla="*/ 4636857 w 6331249"/>
              <a:gd name="connsiteY2209" fmla="*/ 3727170 h 6286576"/>
              <a:gd name="connsiteX2210" fmla="*/ 4636857 w 6331249"/>
              <a:gd name="connsiteY2210" fmla="*/ 3725078 h 6286576"/>
              <a:gd name="connsiteX2211" fmla="*/ 4636857 w 6331249"/>
              <a:gd name="connsiteY2211" fmla="*/ 3722753 h 6286576"/>
              <a:gd name="connsiteX2212" fmla="*/ 4636857 w 6331249"/>
              <a:gd name="connsiteY2212" fmla="*/ 3722753 h 6286576"/>
              <a:gd name="connsiteX2213" fmla="*/ 4815153 w 6331249"/>
              <a:gd name="connsiteY2213" fmla="*/ 3954771 h 6286576"/>
              <a:gd name="connsiteX2214" fmla="*/ 4797486 w 6331249"/>
              <a:gd name="connsiteY2214" fmla="*/ 3900137 h 6286576"/>
              <a:gd name="connsiteX2215" fmla="*/ 4797486 w 6331249"/>
              <a:gd name="connsiteY2215" fmla="*/ 3897580 h 6286576"/>
              <a:gd name="connsiteX2216" fmla="*/ 4797486 w 6331249"/>
              <a:gd name="connsiteY2216" fmla="*/ 3895255 h 6286576"/>
              <a:gd name="connsiteX2217" fmla="*/ 4797486 w 6331249"/>
              <a:gd name="connsiteY2217" fmla="*/ 3892698 h 6286576"/>
              <a:gd name="connsiteX2218" fmla="*/ 4796324 w 6331249"/>
              <a:gd name="connsiteY2218" fmla="*/ 3890140 h 6286576"/>
              <a:gd name="connsiteX2219" fmla="*/ 4795161 w 6331249"/>
              <a:gd name="connsiteY2219" fmla="*/ 3887583 h 6286576"/>
              <a:gd name="connsiteX2220" fmla="*/ 4793767 w 6331249"/>
              <a:gd name="connsiteY2220" fmla="*/ 3885026 h 6286576"/>
              <a:gd name="connsiteX2221" fmla="*/ 4792372 w 6331249"/>
              <a:gd name="connsiteY2221" fmla="*/ 3882468 h 6286576"/>
              <a:gd name="connsiteX2222" fmla="*/ 4790745 w 6331249"/>
              <a:gd name="connsiteY2222" fmla="*/ 3879911 h 6286576"/>
              <a:gd name="connsiteX2223" fmla="*/ 4789118 w 6331249"/>
              <a:gd name="connsiteY2223" fmla="*/ 3877354 h 6286576"/>
              <a:gd name="connsiteX2224" fmla="*/ 4787258 w 6331249"/>
              <a:gd name="connsiteY2224" fmla="*/ 3874796 h 6286576"/>
              <a:gd name="connsiteX2225" fmla="*/ 4785398 w 6331249"/>
              <a:gd name="connsiteY2225" fmla="*/ 3872239 h 6286576"/>
              <a:gd name="connsiteX2226" fmla="*/ 4783539 w 6331249"/>
              <a:gd name="connsiteY2226" fmla="*/ 3869682 h 6286576"/>
              <a:gd name="connsiteX2227" fmla="*/ 4781446 w 6331249"/>
              <a:gd name="connsiteY2227" fmla="*/ 3867124 h 6286576"/>
              <a:gd name="connsiteX2228" fmla="*/ 4779354 w 6331249"/>
              <a:gd name="connsiteY2228" fmla="*/ 3864567 h 6286576"/>
              <a:gd name="connsiteX2229" fmla="*/ 4777262 w 6331249"/>
              <a:gd name="connsiteY2229" fmla="*/ 3862010 h 6286576"/>
              <a:gd name="connsiteX2230" fmla="*/ 4775170 w 6331249"/>
              <a:gd name="connsiteY2230" fmla="*/ 3859685 h 6286576"/>
              <a:gd name="connsiteX2231" fmla="*/ 4772846 w 6331249"/>
              <a:gd name="connsiteY2231" fmla="*/ 3857360 h 6286576"/>
              <a:gd name="connsiteX2232" fmla="*/ 4770521 w 6331249"/>
              <a:gd name="connsiteY2232" fmla="*/ 3855036 h 6286576"/>
              <a:gd name="connsiteX2233" fmla="*/ 4768197 w 6331249"/>
              <a:gd name="connsiteY2233" fmla="*/ 3852711 h 6286576"/>
              <a:gd name="connsiteX2234" fmla="*/ 4765872 w 6331249"/>
              <a:gd name="connsiteY2234" fmla="*/ 3850618 h 6286576"/>
              <a:gd name="connsiteX2235" fmla="*/ 4763547 w 6331249"/>
              <a:gd name="connsiteY2235" fmla="*/ 3848526 h 6286576"/>
              <a:gd name="connsiteX2236" fmla="*/ 4761223 w 6331249"/>
              <a:gd name="connsiteY2236" fmla="*/ 3846433 h 6286576"/>
              <a:gd name="connsiteX2237" fmla="*/ 4758666 w 6331249"/>
              <a:gd name="connsiteY2237" fmla="*/ 3844574 h 6286576"/>
              <a:gd name="connsiteX2238" fmla="*/ 4756109 w 6331249"/>
              <a:gd name="connsiteY2238" fmla="*/ 3842714 h 6286576"/>
              <a:gd name="connsiteX2239" fmla="*/ 4753552 w 6331249"/>
              <a:gd name="connsiteY2239" fmla="*/ 3840854 h 6286576"/>
              <a:gd name="connsiteX2240" fmla="*/ 4750994 w 6331249"/>
              <a:gd name="connsiteY2240" fmla="*/ 3839227 h 6286576"/>
              <a:gd name="connsiteX2241" fmla="*/ 4748437 w 6331249"/>
              <a:gd name="connsiteY2241" fmla="*/ 3837599 h 6286576"/>
              <a:gd name="connsiteX2242" fmla="*/ 4745880 w 6331249"/>
              <a:gd name="connsiteY2242" fmla="*/ 3836205 h 6286576"/>
              <a:gd name="connsiteX2243" fmla="*/ 4743556 w 6331249"/>
              <a:gd name="connsiteY2243" fmla="*/ 3834809 h 6286576"/>
              <a:gd name="connsiteX2244" fmla="*/ 4741231 w 6331249"/>
              <a:gd name="connsiteY2244" fmla="*/ 3833647 h 6286576"/>
              <a:gd name="connsiteX2245" fmla="*/ 4738906 w 6331249"/>
              <a:gd name="connsiteY2245" fmla="*/ 3833647 h 6286576"/>
              <a:gd name="connsiteX2246" fmla="*/ 4736582 w 6331249"/>
              <a:gd name="connsiteY2246" fmla="*/ 3833647 h 6286576"/>
              <a:gd name="connsiteX2247" fmla="*/ 4683582 w 6331249"/>
              <a:gd name="connsiteY2247" fmla="*/ 3812026 h 6286576"/>
              <a:gd name="connsiteX2248" fmla="*/ 4681257 w 6331249"/>
              <a:gd name="connsiteY2248" fmla="*/ 3812026 h 6286576"/>
              <a:gd name="connsiteX2249" fmla="*/ 4679165 w 6331249"/>
              <a:gd name="connsiteY2249" fmla="*/ 3812026 h 6286576"/>
              <a:gd name="connsiteX2250" fmla="*/ 4677305 w 6331249"/>
              <a:gd name="connsiteY2250" fmla="*/ 3812026 h 6286576"/>
              <a:gd name="connsiteX2251" fmla="*/ 4675445 w 6331249"/>
              <a:gd name="connsiteY2251" fmla="*/ 3812026 h 6286576"/>
              <a:gd name="connsiteX2252" fmla="*/ 4662660 w 6331249"/>
              <a:gd name="connsiteY2252" fmla="*/ 3812026 h 6286576"/>
              <a:gd name="connsiteX2253" fmla="*/ 4662660 w 6331249"/>
              <a:gd name="connsiteY2253" fmla="*/ 3822720 h 6286576"/>
              <a:gd name="connsiteX2254" fmla="*/ 4662660 w 6331249"/>
              <a:gd name="connsiteY2254" fmla="*/ 3824813 h 6286576"/>
              <a:gd name="connsiteX2255" fmla="*/ 4662660 w 6331249"/>
              <a:gd name="connsiteY2255" fmla="*/ 3826905 h 6286576"/>
              <a:gd name="connsiteX2256" fmla="*/ 4662660 w 6331249"/>
              <a:gd name="connsiteY2256" fmla="*/ 3829230 h 6286576"/>
              <a:gd name="connsiteX2257" fmla="*/ 4680327 w 6331249"/>
              <a:gd name="connsiteY2257" fmla="*/ 3883863 h 6286576"/>
              <a:gd name="connsiteX2258" fmla="*/ 4680327 w 6331249"/>
              <a:gd name="connsiteY2258" fmla="*/ 3886421 h 6286576"/>
              <a:gd name="connsiteX2259" fmla="*/ 4680327 w 6331249"/>
              <a:gd name="connsiteY2259" fmla="*/ 3888746 h 6286576"/>
              <a:gd name="connsiteX2260" fmla="*/ 4680327 w 6331249"/>
              <a:gd name="connsiteY2260" fmla="*/ 3891303 h 6286576"/>
              <a:gd name="connsiteX2261" fmla="*/ 4681489 w 6331249"/>
              <a:gd name="connsiteY2261" fmla="*/ 3893860 h 6286576"/>
              <a:gd name="connsiteX2262" fmla="*/ 4682651 w 6331249"/>
              <a:gd name="connsiteY2262" fmla="*/ 3896418 h 6286576"/>
              <a:gd name="connsiteX2263" fmla="*/ 4684046 w 6331249"/>
              <a:gd name="connsiteY2263" fmla="*/ 3898975 h 6286576"/>
              <a:gd name="connsiteX2264" fmla="*/ 4685441 w 6331249"/>
              <a:gd name="connsiteY2264" fmla="*/ 3901532 h 6286576"/>
              <a:gd name="connsiteX2265" fmla="*/ 4687068 w 6331249"/>
              <a:gd name="connsiteY2265" fmla="*/ 3904090 h 6286576"/>
              <a:gd name="connsiteX2266" fmla="*/ 4688696 w 6331249"/>
              <a:gd name="connsiteY2266" fmla="*/ 3906647 h 6286576"/>
              <a:gd name="connsiteX2267" fmla="*/ 4690555 w 6331249"/>
              <a:gd name="connsiteY2267" fmla="*/ 3909204 h 6286576"/>
              <a:gd name="connsiteX2268" fmla="*/ 4692415 w 6331249"/>
              <a:gd name="connsiteY2268" fmla="*/ 3911762 h 6286576"/>
              <a:gd name="connsiteX2269" fmla="*/ 4694274 w 6331249"/>
              <a:gd name="connsiteY2269" fmla="*/ 3914319 h 6286576"/>
              <a:gd name="connsiteX2270" fmla="*/ 4696366 w 6331249"/>
              <a:gd name="connsiteY2270" fmla="*/ 3916876 h 6286576"/>
              <a:gd name="connsiteX2271" fmla="*/ 4698459 w 6331249"/>
              <a:gd name="connsiteY2271" fmla="*/ 3919433 h 6286576"/>
              <a:gd name="connsiteX2272" fmla="*/ 4700551 w 6331249"/>
              <a:gd name="connsiteY2272" fmla="*/ 3921991 h 6286576"/>
              <a:gd name="connsiteX2273" fmla="*/ 4702643 w 6331249"/>
              <a:gd name="connsiteY2273" fmla="*/ 3924315 h 6286576"/>
              <a:gd name="connsiteX2274" fmla="*/ 4704968 w 6331249"/>
              <a:gd name="connsiteY2274" fmla="*/ 3926640 h 6286576"/>
              <a:gd name="connsiteX2275" fmla="*/ 4707292 w 6331249"/>
              <a:gd name="connsiteY2275" fmla="*/ 3928965 h 6286576"/>
              <a:gd name="connsiteX2276" fmla="*/ 4709617 w 6331249"/>
              <a:gd name="connsiteY2276" fmla="*/ 3931290 h 6286576"/>
              <a:gd name="connsiteX2277" fmla="*/ 4711942 w 6331249"/>
              <a:gd name="connsiteY2277" fmla="*/ 3933382 h 6286576"/>
              <a:gd name="connsiteX2278" fmla="*/ 4714266 w 6331249"/>
              <a:gd name="connsiteY2278" fmla="*/ 3935475 h 6286576"/>
              <a:gd name="connsiteX2279" fmla="*/ 4716591 w 6331249"/>
              <a:gd name="connsiteY2279" fmla="*/ 3937567 h 6286576"/>
              <a:gd name="connsiteX2280" fmla="*/ 4719148 w 6331249"/>
              <a:gd name="connsiteY2280" fmla="*/ 3939427 h 6286576"/>
              <a:gd name="connsiteX2281" fmla="*/ 4721705 w 6331249"/>
              <a:gd name="connsiteY2281" fmla="*/ 3941287 h 6286576"/>
              <a:gd name="connsiteX2282" fmla="*/ 4724262 w 6331249"/>
              <a:gd name="connsiteY2282" fmla="*/ 3943147 h 6286576"/>
              <a:gd name="connsiteX2283" fmla="*/ 4726819 w 6331249"/>
              <a:gd name="connsiteY2283" fmla="*/ 3944774 h 6286576"/>
              <a:gd name="connsiteX2284" fmla="*/ 4729376 w 6331249"/>
              <a:gd name="connsiteY2284" fmla="*/ 3946401 h 6286576"/>
              <a:gd name="connsiteX2285" fmla="*/ 4731933 w 6331249"/>
              <a:gd name="connsiteY2285" fmla="*/ 3947796 h 6286576"/>
              <a:gd name="connsiteX2286" fmla="*/ 4734257 w 6331249"/>
              <a:gd name="connsiteY2286" fmla="*/ 3949191 h 6286576"/>
              <a:gd name="connsiteX2287" fmla="*/ 4736582 w 6331249"/>
              <a:gd name="connsiteY2287" fmla="*/ 3950353 h 6286576"/>
              <a:gd name="connsiteX2288" fmla="*/ 4738906 w 6331249"/>
              <a:gd name="connsiteY2288" fmla="*/ 3950353 h 6286576"/>
              <a:gd name="connsiteX2289" fmla="*/ 4741231 w 6331249"/>
              <a:gd name="connsiteY2289" fmla="*/ 3950353 h 6286576"/>
              <a:gd name="connsiteX2290" fmla="*/ 4794232 w 6331249"/>
              <a:gd name="connsiteY2290" fmla="*/ 3971975 h 6286576"/>
              <a:gd name="connsiteX2291" fmla="*/ 4796557 w 6331249"/>
              <a:gd name="connsiteY2291" fmla="*/ 3971975 h 6286576"/>
              <a:gd name="connsiteX2292" fmla="*/ 4798649 w 6331249"/>
              <a:gd name="connsiteY2292" fmla="*/ 3971975 h 6286576"/>
              <a:gd name="connsiteX2293" fmla="*/ 4800508 w 6331249"/>
              <a:gd name="connsiteY2293" fmla="*/ 3971975 h 6286576"/>
              <a:gd name="connsiteX2294" fmla="*/ 4802368 w 6331249"/>
              <a:gd name="connsiteY2294" fmla="*/ 3971975 h 6286576"/>
              <a:gd name="connsiteX2295" fmla="*/ 4812364 w 6331249"/>
              <a:gd name="connsiteY2295" fmla="*/ 3971975 h 6286576"/>
              <a:gd name="connsiteX2296" fmla="*/ 4812364 w 6331249"/>
              <a:gd name="connsiteY2296" fmla="*/ 3961280 h 6286576"/>
              <a:gd name="connsiteX2297" fmla="*/ 4812364 w 6331249"/>
              <a:gd name="connsiteY2297" fmla="*/ 3959420 h 6286576"/>
              <a:gd name="connsiteX2298" fmla="*/ 4812364 w 6331249"/>
              <a:gd name="connsiteY2298" fmla="*/ 3957328 h 6286576"/>
              <a:gd name="connsiteX2299" fmla="*/ 4812364 w 6331249"/>
              <a:gd name="connsiteY2299" fmla="*/ 3955003 h 6286576"/>
              <a:gd name="connsiteX2300" fmla="*/ 4812364 w 6331249"/>
              <a:gd name="connsiteY2300" fmla="*/ 3955003 h 6286576"/>
              <a:gd name="connsiteX2301" fmla="*/ 5012278 w 6331249"/>
              <a:gd name="connsiteY2301" fmla="*/ 4187254 h 6286576"/>
              <a:gd name="connsiteX2302" fmla="*/ 4995076 w 6331249"/>
              <a:gd name="connsiteY2302" fmla="*/ 4130761 h 6286576"/>
              <a:gd name="connsiteX2303" fmla="*/ 4995076 w 6331249"/>
              <a:gd name="connsiteY2303" fmla="*/ 4128203 h 6286576"/>
              <a:gd name="connsiteX2304" fmla="*/ 4995076 w 6331249"/>
              <a:gd name="connsiteY2304" fmla="*/ 4125878 h 6286576"/>
              <a:gd name="connsiteX2305" fmla="*/ 4995076 w 6331249"/>
              <a:gd name="connsiteY2305" fmla="*/ 4123321 h 6286576"/>
              <a:gd name="connsiteX2306" fmla="*/ 4993914 w 6331249"/>
              <a:gd name="connsiteY2306" fmla="*/ 4120764 h 6286576"/>
              <a:gd name="connsiteX2307" fmla="*/ 4992752 w 6331249"/>
              <a:gd name="connsiteY2307" fmla="*/ 4118206 h 6286576"/>
              <a:gd name="connsiteX2308" fmla="*/ 4991357 w 6331249"/>
              <a:gd name="connsiteY2308" fmla="*/ 4115649 h 6286576"/>
              <a:gd name="connsiteX2309" fmla="*/ 4989962 w 6331249"/>
              <a:gd name="connsiteY2309" fmla="*/ 4113092 h 6286576"/>
              <a:gd name="connsiteX2310" fmla="*/ 4988335 w 6331249"/>
              <a:gd name="connsiteY2310" fmla="*/ 4110534 h 6286576"/>
              <a:gd name="connsiteX2311" fmla="*/ 4986708 w 6331249"/>
              <a:gd name="connsiteY2311" fmla="*/ 4107977 h 6286576"/>
              <a:gd name="connsiteX2312" fmla="*/ 4984848 w 6331249"/>
              <a:gd name="connsiteY2312" fmla="*/ 4105420 h 6286576"/>
              <a:gd name="connsiteX2313" fmla="*/ 4982988 w 6331249"/>
              <a:gd name="connsiteY2313" fmla="*/ 4102863 h 6286576"/>
              <a:gd name="connsiteX2314" fmla="*/ 4981129 w 6331249"/>
              <a:gd name="connsiteY2314" fmla="*/ 4100305 h 6286576"/>
              <a:gd name="connsiteX2315" fmla="*/ 4979037 w 6331249"/>
              <a:gd name="connsiteY2315" fmla="*/ 4097748 h 6286576"/>
              <a:gd name="connsiteX2316" fmla="*/ 4976944 w 6331249"/>
              <a:gd name="connsiteY2316" fmla="*/ 4095191 h 6286576"/>
              <a:gd name="connsiteX2317" fmla="*/ 4974852 w 6331249"/>
              <a:gd name="connsiteY2317" fmla="*/ 4092633 h 6286576"/>
              <a:gd name="connsiteX2318" fmla="*/ 4972760 w 6331249"/>
              <a:gd name="connsiteY2318" fmla="*/ 4090308 h 6286576"/>
              <a:gd name="connsiteX2319" fmla="*/ 4970436 w 6331249"/>
              <a:gd name="connsiteY2319" fmla="*/ 4087983 h 6286576"/>
              <a:gd name="connsiteX2320" fmla="*/ 4968111 w 6331249"/>
              <a:gd name="connsiteY2320" fmla="*/ 4085659 h 6286576"/>
              <a:gd name="connsiteX2321" fmla="*/ 4965787 w 6331249"/>
              <a:gd name="connsiteY2321" fmla="*/ 4083334 h 6286576"/>
              <a:gd name="connsiteX2322" fmla="*/ 4963462 w 6331249"/>
              <a:gd name="connsiteY2322" fmla="*/ 4081242 h 6286576"/>
              <a:gd name="connsiteX2323" fmla="*/ 4961137 w 6331249"/>
              <a:gd name="connsiteY2323" fmla="*/ 4079149 h 6286576"/>
              <a:gd name="connsiteX2324" fmla="*/ 4958813 w 6331249"/>
              <a:gd name="connsiteY2324" fmla="*/ 4077057 h 6286576"/>
              <a:gd name="connsiteX2325" fmla="*/ 4956256 w 6331249"/>
              <a:gd name="connsiteY2325" fmla="*/ 4075197 h 6286576"/>
              <a:gd name="connsiteX2326" fmla="*/ 4953699 w 6331249"/>
              <a:gd name="connsiteY2326" fmla="*/ 4073337 h 6286576"/>
              <a:gd name="connsiteX2327" fmla="*/ 4951142 w 6331249"/>
              <a:gd name="connsiteY2327" fmla="*/ 4071477 h 6286576"/>
              <a:gd name="connsiteX2328" fmla="*/ 4948584 w 6331249"/>
              <a:gd name="connsiteY2328" fmla="*/ 4069850 h 6286576"/>
              <a:gd name="connsiteX2329" fmla="*/ 4946027 w 6331249"/>
              <a:gd name="connsiteY2329" fmla="*/ 4068223 h 6286576"/>
              <a:gd name="connsiteX2330" fmla="*/ 4943703 w 6331249"/>
              <a:gd name="connsiteY2330" fmla="*/ 4066828 h 6286576"/>
              <a:gd name="connsiteX2331" fmla="*/ 4941378 w 6331249"/>
              <a:gd name="connsiteY2331" fmla="*/ 4065433 h 6286576"/>
              <a:gd name="connsiteX2332" fmla="*/ 4939054 w 6331249"/>
              <a:gd name="connsiteY2332" fmla="*/ 4064270 h 6286576"/>
              <a:gd name="connsiteX2333" fmla="*/ 4936729 w 6331249"/>
              <a:gd name="connsiteY2333" fmla="*/ 4064270 h 6286576"/>
              <a:gd name="connsiteX2334" fmla="*/ 4934404 w 6331249"/>
              <a:gd name="connsiteY2334" fmla="*/ 4064270 h 6286576"/>
              <a:gd name="connsiteX2335" fmla="*/ 4881404 w 6331249"/>
              <a:gd name="connsiteY2335" fmla="*/ 4042649 h 6286576"/>
              <a:gd name="connsiteX2336" fmla="*/ 4879079 w 6331249"/>
              <a:gd name="connsiteY2336" fmla="*/ 4042649 h 6286576"/>
              <a:gd name="connsiteX2337" fmla="*/ 4876987 w 6331249"/>
              <a:gd name="connsiteY2337" fmla="*/ 4042649 h 6286576"/>
              <a:gd name="connsiteX2338" fmla="*/ 4875127 w 6331249"/>
              <a:gd name="connsiteY2338" fmla="*/ 4042649 h 6286576"/>
              <a:gd name="connsiteX2339" fmla="*/ 4873268 w 6331249"/>
              <a:gd name="connsiteY2339" fmla="*/ 4042649 h 6286576"/>
              <a:gd name="connsiteX2340" fmla="*/ 4863272 w 6331249"/>
              <a:gd name="connsiteY2340" fmla="*/ 4042649 h 6286576"/>
              <a:gd name="connsiteX2341" fmla="*/ 4863272 w 6331249"/>
              <a:gd name="connsiteY2341" fmla="*/ 4053344 h 6286576"/>
              <a:gd name="connsiteX2342" fmla="*/ 4863272 w 6331249"/>
              <a:gd name="connsiteY2342" fmla="*/ 4055436 h 6286576"/>
              <a:gd name="connsiteX2343" fmla="*/ 4863272 w 6331249"/>
              <a:gd name="connsiteY2343" fmla="*/ 4057528 h 6286576"/>
              <a:gd name="connsiteX2344" fmla="*/ 4863272 w 6331249"/>
              <a:gd name="connsiteY2344" fmla="*/ 4059853 h 6286576"/>
              <a:gd name="connsiteX2345" fmla="*/ 4878847 w 6331249"/>
              <a:gd name="connsiteY2345" fmla="*/ 4110534 h 6286576"/>
              <a:gd name="connsiteX2346" fmla="*/ 4878847 w 6331249"/>
              <a:gd name="connsiteY2346" fmla="*/ 4113092 h 6286576"/>
              <a:gd name="connsiteX2347" fmla="*/ 4878847 w 6331249"/>
              <a:gd name="connsiteY2347" fmla="*/ 4115417 h 6286576"/>
              <a:gd name="connsiteX2348" fmla="*/ 4878847 w 6331249"/>
              <a:gd name="connsiteY2348" fmla="*/ 4117974 h 6286576"/>
              <a:gd name="connsiteX2349" fmla="*/ 4880009 w 6331249"/>
              <a:gd name="connsiteY2349" fmla="*/ 4120531 h 6286576"/>
              <a:gd name="connsiteX2350" fmla="*/ 4881172 w 6331249"/>
              <a:gd name="connsiteY2350" fmla="*/ 4123089 h 6286576"/>
              <a:gd name="connsiteX2351" fmla="*/ 4882566 w 6331249"/>
              <a:gd name="connsiteY2351" fmla="*/ 4125646 h 6286576"/>
              <a:gd name="connsiteX2352" fmla="*/ 4883961 w 6331249"/>
              <a:gd name="connsiteY2352" fmla="*/ 4128203 h 6286576"/>
              <a:gd name="connsiteX2353" fmla="*/ 4885588 w 6331249"/>
              <a:gd name="connsiteY2353" fmla="*/ 4130761 h 6286576"/>
              <a:gd name="connsiteX2354" fmla="*/ 4887215 w 6331249"/>
              <a:gd name="connsiteY2354" fmla="*/ 4133318 h 6286576"/>
              <a:gd name="connsiteX2355" fmla="*/ 4889075 w 6331249"/>
              <a:gd name="connsiteY2355" fmla="*/ 4135875 h 6286576"/>
              <a:gd name="connsiteX2356" fmla="*/ 4890935 w 6331249"/>
              <a:gd name="connsiteY2356" fmla="*/ 4138433 h 6286576"/>
              <a:gd name="connsiteX2357" fmla="*/ 4892794 w 6331249"/>
              <a:gd name="connsiteY2357" fmla="*/ 4140990 h 6286576"/>
              <a:gd name="connsiteX2358" fmla="*/ 4894887 w 6331249"/>
              <a:gd name="connsiteY2358" fmla="*/ 4143547 h 6286576"/>
              <a:gd name="connsiteX2359" fmla="*/ 4896979 w 6331249"/>
              <a:gd name="connsiteY2359" fmla="*/ 4146104 h 6286576"/>
              <a:gd name="connsiteX2360" fmla="*/ 4902093 w 6331249"/>
              <a:gd name="connsiteY2360" fmla="*/ 4147732 h 6286576"/>
              <a:gd name="connsiteX2361" fmla="*/ 4904185 w 6331249"/>
              <a:gd name="connsiteY2361" fmla="*/ 4150057 h 6286576"/>
              <a:gd name="connsiteX2362" fmla="*/ 4906509 w 6331249"/>
              <a:gd name="connsiteY2362" fmla="*/ 4152381 h 6286576"/>
              <a:gd name="connsiteX2363" fmla="*/ 4908834 w 6331249"/>
              <a:gd name="connsiteY2363" fmla="*/ 4154706 h 6286576"/>
              <a:gd name="connsiteX2364" fmla="*/ 4911159 w 6331249"/>
              <a:gd name="connsiteY2364" fmla="*/ 4157031 h 6286576"/>
              <a:gd name="connsiteX2365" fmla="*/ 4913483 w 6331249"/>
              <a:gd name="connsiteY2365" fmla="*/ 4159124 h 6286576"/>
              <a:gd name="connsiteX2366" fmla="*/ 4915808 w 6331249"/>
              <a:gd name="connsiteY2366" fmla="*/ 4161216 h 6286576"/>
              <a:gd name="connsiteX2367" fmla="*/ 4918132 w 6331249"/>
              <a:gd name="connsiteY2367" fmla="*/ 4163308 h 6286576"/>
              <a:gd name="connsiteX2368" fmla="*/ 4920689 w 6331249"/>
              <a:gd name="connsiteY2368" fmla="*/ 4165168 h 6286576"/>
              <a:gd name="connsiteX2369" fmla="*/ 4923247 w 6331249"/>
              <a:gd name="connsiteY2369" fmla="*/ 4167028 h 6286576"/>
              <a:gd name="connsiteX2370" fmla="*/ 4925339 w 6331249"/>
              <a:gd name="connsiteY2370" fmla="*/ 4170980 h 6286576"/>
              <a:gd name="connsiteX2371" fmla="*/ 4927896 w 6331249"/>
              <a:gd name="connsiteY2371" fmla="*/ 4172608 h 6286576"/>
              <a:gd name="connsiteX2372" fmla="*/ 4930453 w 6331249"/>
              <a:gd name="connsiteY2372" fmla="*/ 4174235 h 6286576"/>
              <a:gd name="connsiteX2373" fmla="*/ 4933010 w 6331249"/>
              <a:gd name="connsiteY2373" fmla="*/ 4175630 h 6286576"/>
              <a:gd name="connsiteX2374" fmla="*/ 4935334 w 6331249"/>
              <a:gd name="connsiteY2374" fmla="*/ 4177025 h 6286576"/>
              <a:gd name="connsiteX2375" fmla="*/ 4937659 w 6331249"/>
              <a:gd name="connsiteY2375" fmla="*/ 4178187 h 6286576"/>
              <a:gd name="connsiteX2376" fmla="*/ 4939984 w 6331249"/>
              <a:gd name="connsiteY2376" fmla="*/ 4178187 h 6286576"/>
              <a:gd name="connsiteX2377" fmla="*/ 4942308 w 6331249"/>
              <a:gd name="connsiteY2377" fmla="*/ 4178187 h 6286576"/>
              <a:gd name="connsiteX2378" fmla="*/ 4995076 w 6331249"/>
              <a:gd name="connsiteY2378" fmla="*/ 4201203 h 6286576"/>
              <a:gd name="connsiteX2379" fmla="*/ 4997401 w 6331249"/>
              <a:gd name="connsiteY2379" fmla="*/ 4201203 h 6286576"/>
              <a:gd name="connsiteX2380" fmla="*/ 4999493 w 6331249"/>
              <a:gd name="connsiteY2380" fmla="*/ 4201203 h 6286576"/>
              <a:gd name="connsiteX2381" fmla="*/ 5001353 w 6331249"/>
              <a:gd name="connsiteY2381" fmla="*/ 4201203 h 6286576"/>
              <a:gd name="connsiteX2382" fmla="*/ 5003212 w 6331249"/>
              <a:gd name="connsiteY2382" fmla="*/ 4201203 h 6286576"/>
              <a:gd name="connsiteX2383" fmla="*/ 5013208 w 6331249"/>
              <a:gd name="connsiteY2383" fmla="*/ 4201203 h 6286576"/>
              <a:gd name="connsiteX2384" fmla="*/ 5013208 w 6331249"/>
              <a:gd name="connsiteY2384" fmla="*/ 4191903 h 6286576"/>
              <a:gd name="connsiteX2385" fmla="*/ 5013208 w 6331249"/>
              <a:gd name="connsiteY2385" fmla="*/ 4189811 h 6286576"/>
              <a:gd name="connsiteX2386" fmla="*/ 5013208 w 6331249"/>
              <a:gd name="connsiteY2386" fmla="*/ 4187719 h 6286576"/>
              <a:gd name="connsiteX2387" fmla="*/ 5013208 w 6331249"/>
              <a:gd name="connsiteY2387" fmla="*/ 4185394 h 6286576"/>
              <a:gd name="connsiteX2388" fmla="*/ 5013208 w 6331249"/>
              <a:gd name="connsiteY2388" fmla="*/ 4185394 h 6286576"/>
              <a:gd name="connsiteX2389" fmla="*/ 5259382 w 6331249"/>
              <a:gd name="connsiteY2389" fmla="*/ 4326744 h 6286576"/>
              <a:gd name="connsiteX2390" fmla="*/ 5222421 w 6331249"/>
              <a:gd name="connsiteY2390" fmla="*/ 4283037 h 6286576"/>
              <a:gd name="connsiteX2391" fmla="*/ 5220561 w 6331249"/>
              <a:gd name="connsiteY2391" fmla="*/ 4280945 h 6286576"/>
              <a:gd name="connsiteX2392" fmla="*/ 5218702 w 6331249"/>
              <a:gd name="connsiteY2392" fmla="*/ 4279085 h 6286576"/>
              <a:gd name="connsiteX2393" fmla="*/ 5216842 w 6331249"/>
              <a:gd name="connsiteY2393" fmla="*/ 4277225 h 6286576"/>
              <a:gd name="connsiteX2394" fmla="*/ 5214750 w 6331249"/>
              <a:gd name="connsiteY2394" fmla="*/ 4275365 h 6286576"/>
              <a:gd name="connsiteX2395" fmla="*/ 5212658 w 6331249"/>
              <a:gd name="connsiteY2395" fmla="*/ 4273505 h 6286576"/>
              <a:gd name="connsiteX2396" fmla="*/ 5210333 w 6331249"/>
              <a:gd name="connsiteY2396" fmla="*/ 4271645 h 6286576"/>
              <a:gd name="connsiteX2397" fmla="*/ 5208009 w 6331249"/>
              <a:gd name="connsiteY2397" fmla="*/ 4269786 h 6286576"/>
              <a:gd name="connsiteX2398" fmla="*/ 5205452 w 6331249"/>
              <a:gd name="connsiteY2398" fmla="*/ 4267926 h 6286576"/>
              <a:gd name="connsiteX2399" fmla="*/ 5204289 w 6331249"/>
              <a:gd name="connsiteY2399" fmla="*/ 4263973 h 6286576"/>
              <a:gd name="connsiteX2400" fmla="*/ 5201732 w 6331249"/>
              <a:gd name="connsiteY2400" fmla="*/ 4262346 h 6286576"/>
              <a:gd name="connsiteX2401" fmla="*/ 5198943 w 6331249"/>
              <a:gd name="connsiteY2401" fmla="*/ 4260719 h 6286576"/>
              <a:gd name="connsiteX2402" fmla="*/ 5196153 w 6331249"/>
              <a:gd name="connsiteY2402" fmla="*/ 4259091 h 6286576"/>
              <a:gd name="connsiteX2403" fmla="*/ 5193364 w 6331249"/>
              <a:gd name="connsiteY2403" fmla="*/ 4257464 h 6286576"/>
              <a:gd name="connsiteX2404" fmla="*/ 5190574 w 6331249"/>
              <a:gd name="connsiteY2404" fmla="*/ 4255836 h 6286576"/>
              <a:gd name="connsiteX2405" fmla="*/ 5187552 w 6331249"/>
              <a:gd name="connsiteY2405" fmla="*/ 4254442 h 6286576"/>
              <a:gd name="connsiteX2406" fmla="*/ 5184530 w 6331249"/>
              <a:gd name="connsiteY2406" fmla="*/ 4253047 h 6286576"/>
              <a:gd name="connsiteX2407" fmla="*/ 5181508 w 6331249"/>
              <a:gd name="connsiteY2407" fmla="*/ 4251652 h 6286576"/>
              <a:gd name="connsiteX2408" fmla="*/ 5178486 w 6331249"/>
              <a:gd name="connsiteY2408" fmla="*/ 4250489 h 6286576"/>
              <a:gd name="connsiteX2409" fmla="*/ 5175464 w 6331249"/>
              <a:gd name="connsiteY2409" fmla="*/ 4249327 h 6286576"/>
              <a:gd name="connsiteX2410" fmla="*/ 5172442 w 6331249"/>
              <a:gd name="connsiteY2410" fmla="*/ 4249327 h 6286576"/>
              <a:gd name="connsiteX2411" fmla="*/ 5169420 w 6331249"/>
              <a:gd name="connsiteY2411" fmla="*/ 4249327 h 6286576"/>
              <a:gd name="connsiteX2412" fmla="*/ 5166398 w 6331249"/>
              <a:gd name="connsiteY2412" fmla="*/ 4249327 h 6286576"/>
              <a:gd name="connsiteX2413" fmla="*/ 5163377 w 6331249"/>
              <a:gd name="connsiteY2413" fmla="*/ 4249327 h 6286576"/>
              <a:gd name="connsiteX2414" fmla="*/ 5160355 w 6331249"/>
              <a:gd name="connsiteY2414" fmla="*/ 4249327 h 6286576"/>
              <a:gd name="connsiteX2415" fmla="*/ 5157332 w 6331249"/>
              <a:gd name="connsiteY2415" fmla="*/ 4249327 h 6286576"/>
              <a:gd name="connsiteX2416" fmla="*/ 5154311 w 6331249"/>
              <a:gd name="connsiteY2416" fmla="*/ 4249327 h 6286576"/>
              <a:gd name="connsiteX2417" fmla="*/ 5151521 w 6331249"/>
              <a:gd name="connsiteY2417" fmla="*/ 4249327 h 6286576"/>
              <a:gd name="connsiteX2418" fmla="*/ 5148732 w 6331249"/>
              <a:gd name="connsiteY2418" fmla="*/ 4249327 h 6286576"/>
              <a:gd name="connsiteX2419" fmla="*/ 5138038 w 6331249"/>
              <a:gd name="connsiteY2419" fmla="*/ 4249327 h 6286576"/>
              <a:gd name="connsiteX2420" fmla="*/ 5080854 w 6331249"/>
              <a:gd name="connsiteY2420" fmla="*/ 4249327 h 6286576"/>
              <a:gd name="connsiteX2421" fmla="*/ 5072253 w 6331249"/>
              <a:gd name="connsiteY2421" fmla="*/ 4249327 h 6286576"/>
              <a:gd name="connsiteX2422" fmla="*/ 5070625 w 6331249"/>
              <a:gd name="connsiteY2422" fmla="*/ 4249327 h 6286576"/>
              <a:gd name="connsiteX2423" fmla="*/ 5069231 w 6331249"/>
              <a:gd name="connsiteY2423" fmla="*/ 4249327 h 6286576"/>
              <a:gd name="connsiteX2424" fmla="*/ 5068068 w 6331249"/>
              <a:gd name="connsiteY2424" fmla="*/ 4249327 h 6286576"/>
              <a:gd name="connsiteX2425" fmla="*/ 5068068 w 6331249"/>
              <a:gd name="connsiteY2425" fmla="*/ 4249327 h 6286576"/>
              <a:gd name="connsiteX2426" fmla="*/ 5068068 w 6331249"/>
              <a:gd name="connsiteY2426" fmla="*/ 4249327 h 6286576"/>
              <a:gd name="connsiteX2427" fmla="*/ 5068068 w 6331249"/>
              <a:gd name="connsiteY2427" fmla="*/ 4249327 h 6286576"/>
              <a:gd name="connsiteX2428" fmla="*/ 5068068 w 6331249"/>
              <a:gd name="connsiteY2428" fmla="*/ 4249327 h 6286576"/>
              <a:gd name="connsiteX2429" fmla="*/ 5068068 w 6331249"/>
              <a:gd name="connsiteY2429" fmla="*/ 4249327 h 6286576"/>
              <a:gd name="connsiteX2430" fmla="*/ 5068068 w 6331249"/>
              <a:gd name="connsiteY2430" fmla="*/ 4249327 h 6286576"/>
              <a:gd name="connsiteX2431" fmla="*/ 5068068 w 6331249"/>
              <a:gd name="connsiteY2431" fmla="*/ 4252814 h 6286576"/>
              <a:gd name="connsiteX2432" fmla="*/ 5068068 w 6331249"/>
              <a:gd name="connsiteY2432" fmla="*/ 4252814 h 6286576"/>
              <a:gd name="connsiteX2433" fmla="*/ 5068068 w 6331249"/>
              <a:gd name="connsiteY2433" fmla="*/ 4253977 h 6286576"/>
              <a:gd name="connsiteX2434" fmla="*/ 5068068 w 6331249"/>
              <a:gd name="connsiteY2434" fmla="*/ 4255372 h 6286576"/>
              <a:gd name="connsiteX2435" fmla="*/ 5068068 w 6331249"/>
              <a:gd name="connsiteY2435" fmla="*/ 4256767 h 6286576"/>
              <a:gd name="connsiteX2436" fmla="*/ 5068068 w 6331249"/>
              <a:gd name="connsiteY2436" fmla="*/ 4258394 h 6286576"/>
              <a:gd name="connsiteX2437" fmla="*/ 5068068 w 6331249"/>
              <a:gd name="connsiteY2437" fmla="*/ 4260021 h 6286576"/>
              <a:gd name="connsiteX2438" fmla="*/ 5069463 w 6331249"/>
              <a:gd name="connsiteY2438" fmla="*/ 4261881 h 6286576"/>
              <a:gd name="connsiteX2439" fmla="*/ 5071090 w 6331249"/>
              <a:gd name="connsiteY2439" fmla="*/ 4263741 h 6286576"/>
              <a:gd name="connsiteX2440" fmla="*/ 5108051 w 6331249"/>
              <a:gd name="connsiteY2440" fmla="*/ 4307448 h 6286576"/>
              <a:gd name="connsiteX2441" fmla="*/ 5109911 w 6331249"/>
              <a:gd name="connsiteY2441" fmla="*/ 4309540 h 6286576"/>
              <a:gd name="connsiteX2442" fmla="*/ 5111306 w 6331249"/>
              <a:gd name="connsiteY2442" fmla="*/ 4310470 h 6286576"/>
              <a:gd name="connsiteX2443" fmla="*/ 5113165 w 6331249"/>
              <a:gd name="connsiteY2443" fmla="*/ 4312330 h 6286576"/>
              <a:gd name="connsiteX2444" fmla="*/ 5115257 w 6331249"/>
              <a:gd name="connsiteY2444" fmla="*/ 4314190 h 6286576"/>
              <a:gd name="connsiteX2445" fmla="*/ 5117349 w 6331249"/>
              <a:gd name="connsiteY2445" fmla="*/ 4316050 h 6286576"/>
              <a:gd name="connsiteX2446" fmla="*/ 5119674 w 6331249"/>
              <a:gd name="connsiteY2446" fmla="*/ 4317910 h 6286576"/>
              <a:gd name="connsiteX2447" fmla="*/ 5121999 w 6331249"/>
              <a:gd name="connsiteY2447" fmla="*/ 4319769 h 6286576"/>
              <a:gd name="connsiteX2448" fmla="*/ 5124556 w 6331249"/>
              <a:gd name="connsiteY2448" fmla="*/ 4321629 h 6286576"/>
              <a:gd name="connsiteX2449" fmla="*/ 5127113 w 6331249"/>
              <a:gd name="connsiteY2449" fmla="*/ 4323489 h 6286576"/>
              <a:gd name="connsiteX2450" fmla="*/ 5129670 w 6331249"/>
              <a:gd name="connsiteY2450" fmla="*/ 4325117 h 6286576"/>
              <a:gd name="connsiteX2451" fmla="*/ 5132460 w 6331249"/>
              <a:gd name="connsiteY2451" fmla="*/ 4326744 h 6286576"/>
              <a:gd name="connsiteX2452" fmla="*/ 5135249 w 6331249"/>
              <a:gd name="connsiteY2452" fmla="*/ 4328371 h 6286576"/>
              <a:gd name="connsiteX2453" fmla="*/ 5138038 w 6331249"/>
              <a:gd name="connsiteY2453" fmla="*/ 4329999 h 6286576"/>
              <a:gd name="connsiteX2454" fmla="*/ 5140828 w 6331249"/>
              <a:gd name="connsiteY2454" fmla="*/ 4331626 h 6286576"/>
              <a:gd name="connsiteX2455" fmla="*/ 5143850 w 6331249"/>
              <a:gd name="connsiteY2455" fmla="*/ 4333021 h 6286576"/>
              <a:gd name="connsiteX2456" fmla="*/ 5146175 w 6331249"/>
              <a:gd name="connsiteY2456" fmla="*/ 4333718 h 6286576"/>
              <a:gd name="connsiteX2457" fmla="*/ 5149197 w 6331249"/>
              <a:gd name="connsiteY2457" fmla="*/ 4335113 h 6286576"/>
              <a:gd name="connsiteX2458" fmla="*/ 5152218 w 6331249"/>
              <a:gd name="connsiteY2458" fmla="*/ 4336276 h 6286576"/>
              <a:gd name="connsiteX2459" fmla="*/ 5155240 w 6331249"/>
              <a:gd name="connsiteY2459" fmla="*/ 4337438 h 6286576"/>
              <a:gd name="connsiteX2460" fmla="*/ 5158262 w 6331249"/>
              <a:gd name="connsiteY2460" fmla="*/ 4337438 h 6286576"/>
              <a:gd name="connsiteX2461" fmla="*/ 5161284 w 6331249"/>
              <a:gd name="connsiteY2461" fmla="*/ 4337438 h 6286576"/>
              <a:gd name="connsiteX2462" fmla="*/ 5164306 w 6331249"/>
              <a:gd name="connsiteY2462" fmla="*/ 4337438 h 6286576"/>
              <a:gd name="connsiteX2463" fmla="*/ 5167328 w 6331249"/>
              <a:gd name="connsiteY2463" fmla="*/ 4337438 h 6286576"/>
              <a:gd name="connsiteX2464" fmla="*/ 5170350 w 6331249"/>
              <a:gd name="connsiteY2464" fmla="*/ 4337438 h 6286576"/>
              <a:gd name="connsiteX2465" fmla="*/ 5173372 w 6331249"/>
              <a:gd name="connsiteY2465" fmla="*/ 4337438 h 6286576"/>
              <a:gd name="connsiteX2466" fmla="*/ 5176394 w 6331249"/>
              <a:gd name="connsiteY2466" fmla="*/ 4337438 h 6286576"/>
              <a:gd name="connsiteX2467" fmla="*/ 5179184 w 6331249"/>
              <a:gd name="connsiteY2467" fmla="*/ 4337438 h 6286576"/>
              <a:gd name="connsiteX2468" fmla="*/ 5181973 w 6331249"/>
              <a:gd name="connsiteY2468" fmla="*/ 4337438 h 6286576"/>
              <a:gd name="connsiteX2469" fmla="*/ 5192666 w 6331249"/>
              <a:gd name="connsiteY2469" fmla="*/ 4337438 h 6286576"/>
              <a:gd name="connsiteX2470" fmla="*/ 5249851 w 6331249"/>
              <a:gd name="connsiteY2470" fmla="*/ 4337438 h 6286576"/>
              <a:gd name="connsiteX2471" fmla="*/ 5258452 w 6331249"/>
              <a:gd name="connsiteY2471" fmla="*/ 4337438 h 6286576"/>
              <a:gd name="connsiteX2472" fmla="*/ 5260079 w 6331249"/>
              <a:gd name="connsiteY2472" fmla="*/ 4337438 h 6286576"/>
              <a:gd name="connsiteX2473" fmla="*/ 5261474 w 6331249"/>
              <a:gd name="connsiteY2473" fmla="*/ 4337438 h 6286576"/>
              <a:gd name="connsiteX2474" fmla="*/ 5262636 w 6331249"/>
              <a:gd name="connsiteY2474" fmla="*/ 4337438 h 6286576"/>
              <a:gd name="connsiteX2475" fmla="*/ 5262636 w 6331249"/>
              <a:gd name="connsiteY2475" fmla="*/ 4337438 h 6286576"/>
              <a:gd name="connsiteX2476" fmla="*/ 5262636 w 6331249"/>
              <a:gd name="connsiteY2476" fmla="*/ 4337438 h 6286576"/>
              <a:gd name="connsiteX2477" fmla="*/ 5262636 w 6331249"/>
              <a:gd name="connsiteY2477" fmla="*/ 4337438 h 6286576"/>
              <a:gd name="connsiteX2478" fmla="*/ 5262636 w 6331249"/>
              <a:gd name="connsiteY2478" fmla="*/ 4337438 h 6286576"/>
              <a:gd name="connsiteX2479" fmla="*/ 5264031 w 6331249"/>
              <a:gd name="connsiteY2479" fmla="*/ 4337438 h 6286576"/>
              <a:gd name="connsiteX2480" fmla="*/ 5264031 w 6331249"/>
              <a:gd name="connsiteY2480" fmla="*/ 4333951 h 6286576"/>
              <a:gd name="connsiteX2481" fmla="*/ 5264031 w 6331249"/>
              <a:gd name="connsiteY2481" fmla="*/ 4333951 h 6286576"/>
              <a:gd name="connsiteX2482" fmla="*/ 5264031 w 6331249"/>
              <a:gd name="connsiteY2482" fmla="*/ 4332789 h 6286576"/>
              <a:gd name="connsiteX2483" fmla="*/ 5264031 w 6331249"/>
              <a:gd name="connsiteY2483" fmla="*/ 4331393 h 6286576"/>
              <a:gd name="connsiteX2484" fmla="*/ 5264031 w 6331249"/>
              <a:gd name="connsiteY2484" fmla="*/ 4329999 h 6286576"/>
              <a:gd name="connsiteX2485" fmla="*/ 5264031 w 6331249"/>
              <a:gd name="connsiteY2485" fmla="*/ 4328371 h 6286576"/>
              <a:gd name="connsiteX2486" fmla="*/ 5264031 w 6331249"/>
              <a:gd name="connsiteY2486" fmla="*/ 4326744 h 6286576"/>
              <a:gd name="connsiteX2487" fmla="*/ 5262636 w 6331249"/>
              <a:gd name="connsiteY2487" fmla="*/ 4324884 h 6286576"/>
              <a:gd name="connsiteX2488" fmla="*/ 5261009 w 6331249"/>
              <a:gd name="connsiteY2488" fmla="*/ 4323024 h 6286576"/>
              <a:gd name="connsiteX2489" fmla="*/ 5261009 w 6331249"/>
              <a:gd name="connsiteY2489" fmla="*/ 4323024 h 6286576"/>
              <a:gd name="connsiteX2490" fmla="*/ 4829101 w 6331249"/>
              <a:gd name="connsiteY2490" fmla="*/ 3223379 h 6286576"/>
              <a:gd name="connsiteX2491" fmla="*/ 4813991 w 6331249"/>
              <a:gd name="connsiteY2491" fmla="*/ 3168048 h 6286576"/>
              <a:gd name="connsiteX2492" fmla="*/ 4813991 w 6331249"/>
              <a:gd name="connsiteY2492" fmla="*/ 3165491 h 6286576"/>
              <a:gd name="connsiteX2493" fmla="*/ 4813991 w 6331249"/>
              <a:gd name="connsiteY2493" fmla="*/ 3162933 h 6286576"/>
              <a:gd name="connsiteX2494" fmla="*/ 4813991 w 6331249"/>
              <a:gd name="connsiteY2494" fmla="*/ 3160376 h 6286576"/>
              <a:gd name="connsiteX2495" fmla="*/ 4813991 w 6331249"/>
              <a:gd name="connsiteY2495" fmla="*/ 3157819 h 6286576"/>
              <a:gd name="connsiteX2496" fmla="*/ 4812829 w 6331249"/>
              <a:gd name="connsiteY2496" fmla="*/ 3155261 h 6286576"/>
              <a:gd name="connsiteX2497" fmla="*/ 4811666 w 6331249"/>
              <a:gd name="connsiteY2497" fmla="*/ 3152704 h 6286576"/>
              <a:gd name="connsiteX2498" fmla="*/ 4806784 w 6331249"/>
              <a:gd name="connsiteY2498" fmla="*/ 3148054 h 6286576"/>
              <a:gd name="connsiteX2499" fmla="*/ 4805390 w 6331249"/>
              <a:gd name="connsiteY2499" fmla="*/ 3145497 h 6286576"/>
              <a:gd name="connsiteX2500" fmla="*/ 4803763 w 6331249"/>
              <a:gd name="connsiteY2500" fmla="*/ 3142707 h 6286576"/>
              <a:gd name="connsiteX2501" fmla="*/ 4802135 w 6331249"/>
              <a:gd name="connsiteY2501" fmla="*/ 3140150 h 6286576"/>
              <a:gd name="connsiteX2502" fmla="*/ 4800276 w 6331249"/>
              <a:gd name="connsiteY2502" fmla="*/ 3137593 h 6286576"/>
              <a:gd name="connsiteX2503" fmla="*/ 4798416 w 6331249"/>
              <a:gd name="connsiteY2503" fmla="*/ 3135035 h 6286576"/>
              <a:gd name="connsiteX2504" fmla="*/ 4796557 w 6331249"/>
              <a:gd name="connsiteY2504" fmla="*/ 3132478 h 6286576"/>
              <a:gd name="connsiteX2505" fmla="*/ 4794697 w 6331249"/>
              <a:gd name="connsiteY2505" fmla="*/ 3129921 h 6286576"/>
              <a:gd name="connsiteX2506" fmla="*/ 4792604 w 6331249"/>
              <a:gd name="connsiteY2506" fmla="*/ 3127363 h 6286576"/>
              <a:gd name="connsiteX2507" fmla="*/ 4790512 w 6331249"/>
              <a:gd name="connsiteY2507" fmla="*/ 3124806 h 6286576"/>
              <a:gd name="connsiteX2508" fmla="*/ 4788420 w 6331249"/>
              <a:gd name="connsiteY2508" fmla="*/ 3122249 h 6286576"/>
              <a:gd name="connsiteX2509" fmla="*/ 4786328 w 6331249"/>
              <a:gd name="connsiteY2509" fmla="*/ 3119924 h 6286576"/>
              <a:gd name="connsiteX2510" fmla="*/ 4784004 w 6331249"/>
              <a:gd name="connsiteY2510" fmla="*/ 3117599 h 6286576"/>
              <a:gd name="connsiteX2511" fmla="*/ 4781679 w 6331249"/>
              <a:gd name="connsiteY2511" fmla="*/ 3115274 h 6286576"/>
              <a:gd name="connsiteX2512" fmla="*/ 4779354 w 6331249"/>
              <a:gd name="connsiteY2512" fmla="*/ 3112949 h 6286576"/>
              <a:gd name="connsiteX2513" fmla="*/ 4777030 w 6331249"/>
              <a:gd name="connsiteY2513" fmla="*/ 3110857 h 6286576"/>
              <a:gd name="connsiteX2514" fmla="*/ 4774705 w 6331249"/>
              <a:gd name="connsiteY2514" fmla="*/ 3108765 h 6286576"/>
              <a:gd name="connsiteX2515" fmla="*/ 4772381 w 6331249"/>
              <a:gd name="connsiteY2515" fmla="*/ 3106672 h 6286576"/>
              <a:gd name="connsiteX2516" fmla="*/ 4770056 w 6331249"/>
              <a:gd name="connsiteY2516" fmla="*/ 3104812 h 6286576"/>
              <a:gd name="connsiteX2517" fmla="*/ 4767732 w 6331249"/>
              <a:gd name="connsiteY2517" fmla="*/ 3102953 h 6286576"/>
              <a:gd name="connsiteX2518" fmla="*/ 4765407 w 6331249"/>
              <a:gd name="connsiteY2518" fmla="*/ 3101325 h 6286576"/>
              <a:gd name="connsiteX2519" fmla="*/ 4763082 w 6331249"/>
              <a:gd name="connsiteY2519" fmla="*/ 3099698 h 6286576"/>
              <a:gd name="connsiteX2520" fmla="*/ 4760758 w 6331249"/>
              <a:gd name="connsiteY2520" fmla="*/ 3098303 h 6286576"/>
              <a:gd name="connsiteX2521" fmla="*/ 4758433 w 6331249"/>
              <a:gd name="connsiteY2521" fmla="*/ 3096908 h 6286576"/>
              <a:gd name="connsiteX2522" fmla="*/ 4756109 w 6331249"/>
              <a:gd name="connsiteY2522" fmla="*/ 3095746 h 6286576"/>
              <a:gd name="connsiteX2523" fmla="*/ 4753784 w 6331249"/>
              <a:gd name="connsiteY2523" fmla="*/ 3095746 h 6286576"/>
              <a:gd name="connsiteX2524" fmla="*/ 4701713 w 6331249"/>
              <a:gd name="connsiteY2524" fmla="*/ 3072497 h 6286576"/>
              <a:gd name="connsiteX2525" fmla="*/ 4699389 w 6331249"/>
              <a:gd name="connsiteY2525" fmla="*/ 3072497 h 6286576"/>
              <a:gd name="connsiteX2526" fmla="*/ 4697297 w 6331249"/>
              <a:gd name="connsiteY2526" fmla="*/ 3072497 h 6286576"/>
              <a:gd name="connsiteX2527" fmla="*/ 4695437 w 6331249"/>
              <a:gd name="connsiteY2527" fmla="*/ 3072497 h 6286576"/>
              <a:gd name="connsiteX2528" fmla="*/ 4693577 w 6331249"/>
              <a:gd name="connsiteY2528" fmla="*/ 3072497 h 6286576"/>
              <a:gd name="connsiteX2529" fmla="*/ 4691950 w 6331249"/>
              <a:gd name="connsiteY2529" fmla="*/ 3072497 h 6286576"/>
              <a:gd name="connsiteX2530" fmla="*/ 4683349 w 6331249"/>
              <a:gd name="connsiteY2530" fmla="*/ 3072497 h 6286576"/>
              <a:gd name="connsiteX2531" fmla="*/ 4683349 w 6331249"/>
              <a:gd name="connsiteY2531" fmla="*/ 3084819 h 6286576"/>
              <a:gd name="connsiteX2532" fmla="*/ 4683349 w 6331249"/>
              <a:gd name="connsiteY2532" fmla="*/ 3086911 h 6286576"/>
              <a:gd name="connsiteX2533" fmla="*/ 4683349 w 6331249"/>
              <a:gd name="connsiteY2533" fmla="*/ 3089236 h 6286576"/>
              <a:gd name="connsiteX2534" fmla="*/ 4698459 w 6331249"/>
              <a:gd name="connsiteY2534" fmla="*/ 3144567 h 6286576"/>
              <a:gd name="connsiteX2535" fmla="*/ 4698459 w 6331249"/>
              <a:gd name="connsiteY2535" fmla="*/ 3147125 h 6286576"/>
              <a:gd name="connsiteX2536" fmla="*/ 4698459 w 6331249"/>
              <a:gd name="connsiteY2536" fmla="*/ 3149682 h 6286576"/>
              <a:gd name="connsiteX2537" fmla="*/ 4698459 w 6331249"/>
              <a:gd name="connsiteY2537" fmla="*/ 3152239 h 6286576"/>
              <a:gd name="connsiteX2538" fmla="*/ 4698459 w 6331249"/>
              <a:gd name="connsiteY2538" fmla="*/ 3154796 h 6286576"/>
              <a:gd name="connsiteX2539" fmla="*/ 4698459 w 6331249"/>
              <a:gd name="connsiteY2539" fmla="*/ 3157353 h 6286576"/>
              <a:gd name="connsiteX2540" fmla="*/ 4699621 w 6331249"/>
              <a:gd name="connsiteY2540" fmla="*/ 3159911 h 6286576"/>
              <a:gd name="connsiteX2541" fmla="*/ 4701016 w 6331249"/>
              <a:gd name="connsiteY2541" fmla="*/ 3162468 h 6286576"/>
              <a:gd name="connsiteX2542" fmla="*/ 4702411 w 6331249"/>
              <a:gd name="connsiteY2542" fmla="*/ 3165025 h 6286576"/>
              <a:gd name="connsiteX2543" fmla="*/ 4704038 w 6331249"/>
              <a:gd name="connsiteY2543" fmla="*/ 3167816 h 6286576"/>
              <a:gd name="connsiteX2544" fmla="*/ 4705665 w 6331249"/>
              <a:gd name="connsiteY2544" fmla="*/ 3170373 h 6286576"/>
              <a:gd name="connsiteX2545" fmla="*/ 4707292 w 6331249"/>
              <a:gd name="connsiteY2545" fmla="*/ 3172930 h 6286576"/>
              <a:gd name="connsiteX2546" fmla="*/ 4709152 w 6331249"/>
              <a:gd name="connsiteY2546" fmla="*/ 3175487 h 6286576"/>
              <a:gd name="connsiteX2547" fmla="*/ 4711011 w 6331249"/>
              <a:gd name="connsiteY2547" fmla="*/ 3178044 h 6286576"/>
              <a:gd name="connsiteX2548" fmla="*/ 4712871 w 6331249"/>
              <a:gd name="connsiteY2548" fmla="*/ 3180602 h 6286576"/>
              <a:gd name="connsiteX2549" fmla="*/ 4714963 w 6331249"/>
              <a:gd name="connsiteY2549" fmla="*/ 3183159 h 6286576"/>
              <a:gd name="connsiteX2550" fmla="*/ 4717055 w 6331249"/>
              <a:gd name="connsiteY2550" fmla="*/ 3185716 h 6286576"/>
              <a:gd name="connsiteX2551" fmla="*/ 4719148 w 6331249"/>
              <a:gd name="connsiteY2551" fmla="*/ 3188274 h 6286576"/>
              <a:gd name="connsiteX2552" fmla="*/ 4721240 w 6331249"/>
              <a:gd name="connsiteY2552" fmla="*/ 3190599 h 6286576"/>
              <a:gd name="connsiteX2553" fmla="*/ 4723564 w 6331249"/>
              <a:gd name="connsiteY2553" fmla="*/ 3192923 h 6286576"/>
              <a:gd name="connsiteX2554" fmla="*/ 4725889 w 6331249"/>
              <a:gd name="connsiteY2554" fmla="*/ 3195248 h 6286576"/>
              <a:gd name="connsiteX2555" fmla="*/ 4728214 w 6331249"/>
              <a:gd name="connsiteY2555" fmla="*/ 3197573 h 6286576"/>
              <a:gd name="connsiteX2556" fmla="*/ 4730538 w 6331249"/>
              <a:gd name="connsiteY2556" fmla="*/ 3199666 h 6286576"/>
              <a:gd name="connsiteX2557" fmla="*/ 4732863 w 6331249"/>
              <a:gd name="connsiteY2557" fmla="*/ 3201758 h 6286576"/>
              <a:gd name="connsiteX2558" fmla="*/ 4735187 w 6331249"/>
              <a:gd name="connsiteY2558" fmla="*/ 3203850 h 6286576"/>
              <a:gd name="connsiteX2559" fmla="*/ 4737512 w 6331249"/>
              <a:gd name="connsiteY2559" fmla="*/ 3205710 h 6286576"/>
              <a:gd name="connsiteX2560" fmla="*/ 4739837 w 6331249"/>
              <a:gd name="connsiteY2560" fmla="*/ 3207570 h 6286576"/>
              <a:gd name="connsiteX2561" fmla="*/ 4742161 w 6331249"/>
              <a:gd name="connsiteY2561" fmla="*/ 3209197 h 6286576"/>
              <a:gd name="connsiteX2562" fmla="*/ 4744486 w 6331249"/>
              <a:gd name="connsiteY2562" fmla="*/ 3210825 h 6286576"/>
              <a:gd name="connsiteX2563" fmla="*/ 4746810 w 6331249"/>
              <a:gd name="connsiteY2563" fmla="*/ 3212220 h 6286576"/>
              <a:gd name="connsiteX2564" fmla="*/ 4749135 w 6331249"/>
              <a:gd name="connsiteY2564" fmla="*/ 3213615 h 6286576"/>
              <a:gd name="connsiteX2565" fmla="*/ 4751459 w 6331249"/>
              <a:gd name="connsiteY2565" fmla="*/ 3214777 h 6286576"/>
              <a:gd name="connsiteX2566" fmla="*/ 4753784 w 6331249"/>
              <a:gd name="connsiteY2566" fmla="*/ 3214777 h 6286576"/>
              <a:gd name="connsiteX2567" fmla="*/ 4805855 w 6331249"/>
              <a:gd name="connsiteY2567" fmla="*/ 3238025 h 6286576"/>
              <a:gd name="connsiteX2568" fmla="*/ 4808179 w 6331249"/>
              <a:gd name="connsiteY2568" fmla="*/ 3238025 h 6286576"/>
              <a:gd name="connsiteX2569" fmla="*/ 4810272 w 6331249"/>
              <a:gd name="connsiteY2569" fmla="*/ 3238025 h 6286576"/>
              <a:gd name="connsiteX2570" fmla="*/ 4812131 w 6331249"/>
              <a:gd name="connsiteY2570" fmla="*/ 3238025 h 6286576"/>
              <a:gd name="connsiteX2571" fmla="*/ 4813991 w 6331249"/>
              <a:gd name="connsiteY2571" fmla="*/ 3238025 h 6286576"/>
              <a:gd name="connsiteX2572" fmla="*/ 4815618 w 6331249"/>
              <a:gd name="connsiteY2572" fmla="*/ 3238025 h 6286576"/>
              <a:gd name="connsiteX2573" fmla="*/ 4823987 w 6331249"/>
              <a:gd name="connsiteY2573" fmla="*/ 3238025 h 6286576"/>
              <a:gd name="connsiteX2574" fmla="*/ 4823987 w 6331249"/>
              <a:gd name="connsiteY2574" fmla="*/ 3225239 h 6286576"/>
              <a:gd name="connsiteX2575" fmla="*/ 4823987 w 6331249"/>
              <a:gd name="connsiteY2575" fmla="*/ 3223146 h 6286576"/>
              <a:gd name="connsiteX2576" fmla="*/ 4823987 w 6331249"/>
              <a:gd name="connsiteY2576" fmla="*/ 3220822 h 6286576"/>
              <a:gd name="connsiteX2577" fmla="*/ 4823987 w 6331249"/>
              <a:gd name="connsiteY2577" fmla="*/ 3220822 h 6286576"/>
              <a:gd name="connsiteX2578" fmla="*/ 5026226 w 6331249"/>
              <a:gd name="connsiteY2578" fmla="*/ 3455862 h 6286576"/>
              <a:gd name="connsiteX2579" fmla="*/ 5011116 w 6331249"/>
              <a:gd name="connsiteY2579" fmla="*/ 3400531 h 6286576"/>
              <a:gd name="connsiteX2580" fmla="*/ 5011116 w 6331249"/>
              <a:gd name="connsiteY2580" fmla="*/ 3397974 h 6286576"/>
              <a:gd name="connsiteX2581" fmla="*/ 5011116 w 6331249"/>
              <a:gd name="connsiteY2581" fmla="*/ 3395416 h 6286576"/>
              <a:gd name="connsiteX2582" fmla="*/ 5011116 w 6331249"/>
              <a:gd name="connsiteY2582" fmla="*/ 3392859 h 6286576"/>
              <a:gd name="connsiteX2583" fmla="*/ 5011116 w 6331249"/>
              <a:gd name="connsiteY2583" fmla="*/ 3390302 h 6286576"/>
              <a:gd name="connsiteX2584" fmla="*/ 5009954 w 6331249"/>
              <a:gd name="connsiteY2584" fmla="*/ 3387744 h 6286576"/>
              <a:gd name="connsiteX2585" fmla="*/ 5008791 w 6331249"/>
              <a:gd name="connsiteY2585" fmla="*/ 3385187 h 6286576"/>
              <a:gd name="connsiteX2586" fmla="*/ 5007397 w 6331249"/>
              <a:gd name="connsiteY2586" fmla="*/ 3382630 h 6286576"/>
              <a:gd name="connsiteX2587" fmla="*/ 5006002 w 6331249"/>
              <a:gd name="connsiteY2587" fmla="*/ 3380072 h 6286576"/>
              <a:gd name="connsiteX2588" fmla="*/ 5004374 w 6331249"/>
              <a:gd name="connsiteY2588" fmla="*/ 3377515 h 6286576"/>
              <a:gd name="connsiteX2589" fmla="*/ 5002747 w 6331249"/>
              <a:gd name="connsiteY2589" fmla="*/ 3374725 h 6286576"/>
              <a:gd name="connsiteX2590" fmla="*/ 5000888 w 6331249"/>
              <a:gd name="connsiteY2590" fmla="*/ 3372168 h 6286576"/>
              <a:gd name="connsiteX2591" fmla="*/ 4999028 w 6331249"/>
              <a:gd name="connsiteY2591" fmla="*/ 3369611 h 6286576"/>
              <a:gd name="connsiteX2592" fmla="*/ 4997168 w 6331249"/>
              <a:gd name="connsiteY2592" fmla="*/ 3367053 h 6286576"/>
              <a:gd name="connsiteX2593" fmla="*/ 4995076 w 6331249"/>
              <a:gd name="connsiteY2593" fmla="*/ 3364496 h 6286576"/>
              <a:gd name="connsiteX2594" fmla="*/ 4992984 w 6331249"/>
              <a:gd name="connsiteY2594" fmla="*/ 3361939 h 6286576"/>
              <a:gd name="connsiteX2595" fmla="*/ 4990892 w 6331249"/>
              <a:gd name="connsiteY2595" fmla="*/ 3359381 h 6286576"/>
              <a:gd name="connsiteX2596" fmla="*/ 4988800 w 6331249"/>
              <a:gd name="connsiteY2596" fmla="*/ 3356824 h 6286576"/>
              <a:gd name="connsiteX2597" fmla="*/ 4986708 w 6331249"/>
              <a:gd name="connsiteY2597" fmla="*/ 3354499 h 6286576"/>
              <a:gd name="connsiteX2598" fmla="*/ 4984383 w 6331249"/>
              <a:gd name="connsiteY2598" fmla="*/ 3352174 h 6286576"/>
              <a:gd name="connsiteX2599" fmla="*/ 4982059 w 6331249"/>
              <a:gd name="connsiteY2599" fmla="*/ 3349849 h 6286576"/>
              <a:gd name="connsiteX2600" fmla="*/ 4979734 w 6331249"/>
              <a:gd name="connsiteY2600" fmla="*/ 3347525 h 6286576"/>
              <a:gd name="connsiteX2601" fmla="*/ 4977410 w 6331249"/>
              <a:gd name="connsiteY2601" fmla="*/ 3345433 h 6286576"/>
              <a:gd name="connsiteX2602" fmla="*/ 4975085 w 6331249"/>
              <a:gd name="connsiteY2602" fmla="*/ 3343340 h 6286576"/>
              <a:gd name="connsiteX2603" fmla="*/ 4972760 w 6331249"/>
              <a:gd name="connsiteY2603" fmla="*/ 3341248 h 6286576"/>
              <a:gd name="connsiteX2604" fmla="*/ 4970436 w 6331249"/>
              <a:gd name="connsiteY2604" fmla="*/ 3339388 h 6286576"/>
              <a:gd name="connsiteX2605" fmla="*/ 4968111 w 6331249"/>
              <a:gd name="connsiteY2605" fmla="*/ 3337528 h 6286576"/>
              <a:gd name="connsiteX2606" fmla="*/ 4965787 w 6331249"/>
              <a:gd name="connsiteY2606" fmla="*/ 3335901 h 6286576"/>
              <a:gd name="connsiteX2607" fmla="*/ 4963462 w 6331249"/>
              <a:gd name="connsiteY2607" fmla="*/ 3334273 h 6286576"/>
              <a:gd name="connsiteX2608" fmla="*/ 4961137 w 6331249"/>
              <a:gd name="connsiteY2608" fmla="*/ 3332878 h 6286576"/>
              <a:gd name="connsiteX2609" fmla="*/ 4958813 w 6331249"/>
              <a:gd name="connsiteY2609" fmla="*/ 3331483 h 6286576"/>
              <a:gd name="connsiteX2610" fmla="*/ 4956488 w 6331249"/>
              <a:gd name="connsiteY2610" fmla="*/ 3330321 h 6286576"/>
              <a:gd name="connsiteX2611" fmla="*/ 4954164 w 6331249"/>
              <a:gd name="connsiteY2611" fmla="*/ 3330321 h 6286576"/>
              <a:gd name="connsiteX2612" fmla="*/ 4902093 w 6331249"/>
              <a:gd name="connsiteY2612" fmla="*/ 3307073 h 6286576"/>
              <a:gd name="connsiteX2613" fmla="*/ 4899768 w 6331249"/>
              <a:gd name="connsiteY2613" fmla="*/ 3307073 h 6286576"/>
              <a:gd name="connsiteX2614" fmla="*/ 4897676 w 6331249"/>
              <a:gd name="connsiteY2614" fmla="*/ 3307073 h 6286576"/>
              <a:gd name="connsiteX2615" fmla="*/ 4895816 w 6331249"/>
              <a:gd name="connsiteY2615" fmla="*/ 3307073 h 6286576"/>
              <a:gd name="connsiteX2616" fmla="*/ 4893957 w 6331249"/>
              <a:gd name="connsiteY2616" fmla="*/ 3307073 h 6286576"/>
              <a:gd name="connsiteX2617" fmla="*/ 4892329 w 6331249"/>
              <a:gd name="connsiteY2617" fmla="*/ 3307073 h 6286576"/>
              <a:gd name="connsiteX2618" fmla="*/ 4883961 w 6331249"/>
              <a:gd name="connsiteY2618" fmla="*/ 3307073 h 6286576"/>
              <a:gd name="connsiteX2619" fmla="*/ 4883961 w 6331249"/>
              <a:gd name="connsiteY2619" fmla="*/ 3319859 h 6286576"/>
              <a:gd name="connsiteX2620" fmla="*/ 4883961 w 6331249"/>
              <a:gd name="connsiteY2620" fmla="*/ 3321952 h 6286576"/>
              <a:gd name="connsiteX2621" fmla="*/ 4883961 w 6331249"/>
              <a:gd name="connsiteY2621" fmla="*/ 3324277 h 6286576"/>
              <a:gd name="connsiteX2622" fmla="*/ 4899071 w 6331249"/>
              <a:gd name="connsiteY2622" fmla="*/ 3379608 h 6286576"/>
              <a:gd name="connsiteX2623" fmla="*/ 4899071 w 6331249"/>
              <a:gd name="connsiteY2623" fmla="*/ 3382165 h 6286576"/>
              <a:gd name="connsiteX2624" fmla="*/ 4899071 w 6331249"/>
              <a:gd name="connsiteY2624" fmla="*/ 3384722 h 6286576"/>
              <a:gd name="connsiteX2625" fmla="*/ 4899071 w 6331249"/>
              <a:gd name="connsiteY2625" fmla="*/ 3387279 h 6286576"/>
              <a:gd name="connsiteX2626" fmla="*/ 4899071 w 6331249"/>
              <a:gd name="connsiteY2626" fmla="*/ 3389837 h 6286576"/>
              <a:gd name="connsiteX2627" fmla="*/ 4900233 w 6331249"/>
              <a:gd name="connsiteY2627" fmla="*/ 3392394 h 6286576"/>
              <a:gd name="connsiteX2628" fmla="*/ 4902093 w 6331249"/>
              <a:gd name="connsiteY2628" fmla="*/ 3387512 h 6286576"/>
              <a:gd name="connsiteX2629" fmla="*/ 4903487 w 6331249"/>
              <a:gd name="connsiteY2629" fmla="*/ 3390069 h 6286576"/>
              <a:gd name="connsiteX2630" fmla="*/ 4904882 w 6331249"/>
              <a:gd name="connsiteY2630" fmla="*/ 3392627 h 6286576"/>
              <a:gd name="connsiteX2631" fmla="*/ 4906509 w 6331249"/>
              <a:gd name="connsiteY2631" fmla="*/ 3395416 h 6286576"/>
              <a:gd name="connsiteX2632" fmla="*/ 4908137 w 6331249"/>
              <a:gd name="connsiteY2632" fmla="*/ 3398206 h 6286576"/>
              <a:gd name="connsiteX2633" fmla="*/ 4909996 w 6331249"/>
              <a:gd name="connsiteY2633" fmla="*/ 3400763 h 6286576"/>
              <a:gd name="connsiteX2634" fmla="*/ 4911391 w 6331249"/>
              <a:gd name="connsiteY2634" fmla="*/ 3403786 h 6286576"/>
              <a:gd name="connsiteX2635" fmla="*/ 4913251 w 6331249"/>
              <a:gd name="connsiteY2635" fmla="*/ 3406343 h 6286576"/>
              <a:gd name="connsiteX2636" fmla="*/ 4915110 w 6331249"/>
              <a:gd name="connsiteY2636" fmla="*/ 3408900 h 6286576"/>
              <a:gd name="connsiteX2637" fmla="*/ 4917202 w 6331249"/>
              <a:gd name="connsiteY2637" fmla="*/ 3411458 h 6286576"/>
              <a:gd name="connsiteX2638" fmla="*/ 4919295 w 6331249"/>
              <a:gd name="connsiteY2638" fmla="*/ 3414015 h 6286576"/>
              <a:gd name="connsiteX2639" fmla="*/ 4921387 w 6331249"/>
              <a:gd name="connsiteY2639" fmla="*/ 3416572 h 6286576"/>
              <a:gd name="connsiteX2640" fmla="*/ 4923479 w 6331249"/>
              <a:gd name="connsiteY2640" fmla="*/ 3418897 h 6286576"/>
              <a:gd name="connsiteX2641" fmla="*/ 4925804 w 6331249"/>
              <a:gd name="connsiteY2641" fmla="*/ 3421222 h 6286576"/>
              <a:gd name="connsiteX2642" fmla="*/ 4928128 w 6331249"/>
              <a:gd name="connsiteY2642" fmla="*/ 3423547 h 6286576"/>
              <a:gd name="connsiteX2643" fmla="*/ 4930453 w 6331249"/>
              <a:gd name="connsiteY2643" fmla="*/ 3425872 h 6286576"/>
              <a:gd name="connsiteX2644" fmla="*/ 4932777 w 6331249"/>
              <a:gd name="connsiteY2644" fmla="*/ 3427964 h 6286576"/>
              <a:gd name="connsiteX2645" fmla="*/ 4935102 w 6331249"/>
              <a:gd name="connsiteY2645" fmla="*/ 3430056 h 6286576"/>
              <a:gd name="connsiteX2646" fmla="*/ 4937427 w 6331249"/>
              <a:gd name="connsiteY2646" fmla="*/ 3432149 h 6286576"/>
              <a:gd name="connsiteX2647" fmla="*/ 4939751 w 6331249"/>
              <a:gd name="connsiteY2647" fmla="*/ 3434009 h 6286576"/>
              <a:gd name="connsiteX2648" fmla="*/ 4942076 w 6331249"/>
              <a:gd name="connsiteY2648" fmla="*/ 3435869 h 6286576"/>
              <a:gd name="connsiteX2649" fmla="*/ 4944400 w 6331249"/>
              <a:gd name="connsiteY2649" fmla="*/ 3437496 h 6286576"/>
              <a:gd name="connsiteX2650" fmla="*/ 4946725 w 6331249"/>
              <a:gd name="connsiteY2650" fmla="*/ 3439123 h 6286576"/>
              <a:gd name="connsiteX2651" fmla="*/ 4949049 w 6331249"/>
              <a:gd name="connsiteY2651" fmla="*/ 3440518 h 6286576"/>
              <a:gd name="connsiteX2652" fmla="*/ 4951374 w 6331249"/>
              <a:gd name="connsiteY2652" fmla="*/ 3441913 h 6286576"/>
              <a:gd name="connsiteX2653" fmla="*/ 4953699 w 6331249"/>
              <a:gd name="connsiteY2653" fmla="*/ 3443075 h 6286576"/>
              <a:gd name="connsiteX2654" fmla="*/ 4956023 w 6331249"/>
              <a:gd name="connsiteY2654" fmla="*/ 3443075 h 6286576"/>
              <a:gd name="connsiteX2655" fmla="*/ 5008094 w 6331249"/>
              <a:gd name="connsiteY2655" fmla="*/ 3466324 h 6286576"/>
              <a:gd name="connsiteX2656" fmla="*/ 5010419 w 6331249"/>
              <a:gd name="connsiteY2656" fmla="*/ 3466324 h 6286576"/>
              <a:gd name="connsiteX2657" fmla="*/ 5012511 w 6331249"/>
              <a:gd name="connsiteY2657" fmla="*/ 3466324 h 6286576"/>
              <a:gd name="connsiteX2658" fmla="*/ 5014370 w 6331249"/>
              <a:gd name="connsiteY2658" fmla="*/ 3466324 h 6286576"/>
              <a:gd name="connsiteX2659" fmla="*/ 5016230 w 6331249"/>
              <a:gd name="connsiteY2659" fmla="*/ 3466324 h 6286576"/>
              <a:gd name="connsiteX2660" fmla="*/ 5017857 w 6331249"/>
              <a:gd name="connsiteY2660" fmla="*/ 3466324 h 6286576"/>
              <a:gd name="connsiteX2661" fmla="*/ 5026226 w 6331249"/>
              <a:gd name="connsiteY2661" fmla="*/ 3466324 h 6286576"/>
              <a:gd name="connsiteX2662" fmla="*/ 5026226 w 6331249"/>
              <a:gd name="connsiteY2662" fmla="*/ 3457257 h 6286576"/>
              <a:gd name="connsiteX2663" fmla="*/ 5026226 w 6331249"/>
              <a:gd name="connsiteY2663" fmla="*/ 3455165 h 6286576"/>
              <a:gd name="connsiteX2664" fmla="*/ 5026226 w 6331249"/>
              <a:gd name="connsiteY2664" fmla="*/ 3452840 h 6286576"/>
              <a:gd name="connsiteX2665" fmla="*/ 5026226 w 6331249"/>
              <a:gd name="connsiteY2665" fmla="*/ 3452840 h 6286576"/>
              <a:gd name="connsiteX2666" fmla="*/ 5223351 w 6331249"/>
              <a:gd name="connsiteY2666" fmla="*/ 3696017 h 6286576"/>
              <a:gd name="connsiteX2667" fmla="*/ 5208241 w 6331249"/>
              <a:gd name="connsiteY2667" fmla="*/ 3640686 h 6286576"/>
              <a:gd name="connsiteX2668" fmla="*/ 5208241 w 6331249"/>
              <a:gd name="connsiteY2668" fmla="*/ 3638129 h 6286576"/>
              <a:gd name="connsiteX2669" fmla="*/ 5208241 w 6331249"/>
              <a:gd name="connsiteY2669" fmla="*/ 3635571 h 6286576"/>
              <a:gd name="connsiteX2670" fmla="*/ 5208241 w 6331249"/>
              <a:gd name="connsiteY2670" fmla="*/ 3633014 h 6286576"/>
              <a:gd name="connsiteX2671" fmla="*/ 5208241 w 6331249"/>
              <a:gd name="connsiteY2671" fmla="*/ 3630457 h 6286576"/>
              <a:gd name="connsiteX2672" fmla="*/ 5207079 w 6331249"/>
              <a:gd name="connsiteY2672" fmla="*/ 3627899 h 6286576"/>
              <a:gd name="connsiteX2673" fmla="*/ 5205917 w 6331249"/>
              <a:gd name="connsiteY2673" fmla="*/ 3625342 h 6286576"/>
              <a:gd name="connsiteX2674" fmla="*/ 5204522 w 6331249"/>
              <a:gd name="connsiteY2674" fmla="*/ 3622785 h 6286576"/>
              <a:gd name="connsiteX2675" fmla="*/ 5203127 w 6331249"/>
              <a:gd name="connsiteY2675" fmla="*/ 3620227 h 6286576"/>
              <a:gd name="connsiteX2676" fmla="*/ 5201500 w 6331249"/>
              <a:gd name="connsiteY2676" fmla="*/ 3617670 h 6286576"/>
              <a:gd name="connsiteX2677" fmla="*/ 5199872 w 6331249"/>
              <a:gd name="connsiteY2677" fmla="*/ 3614880 h 6286576"/>
              <a:gd name="connsiteX2678" fmla="*/ 5198013 w 6331249"/>
              <a:gd name="connsiteY2678" fmla="*/ 3612323 h 6286576"/>
              <a:gd name="connsiteX2679" fmla="*/ 5196153 w 6331249"/>
              <a:gd name="connsiteY2679" fmla="*/ 3609766 h 6286576"/>
              <a:gd name="connsiteX2680" fmla="*/ 5194294 w 6331249"/>
              <a:gd name="connsiteY2680" fmla="*/ 3607208 h 6286576"/>
              <a:gd name="connsiteX2681" fmla="*/ 5192434 w 6331249"/>
              <a:gd name="connsiteY2681" fmla="*/ 3604651 h 6286576"/>
              <a:gd name="connsiteX2682" fmla="*/ 5190342 w 6331249"/>
              <a:gd name="connsiteY2682" fmla="*/ 3602094 h 6286576"/>
              <a:gd name="connsiteX2683" fmla="*/ 5188250 w 6331249"/>
              <a:gd name="connsiteY2683" fmla="*/ 3599537 h 6286576"/>
              <a:gd name="connsiteX2684" fmla="*/ 5186157 w 6331249"/>
              <a:gd name="connsiteY2684" fmla="*/ 3596979 h 6286576"/>
              <a:gd name="connsiteX2685" fmla="*/ 5184065 w 6331249"/>
              <a:gd name="connsiteY2685" fmla="*/ 3594655 h 6286576"/>
              <a:gd name="connsiteX2686" fmla="*/ 5181741 w 6331249"/>
              <a:gd name="connsiteY2686" fmla="*/ 3592330 h 6286576"/>
              <a:gd name="connsiteX2687" fmla="*/ 5179416 w 6331249"/>
              <a:gd name="connsiteY2687" fmla="*/ 3590005 h 6286576"/>
              <a:gd name="connsiteX2688" fmla="*/ 5177092 w 6331249"/>
              <a:gd name="connsiteY2688" fmla="*/ 3587680 h 6286576"/>
              <a:gd name="connsiteX2689" fmla="*/ 5174767 w 6331249"/>
              <a:gd name="connsiteY2689" fmla="*/ 3585588 h 6286576"/>
              <a:gd name="connsiteX2690" fmla="*/ 5172442 w 6331249"/>
              <a:gd name="connsiteY2690" fmla="*/ 3583495 h 6286576"/>
              <a:gd name="connsiteX2691" fmla="*/ 5170118 w 6331249"/>
              <a:gd name="connsiteY2691" fmla="*/ 3581403 h 6286576"/>
              <a:gd name="connsiteX2692" fmla="*/ 5167793 w 6331249"/>
              <a:gd name="connsiteY2692" fmla="*/ 3579543 h 6286576"/>
              <a:gd name="connsiteX2693" fmla="*/ 5165469 w 6331249"/>
              <a:gd name="connsiteY2693" fmla="*/ 3577683 h 6286576"/>
              <a:gd name="connsiteX2694" fmla="*/ 5163144 w 6331249"/>
              <a:gd name="connsiteY2694" fmla="*/ 3576056 h 6286576"/>
              <a:gd name="connsiteX2695" fmla="*/ 5160820 w 6331249"/>
              <a:gd name="connsiteY2695" fmla="*/ 3574428 h 6286576"/>
              <a:gd name="connsiteX2696" fmla="*/ 5158495 w 6331249"/>
              <a:gd name="connsiteY2696" fmla="*/ 3573033 h 6286576"/>
              <a:gd name="connsiteX2697" fmla="*/ 5156170 w 6331249"/>
              <a:gd name="connsiteY2697" fmla="*/ 3571639 h 6286576"/>
              <a:gd name="connsiteX2698" fmla="*/ 5153846 w 6331249"/>
              <a:gd name="connsiteY2698" fmla="*/ 3570476 h 6286576"/>
              <a:gd name="connsiteX2699" fmla="*/ 5151521 w 6331249"/>
              <a:gd name="connsiteY2699" fmla="*/ 3570476 h 6286576"/>
              <a:gd name="connsiteX2700" fmla="*/ 5099450 w 6331249"/>
              <a:gd name="connsiteY2700" fmla="*/ 3547228 h 6286576"/>
              <a:gd name="connsiteX2701" fmla="*/ 5097126 w 6331249"/>
              <a:gd name="connsiteY2701" fmla="*/ 3547228 h 6286576"/>
              <a:gd name="connsiteX2702" fmla="*/ 5095034 w 6331249"/>
              <a:gd name="connsiteY2702" fmla="*/ 3547228 h 6286576"/>
              <a:gd name="connsiteX2703" fmla="*/ 5093174 w 6331249"/>
              <a:gd name="connsiteY2703" fmla="*/ 3547228 h 6286576"/>
              <a:gd name="connsiteX2704" fmla="*/ 5091314 w 6331249"/>
              <a:gd name="connsiteY2704" fmla="*/ 3547228 h 6286576"/>
              <a:gd name="connsiteX2705" fmla="*/ 5089687 w 6331249"/>
              <a:gd name="connsiteY2705" fmla="*/ 3547228 h 6286576"/>
              <a:gd name="connsiteX2706" fmla="*/ 5081319 w 6331249"/>
              <a:gd name="connsiteY2706" fmla="*/ 3547228 h 6286576"/>
              <a:gd name="connsiteX2707" fmla="*/ 5081319 w 6331249"/>
              <a:gd name="connsiteY2707" fmla="*/ 3560014 h 6286576"/>
              <a:gd name="connsiteX2708" fmla="*/ 5081319 w 6331249"/>
              <a:gd name="connsiteY2708" fmla="*/ 3562107 h 6286576"/>
              <a:gd name="connsiteX2709" fmla="*/ 5081319 w 6331249"/>
              <a:gd name="connsiteY2709" fmla="*/ 3564432 h 6286576"/>
              <a:gd name="connsiteX2710" fmla="*/ 5096428 w 6331249"/>
              <a:gd name="connsiteY2710" fmla="*/ 3619762 h 6286576"/>
              <a:gd name="connsiteX2711" fmla="*/ 5096428 w 6331249"/>
              <a:gd name="connsiteY2711" fmla="*/ 3622320 h 6286576"/>
              <a:gd name="connsiteX2712" fmla="*/ 5096428 w 6331249"/>
              <a:gd name="connsiteY2712" fmla="*/ 3624877 h 6286576"/>
              <a:gd name="connsiteX2713" fmla="*/ 5096428 w 6331249"/>
              <a:gd name="connsiteY2713" fmla="*/ 3627434 h 6286576"/>
              <a:gd name="connsiteX2714" fmla="*/ 5096428 w 6331249"/>
              <a:gd name="connsiteY2714" fmla="*/ 3629992 h 6286576"/>
              <a:gd name="connsiteX2715" fmla="*/ 5097591 w 6331249"/>
              <a:gd name="connsiteY2715" fmla="*/ 3632549 h 6286576"/>
              <a:gd name="connsiteX2716" fmla="*/ 5098753 w 6331249"/>
              <a:gd name="connsiteY2716" fmla="*/ 3635106 h 6286576"/>
              <a:gd name="connsiteX2717" fmla="*/ 5100148 w 6331249"/>
              <a:gd name="connsiteY2717" fmla="*/ 3637664 h 6286576"/>
              <a:gd name="connsiteX2718" fmla="*/ 5101542 w 6331249"/>
              <a:gd name="connsiteY2718" fmla="*/ 3640221 h 6286576"/>
              <a:gd name="connsiteX2719" fmla="*/ 5103169 w 6331249"/>
              <a:gd name="connsiteY2719" fmla="*/ 3642778 h 6286576"/>
              <a:gd name="connsiteX2720" fmla="*/ 5104797 w 6331249"/>
              <a:gd name="connsiteY2720" fmla="*/ 3645568 h 6286576"/>
              <a:gd name="connsiteX2721" fmla="*/ 5106657 w 6331249"/>
              <a:gd name="connsiteY2721" fmla="*/ 3648125 h 6286576"/>
              <a:gd name="connsiteX2722" fmla="*/ 5108516 w 6331249"/>
              <a:gd name="connsiteY2722" fmla="*/ 3650683 h 6286576"/>
              <a:gd name="connsiteX2723" fmla="*/ 5110376 w 6331249"/>
              <a:gd name="connsiteY2723" fmla="*/ 3653240 h 6286576"/>
              <a:gd name="connsiteX2724" fmla="*/ 5112468 w 6331249"/>
              <a:gd name="connsiteY2724" fmla="*/ 3655797 h 6286576"/>
              <a:gd name="connsiteX2725" fmla="*/ 5114560 w 6331249"/>
              <a:gd name="connsiteY2725" fmla="*/ 3658355 h 6286576"/>
              <a:gd name="connsiteX2726" fmla="*/ 5116652 w 6331249"/>
              <a:gd name="connsiteY2726" fmla="*/ 3660912 h 6286576"/>
              <a:gd name="connsiteX2727" fmla="*/ 5118745 w 6331249"/>
              <a:gd name="connsiteY2727" fmla="*/ 3663469 h 6286576"/>
              <a:gd name="connsiteX2728" fmla="*/ 5120837 w 6331249"/>
              <a:gd name="connsiteY2728" fmla="*/ 3665794 h 6286576"/>
              <a:gd name="connsiteX2729" fmla="*/ 5123161 w 6331249"/>
              <a:gd name="connsiteY2729" fmla="*/ 3668119 h 6286576"/>
              <a:gd name="connsiteX2730" fmla="*/ 5125486 w 6331249"/>
              <a:gd name="connsiteY2730" fmla="*/ 3670444 h 6286576"/>
              <a:gd name="connsiteX2731" fmla="*/ 5127810 w 6331249"/>
              <a:gd name="connsiteY2731" fmla="*/ 3672769 h 6286576"/>
              <a:gd name="connsiteX2732" fmla="*/ 5130135 w 6331249"/>
              <a:gd name="connsiteY2732" fmla="*/ 3674861 h 6286576"/>
              <a:gd name="connsiteX2733" fmla="*/ 5132460 w 6331249"/>
              <a:gd name="connsiteY2733" fmla="*/ 3676953 h 6286576"/>
              <a:gd name="connsiteX2734" fmla="*/ 5134784 w 6331249"/>
              <a:gd name="connsiteY2734" fmla="*/ 3679046 h 6286576"/>
              <a:gd name="connsiteX2735" fmla="*/ 5137109 w 6331249"/>
              <a:gd name="connsiteY2735" fmla="*/ 3680906 h 6286576"/>
              <a:gd name="connsiteX2736" fmla="*/ 5139433 w 6331249"/>
              <a:gd name="connsiteY2736" fmla="*/ 3682766 h 6286576"/>
              <a:gd name="connsiteX2737" fmla="*/ 5141758 w 6331249"/>
              <a:gd name="connsiteY2737" fmla="*/ 3684393 h 6286576"/>
              <a:gd name="connsiteX2738" fmla="*/ 5144082 w 6331249"/>
              <a:gd name="connsiteY2738" fmla="*/ 3686020 h 6286576"/>
              <a:gd name="connsiteX2739" fmla="*/ 5146407 w 6331249"/>
              <a:gd name="connsiteY2739" fmla="*/ 3687415 h 6286576"/>
              <a:gd name="connsiteX2740" fmla="*/ 5148732 w 6331249"/>
              <a:gd name="connsiteY2740" fmla="*/ 3688810 h 6286576"/>
              <a:gd name="connsiteX2741" fmla="*/ 5151056 w 6331249"/>
              <a:gd name="connsiteY2741" fmla="*/ 3689972 h 6286576"/>
              <a:gd name="connsiteX2742" fmla="*/ 5153381 w 6331249"/>
              <a:gd name="connsiteY2742" fmla="*/ 3689972 h 6286576"/>
              <a:gd name="connsiteX2743" fmla="*/ 5205452 w 6331249"/>
              <a:gd name="connsiteY2743" fmla="*/ 3713221 h 6286576"/>
              <a:gd name="connsiteX2744" fmla="*/ 5207776 w 6331249"/>
              <a:gd name="connsiteY2744" fmla="*/ 3713221 h 6286576"/>
              <a:gd name="connsiteX2745" fmla="*/ 5209868 w 6331249"/>
              <a:gd name="connsiteY2745" fmla="*/ 3713221 h 6286576"/>
              <a:gd name="connsiteX2746" fmla="*/ 5211728 w 6331249"/>
              <a:gd name="connsiteY2746" fmla="*/ 3713221 h 6286576"/>
              <a:gd name="connsiteX2747" fmla="*/ 5213587 w 6331249"/>
              <a:gd name="connsiteY2747" fmla="*/ 3713221 h 6286576"/>
              <a:gd name="connsiteX2748" fmla="*/ 5215215 w 6331249"/>
              <a:gd name="connsiteY2748" fmla="*/ 3713221 h 6286576"/>
              <a:gd name="connsiteX2749" fmla="*/ 5223583 w 6331249"/>
              <a:gd name="connsiteY2749" fmla="*/ 3713221 h 6286576"/>
              <a:gd name="connsiteX2750" fmla="*/ 5223583 w 6331249"/>
              <a:gd name="connsiteY2750" fmla="*/ 3700434 h 6286576"/>
              <a:gd name="connsiteX2751" fmla="*/ 5223583 w 6331249"/>
              <a:gd name="connsiteY2751" fmla="*/ 3698342 h 6286576"/>
              <a:gd name="connsiteX2752" fmla="*/ 5223583 w 6331249"/>
              <a:gd name="connsiteY2752" fmla="*/ 3696017 h 6286576"/>
              <a:gd name="connsiteX2753" fmla="*/ 5223583 w 6331249"/>
              <a:gd name="connsiteY2753" fmla="*/ 3696017 h 6286576"/>
              <a:gd name="connsiteX2754" fmla="*/ 5421638 w 6331249"/>
              <a:gd name="connsiteY2754" fmla="*/ 3908972 h 6286576"/>
              <a:gd name="connsiteX2755" fmla="*/ 5399787 w 6331249"/>
              <a:gd name="connsiteY2755" fmla="*/ 3855965 h 6286576"/>
              <a:gd name="connsiteX2756" fmla="*/ 5399787 w 6331249"/>
              <a:gd name="connsiteY2756" fmla="*/ 3853641 h 6286576"/>
              <a:gd name="connsiteX2757" fmla="*/ 5399787 w 6331249"/>
              <a:gd name="connsiteY2757" fmla="*/ 3851316 h 6286576"/>
              <a:gd name="connsiteX2758" fmla="*/ 5398624 w 6331249"/>
              <a:gd name="connsiteY2758" fmla="*/ 3848991 h 6286576"/>
              <a:gd name="connsiteX2759" fmla="*/ 5397230 w 6331249"/>
              <a:gd name="connsiteY2759" fmla="*/ 3846666 h 6286576"/>
              <a:gd name="connsiteX2760" fmla="*/ 5395835 w 6331249"/>
              <a:gd name="connsiteY2760" fmla="*/ 3844341 h 6286576"/>
              <a:gd name="connsiteX2761" fmla="*/ 5394208 w 6331249"/>
              <a:gd name="connsiteY2761" fmla="*/ 3841784 h 6286576"/>
              <a:gd name="connsiteX2762" fmla="*/ 5390256 w 6331249"/>
              <a:gd name="connsiteY2762" fmla="*/ 3836205 h 6286576"/>
              <a:gd name="connsiteX2763" fmla="*/ 5388397 w 6331249"/>
              <a:gd name="connsiteY2763" fmla="*/ 3833647 h 6286576"/>
              <a:gd name="connsiteX2764" fmla="*/ 5386537 w 6331249"/>
              <a:gd name="connsiteY2764" fmla="*/ 3831090 h 6286576"/>
              <a:gd name="connsiteX2765" fmla="*/ 5384445 w 6331249"/>
              <a:gd name="connsiteY2765" fmla="*/ 3828765 h 6286576"/>
              <a:gd name="connsiteX2766" fmla="*/ 5382353 w 6331249"/>
              <a:gd name="connsiteY2766" fmla="*/ 3826440 h 6286576"/>
              <a:gd name="connsiteX2767" fmla="*/ 5380261 w 6331249"/>
              <a:gd name="connsiteY2767" fmla="*/ 3824115 h 6286576"/>
              <a:gd name="connsiteX2768" fmla="*/ 5377936 w 6331249"/>
              <a:gd name="connsiteY2768" fmla="*/ 3821790 h 6286576"/>
              <a:gd name="connsiteX2769" fmla="*/ 5375611 w 6331249"/>
              <a:gd name="connsiteY2769" fmla="*/ 3819466 h 6286576"/>
              <a:gd name="connsiteX2770" fmla="*/ 5373287 w 6331249"/>
              <a:gd name="connsiteY2770" fmla="*/ 3817141 h 6286576"/>
              <a:gd name="connsiteX2771" fmla="*/ 5370963 w 6331249"/>
              <a:gd name="connsiteY2771" fmla="*/ 3814816 h 6286576"/>
              <a:gd name="connsiteX2772" fmla="*/ 5368405 w 6331249"/>
              <a:gd name="connsiteY2772" fmla="*/ 3812724 h 6286576"/>
              <a:gd name="connsiteX2773" fmla="*/ 5365848 w 6331249"/>
              <a:gd name="connsiteY2773" fmla="*/ 3810631 h 6286576"/>
              <a:gd name="connsiteX2774" fmla="*/ 5363291 w 6331249"/>
              <a:gd name="connsiteY2774" fmla="*/ 3808539 h 6286576"/>
              <a:gd name="connsiteX2775" fmla="*/ 5360734 w 6331249"/>
              <a:gd name="connsiteY2775" fmla="*/ 3806447 h 6286576"/>
              <a:gd name="connsiteX2776" fmla="*/ 5358177 w 6331249"/>
              <a:gd name="connsiteY2776" fmla="*/ 3804587 h 6286576"/>
              <a:gd name="connsiteX2777" fmla="*/ 5355620 w 6331249"/>
              <a:gd name="connsiteY2777" fmla="*/ 3802727 h 6286576"/>
              <a:gd name="connsiteX2778" fmla="*/ 5353063 w 6331249"/>
              <a:gd name="connsiteY2778" fmla="*/ 3800867 h 6286576"/>
              <a:gd name="connsiteX2779" fmla="*/ 5350506 w 6331249"/>
              <a:gd name="connsiteY2779" fmla="*/ 3799239 h 6286576"/>
              <a:gd name="connsiteX2780" fmla="*/ 5347949 w 6331249"/>
              <a:gd name="connsiteY2780" fmla="*/ 3797612 h 6286576"/>
              <a:gd name="connsiteX2781" fmla="*/ 5345392 w 6331249"/>
              <a:gd name="connsiteY2781" fmla="*/ 3796217 h 6286576"/>
              <a:gd name="connsiteX2782" fmla="*/ 5342835 w 6331249"/>
              <a:gd name="connsiteY2782" fmla="*/ 3794823 h 6286576"/>
              <a:gd name="connsiteX2783" fmla="*/ 5340278 w 6331249"/>
              <a:gd name="connsiteY2783" fmla="*/ 3793660 h 6286576"/>
              <a:gd name="connsiteX2784" fmla="*/ 5337721 w 6331249"/>
              <a:gd name="connsiteY2784" fmla="*/ 3793660 h 6286576"/>
              <a:gd name="connsiteX2785" fmla="*/ 5335164 w 6331249"/>
              <a:gd name="connsiteY2785" fmla="*/ 3793660 h 6286576"/>
              <a:gd name="connsiteX2786" fmla="*/ 5332839 w 6331249"/>
              <a:gd name="connsiteY2786" fmla="*/ 3793660 h 6286576"/>
              <a:gd name="connsiteX2787" fmla="*/ 5330282 w 6331249"/>
              <a:gd name="connsiteY2787" fmla="*/ 3793660 h 6286576"/>
              <a:gd name="connsiteX2788" fmla="*/ 5275654 w 6331249"/>
              <a:gd name="connsiteY2788" fmla="*/ 3776456 h 6286576"/>
              <a:gd name="connsiteX2789" fmla="*/ 5273330 w 6331249"/>
              <a:gd name="connsiteY2789" fmla="*/ 3776456 h 6286576"/>
              <a:gd name="connsiteX2790" fmla="*/ 5271237 w 6331249"/>
              <a:gd name="connsiteY2790" fmla="*/ 3776456 h 6286576"/>
              <a:gd name="connsiteX2791" fmla="*/ 5269145 w 6331249"/>
              <a:gd name="connsiteY2791" fmla="*/ 3776456 h 6286576"/>
              <a:gd name="connsiteX2792" fmla="*/ 5257755 w 6331249"/>
              <a:gd name="connsiteY2792" fmla="*/ 3776456 h 6286576"/>
              <a:gd name="connsiteX2793" fmla="*/ 5257755 w 6331249"/>
              <a:gd name="connsiteY2793" fmla="*/ 3785523 h 6286576"/>
              <a:gd name="connsiteX2794" fmla="*/ 5257755 w 6331249"/>
              <a:gd name="connsiteY2794" fmla="*/ 3787383 h 6286576"/>
              <a:gd name="connsiteX2795" fmla="*/ 5257755 w 6331249"/>
              <a:gd name="connsiteY2795" fmla="*/ 3789243 h 6286576"/>
              <a:gd name="connsiteX2796" fmla="*/ 5257755 w 6331249"/>
              <a:gd name="connsiteY2796" fmla="*/ 3791335 h 6286576"/>
              <a:gd name="connsiteX2797" fmla="*/ 5257755 w 6331249"/>
              <a:gd name="connsiteY2797" fmla="*/ 3793660 h 6286576"/>
              <a:gd name="connsiteX2798" fmla="*/ 5279838 w 6331249"/>
              <a:gd name="connsiteY2798" fmla="*/ 3846666 h 6286576"/>
              <a:gd name="connsiteX2799" fmla="*/ 5279838 w 6331249"/>
              <a:gd name="connsiteY2799" fmla="*/ 3848991 h 6286576"/>
              <a:gd name="connsiteX2800" fmla="*/ 5279838 w 6331249"/>
              <a:gd name="connsiteY2800" fmla="*/ 3851316 h 6286576"/>
              <a:gd name="connsiteX2801" fmla="*/ 5281001 w 6331249"/>
              <a:gd name="connsiteY2801" fmla="*/ 3853641 h 6286576"/>
              <a:gd name="connsiteX2802" fmla="*/ 5282395 w 6331249"/>
              <a:gd name="connsiteY2802" fmla="*/ 3855965 h 6286576"/>
              <a:gd name="connsiteX2803" fmla="*/ 5283790 w 6331249"/>
              <a:gd name="connsiteY2803" fmla="*/ 3858290 h 6286576"/>
              <a:gd name="connsiteX2804" fmla="*/ 5285417 w 6331249"/>
              <a:gd name="connsiteY2804" fmla="*/ 3860848 h 6286576"/>
              <a:gd name="connsiteX2805" fmla="*/ 5287045 w 6331249"/>
              <a:gd name="connsiteY2805" fmla="*/ 3863405 h 6286576"/>
              <a:gd name="connsiteX2806" fmla="*/ 5288904 w 6331249"/>
              <a:gd name="connsiteY2806" fmla="*/ 3865962 h 6286576"/>
              <a:gd name="connsiteX2807" fmla="*/ 5290764 w 6331249"/>
              <a:gd name="connsiteY2807" fmla="*/ 3868520 h 6286576"/>
              <a:gd name="connsiteX2808" fmla="*/ 5292856 w 6331249"/>
              <a:gd name="connsiteY2808" fmla="*/ 3870844 h 6286576"/>
              <a:gd name="connsiteX2809" fmla="*/ 5294948 w 6331249"/>
              <a:gd name="connsiteY2809" fmla="*/ 3873169 h 6286576"/>
              <a:gd name="connsiteX2810" fmla="*/ 5297040 w 6331249"/>
              <a:gd name="connsiteY2810" fmla="*/ 3875494 h 6286576"/>
              <a:gd name="connsiteX2811" fmla="*/ 5299365 w 6331249"/>
              <a:gd name="connsiteY2811" fmla="*/ 3877819 h 6286576"/>
              <a:gd name="connsiteX2812" fmla="*/ 5301690 w 6331249"/>
              <a:gd name="connsiteY2812" fmla="*/ 3880144 h 6286576"/>
              <a:gd name="connsiteX2813" fmla="*/ 5304014 w 6331249"/>
              <a:gd name="connsiteY2813" fmla="*/ 3882468 h 6286576"/>
              <a:gd name="connsiteX2814" fmla="*/ 5306339 w 6331249"/>
              <a:gd name="connsiteY2814" fmla="*/ 3884793 h 6286576"/>
              <a:gd name="connsiteX2815" fmla="*/ 5308896 w 6331249"/>
              <a:gd name="connsiteY2815" fmla="*/ 3886886 h 6286576"/>
              <a:gd name="connsiteX2816" fmla="*/ 5311453 w 6331249"/>
              <a:gd name="connsiteY2816" fmla="*/ 3888978 h 6286576"/>
              <a:gd name="connsiteX2817" fmla="*/ 5314010 w 6331249"/>
              <a:gd name="connsiteY2817" fmla="*/ 3891071 h 6286576"/>
              <a:gd name="connsiteX2818" fmla="*/ 5316567 w 6331249"/>
              <a:gd name="connsiteY2818" fmla="*/ 3893163 h 6286576"/>
              <a:gd name="connsiteX2819" fmla="*/ 5319124 w 6331249"/>
              <a:gd name="connsiteY2819" fmla="*/ 3895023 h 6286576"/>
              <a:gd name="connsiteX2820" fmla="*/ 5321681 w 6331249"/>
              <a:gd name="connsiteY2820" fmla="*/ 3896883 h 6286576"/>
              <a:gd name="connsiteX2821" fmla="*/ 5324238 w 6331249"/>
              <a:gd name="connsiteY2821" fmla="*/ 3898742 h 6286576"/>
              <a:gd name="connsiteX2822" fmla="*/ 5326795 w 6331249"/>
              <a:gd name="connsiteY2822" fmla="*/ 3900370 h 6286576"/>
              <a:gd name="connsiteX2823" fmla="*/ 5329352 w 6331249"/>
              <a:gd name="connsiteY2823" fmla="*/ 3901997 h 6286576"/>
              <a:gd name="connsiteX2824" fmla="*/ 5331909 w 6331249"/>
              <a:gd name="connsiteY2824" fmla="*/ 3903392 h 6286576"/>
              <a:gd name="connsiteX2825" fmla="*/ 5334466 w 6331249"/>
              <a:gd name="connsiteY2825" fmla="*/ 3904787 h 6286576"/>
              <a:gd name="connsiteX2826" fmla="*/ 5337023 w 6331249"/>
              <a:gd name="connsiteY2826" fmla="*/ 3905949 h 6286576"/>
              <a:gd name="connsiteX2827" fmla="*/ 5339580 w 6331249"/>
              <a:gd name="connsiteY2827" fmla="*/ 3905949 h 6286576"/>
              <a:gd name="connsiteX2828" fmla="*/ 5342137 w 6331249"/>
              <a:gd name="connsiteY2828" fmla="*/ 3905949 h 6286576"/>
              <a:gd name="connsiteX2829" fmla="*/ 5344462 w 6331249"/>
              <a:gd name="connsiteY2829" fmla="*/ 3905949 h 6286576"/>
              <a:gd name="connsiteX2830" fmla="*/ 5347019 w 6331249"/>
              <a:gd name="connsiteY2830" fmla="*/ 3905949 h 6286576"/>
              <a:gd name="connsiteX2831" fmla="*/ 5401647 w 6331249"/>
              <a:gd name="connsiteY2831" fmla="*/ 3923153 h 6286576"/>
              <a:gd name="connsiteX2832" fmla="*/ 5403971 w 6331249"/>
              <a:gd name="connsiteY2832" fmla="*/ 3923153 h 6286576"/>
              <a:gd name="connsiteX2833" fmla="*/ 5406063 w 6331249"/>
              <a:gd name="connsiteY2833" fmla="*/ 3923153 h 6286576"/>
              <a:gd name="connsiteX2834" fmla="*/ 5408155 w 6331249"/>
              <a:gd name="connsiteY2834" fmla="*/ 3923153 h 6286576"/>
              <a:gd name="connsiteX2835" fmla="*/ 5420011 w 6331249"/>
              <a:gd name="connsiteY2835" fmla="*/ 3923153 h 6286576"/>
              <a:gd name="connsiteX2836" fmla="*/ 5420011 w 6331249"/>
              <a:gd name="connsiteY2836" fmla="*/ 3914086 h 6286576"/>
              <a:gd name="connsiteX2837" fmla="*/ 5420011 w 6331249"/>
              <a:gd name="connsiteY2837" fmla="*/ 3912226 h 6286576"/>
              <a:gd name="connsiteX2838" fmla="*/ 5420011 w 6331249"/>
              <a:gd name="connsiteY2838" fmla="*/ 3910366 h 6286576"/>
              <a:gd name="connsiteX2839" fmla="*/ 5420011 w 6331249"/>
              <a:gd name="connsiteY2839" fmla="*/ 3908274 h 6286576"/>
              <a:gd name="connsiteX2840" fmla="*/ 5420011 w 6331249"/>
              <a:gd name="connsiteY2840" fmla="*/ 3905949 h 6286576"/>
              <a:gd name="connsiteX2841" fmla="*/ 5420011 w 6331249"/>
              <a:gd name="connsiteY2841" fmla="*/ 3905949 h 6286576"/>
              <a:gd name="connsiteX2842" fmla="*/ 5656887 w 6331249"/>
              <a:gd name="connsiteY2842" fmla="*/ 4096353 h 6286576"/>
              <a:gd name="connsiteX2843" fmla="*/ 5625505 w 6331249"/>
              <a:gd name="connsiteY2843" fmla="*/ 4048461 h 6286576"/>
              <a:gd name="connsiteX2844" fmla="*/ 5624110 w 6331249"/>
              <a:gd name="connsiteY2844" fmla="*/ 4046369 h 6286576"/>
              <a:gd name="connsiteX2845" fmla="*/ 5622482 w 6331249"/>
              <a:gd name="connsiteY2845" fmla="*/ 4044277 h 6286576"/>
              <a:gd name="connsiteX2846" fmla="*/ 5620856 w 6331249"/>
              <a:gd name="connsiteY2846" fmla="*/ 4042185 h 6286576"/>
              <a:gd name="connsiteX2847" fmla="*/ 5618996 w 6331249"/>
              <a:gd name="connsiteY2847" fmla="*/ 4040092 h 6286576"/>
              <a:gd name="connsiteX2848" fmla="*/ 5617136 w 6331249"/>
              <a:gd name="connsiteY2848" fmla="*/ 4038000 h 6286576"/>
              <a:gd name="connsiteX2849" fmla="*/ 5615044 w 6331249"/>
              <a:gd name="connsiteY2849" fmla="*/ 4035907 h 6286576"/>
              <a:gd name="connsiteX2850" fmla="*/ 5613417 w 6331249"/>
              <a:gd name="connsiteY2850" fmla="*/ 4031490 h 6286576"/>
              <a:gd name="connsiteX2851" fmla="*/ 5611092 w 6331249"/>
              <a:gd name="connsiteY2851" fmla="*/ 4029398 h 6286576"/>
              <a:gd name="connsiteX2852" fmla="*/ 5608767 w 6331249"/>
              <a:gd name="connsiteY2852" fmla="*/ 4027306 h 6286576"/>
              <a:gd name="connsiteX2853" fmla="*/ 5606443 w 6331249"/>
              <a:gd name="connsiteY2853" fmla="*/ 4025213 h 6286576"/>
              <a:gd name="connsiteX2854" fmla="*/ 5603886 w 6331249"/>
              <a:gd name="connsiteY2854" fmla="*/ 4023121 h 6286576"/>
              <a:gd name="connsiteX2855" fmla="*/ 5601329 w 6331249"/>
              <a:gd name="connsiteY2855" fmla="*/ 4021261 h 6286576"/>
              <a:gd name="connsiteX2856" fmla="*/ 5598772 w 6331249"/>
              <a:gd name="connsiteY2856" fmla="*/ 4019401 h 6286576"/>
              <a:gd name="connsiteX2857" fmla="*/ 5596215 w 6331249"/>
              <a:gd name="connsiteY2857" fmla="*/ 4017541 h 6286576"/>
              <a:gd name="connsiteX2858" fmla="*/ 5593425 w 6331249"/>
              <a:gd name="connsiteY2858" fmla="*/ 4015682 h 6286576"/>
              <a:gd name="connsiteX2859" fmla="*/ 5590636 w 6331249"/>
              <a:gd name="connsiteY2859" fmla="*/ 4013822 h 6286576"/>
              <a:gd name="connsiteX2860" fmla="*/ 5587846 w 6331249"/>
              <a:gd name="connsiteY2860" fmla="*/ 4012194 h 6286576"/>
              <a:gd name="connsiteX2861" fmla="*/ 5585057 w 6331249"/>
              <a:gd name="connsiteY2861" fmla="*/ 4010567 h 6286576"/>
              <a:gd name="connsiteX2862" fmla="*/ 5582268 w 6331249"/>
              <a:gd name="connsiteY2862" fmla="*/ 4008939 h 6286576"/>
              <a:gd name="connsiteX2863" fmla="*/ 5579478 w 6331249"/>
              <a:gd name="connsiteY2863" fmla="*/ 4007544 h 6286576"/>
              <a:gd name="connsiteX2864" fmla="*/ 5576688 w 6331249"/>
              <a:gd name="connsiteY2864" fmla="*/ 4006150 h 6286576"/>
              <a:gd name="connsiteX2865" fmla="*/ 5573899 w 6331249"/>
              <a:gd name="connsiteY2865" fmla="*/ 4004755 h 6286576"/>
              <a:gd name="connsiteX2866" fmla="*/ 5571109 w 6331249"/>
              <a:gd name="connsiteY2866" fmla="*/ 4003592 h 6286576"/>
              <a:gd name="connsiteX2867" fmla="*/ 5568320 w 6331249"/>
              <a:gd name="connsiteY2867" fmla="*/ 4003592 h 6286576"/>
              <a:gd name="connsiteX2868" fmla="*/ 5565530 w 6331249"/>
              <a:gd name="connsiteY2868" fmla="*/ 4003592 h 6286576"/>
              <a:gd name="connsiteX2869" fmla="*/ 5562741 w 6331249"/>
              <a:gd name="connsiteY2869" fmla="*/ 4003592 h 6286576"/>
              <a:gd name="connsiteX2870" fmla="*/ 5559951 w 6331249"/>
              <a:gd name="connsiteY2870" fmla="*/ 4003592 h 6286576"/>
              <a:gd name="connsiteX2871" fmla="*/ 5557162 w 6331249"/>
              <a:gd name="connsiteY2871" fmla="*/ 4003592 h 6286576"/>
              <a:gd name="connsiteX2872" fmla="*/ 5554372 w 6331249"/>
              <a:gd name="connsiteY2872" fmla="*/ 4003592 h 6286576"/>
              <a:gd name="connsiteX2873" fmla="*/ 5551816 w 6331249"/>
              <a:gd name="connsiteY2873" fmla="*/ 4003592 h 6286576"/>
              <a:gd name="connsiteX2874" fmla="*/ 5549258 w 6331249"/>
              <a:gd name="connsiteY2874" fmla="*/ 4003592 h 6286576"/>
              <a:gd name="connsiteX2875" fmla="*/ 5546701 w 6331249"/>
              <a:gd name="connsiteY2875" fmla="*/ 4003592 h 6286576"/>
              <a:gd name="connsiteX2876" fmla="*/ 5489749 w 6331249"/>
              <a:gd name="connsiteY2876" fmla="*/ 3996850 h 6286576"/>
              <a:gd name="connsiteX2877" fmla="*/ 5471850 w 6331249"/>
              <a:gd name="connsiteY2877" fmla="*/ 3996850 h 6286576"/>
              <a:gd name="connsiteX2878" fmla="*/ 5471850 w 6331249"/>
              <a:gd name="connsiteY2878" fmla="*/ 4002662 h 6286576"/>
              <a:gd name="connsiteX2879" fmla="*/ 5471850 w 6331249"/>
              <a:gd name="connsiteY2879" fmla="*/ 4004057 h 6286576"/>
              <a:gd name="connsiteX2880" fmla="*/ 5471850 w 6331249"/>
              <a:gd name="connsiteY2880" fmla="*/ 4005685 h 6286576"/>
              <a:gd name="connsiteX2881" fmla="*/ 5471850 w 6331249"/>
              <a:gd name="connsiteY2881" fmla="*/ 4007312 h 6286576"/>
              <a:gd name="connsiteX2882" fmla="*/ 5471850 w 6331249"/>
              <a:gd name="connsiteY2882" fmla="*/ 4009172 h 6286576"/>
              <a:gd name="connsiteX2883" fmla="*/ 5471850 w 6331249"/>
              <a:gd name="connsiteY2883" fmla="*/ 4011032 h 6286576"/>
              <a:gd name="connsiteX2884" fmla="*/ 5473244 w 6331249"/>
              <a:gd name="connsiteY2884" fmla="*/ 4013124 h 6286576"/>
              <a:gd name="connsiteX2885" fmla="*/ 5504626 w 6331249"/>
              <a:gd name="connsiteY2885" fmla="*/ 4061016 h 6286576"/>
              <a:gd name="connsiteX2886" fmla="*/ 5506021 w 6331249"/>
              <a:gd name="connsiteY2886" fmla="*/ 4063108 h 6286576"/>
              <a:gd name="connsiteX2887" fmla="*/ 5507648 w 6331249"/>
              <a:gd name="connsiteY2887" fmla="*/ 4065200 h 6286576"/>
              <a:gd name="connsiteX2888" fmla="*/ 5509275 w 6331249"/>
              <a:gd name="connsiteY2888" fmla="*/ 4067292 h 6286576"/>
              <a:gd name="connsiteX2889" fmla="*/ 5511135 w 6331249"/>
              <a:gd name="connsiteY2889" fmla="*/ 4069385 h 6286576"/>
              <a:gd name="connsiteX2890" fmla="*/ 5512995 w 6331249"/>
              <a:gd name="connsiteY2890" fmla="*/ 4071477 h 6286576"/>
              <a:gd name="connsiteX2891" fmla="*/ 5515087 w 6331249"/>
              <a:gd name="connsiteY2891" fmla="*/ 4073570 h 6286576"/>
              <a:gd name="connsiteX2892" fmla="*/ 5517179 w 6331249"/>
              <a:gd name="connsiteY2892" fmla="*/ 4075662 h 6286576"/>
              <a:gd name="connsiteX2893" fmla="*/ 5519503 w 6331249"/>
              <a:gd name="connsiteY2893" fmla="*/ 4077754 h 6286576"/>
              <a:gd name="connsiteX2894" fmla="*/ 5521828 w 6331249"/>
              <a:gd name="connsiteY2894" fmla="*/ 4079847 h 6286576"/>
              <a:gd name="connsiteX2895" fmla="*/ 5524153 w 6331249"/>
              <a:gd name="connsiteY2895" fmla="*/ 4081939 h 6286576"/>
              <a:gd name="connsiteX2896" fmla="*/ 5526710 w 6331249"/>
              <a:gd name="connsiteY2896" fmla="*/ 4084031 h 6286576"/>
              <a:gd name="connsiteX2897" fmla="*/ 5529267 w 6331249"/>
              <a:gd name="connsiteY2897" fmla="*/ 4085891 h 6286576"/>
              <a:gd name="connsiteX2898" fmla="*/ 5531824 w 6331249"/>
              <a:gd name="connsiteY2898" fmla="*/ 4087751 h 6286576"/>
              <a:gd name="connsiteX2899" fmla="*/ 5534381 w 6331249"/>
              <a:gd name="connsiteY2899" fmla="*/ 4089611 h 6286576"/>
              <a:gd name="connsiteX2900" fmla="*/ 5537170 w 6331249"/>
              <a:gd name="connsiteY2900" fmla="*/ 4091471 h 6286576"/>
              <a:gd name="connsiteX2901" fmla="*/ 5539960 w 6331249"/>
              <a:gd name="connsiteY2901" fmla="*/ 4093331 h 6286576"/>
              <a:gd name="connsiteX2902" fmla="*/ 5542749 w 6331249"/>
              <a:gd name="connsiteY2902" fmla="*/ 4094958 h 6286576"/>
              <a:gd name="connsiteX2903" fmla="*/ 5545539 w 6331249"/>
              <a:gd name="connsiteY2903" fmla="*/ 4096586 h 6286576"/>
              <a:gd name="connsiteX2904" fmla="*/ 5548328 w 6331249"/>
              <a:gd name="connsiteY2904" fmla="*/ 4098213 h 6286576"/>
              <a:gd name="connsiteX2905" fmla="*/ 5551118 w 6331249"/>
              <a:gd name="connsiteY2905" fmla="*/ 4099608 h 6286576"/>
              <a:gd name="connsiteX2906" fmla="*/ 5553908 w 6331249"/>
              <a:gd name="connsiteY2906" fmla="*/ 4101003 h 6286576"/>
              <a:gd name="connsiteX2907" fmla="*/ 5556697 w 6331249"/>
              <a:gd name="connsiteY2907" fmla="*/ 4102398 h 6286576"/>
              <a:gd name="connsiteX2908" fmla="*/ 5559486 w 6331249"/>
              <a:gd name="connsiteY2908" fmla="*/ 4103560 h 6286576"/>
              <a:gd name="connsiteX2909" fmla="*/ 5562276 w 6331249"/>
              <a:gd name="connsiteY2909" fmla="*/ 4103560 h 6286576"/>
              <a:gd name="connsiteX2910" fmla="*/ 5565065 w 6331249"/>
              <a:gd name="connsiteY2910" fmla="*/ 4103560 h 6286576"/>
              <a:gd name="connsiteX2911" fmla="*/ 5567855 w 6331249"/>
              <a:gd name="connsiteY2911" fmla="*/ 4103560 h 6286576"/>
              <a:gd name="connsiteX2912" fmla="*/ 5570645 w 6331249"/>
              <a:gd name="connsiteY2912" fmla="*/ 4103560 h 6286576"/>
              <a:gd name="connsiteX2913" fmla="*/ 5573434 w 6331249"/>
              <a:gd name="connsiteY2913" fmla="*/ 4103560 h 6286576"/>
              <a:gd name="connsiteX2914" fmla="*/ 5576223 w 6331249"/>
              <a:gd name="connsiteY2914" fmla="*/ 4103560 h 6286576"/>
              <a:gd name="connsiteX2915" fmla="*/ 5578780 w 6331249"/>
              <a:gd name="connsiteY2915" fmla="*/ 4103560 h 6286576"/>
              <a:gd name="connsiteX2916" fmla="*/ 5581338 w 6331249"/>
              <a:gd name="connsiteY2916" fmla="*/ 4103560 h 6286576"/>
              <a:gd name="connsiteX2917" fmla="*/ 5583894 w 6331249"/>
              <a:gd name="connsiteY2917" fmla="*/ 4103560 h 6286576"/>
              <a:gd name="connsiteX2918" fmla="*/ 5640847 w 6331249"/>
              <a:gd name="connsiteY2918" fmla="*/ 4110302 h 6286576"/>
              <a:gd name="connsiteX2919" fmla="*/ 5658746 w 6331249"/>
              <a:gd name="connsiteY2919" fmla="*/ 4110302 h 6286576"/>
              <a:gd name="connsiteX2920" fmla="*/ 5658746 w 6331249"/>
              <a:gd name="connsiteY2920" fmla="*/ 4104490 h 6286576"/>
              <a:gd name="connsiteX2921" fmla="*/ 5658746 w 6331249"/>
              <a:gd name="connsiteY2921" fmla="*/ 4103095 h 6286576"/>
              <a:gd name="connsiteX2922" fmla="*/ 5658746 w 6331249"/>
              <a:gd name="connsiteY2922" fmla="*/ 4101468 h 6286576"/>
              <a:gd name="connsiteX2923" fmla="*/ 5658746 w 6331249"/>
              <a:gd name="connsiteY2923" fmla="*/ 4099840 h 6286576"/>
              <a:gd name="connsiteX2924" fmla="*/ 5658746 w 6331249"/>
              <a:gd name="connsiteY2924" fmla="*/ 4097980 h 6286576"/>
              <a:gd name="connsiteX2925" fmla="*/ 5658746 w 6331249"/>
              <a:gd name="connsiteY2925" fmla="*/ 4096121 h 6286576"/>
              <a:gd name="connsiteX2926" fmla="*/ 5657351 w 6331249"/>
              <a:gd name="connsiteY2926" fmla="*/ 4094028 h 6286576"/>
              <a:gd name="connsiteX2927" fmla="*/ 5657351 w 6331249"/>
              <a:gd name="connsiteY2927" fmla="*/ 4094028 h 6286576"/>
              <a:gd name="connsiteX2928" fmla="*/ 5220794 w 6331249"/>
              <a:gd name="connsiteY2928" fmla="*/ 2879304 h 6286576"/>
              <a:gd name="connsiteX2929" fmla="*/ 5197548 w 6331249"/>
              <a:gd name="connsiteY2929" fmla="*/ 2817928 h 6286576"/>
              <a:gd name="connsiteX2930" fmla="*/ 5197548 w 6331249"/>
              <a:gd name="connsiteY2930" fmla="*/ 2815138 h 6286576"/>
              <a:gd name="connsiteX2931" fmla="*/ 5196386 w 6331249"/>
              <a:gd name="connsiteY2931" fmla="*/ 2812349 h 6286576"/>
              <a:gd name="connsiteX2932" fmla="*/ 5194991 w 6331249"/>
              <a:gd name="connsiteY2932" fmla="*/ 2809559 h 6286576"/>
              <a:gd name="connsiteX2933" fmla="*/ 5193596 w 6331249"/>
              <a:gd name="connsiteY2933" fmla="*/ 2806769 h 6286576"/>
              <a:gd name="connsiteX2934" fmla="*/ 5191969 w 6331249"/>
              <a:gd name="connsiteY2934" fmla="*/ 2803979 h 6286576"/>
              <a:gd name="connsiteX2935" fmla="*/ 5190342 w 6331249"/>
              <a:gd name="connsiteY2935" fmla="*/ 2800957 h 6286576"/>
              <a:gd name="connsiteX2936" fmla="*/ 5188482 w 6331249"/>
              <a:gd name="connsiteY2936" fmla="*/ 2797935 h 6286576"/>
              <a:gd name="connsiteX2937" fmla="*/ 5186622 w 6331249"/>
              <a:gd name="connsiteY2937" fmla="*/ 2794912 h 6286576"/>
              <a:gd name="connsiteX2938" fmla="*/ 5184530 w 6331249"/>
              <a:gd name="connsiteY2938" fmla="*/ 2791890 h 6286576"/>
              <a:gd name="connsiteX2939" fmla="*/ 5182438 w 6331249"/>
              <a:gd name="connsiteY2939" fmla="*/ 2788868 h 6286576"/>
              <a:gd name="connsiteX2940" fmla="*/ 5180114 w 6331249"/>
              <a:gd name="connsiteY2940" fmla="*/ 2786078 h 6286576"/>
              <a:gd name="connsiteX2941" fmla="*/ 5177789 w 6331249"/>
              <a:gd name="connsiteY2941" fmla="*/ 2783288 h 6286576"/>
              <a:gd name="connsiteX2942" fmla="*/ 5175464 w 6331249"/>
              <a:gd name="connsiteY2942" fmla="*/ 2780499 h 6286576"/>
              <a:gd name="connsiteX2943" fmla="*/ 5172907 w 6331249"/>
              <a:gd name="connsiteY2943" fmla="*/ 2777709 h 6286576"/>
              <a:gd name="connsiteX2944" fmla="*/ 5170350 w 6331249"/>
              <a:gd name="connsiteY2944" fmla="*/ 2774919 h 6286576"/>
              <a:gd name="connsiteX2945" fmla="*/ 5167793 w 6331249"/>
              <a:gd name="connsiteY2945" fmla="*/ 2772129 h 6286576"/>
              <a:gd name="connsiteX2946" fmla="*/ 5165004 w 6331249"/>
              <a:gd name="connsiteY2946" fmla="*/ 2769572 h 6286576"/>
              <a:gd name="connsiteX2947" fmla="*/ 5162214 w 6331249"/>
              <a:gd name="connsiteY2947" fmla="*/ 2767014 h 6286576"/>
              <a:gd name="connsiteX2948" fmla="*/ 5159425 w 6331249"/>
              <a:gd name="connsiteY2948" fmla="*/ 2764457 h 6286576"/>
              <a:gd name="connsiteX2949" fmla="*/ 5156635 w 6331249"/>
              <a:gd name="connsiteY2949" fmla="*/ 2762132 h 6286576"/>
              <a:gd name="connsiteX2950" fmla="*/ 5153846 w 6331249"/>
              <a:gd name="connsiteY2950" fmla="*/ 2759808 h 6286576"/>
              <a:gd name="connsiteX2951" fmla="*/ 5151056 w 6331249"/>
              <a:gd name="connsiteY2951" fmla="*/ 2757483 h 6286576"/>
              <a:gd name="connsiteX2952" fmla="*/ 5148034 w 6331249"/>
              <a:gd name="connsiteY2952" fmla="*/ 2755390 h 6286576"/>
              <a:gd name="connsiteX2953" fmla="*/ 5145012 w 6331249"/>
              <a:gd name="connsiteY2953" fmla="*/ 2753298 h 6286576"/>
              <a:gd name="connsiteX2954" fmla="*/ 5141990 w 6331249"/>
              <a:gd name="connsiteY2954" fmla="*/ 2751438 h 6286576"/>
              <a:gd name="connsiteX2955" fmla="*/ 5138968 w 6331249"/>
              <a:gd name="connsiteY2955" fmla="*/ 2749578 h 6286576"/>
              <a:gd name="connsiteX2956" fmla="*/ 5135946 w 6331249"/>
              <a:gd name="connsiteY2956" fmla="*/ 2747951 h 6286576"/>
              <a:gd name="connsiteX2957" fmla="*/ 5133157 w 6331249"/>
              <a:gd name="connsiteY2957" fmla="*/ 2746323 h 6286576"/>
              <a:gd name="connsiteX2958" fmla="*/ 5130367 w 6331249"/>
              <a:gd name="connsiteY2958" fmla="*/ 2744929 h 6286576"/>
              <a:gd name="connsiteX2959" fmla="*/ 5127578 w 6331249"/>
              <a:gd name="connsiteY2959" fmla="*/ 2743534 h 6286576"/>
              <a:gd name="connsiteX2960" fmla="*/ 5124788 w 6331249"/>
              <a:gd name="connsiteY2960" fmla="*/ 2742371 h 6286576"/>
              <a:gd name="connsiteX2961" fmla="*/ 5121999 w 6331249"/>
              <a:gd name="connsiteY2961" fmla="*/ 2742371 h 6286576"/>
              <a:gd name="connsiteX2962" fmla="*/ 5060630 w 6331249"/>
              <a:gd name="connsiteY2962" fmla="*/ 2719123 h 6286576"/>
              <a:gd name="connsiteX2963" fmla="*/ 5057840 w 6331249"/>
              <a:gd name="connsiteY2963" fmla="*/ 2719123 h 6286576"/>
              <a:gd name="connsiteX2964" fmla="*/ 5055283 w 6331249"/>
              <a:gd name="connsiteY2964" fmla="*/ 2719123 h 6286576"/>
              <a:gd name="connsiteX2965" fmla="*/ 5052959 w 6331249"/>
              <a:gd name="connsiteY2965" fmla="*/ 2719123 h 6286576"/>
              <a:gd name="connsiteX2966" fmla="*/ 5050866 w 6331249"/>
              <a:gd name="connsiteY2966" fmla="*/ 2719123 h 6286576"/>
              <a:gd name="connsiteX2967" fmla="*/ 5037849 w 6331249"/>
              <a:gd name="connsiteY2967" fmla="*/ 2719123 h 6286576"/>
              <a:gd name="connsiteX2968" fmla="*/ 5037849 w 6331249"/>
              <a:gd name="connsiteY2968" fmla="*/ 2731445 h 6286576"/>
              <a:gd name="connsiteX2969" fmla="*/ 5037849 w 6331249"/>
              <a:gd name="connsiteY2969" fmla="*/ 2733537 h 6286576"/>
              <a:gd name="connsiteX2970" fmla="*/ 5037849 w 6331249"/>
              <a:gd name="connsiteY2970" fmla="*/ 2735862 h 6286576"/>
              <a:gd name="connsiteX2971" fmla="*/ 5037849 w 6331249"/>
              <a:gd name="connsiteY2971" fmla="*/ 2738419 h 6286576"/>
              <a:gd name="connsiteX2972" fmla="*/ 5037849 w 6331249"/>
              <a:gd name="connsiteY2972" fmla="*/ 2741209 h 6286576"/>
              <a:gd name="connsiteX2973" fmla="*/ 5061094 w 6331249"/>
              <a:gd name="connsiteY2973" fmla="*/ 2802584 h 6286576"/>
              <a:gd name="connsiteX2974" fmla="*/ 5061094 w 6331249"/>
              <a:gd name="connsiteY2974" fmla="*/ 2805374 h 6286576"/>
              <a:gd name="connsiteX2975" fmla="*/ 5062257 w 6331249"/>
              <a:gd name="connsiteY2975" fmla="*/ 2808164 h 6286576"/>
              <a:gd name="connsiteX2976" fmla="*/ 5063652 w 6331249"/>
              <a:gd name="connsiteY2976" fmla="*/ 2810954 h 6286576"/>
              <a:gd name="connsiteX2977" fmla="*/ 5065046 w 6331249"/>
              <a:gd name="connsiteY2977" fmla="*/ 2813743 h 6286576"/>
              <a:gd name="connsiteX2978" fmla="*/ 5066674 w 6331249"/>
              <a:gd name="connsiteY2978" fmla="*/ 2816533 h 6286576"/>
              <a:gd name="connsiteX2979" fmla="*/ 5068301 w 6331249"/>
              <a:gd name="connsiteY2979" fmla="*/ 2819556 h 6286576"/>
              <a:gd name="connsiteX2980" fmla="*/ 5070160 w 6331249"/>
              <a:gd name="connsiteY2980" fmla="*/ 2822578 h 6286576"/>
              <a:gd name="connsiteX2981" fmla="*/ 5072020 w 6331249"/>
              <a:gd name="connsiteY2981" fmla="*/ 2825600 h 6286576"/>
              <a:gd name="connsiteX2982" fmla="*/ 5074112 w 6331249"/>
              <a:gd name="connsiteY2982" fmla="*/ 2828622 h 6286576"/>
              <a:gd name="connsiteX2983" fmla="*/ 5076205 w 6331249"/>
              <a:gd name="connsiteY2983" fmla="*/ 2831645 h 6286576"/>
              <a:gd name="connsiteX2984" fmla="*/ 5078529 w 6331249"/>
              <a:gd name="connsiteY2984" fmla="*/ 2834434 h 6286576"/>
              <a:gd name="connsiteX2985" fmla="*/ 5080854 w 6331249"/>
              <a:gd name="connsiteY2985" fmla="*/ 2837224 h 6286576"/>
              <a:gd name="connsiteX2986" fmla="*/ 5083178 w 6331249"/>
              <a:gd name="connsiteY2986" fmla="*/ 2840014 h 6286576"/>
              <a:gd name="connsiteX2987" fmla="*/ 5085735 w 6331249"/>
              <a:gd name="connsiteY2987" fmla="*/ 2842804 h 6286576"/>
              <a:gd name="connsiteX2988" fmla="*/ 5088292 w 6331249"/>
              <a:gd name="connsiteY2988" fmla="*/ 2845594 h 6286576"/>
              <a:gd name="connsiteX2989" fmla="*/ 5090849 w 6331249"/>
              <a:gd name="connsiteY2989" fmla="*/ 2848384 h 6286576"/>
              <a:gd name="connsiteX2990" fmla="*/ 5093639 w 6331249"/>
              <a:gd name="connsiteY2990" fmla="*/ 2850941 h 6286576"/>
              <a:gd name="connsiteX2991" fmla="*/ 5096428 w 6331249"/>
              <a:gd name="connsiteY2991" fmla="*/ 2853498 h 6286576"/>
              <a:gd name="connsiteX2992" fmla="*/ 5099218 w 6331249"/>
              <a:gd name="connsiteY2992" fmla="*/ 2856056 h 6286576"/>
              <a:gd name="connsiteX2993" fmla="*/ 5102007 w 6331249"/>
              <a:gd name="connsiteY2993" fmla="*/ 2858380 h 6286576"/>
              <a:gd name="connsiteX2994" fmla="*/ 5104797 w 6331249"/>
              <a:gd name="connsiteY2994" fmla="*/ 2860705 h 6286576"/>
              <a:gd name="connsiteX2995" fmla="*/ 5107586 w 6331249"/>
              <a:gd name="connsiteY2995" fmla="*/ 2863030 h 6286576"/>
              <a:gd name="connsiteX2996" fmla="*/ 5110608 w 6331249"/>
              <a:gd name="connsiteY2996" fmla="*/ 2865122 h 6286576"/>
              <a:gd name="connsiteX2997" fmla="*/ 5113630 w 6331249"/>
              <a:gd name="connsiteY2997" fmla="*/ 2867215 h 6286576"/>
              <a:gd name="connsiteX2998" fmla="*/ 5116652 w 6331249"/>
              <a:gd name="connsiteY2998" fmla="*/ 2869075 h 6286576"/>
              <a:gd name="connsiteX2999" fmla="*/ 5119674 w 6331249"/>
              <a:gd name="connsiteY2999" fmla="*/ 2870934 h 6286576"/>
              <a:gd name="connsiteX3000" fmla="*/ 5122696 w 6331249"/>
              <a:gd name="connsiteY3000" fmla="*/ 2872562 h 6286576"/>
              <a:gd name="connsiteX3001" fmla="*/ 5125486 w 6331249"/>
              <a:gd name="connsiteY3001" fmla="*/ 2874189 h 6286576"/>
              <a:gd name="connsiteX3002" fmla="*/ 5128275 w 6331249"/>
              <a:gd name="connsiteY3002" fmla="*/ 2875584 h 6286576"/>
              <a:gd name="connsiteX3003" fmla="*/ 5131065 w 6331249"/>
              <a:gd name="connsiteY3003" fmla="*/ 2876979 h 6286576"/>
              <a:gd name="connsiteX3004" fmla="*/ 5133854 w 6331249"/>
              <a:gd name="connsiteY3004" fmla="*/ 2878141 h 6286576"/>
              <a:gd name="connsiteX3005" fmla="*/ 5136644 w 6331249"/>
              <a:gd name="connsiteY3005" fmla="*/ 2878141 h 6286576"/>
              <a:gd name="connsiteX3006" fmla="*/ 5198013 w 6331249"/>
              <a:gd name="connsiteY3006" fmla="*/ 2901390 h 6286576"/>
              <a:gd name="connsiteX3007" fmla="*/ 5200802 w 6331249"/>
              <a:gd name="connsiteY3007" fmla="*/ 2901390 h 6286576"/>
              <a:gd name="connsiteX3008" fmla="*/ 5203360 w 6331249"/>
              <a:gd name="connsiteY3008" fmla="*/ 2901390 h 6286576"/>
              <a:gd name="connsiteX3009" fmla="*/ 5205684 w 6331249"/>
              <a:gd name="connsiteY3009" fmla="*/ 2901390 h 6286576"/>
              <a:gd name="connsiteX3010" fmla="*/ 5207776 w 6331249"/>
              <a:gd name="connsiteY3010" fmla="*/ 2901390 h 6286576"/>
              <a:gd name="connsiteX3011" fmla="*/ 5220794 w 6331249"/>
              <a:gd name="connsiteY3011" fmla="*/ 2901390 h 6286576"/>
              <a:gd name="connsiteX3012" fmla="*/ 5220794 w 6331249"/>
              <a:gd name="connsiteY3012" fmla="*/ 2889068 h 6286576"/>
              <a:gd name="connsiteX3013" fmla="*/ 5220794 w 6331249"/>
              <a:gd name="connsiteY3013" fmla="*/ 2886976 h 6286576"/>
              <a:gd name="connsiteX3014" fmla="*/ 5220794 w 6331249"/>
              <a:gd name="connsiteY3014" fmla="*/ 2884651 h 6286576"/>
              <a:gd name="connsiteX3015" fmla="*/ 5220794 w 6331249"/>
              <a:gd name="connsiteY3015" fmla="*/ 2882094 h 6286576"/>
              <a:gd name="connsiteX3016" fmla="*/ 5220794 w 6331249"/>
              <a:gd name="connsiteY3016" fmla="*/ 2879304 h 6286576"/>
              <a:gd name="connsiteX3017" fmla="*/ 5220794 w 6331249"/>
              <a:gd name="connsiteY3017" fmla="*/ 2879304 h 6286576"/>
              <a:gd name="connsiteX3018" fmla="*/ 5420476 w 6331249"/>
              <a:gd name="connsiteY3018" fmla="*/ 3101558 h 6286576"/>
              <a:gd name="connsiteX3019" fmla="*/ 5404669 w 6331249"/>
              <a:gd name="connsiteY3019" fmla="*/ 3046459 h 6286576"/>
              <a:gd name="connsiteX3020" fmla="*/ 5404669 w 6331249"/>
              <a:gd name="connsiteY3020" fmla="*/ 3043902 h 6286576"/>
              <a:gd name="connsiteX3021" fmla="*/ 5404669 w 6331249"/>
              <a:gd name="connsiteY3021" fmla="*/ 3041345 h 6286576"/>
              <a:gd name="connsiteX3022" fmla="*/ 5404669 w 6331249"/>
              <a:gd name="connsiteY3022" fmla="*/ 3038787 h 6286576"/>
              <a:gd name="connsiteX3023" fmla="*/ 5404669 w 6331249"/>
              <a:gd name="connsiteY3023" fmla="*/ 3036230 h 6286576"/>
              <a:gd name="connsiteX3024" fmla="*/ 5403507 w 6331249"/>
              <a:gd name="connsiteY3024" fmla="*/ 3033673 h 6286576"/>
              <a:gd name="connsiteX3025" fmla="*/ 5402112 w 6331249"/>
              <a:gd name="connsiteY3025" fmla="*/ 3031115 h 6286576"/>
              <a:gd name="connsiteX3026" fmla="*/ 5400717 w 6331249"/>
              <a:gd name="connsiteY3026" fmla="*/ 3028558 h 6286576"/>
              <a:gd name="connsiteX3027" fmla="*/ 5399323 w 6331249"/>
              <a:gd name="connsiteY3027" fmla="*/ 3026001 h 6286576"/>
              <a:gd name="connsiteX3028" fmla="*/ 5397695 w 6331249"/>
              <a:gd name="connsiteY3028" fmla="*/ 3023443 h 6286576"/>
              <a:gd name="connsiteX3029" fmla="*/ 5396068 w 6331249"/>
              <a:gd name="connsiteY3029" fmla="*/ 3020886 h 6286576"/>
              <a:gd name="connsiteX3030" fmla="*/ 5394208 w 6331249"/>
              <a:gd name="connsiteY3030" fmla="*/ 3018329 h 6286576"/>
              <a:gd name="connsiteX3031" fmla="*/ 5392348 w 6331249"/>
              <a:gd name="connsiteY3031" fmla="*/ 3015771 h 6286576"/>
              <a:gd name="connsiteX3032" fmla="*/ 5390489 w 6331249"/>
              <a:gd name="connsiteY3032" fmla="*/ 3013214 h 6286576"/>
              <a:gd name="connsiteX3033" fmla="*/ 5388397 w 6331249"/>
              <a:gd name="connsiteY3033" fmla="*/ 3010657 h 6286576"/>
              <a:gd name="connsiteX3034" fmla="*/ 5386304 w 6331249"/>
              <a:gd name="connsiteY3034" fmla="*/ 3008099 h 6286576"/>
              <a:gd name="connsiteX3035" fmla="*/ 5384212 w 6331249"/>
              <a:gd name="connsiteY3035" fmla="*/ 3005542 h 6286576"/>
              <a:gd name="connsiteX3036" fmla="*/ 5382120 w 6331249"/>
              <a:gd name="connsiteY3036" fmla="*/ 3002985 h 6286576"/>
              <a:gd name="connsiteX3037" fmla="*/ 5379795 w 6331249"/>
              <a:gd name="connsiteY3037" fmla="*/ 3000660 h 6286576"/>
              <a:gd name="connsiteX3038" fmla="*/ 5377471 w 6331249"/>
              <a:gd name="connsiteY3038" fmla="*/ 2998335 h 6286576"/>
              <a:gd name="connsiteX3039" fmla="*/ 5375147 w 6331249"/>
              <a:gd name="connsiteY3039" fmla="*/ 2996010 h 6286576"/>
              <a:gd name="connsiteX3040" fmla="*/ 5372822 w 6331249"/>
              <a:gd name="connsiteY3040" fmla="*/ 2993918 h 6286576"/>
              <a:gd name="connsiteX3041" fmla="*/ 5370497 w 6331249"/>
              <a:gd name="connsiteY3041" fmla="*/ 2991826 h 6286576"/>
              <a:gd name="connsiteX3042" fmla="*/ 5368172 w 6331249"/>
              <a:gd name="connsiteY3042" fmla="*/ 2989733 h 6286576"/>
              <a:gd name="connsiteX3043" fmla="*/ 5365848 w 6331249"/>
              <a:gd name="connsiteY3043" fmla="*/ 2987873 h 6286576"/>
              <a:gd name="connsiteX3044" fmla="*/ 5363524 w 6331249"/>
              <a:gd name="connsiteY3044" fmla="*/ 2986014 h 6286576"/>
              <a:gd name="connsiteX3045" fmla="*/ 5361199 w 6331249"/>
              <a:gd name="connsiteY3045" fmla="*/ 2984154 h 6286576"/>
              <a:gd name="connsiteX3046" fmla="*/ 5358874 w 6331249"/>
              <a:gd name="connsiteY3046" fmla="*/ 2982526 h 6286576"/>
              <a:gd name="connsiteX3047" fmla="*/ 5356549 w 6331249"/>
              <a:gd name="connsiteY3047" fmla="*/ 2980899 h 6286576"/>
              <a:gd name="connsiteX3048" fmla="*/ 5354225 w 6331249"/>
              <a:gd name="connsiteY3048" fmla="*/ 2979504 h 6286576"/>
              <a:gd name="connsiteX3049" fmla="*/ 5351901 w 6331249"/>
              <a:gd name="connsiteY3049" fmla="*/ 2978109 h 6286576"/>
              <a:gd name="connsiteX3050" fmla="*/ 5349576 w 6331249"/>
              <a:gd name="connsiteY3050" fmla="*/ 2976947 h 6286576"/>
              <a:gd name="connsiteX3051" fmla="*/ 5347251 w 6331249"/>
              <a:gd name="connsiteY3051" fmla="*/ 2976947 h 6286576"/>
              <a:gd name="connsiteX3052" fmla="*/ 5294948 w 6331249"/>
              <a:gd name="connsiteY3052" fmla="*/ 2953698 h 6286576"/>
              <a:gd name="connsiteX3053" fmla="*/ 5292624 w 6331249"/>
              <a:gd name="connsiteY3053" fmla="*/ 2953698 h 6286576"/>
              <a:gd name="connsiteX3054" fmla="*/ 5290532 w 6331249"/>
              <a:gd name="connsiteY3054" fmla="*/ 2953698 h 6286576"/>
              <a:gd name="connsiteX3055" fmla="*/ 5288672 w 6331249"/>
              <a:gd name="connsiteY3055" fmla="*/ 2953698 h 6286576"/>
              <a:gd name="connsiteX3056" fmla="*/ 5286812 w 6331249"/>
              <a:gd name="connsiteY3056" fmla="*/ 2953698 h 6286576"/>
              <a:gd name="connsiteX3057" fmla="*/ 5276816 w 6331249"/>
              <a:gd name="connsiteY3057" fmla="*/ 2953698 h 6286576"/>
              <a:gd name="connsiteX3058" fmla="*/ 5276816 w 6331249"/>
              <a:gd name="connsiteY3058" fmla="*/ 2964393 h 6286576"/>
              <a:gd name="connsiteX3059" fmla="*/ 5276816 w 6331249"/>
              <a:gd name="connsiteY3059" fmla="*/ 2966485 h 6286576"/>
              <a:gd name="connsiteX3060" fmla="*/ 5276816 w 6331249"/>
              <a:gd name="connsiteY3060" fmla="*/ 2968577 h 6286576"/>
              <a:gd name="connsiteX3061" fmla="*/ 5276816 w 6331249"/>
              <a:gd name="connsiteY3061" fmla="*/ 2970902 h 6286576"/>
              <a:gd name="connsiteX3062" fmla="*/ 5292624 w 6331249"/>
              <a:gd name="connsiteY3062" fmla="*/ 3026001 h 6286576"/>
              <a:gd name="connsiteX3063" fmla="*/ 5292624 w 6331249"/>
              <a:gd name="connsiteY3063" fmla="*/ 3028558 h 6286576"/>
              <a:gd name="connsiteX3064" fmla="*/ 5292624 w 6331249"/>
              <a:gd name="connsiteY3064" fmla="*/ 3031115 h 6286576"/>
              <a:gd name="connsiteX3065" fmla="*/ 5292624 w 6331249"/>
              <a:gd name="connsiteY3065" fmla="*/ 3033673 h 6286576"/>
              <a:gd name="connsiteX3066" fmla="*/ 5292624 w 6331249"/>
              <a:gd name="connsiteY3066" fmla="*/ 3036230 h 6286576"/>
              <a:gd name="connsiteX3067" fmla="*/ 5293786 w 6331249"/>
              <a:gd name="connsiteY3067" fmla="*/ 3038787 h 6286576"/>
              <a:gd name="connsiteX3068" fmla="*/ 5295181 w 6331249"/>
              <a:gd name="connsiteY3068" fmla="*/ 3041345 h 6286576"/>
              <a:gd name="connsiteX3069" fmla="*/ 5296575 w 6331249"/>
              <a:gd name="connsiteY3069" fmla="*/ 3043902 h 6286576"/>
              <a:gd name="connsiteX3070" fmla="*/ 5297970 w 6331249"/>
              <a:gd name="connsiteY3070" fmla="*/ 3046459 h 6286576"/>
              <a:gd name="connsiteX3071" fmla="*/ 5299597 w 6331249"/>
              <a:gd name="connsiteY3071" fmla="*/ 3049017 h 6286576"/>
              <a:gd name="connsiteX3072" fmla="*/ 5301225 w 6331249"/>
              <a:gd name="connsiteY3072" fmla="*/ 3051574 h 6286576"/>
              <a:gd name="connsiteX3073" fmla="*/ 5303084 w 6331249"/>
              <a:gd name="connsiteY3073" fmla="*/ 3054131 h 6286576"/>
              <a:gd name="connsiteX3074" fmla="*/ 5304944 w 6331249"/>
              <a:gd name="connsiteY3074" fmla="*/ 3056689 h 6286576"/>
              <a:gd name="connsiteX3075" fmla="*/ 5306804 w 6331249"/>
              <a:gd name="connsiteY3075" fmla="*/ 3059246 h 6286576"/>
              <a:gd name="connsiteX3076" fmla="*/ 5308896 w 6331249"/>
              <a:gd name="connsiteY3076" fmla="*/ 3061803 h 6286576"/>
              <a:gd name="connsiteX3077" fmla="*/ 5310988 w 6331249"/>
              <a:gd name="connsiteY3077" fmla="*/ 3064360 h 6286576"/>
              <a:gd name="connsiteX3078" fmla="*/ 5313080 w 6331249"/>
              <a:gd name="connsiteY3078" fmla="*/ 3066918 h 6286576"/>
              <a:gd name="connsiteX3079" fmla="*/ 5315172 w 6331249"/>
              <a:gd name="connsiteY3079" fmla="*/ 3069475 h 6286576"/>
              <a:gd name="connsiteX3080" fmla="*/ 5317497 w 6331249"/>
              <a:gd name="connsiteY3080" fmla="*/ 3071800 h 6286576"/>
              <a:gd name="connsiteX3081" fmla="*/ 5319821 w 6331249"/>
              <a:gd name="connsiteY3081" fmla="*/ 3074125 h 6286576"/>
              <a:gd name="connsiteX3082" fmla="*/ 5322146 w 6331249"/>
              <a:gd name="connsiteY3082" fmla="*/ 3076449 h 6286576"/>
              <a:gd name="connsiteX3083" fmla="*/ 5324470 w 6331249"/>
              <a:gd name="connsiteY3083" fmla="*/ 3078542 h 6286576"/>
              <a:gd name="connsiteX3084" fmla="*/ 5326795 w 6331249"/>
              <a:gd name="connsiteY3084" fmla="*/ 3080634 h 6286576"/>
              <a:gd name="connsiteX3085" fmla="*/ 5329120 w 6331249"/>
              <a:gd name="connsiteY3085" fmla="*/ 3082727 h 6286576"/>
              <a:gd name="connsiteX3086" fmla="*/ 5331444 w 6331249"/>
              <a:gd name="connsiteY3086" fmla="*/ 3084586 h 6286576"/>
              <a:gd name="connsiteX3087" fmla="*/ 5333769 w 6331249"/>
              <a:gd name="connsiteY3087" fmla="*/ 3086446 h 6286576"/>
              <a:gd name="connsiteX3088" fmla="*/ 5336093 w 6331249"/>
              <a:gd name="connsiteY3088" fmla="*/ 3088306 h 6286576"/>
              <a:gd name="connsiteX3089" fmla="*/ 5338418 w 6331249"/>
              <a:gd name="connsiteY3089" fmla="*/ 3089934 h 6286576"/>
              <a:gd name="connsiteX3090" fmla="*/ 5340742 w 6331249"/>
              <a:gd name="connsiteY3090" fmla="*/ 3091561 h 6286576"/>
              <a:gd name="connsiteX3091" fmla="*/ 5343067 w 6331249"/>
              <a:gd name="connsiteY3091" fmla="*/ 3092956 h 6286576"/>
              <a:gd name="connsiteX3092" fmla="*/ 5345392 w 6331249"/>
              <a:gd name="connsiteY3092" fmla="*/ 3094351 h 6286576"/>
              <a:gd name="connsiteX3093" fmla="*/ 5347717 w 6331249"/>
              <a:gd name="connsiteY3093" fmla="*/ 3095513 h 6286576"/>
              <a:gd name="connsiteX3094" fmla="*/ 5350041 w 6331249"/>
              <a:gd name="connsiteY3094" fmla="*/ 3095513 h 6286576"/>
              <a:gd name="connsiteX3095" fmla="*/ 5402344 w 6331249"/>
              <a:gd name="connsiteY3095" fmla="*/ 3118762 h 6286576"/>
              <a:gd name="connsiteX3096" fmla="*/ 5404669 w 6331249"/>
              <a:gd name="connsiteY3096" fmla="*/ 3118762 h 6286576"/>
              <a:gd name="connsiteX3097" fmla="*/ 5406761 w 6331249"/>
              <a:gd name="connsiteY3097" fmla="*/ 3118762 h 6286576"/>
              <a:gd name="connsiteX3098" fmla="*/ 5408621 w 6331249"/>
              <a:gd name="connsiteY3098" fmla="*/ 3118762 h 6286576"/>
              <a:gd name="connsiteX3099" fmla="*/ 5410480 w 6331249"/>
              <a:gd name="connsiteY3099" fmla="*/ 3118762 h 6286576"/>
              <a:gd name="connsiteX3100" fmla="*/ 5412108 w 6331249"/>
              <a:gd name="connsiteY3100" fmla="*/ 3118762 h 6286576"/>
              <a:gd name="connsiteX3101" fmla="*/ 5420476 w 6331249"/>
              <a:gd name="connsiteY3101" fmla="*/ 3118762 h 6286576"/>
              <a:gd name="connsiteX3102" fmla="*/ 5420476 w 6331249"/>
              <a:gd name="connsiteY3102" fmla="*/ 3108067 h 6286576"/>
              <a:gd name="connsiteX3103" fmla="*/ 5420476 w 6331249"/>
              <a:gd name="connsiteY3103" fmla="*/ 3105975 h 6286576"/>
              <a:gd name="connsiteX3104" fmla="*/ 5420476 w 6331249"/>
              <a:gd name="connsiteY3104" fmla="*/ 3103883 h 6286576"/>
              <a:gd name="connsiteX3105" fmla="*/ 5420476 w 6331249"/>
              <a:gd name="connsiteY3105" fmla="*/ 3101558 h 6286576"/>
              <a:gd name="connsiteX3106" fmla="*/ 5420476 w 6331249"/>
              <a:gd name="connsiteY3106" fmla="*/ 3101558 h 6286576"/>
              <a:gd name="connsiteX3107" fmla="*/ 5617601 w 6331249"/>
              <a:gd name="connsiteY3107" fmla="*/ 3341713 h 6286576"/>
              <a:gd name="connsiteX3108" fmla="*/ 5601794 w 6331249"/>
              <a:gd name="connsiteY3108" fmla="*/ 3286614 h 6286576"/>
              <a:gd name="connsiteX3109" fmla="*/ 5601794 w 6331249"/>
              <a:gd name="connsiteY3109" fmla="*/ 3284057 h 6286576"/>
              <a:gd name="connsiteX3110" fmla="*/ 5601794 w 6331249"/>
              <a:gd name="connsiteY3110" fmla="*/ 3281500 h 6286576"/>
              <a:gd name="connsiteX3111" fmla="*/ 5601794 w 6331249"/>
              <a:gd name="connsiteY3111" fmla="*/ 3278942 h 6286576"/>
              <a:gd name="connsiteX3112" fmla="*/ 5601794 w 6331249"/>
              <a:gd name="connsiteY3112" fmla="*/ 3276385 h 6286576"/>
              <a:gd name="connsiteX3113" fmla="*/ 5600631 w 6331249"/>
              <a:gd name="connsiteY3113" fmla="*/ 3273828 h 6286576"/>
              <a:gd name="connsiteX3114" fmla="*/ 5599237 w 6331249"/>
              <a:gd name="connsiteY3114" fmla="*/ 3271270 h 6286576"/>
              <a:gd name="connsiteX3115" fmla="*/ 5597842 w 6331249"/>
              <a:gd name="connsiteY3115" fmla="*/ 3268713 h 6286576"/>
              <a:gd name="connsiteX3116" fmla="*/ 5596447 w 6331249"/>
              <a:gd name="connsiteY3116" fmla="*/ 3266156 h 6286576"/>
              <a:gd name="connsiteX3117" fmla="*/ 5594820 w 6331249"/>
              <a:gd name="connsiteY3117" fmla="*/ 3263598 h 6286576"/>
              <a:gd name="connsiteX3118" fmla="*/ 5593193 w 6331249"/>
              <a:gd name="connsiteY3118" fmla="*/ 3261041 h 6286576"/>
              <a:gd name="connsiteX3119" fmla="*/ 5591333 w 6331249"/>
              <a:gd name="connsiteY3119" fmla="*/ 3258484 h 6286576"/>
              <a:gd name="connsiteX3120" fmla="*/ 5589474 w 6331249"/>
              <a:gd name="connsiteY3120" fmla="*/ 3255926 h 6286576"/>
              <a:gd name="connsiteX3121" fmla="*/ 5587614 w 6331249"/>
              <a:gd name="connsiteY3121" fmla="*/ 3253369 h 6286576"/>
              <a:gd name="connsiteX3122" fmla="*/ 5585522 w 6331249"/>
              <a:gd name="connsiteY3122" fmla="*/ 3250812 h 6286576"/>
              <a:gd name="connsiteX3123" fmla="*/ 5583430 w 6331249"/>
              <a:gd name="connsiteY3123" fmla="*/ 3248254 h 6286576"/>
              <a:gd name="connsiteX3124" fmla="*/ 5581338 w 6331249"/>
              <a:gd name="connsiteY3124" fmla="*/ 3245697 h 6286576"/>
              <a:gd name="connsiteX3125" fmla="*/ 5579245 w 6331249"/>
              <a:gd name="connsiteY3125" fmla="*/ 3243140 h 6286576"/>
              <a:gd name="connsiteX3126" fmla="*/ 5576921 w 6331249"/>
              <a:gd name="connsiteY3126" fmla="*/ 3240815 h 6286576"/>
              <a:gd name="connsiteX3127" fmla="*/ 5574596 w 6331249"/>
              <a:gd name="connsiteY3127" fmla="*/ 3238490 h 6286576"/>
              <a:gd name="connsiteX3128" fmla="*/ 5572271 w 6331249"/>
              <a:gd name="connsiteY3128" fmla="*/ 3236165 h 6286576"/>
              <a:gd name="connsiteX3129" fmla="*/ 5569947 w 6331249"/>
              <a:gd name="connsiteY3129" fmla="*/ 3234073 h 6286576"/>
              <a:gd name="connsiteX3130" fmla="*/ 5567623 w 6331249"/>
              <a:gd name="connsiteY3130" fmla="*/ 3231981 h 6286576"/>
              <a:gd name="connsiteX3131" fmla="*/ 5565298 w 6331249"/>
              <a:gd name="connsiteY3131" fmla="*/ 3229888 h 6286576"/>
              <a:gd name="connsiteX3132" fmla="*/ 5562973 w 6331249"/>
              <a:gd name="connsiteY3132" fmla="*/ 3228029 h 6286576"/>
              <a:gd name="connsiteX3133" fmla="*/ 5560648 w 6331249"/>
              <a:gd name="connsiteY3133" fmla="*/ 3226169 h 6286576"/>
              <a:gd name="connsiteX3134" fmla="*/ 5558324 w 6331249"/>
              <a:gd name="connsiteY3134" fmla="*/ 3224309 h 6286576"/>
              <a:gd name="connsiteX3135" fmla="*/ 5556000 w 6331249"/>
              <a:gd name="connsiteY3135" fmla="*/ 3222682 h 6286576"/>
              <a:gd name="connsiteX3136" fmla="*/ 5553675 w 6331249"/>
              <a:gd name="connsiteY3136" fmla="*/ 3221054 h 6286576"/>
              <a:gd name="connsiteX3137" fmla="*/ 5551350 w 6331249"/>
              <a:gd name="connsiteY3137" fmla="*/ 3219659 h 6286576"/>
              <a:gd name="connsiteX3138" fmla="*/ 5549025 w 6331249"/>
              <a:gd name="connsiteY3138" fmla="*/ 3218264 h 6286576"/>
              <a:gd name="connsiteX3139" fmla="*/ 5546701 w 6331249"/>
              <a:gd name="connsiteY3139" fmla="*/ 3217102 h 6286576"/>
              <a:gd name="connsiteX3140" fmla="*/ 5544377 w 6331249"/>
              <a:gd name="connsiteY3140" fmla="*/ 3217102 h 6286576"/>
              <a:gd name="connsiteX3141" fmla="*/ 5492073 w 6331249"/>
              <a:gd name="connsiteY3141" fmla="*/ 3193854 h 6286576"/>
              <a:gd name="connsiteX3142" fmla="*/ 5489749 w 6331249"/>
              <a:gd name="connsiteY3142" fmla="*/ 3193854 h 6286576"/>
              <a:gd name="connsiteX3143" fmla="*/ 5487657 w 6331249"/>
              <a:gd name="connsiteY3143" fmla="*/ 3193854 h 6286576"/>
              <a:gd name="connsiteX3144" fmla="*/ 5485797 w 6331249"/>
              <a:gd name="connsiteY3144" fmla="*/ 3193854 h 6286576"/>
              <a:gd name="connsiteX3145" fmla="*/ 5483937 w 6331249"/>
              <a:gd name="connsiteY3145" fmla="*/ 3193854 h 6286576"/>
              <a:gd name="connsiteX3146" fmla="*/ 5482310 w 6331249"/>
              <a:gd name="connsiteY3146" fmla="*/ 3193854 h 6286576"/>
              <a:gd name="connsiteX3147" fmla="*/ 5473942 w 6331249"/>
              <a:gd name="connsiteY3147" fmla="*/ 3193854 h 6286576"/>
              <a:gd name="connsiteX3148" fmla="*/ 5473942 w 6331249"/>
              <a:gd name="connsiteY3148" fmla="*/ 3206640 h 6286576"/>
              <a:gd name="connsiteX3149" fmla="*/ 5473942 w 6331249"/>
              <a:gd name="connsiteY3149" fmla="*/ 3208732 h 6286576"/>
              <a:gd name="connsiteX3150" fmla="*/ 5473942 w 6331249"/>
              <a:gd name="connsiteY3150" fmla="*/ 3211057 h 6286576"/>
              <a:gd name="connsiteX3151" fmla="*/ 5489749 w 6331249"/>
              <a:gd name="connsiteY3151" fmla="*/ 3266156 h 6286576"/>
              <a:gd name="connsiteX3152" fmla="*/ 5489749 w 6331249"/>
              <a:gd name="connsiteY3152" fmla="*/ 3268713 h 6286576"/>
              <a:gd name="connsiteX3153" fmla="*/ 5489749 w 6331249"/>
              <a:gd name="connsiteY3153" fmla="*/ 3271270 h 6286576"/>
              <a:gd name="connsiteX3154" fmla="*/ 5489749 w 6331249"/>
              <a:gd name="connsiteY3154" fmla="*/ 3273828 h 6286576"/>
              <a:gd name="connsiteX3155" fmla="*/ 5489749 w 6331249"/>
              <a:gd name="connsiteY3155" fmla="*/ 3276385 h 6286576"/>
              <a:gd name="connsiteX3156" fmla="*/ 5490911 w 6331249"/>
              <a:gd name="connsiteY3156" fmla="*/ 3278942 h 6286576"/>
              <a:gd name="connsiteX3157" fmla="*/ 5492306 w 6331249"/>
              <a:gd name="connsiteY3157" fmla="*/ 3281500 h 6286576"/>
              <a:gd name="connsiteX3158" fmla="*/ 5493701 w 6331249"/>
              <a:gd name="connsiteY3158" fmla="*/ 3284057 h 6286576"/>
              <a:gd name="connsiteX3159" fmla="*/ 5495095 w 6331249"/>
              <a:gd name="connsiteY3159" fmla="*/ 3286614 h 6286576"/>
              <a:gd name="connsiteX3160" fmla="*/ 5496722 w 6331249"/>
              <a:gd name="connsiteY3160" fmla="*/ 3289172 h 6286576"/>
              <a:gd name="connsiteX3161" fmla="*/ 5498350 w 6331249"/>
              <a:gd name="connsiteY3161" fmla="*/ 3291729 h 6286576"/>
              <a:gd name="connsiteX3162" fmla="*/ 5500210 w 6331249"/>
              <a:gd name="connsiteY3162" fmla="*/ 3294286 h 6286576"/>
              <a:gd name="connsiteX3163" fmla="*/ 5502069 w 6331249"/>
              <a:gd name="connsiteY3163" fmla="*/ 3296843 h 6286576"/>
              <a:gd name="connsiteX3164" fmla="*/ 5503929 w 6331249"/>
              <a:gd name="connsiteY3164" fmla="*/ 3299401 h 6286576"/>
              <a:gd name="connsiteX3165" fmla="*/ 5506021 w 6331249"/>
              <a:gd name="connsiteY3165" fmla="*/ 3301958 h 6286576"/>
              <a:gd name="connsiteX3166" fmla="*/ 5508113 w 6331249"/>
              <a:gd name="connsiteY3166" fmla="*/ 3304515 h 6286576"/>
              <a:gd name="connsiteX3167" fmla="*/ 5510205 w 6331249"/>
              <a:gd name="connsiteY3167" fmla="*/ 3307073 h 6286576"/>
              <a:gd name="connsiteX3168" fmla="*/ 5512297 w 6331249"/>
              <a:gd name="connsiteY3168" fmla="*/ 3309630 h 6286576"/>
              <a:gd name="connsiteX3169" fmla="*/ 5514622 w 6331249"/>
              <a:gd name="connsiteY3169" fmla="*/ 3311955 h 6286576"/>
              <a:gd name="connsiteX3170" fmla="*/ 5516947 w 6331249"/>
              <a:gd name="connsiteY3170" fmla="*/ 3314280 h 6286576"/>
              <a:gd name="connsiteX3171" fmla="*/ 5519271 w 6331249"/>
              <a:gd name="connsiteY3171" fmla="*/ 3316605 h 6286576"/>
              <a:gd name="connsiteX3172" fmla="*/ 5521595 w 6331249"/>
              <a:gd name="connsiteY3172" fmla="*/ 3318697 h 6286576"/>
              <a:gd name="connsiteX3173" fmla="*/ 5523920 w 6331249"/>
              <a:gd name="connsiteY3173" fmla="*/ 3320789 h 6286576"/>
              <a:gd name="connsiteX3174" fmla="*/ 5526245 w 6331249"/>
              <a:gd name="connsiteY3174" fmla="*/ 3322882 h 6286576"/>
              <a:gd name="connsiteX3175" fmla="*/ 5528570 w 6331249"/>
              <a:gd name="connsiteY3175" fmla="*/ 3324742 h 6286576"/>
              <a:gd name="connsiteX3176" fmla="*/ 5530894 w 6331249"/>
              <a:gd name="connsiteY3176" fmla="*/ 3326601 h 6286576"/>
              <a:gd name="connsiteX3177" fmla="*/ 5533218 w 6331249"/>
              <a:gd name="connsiteY3177" fmla="*/ 3328461 h 6286576"/>
              <a:gd name="connsiteX3178" fmla="*/ 5535543 w 6331249"/>
              <a:gd name="connsiteY3178" fmla="*/ 3330089 h 6286576"/>
              <a:gd name="connsiteX3179" fmla="*/ 5537868 w 6331249"/>
              <a:gd name="connsiteY3179" fmla="*/ 3331716 h 6286576"/>
              <a:gd name="connsiteX3180" fmla="*/ 5540193 w 6331249"/>
              <a:gd name="connsiteY3180" fmla="*/ 3333111 h 6286576"/>
              <a:gd name="connsiteX3181" fmla="*/ 5542517 w 6331249"/>
              <a:gd name="connsiteY3181" fmla="*/ 3334506 h 6286576"/>
              <a:gd name="connsiteX3182" fmla="*/ 5544841 w 6331249"/>
              <a:gd name="connsiteY3182" fmla="*/ 3335668 h 6286576"/>
              <a:gd name="connsiteX3183" fmla="*/ 5547166 w 6331249"/>
              <a:gd name="connsiteY3183" fmla="*/ 3335668 h 6286576"/>
              <a:gd name="connsiteX3184" fmla="*/ 5599469 w 6331249"/>
              <a:gd name="connsiteY3184" fmla="*/ 3358917 h 6286576"/>
              <a:gd name="connsiteX3185" fmla="*/ 5601794 w 6331249"/>
              <a:gd name="connsiteY3185" fmla="*/ 3358917 h 6286576"/>
              <a:gd name="connsiteX3186" fmla="*/ 5603886 w 6331249"/>
              <a:gd name="connsiteY3186" fmla="*/ 3358917 h 6286576"/>
              <a:gd name="connsiteX3187" fmla="*/ 5605745 w 6331249"/>
              <a:gd name="connsiteY3187" fmla="*/ 3358917 h 6286576"/>
              <a:gd name="connsiteX3188" fmla="*/ 5607605 w 6331249"/>
              <a:gd name="connsiteY3188" fmla="*/ 3358917 h 6286576"/>
              <a:gd name="connsiteX3189" fmla="*/ 5609233 w 6331249"/>
              <a:gd name="connsiteY3189" fmla="*/ 3358917 h 6286576"/>
              <a:gd name="connsiteX3190" fmla="*/ 5617601 w 6331249"/>
              <a:gd name="connsiteY3190" fmla="*/ 3358917 h 6286576"/>
              <a:gd name="connsiteX3191" fmla="*/ 5617601 w 6331249"/>
              <a:gd name="connsiteY3191" fmla="*/ 3345665 h 6286576"/>
              <a:gd name="connsiteX3192" fmla="*/ 5617601 w 6331249"/>
              <a:gd name="connsiteY3192" fmla="*/ 3343573 h 6286576"/>
              <a:gd name="connsiteX3193" fmla="*/ 5617601 w 6331249"/>
              <a:gd name="connsiteY3193" fmla="*/ 3341248 h 6286576"/>
              <a:gd name="connsiteX3194" fmla="*/ 5617601 w 6331249"/>
              <a:gd name="connsiteY3194" fmla="*/ 3341248 h 6286576"/>
              <a:gd name="connsiteX3195" fmla="*/ 5801941 w 6331249"/>
              <a:gd name="connsiteY3195" fmla="*/ 3594655 h 6286576"/>
              <a:gd name="connsiteX3196" fmla="*/ 5785436 w 6331249"/>
              <a:gd name="connsiteY3196" fmla="*/ 3539091 h 6286576"/>
              <a:gd name="connsiteX3197" fmla="*/ 5785436 w 6331249"/>
              <a:gd name="connsiteY3197" fmla="*/ 3536534 h 6286576"/>
              <a:gd name="connsiteX3198" fmla="*/ 5785436 w 6331249"/>
              <a:gd name="connsiteY3198" fmla="*/ 3533976 h 6286576"/>
              <a:gd name="connsiteX3199" fmla="*/ 5785436 w 6331249"/>
              <a:gd name="connsiteY3199" fmla="*/ 3531419 h 6286576"/>
              <a:gd name="connsiteX3200" fmla="*/ 5785436 w 6331249"/>
              <a:gd name="connsiteY3200" fmla="*/ 3528862 h 6286576"/>
              <a:gd name="connsiteX3201" fmla="*/ 5784274 w 6331249"/>
              <a:gd name="connsiteY3201" fmla="*/ 3526304 h 6286576"/>
              <a:gd name="connsiteX3202" fmla="*/ 5782880 w 6331249"/>
              <a:gd name="connsiteY3202" fmla="*/ 3523747 h 6286576"/>
              <a:gd name="connsiteX3203" fmla="*/ 5781484 w 6331249"/>
              <a:gd name="connsiteY3203" fmla="*/ 3521190 h 6286576"/>
              <a:gd name="connsiteX3204" fmla="*/ 5780090 w 6331249"/>
              <a:gd name="connsiteY3204" fmla="*/ 3518632 h 6286576"/>
              <a:gd name="connsiteX3205" fmla="*/ 5778463 w 6331249"/>
              <a:gd name="connsiteY3205" fmla="*/ 3516075 h 6286576"/>
              <a:gd name="connsiteX3206" fmla="*/ 5776836 w 6331249"/>
              <a:gd name="connsiteY3206" fmla="*/ 3513518 h 6286576"/>
              <a:gd name="connsiteX3207" fmla="*/ 5774975 w 6331249"/>
              <a:gd name="connsiteY3207" fmla="*/ 3510960 h 6286576"/>
              <a:gd name="connsiteX3208" fmla="*/ 5773116 w 6331249"/>
              <a:gd name="connsiteY3208" fmla="*/ 3508403 h 6286576"/>
              <a:gd name="connsiteX3209" fmla="*/ 5771257 w 6331249"/>
              <a:gd name="connsiteY3209" fmla="*/ 3505846 h 6286576"/>
              <a:gd name="connsiteX3210" fmla="*/ 5769164 w 6331249"/>
              <a:gd name="connsiteY3210" fmla="*/ 3503289 h 6286576"/>
              <a:gd name="connsiteX3211" fmla="*/ 5767072 w 6331249"/>
              <a:gd name="connsiteY3211" fmla="*/ 3500731 h 6286576"/>
              <a:gd name="connsiteX3212" fmla="*/ 5762190 w 6331249"/>
              <a:gd name="connsiteY3212" fmla="*/ 3496779 h 6286576"/>
              <a:gd name="connsiteX3213" fmla="*/ 5760098 w 6331249"/>
              <a:gd name="connsiteY3213" fmla="*/ 3494222 h 6286576"/>
              <a:gd name="connsiteX3214" fmla="*/ 5757774 w 6331249"/>
              <a:gd name="connsiteY3214" fmla="*/ 3491897 h 6286576"/>
              <a:gd name="connsiteX3215" fmla="*/ 5755449 w 6331249"/>
              <a:gd name="connsiteY3215" fmla="*/ 3489572 h 6286576"/>
              <a:gd name="connsiteX3216" fmla="*/ 5753124 w 6331249"/>
              <a:gd name="connsiteY3216" fmla="*/ 3487247 h 6286576"/>
              <a:gd name="connsiteX3217" fmla="*/ 5750800 w 6331249"/>
              <a:gd name="connsiteY3217" fmla="*/ 3485155 h 6286576"/>
              <a:gd name="connsiteX3218" fmla="*/ 5748476 w 6331249"/>
              <a:gd name="connsiteY3218" fmla="*/ 3483063 h 6286576"/>
              <a:gd name="connsiteX3219" fmla="*/ 5746151 w 6331249"/>
              <a:gd name="connsiteY3219" fmla="*/ 3480970 h 6286576"/>
              <a:gd name="connsiteX3220" fmla="*/ 5743826 w 6331249"/>
              <a:gd name="connsiteY3220" fmla="*/ 3479110 h 6286576"/>
              <a:gd name="connsiteX3221" fmla="*/ 5741501 w 6331249"/>
              <a:gd name="connsiteY3221" fmla="*/ 3477251 h 6286576"/>
              <a:gd name="connsiteX3222" fmla="*/ 5739177 w 6331249"/>
              <a:gd name="connsiteY3222" fmla="*/ 3475391 h 6286576"/>
              <a:gd name="connsiteX3223" fmla="*/ 5736853 w 6331249"/>
              <a:gd name="connsiteY3223" fmla="*/ 3473763 h 6286576"/>
              <a:gd name="connsiteX3224" fmla="*/ 5734528 w 6331249"/>
              <a:gd name="connsiteY3224" fmla="*/ 3472136 h 6286576"/>
              <a:gd name="connsiteX3225" fmla="*/ 5732203 w 6331249"/>
              <a:gd name="connsiteY3225" fmla="*/ 3470741 h 6286576"/>
              <a:gd name="connsiteX3226" fmla="*/ 5729878 w 6331249"/>
              <a:gd name="connsiteY3226" fmla="*/ 3469346 h 6286576"/>
              <a:gd name="connsiteX3227" fmla="*/ 5727554 w 6331249"/>
              <a:gd name="connsiteY3227" fmla="*/ 3468184 h 6286576"/>
              <a:gd name="connsiteX3228" fmla="*/ 5725230 w 6331249"/>
              <a:gd name="connsiteY3228" fmla="*/ 3468184 h 6286576"/>
              <a:gd name="connsiteX3229" fmla="*/ 5672926 w 6331249"/>
              <a:gd name="connsiteY3229" fmla="*/ 3444935 h 6286576"/>
              <a:gd name="connsiteX3230" fmla="*/ 5670602 w 6331249"/>
              <a:gd name="connsiteY3230" fmla="*/ 3444935 h 6286576"/>
              <a:gd name="connsiteX3231" fmla="*/ 5668510 w 6331249"/>
              <a:gd name="connsiteY3231" fmla="*/ 3444935 h 6286576"/>
              <a:gd name="connsiteX3232" fmla="*/ 5666650 w 6331249"/>
              <a:gd name="connsiteY3232" fmla="*/ 3444935 h 6286576"/>
              <a:gd name="connsiteX3233" fmla="*/ 5664790 w 6331249"/>
              <a:gd name="connsiteY3233" fmla="*/ 3444935 h 6286576"/>
              <a:gd name="connsiteX3234" fmla="*/ 5663163 w 6331249"/>
              <a:gd name="connsiteY3234" fmla="*/ 3444935 h 6286576"/>
              <a:gd name="connsiteX3235" fmla="*/ 5654795 w 6331249"/>
              <a:gd name="connsiteY3235" fmla="*/ 3444935 h 6286576"/>
              <a:gd name="connsiteX3236" fmla="*/ 5654795 w 6331249"/>
              <a:gd name="connsiteY3236" fmla="*/ 3457722 h 6286576"/>
              <a:gd name="connsiteX3237" fmla="*/ 5654795 w 6331249"/>
              <a:gd name="connsiteY3237" fmla="*/ 3459814 h 6286576"/>
              <a:gd name="connsiteX3238" fmla="*/ 5654795 w 6331249"/>
              <a:gd name="connsiteY3238" fmla="*/ 3462139 h 6286576"/>
              <a:gd name="connsiteX3239" fmla="*/ 5670602 w 6331249"/>
              <a:gd name="connsiteY3239" fmla="*/ 3517238 h 6286576"/>
              <a:gd name="connsiteX3240" fmla="*/ 5670602 w 6331249"/>
              <a:gd name="connsiteY3240" fmla="*/ 3519795 h 6286576"/>
              <a:gd name="connsiteX3241" fmla="*/ 5670602 w 6331249"/>
              <a:gd name="connsiteY3241" fmla="*/ 3522352 h 6286576"/>
              <a:gd name="connsiteX3242" fmla="*/ 5670602 w 6331249"/>
              <a:gd name="connsiteY3242" fmla="*/ 3524910 h 6286576"/>
              <a:gd name="connsiteX3243" fmla="*/ 5670602 w 6331249"/>
              <a:gd name="connsiteY3243" fmla="*/ 3527467 h 6286576"/>
              <a:gd name="connsiteX3244" fmla="*/ 5671764 w 6331249"/>
              <a:gd name="connsiteY3244" fmla="*/ 3530024 h 6286576"/>
              <a:gd name="connsiteX3245" fmla="*/ 5673159 w 6331249"/>
              <a:gd name="connsiteY3245" fmla="*/ 3532581 h 6286576"/>
              <a:gd name="connsiteX3246" fmla="*/ 5674554 w 6331249"/>
              <a:gd name="connsiteY3246" fmla="*/ 3535139 h 6286576"/>
              <a:gd name="connsiteX3247" fmla="*/ 5675948 w 6331249"/>
              <a:gd name="connsiteY3247" fmla="*/ 3537696 h 6286576"/>
              <a:gd name="connsiteX3248" fmla="*/ 5677575 w 6331249"/>
              <a:gd name="connsiteY3248" fmla="*/ 3540253 h 6286576"/>
              <a:gd name="connsiteX3249" fmla="*/ 5679203 w 6331249"/>
              <a:gd name="connsiteY3249" fmla="*/ 3542811 h 6286576"/>
              <a:gd name="connsiteX3250" fmla="*/ 5681063 w 6331249"/>
              <a:gd name="connsiteY3250" fmla="*/ 3545368 h 6286576"/>
              <a:gd name="connsiteX3251" fmla="*/ 5682922 w 6331249"/>
              <a:gd name="connsiteY3251" fmla="*/ 3547925 h 6286576"/>
              <a:gd name="connsiteX3252" fmla="*/ 5684782 w 6331249"/>
              <a:gd name="connsiteY3252" fmla="*/ 3550483 h 6286576"/>
              <a:gd name="connsiteX3253" fmla="*/ 5686874 w 6331249"/>
              <a:gd name="connsiteY3253" fmla="*/ 3553040 h 6286576"/>
              <a:gd name="connsiteX3254" fmla="*/ 5688966 w 6331249"/>
              <a:gd name="connsiteY3254" fmla="*/ 3555597 h 6286576"/>
              <a:gd name="connsiteX3255" fmla="*/ 5691058 w 6331249"/>
              <a:gd name="connsiteY3255" fmla="*/ 3558155 h 6286576"/>
              <a:gd name="connsiteX3256" fmla="*/ 5693150 w 6331249"/>
              <a:gd name="connsiteY3256" fmla="*/ 3560712 h 6286576"/>
              <a:gd name="connsiteX3257" fmla="*/ 5695475 w 6331249"/>
              <a:gd name="connsiteY3257" fmla="*/ 3563037 h 6286576"/>
              <a:gd name="connsiteX3258" fmla="*/ 5697800 w 6331249"/>
              <a:gd name="connsiteY3258" fmla="*/ 3565361 h 6286576"/>
              <a:gd name="connsiteX3259" fmla="*/ 5700124 w 6331249"/>
              <a:gd name="connsiteY3259" fmla="*/ 3567686 h 6286576"/>
              <a:gd name="connsiteX3260" fmla="*/ 5702448 w 6331249"/>
              <a:gd name="connsiteY3260" fmla="*/ 3569779 h 6286576"/>
              <a:gd name="connsiteX3261" fmla="*/ 5704773 w 6331249"/>
              <a:gd name="connsiteY3261" fmla="*/ 3571871 h 6286576"/>
              <a:gd name="connsiteX3262" fmla="*/ 5707098 w 6331249"/>
              <a:gd name="connsiteY3262" fmla="*/ 3573964 h 6286576"/>
              <a:gd name="connsiteX3263" fmla="*/ 5709423 w 6331249"/>
              <a:gd name="connsiteY3263" fmla="*/ 3575823 h 6286576"/>
              <a:gd name="connsiteX3264" fmla="*/ 5711747 w 6331249"/>
              <a:gd name="connsiteY3264" fmla="*/ 3577683 h 6286576"/>
              <a:gd name="connsiteX3265" fmla="*/ 5714071 w 6331249"/>
              <a:gd name="connsiteY3265" fmla="*/ 3579543 h 6286576"/>
              <a:gd name="connsiteX3266" fmla="*/ 5716396 w 6331249"/>
              <a:gd name="connsiteY3266" fmla="*/ 3581170 h 6286576"/>
              <a:gd name="connsiteX3267" fmla="*/ 5718721 w 6331249"/>
              <a:gd name="connsiteY3267" fmla="*/ 3582798 h 6286576"/>
              <a:gd name="connsiteX3268" fmla="*/ 5721046 w 6331249"/>
              <a:gd name="connsiteY3268" fmla="*/ 3584193 h 6286576"/>
              <a:gd name="connsiteX3269" fmla="*/ 5723370 w 6331249"/>
              <a:gd name="connsiteY3269" fmla="*/ 3585588 h 6286576"/>
              <a:gd name="connsiteX3270" fmla="*/ 5725694 w 6331249"/>
              <a:gd name="connsiteY3270" fmla="*/ 3586750 h 6286576"/>
              <a:gd name="connsiteX3271" fmla="*/ 5728019 w 6331249"/>
              <a:gd name="connsiteY3271" fmla="*/ 3586750 h 6286576"/>
              <a:gd name="connsiteX3272" fmla="*/ 5780322 w 6331249"/>
              <a:gd name="connsiteY3272" fmla="*/ 3609998 h 6286576"/>
              <a:gd name="connsiteX3273" fmla="*/ 5782647 w 6331249"/>
              <a:gd name="connsiteY3273" fmla="*/ 3609998 h 6286576"/>
              <a:gd name="connsiteX3274" fmla="*/ 5784739 w 6331249"/>
              <a:gd name="connsiteY3274" fmla="*/ 3609998 h 6286576"/>
              <a:gd name="connsiteX3275" fmla="*/ 5786598 w 6331249"/>
              <a:gd name="connsiteY3275" fmla="*/ 3609998 h 6286576"/>
              <a:gd name="connsiteX3276" fmla="*/ 5788458 w 6331249"/>
              <a:gd name="connsiteY3276" fmla="*/ 3609998 h 6286576"/>
              <a:gd name="connsiteX3277" fmla="*/ 5790086 w 6331249"/>
              <a:gd name="connsiteY3277" fmla="*/ 3609998 h 6286576"/>
              <a:gd name="connsiteX3278" fmla="*/ 5798454 w 6331249"/>
              <a:gd name="connsiteY3278" fmla="*/ 3609998 h 6286576"/>
              <a:gd name="connsiteX3279" fmla="*/ 5798454 w 6331249"/>
              <a:gd name="connsiteY3279" fmla="*/ 3597212 h 6286576"/>
              <a:gd name="connsiteX3280" fmla="*/ 5798454 w 6331249"/>
              <a:gd name="connsiteY3280" fmla="*/ 3595119 h 6286576"/>
              <a:gd name="connsiteX3281" fmla="*/ 5798454 w 6331249"/>
              <a:gd name="connsiteY3281" fmla="*/ 3592795 h 6286576"/>
              <a:gd name="connsiteX3282" fmla="*/ 5798454 w 6331249"/>
              <a:gd name="connsiteY3282" fmla="*/ 3592795 h 6286576"/>
              <a:gd name="connsiteX3283" fmla="*/ 6019755 w 6331249"/>
              <a:gd name="connsiteY3283" fmla="*/ 3829927 h 6286576"/>
              <a:gd name="connsiteX3284" fmla="*/ 6001856 w 6331249"/>
              <a:gd name="connsiteY3284" fmla="*/ 3775759 h 6286576"/>
              <a:gd name="connsiteX3285" fmla="*/ 6001856 w 6331249"/>
              <a:gd name="connsiteY3285" fmla="*/ 3773201 h 6286576"/>
              <a:gd name="connsiteX3286" fmla="*/ 6001856 w 6331249"/>
              <a:gd name="connsiteY3286" fmla="*/ 3770876 h 6286576"/>
              <a:gd name="connsiteX3287" fmla="*/ 6001856 w 6331249"/>
              <a:gd name="connsiteY3287" fmla="*/ 3768319 h 6286576"/>
              <a:gd name="connsiteX3288" fmla="*/ 6000694 w 6331249"/>
              <a:gd name="connsiteY3288" fmla="*/ 3765762 h 6286576"/>
              <a:gd name="connsiteX3289" fmla="*/ 5999299 w 6331249"/>
              <a:gd name="connsiteY3289" fmla="*/ 3763205 h 6286576"/>
              <a:gd name="connsiteX3290" fmla="*/ 5997904 w 6331249"/>
              <a:gd name="connsiteY3290" fmla="*/ 3760648 h 6286576"/>
              <a:gd name="connsiteX3291" fmla="*/ 5996509 w 6331249"/>
              <a:gd name="connsiteY3291" fmla="*/ 3758090 h 6286576"/>
              <a:gd name="connsiteX3292" fmla="*/ 5994882 w 6331249"/>
              <a:gd name="connsiteY3292" fmla="*/ 3755533 h 6286576"/>
              <a:gd name="connsiteX3293" fmla="*/ 5993255 w 6331249"/>
              <a:gd name="connsiteY3293" fmla="*/ 3752976 h 6286576"/>
              <a:gd name="connsiteX3294" fmla="*/ 5991395 w 6331249"/>
              <a:gd name="connsiteY3294" fmla="*/ 3750418 h 6286576"/>
              <a:gd name="connsiteX3295" fmla="*/ 5989535 w 6331249"/>
              <a:gd name="connsiteY3295" fmla="*/ 3747861 h 6286576"/>
              <a:gd name="connsiteX3296" fmla="*/ 5987676 w 6331249"/>
              <a:gd name="connsiteY3296" fmla="*/ 3745304 h 6286576"/>
              <a:gd name="connsiteX3297" fmla="*/ 5985583 w 6331249"/>
              <a:gd name="connsiteY3297" fmla="*/ 3742746 h 6286576"/>
              <a:gd name="connsiteX3298" fmla="*/ 5983491 w 6331249"/>
              <a:gd name="connsiteY3298" fmla="*/ 3740189 h 6286576"/>
              <a:gd name="connsiteX3299" fmla="*/ 5981399 w 6331249"/>
              <a:gd name="connsiteY3299" fmla="*/ 3737632 h 6286576"/>
              <a:gd name="connsiteX3300" fmla="*/ 5979074 w 6331249"/>
              <a:gd name="connsiteY3300" fmla="*/ 3735307 h 6286576"/>
              <a:gd name="connsiteX3301" fmla="*/ 5976750 w 6331249"/>
              <a:gd name="connsiteY3301" fmla="*/ 3732982 h 6286576"/>
              <a:gd name="connsiteX3302" fmla="*/ 5971403 w 6331249"/>
              <a:gd name="connsiteY3302" fmla="*/ 3729262 h 6286576"/>
              <a:gd name="connsiteX3303" fmla="*/ 5969079 w 6331249"/>
              <a:gd name="connsiteY3303" fmla="*/ 3726937 h 6286576"/>
              <a:gd name="connsiteX3304" fmla="*/ 5966754 w 6331249"/>
              <a:gd name="connsiteY3304" fmla="*/ 3724845 h 6286576"/>
              <a:gd name="connsiteX3305" fmla="*/ 5964430 w 6331249"/>
              <a:gd name="connsiteY3305" fmla="*/ 3722753 h 6286576"/>
              <a:gd name="connsiteX3306" fmla="*/ 5961873 w 6331249"/>
              <a:gd name="connsiteY3306" fmla="*/ 3720660 h 6286576"/>
              <a:gd name="connsiteX3307" fmla="*/ 5959316 w 6331249"/>
              <a:gd name="connsiteY3307" fmla="*/ 3718800 h 6286576"/>
              <a:gd name="connsiteX3308" fmla="*/ 5956758 w 6331249"/>
              <a:gd name="connsiteY3308" fmla="*/ 3716941 h 6286576"/>
              <a:gd name="connsiteX3309" fmla="*/ 5954202 w 6331249"/>
              <a:gd name="connsiteY3309" fmla="*/ 3715081 h 6286576"/>
              <a:gd name="connsiteX3310" fmla="*/ 5951644 w 6331249"/>
              <a:gd name="connsiteY3310" fmla="*/ 3713453 h 6286576"/>
              <a:gd name="connsiteX3311" fmla="*/ 5949088 w 6331249"/>
              <a:gd name="connsiteY3311" fmla="*/ 3711826 h 6286576"/>
              <a:gd name="connsiteX3312" fmla="*/ 5946530 w 6331249"/>
              <a:gd name="connsiteY3312" fmla="*/ 3710431 h 6286576"/>
              <a:gd name="connsiteX3313" fmla="*/ 5944205 w 6331249"/>
              <a:gd name="connsiteY3313" fmla="*/ 3709036 h 6286576"/>
              <a:gd name="connsiteX3314" fmla="*/ 5941881 w 6331249"/>
              <a:gd name="connsiteY3314" fmla="*/ 3707874 h 6286576"/>
              <a:gd name="connsiteX3315" fmla="*/ 5939557 w 6331249"/>
              <a:gd name="connsiteY3315" fmla="*/ 3707874 h 6286576"/>
              <a:gd name="connsiteX3316" fmla="*/ 5937232 w 6331249"/>
              <a:gd name="connsiteY3316" fmla="*/ 3707874 h 6286576"/>
              <a:gd name="connsiteX3317" fmla="*/ 5883999 w 6331249"/>
              <a:gd name="connsiteY3317" fmla="*/ 3686485 h 6286576"/>
              <a:gd name="connsiteX3318" fmla="*/ 5881675 w 6331249"/>
              <a:gd name="connsiteY3318" fmla="*/ 3686485 h 6286576"/>
              <a:gd name="connsiteX3319" fmla="*/ 5879582 w 6331249"/>
              <a:gd name="connsiteY3319" fmla="*/ 3686485 h 6286576"/>
              <a:gd name="connsiteX3320" fmla="*/ 5878420 w 6331249"/>
              <a:gd name="connsiteY3320" fmla="*/ 3682766 h 6286576"/>
              <a:gd name="connsiteX3321" fmla="*/ 5876561 w 6331249"/>
              <a:gd name="connsiteY3321" fmla="*/ 3682766 h 6286576"/>
              <a:gd name="connsiteX3322" fmla="*/ 5866564 w 6331249"/>
              <a:gd name="connsiteY3322" fmla="*/ 3682766 h 6286576"/>
              <a:gd name="connsiteX3323" fmla="*/ 5866564 w 6331249"/>
              <a:gd name="connsiteY3323" fmla="*/ 3693460 h 6286576"/>
              <a:gd name="connsiteX3324" fmla="*/ 5866564 w 6331249"/>
              <a:gd name="connsiteY3324" fmla="*/ 3695552 h 6286576"/>
              <a:gd name="connsiteX3325" fmla="*/ 5866564 w 6331249"/>
              <a:gd name="connsiteY3325" fmla="*/ 3697644 h 6286576"/>
              <a:gd name="connsiteX3326" fmla="*/ 5866564 w 6331249"/>
              <a:gd name="connsiteY3326" fmla="*/ 3699969 h 6286576"/>
              <a:gd name="connsiteX3327" fmla="*/ 5884464 w 6331249"/>
              <a:gd name="connsiteY3327" fmla="*/ 3754370 h 6286576"/>
              <a:gd name="connsiteX3328" fmla="*/ 5884464 w 6331249"/>
              <a:gd name="connsiteY3328" fmla="*/ 3756928 h 6286576"/>
              <a:gd name="connsiteX3329" fmla="*/ 5884464 w 6331249"/>
              <a:gd name="connsiteY3329" fmla="*/ 3759252 h 6286576"/>
              <a:gd name="connsiteX3330" fmla="*/ 5884464 w 6331249"/>
              <a:gd name="connsiteY3330" fmla="*/ 3761810 h 6286576"/>
              <a:gd name="connsiteX3331" fmla="*/ 5885626 w 6331249"/>
              <a:gd name="connsiteY3331" fmla="*/ 3764367 h 6286576"/>
              <a:gd name="connsiteX3332" fmla="*/ 5887021 w 6331249"/>
              <a:gd name="connsiteY3332" fmla="*/ 3766924 h 6286576"/>
              <a:gd name="connsiteX3333" fmla="*/ 5888415 w 6331249"/>
              <a:gd name="connsiteY3333" fmla="*/ 3769482 h 6286576"/>
              <a:gd name="connsiteX3334" fmla="*/ 5889810 w 6331249"/>
              <a:gd name="connsiteY3334" fmla="*/ 3772039 h 6286576"/>
              <a:gd name="connsiteX3335" fmla="*/ 5891438 w 6331249"/>
              <a:gd name="connsiteY3335" fmla="*/ 3774596 h 6286576"/>
              <a:gd name="connsiteX3336" fmla="*/ 5893065 w 6331249"/>
              <a:gd name="connsiteY3336" fmla="*/ 3777154 h 6286576"/>
              <a:gd name="connsiteX3337" fmla="*/ 5894924 w 6331249"/>
              <a:gd name="connsiteY3337" fmla="*/ 3779711 h 6286576"/>
              <a:gd name="connsiteX3338" fmla="*/ 5896784 w 6331249"/>
              <a:gd name="connsiteY3338" fmla="*/ 3782268 h 6286576"/>
              <a:gd name="connsiteX3339" fmla="*/ 5898644 w 6331249"/>
              <a:gd name="connsiteY3339" fmla="*/ 3784826 h 6286576"/>
              <a:gd name="connsiteX3340" fmla="*/ 5900736 w 6331249"/>
              <a:gd name="connsiteY3340" fmla="*/ 3787383 h 6286576"/>
              <a:gd name="connsiteX3341" fmla="*/ 5902828 w 6331249"/>
              <a:gd name="connsiteY3341" fmla="*/ 3789940 h 6286576"/>
              <a:gd name="connsiteX3342" fmla="*/ 5904921 w 6331249"/>
              <a:gd name="connsiteY3342" fmla="*/ 3792498 h 6286576"/>
              <a:gd name="connsiteX3343" fmla="*/ 5907245 w 6331249"/>
              <a:gd name="connsiteY3343" fmla="*/ 3794823 h 6286576"/>
              <a:gd name="connsiteX3344" fmla="*/ 5909569 w 6331249"/>
              <a:gd name="connsiteY3344" fmla="*/ 3797147 h 6286576"/>
              <a:gd name="connsiteX3345" fmla="*/ 5911894 w 6331249"/>
              <a:gd name="connsiteY3345" fmla="*/ 3799472 h 6286576"/>
              <a:gd name="connsiteX3346" fmla="*/ 5914219 w 6331249"/>
              <a:gd name="connsiteY3346" fmla="*/ 3801797 h 6286576"/>
              <a:gd name="connsiteX3347" fmla="*/ 5916544 w 6331249"/>
              <a:gd name="connsiteY3347" fmla="*/ 3803889 h 6286576"/>
              <a:gd name="connsiteX3348" fmla="*/ 5918868 w 6331249"/>
              <a:gd name="connsiteY3348" fmla="*/ 3805982 h 6286576"/>
              <a:gd name="connsiteX3349" fmla="*/ 5921425 w 6331249"/>
              <a:gd name="connsiteY3349" fmla="*/ 3808074 h 6286576"/>
              <a:gd name="connsiteX3350" fmla="*/ 5923982 w 6331249"/>
              <a:gd name="connsiteY3350" fmla="*/ 3809934 h 6286576"/>
              <a:gd name="connsiteX3351" fmla="*/ 5926539 w 6331249"/>
              <a:gd name="connsiteY3351" fmla="*/ 3811794 h 6286576"/>
              <a:gd name="connsiteX3352" fmla="*/ 5929096 w 6331249"/>
              <a:gd name="connsiteY3352" fmla="*/ 3813654 h 6286576"/>
              <a:gd name="connsiteX3353" fmla="*/ 5931653 w 6331249"/>
              <a:gd name="connsiteY3353" fmla="*/ 3815281 h 6286576"/>
              <a:gd name="connsiteX3354" fmla="*/ 5934210 w 6331249"/>
              <a:gd name="connsiteY3354" fmla="*/ 3816908 h 6286576"/>
              <a:gd name="connsiteX3355" fmla="*/ 5936767 w 6331249"/>
              <a:gd name="connsiteY3355" fmla="*/ 3818303 h 6286576"/>
              <a:gd name="connsiteX3356" fmla="*/ 5939091 w 6331249"/>
              <a:gd name="connsiteY3356" fmla="*/ 3819698 h 6286576"/>
              <a:gd name="connsiteX3357" fmla="*/ 5941416 w 6331249"/>
              <a:gd name="connsiteY3357" fmla="*/ 3820861 h 6286576"/>
              <a:gd name="connsiteX3358" fmla="*/ 5943741 w 6331249"/>
              <a:gd name="connsiteY3358" fmla="*/ 3820861 h 6286576"/>
              <a:gd name="connsiteX3359" fmla="*/ 5946066 w 6331249"/>
              <a:gd name="connsiteY3359" fmla="*/ 3820861 h 6286576"/>
              <a:gd name="connsiteX3360" fmla="*/ 5999299 w 6331249"/>
              <a:gd name="connsiteY3360" fmla="*/ 3842249 h 6286576"/>
              <a:gd name="connsiteX3361" fmla="*/ 6001623 w 6331249"/>
              <a:gd name="connsiteY3361" fmla="*/ 3842249 h 6286576"/>
              <a:gd name="connsiteX3362" fmla="*/ 6003716 w 6331249"/>
              <a:gd name="connsiteY3362" fmla="*/ 3842249 h 6286576"/>
              <a:gd name="connsiteX3363" fmla="*/ 6005575 w 6331249"/>
              <a:gd name="connsiteY3363" fmla="*/ 3842249 h 6286576"/>
              <a:gd name="connsiteX3364" fmla="*/ 6007434 w 6331249"/>
              <a:gd name="connsiteY3364" fmla="*/ 3842249 h 6286576"/>
              <a:gd name="connsiteX3365" fmla="*/ 6017431 w 6331249"/>
              <a:gd name="connsiteY3365" fmla="*/ 3842249 h 6286576"/>
              <a:gd name="connsiteX3366" fmla="*/ 6017431 w 6331249"/>
              <a:gd name="connsiteY3366" fmla="*/ 3831555 h 6286576"/>
              <a:gd name="connsiteX3367" fmla="*/ 6017431 w 6331249"/>
              <a:gd name="connsiteY3367" fmla="*/ 3829462 h 6286576"/>
              <a:gd name="connsiteX3368" fmla="*/ 6017431 w 6331249"/>
              <a:gd name="connsiteY3368" fmla="*/ 3827370 h 6286576"/>
              <a:gd name="connsiteX3369" fmla="*/ 6017431 w 6331249"/>
              <a:gd name="connsiteY3369" fmla="*/ 3825045 h 6286576"/>
              <a:gd name="connsiteX3370" fmla="*/ 6017431 w 6331249"/>
              <a:gd name="connsiteY3370" fmla="*/ 3825045 h 6286576"/>
              <a:gd name="connsiteX3371" fmla="*/ 6230363 w 6331249"/>
              <a:gd name="connsiteY3371" fmla="*/ 3483760 h 6286576"/>
              <a:gd name="connsiteX3372" fmla="*/ 6232222 w 6331249"/>
              <a:gd name="connsiteY3372" fmla="*/ 3426569 h 6286576"/>
              <a:gd name="connsiteX3373" fmla="*/ 6232222 w 6331249"/>
              <a:gd name="connsiteY3373" fmla="*/ 3415410 h 6286576"/>
              <a:gd name="connsiteX3374" fmla="*/ 6232222 w 6331249"/>
              <a:gd name="connsiteY3374" fmla="*/ 3412620 h 6286576"/>
              <a:gd name="connsiteX3375" fmla="*/ 6232222 w 6331249"/>
              <a:gd name="connsiteY3375" fmla="*/ 3409830 h 6286576"/>
              <a:gd name="connsiteX3376" fmla="*/ 6232222 w 6331249"/>
              <a:gd name="connsiteY3376" fmla="*/ 3406808 h 6286576"/>
              <a:gd name="connsiteX3377" fmla="*/ 6232222 w 6331249"/>
              <a:gd name="connsiteY3377" fmla="*/ 3403786 h 6286576"/>
              <a:gd name="connsiteX3378" fmla="*/ 6232222 w 6331249"/>
              <a:gd name="connsiteY3378" fmla="*/ 3400763 h 6286576"/>
              <a:gd name="connsiteX3379" fmla="*/ 6232222 w 6331249"/>
              <a:gd name="connsiteY3379" fmla="*/ 3397741 h 6286576"/>
              <a:gd name="connsiteX3380" fmla="*/ 6232222 w 6331249"/>
              <a:gd name="connsiteY3380" fmla="*/ 3394719 h 6286576"/>
              <a:gd name="connsiteX3381" fmla="*/ 6232222 w 6331249"/>
              <a:gd name="connsiteY3381" fmla="*/ 3391697 h 6286576"/>
              <a:gd name="connsiteX3382" fmla="*/ 6232222 w 6331249"/>
              <a:gd name="connsiteY3382" fmla="*/ 3388674 h 6286576"/>
              <a:gd name="connsiteX3383" fmla="*/ 6232222 w 6331249"/>
              <a:gd name="connsiteY3383" fmla="*/ 3385652 h 6286576"/>
              <a:gd name="connsiteX3384" fmla="*/ 6231060 w 6331249"/>
              <a:gd name="connsiteY3384" fmla="*/ 3382630 h 6286576"/>
              <a:gd name="connsiteX3385" fmla="*/ 6229898 w 6331249"/>
              <a:gd name="connsiteY3385" fmla="*/ 3379608 h 6286576"/>
              <a:gd name="connsiteX3386" fmla="*/ 6228503 w 6331249"/>
              <a:gd name="connsiteY3386" fmla="*/ 3376585 h 6286576"/>
              <a:gd name="connsiteX3387" fmla="*/ 6227108 w 6331249"/>
              <a:gd name="connsiteY3387" fmla="*/ 3373563 h 6286576"/>
              <a:gd name="connsiteX3388" fmla="*/ 6225714 w 6331249"/>
              <a:gd name="connsiteY3388" fmla="*/ 3370541 h 6286576"/>
              <a:gd name="connsiteX3389" fmla="*/ 6224319 w 6331249"/>
              <a:gd name="connsiteY3389" fmla="*/ 3367751 h 6286576"/>
              <a:gd name="connsiteX3390" fmla="*/ 6222691 w 6331249"/>
              <a:gd name="connsiteY3390" fmla="*/ 3364961 h 6286576"/>
              <a:gd name="connsiteX3391" fmla="*/ 6221064 w 6331249"/>
              <a:gd name="connsiteY3391" fmla="*/ 3362171 h 6286576"/>
              <a:gd name="connsiteX3392" fmla="*/ 6219437 w 6331249"/>
              <a:gd name="connsiteY3392" fmla="*/ 3359381 h 6286576"/>
              <a:gd name="connsiteX3393" fmla="*/ 6217810 w 6331249"/>
              <a:gd name="connsiteY3393" fmla="*/ 3356824 h 6286576"/>
              <a:gd name="connsiteX3394" fmla="*/ 6216183 w 6331249"/>
              <a:gd name="connsiteY3394" fmla="*/ 3354267 h 6286576"/>
              <a:gd name="connsiteX3395" fmla="*/ 6214323 w 6331249"/>
              <a:gd name="connsiteY3395" fmla="*/ 3351942 h 6286576"/>
              <a:gd name="connsiteX3396" fmla="*/ 6212463 w 6331249"/>
              <a:gd name="connsiteY3396" fmla="*/ 3349617 h 6286576"/>
              <a:gd name="connsiteX3397" fmla="*/ 6210604 w 6331249"/>
              <a:gd name="connsiteY3397" fmla="*/ 3347525 h 6286576"/>
              <a:gd name="connsiteX3398" fmla="*/ 6208744 w 6331249"/>
              <a:gd name="connsiteY3398" fmla="*/ 3345433 h 6286576"/>
              <a:gd name="connsiteX3399" fmla="*/ 6206884 w 6331249"/>
              <a:gd name="connsiteY3399" fmla="*/ 3343573 h 6286576"/>
              <a:gd name="connsiteX3400" fmla="*/ 6205024 w 6331249"/>
              <a:gd name="connsiteY3400" fmla="*/ 3341713 h 6286576"/>
              <a:gd name="connsiteX3401" fmla="*/ 6203165 w 6331249"/>
              <a:gd name="connsiteY3401" fmla="*/ 3339853 h 6286576"/>
              <a:gd name="connsiteX3402" fmla="*/ 6160393 w 6331249"/>
              <a:gd name="connsiteY3402" fmla="*/ 3301726 h 6286576"/>
              <a:gd name="connsiteX3403" fmla="*/ 6158533 w 6331249"/>
              <a:gd name="connsiteY3403" fmla="*/ 3300098 h 6286576"/>
              <a:gd name="connsiteX3404" fmla="*/ 6156906 w 6331249"/>
              <a:gd name="connsiteY3404" fmla="*/ 3298703 h 6286576"/>
              <a:gd name="connsiteX3405" fmla="*/ 6155279 w 6331249"/>
              <a:gd name="connsiteY3405" fmla="*/ 3297541 h 6286576"/>
              <a:gd name="connsiteX3406" fmla="*/ 6153651 w 6331249"/>
              <a:gd name="connsiteY3406" fmla="*/ 3297541 h 6286576"/>
              <a:gd name="connsiteX3407" fmla="*/ 6152256 w 6331249"/>
              <a:gd name="connsiteY3407" fmla="*/ 3297541 h 6286576"/>
              <a:gd name="connsiteX3408" fmla="*/ 6150862 w 6331249"/>
              <a:gd name="connsiteY3408" fmla="*/ 3297541 h 6286576"/>
              <a:gd name="connsiteX3409" fmla="*/ 6149700 w 6331249"/>
              <a:gd name="connsiteY3409" fmla="*/ 3297541 h 6286576"/>
              <a:gd name="connsiteX3410" fmla="*/ 6149700 w 6331249"/>
              <a:gd name="connsiteY3410" fmla="*/ 3297541 h 6286576"/>
              <a:gd name="connsiteX3411" fmla="*/ 6144586 w 6331249"/>
              <a:gd name="connsiteY3411" fmla="*/ 3297541 h 6286576"/>
              <a:gd name="connsiteX3412" fmla="*/ 6144586 w 6331249"/>
              <a:gd name="connsiteY3412" fmla="*/ 3297541 h 6286576"/>
              <a:gd name="connsiteX3413" fmla="*/ 6144586 w 6331249"/>
              <a:gd name="connsiteY3413" fmla="*/ 3297541 h 6286576"/>
              <a:gd name="connsiteX3414" fmla="*/ 6144586 w 6331249"/>
              <a:gd name="connsiteY3414" fmla="*/ 3297541 h 6286576"/>
              <a:gd name="connsiteX3415" fmla="*/ 6144586 w 6331249"/>
              <a:gd name="connsiteY3415" fmla="*/ 3297541 h 6286576"/>
              <a:gd name="connsiteX3416" fmla="*/ 6144586 w 6331249"/>
              <a:gd name="connsiteY3416" fmla="*/ 3297541 h 6286576"/>
              <a:gd name="connsiteX3417" fmla="*/ 6144586 w 6331249"/>
              <a:gd name="connsiteY3417" fmla="*/ 3298703 h 6286576"/>
              <a:gd name="connsiteX3418" fmla="*/ 6144586 w 6331249"/>
              <a:gd name="connsiteY3418" fmla="*/ 3300098 h 6286576"/>
              <a:gd name="connsiteX3419" fmla="*/ 6144586 w 6331249"/>
              <a:gd name="connsiteY3419" fmla="*/ 3301726 h 6286576"/>
              <a:gd name="connsiteX3420" fmla="*/ 6144586 w 6331249"/>
              <a:gd name="connsiteY3420" fmla="*/ 3310792 h 6286576"/>
              <a:gd name="connsiteX3421" fmla="*/ 6142726 w 6331249"/>
              <a:gd name="connsiteY3421" fmla="*/ 3367984 h 6286576"/>
              <a:gd name="connsiteX3422" fmla="*/ 6142726 w 6331249"/>
              <a:gd name="connsiteY3422" fmla="*/ 3378678 h 6286576"/>
              <a:gd name="connsiteX3423" fmla="*/ 6142726 w 6331249"/>
              <a:gd name="connsiteY3423" fmla="*/ 3381467 h 6286576"/>
              <a:gd name="connsiteX3424" fmla="*/ 6142726 w 6331249"/>
              <a:gd name="connsiteY3424" fmla="*/ 3384257 h 6286576"/>
              <a:gd name="connsiteX3425" fmla="*/ 6142726 w 6331249"/>
              <a:gd name="connsiteY3425" fmla="*/ 3387279 h 6286576"/>
              <a:gd name="connsiteX3426" fmla="*/ 6142726 w 6331249"/>
              <a:gd name="connsiteY3426" fmla="*/ 3390302 h 6286576"/>
              <a:gd name="connsiteX3427" fmla="*/ 6142726 w 6331249"/>
              <a:gd name="connsiteY3427" fmla="*/ 3393324 h 6286576"/>
              <a:gd name="connsiteX3428" fmla="*/ 6142726 w 6331249"/>
              <a:gd name="connsiteY3428" fmla="*/ 3396346 h 6286576"/>
              <a:gd name="connsiteX3429" fmla="*/ 6142726 w 6331249"/>
              <a:gd name="connsiteY3429" fmla="*/ 3399369 h 6286576"/>
              <a:gd name="connsiteX3430" fmla="*/ 6142726 w 6331249"/>
              <a:gd name="connsiteY3430" fmla="*/ 3402391 h 6286576"/>
              <a:gd name="connsiteX3431" fmla="*/ 6142726 w 6331249"/>
              <a:gd name="connsiteY3431" fmla="*/ 3405413 h 6286576"/>
              <a:gd name="connsiteX3432" fmla="*/ 6142726 w 6331249"/>
              <a:gd name="connsiteY3432" fmla="*/ 3408435 h 6286576"/>
              <a:gd name="connsiteX3433" fmla="*/ 6143888 w 6331249"/>
              <a:gd name="connsiteY3433" fmla="*/ 3411458 h 6286576"/>
              <a:gd name="connsiteX3434" fmla="*/ 6145050 w 6331249"/>
              <a:gd name="connsiteY3434" fmla="*/ 3414480 h 6286576"/>
              <a:gd name="connsiteX3435" fmla="*/ 6146445 w 6331249"/>
              <a:gd name="connsiteY3435" fmla="*/ 3417502 h 6286576"/>
              <a:gd name="connsiteX3436" fmla="*/ 6147840 w 6331249"/>
              <a:gd name="connsiteY3436" fmla="*/ 3420525 h 6286576"/>
              <a:gd name="connsiteX3437" fmla="*/ 6149234 w 6331249"/>
              <a:gd name="connsiteY3437" fmla="*/ 3423547 h 6286576"/>
              <a:gd name="connsiteX3438" fmla="*/ 6150629 w 6331249"/>
              <a:gd name="connsiteY3438" fmla="*/ 3426337 h 6286576"/>
              <a:gd name="connsiteX3439" fmla="*/ 6152256 w 6331249"/>
              <a:gd name="connsiteY3439" fmla="*/ 3429126 h 6286576"/>
              <a:gd name="connsiteX3440" fmla="*/ 6153884 w 6331249"/>
              <a:gd name="connsiteY3440" fmla="*/ 3431916 h 6286576"/>
              <a:gd name="connsiteX3441" fmla="*/ 6155511 w 6331249"/>
              <a:gd name="connsiteY3441" fmla="*/ 3434474 h 6286576"/>
              <a:gd name="connsiteX3442" fmla="*/ 6157138 w 6331249"/>
              <a:gd name="connsiteY3442" fmla="*/ 3437031 h 6286576"/>
              <a:gd name="connsiteX3443" fmla="*/ 6158765 w 6331249"/>
              <a:gd name="connsiteY3443" fmla="*/ 3439588 h 6286576"/>
              <a:gd name="connsiteX3444" fmla="*/ 6160625 w 6331249"/>
              <a:gd name="connsiteY3444" fmla="*/ 3441913 h 6286576"/>
              <a:gd name="connsiteX3445" fmla="*/ 6162485 w 6331249"/>
              <a:gd name="connsiteY3445" fmla="*/ 3444238 h 6286576"/>
              <a:gd name="connsiteX3446" fmla="*/ 6164344 w 6331249"/>
              <a:gd name="connsiteY3446" fmla="*/ 3446330 h 6286576"/>
              <a:gd name="connsiteX3447" fmla="*/ 6166204 w 6331249"/>
              <a:gd name="connsiteY3447" fmla="*/ 3448422 h 6286576"/>
              <a:gd name="connsiteX3448" fmla="*/ 6168063 w 6331249"/>
              <a:gd name="connsiteY3448" fmla="*/ 3450282 h 6286576"/>
              <a:gd name="connsiteX3449" fmla="*/ 6169924 w 6331249"/>
              <a:gd name="connsiteY3449" fmla="*/ 3452142 h 6286576"/>
              <a:gd name="connsiteX3450" fmla="*/ 6171783 w 6331249"/>
              <a:gd name="connsiteY3450" fmla="*/ 3454002 h 6286576"/>
              <a:gd name="connsiteX3451" fmla="*/ 6214555 w 6331249"/>
              <a:gd name="connsiteY3451" fmla="*/ 3492129 h 6286576"/>
              <a:gd name="connsiteX3452" fmla="*/ 6216415 w 6331249"/>
              <a:gd name="connsiteY3452" fmla="*/ 3493757 h 6286576"/>
              <a:gd name="connsiteX3453" fmla="*/ 6218042 w 6331249"/>
              <a:gd name="connsiteY3453" fmla="*/ 3495151 h 6286576"/>
              <a:gd name="connsiteX3454" fmla="*/ 6219669 w 6331249"/>
              <a:gd name="connsiteY3454" fmla="*/ 3496314 h 6286576"/>
              <a:gd name="connsiteX3455" fmla="*/ 6221297 w 6331249"/>
              <a:gd name="connsiteY3455" fmla="*/ 3496314 h 6286576"/>
              <a:gd name="connsiteX3456" fmla="*/ 6222691 w 6331249"/>
              <a:gd name="connsiteY3456" fmla="*/ 3496314 h 6286576"/>
              <a:gd name="connsiteX3457" fmla="*/ 6224086 w 6331249"/>
              <a:gd name="connsiteY3457" fmla="*/ 3496314 h 6286576"/>
              <a:gd name="connsiteX3458" fmla="*/ 6225249 w 6331249"/>
              <a:gd name="connsiteY3458" fmla="*/ 3496314 h 6286576"/>
              <a:gd name="connsiteX3459" fmla="*/ 6225249 w 6331249"/>
              <a:gd name="connsiteY3459" fmla="*/ 3496314 h 6286576"/>
              <a:gd name="connsiteX3460" fmla="*/ 6227108 w 6331249"/>
              <a:gd name="connsiteY3460" fmla="*/ 3496314 h 6286576"/>
              <a:gd name="connsiteX3461" fmla="*/ 6227108 w 6331249"/>
              <a:gd name="connsiteY3461" fmla="*/ 3496314 h 6286576"/>
              <a:gd name="connsiteX3462" fmla="*/ 6227108 w 6331249"/>
              <a:gd name="connsiteY3462" fmla="*/ 3496314 h 6286576"/>
              <a:gd name="connsiteX3463" fmla="*/ 6227108 w 6331249"/>
              <a:gd name="connsiteY3463" fmla="*/ 3496314 h 6286576"/>
              <a:gd name="connsiteX3464" fmla="*/ 6227108 w 6331249"/>
              <a:gd name="connsiteY3464" fmla="*/ 3496314 h 6286576"/>
              <a:gd name="connsiteX3465" fmla="*/ 6227108 w 6331249"/>
              <a:gd name="connsiteY3465" fmla="*/ 3496314 h 6286576"/>
              <a:gd name="connsiteX3466" fmla="*/ 6227108 w 6331249"/>
              <a:gd name="connsiteY3466" fmla="*/ 3495151 h 6286576"/>
              <a:gd name="connsiteX3467" fmla="*/ 6227108 w 6331249"/>
              <a:gd name="connsiteY3467" fmla="*/ 3493757 h 6286576"/>
              <a:gd name="connsiteX3468" fmla="*/ 6227108 w 6331249"/>
              <a:gd name="connsiteY3468" fmla="*/ 3492129 h 6286576"/>
              <a:gd name="connsiteX3469" fmla="*/ 6227108 w 6331249"/>
              <a:gd name="connsiteY3469" fmla="*/ 3483527 h 6286576"/>
              <a:gd name="connsiteX3470" fmla="*/ 6227108 w 6331249"/>
              <a:gd name="connsiteY3470" fmla="*/ 3483527 h 6286576"/>
              <a:gd name="connsiteX3471" fmla="*/ 6110879 w 6331249"/>
              <a:gd name="connsiteY3471" fmla="*/ 3191994 h 6286576"/>
              <a:gd name="connsiteX3472" fmla="*/ 6103208 w 6331249"/>
              <a:gd name="connsiteY3472" fmla="*/ 3135268 h 6286576"/>
              <a:gd name="connsiteX3473" fmla="*/ 6103208 w 6331249"/>
              <a:gd name="connsiteY3473" fmla="*/ 3132710 h 6286576"/>
              <a:gd name="connsiteX3474" fmla="*/ 6103208 w 6331249"/>
              <a:gd name="connsiteY3474" fmla="*/ 3130153 h 6286576"/>
              <a:gd name="connsiteX3475" fmla="*/ 6103208 w 6331249"/>
              <a:gd name="connsiteY3475" fmla="*/ 3127596 h 6286576"/>
              <a:gd name="connsiteX3476" fmla="*/ 6103208 w 6331249"/>
              <a:gd name="connsiteY3476" fmla="*/ 3124806 h 6286576"/>
              <a:gd name="connsiteX3477" fmla="*/ 6103208 w 6331249"/>
              <a:gd name="connsiteY3477" fmla="*/ 3122016 h 6286576"/>
              <a:gd name="connsiteX3478" fmla="*/ 6103208 w 6331249"/>
              <a:gd name="connsiteY3478" fmla="*/ 3119226 h 6286576"/>
              <a:gd name="connsiteX3479" fmla="*/ 6103208 w 6331249"/>
              <a:gd name="connsiteY3479" fmla="*/ 3116437 h 6286576"/>
              <a:gd name="connsiteX3480" fmla="*/ 6103208 w 6331249"/>
              <a:gd name="connsiteY3480" fmla="*/ 3113647 h 6286576"/>
              <a:gd name="connsiteX3481" fmla="*/ 6102045 w 6331249"/>
              <a:gd name="connsiteY3481" fmla="*/ 3110857 h 6286576"/>
              <a:gd name="connsiteX3482" fmla="*/ 6100651 w 6331249"/>
              <a:gd name="connsiteY3482" fmla="*/ 3108067 h 6286576"/>
              <a:gd name="connsiteX3483" fmla="*/ 6099256 w 6331249"/>
              <a:gd name="connsiteY3483" fmla="*/ 3105277 h 6286576"/>
              <a:gd name="connsiteX3484" fmla="*/ 6097861 w 6331249"/>
              <a:gd name="connsiteY3484" fmla="*/ 3102487 h 6286576"/>
              <a:gd name="connsiteX3485" fmla="*/ 6096234 w 6331249"/>
              <a:gd name="connsiteY3485" fmla="*/ 3099698 h 6286576"/>
              <a:gd name="connsiteX3486" fmla="*/ 6094606 w 6331249"/>
              <a:gd name="connsiteY3486" fmla="*/ 3096908 h 6286576"/>
              <a:gd name="connsiteX3487" fmla="*/ 6092980 w 6331249"/>
              <a:gd name="connsiteY3487" fmla="*/ 3094118 h 6286576"/>
              <a:gd name="connsiteX3488" fmla="*/ 6091120 w 6331249"/>
              <a:gd name="connsiteY3488" fmla="*/ 3091328 h 6286576"/>
              <a:gd name="connsiteX3489" fmla="*/ 6089260 w 6331249"/>
              <a:gd name="connsiteY3489" fmla="*/ 3088539 h 6286576"/>
              <a:gd name="connsiteX3490" fmla="*/ 6087400 w 6331249"/>
              <a:gd name="connsiteY3490" fmla="*/ 3085749 h 6286576"/>
              <a:gd name="connsiteX3491" fmla="*/ 6085541 w 6331249"/>
              <a:gd name="connsiteY3491" fmla="*/ 3083192 h 6286576"/>
              <a:gd name="connsiteX3492" fmla="*/ 6083681 w 6331249"/>
              <a:gd name="connsiteY3492" fmla="*/ 3080634 h 6286576"/>
              <a:gd name="connsiteX3493" fmla="*/ 6081589 w 6331249"/>
              <a:gd name="connsiteY3493" fmla="*/ 3078077 h 6286576"/>
              <a:gd name="connsiteX3494" fmla="*/ 6079497 w 6331249"/>
              <a:gd name="connsiteY3494" fmla="*/ 3075520 h 6286576"/>
              <a:gd name="connsiteX3495" fmla="*/ 6077405 w 6331249"/>
              <a:gd name="connsiteY3495" fmla="*/ 3073195 h 6286576"/>
              <a:gd name="connsiteX3496" fmla="*/ 6075313 w 6331249"/>
              <a:gd name="connsiteY3496" fmla="*/ 3070870 h 6286576"/>
              <a:gd name="connsiteX3497" fmla="*/ 6073221 w 6331249"/>
              <a:gd name="connsiteY3497" fmla="*/ 3068777 h 6286576"/>
              <a:gd name="connsiteX3498" fmla="*/ 6071129 w 6331249"/>
              <a:gd name="connsiteY3498" fmla="*/ 3066685 h 6286576"/>
              <a:gd name="connsiteX3499" fmla="*/ 6069036 w 6331249"/>
              <a:gd name="connsiteY3499" fmla="*/ 3064593 h 6286576"/>
              <a:gd name="connsiteX3500" fmla="*/ 6066944 w 6331249"/>
              <a:gd name="connsiteY3500" fmla="*/ 3062733 h 6286576"/>
              <a:gd name="connsiteX3501" fmla="*/ 6064852 w 6331249"/>
              <a:gd name="connsiteY3501" fmla="*/ 3060873 h 6286576"/>
              <a:gd name="connsiteX3502" fmla="*/ 6062760 w 6331249"/>
              <a:gd name="connsiteY3502" fmla="*/ 3059246 h 6286576"/>
              <a:gd name="connsiteX3503" fmla="*/ 6060668 w 6331249"/>
              <a:gd name="connsiteY3503" fmla="*/ 3057851 h 6286576"/>
              <a:gd name="connsiteX3504" fmla="*/ 6058576 w 6331249"/>
              <a:gd name="connsiteY3504" fmla="*/ 3056456 h 6286576"/>
              <a:gd name="connsiteX3505" fmla="*/ 6010224 w 6331249"/>
              <a:gd name="connsiteY3505" fmla="*/ 3026001 h 6286576"/>
              <a:gd name="connsiteX3506" fmla="*/ 6008132 w 6331249"/>
              <a:gd name="connsiteY3506" fmla="*/ 3024606 h 6286576"/>
              <a:gd name="connsiteX3507" fmla="*/ 6006272 w 6331249"/>
              <a:gd name="connsiteY3507" fmla="*/ 3024606 h 6286576"/>
              <a:gd name="connsiteX3508" fmla="*/ 6004413 w 6331249"/>
              <a:gd name="connsiteY3508" fmla="*/ 3024606 h 6286576"/>
              <a:gd name="connsiteX3509" fmla="*/ 6002786 w 6331249"/>
              <a:gd name="connsiteY3509" fmla="*/ 3024606 h 6286576"/>
              <a:gd name="connsiteX3510" fmla="*/ 6001158 w 6331249"/>
              <a:gd name="connsiteY3510" fmla="*/ 3024606 h 6286576"/>
              <a:gd name="connsiteX3511" fmla="*/ 5999763 w 6331249"/>
              <a:gd name="connsiteY3511" fmla="*/ 3024606 h 6286576"/>
              <a:gd name="connsiteX3512" fmla="*/ 5992325 w 6331249"/>
              <a:gd name="connsiteY3512" fmla="*/ 3024606 h 6286576"/>
              <a:gd name="connsiteX3513" fmla="*/ 5992325 w 6331249"/>
              <a:gd name="connsiteY3513" fmla="*/ 3041577 h 6286576"/>
              <a:gd name="connsiteX3514" fmla="*/ 5999996 w 6331249"/>
              <a:gd name="connsiteY3514" fmla="*/ 3098303 h 6286576"/>
              <a:gd name="connsiteX3515" fmla="*/ 5999996 w 6331249"/>
              <a:gd name="connsiteY3515" fmla="*/ 3100860 h 6286576"/>
              <a:gd name="connsiteX3516" fmla="*/ 5999996 w 6331249"/>
              <a:gd name="connsiteY3516" fmla="*/ 3103418 h 6286576"/>
              <a:gd name="connsiteX3517" fmla="*/ 5999996 w 6331249"/>
              <a:gd name="connsiteY3517" fmla="*/ 3105975 h 6286576"/>
              <a:gd name="connsiteX3518" fmla="*/ 5999996 w 6331249"/>
              <a:gd name="connsiteY3518" fmla="*/ 3108765 h 6286576"/>
              <a:gd name="connsiteX3519" fmla="*/ 5999996 w 6331249"/>
              <a:gd name="connsiteY3519" fmla="*/ 3111554 h 6286576"/>
              <a:gd name="connsiteX3520" fmla="*/ 5999996 w 6331249"/>
              <a:gd name="connsiteY3520" fmla="*/ 3114344 h 6286576"/>
              <a:gd name="connsiteX3521" fmla="*/ 5999996 w 6331249"/>
              <a:gd name="connsiteY3521" fmla="*/ 3117134 h 6286576"/>
              <a:gd name="connsiteX3522" fmla="*/ 5999996 w 6331249"/>
              <a:gd name="connsiteY3522" fmla="*/ 3119924 h 6286576"/>
              <a:gd name="connsiteX3523" fmla="*/ 6001158 w 6331249"/>
              <a:gd name="connsiteY3523" fmla="*/ 3122714 h 6286576"/>
              <a:gd name="connsiteX3524" fmla="*/ 6002553 w 6331249"/>
              <a:gd name="connsiteY3524" fmla="*/ 3125503 h 6286576"/>
              <a:gd name="connsiteX3525" fmla="*/ 6003948 w 6331249"/>
              <a:gd name="connsiteY3525" fmla="*/ 3128293 h 6286576"/>
              <a:gd name="connsiteX3526" fmla="*/ 6005342 w 6331249"/>
              <a:gd name="connsiteY3526" fmla="*/ 3131083 h 6286576"/>
              <a:gd name="connsiteX3527" fmla="*/ 6006970 w 6331249"/>
              <a:gd name="connsiteY3527" fmla="*/ 3133873 h 6286576"/>
              <a:gd name="connsiteX3528" fmla="*/ 6008597 w 6331249"/>
              <a:gd name="connsiteY3528" fmla="*/ 3136662 h 6286576"/>
              <a:gd name="connsiteX3529" fmla="*/ 6010224 w 6331249"/>
              <a:gd name="connsiteY3529" fmla="*/ 3139453 h 6286576"/>
              <a:gd name="connsiteX3530" fmla="*/ 6012084 w 6331249"/>
              <a:gd name="connsiteY3530" fmla="*/ 3142242 h 6286576"/>
              <a:gd name="connsiteX3531" fmla="*/ 6013943 w 6331249"/>
              <a:gd name="connsiteY3531" fmla="*/ 3145032 h 6286576"/>
              <a:gd name="connsiteX3532" fmla="*/ 6015803 w 6331249"/>
              <a:gd name="connsiteY3532" fmla="*/ 3147822 h 6286576"/>
              <a:gd name="connsiteX3533" fmla="*/ 6017663 w 6331249"/>
              <a:gd name="connsiteY3533" fmla="*/ 3150379 h 6286576"/>
              <a:gd name="connsiteX3534" fmla="*/ 6019523 w 6331249"/>
              <a:gd name="connsiteY3534" fmla="*/ 3152937 h 6286576"/>
              <a:gd name="connsiteX3535" fmla="*/ 6021615 w 6331249"/>
              <a:gd name="connsiteY3535" fmla="*/ 3155494 h 6286576"/>
              <a:gd name="connsiteX3536" fmla="*/ 6023707 w 6331249"/>
              <a:gd name="connsiteY3536" fmla="*/ 3157819 h 6286576"/>
              <a:gd name="connsiteX3537" fmla="*/ 6025799 w 6331249"/>
              <a:gd name="connsiteY3537" fmla="*/ 3160144 h 6286576"/>
              <a:gd name="connsiteX3538" fmla="*/ 6027891 w 6331249"/>
              <a:gd name="connsiteY3538" fmla="*/ 3162468 h 6286576"/>
              <a:gd name="connsiteX3539" fmla="*/ 6029983 w 6331249"/>
              <a:gd name="connsiteY3539" fmla="*/ 3164561 h 6286576"/>
              <a:gd name="connsiteX3540" fmla="*/ 6032075 w 6331249"/>
              <a:gd name="connsiteY3540" fmla="*/ 3166653 h 6286576"/>
              <a:gd name="connsiteX3541" fmla="*/ 6034168 w 6331249"/>
              <a:gd name="connsiteY3541" fmla="*/ 3168745 h 6286576"/>
              <a:gd name="connsiteX3542" fmla="*/ 6036260 w 6331249"/>
              <a:gd name="connsiteY3542" fmla="*/ 3170605 h 6286576"/>
              <a:gd name="connsiteX3543" fmla="*/ 6038352 w 6331249"/>
              <a:gd name="connsiteY3543" fmla="*/ 3172465 h 6286576"/>
              <a:gd name="connsiteX3544" fmla="*/ 6040444 w 6331249"/>
              <a:gd name="connsiteY3544" fmla="*/ 3174092 h 6286576"/>
              <a:gd name="connsiteX3545" fmla="*/ 6042536 w 6331249"/>
              <a:gd name="connsiteY3545" fmla="*/ 3175487 h 6286576"/>
              <a:gd name="connsiteX3546" fmla="*/ 6044861 w 6331249"/>
              <a:gd name="connsiteY3546" fmla="*/ 3176882 h 6286576"/>
              <a:gd name="connsiteX3547" fmla="*/ 6093212 w 6331249"/>
              <a:gd name="connsiteY3547" fmla="*/ 3207338 h 6286576"/>
              <a:gd name="connsiteX3548" fmla="*/ 6095304 w 6331249"/>
              <a:gd name="connsiteY3548" fmla="*/ 3208732 h 6286576"/>
              <a:gd name="connsiteX3549" fmla="*/ 6097164 w 6331249"/>
              <a:gd name="connsiteY3549" fmla="*/ 3208732 h 6286576"/>
              <a:gd name="connsiteX3550" fmla="*/ 6099023 w 6331249"/>
              <a:gd name="connsiteY3550" fmla="*/ 3208732 h 6286576"/>
              <a:gd name="connsiteX3551" fmla="*/ 6100651 w 6331249"/>
              <a:gd name="connsiteY3551" fmla="*/ 3208732 h 6286576"/>
              <a:gd name="connsiteX3552" fmla="*/ 6102278 w 6331249"/>
              <a:gd name="connsiteY3552" fmla="*/ 3208732 h 6286576"/>
              <a:gd name="connsiteX3553" fmla="*/ 6103673 w 6331249"/>
              <a:gd name="connsiteY3553" fmla="*/ 3208732 h 6286576"/>
              <a:gd name="connsiteX3554" fmla="*/ 6111111 w 6331249"/>
              <a:gd name="connsiteY3554" fmla="*/ 3208732 h 6286576"/>
              <a:gd name="connsiteX3555" fmla="*/ 6111111 w 6331249"/>
              <a:gd name="connsiteY3555" fmla="*/ 3191761 h 6286576"/>
              <a:gd name="connsiteX3556" fmla="*/ 6111111 w 6331249"/>
              <a:gd name="connsiteY3556" fmla="*/ 3191761 h 6286576"/>
              <a:gd name="connsiteX3557" fmla="*/ 5938162 w 6331249"/>
              <a:gd name="connsiteY3557" fmla="*/ 2915571 h 6286576"/>
              <a:gd name="connsiteX3558" fmla="*/ 5930490 w 6331249"/>
              <a:gd name="connsiteY3558" fmla="*/ 2858845 h 6286576"/>
              <a:gd name="connsiteX3559" fmla="*/ 5930490 w 6331249"/>
              <a:gd name="connsiteY3559" fmla="*/ 2856288 h 6286576"/>
              <a:gd name="connsiteX3560" fmla="*/ 5930490 w 6331249"/>
              <a:gd name="connsiteY3560" fmla="*/ 2853731 h 6286576"/>
              <a:gd name="connsiteX3561" fmla="*/ 5930490 w 6331249"/>
              <a:gd name="connsiteY3561" fmla="*/ 2851173 h 6286576"/>
              <a:gd name="connsiteX3562" fmla="*/ 5930490 w 6331249"/>
              <a:gd name="connsiteY3562" fmla="*/ 2848384 h 6286576"/>
              <a:gd name="connsiteX3563" fmla="*/ 5930490 w 6331249"/>
              <a:gd name="connsiteY3563" fmla="*/ 2845594 h 6286576"/>
              <a:gd name="connsiteX3564" fmla="*/ 5930490 w 6331249"/>
              <a:gd name="connsiteY3564" fmla="*/ 2842804 h 6286576"/>
              <a:gd name="connsiteX3565" fmla="*/ 5930490 w 6331249"/>
              <a:gd name="connsiteY3565" fmla="*/ 2840014 h 6286576"/>
              <a:gd name="connsiteX3566" fmla="*/ 5930490 w 6331249"/>
              <a:gd name="connsiteY3566" fmla="*/ 2837224 h 6286576"/>
              <a:gd name="connsiteX3567" fmla="*/ 5929328 w 6331249"/>
              <a:gd name="connsiteY3567" fmla="*/ 2834434 h 6286576"/>
              <a:gd name="connsiteX3568" fmla="*/ 5927934 w 6331249"/>
              <a:gd name="connsiteY3568" fmla="*/ 2831645 h 6286576"/>
              <a:gd name="connsiteX3569" fmla="*/ 5926539 w 6331249"/>
              <a:gd name="connsiteY3569" fmla="*/ 2828855 h 6286576"/>
              <a:gd name="connsiteX3570" fmla="*/ 5925144 w 6331249"/>
              <a:gd name="connsiteY3570" fmla="*/ 2826065 h 6286576"/>
              <a:gd name="connsiteX3571" fmla="*/ 5923517 w 6331249"/>
              <a:gd name="connsiteY3571" fmla="*/ 2823275 h 6286576"/>
              <a:gd name="connsiteX3572" fmla="*/ 5921890 w 6331249"/>
              <a:gd name="connsiteY3572" fmla="*/ 2820486 h 6286576"/>
              <a:gd name="connsiteX3573" fmla="*/ 5920262 w 6331249"/>
              <a:gd name="connsiteY3573" fmla="*/ 2817696 h 6286576"/>
              <a:gd name="connsiteX3574" fmla="*/ 5918403 w 6331249"/>
              <a:gd name="connsiteY3574" fmla="*/ 2814906 h 6286576"/>
              <a:gd name="connsiteX3575" fmla="*/ 5916544 w 6331249"/>
              <a:gd name="connsiteY3575" fmla="*/ 2812116 h 6286576"/>
              <a:gd name="connsiteX3576" fmla="*/ 5914683 w 6331249"/>
              <a:gd name="connsiteY3576" fmla="*/ 2809326 h 6286576"/>
              <a:gd name="connsiteX3577" fmla="*/ 5912824 w 6331249"/>
              <a:gd name="connsiteY3577" fmla="*/ 2806769 h 6286576"/>
              <a:gd name="connsiteX3578" fmla="*/ 5910964 w 6331249"/>
              <a:gd name="connsiteY3578" fmla="*/ 2804212 h 6286576"/>
              <a:gd name="connsiteX3579" fmla="*/ 5908872 w 6331249"/>
              <a:gd name="connsiteY3579" fmla="*/ 2801655 h 6286576"/>
              <a:gd name="connsiteX3580" fmla="*/ 5906780 w 6331249"/>
              <a:gd name="connsiteY3580" fmla="*/ 2799097 h 6286576"/>
              <a:gd name="connsiteX3581" fmla="*/ 5904688 w 6331249"/>
              <a:gd name="connsiteY3581" fmla="*/ 2796772 h 6286576"/>
              <a:gd name="connsiteX3582" fmla="*/ 5902596 w 6331249"/>
              <a:gd name="connsiteY3582" fmla="*/ 2794447 h 6286576"/>
              <a:gd name="connsiteX3583" fmla="*/ 5900504 w 6331249"/>
              <a:gd name="connsiteY3583" fmla="*/ 2792355 h 6286576"/>
              <a:gd name="connsiteX3584" fmla="*/ 5898411 w 6331249"/>
              <a:gd name="connsiteY3584" fmla="*/ 2790263 h 6286576"/>
              <a:gd name="connsiteX3585" fmla="*/ 5896319 w 6331249"/>
              <a:gd name="connsiteY3585" fmla="*/ 2788170 h 6286576"/>
              <a:gd name="connsiteX3586" fmla="*/ 5894227 w 6331249"/>
              <a:gd name="connsiteY3586" fmla="*/ 2786311 h 6286576"/>
              <a:gd name="connsiteX3587" fmla="*/ 5892135 w 6331249"/>
              <a:gd name="connsiteY3587" fmla="*/ 2784451 h 6286576"/>
              <a:gd name="connsiteX3588" fmla="*/ 5890043 w 6331249"/>
              <a:gd name="connsiteY3588" fmla="*/ 2782823 h 6286576"/>
              <a:gd name="connsiteX3589" fmla="*/ 5887951 w 6331249"/>
              <a:gd name="connsiteY3589" fmla="*/ 2781428 h 6286576"/>
              <a:gd name="connsiteX3590" fmla="*/ 5885859 w 6331249"/>
              <a:gd name="connsiteY3590" fmla="*/ 2780033 h 6286576"/>
              <a:gd name="connsiteX3591" fmla="*/ 5831928 w 6331249"/>
              <a:gd name="connsiteY3591" fmla="*/ 2748416 h 6286576"/>
              <a:gd name="connsiteX3592" fmla="*/ 5829836 w 6331249"/>
              <a:gd name="connsiteY3592" fmla="*/ 2747021 h 6286576"/>
              <a:gd name="connsiteX3593" fmla="*/ 5827976 w 6331249"/>
              <a:gd name="connsiteY3593" fmla="*/ 2747021 h 6286576"/>
              <a:gd name="connsiteX3594" fmla="*/ 5826117 w 6331249"/>
              <a:gd name="connsiteY3594" fmla="*/ 2747021 h 6286576"/>
              <a:gd name="connsiteX3595" fmla="*/ 5824489 w 6331249"/>
              <a:gd name="connsiteY3595" fmla="*/ 2747021 h 6286576"/>
              <a:gd name="connsiteX3596" fmla="*/ 5822862 w 6331249"/>
              <a:gd name="connsiteY3596" fmla="*/ 2747021 h 6286576"/>
              <a:gd name="connsiteX3597" fmla="*/ 5821467 w 6331249"/>
              <a:gd name="connsiteY3597" fmla="*/ 2747021 h 6286576"/>
              <a:gd name="connsiteX3598" fmla="*/ 5814029 w 6331249"/>
              <a:gd name="connsiteY3598" fmla="*/ 2747021 h 6286576"/>
              <a:gd name="connsiteX3599" fmla="*/ 5814029 w 6331249"/>
              <a:gd name="connsiteY3599" fmla="*/ 2763992 h 6286576"/>
              <a:gd name="connsiteX3600" fmla="*/ 5821700 w 6331249"/>
              <a:gd name="connsiteY3600" fmla="*/ 2820718 h 6286576"/>
              <a:gd name="connsiteX3601" fmla="*/ 5821700 w 6331249"/>
              <a:gd name="connsiteY3601" fmla="*/ 2823275 h 6286576"/>
              <a:gd name="connsiteX3602" fmla="*/ 5821700 w 6331249"/>
              <a:gd name="connsiteY3602" fmla="*/ 2825833 h 6286576"/>
              <a:gd name="connsiteX3603" fmla="*/ 5821700 w 6331249"/>
              <a:gd name="connsiteY3603" fmla="*/ 2828390 h 6286576"/>
              <a:gd name="connsiteX3604" fmla="*/ 5821700 w 6331249"/>
              <a:gd name="connsiteY3604" fmla="*/ 2831180 h 6286576"/>
              <a:gd name="connsiteX3605" fmla="*/ 5821700 w 6331249"/>
              <a:gd name="connsiteY3605" fmla="*/ 2833970 h 6286576"/>
              <a:gd name="connsiteX3606" fmla="*/ 5821700 w 6331249"/>
              <a:gd name="connsiteY3606" fmla="*/ 2836759 h 6286576"/>
              <a:gd name="connsiteX3607" fmla="*/ 5821700 w 6331249"/>
              <a:gd name="connsiteY3607" fmla="*/ 2839549 h 6286576"/>
              <a:gd name="connsiteX3608" fmla="*/ 5821700 w 6331249"/>
              <a:gd name="connsiteY3608" fmla="*/ 2842339 h 6286576"/>
              <a:gd name="connsiteX3609" fmla="*/ 5822862 w 6331249"/>
              <a:gd name="connsiteY3609" fmla="*/ 2845129 h 6286576"/>
              <a:gd name="connsiteX3610" fmla="*/ 5824257 w 6331249"/>
              <a:gd name="connsiteY3610" fmla="*/ 2847918 h 6286576"/>
              <a:gd name="connsiteX3611" fmla="*/ 5825652 w 6331249"/>
              <a:gd name="connsiteY3611" fmla="*/ 2850709 h 6286576"/>
              <a:gd name="connsiteX3612" fmla="*/ 5827047 w 6331249"/>
              <a:gd name="connsiteY3612" fmla="*/ 2853498 h 6286576"/>
              <a:gd name="connsiteX3613" fmla="*/ 5828673 w 6331249"/>
              <a:gd name="connsiteY3613" fmla="*/ 2856288 h 6286576"/>
              <a:gd name="connsiteX3614" fmla="*/ 5830301 w 6331249"/>
              <a:gd name="connsiteY3614" fmla="*/ 2859078 h 6286576"/>
              <a:gd name="connsiteX3615" fmla="*/ 5831928 w 6331249"/>
              <a:gd name="connsiteY3615" fmla="*/ 2861868 h 6286576"/>
              <a:gd name="connsiteX3616" fmla="*/ 5833788 w 6331249"/>
              <a:gd name="connsiteY3616" fmla="*/ 2864657 h 6286576"/>
              <a:gd name="connsiteX3617" fmla="*/ 5835648 w 6331249"/>
              <a:gd name="connsiteY3617" fmla="*/ 2867447 h 6286576"/>
              <a:gd name="connsiteX3618" fmla="*/ 5837507 w 6331249"/>
              <a:gd name="connsiteY3618" fmla="*/ 2870237 h 6286576"/>
              <a:gd name="connsiteX3619" fmla="*/ 5839367 w 6331249"/>
              <a:gd name="connsiteY3619" fmla="*/ 2872794 h 6286576"/>
              <a:gd name="connsiteX3620" fmla="*/ 5841226 w 6331249"/>
              <a:gd name="connsiteY3620" fmla="*/ 2875352 h 6286576"/>
              <a:gd name="connsiteX3621" fmla="*/ 5843318 w 6331249"/>
              <a:gd name="connsiteY3621" fmla="*/ 2877909 h 6286576"/>
              <a:gd name="connsiteX3622" fmla="*/ 5845410 w 6331249"/>
              <a:gd name="connsiteY3622" fmla="*/ 2880234 h 6286576"/>
              <a:gd name="connsiteX3623" fmla="*/ 5847503 w 6331249"/>
              <a:gd name="connsiteY3623" fmla="*/ 2882559 h 6286576"/>
              <a:gd name="connsiteX3624" fmla="*/ 5849595 w 6331249"/>
              <a:gd name="connsiteY3624" fmla="*/ 2884883 h 6286576"/>
              <a:gd name="connsiteX3625" fmla="*/ 5851687 w 6331249"/>
              <a:gd name="connsiteY3625" fmla="*/ 2886976 h 6286576"/>
              <a:gd name="connsiteX3626" fmla="*/ 5853779 w 6331249"/>
              <a:gd name="connsiteY3626" fmla="*/ 2889068 h 6286576"/>
              <a:gd name="connsiteX3627" fmla="*/ 5855871 w 6331249"/>
              <a:gd name="connsiteY3627" fmla="*/ 2891160 h 6286576"/>
              <a:gd name="connsiteX3628" fmla="*/ 5857963 w 6331249"/>
              <a:gd name="connsiteY3628" fmla="*/ 2893020 h 6286576"/>
              <a:gd name="connsiteX3629" fmla="*/ 5860055 w 6331249"/>
              <a:gd name="connsiteY3629" fmla="*/ 2894880 h 6286576"/>
              <a:gd name="connsiteX3630" fmla="*/ 5862148 w 6331249"/>
              <a:gd name="connsiteY3630" fmla="*/ 2896507 h 6286576"/>
              <a:gd name="connsiteX3631" fmla="*/ 5864240 w 6331249"/>
              <a:gd name="connsiteY3631" fmla="*/ 2897903 h 6286576"/>
              <a:gd name="connsiteX3632" fmla="*/ 5866332 w 6331249"/>
              <a:gd name="connsiteY3632" fmla="*/ 2899297 h 6286576"/>
              <a:gd name="connsiteX3633" fmla="*/ 5914683 w 6331249"/>
              <a:gd name="connsiteY3633" fmla="*/ 2929753 h 6286576"/>
              <a:gd name="connsiteX3634" fmla="*/ 5916775 w 6331249"/>
              <a:gd name="connsiteY3634" fmla="*/ 2931147 h 6286576"/>
              <a:gd name="connsiteX3635" fmla="*/ 5918636 w 6331249"/>
              <a:gd name="connsiteY3635" fmla="*/ 2931147 h 6286576"/>
              <a:gd name="connsiteX3636" fmla="*/ 5920495 w 6331249"/>
              <a:gd name="connsiteY3636" fmla="*/ 2931147 h 6286576"/>
              <a:gd name="connsiteX3637" fmla="*/ 5922122 w 6331249"/>
              <a:gd name="connsiteY3637" fmla="*/ 2931147 h 6286576"/>
              <a:gd name="connsiteX3638" fmla="*/ 5923750 w 6331249"/>
              <a:gd name="connsiteY3638" fmla="*/ 2931147 h 6286576"/>
              <a:gd name="connsiteX3639" fmla="*/ 5925144 w 6331249"/>
              <a:gd name="connsiteY3639" fmla="*/ 2931147 h 6286576"/>
              <a:gd name="connsiteX3640" fmla="*/ 5932583 w 6331249"/>
              <a:gd name="connsiteY3640" fmla="*/ 2931147 h 6286576"/>
              <a:gd name="connsiteX3641" fmla="*/ 5932583 w 6331249"/>
              <a:gd name="connsiteY3641" fmla="*/ 2915571 h 6286576"/>
              <a:gd name="connsiteX3642" fmla="*/ 5932583 w 6331249"/>
              <a:gd name="connsiteY3642" fmla="*/ 2915571 h 6286576"/>
              <a:gd name="connsiteX3643" fmla="*/ 5762190 w 6331249"/>
              <a:gd name="connsiteY3643" fmla="*/ 2643333 h 6286576"/>
              <a:gd name="connsiteX3644" fmla="*/ 5744291 w 6331249"/>
              <a:gd name="connsiteY3644" fmla="*/ 2588932 h 6286576"/>
              <a:gd name="connsiteX3645" fmla="*/ 5744291 w 6331249"/>
              <a:gd name="connsiteY3645" fmla="*/ 2586375 h 6286576"/>
              <a:gd name="connsiteX3646" fmla="*/ 5744291 w 6331249"/>
              <a:gd name="connsiteY3646" fmla="*/ 2584050 h 6286576"/>
              <a:gd name="connsiteX3647" fmla="*/ 5744291 w 6331249"/>
              <a:gd name="connsiteY3647" fmla="*/ 2581493 h 6286576"/>
              <a:gd name="connsiteX3648" fmla="*/ 5743129 w 6331249"/>
              <a:gd name="connsiteY3648" fmla="*/ 2578936 h 6286576"/>
              <a:gd name="connsiteX3649" fmla="*/ 5741734 w 6331249"/>
              <a:gd name="connsiteY3649" fmla="*/ 2576378 h 6286576"/>
              <a:gd name="connsiteX3650" fmla="*/ 5740339 w 6331249"/>
              <a:gd name="connsiteY3650" fmla="*/ 2573821 h 6286576"/>
              <a:gd name="connsiteX3651" fmla="*/ 5738945 w 6331249"/>
              <a:gd name="connsiteY3651" fmla="*/ 2571264 h 6286576"/>
              <a:gd name="connsiteX3652" fmla="*/ 5737317 w 6331249"/>
              <a:gd name="connsiteY3652" fmla="*/ 2568706 h 6286576"/>
              <a:gd name="connsiteX3653" fmla="*/ 5735690 w 6331249"/>
              <a:gd name="connsiteY3653" fmla="*/ 2566149 h 6286576"/>
              <a:gd name="connsiteX3654" fmla="*/ 5733830 w 6331249"/>
              <a:gd name="connsiteY3654" fmla="*/ 2563592 h 6286576"/>
              <a:gd name="connsiteX3655" fmla="*/ 5731971 w 6331249"/>
              <a:gd name="connsiteY3655" fmla="*/ 2561034 h 6286576"/>
              <a:gd name="connsiteX3656" fmla="*/ 5730111 w 6331249"/>
              <a:gd name="connsiteY3656" fmla="*/ 2558477 h 6286576"/>
              <a:gd name="connsiteX3657" fmla="*/ 5728019 w 6331249"/>
              <a:gd name="connsiteY3657" fmla="*/ 2555920 h 6286576"/>
              <a:gd name="connsiteX3658" fmla="*/ 5725927 w 6331249"/>
              <a:gd name="connsiteY3658" fmla="*/ 2553362 h 6286576"/>
              <a:gd name="connsiteX3659" fmla="*/ 5723835 w 6331249"/>
              <a:gd name="connsiteY3659" fmla="*/ 2550805 h 6286576"/>
              <a:gd name="connsiteX3660" fmla="*/ 5721510 w 6331249"/>
              <a:gd name="connsiteY3660" fmla="*/ 2548480 h 6286576"/>
              <a:gd name="connsiteX3661" fmla="*/ 5719185 w 6331249"/>
              <a:gd name="connsiteY3661" fmla="*/ 2546155 h 6286576"/>
              <a:gd name="connsiteX3662" fmla="*/ 5716861 w 6331249"/>
              <a:gd name="connsiteY3662" fmla="*/ 2543830 h 6286576"/>
              <a:gd name="connsiteX3663" fmla="*/ 5714537 w 6331249"/>
              <a:gd name="connsiteY3663" fmla="*/ 2541506 h 6286576"/>
              <a:gd name="connsiteX3664" fmla="*/ 5712212 w 6331249"/>
              <a:gd name="connsiteY3664" fmla="*/ 2539414 h 6286576"/>
              <a:gd name="connsiteX3665" fmla="*/ 5709887 w 6331249"/>
              <a:gd name="connsiteY3665" fmla="*/ 2537321 h 6286576"/>
              <a:gd name="connsiteX3666" fmla="*/ 5707331 w 6331249"/>
              <a:gd name="connsiteY3666" fmla="*/ 2535229 h 6286576"/>
              <a:gd name="connsiteX3667" fmla="*/ 5704773 w 6331249"/>
              <a:gd name="connsiteY3667" fmla="*/ 2533369 h 6286576"/>
              <a:gd name="connsiteX3668" fmla="*/ 5702216 w 6331249"/>
              <a:gd name="connsiteY3668" fmla="*/ 2531509 h 6286576"/>
              <a:gd name="connsiteX3669" fmla="*/ 5699659 w 6331249"/>
              <a:gd name="connsiteY3669" fmla="*/ 2529649 h 6286576"/>
              <a:gd name="connsiteX3670" fmla="*/ 5697102 w 6331249"/>
              <a:gd name="connsiteY3670" fmla="*/ 2528022 h 6286576"/>
              <a:gd name="connsiteX3671" fmla="*/ 5694545 w 6331249"/>
              <a:gd name="connsiteY3671" fmla="*/ 2526394 h 6286576"/>
              <a:gd name="connsiteX3672" fmla="*/ 5691988 w 6331249"/>
              <a:gd name="connsiteY3672" fmla="*/ 2524999 h 6286576"/>
              <a:gd name="connsiteX3673" fmla="*/ 5689663 w 6331249"/>
              <a:gd name="connsiteY3673" fmla="*/ 2523605 h 6286576"/>
              <a:gd name="connsiteX3674" fmla="*/ 5687339 w 6331249"/>
              <a:gd name="connsiteY3674" fmla="*/ 2522442 h 6286576"/>
              <a:gd name="connsiteX3675" fmla="*/ 5685014 w 6331249"/>
              <a:gd name="connsiteY3675" fmla="*/ 2522442 h 6286576"/>
              <a:gd name="connsiteX3676" fmla="*/ 5682689 w 6331249"/>
              <a:gd name="connsiteY3676" fmla="*/ 2522442 h 6286576"/>
              <a:gd name="connsiteX3677" fmla="*/ 5629457 w 6331249"/>
              <a:gd name="connsiteY3677" fmla="*/ 2501286 h 6286576"/>
              <a:gd name="connsiteX3678" fmla="*/ 5627132 w 6331249"/>
              <a:gd name="connsiteY3678" fmla="*/ 2501286 h 6286576"/>
              <a:gd name="connsiteX3679" fmla="*/ 5622715 w 6331249"/>
              <a:gd name="connsiteY3679" fmla="*/ 2497102 h 6286576"/>
              <a:gd name="connsiteX3680" fmla="*/ 5620856 w 6331249"/>
              <a:gd name="connsiteY3680" fmla="*/ 2497102 h 6286576"/>
              <a:gd name="connsiteX3681" fmla="*/ 5618996 w 6331249"/>
              <a:gd name="connsiteY3681" fmla="*/ 2497102 h 6286576"/>
              <a:gd name="connsiteX3682" fmla="*/ 5609000 w 6331249"/>
              <a:gd name="connsiteY3682" fmla="*/ 2497102 h 6286576"/>
              <a:gd name="connsiteX3683" fmla="*/ 5609000 w 6331249"/>
              <a:gd name="connsiteY3683" fmla="*/ 2507796 h 6286576"/>
              <a:gd name="connsiteX3684" fmla="*/ 5609000 w 6331249"/>
              <a:gd name="connsiteY3684" fmla="*/ 2509888 h 6286576"/>
              <a:gd name="connsiteX3685" fmla="*/ 5609000 w 6331249"/>
              <a:gd name="connsiteY3685" fmla="*/ 2511980 h 6286576"/>
              <a:gd name="connsiteX3686" fmla="*/ 5609000 w 6331249"/>
              <a:gd name="connsiteY3686" fmla="*/ 2514305 h 6286576"/>
              <a:gd name="connsiteX3687" fmla="*/ 5626899 w 6331249"/>
              <a:gd name="connsiteY3687" fmla="*/ 2568706 h 6286576"/>
              <a:gd name="connsiteX3688" fmla="*/ 5626899 w 6331249"/>
              <a:gd name="connsiteY3688" fmla="*/ 2571264 h 6286576"/>
              <a:gd name="connsiteX3689" fmla="*/ 5626899 w 6331249"/>
              <a:gd name="connsiteY3689" fmla="*/ 2573588 h 6286576"/>
              <a:gd name="connsiteX3690" fmla="*/ 5626899 w 6331249"/>
              <a:gd name="connsiteY3690" fmla="*/ 2576146 h 6286576"/>
              <a:gd name="connsiteX3691" fmla="*/ 5628062 w 6331249"/>
              <a:gd name="connsiteY3691" fmla="*/ 2578703 h 6286576"/>
              <a:gd name="connsiteX3692" fmla="*/ 5629457 w 6331249"/>
              <a:gd name="connsiteY3692" fmla="*/ 2581260 h 6286576"/>
              <a:gd name="connsiteX3693" fmla="*/ 5630851 w 6331249"/>
              <a:gd name="connsiteY3693" fmla="*/ 2583818 h 6286576"/>
              <a:gd name="connsiteX3694" fmla="*/ 5632246 w 6331249"/>
              <a:gd name="connsiteY3694" fmla="*/ 2586375 h 6286576"/>
              <a:gd name="connsiteX3695" fmla="*/ 5633873 w 6331249"/>
              <a:gd name="connsiteY3695" fmla="*/ 2588932 h 6286576"/>
              <a:gd name="connsiteX3696" fmla="*/ 5635500 w 6331249"/>
              <a:gd name="connsiteY3696" fmla="*/ 2591490 h 6286576"/>
              <a:gd name="connsiteX3697" fmla="*/ 5637360 w 6331249"/>
              <a:gd name="connsiteY3697" fmla="*/ 2594047 h 6286576"/>
              <a:gd name="connsiteX3698" fmla="*/ 5639220 w 6331249"/>
              <a:gd name="connsiteY3698" fmla="*/ 2596604 h 6286576"/>
              <a:gd name="connsiteX3699" fmla="*/ 5641080 w 6331249"/>
              <a:gd name="connsiteY3699" fmla="*/ 2599162 h 6286576"/>
              <a:gd name="connsiteX3700" fmla="*/ 5643172 w 6331249"/>
              <a:gd name="connsiteY3700" fmla="*/ 2601719 h 6286576"/>
              <a:gd name="connsiteX3701" fmla="*/ 5645264 w 6331249"/>
              <a:gd name="connsiteY3701" fmla="*/ 2604276 h 6286576"/>
              <a:gd name="connsiteX3702" fmla="*/ 5647356 w 6331249"/>
              <a:gd name="connsiteY3702" fmla="*/ 2606834 h 6286576"/>
              <a:gd name="connsiteX3703" fmla="*/ 5649680 w 6331249"/>
              <a:gd name="connsiteY3703" fmla="*/ 2609159 h 6286576"/>
              <a:gd name="connsiteX3704" fmla="*/ 5652005 w 6331249"/>
              <a:gd name="connsiteY3704" fmla="*/ 2611483 h 6286576"/>
              <a:gd name="connsiteX3705" fmla="*/ 5654329 w 6331249"/>
              <a:gd name="connsiteY3705" fmla="*/ 2613808 h 6286576"/>
              <a:gd name="connsiteX3706" fmla="*/ 5656654 w 6331249"/>
              <a:gd name="connsiteY3706" fmla="*/ 2616133 h 6286576"/>
              <a:gd name="connsiteX3707" fmla="*/ 5658979 w 6331249"/>
              <a:gd name="connsiteY3707" fmla="*/ 2618225 h 6286576"/>
              <a:gd name="connsiteX3708" fmla="*/ 5661303 w 6331249"/>
              <a:gd name="connsiteY3708" fmla="*/ 2620318 h 6286576"/>
              <a:gd name="connsiteX3709" fmla="*/ 5663860 w 6331249"/>
              <a:gd name="connsiteY3709" fmla="*/ 2622410 h 6286576"/>
              <a:gd name="connsiteX3710" fmla="*/ 5669207 w 6331249"/>
              <a:gd name="connsiteY3710" fmla="*/ 2624967 h 6286576"/>
              <a:gd name="connsiteX3711" fmla="*/ 5671764 w 6331249"/>
              <a:gd name="connsiteY3711" fmla="*/ 2626827 h 6286576"/>
              <a:gd name="connsiteX3712" fmla="*/ 5674321 w 6331249"/>
              <a:gd name="connsiteY3712" fmla="*/ 2628687 h 6286576"/>
              <a:gd name="connsiteX3713" fmla="*/ 5676878 w 6331249"/>
              <a:gd name="connsiteY3713" fmla="*/ 2630314 h 6286576"/>
              <a:gd name="connsiteX3714" fmla="*/ 5679435 w 6331249"/>
              <a:gd name="connsiteY3714" fmla="*/ 2631942 h 6286576"/>
              <a:gd name="connsiteX3715" fmla="*/ 5681992 w 6331249"/>
              <a:gd name="connsiteY3715" fmla="*/ 2633337 h 6286576"/>
              <a:gd name="connsiteX3716" fmla="*/ 5684317 w 6331249"/>
              <a:gd name="connsiteY3716" fmla="*/ 2634731 h 6286576"/>
              <a:gd name="connsiteX3717" fmla="*/ 5686641 w 6331249"/>
              <a:gd name="connsiteY3717" fmla="*/ 2635894 h 6286576"/>
              <a:gd name="connsiteX3718" fmla="*/ 5688966 w 6331249"/>
              <a:gd name="connsiteY3718" fmla="*/ 2635894 h 6286576"/>
              <a:gd name="connsiteX3719" fmla="*/ 5691291 w 6331249"/>
              <a:gd name="connsiteY3719" fmla="*/ 2635894 h 6286576"/>
              <a:gd name="connsiteX3720" fmla="*/ 5744523 w 6331249"/>
              <a:gd name="connsiteY3720" fmla="*/ 2657050 h 6286576"/>
              <a:gd name="connsiteX3721" fmla="*/ 5746848 w 6331249"/>
              <a:gd name="connsiteY3721" fmla="*/ 2657050 h 6286576"/>
              <a:gd name="connsiteX3722" fmla="*/ 5748940 w 6331249"/>
              <a:gd name="connsiteY3722" fmla="*/ 2657050 h 6286576"/>
              <a:gd name="connsiteX3723" fmla="*/ 5750800 w 6331249"/>
              <a:gd name="connsiteY3723" fmla="*/ 2657050 h 6286576"/>
              <a:gd name="connsiteX3724" fmla="*/ 5752660 w 6331249"/>
              <a:gd name="connsiteY3724" fmla="*/ 2657050 h 6286576"/>
              <a:gd name="connsiteX3725" fmla="*/ 5762655 w 6331249"/>
              <a:gd name="connsiteY3725" fmla="*/ 2657050 h 6286576"/>
              <a:gd name="connsiteX3726" fmla="*/ 5762655 w 6331249"/>
              <a:gd name="connsiteY3726" fmla="*/ 2646356 h 6286576"/>
              <a:gd name="connsiteX3727" fmla="*/ 5762655 w 6331249"/>
              <a:gd name="connsiteY3727" fmla="*/ 2644263 h 6286576"/>
              <a:gd name="connsiteX3728" fmla="*/ 5762655 w 6331249"/>
              <a:gd name="connsiteY3728" fmla="*/ 2642171 h 6286576"/>
              <a:gd name="connsiteX3729" fmla="*/ 5762655 w 6331249"/>
              <a:gd name="connsiteY3729" fmla="*/ 2639846 h 6286576"/>
              <a:gd name="connsiteX3730" fmla="*/ 5762655 w 6331249"/>
              <a:gd name="connsiteY3730" fmla="*/ 2639846 h 6286576"/>
              <a:gd name="connsiteX3731" fmla="*/ 3845799 w 6331249"/>
              <a:gd name="connsiteY3731" fmla="*/ 1476036 h 6286576"/>
              <a:gd name="connsiteX3732" fmla="*/ 3843940 w 6331249"/>
              <a:gd name="connsiteY3732" fmla="*/ 1476036 h 6286576"/>
              <a:gd name="connsiteX3733" fmla="*/ 3842080 w 6331249"/>
              <a:gd name="connsiteY3733" fmla="*/ 1476036 h 6286576"/>
              <a:gd name="connsiteX3734" fmla="*/ 3840221 w 6331249"/>
              <a:gd name="connsiteY3734" fmla="*/ 1476036 h 6286576"/>
              <a:gd name="connsiteX3735" fmla="*/ 3798145 w 6331249"/>
              <a:gd name="connsiteY3735" fmla="*/ 1495797 h 6286576"/>
              <a:gd name="connsiteX3736" fmla="*/ 3796286 w 6331249"/>
              <a:gd name="connsiteY3736" fmla="*/ 1495797 h 6286576"/>
              <a:gd name="connsiteX3737" fmla="*/ 3794891 w 6331249"/>
              <a:gd name="connsiteY3737" fmla="*/ 1495797 h 6286576"/>
              <a:gd name="connsiteX3738" fmla="*/ 3793496 w 6331249"/>
              <a:gd name="connsiteY3738" fmla="*/ 1495797 h 6286576"/>
              <a:gd name="connsiteX3739" fmla="*/ 3793496 w 6331249"/>
              <a:gd name="connsiteY3739" fmla="*/ 1495797 h 6286576"/>
              <a:gd name="connsiteX3740" fmla="*/ 3793496 w 6331249"/>
              <a:gd name="connsiteY3740" fmla="*/ 1495797 h 6286576"/>
              <a:gd name="connsiteX3741" fmla="*/ 3793496 w 6331249"/>
              <a:gd name="connsiteY3741" fmla="*/ 1495797 h 6286576"/>
              <a:gd name="connsiteX3742" fmla="*/ 3793496 w 6331249"/>
              <a:gd name="connsiteY3742" fmla="*/ 1495797 h 6286576"/>
              <a:gd name="connsiteX3743" fmla="*/ 3793496 w 6331249"/>
              <a:gd name="connsiteY3743" fmla="*/ 1495797 h 6286576"/>
              <a:gd name="connsiteX3744" fmla="*/ 3793496 w 6331249"/>
              <a:gd name="connsiteY3744" fmla="*/ 1495797 h 6286576"/>
              <a:gd name="connsiteX3745" fmla="*/ 3793496 w 6331249"/>
              <a:gd name="connsiteY3745" fmla="*/ 1495797 h 6286576"/>
              <a:gd name="connsiteX3746" fmla="*/ 3793496 w 6331249"/>
              <a:gd name="connsiteY3746" fmla="*/ 1495797 h 6286576"/>
              <a:gd name="connsiteX3747" fmla="*/ 3793496 w 6331249"/>
              <a:gd name="connsiteY3747" fmla="*/ 1495797 h 6286576"/>
              <a:gd name="connsiteX3748" fmla="*/ 3793496 w 6331249"/>
              <a:gd name="connsiteY3748" fmla="*/ 1495797 h 6286576"/>
              <a:gd name="connsiteX3749" fmla="*/ 3793496 w 6331249"/>
              <a:gd name="connsiteY3749" fmla="*/ 1495797 h 6286576"/>
              <a:gd name="connsiteX3750" fmla="*/ 3793496 w 6331249"/>
              <a:gd name="connsiteY3750" fmla="*/ 1495797 h 6286576"/>
              <a:gd name="connsiteX3751" fmla="*/ 3793496 w 6331249"/>
              <a:gd name="connsiteY3751" fmla="*/ 1495797 h 6286576"/>
              <a:gd name="connsiteX3752" fmla="*/ 3793496 w 6331249"/>
              <a:gd name="connsiteY3752" fmla="*/ 1495797 h 6286576"/>
              <a:gd name="connsiteX3753" fmla="*/ 3793496 w 6331249"/>
              <a:gd name="connsiteY3753" fmla="*/ 1495797 h 6286576"/>
              <a:gd name="connsiteX3754" fmla="*/ 3794891 w 6331249"/>
              <a:gd name="connsiteY3754" fmla="*/ 1495797 h 6286576"/>
              <a:gd name="connsiteX3755" fmla="*/ 3796286 w 6331249"/>
              <a:gd name="connsiteY3755" fmla="*/ 1495797 h 6286576"/>
              <a:gd name="connsiteX3756" fmla="*/ 3798145 w 6331249"/>
              <a:gd name="connsiteY3756" fmla="*/ 1495797 h 6286576"/>
              <a:gd name="connsiteX3757" fmla="*/ 3840221 w 6331249"/>
              <a:gd name="connsiteY3757" fmla="*/ 1515558 h 6286576"/>
              <a:gd name="connsiteX3758" fmla="*/ 3842080 w 6331249"/>
              <a:gd name="connsiteY3758" fmla="*/ 1515558 h 6286576"/>
              <a:gd name="connsiteX3759" fmla="*/ 3843940 w 6331249"/>
              <a:gd name="connsiteY3759" fmla="*/ 1515558 h 6286576"/>
              <a:gd name="connsiteX3760" fmla="*/ 3845799 w 6331249"/>
              <a:gd name="connsiteY3760" fmla="*/ 1515558 h 6286576"/>
              <a:gd name="connsiteX3761" fmla="*/ 3847891 w 6331249"/>
              <a:gd name="connsiteY3761" fmla="*/ 1515558 h 6286576"/>
              <a:gd name="connsiteX3762" fmla="*/ 3849984 w 6331249"/>
              <a:gd name="connsiteY3762" fmla="*/ 1515558 h 6286576"/>
              <a:gd name="connsiteX3763" fmla="*/ 3852308 w 6331249"/>
              <a:gd name="connsiteY3763" fmla="*/ 1515558 h 6286576"/>
              <a:gd name="connsiteX3764" fmla="*/ 3854633 w 6331249"/>
              <a:gd name="connsiteY3764" fmla="*/ 1515558 h 6286576"/>
              <a:gd name="connsiteX3765" fmla="*/ 3856957 w 6331249"/>
              <a:gd name="connsiteY3765" fmla="*/ 1515558 h 6286576"/>
              <a:gd name="connsiteX3766" fmla="*/ 3859282 w 6331249"/>
              <a:gd name="connsiteY3766" fmla="*/ 1515558 h 6286576"/>
              <a:gd name="connsiteX3767" fmla="*/ 3861839 w 6331249"/>
              <a:gd name="connsiteY3767" fmla="*/ 1515558 h 6286576"/>
              <a:gd name="connsiteX3768" fmla="*/ 3892524 w 6331249"/>
              <a:gd name="connsiteY3768" fmla="*/ 1515558 h 6286576"/>
              <a:gd name="connsiteX3769" fmla="*/ 3895081 w 6331249"/>
              <a:gd name="connsiteY3769" fmla="*/ 1515558 h 6286576"/>
              <a:gd name="connsiteX3770" fmla="*/ 3897405 w 6331249"/>
              <a:gd name="connsiteY3770" fmla="*/ 1515558 h 6286576"/>
              <a:gd name="connsiteX3771" fmla="*/ 3899730 w 6331249"/>
              <a:gd name="connsiteY3771" fmla="*/ 1515558 h 6286576"/>
              <a:gd name="connsiteX3772" fmla="*/ 3902054 w 6331249"/>
              <a:gd name="connsiteY3772" fmla="*/ 1515558 h 6286576"/>
              <a:gd name="connsiteX3773" fmla="*/ 3904379 w 6331249"/>
              <a:gd name="connsiteY3773" fmla="*/ 1515558 h 6286576"/>
              <a:gd name="connsiteX3774" fmla="*/ 3906471 w 6331249"/>
              <a:gd name="connsiteY3774" fmla="*/ 1515558 h 6286576"/>
              <a:gd name="connsiteX3775" fmla="*/ 3908563 w 6331249"/>
              <a:gd name="connsiteY3775" fmla="*/ 1515558 h 6286576"/>
              <a:gd name="connsiteX3776" fmla="*/ 3910423 w 6331249"/>
              <a:gd name="connsiteY3776" fmla="*/ 1515558 h 6286576"/>
              <a:gd name="connsiteX3777" fmla="*/ 3912283 w 6331249"/>
              <a:gd name="connsiteY3777" fmla="*/ 1515558 h 6286576"/>
              <a:gd name="connsiteX3778" fmla="*/ 3914142 w 6331249"/>
              <a:gd name="connsiteY3778" fmla="*/ 1515558 h 6286576"/>
              <a:gd name="connsiteX3779" fmla="*/ 3956217 w 6331249"/>
              <a:gd name="connsiteY3779" fmla="*/ 1495797 h 6286576"/>
              <a:gd name="connsiteX3780" fmla="*/ 3958077 w 6331249"/>
              <a:gd name="connsiteY3780" fmla="*/ 1495797 h 6286576"/>
              <a:gd name="connsiteX3781" fmla="*/ 3959472 w 6331249"/>
              <a:gd name="connsiteY3781" fmla="*/ 1495797 h 6286576"/>
              <a:gd name="connsiteX3782" fmla="*/ 3960867 w 6331249"/>
              <a:gd name="connsiteY3782" fmla="*/ 1495797 h 6286576"/>
              <a:gd name="connsiteX3783" fmla="*/ 3960867 w 6331249"/>
              <a:gd name="connsiteY3783" fmla="*/ 1495797 h 6286576"/>
              <a:gd name="connsiteX3784" fmla="*/ 3960867 w 6331249"/>
              <a:gd name="connsiteY3784" fmla="*/ 1495797 h 6286576"/>
              <a:gd name="connsiteX3785" fmla="*/ 3960867 w 6331249"/>
              <a:gd name="connsiteY3785" fmla="*/ 1495797 h 6286576"/>
              <a:gd name="connsiteX3786" fmla="*/ 3960867 w 6331249"/>
              <a:gd name="connsiteY3786" fmla="*/ 1495797 h 6286576"/>
              <a:gd name="connsiteX3787" fmla="*/ 3960867 w 6331249"/>
              <a:gd name="connsiteY3787" fmla="*/ 1495797 h 6286576"/>
              <a:gd name="connsiteX3788" fmla="*/ 3960867 w 6331249"/>
              <a:gd name="connsiteY3788" fmla="*/ 1495797 h 6286576"/>
              <a:gd name="connsiteX3789" fmla="*/ 3960867 w 6331249"/>
              <a:gd name="connsiteY3789" fmla="*/ 1495797 h 6286576"/>
              <a:gd name="connsiteX3790" fmla="*/ 3960867 w 6331249"/>
              <a:gd name="connsiteY3790" fmla="*/ 1495797 h 6286576"/>
              <a:gd name="connsiteX3791" fmla="*/ 3960867 w 6331249"/>
              <a:gd name="connsiteY3791" fmla="*/ 1495797 h 6286576"/>
              <a:gd name="connsiteX3792" fmla="*/ 3960867 w 6331249"/>
              <a:gd name="connsiteY3792" fmla="*/ 1495797 h 6286576"/>
              <a:gd name="connsiteX3793" fmla="*/ 3960867 w 6331249"/>
              <a:gd name="connsiteY3793" fmla="*/ 1495797 h 6286576"/>
              <a:gd name="connsiteX3794" fmla="*/ 3960867 w 6331249"/>
              <a:gd name="connsiteY3794" fmla="*/ 1495797 h 6286576"/>
              <a:gd name="connsiteX3795" fmla="*/ 3960867 w 6331249"/>
              <a:gd name="connsiteY3795" fmla="*/ 1495797 h 6286576"/>
              <a:gd name="connsiteX3796" fmla="*/ 3960867 w 6331249"/>
              <a:gd name="connsiteY3796" fmla="*/ 1495797 h 6286576"/>
              <a:gd name="connsiteX3797" fmla="*/ 3960867 w 6331249"/>
              <a:gd name="connsiteY3797" fmla="*/ 1495797 h 6286576"/>
              <a:gd name="connsiteX3798" fmla="*/ 3959472 w 6331249"/>
              <a:gd name="connsiteY3798" fmla="*/ 1495797 h 6286576"/>
              <a:gd name="connsiteX3799" fmla="*/ 3958077 w 6331249"/>
              <a:gd name="connsiteY3799" fmla="*/ 1495797 h 6286576"/>
              <a:gd name="connsiteX3800" fmla="*/ 3956217 w 6331249"/>
              <a:gd name="connsiteY3800" fmla="*/ 1495797 h 6286576"/>
              <a:gd name="connsiteX3801" fmla="*/ 3914142 w 6331249"/>
              <a:gd name="connsiteY3801" fmla="*/ 1476036 h 6286576"/>
              <a:gd name="connsiteX3802" fmla="*/ 3912283 w 6331249"/>
              <a:gd name="connsiteY3802" fmla="*/ 1476036 h 6286576"/>
              <a:gd name="connsiteX3803" fmla="*/ 3910423 w 6331249"/>
              <a:gd name="connsiteY3803" fmla="*/ 1476036 h 6286576"/>
              <a:gd name="connsiteX3804" fmla="*/ 3908563 w 6331249"/>
              <a:gd name="connsiteY3804" fmla="*/ 1476036 h 6286576"/>
              <a:gd name="connsiteX3805" fmla="*/ 3906471 w 6331249"/>
              <a:gd name="connsiteY3805" fmla="*/ 1476036 h 6286576"/>
              <a:gd name="connsiteX3806" fmla="*/ 3904379 w 6331249"/>
              <a:gd name="connsiteY3806" fmla="*/ 1476036 h 6286576"/>
              <a:gd name="connsiteX3807" fmla="*/ 3902519 w 6331249"/>
              <a:gd name="connsiteY3807" fmla="*/ 1474176 h 6286576"/>
              <a:gd name="connsiteX3808" fmla="*/ 3900195 w 6331249"/>
              <a:gd name="connsiteY3808" fmla="*/ 1474176 h 6286576"/>
              <a:gd name="connsiteX3809" fmla="*/ 3897870 w 6331249"/>
              <a:gd name="connsiteY3809" fmla="*/ 1474176 h 6286576"/>
              <a:gd name="connsiteX3810" fmla="*/ 3895546 w 6331249"/>
              <a:gd name="connsiteY3810" fmla="*/ 1474176 h 6286576"/>
              <a:gd name="connsiteX3811" fmla="*/ 3892989 w 6331249"/>
              <a:gd name="connsiteY3811" fmla="*/ 1474176 h 6286576"/>
              <a:gd name="connsiteX3812" fmla="*/ 3862304 w 6331249"/>
              <a:gd name="connsiteY3812" fmla="*/ 1474176 h 6286576"/>
              <a:gd name="connsiteX3813" fmla="*/ 3859747 w 6331249"/>
              <a:gd name="connsiteY3813" fmla="*/ 1474176 h 6286576"/>
              <a:gd name="connsiteX3814" fmla="*/ 3856028 w 6331249"/>
              <a:gd name="connsiteY3814" fmla="*/ 1474176 h 6286576"/>
              <a:gd name="connsiteX3815" fmla="*/ 3853703 w 6331249"/>
              <a:gd name="connsiteY3815" fmla="*/ 1474176 h 6286576"/>
              <a:gd name="connsiteX3816" fmla="*/ 3851379 w 6331249"/>
              <a:gd name="connsiteY3816" fmla="*/ 1474176 h 6286576"/>
              <a:gd name="connsiteX3817" fmla="*/ 3849054 w 6331249"/>
              <a:gd name="connsiteY3817" fmla="*/ 1474176 h 6286576"/>
              <a:gd name="connsiteX3818" fmla="*/ 3846962 w 6331249"/>
              <a:gd name="connsiteY3818" fmla="*/ 1474176 h 6286576"/>
              <a:gd name="connsiteX3819" fmla="*/ 3844870 w 6331249"/>
              <a:gd name="connsiteY3819" fmla="*/ 1474176 h 6286576"/>
              <a:gd name="connsiteX3820" fmla="*/ 3844870 w 6331249"/>
              <a:gd name="connsiteY3820" fmla="*/ 1474176 h 6286576"/>
              <a:gd name="connsiteX3821" fmla="*/ 3590095 w 6331249"/>
              <a:gd name="connsiteY3821" fmla="*/ 1488822 h 6286576"/>
              <a:gd name="connsiteX3822" fmla="*/ 3588235 w 6331249"/>
              <a:gd name="connsiteY3822" fmla="*/ 1488822 h 6286576"/>
              <a:gd name="connsiteX3823" fmla="*/ 3586375 w 6331249"/>
              <a:gd name="connsiteY3823" fmla="*/ 1488822 h 6286576"/>
              <a:gd name="connsiteX3824" fmla="*/ 3584516 w 6331249"/>
              <a:gd name="connsiteY3824" fmla="*/ 1488822 h 6286576"/>
              <a:gd name="connsiteX3825" fmla="*/ 3542441 w 6331249"/>
              <a:gd name="connsiteY3825" fmla="*/ 1508583 h 6286576"/>
              <a:gd name="connsiteX3826" fmla="*/ 3540581 w 6331249"/>
              <a:gd name="connsiteY3826" fmla="*/ 1508583 h 6286576"/>
              <a:gd name="connsiteX3827" fmla="*/ 3539186 w 6331249"/>
              <a:gd name="connsiteY3827" fmla="*/ 1508583 h 6286576"/>
              <a:gd name="connsiteX3828" fmla="*/ 3537791 w 6331249"/>
              <a:gd name="connsiteY3828" fmla="*/ 1508583 h 6286576"/>
              <a:gd name="connsiteX3829" fmla="*/ 3537791 w 6331249"/>
              <a:gd name="connsiteY3829" fmla="*/ 1508583 h 6286576"/>
              <a:gd name="connsiteX3830" fmla="*/ 3537791 w 6331249"/>
              <a:gd name="connsiteY3830" fmla="*/ 1508583 h 6286576"/>
              <a:gd name="connsiteX3831" fmla="*/ 3537791 w 6331249"/>
              <a:gd name="connsiteY3831" fmla="*/ 1508583 h 6286576"/>
              <a:gd name="connsiteX3832" fmla="*/ 3537791 w 6331249"/>
              <a:gd name="connsiteY3832" fmla="*/ 1508583 h 6286576"/>
              <a:gd name="connsiteX3833" fmla="*/ 3537791 w 6331249"/>
              <a:gd name="connsiteY3833" fmla="*/ 1508583 h 6286576"/>
              <a:gd name="connsiteX3834" fmla="*/ 3537791 w 6331249"/>
              <a:gd name="connsiteY3834" fmla="*/ 1508583 h 6286576"/>
              <a:gd name="connsiteX3835" fmla="*/ 3537791 w 6331249"/>
              <a:gd name="connsiteY3835" fmla="*/ 1508583 h 6286576"/>
              <a:gd name="connsiteX3836" fmla="*/ 3537791 w 6331249"/>
              <a:gd name="connsiteY3836" fmla="*/ 1508583 h 6286576"/>
              <a:gd name="connsiteX3837" fmla="*/ 3537791 w 6331249"/>
              <a:gd name="connsiteY3837" fmla="*/ 1508583 h 6286576"/>
              <a:gd name="connsiteX3838" fmla="*/ 3537791 w 6331249"/>
              <a:gd name="connsiteY3838" fmla="*/ 1508583 h 6286576"/>
              <a:gd name="connsiteX3839" fmla="*/ 3537791 w 6331249"/>
              <a:gd name="connsiteY3839" fmla="*/ 1508583 h 6286576"/>
              <a:gd name="connsiteX3840" fmla="*/ 3537791 w 6331249"/>
              <a:gd name="connsiteY3840" fmla="*/ 1508583 h 6286576"/>
              <a:gd name="connsiteX3841" fmla="*/ 3537791 w 6331249"/>
              <a:gd name="connsiteY3841" fmla="*/ 1508583 h 6286576"/>
              <a:gd name="connsiteX3842" fmla="*/ 3537791 w 6331249"/>
              <a:gd name="connsiteY3842" fmla="*/ 1508583 h 6286576"/>
              <a:gd name="connsiteX3843" fmla="*/ 3537791 w 6331249"/>
              <a:gd name="connsiteY3843" fmla="*/ 1508583 h 6286576"/>
              <a:gd name="connsiteX3844" fmla="*/ 3539186 w 6331249"/>
              <a:gd name="connsiteY3844" fmla="*/ 1508583 h 6286576"/>
              <a:gd name="connsiteX3845" fmla="*/ 3540581 w 6331249"/>
              <a:gd name="connsiteY3845" fmla="*/ 1508583 h 6286576"/>
              <a:gd name="connsiteX3846" fmla="*/ 3542441 w 6331249"/>
              <a:gd name="connsiteY3846" fmla="*/ 1508583 h 6286576"/>
              <a:gd name="connsiteX3847" fmla="*/ 3584516 w 6331249"/>
              <a:gd name="connsiteY3847" fmla="*/ 1528344 h 6286576"/>
              <a:gd name="connsiteX3848" fmla="*/ 3586375 w 6331249"/>
              <a:gd name="connsiteY3848" fmla="*/ 1528344 h 6286576"/>
              <a:gd name="connsiteX3849" fmla="*/ 3588235 w 6331249"/>
              <a:gd name="connsiteY3849" fmla="*/ 1528344 h 6286576"/>
              <a:gd name="connsiteX3850" fmla="*/ 3590095 w 6331249"/>
              <a:gd name="connsiteY3850" fmla="*/ 1528344 h 6286576"/>
              <a:gd name="connsiteX3851" fmla="*/ 3592187 w 6331249"/>
              <a:gd name="connsiteY3851" fmla="*/ 1528344 h 6286576"/>
              <a:gd name="connsiteX3852" fmla="*/ 3594279 w 6331249"/>
              <a:gd name="connsiteY3852" fmla="*/ 1528344 h 6286576"/>
              <a:gd name="connsiteX3853" fmla="*/ 3596604 w 6331249"/>
              <a:gd name="connsiteY3853" fmla="*/ 1528344 h 6286576"/>
              <a:gd name="connsiteX3854" fmla="*/ 3598928 w 6331249"/>
              <a:gd name="connsiteY3854" fmla="*/ 1528344 h 6286576"/>
              <a:gd name="connsiteX3855" fmla="*/ 3601253 w 6331249"/>
              <a:gd name="connsiteY3855" fmla="*/ 1528344 h 6286576"/>
              <a:gd name="connsiteX3856" fmla="*/ 3603577 w 6331249"/>
              <a:gd name="connsiteY3856" fmla="*/ 1528344 h 6286576"/>
              <a:gd name="connsiteX3857" fmla="*/ 3606134 w 6331249"/>
              <a:gd name="connsiteY3857" fmla="*/ 1528344 h 6286576"/>
              <a:gd name="connsiteX3858" fmla="*/ 3636819 w 6331249"/>
              <a:gd name="connsiteY3858" fmla="*/ 1528344 h 6286576"/>
              <a:gd name="connsiteX3859" fmla="*/ 3639376 w 6331249"/>
              <a:gd name="connsiteY3859" fmla="*/ 1528344 h 6286576"/>
              <a:gd name="connsiteX3860" fmla="*/ 3641701 w 6331249"/>
              <a:gd name="connsiteY3860" fmla="*/ 1528344 h 6286576"/>
              <a:gd name="connsiteX3861" fmla="*/ 3644025 w 6331249"/>
              <a:gd name="connsiteY3861" fmla="*/ 1528344 h 6286576"/>
              <a:gd name="connsiteX3862" fmla="*/ 3646350 w 6331249"/>
              <a:gd name="connsiteY3862" fmla="*/ 1528344 h 6286576"/>
              <a:gd name="connsiteX3863" fmla="*/ 3648674 w 6331249"/>
              <a:gd name="connsiteY3863" fmla="*/ 1528344 h 6286576"/>
              <a:gd name="connsiteX3864" fmla="*/ 3650766 w 6331249"/>
              <a:gd name="connsiteY3864" fmla="*/ 1528344 h 6286576"/>
              <a:gd name="connsiteX3865" fmla="*/ 3652859 w 6331249"/>
              <a:gd name="connsiteY3865" fmla="*/ 1528344 h 6286576"/>
              <a:gd name="connsiteX3866" fmla="*/ 3654718 w 6331249"/>
              <a:gd name="connsiteY3866" fmla="*/ 1528344 h 6286576"/>
              <a:gd name="connsiteX3867" fmla="*/ 3656578 w 6331249"/>
              <a:gd name="connsiteY3867" fmla="*/ 1528344 h 6286576"/>
              <a:gd name="connsiteX3868" fmla="*/ 3658438 w 6331249"/>
              <a:gd name="connsiteY3868" fmla="*/ 1528344 h 6286576"/>
              <a:gd name="connsiteX3869" fmla="*/ 3700513 w 6331249"/>
              <a:gd name="connsiteY3869" fmla="*/ 1508583 h 6286576"/>
              <a:gd name="connsiteX3870" fmla="*/ 3702372 w 6331249"/>
              <a:gd name="connsiteY3870" fmla="*/ 1508583 h 6286576"/>
              <a:gd name="connsiteX3871" fmla="*/ 3703767 w 6331249"/>
              <a:gd name="connsiteY3871" fmla="*/ 1508583 h 6286576"/>
              <a:gd name="connsiteX3872" fmla="*/ 3705162 w 6331249"/>
              <a:gd name="connsiteY3872" fmla="*/ 1508583 h 6286576"/>
              <a:gd name="connsiteX3873" fmla="*/ 3705162 w 6331249"/>
              <a:gd name="connsiteY3873" fmla="*/ 1508583 h 6286576"/>
              <a:gd name="connsiteX3874" fmla="*/ 3705162 w 6331249"/>
              <a:gd name="connsiteY3874" fmla="*/ 1508583 h 6286576"/>
              <a:gd name="connsiteX3875" fmla="*/ 3705162 w 6331249"/>
              <a:gd name="connsiteY3875" fmla="*/ 1508583 h 6286576"/>
              <a:gd name="connsiteX3876" fmla="*/ 3705162 w 6331249"/>
              <a:gd name="connsiteY3876" fmla="*/ 1508583 h 6286576"/>
              <a:gd name="connsiteX3877" fmla="*/ 3705162 w 6331249"/>
              <a:gd name="connsiteY3877" fmla="*/ 1508583 h 6286576"/>
              <a:gd name="connsiteX3878" fmla="*/ 3705162 w 6331249"/>
              <a:gd name="connsiteY3878" fmla="*/ 1508583 h 6286576"/>
              <a:gd name="connsiteX3879" fmla="*/ 3705162 w 6331249"/>
              <a:gd name="connsiteY3879" fmla="*/ 1508583 h 6286576"/>
              <a:gd name="connsiteX3880" fmla="*/ 3705162 w 6331249"/>
              <a:gd name="connsiteY3880" fmla="*/ 1508583 h 6286576"/>
              <a:gd name="connsiteX3881" fmla="*/ 3705162 w 6331249"/>
              <a:gd name="connsiteY3881" fmla="*/ 1508583 h 6286576"/>
              <a:gd name="connsiteX3882" fmla="*/ 3705162 w 6331249"/>
              <a:gd name="connsiteY3882" fmla="*/ 1508583 h 6286576"/>
              <a:gd name="connsiteX3883" fmla="*/ 3705162 w 6331249"/>
              <a:gd name="connsiteY3883" fmla="*/ 1508583 h 6286576"/>
              <a:gd name="connsiteX3884" fmla="*/ 3705162 w 6331249"/>
              <a:gd name="connsiteY3884" fmla="*/ 1508583 h 6286576"/>
              <a:gd name="connsiteX3885" fmla="*/ 3705162 w 6331249"/>
              <a:gd name="connsiteY3885" fmla="*/ 1508583 h 6286576"/>
              <a:gd name="connsiteX3886" fmla="*/ 3705162 w 6331249"/>
              <a:gd name="connsiteY3886" fmla="*/ 1508583 h 6286576"/>
              <a:gd name="connsiteX3887" fmla="*/ 3705162 w 6331249"/>
              <a:gd name="connsiteY3887" fmla="*/ 1508583 h 6286576"/>
              <a:gd name="connsiteX3888" fmla="*/ 3703767 w 6331249"/>
              <a:gd name="connsiteY3888" fmla="*/ 1508583 h 6286576"/>
              <a:gd name="connsiteX3889" fmla="*/ 3702372 w 6331249"/>
              <a:gd name="connsiteY3889" fmla="*/ 1508583 h 6286576"/>
              <a:gd name="connsiteX3890" fmla="*/ 3700513 w 6331249"/>
              <a:gd name="connsiteY3890" fmla="*/ 1508583 h 6286576"/>
              <a:gd name="connsiteX3891" fmla="*/ 3658438 w 6331249"/>
              <a:gd name="connsiteY3891" fmla="*/ 1488822 h 6286576"/>
              <a:gd name="connsiteX3892" fmla="*/ 3656578 w 6331249"/>
              <a:gd name="connsiteY3892" fmla="*/ 1488822 h 6286576"/>
              <a:gd name="connsiteX3893" fmla="*/ 3654718 w 6331249"/>
              <a:gd name="connsiteY3893" fmla="*/ 1488822 h 6286576"/>
              <a:gd name="connsiteX3894" fmla="*/ 3652859 w 6331249"/>
              <a:gd name="connsiteY3894" fmla="*/ 1488822 h 6286576"/>
              <a:gd name="connsiteX3895" fmla="*/ 3650766 w 6331249"/>
              <a:gd name="connsiteY3895" fmla="*/ 1488822 h 6286576"/>
              <a:gd name="connsiteX3896" fmla="*/ 3648674 w 6331249"/>
              <a:gd name="connsiteY3896" fmla="*/ 1488822 h 6286576"/>
              <a:gd name="connsiteX3897" fmla="*/ 3646350 w 6331249"/>
              <a:gd name="connsiteY3897" fmla="*/ 1488822 h 6286576"/>
              <a:gd name="connsiteX3898" fmla="*/ 3644025 w 6331249"/>
              <a:gd name="connsiteY3898" fmla="*/ 1488822 h 6286576"/>
              <a:gd name="connsiteX3899" fmla="*/ 3641701 w 6331249"/>
              <a:gd name="connsiteY3899" fmla="*/ 1488822 h 6286576"/>
              <a:gd name="connsiteX3900" fmla="*/ 3639376 w 6331249"/>
              <a:gd name="connsiteY3900" fmla="*/ 1488822 h 6286576"/>
              <a:gd name="connsiteX3901" fmla="*/ 3636819 w 6331249"/>
              <a:gd name="connsiteY3901" fmla="*/ 1488822 h 6286576"/>
              <a:gd name="connsiteX3902" fmla="*/ 3607297 w 6331249"/>
              <a:gd name="connsiteY3902" fmla="*/ 1488822 h 6286576"/>
              <a:gd name="connsiteX3903" fmla="*/ 3604740 w 6331249"/>
              <a:gd name="connsiteY3903" fmla="*/ 1488822 h 6286576"/>
              <a:gd name="connsiteX3904" fmla="*/ 3602415 w 6331249"/>
              <a:gd name="connsiteY3904" fmla="*/ 1488822 h 6286576"/>
              <a:gd name="connsiteX3905" fmla="*/ 3600091 w 6331249"/>
              <a:gd name="connsiteY3905" fmla="*/ 1488822 h 6286576"/>
              <a:gd name="connsiteX3906" fmla="*/ 3597766 w 6331249"/>
              <a:gd name="connsiteY3906" fmla="*/ 1488822 h 6286576"/>
              <a:gd name="connsiteX3907" fmla="*/ 3595441 w 6331249"/>
              <a:gd name="connsiteY3907" fmla="*/ 1488822 h 6286576"/>
              <a:gd name="connsiteX3908" fmla="*/ 3593349 w 6331249"/>
              <a:gd name="connsiteY3908" fmla="*/ 1488822 h 6286576"/>
              <a:gd name="connsiteX3909" fmla="*/ 3591257 w 6331249"/>
              <a:gd name="connsiteY3909" fmla="*/ 1488822 h 6286576"/>
              <a:gd name="connsiteX3910" fmla="*/ 3591257 w 6331249"/>
              <a:gd name="connsiteY3910" fmla="*/ 1488822 h 6286576"/>
              <a:gd name="connsiteX3911" fmla="*/ 3473865 w 6331249"/>
              <a:gd name="connsiteY3911" fmla="*/ 1493239 h 6286576"/>
              <a:gd name="connsiteX3912" fmla="*/ 3433650 w 6331249"/>
              <a:gd name="connsiteY3912" fmla="*/ 1469991 h 6286576"/>
              <a:gd name="connsiteX3913" fmla="*/ 3347873 w 6331249"/>
              <a:gd name="connsiteY3913" fmla="*/ 1461157 h 6286576"/>
              <a:gd name="connsiteX3914" fmla="*/ 3303706 w 6331249"/>
              <a:gd name="connsiteY3914" fmla="*/ 1476500 h 6286576"/>
              <a:gd name="connsiteX3915" fmla="*/ 3299521 w 6331249"/>
              <a:gd name="connsiteY3915" fmla="*/ 1516488 h 6286576"/>
              <a:gd name="connsiteX3916" fmla="*/ 3339736 w 6331249"/>
              <a:gd name="connsiteY3916" fmla="*/ 1539736 h 6286576"/>
              <a:gd name="connsiteX3917" fmla="*/ 3425514 w 6331249"/>
              <a:gd name="connsiteY3917" fmla="*/ 1548570 h 6286576"/>
              <a:gd name="connsiteX3918" fmla="*/ 3469681 w 6331249"/>
              <a:gd name="connsiteY3918" fmla="*/ 1533226 h 6286576"/>
              <a:gd name="connsiteX3919" fmla="*/ 3473865 w 6331249"/>
              <a:gd name="connsiteY3919" fmla="*/ 1493239 h 6286576"/>
              <a:gd name="connsiteX3920" fmla="*/ 3473865 w 6331249"/>
              <a:gd name="connsiteY3920" fmla="*/ 1493239 h 6286576"/>
              <a:gd name="connsiteX3921" fmla="*/ 3187941 w 6331249"/>
              <a:gd name="connsiteY3921" fmla="*/ 6082921 h 6286576"/>
              <a:gd name="connsiteX3922" fmla="*/ 3215836 w 6331249"/>
              <a:gd name="connsiteY3922" fmla="*/ 6029683 h 6286576"/>
              <a:gd name="connsiteX3923" fmla="*/ 3218161 w 6331249"/>
              <a:gd name="connsiteY3923" fmla="*/ 5920183 h 6286576"/>
              <a:gd name="connsiteX3924" fmla="*/ 3192590 w 6331249"/>
              <a:gd name="connsiteY3924" fmla="*/ 5865782 h 6286576"/>
              <a:gd name="connsiteX3925" fmla="*/ 3162068 w 6331249"/>
              <a:gd name="connsiteY3925" fmla="*/ 5842371 h 6286576"/>
              <a:gd name="connsiteX3926" fmla="*/ 3138660 w 6331249"/>
              <a:gd name="connsiteY3926" fmla="*/ 5865782 h 6286576"/>
              <a:gd name="connsiteX3927" fmla="*/ 3113089 w 6331249"/>
              <a:gd name="connsiteY3927" fmla="*/ 5920183 h 6286576"/>
              <a:gd name="connsiteX3928" fmla="*/ 3115414 w 6331249"/>
              <a:gd name="connsiteY3928" fmla="*/ 6029683 h 6286576"/>
              <a:gd name="connsiteX3929" fmla="*/ 3143309 w 6331249"/>
              <a:gd name="connsiteY3929" fmla="*/ 6082921 h 6286576"/>
              <a:gd name="connsiteX3930" fmla="*/ 3172413 w 6331249"/>
              <a:gd name="connsiteY3930" fmla="*/ 6098219 h 6286576"/>
              <a:gd name="connsiteX3931" fmla="*/ 3187708 w 6331249"/>
              <a:gd name="connsiteY3931" fmla="*/ 6082921 h 6286576"/>
              <a:gd name="connsiteX3932" fmla="*/ 3187708 w 6331249"/>
              <a:gd name="connsiteY3932" fmla="*/ 6082921 h 6286576"/>
              <a:gd name="connsiteX3933" fmla="*/ 3164695 w 6331249"/>
              <a:gd name="connsiteY3933" fmla="*/ 5754423 h 6286576"/>
              <a:gd name="connsiteX3934" fmla="*/ 3187941 w 6331249"/>
              <a:gd name="connsiteY3934" fmla="*/ 5733034 h 6286576"/>
              <a:gd name="connsiteX3935" fmla="*/ 3215836 w 6331249"/>
              <a:gd name="connsiteY3935" fmla="*/ 5679796 h 6286576"/>
              <a:gd name="connsiteX3936" fmla="*/ 3218161 w 6331249"/>
              <a:gd name="connsiteY3936" fmla="*/ 5570296 h 6286576"/>
              <a:gd name="connsiteX3937" fmla="*/ 3192590 w 6331249"/>
              <a:gd name="connsiteY3937" fmla="*/ 5515895 h 6286576"/>
              <a:gd name="connsiteX3938" fmla="*/ 3162068 w 6331249"/>
              <a:gd name="connsiteY3938" fmla="*/ 5492484 h 6286576"/>
              <a:gd name="connsiteX3939" fmla="*/ 3138660 w 6331249"/>
              <a:gd name="connsiteY3939" fmla="*/ 5515895 h 6286576"/>
              <a:gd name="connsiteX3940" fmla="*/ 3112159 w 6331249"/>
              <a:gd name="connsiteY3940" fmla="*/ 5570529 h 6286576"/>
              <a:gd name="connsiteX3941" fmla="*/ 3114484 w 6331249"/>
              <a:gd name="connsiteY3941" fmla="*/ 5680028 h 6286576"/>
              <a:gd name="connsiteX3942" fmla="*/ 3142379 w 6331249"/>
              <a:gd name="connsiteY3942" fmla="*/ 5733267 h 6286576"/>
              <a:gd name="connsiteX3943" fmla="*/ 3165625 w 6331249"/>
              <a:gd name="connsiteY3943" fmla="*/ 5754655 h 6286576"/>
              <a:gd name="connsiteX3944" fmla="*/ 3165625 w 6331249"/>
              <a:gd name="connsiteY3944" fmla="*/ 5754655 h 6286576"/>
              <a:gd name="connsiteX3945" fmla="*/ 3164695 w 6331249"/>
              <a:gd name="connsiteY3945" fmla="*/ 5410348 h 6286576"/>
              <a:gd name="connsiteX3946" fmla="*/ 3187941 w 6331249"/>
              <a:gd name="connsiteY3946" fmla="*/ 5388960 h 6286576"/>
              <a:gd name="connsiteX3947" fmla="*/ 3215836 w 6331249"/>
              <a:gd name="connsiteY3947" fmla="*/ 5335721 h 6286576"/>
              <a:gd name="connsiteX3948" fmla="*/ 3218161 w 6331249"/>
              <a:gd name="connsiteY3948" fmla="*/ 5226222 h 6286576"/>
              <a:gd name="connsiteX3949" fmla="*/ 3192590 w 6331249"/>
              <a:gd name="connsiteY3949" fmla="*/ 5171820 h 6286576"/>
              <a:gd name="connsiteX3950" fmla="*/ 3162068 w 6331249"/>
              <a:gd name="connsiteY3950" fmla="*/ 5148409 h 6286576"/>
              <a:gd name="connsiteX3951" fmla="*/ 3138660 w 6331249"/>
              <a:gd name="connsiteY3951" fmla="*/ 5171820 h 6286576"/>
              <a:gd name="connsiteX3952" fmla="*/ 3112159 w 6331249"/>
              <a:gd name="connsiteY3952" fmla="*/ 5226454 h 6286576"/>
              <a:gd name="connsiteX3953" fmla="*/ 3114484 w 6331249"/>
              <a:gd name="connsiteY3953" fmla="*/ 5335953 h 6286576"/>
              <a:gd name="connsiteX3954" fmla="*/ 3142379 w 6331249"/>
              <a:gd name="connsiteY3954" fmla="*/ 5389192 h 6286576"/>
              <a:gd name="connsiteX3955" fmla="*/ 3165625 w 6331249"/>
              <a:gd name="connsiteY3955" fmla="*/ 5410580 h 6286576"/>
              <a:gd name="connsiteX3956" fmla="*/ 3165625 w 6331249"/>
              <a:gd name="connsiteY3956" fmla="*/ 5410580 h 6286576"/>
              <a:gd name="connsiteX3957" fmla="*/ 3164695 w 6331249"/>
              <a:gd name="connsiteY3957" fmla="*/ 5040700 h 6286576"/>
              <a:gd name="connsiteX3958" fmla="*/ 3187941 w 6331249"/>
              <a:gd name="connsiteY3958" fmla="*/ 5019311 h 6286576"/>
              <a:gd name="connsiteX3959" fmla="*/ 3215836 w 6331249"/>
              <a:gd name="connsiteY3959" fmla="*/ 4966072 h 6286576"/>
              <a:gd name="connsiteX3960" fmla="*/ 3218161 w 6331249"/>
              <a:gd name="connsiteY3960" fmla="*/ 4856573 h 6286576"/>
              <a:gd name="connsiteX3961" fmla="*/ 3192590 w 6331249"/>
              <a:gd name="connsiteY3961" fmla="*/ 4802172 h 6286576"/>
              <a:gd name="connsiteX3962" fmla="*/ 3162068 w 6331249"/>
              <a:gd name="connsiteY3962" fmla="*/ 4778761 h 6286576"/>
              <a:gd name="connsiteX3963" fmla="*/ 3138660 w 6331249"/>
              <a:gd name="connsiteY3963" fmla="*/ 4802172 h 6286576"/>
              <a:gd name="connsiteX3964" fmla="*/ 3113089 w 6331249"/>
              <a:gd name="connsiteY3964" fmla="*/ 4856573 h 6286576"/>
              <a:gd name="connsiteX3965" fmla="*/ 3115414 w 6331249"/>
              <a:gd name="connsiteY3965" fmla="*/ 4966072 h 6286576"/>
              <a:gd name="connsiteX3966" fmla="*/ 3143309 w 6331249"/>
              <a:gd name="connsiteY3966" fmla="*/ 5019311 h 6286576"/>
              <a:gd name="connsiteX3967" fmla="*/ 3166555 w 6331249"/>
              <a:gd name="connsiteY3967" fmla="*/ 5040700 h 6286576"/>
              <a:gd name="connsiteX3968" fmla="*/ 3166555 w 6331249"/>
              <a:gd name="connsiteY3968" fmla="*/ 5040700 h 6286576"/>
              <a:gd name="connsiteX3969" fmla="*/ 3164695 w 6331249"/>
              <a:gd name="connsiteY3969" fmla="*/ 4735217 h 6286576"/>
              <a:gd name="connsiteX3970" fmla="*/ 3187941 w 6331249"/>
              <a:gd name="connsiteY3970" fmla="*/ 4713829 h 6286576"/>
              <a:gd name="connsiteX3971" fmla="*/ 3215836 w 6331249"/>
              <a:gd name="connsiteY3971" fmla="*/ 4660590 h 6286576"/>
              <a:gd name="connsiteX3972" fmla="*/ 3218161 w 6331249"/>
              <a:gd name="connsiteY3972" fmla="*/ 4551090 h 6286576"/>
              <a:gd name="connsiteX3973" fmla="*/ 3192590 w 6331249"/>
              <a:gd name="connsiteY3973" fmla="*/ 4496689 h 6286576"/>
              <a:gd name="connsiteX3974" fmla="*/ 3162068 w 6331249"/>
              <a:gd name="connsiteY3974" fmla="*/ 4473278 h 6286576"/>
              <a:gd name="connsiteX3975" fmla="*/ 3138660 w 6331249"/>
              <a:gd name="connsiteY3975" fmla="*/ 4496689 h 6286576"/>
              <a:gd name="connsiteX3976" fmla="*/ 3113089 w 6331249"/>
              <a:gd name="connsiteY3976" fmla="*/ 4551090 h 6286576"/>
              <a:gd name="connsiteX3977" fmla="*/ 3115414 w 6331249"/>
              <a:gd name="connsiteY3977" fmla="*/ 4660590 h 6286576"/>
              <a:gd name="connsiteX3978" fmla="*/ 3143309 w 6331249"/>
              <a:gd name="connsiteY3978" fmla="*/ 4713829 h 6286576"/>
              <a:gd name="connsiteX3979" fmla="*/ 3166555 w 6331249"/>
              <a:gd name="connsiteY3979" fmla="*/ 4735217 h 6286576"/>
              <a:gd name="connsiteX3980" fmla="*/ 3166555 w 6331249"/>
              <a:gd name="connsiteY3980" fmla="*/ 4735217 h 6286576"/>
              <a:gd name="connsiteX3981" fmla="*/ 3164695 w 6331249"/>
              <a:gd name="connsiteY3981" fmla="*/ 4452052 h 6286576"/>
              <a:gd name="connsiteX3982" fmla="*/ 3179805 w 6331249"/>
              <a:gd name="connsiteY3982" fmla="*/ 4428804 h 6286576"/>
              <a:gd name="connsiteX3983" fmla="*/ 3311144 w 6331249"/>
              <a:gd name="connsiteY3983" fmla="*/ 4276992 h 6286576"/>
              <a:gd name="connsiteX3984" fmla="*/ 3323232 w 6331249"/>
              <a:gd name="connsiteY3984" fmla="*/ 4264903 h 6286576"/>
              <a:gd name="connsiteX3985" fmla="*/ 3369724 w 6331249"/>
              <a:gd name="connsiteY3985" fmla="*/ 5706299 h 6286576"/>
              <a:gd name="connsiteX3986" fmla="*/ 3369724 w 6331249"/>
              <a:gd name="connsiteY3986" fmla="*/ 5818821 h 6286576"/>
              <a:gd name="connsiteX3987" fmla="*/ 3289758 w 6331249"/>
              <a:gd name="connsiteY3987" fmla="*/ 6141972 h 6286576"/>
              <a:gd name="connsiteX3988" fmla="*/ 3164928 w 6331249"/>
              <a:gd name="connsiteY3988" fmla="*/ 6234966 h 6286576"/>
              <a:gd name="connsiteX3989" fmla="*/ 3040097 w 6331249"/>
              <a:gd name="connsiteY3989" fmla="*/ 6141972 h 6286576"/>
              <a:gd name="connsiteX3990" fmla="*/ 2960131 w 6331249"/>
              <a:gd name="connsiteY3990" fmla="*/ 5818821 h 6286576"/>
              <a:gd name="connsiteX3991" fmla="*/ 2960131 w 6331249"/>
              <a:gd name="connsiteY3991" fmla="*/ 5706299 h 6286576"/>
              <a:gd name="connsiteX3992" fmla="*/ 3006623 w 6331249"/>
              <a:gd name="connsiteY3992" fmla="*/ 4264903 h 6286576"/>
              <a:gd name="connsiteX3993" fmla="*/ 3019176 w 6331249"/>
              <a:gd name="connsiteY3993" fmla="*/ 4277923 h 6286576"/>
              <a:gd name="connsiteX3994" fmla="*/ 3150515 w 6331249"/>
              <a:gd name="connsiteY3994" fmla="*/ 4429734 h 6286576"/>
              <a:gd name="connsiteX3995" fmla="*/ 3165625 w 6331249"/>
              <a:gd name="connsiteY3995" fmla="*/ 4452982 h 6286576"/>
              <a:gd name="connsiteX3996" fmla="*/ 3165625 w 6331249"/>
              <a:gd name="connsiteY3996" fmla="*/ 4452982 h 6286576"/>
              <a:gd name="connsiteX3997" fmla="*/ 4181470 w 6331249"/>
              <a:gd name="connsiteY3997" fmla="*/ 5914604 h 6286576"/>
              <a:gd name="connsiteX3998" fmla="*/ 4197742 w 6331249"/>
              <a:gd name="connsiteY3998" fmla="*/ 5847881 h 6286576"/>
              <a:gd name="connsiteX3999" fmla="*/ 4172869 w 6331249"/>
              <a:gd name="connsiteY3999" fmla="*/ 5723503 h 6286576"/>
              <a:gd name="connsiteX4000" fmla="*/ 4132189 w 6331249"/>
              <a:gd name="connsiteY4000" fmla="*/ 5668171 h 6286576"/>
              <a:gd name="connsiteX4001" fmla="*/ 4074307 w 6331249"/>
              <a:gd name="connsiteY4001" fmla="*/ 5679796 h 6286576"/>
              <a:gd name="connsiteX4002" fmla="*/ 4058035 w 6331249"/>
              <a:gd name="connsiteY4002" fmla="*/ 5746518 h 6286576"/>
              <a:gd name="connsiteX4003" fmla="*/ 4082907 w 6331249"/>
              <a:gd name="connsiteY4003" fmla="*/ 5870897 h 6286576"/>
              <a:gd name="connsiteX4004" fmla="*/ 4123588 w 6331249"/>
              <a:gd name="connsiteY4004" fmla="*/ 5926228 h 6286576"/>
              <a:gd name="connsiteX4005" fmla="*/ 4181470 w 6331249"/>
              <a:gd name="connsiteY4005" fmla="*/ 5914604 h 6286576"/>
              <a:gd name="connsiteX4006" fmla="*/ 4181470 w 6331249"/>
              <a:gd name="connsiteY4006" fmla="*/ 5914604 h 6286576"/>
              <a:gd name="connsiteX4007" fmla="*/ 4123123 w 6331249"/>
              <a:gd name="connsiteY4007" fmla="*/ 5557975 h 6286576"/>
              <a:gd name="connsiteX4008" fmla="*/ 4139395 w 6331249"/>
              <a:gd name="connsiteY4008" fmla="*/ 5491252 h 6286576"/>
              <a:gd name="connsiteX4009" fmla="*/ 4114522 w 6331249"/>
              <a:gd name="connsiteY4009" fmla="*/ 5366874 h 6286576"/>
              <a:gd name="connsiteX4010" fmla="*/ 4073144 w 6331249"/>
              <a:gd name="connsiteY4010" fmla="*/ 5310148 h 6286576"/>
              <a:gd name="connsiteX4011" fmla="*/ 4015262 w 6331249"/>
              <a:gd name="connsiteY4011" fmla="*/ 5321772 h 6286576"/>
              <a:gd name="connsiteX4012" fmla="*/ 3998990 w 6331249"/>
              <a:gd name="connsiteY4012" fmla="*/ 5388494 h 6286576"/>
              <a:gd name="connsiteX4013" fmla="*/ 4023863 w 6331249"/>
              <a:gd name="connsiteY4013" fmla="*/ 5512873 h 6286576"/>
              <a:gd name="connsiteX4014" fmla="*/ 4064543 w 6331249"/>
              <a:gd name="connsiteY4014" fmla="*/ 5568204 h 6286576"/>
              <a:gd name="connsiteX4015" fmla="*/ 4122426 w 6331249"/>
              <a:gd name="connsiteY4015" fmla="*/ 5556580 h 6286576"/>
              <a:gd name="connsiteX4016" fmla="*/ 4122426 w 6331249"/>
              <a:gd name="connsiteY4016" fmla="*/ 5556580 h 6286576"/>
              <a:gd name="connsiteX4017" fmla="*/ 4053385 w 6331249"/>
              <a:gd name="connsiteY4017" fmla="*/ 5195534 h 6286576"/>
              <a:gd name="connsiteX4018" fmla="*/ 4069657 w 6331249"/>
              <a:gd name="connsiteY4018" fmla="*/ 5128811 h 6286576"/>
              <a:gd name="connsiteX4019" fmla="*/ 4044784 w 6331249"/>
              <a:gd name="connsiteY4019" fmla="*/ 5004432 h 6286576"/>
              <a:gd name="connsiteX4020" fmla="*/ 4004104 w 6331249"/>
              <a:gd name="connsiteY4020" fmla="*/ 4949101 h 6286576"/>
              <a:gd name="connsiteX4021" fmla="*/ 3946222 w 6331249"/>
              <a:gd name="connsiteY4021" fmla="*/ 4960725 h 6286576"/>
              <a:gd name="connsiteX4022" fmla="*/ 3929949 w 6331249"/>
              <a:gd name="connsiteY4022" fmla="*/ 5027448 h 6286576"/>
              <a:gd name="connsiteX4023" fmla="*/ 3954823 w 6331249"/>
              <a:gd name="connsiteY4023" fmla="*/ 5151827 h 6286576"/>
              <a:gd name="connsiteX4024" fmla="*/ 3995503 w 6331249"/>
              <a:gd name="connsiteY4024" fmla="*/ 5207158 h 6286576"/>
              <a:gd name="connsiteX4025" fmla="*/ 4053385 w 6331249"/>
              <a:gd name="connsiteY4025" fmla="*/ 5195534 h 6286576"/>
              <a:gd name="connsiteX4026" fmla="*/ 4053385 w 6331249"/>
              <a:gd name="connsiteY4026" fmla="*/ 5195534 h 6286576"/>
              <a:gd name="connsiteX4027" fmla="*/ 4012472 w 6331249"/>
              <a:gd name="connsiteY4027" fmla="*/ 4850528 h 6286576"/>
              <a:gd name="connsiteX4028" fmla="*/ 4028744 w 6331249"/>
              <a:gd name="connsiteY4028" fmla="*/ 4783806 h 6286576"/>
              <a:gd name="connsiteX4029" fmla="*/ 4003872 w 6331249"/>
              <a:gd name="connsiteY4029" fmla="*/ 4659660 h 6286576"/>
              <a:gd name="connsiteX4030" fmla="*/ 3963191 w 6331249"/>
              <a:gd name="connsiteY4030" fmla="*/ 4604329 h 6286576"/>
              <a:gd name="connsiteX4031" fmla="*/ 3905309 w 6331249"/>
              <a:gd name="connsiteY4031" fmla="*/ 4615953 h 6286576"/>
              <a:gd name="connsiteX4032" fmla="*/ 3889037 w 6331249"/>
              <a:gd name="connsiteY4032" fmla="*/ 4682675 h 6286576"/>
              <a:gd name="connsiteX4033" fmla="*/ 3913910 w 6331249"/>
              <a:gd name="connsiteY4033" fmla="*/ 4807054 h 6286576"/>
              <a:gd name="connsiteX4034" fmla="*/ 3954590 w 6331249"/>
              <a:gd name="connsiteY4034" fmla="*/ 4862385 h 6286576"/>
              <a:gd name="connsiteX4035" fmla="*/ 4012472 w 6331249"/>
              <a:gd name="connsiteY4035" fmla="*/ 4850761 h 6286576"/>
              <a:gd name="connsiteX4036" fmla="*/ 4012472 w 6331249"/>
              <a:gd name="connsiteY4036" fmla="*/ 4850761 h 6286576"/>
              <a:gd name="connsiteX4037" fmla="*/ 3954125 w 6331249"/>
              <a:gd name="connsiteY4037" fmla="*/ 4499711 h 6286576"/>
              <a:gd name="connsiteX4038" fmla="*/ 3970397 w 6331249"/>
              <a:gd name="connsiteY4038" fmla="*/ 4432989 h 6286576"/>
              <a:gd name="connsiteX4039" fmla="*/ 3945525 w 6331249"/>
              <a:gd name="connsiteY4039" fmla="*/ 4308610 h 6286576"/>
              <a:gd name="connsiteX4040" fmla="*/ 3904844 w 6331249"/>
              <a:gd name="connsiteY4040" fmla="*/ 4253279 h 6286576"/>
              <a:gd name="connsiteX4041" fmla="*/ 3846962 w 6331249"/>
              <a:gd name="connsiteY4041" fmla="*/ 4264903 h 6286576"/>
              <a:gd name="connsiteX4042" fmla="*/ 3830690 w 6331249"/>
              <a:gd name="connsiteY4042" fmla="*/ 4331626 h 6286576"/>
              <a:gd name="connsiteX4043" fmla="*/ 3855563 w 6331249"/>
              <a:gd name="connsiteY4043" fmla="*/ 4456004 h 6286576"/>
              <a:gd name="connsiteX4044" fmla="*/ 3896243 w 6331249"/>
              <a:gd name="connsiteY4044" fmla="*/ 4511336 h 6286576"/>
              <a:gd name="connsiteX4045" fmla="*/ 3954125 w 6331249"/>
              <a:gd name="connsiteY4045" fmla="*/ 4499711 h 6286576"/>
              <a:gd name="connsiteX4046" fmla="*/ 3954125 w 6331249"/>
              <a:gd name="connsiteY4046" fmla="*/ 4499711 h 6286576"/>
              <a:gd name="connsiteX4047" fmla="*/ 5567623 w 6331249"/>
              <a:gd name="connsiteY4047" fmla="*/ 2418755 h 6286576"/>
              <a:gd name="connsiteX4048" fmla="*/ 5544377 w 6331249"/>
              <a:gd name="connsiteY4048" fmla="*/ 2365981 h 6286576"/>
              <a:gd name="connsiteX4049" fmla="*/ 5464643 w 6331249"/>
              <a:gd name="connsiteY4049" fmla="*/ 2296236 h 6286576"/>
              <a:gd name="connsiteX4050" fmla="*/ 5409318 w 6331249"/>
              <a:gd name="connsiteY4050" fmla="*/ 2279962 h 6286576"/>
              <a:gd name="connsiteX4051" fmla="*/ 5376541 w 6331249"/>
              <a:gd name="connsiteY4051" fmla="*/ 2317159 h 6286576"/>
              <a:gd name="connsiteX4052" fmla="*/ 5399787 w 6331249"/>
              <a:gd name="connsiteY4052" fmla="*/ 2369933 h 6286576"/>
              <a:gd name="connsiteX4053" fmla="*/ 5479520 w 6331249"/>
              <a:gd name="connsiteY4053" fmla="*/ 2439678 h 6286576"/>
              <a:gd name="connsiteX4054" fmla="*/ 5534846 w 6331249"/>
              <a:gd name="connsiteY4054" fmla="*/ 2455952 h 6286576"/>
              <a:gd name="connsiteX4055" fmla="*/ 5567623 w 6331249"/>
              <a:gd name="connsiteY4055" fmla="*/ 2418755 h 6286576"/>
              <a:gd name="connsiteX4056" fmla="*/ 5567623 w 6331249"/>
              <a:gd name="connsiteY4056" fmla="*/ 2418755 h 6286576"/>
              <a:gd name="connsiteX4057" fmla="*/ 4456469 w 6331249"/>
              <a:gd name="connsiteY4057" fmla="*/ 3473531 h 6286576"/>
              <a:gd name="connsiteX4058" fmla="*/ 4438802 w 6331249"/>
              <a:gd name="connsiteY4058" fmla="*/ 3418665 h 6286576"/>
              <a:gd name="connsiteX4059" fmla="*/ 4367437 w 6331249"/>
              <a:gd name="connsiteY4059" fmla="*/ 3341015 h 6286576"/>
              <a:gd name="connsiteX4060" fmla="*/ 4314204 w 6331249"/>
              <a:gd name="connsiteY4060" fmla="*/ 3319394 h 6286576"/>
              <a:gd name="connsiteX4061" fmla="*/ 4277941 w 6331249"/>
              <a:gd name="connsiteY4061" fmla="*/ 3353105 h 6286576"/>
              <a:gd name="connsiteX4062" fmla="*/ 4295608 w 6331249"/>
              <a:gd name="connsiteY4062" fmla="*/ 3407970 h 6286576"/>
              <a:gd name="connsiteX4063" fmla="*/ 4367902 w 6331249"/>
              <a:gd name="connsiteY4063" fmla="*/ 3485852 h 6286576"/>
              <a:gd name="connsiteX4064" fmla="*/ 4421135 w 6331249"/>
              <a:gd name="connsiteY4064" fmla="*/ 3507473 h 6286576"/>
              <a:gd name="connsiteX4065" fmla="*/ 4457399 w 6331249"/>
              <a:gd name="connsiteY4065" fmla="*/ 3473763 h 6286576"/>
              <a:gd name="connsiteX4066" fmla="*/ 4457399 w 6331249"/>
              <a:gd name="connsiteY4066" fmla="*/ 3473763 h 6286576"/>
              <a:gd name="connsiteX4067" fmla="*/ 4649410 w 6331249"/>
              <a:gd name="connsiteY4067" fmla="*/ 3717870 h 6286576"/>
              <a:gd name="connsiteX4068" fmla="*/ 4631743 w 6331249"/>
              <a:gd name="connsiteY4068" fmla="*/ 3663004 h 6286576"/>
              <a:gd name="connsiteX4069" fmla="*/ 4559448 w 6331249"/>
              <a:gd name="connsiteY4069" fmla="*/ 3585123 h 6286576"/>
              <a:gd name="connsiteX4070" fmla="*/ 4506215 w 6331249"/>
              <a:gd name="connsiteY4070" fmla="*/ 3563502 h 6286576"/>
              <a:gd name="connsiteX4071" fmla="*/ 4469952 w 6331249"/>
              <a:gd name="connsiteY4071" fmla="*/ 3597212 h 6286576"/>
              <a:gd name="connsiteX4072" fmla="*/ 4487619 w 6331249"/>
              <a:gd name="connsiteY4072" fmla="*/ 3652078 h 6286576"/>
              <a:gd name="connsiteX4073" fmla="*/ 4559913 w 6331249"/>
              <a:gd name="connsiteY4073" fmla="*/ 3729960 h 6286576"/>
              <a:gd name="connsiteX4074" fmla="*/ 4613147 w 6331249"/>
              <a:gd name="connsiteY4074" fmla="*/ 3751581 h 6286576"/>
              <a:gd name="connsiteX4075" fmla="*/ 4649410 w 6331249"/>
              <a:gd name="connsiteY4075" fmla="*/ 3717870 h 6286576"/>
              <a:gd name="connsiteX4076" fmla="*/ 4649410 w 6331249"/>
              <a:gd name="connsiteY4076" fmla="*/ 3717870 h 6286576"/>
              <a:gd name="connsiteX4077" fmla="*/ 4829333 w 6331249"/>
              <a:gd name="connsiteY4077" fmla="*/ 3950353 h 6286576"/>
              <a:gd name="connsiteX4078" fmla="*/ 4811666 w 6331249"/>
              <a:gd name="connsiteY4078" fmla="*/ 3895487 h 6286576"/>
              <a:gd name="connsiteX4079" fmla="*/ 4739371 w 6331249"/>
              <a:gd name="connsiteY4079" fmla="*/ 3817606 h 6286576"/>
              <a:gd name="connsiteX4080" fmla="*/ 4686139 w 6331249"/>
              <a:gd name="connsiteY4080" fmla="*/ 3795985 h 6286576"/>
              <a:gd name="connsiteX4081" fmla="*/ 4649875 w 6331249"/>
              <a:gd name="connsiteY4081" fmla="*/ 3829695 h 6286576"/>
              <a:gd name="connsiteX4082" fmla="*/ 4667542 w 6331249"/>
              <a:gd name="connsiteY4082" fmla="*/ 3884561 h 6286576"/>
              <a:gd name="connsiteX4083" fmla="*/ 4739371 w 6331249"/>
              <a:gd name="connsiteY4083" fmla="*/ 3961745 h 6286576"/>
              <a:gd name="connsiteX4084" fmla="*/ 4792604 w 6331249"/>
              <a:gd name="connsiteY4084" fmla="*/ 3983366 h 6286576"/>
              <a:gd name="connsiteX4085" fmla="*/ 4828868 w 6331249"/>
              <a:gd name="connsiteY4085" fmla="*/ 3949656 h 6286576"/>
              <a:gd name="connsiteX4086" fmla="*/ 4828868 w 6331249"/>
              <a:gd name="connsiteY4086" fmla="*/ 3949656 h 6286576"/>
              <a:gd name="connsiteX4087" fmla="*/ 5026458 w 6331249"/>
              <a:gd name="connsiteY4087" fmla="*/ 4182837 h 6286576"/>
              <a:gd name="connsiteX4088" fmla="*/ 5008791 w 6331249"/>
              <a:gd name="connsiteY4088" fmla="*/ 4127971 h 6286576"/>
              <a:gd name="connsiteX4089" fmla="*/ 4936497 w 6331249"/>
              <a:gd name="connsiteY4089" fmla="*/ 4050089 h 6286576"/>
              <a:gd name="connsiteX4090" fmla="*/ 4883264 w 6331249"/>
              <a:gd name="connsiteY4090" fmla="*/ 4028468 h 6286576"/>
              <a:gd name="connsiteX4091" fmla="*/ 4847000 w 6331249"/>
              <a:gd name="connsiteY4091" fmla="*/ 4062178 h 6286576"/>
              <a:gd name="connsiteX4092" fmla="*/ 4864667 w 6331249"/>
              <a:gd name="connsiteY4092" fmla="*/ 4117044 h 6286576"/>
              <a:gd name="connsiteX4093" fmla="*/ 4936962 w 6331249"/>
              <a:gd name="connsiteY4093" fmla="*/ 4194926 h 6286576"/>
              <a:gd name="connsiteX4094" fmla="*/ 4990194 w 6331249"/>
              <a:gd name="connsiteY4094" fmla="*/ 4216547 h 6286576"/>
              <a:gd name="connsiteX4095" fmla="*/ 5026458 w 6331249"/>
              <a:gd name="connsiteY4095" fmla="*/ 4182837 h 6286576"/>
              <a:gd name="connsiteX4096" fmla="*/ 5026458 w 6331249"/>
              <a:gd name="connsiteY4096" fmla="*/ 4182837 h 6286576"/>
              <a:gd name="connsiteX4097" fmla="*/ 5270772 w 6331249"/>
              <a:gd name="connsiteY4097" fmla="*/ 4316980 h 6286576"/>
              <a:gd name="connsiteX4098" fmla="*/ 5233579 w 6331249"/>
              <a:gd name="connsiteY4098" fmla="*/ 4273040 h 6286576"/>
              <a:gd name="connsiteX4099" fmla="*/ 5137109 w 6331249"/>
              <a:gd name="connsiteY4099" fmla="*/ 4228869 h 6286576"/>
              <a:gd name="connsiteX4100" fmla="*/ 5079459 w 6331249"/>
              <a:gd name="connsiteY4100" fmla="*/ 4228869 h 6286576"/>
              <a:gd name="connsiteX4101" fmla="*/ 5058770 w 6331249"/>
              <a:gd name="connsiteY4101" fmla="*/ 4273970 h 6286576"/>
              <a:gd name="connsiteX4102" fmla="*/ 5095963 w 6331249"/>
              <a:gd name="connsiteY4102" fmla="*/ 4317910 h 6286576"/>
              <a:gd name="connsiteX4103" fmla="*/ 5192434 w 6331249"/>
              <a:gd name="connsiteY4103" fmla="*/ 4362081 h 6286576"/>
              <a:gd name="connsiteX4104" fmla="*/ 5250084 w 6331249"/>
              <a:gd name="connsiteY4104" fmla="*/ 4362081 h 6286576"/>
              <a:gd name="connsiteX4105" fmla="*/ 5270772 w 6331249"/>
              <a:gd name="connsiteY4105" fmla="*/ 4316980 h 6286576"/>
              <a:gd name="connsiteX4106" fmla="*/ 5270772 w 6331249"/>
              <a:gd name="connsiteY4106" fmla="*/ 4316980 h 6286576"/>
              <a:gd name="connsiteX4107" fmla="*/ 4843281 w 6331249"/>
              <a:gd name="connsiteY4107" fmla="*/ 3217799 h 6286576"/>
              <a:gd name="connsiteX4108" fmla="*/ 4828171 w 6331249"/>
              <a:gd name="connsiteY4108" fmla="*/ 3162236 h 6286576"/>
              <a:gd name="connsiteX4109" fmla="*/ 4758433 w 6331249"/>
              <a:gd name="connsiteY4109" fmla="*/ 3081332 h 6286576"/>
              <a:gd name="connsiteX4110" fmla="*/ 4706130 w 6331249"/>
              <a:gd name="connsiteY4110" fmla="*/ 3058083 h 6286576"/>
              <a:gd name="connsiteX4111" fmla="*/ 4668471 w 6331249"/>
              <a:gd name="connsiteY4111" fmla="*/ 3090166 h 6286576"/>
              <a:gd name="connsiteX4112" fmla="*/ 4683582 w 6331249"/>
              <a:gd name="connsiteY4112" fmla="*/ 3145729 h 6286576"/>
              <a:gd name="connsiteX4113" fmla="*/ 4753319 w 6331249"/>
              <a:gd name="connsiteY4113" fmla="*/ 3226634 h 6286576"/>
              <a:gd name="connsiteX4114" fmla="*/ 4805622 w 6331249"/>
              <a:gd name="connsiteY4114" fmla="*/ 3249882 h 6286576"/>
              <a:gd name="connsiteX4115" fmla="*/ 4843281 w 6331249"/>
              <a:gd name="connsiteY4115" fmla="*/ 3217799 h 6286576"/>
              <a:gd name="connsiteX4116" fmla="*/ 4843281 w 6331249"/>
              <a:gd name="connsiteY4116" fmla="*/ 3217799 h 6286576"/>
              <a:gd name="connsiteX4117" fmla="*/ 5040406 w 6331249"/>
              <a:gd name="connsiteY4117" fmla="*/ 3450282 h 6286576"/>
              <a:gd name="connsiteX4118" fmla="*/ 5025296 w 6331249"/>
              <a:gd name="connsiteY4118" fmla="*/ 3394719 h 6286576"/>
              <a:gd name="connsiteX4119" fmla="*/ 4955558 w 6331249"/>
              <a:gd name="connsiteY4119" fmla="*/ 3313815 h 6286576"/>
              <a:gd name="connsiteX4120" fmla="*/ 4903255 w 6331249"/>
              <a:gd name="connsiteY4120" fmla="*/ 3290567 h 6286576"/>
              <a:gd name="connsiteX4121" fmla="*/ 4865596 w 6331249"/>
              <a:gd name="connsiteY4121" fmla="*/ 3322649 h 6286576"/>
              <a:gd name="connsiteX4122" fmla="*/ 4880707 w 6331249"/>
              <a:gd name="connsiteY4122" fmla="*/ 3378212 h 6286576"/>
              <a:gd name="connsiteX4123" fmla="*/ 4950444 w 6331249"/>
              <a:gd name="connsiteY4123" fmla="*/ 3459117 h 6286576"/>
              <a:gd name="connsiteX4124" fmla="*/ 5002747 w 6331249"/>
              <a:gd name="connsiteY4124" fmla="*/ 3482365 h 6286576"/>
              <a:gd name="connsiteX4125" fmla="*/ 5040406 w 6331249"/>
              <a:gd name="connsiteY4125" fmla="*/ 3450282 h 6286576"/>
              <a:gd name="connsiteX4126" fmla="*/ 5040406 w 6331249"/>
              <a:gd name="connsiteY4126" fmla="*/ 3450282 h 6286576"/>
              <a:gd name="connsiteX4127" fmla="*/ 5237531 w 6331249"/>
              <a:gd name="connsiteY4127" fmla="*/ 3690438 h 6286576"/>
              <a:gd name="connsiteX4128" fmla="*/ 5222421 w 6331249"/>
              <a:gd name="connsiteY4128" fmla="*/ 3634874 h 6286576"/>
              <a:gd name="connsiteX4129" fmla="*/ 5152683 w 6331249"/>
              <a:gd name="connsiteY4129" fmla="*/ 3553970 h 6286576"/>
              <a:gd name="connsiteX4130" fmla="*/ 5100380 w 6331249"/>
              <a:gd name="connsiteY4130" fmla="*/ 3530722 h 6286576"/>
              <a:gd name="connsiteX4131" fmla="*/ 5062722 w 6331249"/>
              <a:gd name="connsiteY4131" fmla="*/ 3562804 h 6286576"/>
              <a:gd name="connsiteX4132" fmla="*/ 5077832 w 6331249"/>
              <a:gd name="connsiteY4132" fmla="*/ 3618368 h 6286576"/>
              <a:gd name="connsiteX4133" fmla="*/ 5147569 w 6331249"/>
              <a:gd name="connsiteY4133" fmla="*/ 3699272 h 6286576"/>
              <a:gd name="connsiteX4134" fmla="*/ 5199872 w 6331249"/>
              <a:gd name="connsiteY4134" fmla="*/ 3722520 h 6286576"/>
              <a:gd name="connsiteX4135" fmla="*/ 5237531 w 6331249"/>
              <a:gd name="connsiteY4135" fmla="*/ 3690438 h 6286576"/>
              <a:gd name="connsiteX4136" fmla="*/ 5237531 w 6331249"/>
              <a:gd name="connsiteY4136" fmla="*/ 3690438 h 6286576"/>
              <a:gd name="connsiteX4137" fmla="*/ 5435353 w 6331249"/>
              <a:gd name="connsiteY4137" fmla="*/ 3901765 h 6286576"/>
              <a:gd name="connsiteX4138" fmla="*/ 5413502 w 6331249"/>
              <a:gd name="connsiteY4138" fmla="*/ 3847364 h 6286576"/>
              <a:gd name="connsiteX4139" fmla="*/ 5335164 w 6331249"/>
              <a:gd name="connsiteY4139" fmla="*/ 3775759 h 6286576"/>
              <a:gd name="connsiteX4140" fmla="*/ 5280303 w 6331249"/>
              <a:gd name="connsiteY4140" fmla="*/ 3758555 h 6286576"/>
              <a:gd name="connsiteX4141" fmla="*/ 5246829 w 6331249"/>
              <a:gd name="connsiteY4141" fmla="*/ 3795055 h 6286576"/>
              <a:gd name="connsiteX4142" fmla="*/ 5268913 w 6331249"/>
              <a:gd name="connsiteY4142" fmla="*/ 3848293 h 6286576"/>
              <a:gd name="connsiteX4143" fmla="*/ 5347251 w 6331249"/>
              <a:gd name="connsiteY4143" fmla="*/ 3919898 h 6286576"/>
              <a:gd name="connsiteX4144" fmla="*/ 5402112 w 6331249"/>
              <a:gd name="connsiteY4144" fmla="*/ 3937102 h 6286576"/>
              <a:gd name="connsiteX4145" fmla="*/ 5435586 w 6331249"/>
              <a:gd name="connsiteY4145" fmla="*/ 3900602 h 6286576"/>
              <a:gd name="connsiteX4146" fmla="*/ 5435586 w 6331249"/>
              <a:gd name="connsiteY4146" fmla="*/ 3900602 h 6286576"/>
              <a:gd name="connsiteX4147" fmla="*/ 5669440 w 6331249"/>
              <a:gd name="connsiteY4147" fmla="*/ 4087751 h 6286576"/>
              <a:gd name="connsiteX4148" fmla="*/ 5638058 w 6331249"/>
              <a:gd name="connsiteY4148" fmla="*/ 4039627 h 6286576"/>
              <a:gd name="connsiteX4149" fmla="*/ 5547863 w 6331249"/>
              <a:gd name="connsiteY4149" fmla="*/ 3983599 h 6286576"/>
              <a:gd name="connsiteX4150" fmla="*/ 5490679 w 6331249"/>
              <a:gd name="connsiteY4150" fmla="*/ 3976624 h 6286576"/>
              <a:gd name="connsiteX4151" fmla="*/ 5464643 w 6331249"/>
              <a:gd name="connsiteY4151" fmla="*/ 4018704 h 6286576"/>
              <a:gd name="connsiteX4152" fmla="*/ 5496025 w 6331249"/>
              <a:gd name="connsiteY4152" fmla="*/ 4066828 h 6286576"/>
              <a:gd name="connsiteX4153" fmla="*/ 5586219 w 6331249"/>
              <a:gd name="connsiteY4153" fmla="*/ 4122856 h 6286576"/>
              <a:gd name="connsiteX4154" fmla="*/ 5643404 w 6331249"/>
              <a:gd name="connsiteY4154" fmla="*/ 4129830 h 6286576"/>
              <a:gd name="connsiteX4155" fmla="*/ 5669440 w 6331249"/>
              <a:gd name="connsiteY4155" fmla="*/ 4087751 h 6286576"/>
              <a:gd name="connsiteX4156" fmla="*/ 5669440 w 6331249"/>
              <a:gd name="connsiteY4156" fmla="*/ 4087751 h 6286576"/>
              <a:gd name="connsiteX4157" fmla="*/ 5234741 w 6331249"/>
              <a:gd name="connsiteY4157" fmla="*/ 2873724 h 6286576"/>
              <a:gd name="connsiteX4158" fmla="*/ 5211495 w 6331249"/>
              <a:gd name="connsiteY4158" fmla="*/ 2812116 h 6286576"/>
              <a:gd name="connsiteX4159" fmla="*/ 5126183 w 6331249"/>
              <a:gd name="connsiteY4159" fmla="*/ 2726562 h 6286576"/>
              <a:gd name="connsiteX4160" fmla="*/ 5064582 w 6331249"/>
              <a:gd name="connsiteY4160" fmla="*/ 2703314 h 6286576"/>
              <a:gd name="connsiteX4161" fmla="*/ 5024599 w 6331249"/>
              <a:gd name="connsiteY4161" fmla="*/ 2743069 h 6286576"/>
              <a:gd name="connsiteX4162" fmla="*/ 5047845 w 6331249"/>
              <a:gd name="connsiteY4162" fmla="*/ 2804677 h 6286576"/>
              <a:gd name="connsiteX4163" fmla="*/ 5133157 w 6331249"/>
              <a:gd name="connsiteY4163" fmla="*/ 2890231 h 6286576"/>
              <a:gd name="connsiteX4164" fmla="*/ 5194758 w 6331249"/>
              <a:gd name="connsiteY4164" fmla="*/ 2913479 h 6286576"/>
              <a:gd name="connsiteX4165" fmla="*/ 5234741 w 6331249"/>
              <a:gd name="connsiteY4165" fmla="*/ 2873724 h 6286576"/>
              <a:gd name="connsiteX4166" fmla="*/ 5234741 w 6331249"/>
              <a:gd name="connsiteY4166" fmla="*/ 2873724 h 6286576"/>
              <a:gd name="connsiteX4167" fmla="*/ 5434423 w 6331249"/>
              <a:gd name="connsiteY4167" fmla="*/ 3099465 h 6286576"/>
              <a:gd name="connsiteX4168" fmla="*/ 5418616 w 6331249"/>
              <a:gd name="connsiteY4168" fmla="*/ 3044134 h 6286576"/>
              <a:gd name="connsiteX4169" fmla="*/ 5348879 w 6331249"/>
              <a:gd name="connsiteY4169" fmla="*/ 2964160 h 6286576"/>
              <a:gd name="connsiteX4170" fmla="*/ 5297273 w 6331249"/>
              <a:gd name="connsiteY4170" fmla="*/ 2938819 h 6286576"/>
              <a:gd name="connsiteX4171" fmla="*/ 5259847 w 6331249"/>
              <a:gd name="connsiteY4171" fmla="*/ 2971367 h 6286576"/>
              <a:gd name="connsiteX4172" fmla="*/ 5275654 w 6331249"/>
              <a:gd name="connsiteY4172" fmla="*/ 3026698 h 6286576"/>
              <a:gd name="connsiteX4173" fmla="*/ 5345392 w 6331249"/>
              <a:gd name="connsiteY4173" fmla="*/ 3106672 h 6286576"/>
              <a:gd name="connsiteX4174" fmla="*/ 5397927 w 6331249"/>
              <a:gd name="connsiteY4174" fmla="*/ 3129921 h 6286576"/>
              <a:gd name="connsiteX4175" fmla="*/ 5435353 w 6331249"/>
              <a:gd name="connsiteY4175" fmla="*/ 3097373 h 6286576"/>
              <a:gd name="connsiteX4176" fmla="*/ 5435353 w 6331249"/>
              <a:gd name="connsiteY4176" fmla="*/ 3097373 h 6286576"/>
              <a:gd name="connsiteX4177" fmla="*/ 5631549 w 6331249"/>
              <a:gd name="connsiteY4177" fmla="*/ 3339621 h 6286576"/>
              <a:gd name="connsiteX4178" fmla="*/ 5615742 w 6331249"/>
              <a:gd name="connsiteY4178" fmla="*/ 3284289 h 6286576"/>
              <a:gd name="connsiteX4179" fmla="*/ 5546004 w 6331249"/>
              <a:gd name="connsiteY4179" fmla="*/ 3204315 h 6286576"/>
              <a:gd name="connsiteX4180" fmla="*/ 5493468 w 6331249"/>
              <a:gd name="connsiteY4180" fmla="*/ 3181067 h 6286576"/>
              <a:gd name="connsiteX4181" fmla="*/ 5456042 w 6331249"/>
              <a:gd name="connsiteY4181" fmla="*/ 3213615 h 6286576"/>
              <a:gd name="connsiteX4182" fmla="*/ 5471850 w 6331249"/>
              <a:gd name="connsiteY4182" fmla="*/ 3268945 h 6286576"/>
              <a:gd name="connsiteX4183" fmla="*/ 5541587 w 6331249"/>
              <a:gd name="connsiteY4183" fmla="*/ 3348920 h 6286576"/>
              <a:gd name="connsiteX4184" fmla="*/ 5594122 w 6331249"/>
              <a:gd name="connsiteY4184" fmla="*/ 3372168 h 6286576"/>
              <a:gd name="connsiteX4185" fmla="*/ 5631549 w 6331249"/>
              <a:gd name="connsiteY4185" fmla="*/ 3339621 h 6286576"/>
              <a:gd name="connsiteX4186" fmla="*/ 5631549 w 6331249"/>
              <a:gd name="connsiteY4186" fmla="*/ 3339621 h 6286576"/>
              <a:gd name="connsiteX4187" fmla="*/ 5816121 w 6331249"/>
              <a:gd name="connsiteY4187" fmla="*/ 3589772 h 6286576"/>
              <a:gd name="connsiteX4188" fmla="*/ 5800314 w 6331249"/>
              <a:gd name="connsiteY4188" fmla="*/ 3534441 h 6286576"/>
              <a:gd name="connsiteX4189" fmla="*/ 5730576 w 6331249"/>
              <a:gd name="connsiteY4189" fmla="*/ 3454467 h 6286576"/>
              <a:gd name="connsiteX4190" fmla="*/ 5678040 w 6331249"/>
              <a:gd name="connsiteY4190" fmla="*/ 3431219 h 6286576"/>
              <a:gd name="connsiteX4191" fmla="*/ 5640614 w 6331249"/>
              <a:gd name="connsiteY4191" fmla="*/ 3463766 h 6286576"/>
              <a:gd name="connsiteX4192" fmla="*/ 5656422 w 6331249"/>
              <a:gd name="connsiteY4192" fmla="*/ 3519098 h 6286576"/>
              <a:gd name="connsiteX4193" fmla="*/ 5726160 w 6331249"/>
              <a:gd name="connsiteY4193" fmla="*/ 3599071 h 6286576"/>
              <a:gd name="connsiteX4194" fmla="*/ 5778695 w 6331249"/>
              <a:gd name="connsiteY4194" fmla="*/ 3622320 h 6286576"/>
              <a:gd name="connsiteX4195" fmla="*/ 5816121 w 6331249"/>
              <a:gd name="connsiteY4195" fmla="*/ 3589772 h 6286576"/>
              <a:gd name="connsiteX4196" fmla="*/ 5816121 w 6331249"/>
              <a:gd name="connsiteY4196" fmla="*/ 3589772 h 6286576"/>
              <a:gd name="connsiteX4197" fmla="*/ 6033702 w 6331249"/>
              <a:gd name="connsiteY4197" fmla="*/ 3824580 h 6286576"/>
              <a:gd name="connsiteX4198" fmla="*/ 6015803 w 6331249"/>
              <a:gd name="connsiteY4198" fmla="*/ 3769947 h 6286576"/>
              <a:gd name="connsiteX4199" fmla="*/ 5943276 w 6331249"/>
              <a:gd name="connsiteY4199" fmla="*/ 3692530 h 6286576"/>
              <a:gd name="connsiteX4200" fmla="*/ 5889810 w 6331249"/>
              <a:gd name="connsiteY4200" fmla="*/ 3671141 h 6286576"/>
              <a:gd name="connsiteX4201" fmla="*/ 5853779 w 6331249"/>
              <a:gd name="connsiteY4201" fmla="*/ 3705084 h 6286576"/>
              <a:gd name="connsiteX4202" fmla="*/ 5871678 w 6331249"/>
              <a:gd name="connsiteY4202" fmla="*/ 3759717 h 6286576"/>
              <a:gd name="connsiteX4203" fmla="*/ 5944205 w 6331249"/>
              <a:gd name="connsiteY4203" fmla="*/ 3837134 h 6286576"/>
              <a:gd name="connsiteX4204" fmla="*/ 5997671 w 6331249"/>
              <a:gd name="connsiteY4204" fmla="*/ 3858523 h 6286576"/>
              <a:gd name="connsiteX4205" fmla="*/ 6033702 w 6331249"/>
              <a:gd name="connsiteY4205" fmla="*/ 3824580 h 6286576"/>
              <a:gd name="connsiteX4206" fmla="*/ 6033702 w 6331249"/>
              <a:gd name="connsiteY4206" fmla="*/ 3824580 h 6286576"/>
              <a:gd name="connsiteX4207" fmla="*/ 6245007 w 6331249"/>
              <a:gd name="connsiteY4207" fmla="*/ 3483527 h 6286576"/>
              <a:gd name="connsiteX4208" fmla="*/ 6246867 w 6331249"/>
              <a:gd name="connsiteY4208" fmla="*/ 3426104 h 6286576"/>
              <a:gd name="connsiteX4209" fmla="*/ 6205024 w 6331249"/>
              <a:gd name="connsiteY4209" fmla="*/ 3328461 h 6286576"/>
              <a:gd name="connsiteX4210" fmla="*/ 6162020 w 6331249"/>
              <a:gd name="connsiteY4210" fmla="*/ 3290102 h 6286576"/>
              <a:gd name="connsiteX4211" fmla="*/ 6115528 w 6331249"/>
              <a:gd name="connsiteY4211" fmla="*/ 3309630 h 6286576"/>
              <a:gd name="connsiteX4212" fmla="*/ 6113668 w 6331249"/>
              <a:gd name="connsiteY4212" fmla="*/ 3367053 h 6286576"/>
              <a:gd name="connsiteX4213" fmla="*/ 6155511 w 6331249"/>
              <a:gd name="connsiteY4213" fmla="*/ 3464696 h 6286576"/>
              <a:gd name="connsiteX4214" fmla="*/ 6198516 w 6331249"/>
              <a:gd name="connsiteY4214" fmla="*/ 3503056 h 6286576"/>
              <a:gd name="connsiteX4215" fmla="*/ 6245007 w 6331249"/>
              <a:gd name="connsiteY4215" fmla="*/ 3483527 h 6286576"/>
              <a:gd name="connsiteX4216" fmla="*/ 6245007 w 6331249"/>
              <a:gd name="connsiteY4216" fmla="*/ 3483527 h 6286576"/>
              <a:gd name="connsiteX4217" fmla="*/ 6124361 w 6331249"/>
              <a:gd name="connsiteY4217" fmla="*/ 3189669 h 6286576"/>
              <a:gd name="connsiteX4218" fmla="*/ 6116690 w 6331249"/>
              <a:gd name="connsiteY4218" fmla="*/ 3132710 h 6286576"/>
              <a:gd name="connsiteX4219" fmla="*/ 6059273 w 6331249"/>
              <a:gd name="connsiteY4219" fmla="*/ 3043437 h 6286576"/>
              <a:gd name="connsiteX4220" fmla="*/ 6010456 w 6331249"/>
              <a:gd name="connsiteY4220" fmla="*/ 3012749 h 6286576"/>
              <a:gd name="connsiteX4221" fmla="*/ 5968847 w 6331249"/>
              <a:gd name="connsiteY4221" fmla="*/ 3039485 h 6286576"/>
              <a:gd name="connsiteX4222" fmla="*/ 5976518 w 6331249"/>
              <a:gd name="connsiteY4222" fmla="*/ 3096443 h 6286576"/>
              <a:gd name="connsiteX4223" fmla="*/ 6033935 w 6331249"/>
              <a:gd name="connsiteY4223" fmla="*/ 3185716 h 6286576"/>
              <a:gd name="connsiteX4224" fmla="*/ 6082519 w 6331249"/>
              <a:gd name="connsiteY4224" fmla="*/ 3216404 h 6286576"/>
              <a:gd name="connsiteX4225" fmla="*/ 6124129 w 6331249"/>
              <a:gd name="connsiteY4225" fmla="*/ 3189669 h 6286576"/>
              <a:gd name="connsiteX4226" fmla="*/ 6124129 w 6331249"/>
              <a:gd name="connsiteY4226" fmla="*/ 3189669 h 6286576"/>
              <a:gd name="connsiteX4227" fmla="*/ 5952574 w 6331249"/>
              <a:gd name="connsiteY4227" fmla="*/ 2912549 h 6286576"/>
              <a:gd name="connsiteX4228" fmla="*/ 5944903 w 6331249"/>
              <a:gd name="connsiteY4228" fmla="*/ 2855590 h 6286576"/>
              <a:gd name="connsiteX4229" fmla="*/ 5887486 w 6331249"/>
              <a:gd name="connsiteY4229" fmla="*/ 2766317 h 6286576"/>
              <a:gd name="connsiteX4230" fmla="*/ 5838670 w 6331249"/>
              <a:gd name="connsiteY4230" fmla="*/ 2735629 h 6286576"/>
              <a:gd name="connsiteX4231" fmla="*/ 5797059 w 6331249"/>
              <a:gd name="connsiteY4231" fmla="*/ 2762365 h 6286576"/>
              <a:gd name="connsiteX4232" fmla="*/ 5804730 w 6331249"/>
              <a:gd name="connsiteY4232" fmla="*/ 2819323 h 6286576"/>
              <a:gd name="connsiteX4233" fmla="*/ 5862148 w 6331249"/>
              <a:gd name="connsiteY4233" fmla="*/ 2908597 h 6286576"/>
              <a:gd name="connsiteX4234" fmla="*/ 5910964 w 6331249"/>
              <a:gd name="connsiteY4234" fmla="*/ 2938819 h 6286576"/>
              <a:gd name="connsiteX4235" fmla="*/ 5952574 w 6331249"/>
              <a:gd name="connsiteY4235" fmla="*/ 2912084 h 6286576"/>
              <a:gd name="connsiteX4236" fmla="*/ 5952574 w 6331249"/>
              <a:gd name="connsiteY4236" fmla="*/ 2912084 h 6286576"/>
              <a:gd name="connsiteX4237" fmla="*/ 5775905 w 6331249"/>
              <a:gd name="connsiteY4237" fmla="*/ 2638451 h 6286576"/>
              <a:gd name="connsiteX4238" fmla="*/ 5757774 w 6331249"/>
              <a:gd name="connsiteY4238" fmla="*/ 2583818 h 6286576"/>
              <a:gd name="connsiteX4239" fmla="*/ 5685014 w 6331249"/>
              <a:gd name="connsiteY4239" fmla="*/ 2506633 h 6286576"/>
              <a:gd name="connsiteX4240" fmla="*/ 5631549 w 6331249"/>
              <a:gd name="connsiteY4240" fmla="*/ 2485245 h 6286576"/>
              <a:gd name="connsiteX4241" fmla="*/ 5595517 w 6331249"/>
              <a:gd name="connsiteY4241" fmla="*/ 2519187 h 6286576"/>
              <a:gd name="connsiteX4242" fmla="*/ 5613649 w 6331249"/>
              <a:gd name="connsiteY4242" fmla="*/ 2573821 h 6286576"/>
              <a:gd name="connsiteX4243" fmla="*/ 5686409 w 6331249"/>
              <a:gd name="connsiteY4243" fmla="*/ 2651005 h 6286576"/>
              <a:gd name="connsiteX4244" fmla="*/ 5739875 w 6331249"/>
              <a:gd name="connsiteY4244" fmla="*/ 2672394 h 6286576"/>
              <a:gd name="connsiteX4245" fmla="*/ 5775905 w 6331249"/>
              <a:gd name="connsiteY4245" fmla="*/ 2638451 h 6286576"/>
              <a:gd name="connsiteX4246" fmla="*/ 5775905 w 6331249"/>
              <a:gd name="connsiteY4246" fmla="*/ 2638451 h 6286576"/>
              <a:gd name="connsiteX4247" fmla="*/ 3962726 w 6331249"/>
              <a:gd name="connsiteY4247" fmla="*/ 1484405 h 6286576"/>
              <a:gd name="connsiteX4248" fmla="*/ 3920419 w 6331249"/>
              <a:gd name="connsiteY4248" fmla="*/ 1464644 h 6286576"/>
              <a:gd name="connsiteX4249" fmla="*/ 3834177 w 6331249"/>
              <a:gd name="connsiteY4249" fmla="*/ 1464644 h 6286576"/>
              <a:gd name="connsiteX4250" fmla="*/ 3791869 w 6331249"/>
              <a:gd name="connsiteY4250" fmla="*/ 1484405 h 6286576"/>
              <a:gd name="connsiteX4251" fmla="*/ 3791869 w 6331249"/>
              <a:gd name="connsiteY4251" fmla="*/ 1524624 h 6286576"/>
              <a:gd name="connsiteX4252" fmla="*/ 3834177 w 6331249"/>
              <a:gd name="connsiteY4252" fmla="*/ 1544385 h 6286576"/>
              <a:gd name="connsiteX4253" fmla="*/ 3920419 w 6331249"/>
              <a:gd name="connsiteY4253" fmla="*/ 1544385 h 6286576"/>
              <a:gd name="connsiteX4254" fmla="*/ 3962726 w 6331249"/>
              <a:gd name="connsiteY4254" fmla="*/ 1524624 h 6286576"/>
              <a:gd name="connsiteX4255" fmla="*/ 3962726 w 6331249"/>
              <a:gd name="connsiteY4255" fmla="*/ 1484405 h 6286576"/>
              <a:gd name="connsiteX4256" fmla="*/ 3962726 w 6331249"/>
              <a:gd name="connsiteY4256" fmla="*/ 1484405 h 6286576"/>
              <a:gd name="connsiteX4257" fmla="*/ 3707021 w 6331249"/>
              <a:gd name="connsiteY4257" fmla="*/ 1497191 h 6286576"/>
              <a:gd name="connsiteX4258" fmla="*/ 3664714 w 6331249"/>
              <a:gd name="connsiteY4258" fmla="*/ 1477430 h 6286576"/>
              <a:gd name="connsiteX4259" fmla="*/ 3578472 w 6331249"/>
              <a:gd name="connsiteY4259" fmla="*/ 1477430 h 6286576"/>
              <a:gd name="connsiteX4260" fmla="*/ 3536164 w 6331249"/>
              <a:gd name="connsiteY4260" fmla="*/ 1497191 h 6286576"/>
              <a:gd name="connsiteX4261" fmla="*/ 3536164 w 6331249"/>
              <a:gd name="connsiteY4261" fmla="*/ 1537411 h 6286576"/>
              <a:gd name="connsiteX4262" fmla="*/ 3578472 w 6331249"/>
              <a:gd name="connsiteY4262" fmla="*/ 1557172 h 6286576"/>
              <a:gd name="connsiteX4263" fmla="*/ 3664714 w 6331249"/>
              <a:gd name="connsiteY4263" fmla="*/ 1557172 h 6286576"/>
              <a:gd name="connsiteX4264" fmla="*/ 3707021 w 6331249"/>
              <a:gd name="connsiteY4264" fmla="*/ 1537411 h 6286576"/>
              <a:gd name="connsiteX4265" fmla="*/ 3707021 w 6331249"/>
              <a:gd name="connsiteY4265" fmla="*/ 1497191 h 6286576"/>
              <a:gd name="connsiteX4266" fmla="*/ 3707021 w 6331249"/>
              <a:gd name="connsiteY4266" fmla="*/ 1497191 h 6286576"/>
              <a:gd name="connsiteX4267" fmla="*/ 3165625 w 6331249"/>
              <a:gd name="connsiteY4267" fmla="*/ 3059711 h 6286576"/>
              <a:gd name="connsiteX4268" fmla="*/ 3173063 w 6331249"/>
              <a:gd name="connsiteY4268" fmla="*/ 3054364 h 6286576"/>
              <a:gd name="connsiteX4269" fmla="*/ 3182594 w 6331249"/>
              <a:gd name="connsiteY4269" fmla="*/ 3047621 h 6286576"/>
              <a:gd name="connsiteX4270" fmla="*/ 3191893 w 6331249"/>
              <a:gd name="connsiteY4270" fmla="*/ 3041345 h 6286576"/>
              <a:gd name="connsiteX4271" fmla="*/ 3200726 w 6331249"/>
              <a:gd name="connsiteY4271" fmla="*/ 3035533 h 6286576"/>
              <a:gd name="connsiteX4272" fmla="*/ 3209327 w 6331249"/>
              <a:gd name="connsiteY4272" fmla="*/ 3029953 h 6286576"/>
              <a:gd name="connsiteX4273" fmla="*/ 3217696 w 6331249"/>
              <a:gd name="connsiteY4273" fmla="*/ 3024838 h 6286576"/>
              <a:gd name="connsiteX4274" fmla="*/ 3225832 w 6331249"/>
              <a:gd name="connsiteY4274" fmla="*/ 3020189 h 6286576"/>
              <a:gd name="connsiteX4275" fmla="*/ 3233735 w 6331249"/>
              <a:gd name="connsiteY4275" fmla="*/ 3015771 h 6286576"/>
              <a:gd name="connsiteX4276" fmla="*/ 3241639 w 6331249"/>
              <a:gd name="connsiteY4276" fmla="*/ 3011819 h 6286576"/>
              <a:gd name="connsiteX4277" fmla="*/ 3249543 w 6331249"/>
              <a:gd name="connsiteY4277" fmla="*/ 3008332 h 6286576"/>
              <a:gd name="connsiteX4278" fmla="*/ 3257446 w 6331249"/>
              <a:gd name="connsiteY4278" fmla="*/ 3005310 h 6286576"/>
              <a:gd name="connsiteX4279" fmla="*/ 3265582 w 6331249"/>
              <a:gd name="connsiteY4279" fmla="*/ 3002752 h 6286576"/>
              <a:gd name="connsiteX4280" fmla="*/ 3273718 w 6331249"/>
              <a:gd name="connsiteY4280" fmla="*/ 3000427 h 6286576"/>
              <a:gd name="connsiteX4281" fmla="*/ 3281854 w 6331249"/>
              <a:gd name="connsiteY4281" fmla="*/ 2998568 h 6286576"/>
              <a:gd name="connsiteX4282" fmla="*/ 3290223 w 6331249"/>
              <a:gd name="connsiteY4282" fmla="*/ 2997173 h 6286576"/>
              <a:gd name="connsiteX4283" fmla="*/ 3298591 w 6331249"/>
              <a:gd name="connsiteY4283" fmla="*/ 2997173 h 6286576"/>
              <a:gd name="connsiteX4284" fmla="*/ 3307192 w 6331249"/>
              <a:gd name="connsiteY4284" fmla="*/ 2997173 h 6286576"/>
              <a:gd name="connsiteX4285" fmla="*/ 3324859 w 6331249"/>
              <a:gd name="connsiteY4285" fmla="*/ 2997173 h 6286576"/>
              <a:gd name="connsiteX4286" fmla="*/ 3333925 w 6331249"/>
              <a:gd name="connsiteY4286" fmla="*/ 2997173 h 6286576"/>
              <a:gd name="connsiteX4287" fmla="*/ 3343224 w 6331249"/>
              <a:gd name="connsiteY4287" fmla="*/ 2997173 h 6286576"/>
              <a:gd name="connsiteX4288" fmla="*/ 3352987 w 6331249"/>
              <a:gd name="connsiteY4288" fmla="*/ 2997173 h 6286576"/>
              <a:gd name="connsiteX4289" fmla="*/ 3362982 w 6331249"/>
              <a:gd name="connsiteY4289" fmla="*/ 2998568 h 6286576"/>
              <a:gd name="connsiteX4290" fmla="*/ 3373443 w 6331249"/>
              <a:gd name="connsiteY4290" fmla="*/ 3000195 h 6286576"/>
              <a:gd name="connsiteX4291" fmla="*/ 3384601 w 6331249"/>
              <a:gd name="connsiteY4291" fmla="*/ 3002055 h 6286576"/>
              <a:gd name="connsiteX4292" fmla="*/ 3396224 w 6331249"/>
              <a:gd name="connsiteY4292" fmla="*/ 3004147 h 6286576"/>
              <a:gd name="connsiteX4293" fmla="*/ 3408544 w 6331249"/>
              <a:gd name="connsiteY4293" fmla="*/ 3006472 h 6286576"/>
              <a:gd name="connsiteX4294" fmla="*/ 3421562 w 6331249"/>
              <a:gd name="connsiteY4294" fmla="*/ 3009029 h 6286576"/>
              <a:gd name="connsiteX4295" fmla="*/ 3430163 w 6331249"/>
              <a:gd name="connsiteY4295" fmla="*/ 3010657 h 6286576"/>
              <a:gd name="connsiteX4296" fmla="*/ 3433650 w 6331249"/>
              <a:gd name="connsiteY4296" fmla="*/ 3004845 h 6286576"/>
              <a:gd name="connsiteX4297" fmla="*/ 3440159 w 6331249"/>
              <a:gd name="connsiteY4297" fmla="*/ 2994151 h 6286576"/>
              <a:gd name="connsiteX4298" fmla="*/ 3446435 w 6331249"/>
              <a:gd name="connsiteY4298" fmla="*/ 2984154 h 6286576"/>
              <a:gd name="connsiteX4299" fmla="*/ 3452479 w 6331249"/>
              <a:gd name="connsiteY4299" fmla="*/ 2974854 h 6286576"/>
              <a:gd name="connsiteX4300" fmla="*/ 3458291 w 6331249"/>
              <a:gd name="connsiteY4300" fmla="*/ 2966020 h 6286576"/>
              <a:gd name="connsiteX4301" fmla="*/ 3464102 w 6331249"/>
              <a:gd name="connsiteY4301" fmla="*/ 2957651 h 6286576"/>
              <a:gd name="connsiteX4302" fmla="*/ 3469914 w 6331249"/>
              <a:gd name="connsiteY4302" fmla="*/ 2949746 h 6286576"/>
              <a:gd name="connsiteX4303" fmla="*/ 3475493 w 6331249"/>
              <a:gd name="connsiteY4303" fmla="*/ 2942307 h 6286576"/>
              <a:gd name="connsiteX4304" fmla="*/ 3481304 w 6331249"/>
              <a:gd name="connsiteY4304" fmla="*/ 2935332 h 6286576"/>
              <a:gd name="connsiteX4305" fmla="*/ 3487116 w 6331249"/>
              <a:gd name="connsiteY4305" fmla="*/ 2928590 h 6286576"/>
              <a:gd name="connsiteX4306" fmla="*/ 3493159 w 6331249"/>
              <a:gd name="connsiteY4306" fmla="*/ 2922313 h 6286576"/>
              <a:gd name="connsiteX4307" fmla="*/ 3499436 w 6331249"/>
              <a:gd name="connsiteY4307" fmla="*/ 2916501 h 6286576"/>
              <a:gd name="connsiteX4308" fmla="*/ 3505945 w 6331249"/>
              <a:gd name="connsiteY4308" fmla="*/ 2910922 h 6286576"/>
              <a:gd name="connsiteX4309" fmla="*/ 3512686 w 6331249"/>
              <a:gd name="connsiteY4309" fmla="*/ 2905807 h 6286576"/>
              <a:gd name="connsiteX4310" fmla="*/ 3519660 w 6331249"/>
              <a:gd name="connsiteY4310" fmla="*/ 2900925 h 6286576"/>
              <a:gd name="connsiteX4311" fmla="*/ 3526866 w 6331249"/>
              <a:gd name="connsiteY4311" fmla="*/ 2896507 h 6286576"/>
              <a:gd name="connsiteX4312" fmla="*/ 3534305 w 6331249"/>
              <a:gd name="connsiteY4312" fmla="*/ 2892555 h 6286576"/>
              <a:gd name="connsiteX4313" fmla="*/ 3541976 w 6331249"/>
              <a:gd name="connsiteY4313" fmla="*/ 2888836 h 6286576"/>
              <a:gd name="connsiteX4314" fmla="*/ 3549879 w 6331249"/>
              <a:gd name="connsiteY4314" fmla="*/ 2885348 h 6286576"/>
              <a:gd name="connsiteX4315" fmla="*/ 3558248 w 6331249"/>
              <a:gd name="connsiteY4315" fmla="*/ 2882094 h 6286576"/>
              <a:gd name="connsiteX4316" fmla="*/ 3566849 w 6331249"/>
              <a:gd name="connsiteY4316" fmla="*/ 2879071 h 6286576"/>
              <a:gd name="connsiteX4317" fmla="*/ 3575915 w 6331249"/>
              <a:gd name="connsiteY4317" fmla="*/ 2876281 h 6286576"/>
              <a:gd name="connsiteX4318" fmla="*/ 3585446 w 6331249"/>
              <a:gd name="connsiteY4318" fmla="*/ 2873724 h 6286576"/>
              <a:gd name="connsiteX4319" fmla="*/ 3595209 w 6331249"/>
              <a:gd name="connsiteY4319" fmla="*/ 2871167 h 6286576"/>
              <a:gd name="connsiteX4320" fmla="*/ 3605669 w 6331249"/>
              <a:gd name="connsiteY4320" fmla="*/ 2868609 h 6286576"/>
              <a:gd name="connsiteX4321" fmla="*/ 3616595 w 6331249"/>
              <a:gd name="connsiteY4321" fmla="*/ 2866052 h 6286576"/>
              <a:gd name="connsiteX4322" fmla="*/ 3628218 w 6331249"/>
              <a:gd name="connsiteY4322" fmla="*/ 2863495 h 6286576"/>
              <a:gd name="connsiteX4323" fmla="*/ 3640538 w 6331249"/>
              <a:gd name="connsiteY4323" fmla="*/ 2860937 h 6286576"/>
              <a:gd name="connsiteX4324" fmla="*/ 3653556 w 6331249"/>
              <a:gd name="connsiteY4324" fmla="*/ 2858148 h 6286576"/>
              <a:gd name="connsiteX4325" fmla="*/ 3662157 w 6331249"/>
              <a:gd name="connsiteY4325" fmla="*/ 2856288 h 6286576"/>
              <a:gd name="connsiteX4326" fmla="*/ 3662157 w 6331249"/>
              <a:gd name="connsiteY4326" fmla="*/ 2849546 h 6286576"/>
              <a:gd name="connsiteX4327" fmla="*/ 3664249 w 6331249"/>
              <a:gd name="connsiteY4327" fmla="*/ 2837224 h 6286576"/>
              <a:gd name="connsiteX4328" fmla="*/ 3666341 w 6331249"/>
              <a:gd name="connsiteY4328" fmla="*/ 2825600 h 6286576"/>
              <a:gd name="connsiteX4329" fmla="*/ 3668433 w 6331249"/>
              <a:gd name="connsiteY4329" fmla="*/ 2814674 h 6286576"/>
              <a:gd name="connsiteX4330" fmla="*/ 3670526 w 6331249"/>
              <a:gd name="connsiteY4330" fmla="*/ 2804212 h 6286576"/>
              <a:gd name="connsiteX4331" fmla="*/ 3672618 w 6331249"/>
              <a:gd name="connsiteY4331" fmla="*/ 2794215 h 6286576"/>
              <a:gd name="connsiteX4332" fmla="*/ 3674942 w 6331249"/>
              <a:gd name="connsiteY4332" fmla="*/ 2784683 h 6286576"/>
              <a:gd name="connsiteX4333" fmla="*/ 3677267 w 6331249"/>
              <a:gd name="connsiteY4333" fmla="*/ 2775616 h 6286576"/>
              <a:gd name="connsiteX4334" fmla="*/ 3679824 w 6331249"/>
              <a:gd name="connsiteY4334" fmla="*/ 2767014 h 6286576"/>
              <a:gd name="connsiteX4335" fmla="*/ 3682613 w 6331249"/>
              <a:gd name="connsiteY4335" fmla="*/ 2758645 h 6286576"/>
              <a:gd name="connsiteX4336" fmla="*/ 3685868 w 6331249"/>
              <a:gd name="connsiteY4336" fmla="*/ 2750508 h 6286576"/>
              <a:gd name="connsiteX4337" fmla="*/ 3689355 w 6331249"/>
              <a:gd name="connsiteY4337" fmla="*/ 2742604 h 6286576"/>
              <a:gd name="connsiteX4338" fmla="*/ 3693074 w 6331249"/>
              <a:gd name="connsiteY4338" fmla="*/ 2734932 h 6286576"/>
              <a:gd name="connsiteX4339" fmla="*/ 3697258 w 6331249"/>
              <a:gd name="connsiteY4339" fmla="*/ 2727492 h 6286576"/>
              <a:gd name="connsiteX4340" fmla="*/ 3701907 w 6331249"/>
              <a:gd name="connsiteY4340" fmla="*/ 2720518 h 6286576"/>
              <a:gd name="connsiteX4341" fmla="*/ 3706789 w 6331249"/>
              <a:gd name="connsiteY4341" fmla="*/ 2713776 h 6286576"/>
              <a:gd name="connsiteX4342" fmla="*/ 3712136 w 6331249"/>
              <a:gd name="connsiteY4342" fmla="*/ 2707266 h 6286576"/>
              <a:gd name="connsiteX4343" fmla="*/ 3717947 w 6331249"/>
              <a:gd name="connsiteY4343" fmla="*/ 2700989 h 6286576"/>
              <a:gd name="connsiteX4344" fmla="*/ 3723991 w 6331249"/>
              <a:gd name="connsiteY4344" fmla="*/ 2694712 h 6286576"/>
              <a:gd name="connsiteX4345" fmla="*/ 3730500 w 6331249"/>
              <a:gd name="connsiteY4345" fmla="*/ 2688668 h 6286576"/>
              <a:gd name="connsiteX4346" fmla="*/ 3737241 w 6331249"/>
              <a:gd name="connsiteY4346" fmla="*/ 2682623 h 6286576"/>
              <a:gd name="connsiteX4347" fmla="*/ 3744447 w 6331249"/>
              <a:gd name="connsiteY4347" fmla="*/ 2676579 h 6286576"/>
              <a:gd name="connsiteX4348" fmla="*/ 3752119 w 6331249"/>
              <a:gd name="connsiteY4348" fmla="*/ 2670534 h 6286576"/>
              <a:gd name="connsiteX4349" fmla="*/ 3760255 w 6331249"/>
              <a:gd name="connsiteY4349" fmla="*/ 2664489 h 6286576"/>
              <a:gd name="connsiteX4350" fmla="*/ 3768856 w 6331249"/>
              <a:gd name="connsiteY4350" fmla="*/ 2658212 h 6286576"/>
              <a:gd name="connsiteX4351" fmla="*/ 3777922 w 6331249"/>
              <a:gd name="connsiteY4351" fmla="*/ 2651703 h 6286576"/>
              <a:gd name="connsiteX4352" fmla="*/ 3787685 w 6331249"/>
              <a:gd name="connsiteY4352" fmla="*/ 2644961 h 6286576"/>
              <a:gd name="connsiteX4353" fmla="*/ 3798145 w 6331249"/>
              <a:gd name="connsiteY4353" fmla="*/ 2637754 h 6286576"/>
              <a:gd name="connsiteX4354" fmla="*/ 3809071 w 6331249"/>
              <a:gd name="connsiteY4354" fmla="*/ 2630314 h 6286576"/>
              <a:gd name="connsiteX4355" fmla="*/ 3816510 w 6331249"/>
              <a:gd name="connsiteY4355" fmla="*/ 2625432 h 6286576"/>
              <a:gd name="connsiteX4356" fmla="*/ 3814882 w 6331249"/>
              <a:gd name="connsiteY4356" fmla="*/ 2618690 h 6286576"/>
              <a:gd name="connsiteX4357" fmla="*/ 3812093 w 6331249"/>
              <a:gd name="connsiteY4357" fmla="*/ 2606601 h 6286576"/>
              <a:gd name="connsiteX4358" fmla="*/ 3809536 w 6331249"/>
              <a:gd name="connsiteY4358" fmla="*/ 2595209 h 6286576"/>
              <a:gd name="connsiteX4359" fmla="*/ 3807211 w 6331249"/>
              <a:gd name="connsiteY4359" fmla="*/ 2584283 h 6286576"/>
              <a:gd name="connsiteX4360" fmla="*/ 3805119 w 6331249"/>
              <a:gd name="connsiteY4360" fmla="*/ 2573821 h 6286576"/>
              <a:gd name="connsiteX4361" fmla="*/ 3803259 w 6331249"/>
              <a:gd name="connsiteY4361" fmla="*/ 2563824 h 6286576"/>
              <a:gd name="connsiteX4362" fmla="*/ 3801632 w 6331249"/>
              <a:gd name="connsiteY4362" fmla="*/ 2554293 h 6286576"/>
              <a:gd name="connsiteX4363" fmla="*/ 3800470 w 6331249"/>
              <a:gd name="connsiteY4363" fmla="*/ 2544993 h 6286576"/>
              <a:gd name="connsiteX4364" fmla="*/ 3800470 w 6331249"/>
              <a:gd name="connsiteY4364" fmla="*/ 2535926 h 6286576"/>
              <a:gd name="connsiteX4365" fmla="*/ 3800470 w 6331249"/>
              <a:gd name="connsiteY4365" fmla="*/ 2527092 h 6286576"/>
              <a:gd name="connsiteX4366" fmla="*/ 3800470 w 6331249"/>
              <a:gd name="connsiteY4366" fmla="*/ 2509888 h 6286576"/>
              <a:gd name="connsiteX4367" fmla="*/ 3800470 w 6331249"/>
              <a:gd name="connsiteY4367" fmla="*/ 2501519 h 6286576"/>
              <a:gd name="connsiteX4368" fmla="*/ 3800470 w 6331249"/>
              <a:gd name="connsiteY4368" fmla="*/ 2493149 h 6286576"/>
              <a:gd name="connsiteX4369" fmla="*/ 3802097 w 6331249"/>
              <a:gd name="connsiteY4369" fmla="*/ 2484780 h 6286576"/>
              <a:gd name="connsiteX4370" fmla="*/ 3803957 w 6331249"/>
              <a:gd name="connsiteY4370" fmla="*/ 2476643 h 6286576"/>
              <a:gd name="connsiteX4371" fmla="*/ 3806282 w 6331249"/>
              <a:gd name="connsiteY4371" fmla="*/ 2468506 h 6286576"/>
              <a:gd name="connsiteX4372" fmla="*/ 3809071 w 6331249"/>
              <a:gd name="connsiteY4372" fmla="*/ 2460369 h 6286576"/>
              <a:gd name="connsiteX4373" fmla="*/ 3812325 w 6331249"/>
              <a:gd name="connsiteY4373" fmla="*/ 2452232 h 6286576"/>
              <a:gd name="connsiteX4374" fmla="*/ 3816045 w 6331249"/>
              <a:gd name="connsiteY4374" fmla="*/ 2444095 h 6286576"/>
              <a:gd name="connsiteX4375" fmla="*/ 3819997 w 6331249"/>
              <a:gd name="connsiteY4375" fmla="*/ 2435958 h 6286576"/>
              <a:gd name="connsiteX4376" fmla="*/ 3824413 w 6331249"/>
              <a:gd name="connsiteY4376" fmla="*/ 2427589 h 6286576"/>
              <a:gd name="connsiteX4377" fmla="*/ 3829295 w 6331249"/>
              <a:gd name="connsiteY4377" fmla="*/ 2418987 h 6286576"/>
              <a:gd name="connsiteX4378" fmla="*/ 3834409 w 6331249"/>
              <a:gd name="connsiteY4378" fmla="*/ 2410153 h 6286576"/>
              <a:gd name="connsiteX4379" fmla="*/ 3839988 w 6331249"/>
              <a:gd name="connsiteY4379" fmla="*/ 2401086 h 6286576"/>
              <a:gd name="connsiteX4380" fmla="*/ 3846032 w 6331249"/>
              <a:gd name="connsiteY4380" fmla="*/ 2391554 h 6286576"/>
              <a:gd name="connsiteX4381" fmla="*/ 3852541 w 6331249"/>
              <a:gd name="connsiteY4381" fmla="*/ 2381557 h 6286576"/>
              <a:gd name="connsiteX4382" fmla="*/ 3859282 w 6331249"/>
              <a:gd name="connsiteY4382" fmla="*/ 2371096 h 6286576"/>
              <a:gd name="connsiteX4383" fmla="*/ 3866488 w 6331249"/>
              <a:gd name="connsiteY4383" fmla="*/ 2359937 h 6286576"/>
              <a:gd name="connsiteX4384" fmla="*/ 3871370 w 6331249"/>
              <a:gd name="connsiteY4384" fmla="*/ 2352497 h 6286576"/>
              <a:gd name="connsiteX4385" fmla="*/ 3867418 w 6331249"/>
              <a:gd name="connsiteY4385" fmla="*/ 2346917 h 6286576"/>
              <a:gd name="connsiteX4386" fmla="*/ 3860212 w 6331249"/>
              <a:gd name="connsiteY4386" fmla="*/ 2336688 h 6286576"/>
              <a:gd name="connsiteX4387" fmla="*/ 3853471 w 6331249"/>
              <a:gd name="connsiteY4387" fmla="*/ 2327156 h 6286576"/>
              <a:gd name="connsiteX4388" fmla="*/ 3847194 w 6331249"/>
              <a:gd name="connsiteY4388" fmla="*/ 2317857 h 6286576"/>
              <a:gd name="connsiteX4389" fmla="*/ 3841383 w 6331249"/>
              <a:gd name="connsiteY4389" fmla="*/ 2309023 h 6286576"/>
              <a:gd name="connsiteX4390" fmla="*/ 3835804 w 6331249"/>
              <a:gd name="connsiteY4390" fmla="*/ 2300421 h 6286576"/>
              <a:gd name="connsiteX4391" fmla="*/ 3830690 w 6331249"/>
              <a:gd name="connsiteY4391" fmla="*/ 2292051 h 6286576"/>
              <a:gd name="connsiteX4392" fmla="*/ 3826041 w 6331249"/>
              <a:gd name="connsiteY4392" fmla="*/ 2283915 h 6286576"/>
              <a:gd name="connsiteX4393" fmla="*/ 3821624 w 6331249"/>
              <a:gd name="connsiteY4393" fmla="*/ 2276010 h 6286576"/>
              <a:gd name="connsiteX4394" fmla="*/ 3817672 w 6331249"/>
              <a:gd name="connsiteY4394" fmla="*/ 2268105 h 6286576"/>
              <a:gd name="connsiteX4395" fmla="*/ 3814185 w 6331249"/>
              <a:gd name="connsiteY4395" fmla="*/ 2260201 h 6286576"/>
              <a:gd name="connsiteX4396" fmla="*/ 3811163 w 6331249"/>
              <a:gd name="connsiteY4396" fmla="*/ 2252297 h 6286576"/>
              <a:gd name="connsiteX4397" fmla="*/ 3808606 w 6331249"/>
              <a:gd name="connsiteY4397" fmla="*/ 2244160 h 6286576"/>
              <a:gd name="connsiteX4398" fmla="*/ 3806282 w 6331249"/>
              <a:gd name="connsiteY4398" fmla="*/ 2236023 h 6286576"/>
              <a:gd name="connsiteX4399" fmla="*/ 3804422 w 6331249"/>
              <a:gd name="connsiteY4399" fmla="*/ 2227886 h 6286576"/>
              <a:gd name="connsiteX4400" fmla="*/ 3803027 w 6331249"/>
              <a:gd name="connsiteY4400" fmla="*/ 2219517 h 6286576"/>
              <a:gd name="connsiteX4401" fmla="*/ 3803027 w 6331249"/>
              <a:gd name="connsiteY4401" fmla="*/ 2211147 h 6286576"/>
              <a:gd name="connsiteX4402" fmla="*/ 3803027 w 6331249"/>
              <a:gd name="connsiteY4402" fmla="*/ 2202545 h 6286576"/>
              <a:gd name="connsiteX4403" fmla="*/ 3803027 w 6331249"/>
              <a:gd name="connsiteY4403" fmla="*/ 2193944 h 6286576"/>
              <a:gd name="connsiteX4404" fmla="*/ 3803027 w 6331249"/>
              <a:gd name="connsiteY4404" fmla="*/ 2185109 h 6286576"/>
              <a:gd name="connsiteX4405" fmla="*/ 3803027 w 6331249"/>
              <a:gd name="connsiteY4405" fmla="*/ 2176042 h 6286576"/>
              <a:gd name="connsiteX4406" fmla="*/ 3803027 w 6331249"/>
              <a:gd name="connsiteY4406" fmla="*/ 2166743 h 6286576"/>
              <a:gd name="connsiteX4407" fmla="*/ 3803027 w 6331249"/>
              <a:gd name="connsiteY4407" fmla="*/ 2156979 h 6286576"/>
              <a:gd name="connsiteX4408" fmla="*/ 3804422 w 6331249"/>
              <a:gd name="connsiteY4408" fmla="*/ 2146982 h 6286576"/>
              <a:gd name="connsiteX4409" fmla="*/ 3806049 w 6331249"/>
              <a:gd name="connsiteY4409" fmla="*/ 2136520 h 6286576"/>
              <a:gd name="connsiteX4410" fmla="*/ 3807909 w 6331249"/>
              <a:gd name="connsiteY4410" fmla="*/ 2125361 h 6286576"/>
              <a:gd name="connsiteX4411" fmla="*/ 3810001 w 6331249"/>
              <a:gd name="connsiteY4411" fmla="*/ 2113737 h 6286576"/>
              <a:gd name="connsiteX4412" fmla="*/ 3812325 w 6331249"/>
              <a:gd name="connsiteY4412" fmla="*/ 2101415 h 6286576"/>
              <a:gd name="connsiteX4413" fmla="*/ 3814882 w 6331249"/>
              <a:gd name="connsiteY4413" fmla="*/ 2088396 h 6286576"/>
              <a:gd name="connsiteX4414" fmla="*/ 3816510 w 6331249"/>
              <a:gd name="connsiteY4414" fmla="*/ 2079794 h 6286576"/>
              <a:gd name="connsiteX4415" fmla="*/ 3810698 w 6331249"/>
              <a:gd name="connsiteY4415" fmla="*/ 2076307 h 6286576"/>
              <a:gd name="connsiteX4416" fmla="*/ 3800005 w 6331249"/>
              <a:gd name="connsiteY4416" fmla="*/ 2069798 h 6286576"/>
              <a:gd name="connsiteX4417" fmla="*/ 3790009 w 6331249"/>
              <a:gd name="connsiteY4417" fmla="*/ 2063520 h 6286576"/>
              <a:gd name="connsiteX4418" fmla="*/ 3780711 w 6331249"/>
              <a:gd name="connsiteY4418" fmla="*/ 2057476 h 6286576"/>
              <a:gd name="connsiteX4419" fmla="*/ 3771878 w 6331249"/>
              <a:gd name="connsiteY4419" fmla="*/ 2051664 h 6286576"/>
              <a:gd name="connsiteX4420" fmla="*/ 3763509 w 6331249"/>
              <a:gd name="connsiteY4420" fmla="*/ 2045852 h 6286576"/>
              <a:gd name="connsiteX4421" fmla="*/ 3755605 w 6331249"/>
              <a:gd name="connsiteY4421" fmla="*/ 2040040 h 6286576"/>
              <a:gd name="connsiteX4422" fmla="*/ 3748167 w 6331249"/>
              <a:gd name="connsiteY4422" fmla="*/ 2034460 h 6286576"/>
              <a:gd name="connsiteX4423" fmla="*/ 3741193 w 6331249"/>
              <a:gd name="connsiteY4423" fmla="*/ 2028648 h 6286576"/>
              <a:gd name="connsiteX4424" fmla="*/ 3734452 w 6331249"/>
              <a:gd name="connsiteY4424" fmla="*/ 2022836 h 6286576"/>
              <a:gd name="connsiteX4425" fmla="*/ 3728175 w 6331249"/>
              <a:gd name="connsiteY4425" fmla="*/ 2016791 h 6286576"/>
              <a:gd name="connsiteX4426" fmla="*/ 3722364 w 6331249"/>
              <a:gd name="connsiteY4426" fmla="*/ 2010514 h 6286576"/>
              <a:gd name="connsiteX4427" fmla="*/ 3716785 w 6331249"/>
              <a:gd name="connsiteY4427" fmla="*/ 2004005 h 6286576"/>
              <a:gd name="connsiteX4428" fmla="*/ 3711671 w 6331249"/>
              <a:gd name="connsiteY4428" fmla="*/ 1997263 h 6286576"/>
              <a:gd name="connsiteX4429" fmla="*/ 3706789 w 6331249"/>
              <a:gd name="connsiteY4429" fmla="*/ 1990288 h 6286576"/>
              <a:gd name="connsiteX4430" fmla="*/ 3702372 w 6331249"/>
              <a:gd name="connsiteY4430" fmla="*/ 1983081 h 6286576"/>
              <a:gd name="connsiteX4431" fmla="*/ 3698421 w 6331249"/>
              <a:gd name="connsiteY4431" fmla="*/ 1975642 h 6286576"/>
              <a:gd name="connsiteX4432" fmla="*/ 3694701 w 6331249"/>
              <a:gd name="connsiteY4432" fmla="*/ 1967970 h 6286576"/>
              <a:gd name="connsiteX4433" fmla="*/ 3691214 w 6331249"/>
              <a:gd name="connsiteY4433" fmla="*/ 1960065 h 6286576"/>
              <a:gd name="connsiteX4434" fmla="*/ 3687960 w 6331249"/>
              <a:gd name="connsiteY4434" fmla="*/ 1951696 h 6286576"/>
              <a:gd name="connsiteX4435" fmla="*/ 3684938 w 6331249"/>
              <a:gd name="connsiteY4435" fmla="*/ 1943094 h 6286576"/>
              <a:gd name="connsiteX4436" fmla="*/ 3682149 w 6331249"/>
              <a:gd name="connsiteY4436" fmla="*/ 1934027 h 6286576"/>
              <a:gd name="connsiteX4437" fmla="*/ 3679592 w 6331249"/>
              <a:gd name="connsiteY4437" fmla="*/ 1924496 h 6286576"/>
              <a:gd name="connsiteX4438" fmla="*/ 3677034 w 6331249"/>
              <a:gd name="connsiteY4438" fmla="*/ 1914731 h 6286576"/>
              <a:gd name="connsiteX4439" fmla="*/ 3674477 w 6331249"/>
              <a:gd name="connsiteY4439" fmla="*/ 1904269 h 6286576"/>
              <a:gd name="connsiteX4440" fmla="*/ 3671920 w 6331249"/>
              <a:gd name="connsiteY4440" fmla="*/ 1893343 h 6286576"/>
              <a:gd name="connsiteX4441" fmla="*/ 3669363 w 6331249"/>
              <a:gd name="connsiteY4441" fmla="*/ 1881719 h 6286576"/>
              <a:gd name="connsiteX4442" fmla="*/ 3670061 w 6331249"/>
              <a:gd name="connsiteY4442" fmla="*/ 1869397 h 6286576"/>
              <a:gd name="connsiteX4443" fmla="*/ 3667271 w 6331249"/>
              <a:gd name="connsiteY4443" fmla="*/ 1856378 h 6286576"/>
              <a:gd name="connsiteX4444" fmla="*/ 3665412 w 6331249"/>
              <a:gd name="connsiteY4444" fmla="*/ 1847776 h 6286576"/>
              <a:gd name="connsiteX4445" fmla="*/ 3658670 w 6331249"/>
              <a:gd name="connsiteY4445" fmla="*/ 1847776 h 6286576"/>
              <a:gd name="connsiteX4446" fmla="*/ 3646815 w 6331249"/>
              <a:gd name="connsiteY4446" fmla="*/ 1846149 h 6286576"/>
              <a:gd name="connsiteX4447" fmla="*/ 3635192 w 6331249"/>
              <a:gd name="connsiteY4447" fmla="*/ 1844056 h 6286576"/>
              <a:gd name="connsiteX4448" fmla="*/ 3623569 w 6331249"/>
              <a:gd name="connsiteY4448" fmla="*/ 1841499 h 6286576"/>
              <a:gd name="connsiteX4449" fmla="*/ 3613108 w 6331249"/>
              <a:gd name="connsiteY4449" fmla="*/ 1839407 h 6286576"/>
              <a:gd name="connsiteX4450" fmla="*/ 3603112 w 6331249"/>
              <a:gd name="connsiteY4450" fmla="*/ 1837314 h 6286576"/>
              <a:gd name="connsiteX4451" fmla="*/ 3593582 w 6331249"/>
              <a:gd name="connsiteY4451" fmla="*/ 1834989 h 6286576"/>
              <a:gd name="connsiteX4452" fmla="*/ 3584516 w 6331249"/>
              <a:gd name="connsiteY4452" fmla="*/ 1832665 h 6286576"/>
              <a:gd name="connsiteX4453" fmla="*/ 3575915 w 6331249"/>
              <a:gd name="connsiteY4453" fmla="*/ 1830107 h 6286576"/>
              <a:gd name="connsiteX4454" fmla="*/ 3567546 w 6331249"/>
              <a:gd name="connsiteY4454" fmla="*/ 1827318 h 6286576"/>
              <a:gd name="connsiteX4455" fmla="*/ 3559410 w 6331249"/>
              <a:gd name="connsiteY4455" fmla="*/ 1824063 h 6286576"/>
              <a:gd name="connsiteX4456" fmla="*/ 3551506 w 6331249"/>
              <a:gd name="connsiteY4456" fmla="*/ 1820576 h 6286576"/>
              <a:gd name="connsiteX4457" fmla="*/ 3543836 w 6331249"/>
              <a:gd name="connsiteY4457" fmla="*/ 1816856 h 6286576"/>
              <a:gd name="connsiteX4458" fmla="*/ 3536397 w 6331249"/>
              <a:gd name="connsiteY4458" fmla="*/ 1812671 h 6286576"/>
              <a:gd name="connsiteX4459" fmla="*/ 3529423 w 6331249"/>
              <a:gd name="connsiteY4459" fmla="*/ 1808021 h 6286576"/>
              <a:gd name="connsiteX4460" fmla="*/ 3522682 w 6331249"/>
              <a:gd name="connsiteY4460" fmla="*/ 1803139 h 6286576"/>
              <a:gd name="connsiteX4461" fmla="*/ 3516173 w 6331249"/>
              <a:gd name="connsiteY4461" fmla="*/ 1797792 h 6286576"/>
              <a:gd name="connsiteX4462" fmla="*/ 3509896 w 6331249"/>
              <a:gd name="connsiteY4462" fmla="*/ 1791980 h 6286576"/>
              <a:gd name="connsiteX4463" fmla="*/ 3503620 w 6331249"/>
              <a:gd name="connsiteY4463" fmla="*/ 1785936 h 6286576"/>
              <a:gd name="connsiteX4464" fmla="*/ 3497576 w 6331249"/>
              <a:gd name="connsiteY4464" fmla="*/ 1779426 h 6286576"/>
              <a:gd name="connsiteX4465" fmla="*/ 3491532 w 6331249"/>
              <a:gd name="connsiteY4465" fmla="*/ 1772684 h 6286576"/>
              <a:gd name="connsiteX4466" fmla="*/ 3485488 w 6331249"/>
              <a:gd name="connsiteY4466" fmla="*/ 1765477 h 6286576"/>
              <a:gd name="connsiteX4467" fmla="*/ 3479444 w 6331249"/>
              <a:gd name="connsiteY4467" fmla="*/ 1757805 h 6286576"/>
              <a:gd name="connsiteX4468" fmla="*/ 3473400 w 6331249"/>
              <a:gd name="connsiteY4468" fmla="*/ 1749668 h 6286576"/>
              <a:gd name="connsiteX4469" fmla="*/ 3467124 w 6331249"/>
              <a:gd name="connsiteY4469" fmla="*/ 1741066 h 6286576"/>
              <a:gd name="connsiteX4470" fmla="*/ 3460615 w 6331249"/>
              <a:gd name="connsiteY4470" fmla="*/ 1731999 h 6286576"/>
              <a:gd name="connsiteX4471" fmla="*/ 3453874 w 6331249"/>
              <a:gd name="connsiteY4471" fmla="*/ 1722235 h 6286576"/>
              <a:gd name="connsiteX4472" fmla="*/ 3446668 w 6331249"/>
              <a:gd name="connsiteY4472" fmla="*/ 1711773 h 6286576"/>
              <a:gd name="connsiteX4473" fmla="*/ 3439229 w 6331249"/>
              <a:gd name="connsiteY4473" fmla="*/ 1700847 h 6286576"/>
              <a:gd name="connsiteX4474" fmla="*/ 3434347 w 6331249"/>
              <a:gd name="connsiteY4474" fmla="*/ 1693407 h 6286576"/>
              <a:gd name="connsiteX4475" fmla="*/ 3427606 w 6331249"/>
              <a:gd name="connsiteY4475" fmla="*/ 1695035 h 6286576"/>
              <a:gd name="connsiteX4476" fmla="*/ 3415518 w 6331249"/>
              <a:gd name="connsiteY4476" fmla="*/ 1697824 h 6286576"/>
              <a:gd name="connsiteX4477" fmla="*/ 3404128 w 6331249"/>
              <a:gd name="connsiteY4477" fmla="*/ 1700382 h 6286576"/>
              <a:gd name="connsiteX4478" fmla="*/ 3393202 w 6331249"/>
              <a:gd name="connsiteY4478" fmla="*/ 1702707 h 6286576"/>
              <a:gd name="connsiteX4479" fmla="*/ 3382741 w 6331249"/>
              <a:gd name="connsiteY4479" fmla="*/ 1704799 h 6286576"/>
              <a:gd name="connsiteX4480" fmla="*/ 3372746 w 6331249"/>
              <a:gd name="connsiteY4480" fmla="*/ 1706659 h 6286576"/>
              <a:gd name="connsiteX4481" fmla="*/ 3363215 w 6331249"/>
              <a:gd name="connsiteY4481" fmla="*/ 1708286 h 6286576"/>
              <a:gd name="connsiteX4482" fmla="*/ 3353916 w 6331249"/>
              <a:gd name="connsiteY4482" fmla="*/ 1709449 h 6286576"/>
              <a:gd name="connsiteX4483" fmla="*/ 3344851 w 6331249"/>
              <a:gd name="connsiteY4483" fmla="*/ 1709449 h 6286576"/>
              <a:gd name="connsiteX4484" fmla="*/ 3336017 w 6331249"/>
              <a:gd name="connsiteY4484" fmla="*/ 1709449 h 6286576"/>
              <a:gd name="connsiteX4485" fmla="*/ 3318815 w 6331249"/>
              <a:gd name="connsiteY4485" fmla="*/ 1709449 h 6286576"/>
              <a:gd name="connsiteX4486" fmla="*/ 3310447 w 6331249"/>
              <a:gd name="connsiteY4486" fmla="*/ 1709449 h 6286576"/>
              <a:gd name="connsiteX4487" fmla="*/ 3302078 w 6331249"/>
              <a:gd name="connsiteY4487" fmla="*/ 1709449 h 6286576"/>
              <a:gd name="connsiteX4488" fmla="*/ 3293710 w 6331249"/>
              <a:gd name="connsiteY4488" fmla="*/ 1707821 h 6286576"/>
              <a:gd name="connsiteX4489" fmla="*/ 3285574 w 6331249"/>
              <a:gd name="connsiteY4489" fmla="*/ 1705961 h 6286576"/>
              <a:gd name="connsiteX4490" fmla="*/ 3277438 w 6331249"/>
              <a:gd name="connsiteY4490" fmla="*/ 1703637 h 6286576"/>
              <a:gd name="connsiteX4491" fmla="*/ 3269301 w 6331249"/>
              <a:gd name="connsiteY4491" fmla="*/ 1700847 h 6286576"/>
              <a:gd name="connsiteX4492" fmla="*/ 3261166 w 6331249"/>
              <a:gd name="connsiteY4492" fmla="*/ 1697592 h 6286576"/>
              <a:gd name="connsiteX4493" fmla="*/ 3253029 w 6331249"/>
              <a:gd name="connsiteY4493" fmla="*/ 1693872 h 6286576"/>
              <a:gd name="connsiteX4494" fmla="*/ 3244894 w 6331249"/>
              <a:gd name="connsiteY4494" fmla="*/ 1689920 h 6286576"/>
              <a:gd name="connsiteX4495" fmla="*/ 3236525 w 6331249"/>
              <a:gd name="connsiteY4495" fmla="*/ 1685503 h 6286576"/>
              <a:gd name="connsiteX4496" fmla="*/ 3227924 w 6331249"/>
              <a:gd name="connsiteY4496" fmla="*/ 1680621 h 6286576"/>
              <a:gd name="connsiteX4497" fmla="*/ 3219091 w 6331249"/>
              <a:gd name="connsiteY4497" fmla="*/ 1675506 h 6286576"/>
              <a:gd name="connsiteX4498" fmla="*/ 3210025 w 6331249"/>
              <a:gd name="connsiteY4498" fmla="*/ 1669926 h 6286576"/>
              <a:gd name="connsiteX4499" fmla="*/ 3200494 w 6331249"/>
              <a:gd name="connsiteY4499" fmla="*/ 1663882 h 6286576"/>
              <a:gd name="connsiteX4500" fmla="*/ 3190498 w 6331249"/>
              <a:gd name="connsiteY4500" fmla="*/ 1657372 h 6286576"/>
              <a:gd name="connsiteX4501" fmla="*/ 3180037 w 6331249"/>
              <a:gd name="connsiteY4501" fmla="*/ 1650630 h 6286576"/>
              <a:gd name="connsiteX4502" fmla="*/ 3168879 w 6331249"/>
              <a:gd name="connsiteY4502" fmla="*/ 1643423 h 6286576"/>
              <a:gd name="connsiteX4503" fmla="*/ 3165625 w 6331249"/>
              <a:gd name="connsiteY4503" fmla="*/ 1641331 h 6286576"/>
              <a:gd name="connsiteX4504" fmla="*/ 3162371 w 6331249"/>
              <a:gd name="connsiteY4504" fmla="*/ 1643423 h 6286576"/>
              <a:gd name="connsiteX4505" fmla="*/ 3151212 w 6331249"/>
              <a:gd name="connsiteY4505" fmla="*/ 1650630 h 6286576"/>
              <a:gd name="connsiteX4506" fmla="*/ 3140752 w 6331249"/>
              <a:gd name="connsiteY4506" fmla="*/ 1657372 h 6286576"/>
              <a:gd name="connsiteX4507" fmla="*/ 3130756 w 6331249"/>
              <a:gd name="connsiteY4507" fmla="*/ 1663882 h 6286576"/>
              <a:gd name="connsiteX4508" fmla="*/ 3121225 w 6331249"/>
              <a:gd name="connsiteY4508" fmla="*/ 1669926 h 6286576"/>
              <a:gd name="connsiteX4509" fmla="*/ 3112159 w 6331249"/>
              <a:gd name="connsiteY4509" fmla="*/ 1675506 h 6286576"/>
              <a:gd name="connsiteX4510" fmla="*/ 3103326 w 6331249"/>
              <a:gd name="connsiteY4510" fmla="*/ 1680621 h 6286576"/>
              <a:gd name="connsiteX4511" fmla="*/ 3094725 w 6331249"/>
              <a:gd name="connsiteY4511" fmla="*/ 1685503 h 6286576"/>
              <a:gd name="connsiteX4512" fmla="*/ 3086356 w 6331249"/>
              <a:gd name="connsiteY4512" fmla="*/ 1689920 h 6286576"/>
              <a:gd name="connsiteX4513" fmla="*/ 3078220 w 6331249"/>
              <a:gd name="connsiteY4513" fmla="*/ 1693872 h 6286576"/>
              <a:gd name="connsiteX4514" fmla="*/ 3070084 w 6331249"/>
              <a:gd name="connsiteY4514" fmla="*/ 1697592 h 6286576"/>
              <a:gd name="connsiteX4515" fmla="*/ 3061948 w 6331249"/>
              <a:gd name="connsiteY4515" fmla="*/ 1700847 h 6286576"/>
              <a:gd name="connsiteX4516" fmla="*/ 3053812 w 6331249"/>
              <a:gd name="connsiteY4516" fmla="*/ 1703637 h 6286576"/>
              <a:gd name="connsiteX4517" fmla="*/ 3045676 w 6331249"/>
              <a:gd name="connsiteY4517" fmla="*/ 1705961 h 6286576"/>
              <a:gd name="connsiteX4518" fmla="*/ 3037540 w 6331249"/>
              <a:gd name="connsiteY4518" fmla="*/ 1707821 h 6286576"/>
              <a:gd name="connsiteX4519" fmla="*/ 3029171 w 6331249"/>
              <a:gd name="connsiteY4519" fmla="*/ 1709449 h 6286576"/>
              <a:gd name="connsiteX4520" fmla="*/ 3020803 w 6331249"/>
              <a:gd name="connsiteY4520" fmla="*/ 1709449 h 6286576"/>
              <a:gd name="connsiteX4521" fmla="*/ 3012435 w 6331249"/>
              <a:gd name="connsiteY4521" fmla="*/ 1709449 h 6286576"/>
              <a:gd name="connsiteX4522" fmla="*/ 2995930 w 6331249"/>
              <a:gd name="connsiteY4522" fmla="*/ 1709449 h 6286576"/>
              <a:gd name="connsiteX4523" fmla="*/ 2987096 w 6331249"/>
              <a:gd name="connsiteY4523" fmla="*/ 1709449 h 6286576"/>
              <a:gd name="connsiteX4524" fmla="*/ 2978030 w 6331249"/>
              <a:gd name="connsiteY4524" fmla="*/ 1709449 h 6286576"/>
              <a:gd name="connsiteX4525" fmla="*/ 2968732 w 6331249"/>
              <a:gd name="connsiteY4525" fmla="*/ 1708286 h 6286576"/>
              <a:gd name="connsiteX4526" fmla="*/ 2959201 w 6331249"/>
              <a:gd name="connsiteY4526" fmla="*/ 1706659 h 6286576"/>
              <a:gd name="connsiteX4527" fmla="*/ 2949206 w 6331249"/>
              <a:gd name="connsiteY4527" fmla="*/ 1704799 h 6286576"/>
              <a:gd name="connsiteX4528" fmla="*/ 2938745 w 6331249"/>
              <a:gd name="connsiteY4528" fmla="*/ 1702707 h 6286576"/>
              <a:gd name="connsiteX4529" fmla="*/ 2927820 w 6331249"/>
              <a:gd name="connsiteY4529" fmla="*/ 1700382 h 6286576"/>
              <a:gd name="connsiteX4530" fmla="*/ 2916429 w 6331249"/>
              <a:gd name="connsiteY4530" fmla="*/ 1697824 h 6286576"/>
              <a:gd name="connsiteX4531" fmla="*/ 2904341 w 6331249"/>
              <a:gd name="connsiteY4531" fmla="*/ 1695035 h 6286576"/>
              <a:gd name="connsiteX4532" fmla="*/ 2897600 w 6331249"/>
              <a:gd name="connsiteY4532" fmla="*/ 1693407 h 6286576"/>
              <a:gd name="connsiteX4533" fmla="*/ 2892718 w 6331249"/>
              <a:gd name="connsiteY4533" fmla="*/ 1700847 h 6286576"/>
              <a:gd name="connsiteX4534" fmla="*/ 2885280 w 6331249"/>
              <a:gd name="connsiteY4534" fmla="*/ 1711773 h 6286576"/>
              <a:gd name="connsiteX4535" fmla="*/ 2878073 w 6331249"/>
              <a:gd name="connsiteY4535" fmla="*/ 1722235 h 6286576"/>
              <a:gd name="connsiteX4536" fmla="*/ 2871332 w 6331249"/>
              <a:gd name="connsiteY4536" fmla="*/ 1731999 h 6286576"/>
              <a:gd name="connsiteX4537" fmla="*/ 2864823 w 6331249"/>
              <a:gd name="connsiteY4537" fmla="*/ 1741066 h 6286576"/>
              <a:gd name="connsiteX4538" fmla="*/ 2858547 w 6331249"/>
              <a:gd name="connsiteY4538" fmla="*/ 1749668 h 6286576"/>
              <a:gd name="connsiteX4539" fmla="*/ 2852503 w 6331249"/>
              <a:gd name="connsiteY4539" fmla="*/ 1757805 h 6286576"/>
              <a:gd name="connsiteX4540" fmla="*/ 2846459 w 6331249"/>
              <a:gd name="connsiteY4540" fmla="*/ 1765477 h 6286576"/>
              <a:gd name="connsiteX4541" fmla="*/ 2840415 w 6331249"/>
              <a:gd name="connsiteY4541" fmla="*/ 1772684 h 6286576"/>
              <a:gd name="connsiteX4542" fmla="*/ 2834371 w 6331249"/>
              <a:gd name="connsiteY4542" fmla="*/ 1779426 h 6286576"/>
              <a:gd name="connsiteX4543" fmla="*/ 2828327 w 6331249"/>
              <a:gd name="connsiteY4543" fmla="*/ 1785936 h 6286576"/>
              <a:gd name="connsiteX4544" fmla="*/ 2822051 w 6331249"/>
              <a:gd name="connsiteY4544" fmla="*/ 1791980 h 6286576"/>
              <a:gd name="connsiteX4545" fmla="*/ 2815774 w 6331249"/>
              <a:gd name="connsiteY4545" fmla="*/ 1797792 h 6286576"/>
              <a:gd name="connsiteX4546" fmla="*/ 2809265 w 6331249"/>
              <a:gd name="connsiteY4546" fmla="*/ 1803139 h 6286576"/>
              <a:gd name="connsiteX4547" fmla="*/ 2802524 w 6331249"/>
              <a:gd name="connsiteY4547" fmla="*/ 1808021 h 6286576"/>
              <a:gd name="connsiteX4548" fmla="*/ 2795550 w 6331249"/>
              <a:gd name="connsiteY4548" fmla="*/ 1812671 h 6286576"/>
              <a:gd name="connsiteX4549" fmla="*/ 2788112 w 6331249"/>
              <a:gd name="connsiteY4549" fmla="*/ 1816856 h 6286576"/>
              <a:gd name="connsiteX4550" fmla="*/ 2780440 w 6331249"/>
              <a:gd name="connsiteY4550" fmla="*/ 1820576 h 6286576"/>
              <a:gd name="connsiteX4551" fmla="*/ 2772537 w 6331249"/>
              <a:gd name="connsiteY4551" fmla="*/ 1824063 h 6286576"/>
              <a:gd name="connsiteX4552" fmla="*/ 2764401 w 6331249"/>
              <a:gd name="connsiteY4552" fmla="*/ 1827318 h 6286576"/>
              <a:gd name="connsiteX4553" fmla="*/ 2756032 w 6331249"/>
              <a:gd name="connsiteY4553" fmla="*/ 1830107 h 6286576"/>
              <a:gd name="connsiteX4554" fmla="*/ 2747431 w 6331249"/>
              <a:gd name="connsiteY4554" fmla="*/ 1832665 h 6286576"/>
              <a:gd name="connsiteX4555" fmla="*/ 2738365 w 6331249"/>
              <a:gd name="connsiteY4555" fmla="*/ 1834989 h 6286576"/>
              <a:gd name="connsiteX4556" fmla="*/ 2728835 w 6331249"/>
              <a:gd name="connsiteY4556" fmla="*/ 1837314 h 6286576"/>
              <a:gd name="connsiteX4557" fmla="*/ 2718839 w 6331249"/>
              <a:gd name="connsiteY4557" fmla="*/ 1839407 h 6286576"/>
              <a:gd name="connsiteX4558" fmla="*/ 2708378 w 6331249"/>
              <a:gd name="connsiteY4558" fmla="*/ 1841499 h 6286576"/>
              <a:gd name="connsiteX4559" fmla="*/ 2697453 w 6331249"/>
              <a:gd name="connsiteY4559" fmla="*/ 1843591 h 6286576"/>
              <a:gd name="connsiteX4560" fmla="*/ 2685830 w 6331249"/>
              <a:gd name="connsiteY4560" fmla="*/ 1845684 h 6286576"/>
              <a:gd name="connsiteX4561" fmla="*/ 2673510 w 6331249"/>
              <a:gd name="connsiteY4561" fmla="*/ 1847776 h 6286576"/>
              <a:gd name="connsiteX4562" fmla="*/ 2666768 w 6331249"/>
              <a:gd name="connsiteY4562" fmla="*/ 1847776 h 6286576"/>
              <a:gd name="connsiteX4563" fmla="*/ 2664908 w 6331249"/>
              <a:gd name="connsiteY4563" fmla="*/ 1856378 h 6286576"/>
              <a:gd name="connsiteX4564" fmla="*/ 2662119 w 6331249"/>
              <a:gd name="connsiteY4564" fmla="*/ 1869397 h 6286576"/>
              <a:gd name="connsiteX4565" fmla="*/ 2659562 w 6331249"/>
              <a:gd name="connsiteY4565" fmla="*/ 1881719 h 6286576"/>
              <a:gd name="connsiteX4566" fmla="*/ 2657005 w 6331249"/>
              <a:gd name="connsiteY4566" fmla="*/ 1893343 h 6286576"/>
              <a:gd name="connsiteX4567" fmla="*/ 2654448 w 6331249"/>
              <a:gd name="connsiteY4567" fmla="*/ 1904269 h 6286576"/>
              <a:gd name="connsiteX4568" fmla="*/ 2651891 w 6331249"/>
              <a:gd name="connsiteY4568" fmla="*/ 1914731 h 6286576"/>
              <a:gd name="connsiteX4569" fmla="*/ 2649334 w 6331249"/>
              <a:gd name="connsiteY4569" fmla="*/ 1924496 h 6286576"/>
              <a:gd name="connsiteX4570" fmla="*/ 2646777 w 6331249"/>
              <a:gd name="connsiteY4570" fmla="*/ 1934027 h 6286576"/>
              <a:gd name="connsiteX4571" fmla="*/ 2643987 w 6331249"/>
              <a:gd name="connsiteY4571" fmla="*/ 1943094 h 6286576"/>
              <a:gd name="connsiteX4572" fmla="*/ 2640965 w 6331249"/>
              <a:gd name="connsiteY4572" fmla="*/ 1951696 h 6286576"/>
              <a:gd name="connsiteX4573" fmla="*/ 2637711 w 6331249"/>
              <a:gd name="connsiteY4573" fmla="*/ 1960065 h 6286576"/>
              <a:gd name="connsiteX4574" fmla="*/ 2634224 w 6331249"/>
              <a:gd name="connsiteY4574" fmla="*/ 1967970 h 6286576"/>
              <a:gd name="connsiteX4575" fmla="*/ 2630505 w 6331249"/>
              <a:gd name="connsiteY4575" fmla="*/ 1975642 h 6286576"/>
              <a:gd name="connsiteX4576" fmla="*/ 2626553 w 6331249"/>
              <a:gd name="connsiteY4576" fmla="*/ 1983081 h 6286576"/>
              <a:gd name="connsiteX4577" fmla="*/ 2622136 w 6331249"/>
              <a:gd name="connsiteY4577" fmla="*/ 1990288 h 6286576"/>
              <a:gd name="connsiteX4578" fmla="*/ 2617255 w 6331249"/>
              <a:gd name="connsiteY4578" fmla="*/ 1997263 h 6286576"/>
              <a:gd name="connsiteX4579" fmla="*/ 2612140 w 6331249"/>
              <a:gd name="connsiteY4579" fmla="*/ 2004005 h 6286576"/>
              <a:gd name="connsiteX4580" fmla="*/ 2606561 w 6331249"/>
              <a:gd name="connsiteY4580" fmla="*/ 2010514 h 6286576"/>
              <a:gd name="connsiteX4581" fmla="*/ 2600750 w 6331249"/>
              <a:gd name="connsiteY4581" fmla="*/ 2016791 h 6286576"/>
              <a:gd name="connsiteX4582" fmla="*/ 2594473 w 6331249"/>
              <a:gd name="connsiteY4582" fmla="*/ 2022836 h 6286576"/>
              <a:gd name="connsiteX4583" fmla="*/ 2587732 w 6331249"/>
              <a:gd name="connsiteY4583" fmla="*/ 2028648 h 6286576"/>
              <a:gd name="connsiteX4584" fmla="*/ 2580758 w 6331249"/>
              <a:gd name="connsiteY4584" fmla="*/ 2034460 h 6286576"/>
              <a:gd name="connsiteX4585" fmla="*/ 2573320 w 6331249"/>
              <a:gd name="connsiteY4585" fmla="*/ 2040040 h 6286576"/>
              <a:gd name="connsiteX4586" fmla="*/ 2565416 w 6331249"/>
              <a:gd name="connsiteY4586" fmla="*/ 2045852 h 6286576"/>
              <a:gd name="connsiteX4587" fmla="*/ 2557047 w 6331249"/>
              <a:gd name="connsiteY4587" fmla="*/ 2051664 h 6286576"/>
              <a:gd name="connsiteX4588" fmla="*/ 2548214 w 6331249"/>
              <a:gd name="connsiteY4588" fmla="*/ 2057476 h 6286576"/>
              <a:gd name="connsiteX4589" fmla="*/ 2538916 w 6331249"/>
              <a:gd name="connsiteY4589" fmla="*/ 2063520 h 6286576"/>
              <a:gd name="connsiteX4590" fmla="*/ 2528920 w 6331249"/>
              <a:gd name="connsiteY4590" fmla="*/ 2069798 h 6286576"/>
              <a:gd name="connsiteX4591" fmla="*/ 2518227 w 6331249"/>
              <a:gd name="connsiteY4591" fmla="*/ 2076307 h 6286576"/>
              <a:gd name="connsiteX4592" fmla="*/ 2512415 w 6331249"/>
              <a:gd name="connsiteY4592" fmla="*/ 2079794 h 6286576"/>
              <a:gd name="connsiteX4593" fmla="*/ 2514043 w 6331249"/>
              <a:gd name="connsiteY4593" fmla="*/ 2088396 h 6286576"/>
              <a:gd name="connsiteX4594" fmla="*/ 2516600 w 6331249"/>
              <a:gd name="connsiteY4594" fmla="*/ 2101415 h 6286576"/>
              <a:gd name="connsiteX4595" fmla="*/ 2518924 w 6331249"/>
              <a:gd name="connsiteY4595" fmla="*/ 2113737 h 6286576"/>
              <a:gd name="connsiteX4596" fmla="*/ 2521017 w 6331249"/>
              <a:gd name="connsiteY4596" fmla="*/ 2125361 h 6286576"/>
              <a:gd name="connsiteX4597" fmla="*/ 2522876 w 6331249"/>
              <a:gd name="connsiteY4597" fmla="*/ 2136520 h 6286576"/>
              <a:gd name="connsiteX4598" fmla="*/ 2524503 w 6331249"/>
              <a:gd name="connsiteY4598" fmla="*/ 2146982 h 6286576"/>
              <a:gd name="connsiteX4599" fmla="*/ 2525898 w 6331249"/>
              <a:gd name="connsiteY4599" fmla="*/ 2156979 h 6286576"/>
              <a:gd name="connsiteX4600" fmla="*/ 2525898 w 6331249"/>
              <a:gd name="connsiteY4600" fmla="*/ 2166743 h 6286576"/>
              <a:gd name="connsiteX4601" fmla="*/ 2525898 w 6331249"/>
              <a:gd name="connsiteY4601" fmla="*/ 2176042 h 6286576"/>
              <a:gd name="connsiteX4602" fmla="*/ 2525898 w 6331249"/>
              <a:gd name="connsiteY4602" fmla="*/ 2185109 h 6286576"/>
              <a:gd name="connsiteX4603" fmla="*/ 2525898 w 6331249"/>
              <a:gd name="connsiteY4603" fmla="*/ 2202778 h 6286576"/>
              <a:gd name="connsiteX4604" fmla="*/ 2525898 w 6331249"/>
              <a:gd name="connsiteY4604" fmla="*/ 2211380 h 6286576"/>
              <a:gd name="connsiteX4605" fmla="*/ 2525898 w 6331249"/>
              <a:gd name="connsiteY4605" fmla="*/ 2219749 h 6286576"/>
              <a:gd name="connsiteX4606" fmla="*/ 2524503 w 6331249"/>
              <a:gd name="connsiteY4606" fmla="*/ 2228118 h 6286576"/>
              <a:gd name="connsiteX4607" fmla="*/ 2522644 w 6331249"/>
              <a:gd name="connsiteY4607" fmla="*/ 2236255 h 6286576"/>
              <a:gd name="connsiteX4608" fmla="*/ 2520319 w 6331249"/>
              <a:gd name="connsiteY4608" fmla="*/ 2244392 h 6286576"/>
              <a:gd name="connsiteX4609" fmla="*/ 2517762 w 6331249"/>
              <a:gd name="connsiteY4609" fmla="*/ 2252529 h 6286576"/>
              <a:gd name="connsiteX4610" fmla="*/ 2514740 w 6331249"/>
              <a:gd name="connsiteY4610" fmla="*/ 2260434 h 6286576"/>
              <a:gd name="connsiteX4611" fmla="*/ 2511253 w 6331249"/>
              <a:gd name="connsiteY4611" fmla="*/ 2268338 h 6286576"/>
              <a:gd name="connsiteX4612" fmla="*/ 2507301 w 6331249"/>
              <a:gd name="connsiteY4612" fmla="*/ 2276243 h 6286576"/>
              <a:gd name="connsiteX4613" fmla="*/ 2502885 w 6331249"/>
              <a:gd name="connsiteY4613" fmla="*/ 2284147 h 6286576"/>
              <a:gd name="connsiteX4614" fmla="*/ 2498235 w 6331249"/>
              <a:gd name="connsiteY4614" fmla="*/ 2292284 h 6286576"/>
              <a:gd name="connsiteX4615" fmla="*/ 2493121 w 6331249"/>
              <a:gd name="connsiteY4615" fmla="*/ 2300653 h 6286576"/>
              <a:gd name="connsiteX4616" fmla="*/ 2487542 w 6331249"/>
              <a:gd name="connsiteY4616" fmla="*/ 2309255 h 6286576"/>
              <a:gd name="connsiteX4617" fmla="*/ 2481731 w 6331249"/>
              <a:gd name="connsiteY4617" fmla="*/ 2318090 h 6286576"/>
              <a:gd name="connsiteX4618" fmla="*/ 2475455 w 6331249"/>
              <a:gd name="connsiteY4618" fmla="*/ 2327389 h 6286576"/>
              <a:gd name="connsiteX4619" fmla="*/ 2468713 w 6331249"/>
              <a:gd name="connsiteY4619" fmla="*/ 2336921 h 6286576"/>
              <a:gd name="connsiteX4620" fmla="*/ 2461507 w 6331249"/>
              <a:gd name="connsiteY4620" fmla="*/ 2347150 h 6286576"/>
              <a:gd name="connsiteX4621" fmla="*/ 2457555 w 6331249"/>
              <a:gd name="connsiteY4621" fmla="*/ 2352729 h 6286576"/>
              <a:gd name="connsiteX4622" fmla="*/ 2462437 w 6331249"/>
              <a:gd name="connsiteY4622" fmla="*/ 2360169 h 6286576"/>
              <a:gd name="connsiteX4623" fmla="*/ 2469643 w 6331249"/>
              <a:gd name="connsiteY4623" fmla="*/ 2371328 h 6286576"/>
              <a:gd name="connsiteX4624" fmla="*/ 2476384 w 6331249"/>
              <a:gd name="connsiteY4624" fmla="*/ 2381790 h 6286576"/>
              <a:gd name="connsiteX4625" fmla="*/ 2482893 w 6331249"/>
              <a:gd name="connsiteY4625" fmla="*/ 2391787 h 6286576"/>
              <a:gd name="connsiteX4626" fmla="*/ 2488937 w 6331249"/>
              <a:gd name="connsiteY4626" fmla="*/ 2401319 h 6286576"/>
              <a:gd name="connsiteX4627" fmla="*/ 2494516 w 6331249"/>
              <a:gd name="connsiteY4627" fmla="*/ 2410385 h 6286576"/>
              <a:gd name="connsiteX4628" fmla="*/ 2499630 w 6331249"/>
              <a:gd name="connsiteY4628" fmla="*/ 2419220 h 6286576"/>
              <a:gd name="connsiteX4629" fmla="*/ 2504512 w 6331249"/>
              <a:gd name="connsiteY4629" fmla="*/ 2427822 h 6286576"/>
              <a:gd name="connsiteX4630" fmla="*/ 2508929 w 6331249"/>
              <a:gd name="connsiteY4630" fmla="*/ 2436191 h 6286576"/>
              <a:gd name="connsiteX4631" fmla="*/ 2512880 w 6331249"/>
              <a:gd name="connsiteY4631" fmla="*/ 2444328 h 6286576"/>
              <a:gd name="connsiteX4632" fmla="*/ 2516600 w 6331249"/>
              <a:gd name="connsiteY4632" fmla="*/ 2452465 h 6286576"/>
              <a:gd name="connsiteX4633" fmla="*/ 2519854 w 6331249"/>
              <a:gd name="connsiteY4633" fmla="*/ 2460601 h 6286576"/>
              <a:gd name="connsiteX4634" fmla="*/ 2522644 w 6331249"/>
              <a:gd name="connsiteY4634" fmla="*/ 2468739 h 6286576"/>
              <a:gd name="connsiteX4635" fmla="*/ 2524968 w 6331249"/>
              <a:gd name="connsiteY4635" fmla="*/ 2476876 h 6286576"/>
              <a:gd name="connsiteX4636" fmla="*/ 2526828 w 6331249"/>
              <a:gd name="connsiteY4636" fmla="*/ 2485012 h 6286576"/>
              <a:gd name="connsiteX4637" fmla="*/ 2528455 w 6331249"/>
              <a:gd name="connsiteY4637" fmla="*/ 2493382 h 6286576"/>
              <a:gd name="connsiteX4638" fmla="*/ 2528455 w 6331249"/>
              <a:gd name="connsiteY4638" fmla="*/ 2501751 h 6286576"/>
              <a:gd name="connsiteX4639" fmla="*/ 2528455 w 6331249"/>
              <a:gd name="connsiteY4639" fmla="*/ 2510121 h 6286576"/>
              <a:gd name="connsiteX4640" fmla="*/ 2528455 w 6331249"/>
              <a:gd name="connsiteY4640" fmla="*/ 2527324 h 6286576"/>
              <a:gd name="connsiteX4641" fmla="*/ 2528455 w 6331249"/>
              <a:gd name="connsiteY4641" fmla="*/ 2536159 h 6286576"/>
              <a:gd name="connsiteX4642" fmla="*/ 2528455 w 6331249"/>
              <a:gd name="connsiteY4642" fmla="*/ 2545226 h 6286576"/>
              <a:gd name="connsiteX4643" fmla="*/ 2527293 w 6331249"/>
              <a:gd name="connsiteY4643" fmla="*/ 2554525 h 6286576"/>
              <a:gd name="connsiteX4644" fmla="*/ 2525666 w 6331249"/>
              <a:gd name="connsiteY4644" fmla="*/ 2564057 h 6286576"/>
              <a:gd name="connsiteX4645" fmla="*/ 2523806 w 6331249"/>
              <a:gd name="connsiteY4645" fmla="*/ 2574053 h 6286576"/>
              <a:gd name="connsiteX4646" fmla="*/ 2521714 w 6331249"/>
              <a:gd name="connsiteY4646" fmla="*/ 2584515 h 6286576"/>
              <a:gd name="connsiteX4647" fmla="*/ 2519389 w 6331249"/>
              <a:gd name="connsiteY4647" fmla="*/ 2595442 h 6286576"/>
              <a:gd name="connsiteX4648" fmla="*/ 2516832 w 6331249"/>
              <a:gd name="connsiteY4648" fmla="*/ 2606834 h 6286576"/>
              <a:gd name="connsiteX4649" fmla="*/ 2514043 w 6331249"/>
              <a:gd name="connsiteY4649" fmla="*/ 2618923 h 6286576"/>
              <a:gd name="connsiteX4650" fmla="*/ 2512415 w 6331249"/>
              <a:gd name="connsiteY4650" fmla="*/ 2625665 h 6286576"/>
              <a:gd name="connsiteX4651" fmla="*/ 2519854 w 6331249"/>
              <a:gd name="connsiteY4651" fmla="*/ 2630547 h 6286576"/>
              <a:gd name="connsiteX4652" fmla="*/ 2530780 w 6331249"/>
              <a:gd name="connsiteY4652" fmla="*/ 2637986 h 6286576"/>
              <a:gd name="connsiteX4653" fmla="*/ 2541240 w 6331249"/>
              <a:gd name="connsiteY4653" fmla="*/ 2645193 h 6286576"/>
              <a:gd name="connsiteX4654" fmla="*/ 2551004 w 6331249"/>
              <a:gd name="connsiteY4654" fmla="*/ 2651935 h 6286576"/>
              <a:gd name="connsiteX4655" fmla="*/ 2560302 w 6331249"/>
              <a:gd name="connsiteY4655" fmla="*/ 2658445 h 6286576"/>
              <a:gd name="connsiteX4656" fmla="*/ 2568903 w 6331249"/>
              <a:gd name="connsiteY4656" fmla="*/ 2664722 h 6286576"/>
              <a:gd name="connsiteX4657" fmla="*/ 2577039 w 6331249"/>
              <a:gd name="connsiteY4657" fmla="*/ 2670766 h 6286576"/>
              <a:gd name="connsiteX4658" fmla="*/ 2584710 w 6331249"/>
              <a:gd name="connsiteY4658" fmla="*/ 2676811 h 6286576"/>
              <a:gd name="connsiteX4659" fmla="*/ 2591916 w 6331249"/>
              <a:gd name="connsiteY4659" fmla="*/ 2682856 h 6286576"/>
              <a:gd name="connsiteX4660" fmla="*/ 2598658 w 6331249"/>
              <a:gd name="connsiteY4660" fmla="*/ 2688900 h 6286576"/>
              <a:gd name="connsiteX4661" fmla="*/ 2605167 w 6331249"/>
              <a:gd name="connsiteY4661" fmla="*/ 2694945 h 6286576"/>
              <a:gd name="connsiteX4662" fmla="*/ 2611210 w 6331249"/>
              <a:gd name="connsiteY4662" fmla="*/ 2701222 h 6286576"/>
              <a:gd name="connsiteX4663" fmla="*/ 2617022 w 6331249"/>
              <a:gd name="connsiteY4663" fmla="*/ 2707499 h 6286576"/>
              <a:gd name="connsiteX4664" fmla="*/ 2623996 w 6331249"/>
              <a:gd name="connsiteY4664" fmla="*/ 2715636 h 6286576"/>
              <a:gd name="connsiteX4665" fmla="*/ 2628878 w 6331249"/>
              <a:gd name="connsiteY4665" fmla="*/ 2722378 h 6286576"/>
              <a:gd name="connsiteX4666" fmla="*/ 2633527 w 6331249"/>
              <a:gd name="connsiteY4666" fmla="*/ 2729352 h 6286576"/>
              <a:gd name="connsiteX4667" fmla="*/ 2637711 w 6331249"/>
              <a:gd name="connsiteY4667" fmla="*/ 2736792 h 6286576"/>
              <a:gd name="connsiteX4668" fmla="*/ 2641430 w 6331249"/>
              <a:gd name="connsiteY4668" fmla="*/ 2744464 h 6286576"/>
              <a:gd name="connsiteX4669" fmla="*/ 2644917 w 6331249"/>
              <a:gd name="connsiteY4669" fmla="*/ 2752368 h 6286576"/>
              <a:gd name="connsiteX4670" fmla="*/ 2648171 w 6331249"/>
              <a:gd name="connsiteY4670" fmla="*/ 2760505 h 6286576"/>
              <a:gd name="connsiteX4671" fmla="*/ 2650961 w 6331249"/>
              <a:gd name="connsiteY4671" fmla="*/ 2768874 h 6286576"/>
              <a:gd name="connsiteX4672" fmla="*/ 2653518 w 6331249"/>
              <a:gd name="connsiteY4672" fmla="*/ 2777476 h 6286576"/>
              <a:gd name="connsiteX4673" fmla="*/ 2655842 w 6331249"/>
              <a:gd name="connsiteY4673" fmla="*/ 2786543 h 6286576"/>
              <a:gd name="connsiteX4674" fmla="*/ 2658167 w 6331249"/>
              <a:gd name="connsiteY4674" fmla="*/ 2796075 h 6286576"/>
              <a:gd name="connsiteX4675" fmla="*/ 2660259 w 6331249"/>
              <a:gd name="connsiteY4675" fmla="*/ 2806071 h 6286576"/>
              <a:gd name="connsiteX4676" fmla="*/ 2662351 w 6331249"/>
              <a:gd name="connsiteY4676" fmla="*/ 2816533 h 6286576"/>
              <a:gd name="connsiteX4677" fmla="*/ 2664444 w 6331249"/>
              <a:gd name="connsiteY4677" fmla="*/ 2827460 h 6286576"/>
              <a:gd name="connsiteX4678" fmla="*/ 2666536 w 6331249"/>
              <a:gd name="connsiteY4678" fmla="*/ 2839084 h 6286576"/>
              <a:gd name="connsiteX4679" fmla="*/ 2668628 w 6331249"/>
              <a:gd name="connsiteY4679" fmla="*/ 2851406 h 6286576"/>
              <a:gd name="connsiteX4680" fmla="*/ 2668628 w 6331249"/>
              <a:gd name="connsiteY4680" fmla="*/ 2858148 h 6286576"/>
              <a:gd name="connsiteX4681" fmla="*/ 2677229 w 6331249"/>
              <a:gd name="connsiteY4681" fmla="*/ 2860008 h 6286576"/>
              <a:gd name="connsiteX4682" fmla="*/ 2690247 w 6331249"/>
              <a:gd name="connsiteY4682" fmla="*/ 2862797 h 6286576"/>
              <a:gd name="connsiteX4683" fmla="*/ 2702567 w 6331249"/>
              <a:gd name="connsiteY4683" fmla="*/ 2865355 h 6286576"/>
              <a:gd name="connsiteX4684" fmla="*/ 2714190 w 6331249"/>
              <a:gd name="connsiteY4684" fmla="*/ 2867912 h 6286576"/>
              <a:gd name="connsiteX4685" fmla="*/ 2725115 w 6331249"/>
              <a:gd name="connsiteY4685" fmla="*/ 2870469 h 6286576"/>
              <a:gd name="connsiteX4686" fmla="*/ 2735576 w 6331249"/>
              <a:gd name="connsiteY4686" fmla="*/ 2873027 h 6286576"/>
              <a:gd name="connsiteX4687" fmla="*/ 2745339 w 6331249"/>
              <a:gd name="connsiteY4687" fmla="*/ 2875584 h 6286576"/>
              <a:gd name="connsiteX4688" fmla="*/ 2754870 w 6331249"/>
              <a:gd name="connsiteY4688" fmla="*/ 2878141 h 6286576"/>
              <a:gd name="connsiteX4689" fmla="*/ 2763471 w 6331249"/>
              <a:gd name="connsiteY4689" fmla="*/ 2880699 h 6286576"/>
              <a:gd name="connsiteX4690" fmla="*/ 2772072 w 6331249"/>
              <a:gd name="connsiteY4690" fmla="*/ 2883721 h 6286576"/>
              <a:gd name="connsiteX4691" fmla="*/ 2780440 w 6331249"/>
              <a:gd name="connsiteY4691" fmla="*/ 2886976 h 6286576"/>
              <a:gd name="connsiteX4692" fmla="*/ 2788344 w 6331249"/>
              <a:gd name="connsiteY4692" fmla="*/ 2890463 h 6286576"/>
              <a:gd name="connsiteX4693" fmla="*/ 2796015 w 6331249"/>
              <a:gd name="connsiteY4693" fmla="*/ 2894183 h 6286576"/>
              <a:gd name="connsiteX4694" fmla="*/ 2803454 w 6331249"/>
              <a:gd name="connsiteY4694" fmla="*/ 2898135 h 6286576"/>
              <a:gd name="connsiteX4695" fmla="*/ 2810660 w 6331249"/>
              <a:gd name="connsiteY4695" fmla="*/ 2902552 h 6286576"/>
              <a:gd name="connsiteX4696" fmla="*/ 2817634 w 6331249"/>
              <a:gd name="connsiteY4696" fmla="*/ 2907434 h 6286576"/>
              <a:gd name="connsiteX4697" fmla="*/ 2824375 w 6331249"/>
              <a:gd name="connsiteY4697" fmla="*/ 2912549 h 6286576"/>
              <a:gd name="connsiteX4698" fmla="*/ 2830884 w 6331249"/>
              <a:gd name="connsiteY4698" fmla="*/ 2918128 h 6286576"/>
              <a:gd name="connsiteX4699" fmla="*/ 2837160 w 6331249"/>
              <a:gd name="connsiteY4699" fmla="*/ 2923941 h 6286576"/>
              <a:gd name="connsiteX4700" fmla="*/ 2843204 w 6331249"/>
              <a:gd name="connsiteY4700" fmla="*/ 2930218 h 6286576"/>
              <a:gd name="connsiteX4701" fmla="*/ 2849016 w 6331249"/>
              <a:gd name="connsiteY4701" fmla="*/ 2936960 h 6286576"/>
              <a:gd name="connsiteX4702" fmla="*/ 2854827 w 6331249"/>
              <a:gd name="connsiteY4702" fmla="*/ 2943934 h 6286576"/>
              <a:gd name="connsiteX4703" fmla="*/ 2860406 w 6331249"/>
              <a:gd name="connsiteY4703" fmla="*/ 2951373 h 6286576"/>
              <a:gd name="connsiteX4704" fmla="*/ 2866218 w 6331249"/>
              <a:gd name="connsiteY4704" fmla="*/ 2959278 h 6286576"/>
              <a:gd name="connsiteX4705" fmla="*/ 2872029 w 6331249"/>
              <a:gd name="connsiteY4705" fmla="*/ 2967648 h 6286576"/>
              <a:gd name="connsiteX4706" fmla="*/ 2877841 w 6331249"/>
              <a:gd name="connsiteY4706" fmla="*/ 2976482 h 6286576"/>
              <a:gd name="connsiteX4707" fmla="*/ 2883885 w 6331249"/>
              <a:gd name="connsiteY4707" fmla="*/ 2985781 h 6286576"/>
              <a:gd name="connsiteX4708" fmla="*/ 2890161 w 6331249"/>
              <a:gd name="connsiteY4708" fmla="*/ 2995778 h 6286576"/>
              <a:gd name="connsiteX4709" fmla="*/ 2896670 w 6331249"/>
              <a:gd name="connsiteY4709" fmla="*/ 3006472 h 6286576"/>
              <a:gd name="connsiteX4710" fmla="*/ 2900389 w 6331249"/>
              <a:gd name="connsiteY4710" fmla="*/ 3012284 h 6286576"/>
              <a:gd name="connsiteX4711" fmla="*/ 2908990 w 6331249"/>
              <a:gd name="connsiteY4711" fmla="*/ 3010657 h 6286576"/>
              <a:gd name="connsiteX4712" fmla="*/ 2922008 w 6331249"/>
              <a:gd name="connsiteY4712" fmla="*/ 3008099 h 6286576"/>
              <a:gd name="connsiteX4713" fmla="*/ 2934328 w 6331249"/>
              <a:gd name="connsiteY4713" fmla="*/ 3005775 h 6286576"/>
              <a:gd name="connsiteX4714" fmla="*/ 2945951 w 6331249"/>
              <a:gd name="connsiteY4714" fmla="*/ 3003682 h 6286576"/>
              <a:gd name="connsiteX4715" fmla="*/ 2957109 w 6331249"/>
              <a:gd name="connsiteY4715" fmla="*/ 3001823 h 6286576"/>
              <a:gd name="connsiteX4716" fmla="*/ 2967570 w 6331249"/>
              <a:gd name="connsiteY4716" fmla="*/ 3000195 h 6286576"/>
              <a:gd name="connsiteX4717" fmla="*/ 2977566 w 6331249"/>
              <a:gd name="connsiteY4717" fmla="*/ 2998800 h 6286576"/>
              <a:gd name="connsiteX4718" fmla="*/ 2987329 w 6331249"/>
              <a:gd name="connsiteY4718" fmla="*/ 2998800 h 6286576"/>
              <a:gd name="connsiteX4719" fmla="*/ 2996627 w 6331249"/>
              <a:gd name="connsiteY4719" fmla="*/ 2998800 h 6286576"/>
              <a:gd name="connsiteX4720" fmla="*/ 3005693 w 6331249"/>
              <a:gd name="connsiteY4720" fmla="*/ 2998800 h 6286576"/>
              <a:gd name="connsiteX4721" fmla="*/ 3023360 w 6331249"/>
              <a:gd name="connsiteY4721" fmla="*/ 2998800 h 6286576"/>
              <a:gd name="connsiteX4722" fmla="*/ 3031961 w 6331249"/>
              <a:gd name="connsiteY4722" fmla="*/ 2998800 h 6286576"/>
              <a:gd name="connsiteX4723" fmla="*/ 3040330 w 6331249"/>
              <a:gd name="connsiteY4723" fmla="*/ 2998800 h 6286576"/>
              <a:gd name="connsiteX4724" fmla="*/ 3048698 w 6331249"/>
              <a:gd name="connsiteY4724" fmla="*/ 3000195 h 6286576"/>
              <a:gd name="connsiteX4725" fmla="*/ 3056834 w 6331249"/>
              <a:gd name="connsiteY4725" fmla="*/ 3002055 h 6286576"/>
              <a:gd name="connsiteX4726" fmla="*/ 3064970 w 6331249"/>
              <a:gd name="connsiteY4726" fmla="*/ 3004380 h 6286576"/>
              <a:gd name="connsiteX4727" fmla="*/ 3073106 w 6331249"/>
              <a:gd name="connsiteY4727" fmla="*/ 3006937 h 6286576"/>
              <a:gd name="connsiteX4728" fmla="*/ 3081940 w 6331249"/>
              <a:gd name="connsiteY4728" fmla="*/ 3008564 h 6286576"/>
              <a:gd name="connsiteX4729" fmla="*/ 3089843 w 6331249"/>
              <a:gd name="connsiteY4729" fmla="*/ 3012052 h 6286576"/>
              <a:gd name="connsiteX4730" fmla="*/ 3097747 w 6331249"/>
              <a:gd name="connsiteY4730" fmla="*/ 3016004 h 6286576"/>
              <a:gd name="connsiteX4731" fmla="*/ 3105651 w 6331249"/>
              <a:gd name="connsiteY4731" fmla="*/ 3020421 h 6286576"/>
              <a:gd name="connsiteX4732" fmla="*/ 3113787 w 6331249"/>
              <a:gd name="connsiteY4732" fmla="*/ 3025071 h 6286576"/>
              <a:gd name="connsiteX4733" fmla="*/ 3122155 w 6331249"/>
              <a:gd name="connsiteY4733" fmla="*/ 3030185 h 6286576"/>
              <a:gd name="connsiteX4734" fmla="*/ 3130756 w 6331249"/>
              <a:gd name="connsiteY4734" fmla="*/ 3035765 h 6286576"/>
              <a:gd name="connsiteX4735" fmla="*/ 3139589 w 6331249"/>
              <a:gd name="connsiteY4735" fmla="*/ 3041577 h 6286576"/>
              <a:gd name="connsiteX4736" fmla="*/ 3148888 w 6331249"/>
              <a:gd name="connsiteY4736" fmla="*/ 3047854 h 6286576"/>
              <a:gd name="connsiteX4737" fmla="*/ 3158651 w 6331249"/>
              <a:gd name="connsiteY4737" fmla="*/ 3055061 h 6286576"/>
              <a:gd name="connsiteX4738" fmla="*/ 3166090 w 6331249"/>
              <a:gd name="connsiteY4738" fmla="*/ 3060408 h 6286576"/>
              <a:gd name="connsiteX4739" fmla="*/ 3166090 w 6331249"/>
              <a:gd name="connsiteY4739" fmla="*/ 3060408 h 6286576"/>
              <a:gd name="connsiteX4740" fmla="*/ 3165625 w 6331249"/>
              <a:gd name="connsiteY4740" fmla="*/ 1675738 h 6286576"/>
              <a:gd name="connsiteX4741" fmla="*/ 3174691 w 6331249"/>
              <a:gd name="connsiteY4741" fmla="*/ 1681551 h 6286576"/>
              <a:gd name="connsiteX4742" fmla="*/ 3184919 w 6331249"/>
              <a:gd name="connsiteY4742" fmla="*/ 1688060 h 6286576"/>
              <a:gd name="connsiteX4743" fmla="*/ 3194682 w 6331249"/>
              <a:gd name="connsiteY4743" fmla="*/ 1694337 h 6286576"/>
              <a:gd name="connsiteX4744" fmla="*/ 3204213 w 6331249"/>
              <a:gd name="connsiteY4744" fmla="*/ 1700149 h 6286576"/>
              <a:gd name="connsiteX4745" fmla="*/ 3213511 w 6331249"/>
              <a:gd name="connsiteY4745" fmla="*/ 1705496 h 6286576"/>
              <a:gd name="connsiteX4746" fmla="*/ 3222577 w 6331249"/>
              <a:gd name="connsiteY4746" fmla="*/ 1710611 h 6286576"/>
              <a:gd name="connsiteX4747" fmla="*/ 3231643 w 6331249"/>
              <a:gd name="connsiteY4747" fmla="*/ 1715493 h 6286576"/>
              <a:gd name="connsiteX4748" fmla="*/ 3240709 w 6331249"/>
              <a:gd name="connsiteY4748" fmla="*/ 1719910 h 6286576"/>
              <a:gd name="connsiteX4749" fmla="*/ 3249775 w 6331249"/>
              <a:gd name="connsiteY4749" fmla="*/ 1724095 h 6286576"/>
              <a:gd name="connsiteX4750" fmla="*/ 3259074 w 6331249"/>
              <a:gd name="connsiteY4750" fmla="*/ 1727815 h 6286576"/>
              <a:gd name="connsiteX4751" fmla="*/ 3268372 w 6331249"/>
              <a:gd name="connsiteY4751" fmla="*/ 1731070 h 6286576"/>
              <a:gd name="connsiteX4752" fmla="*/ 3277903 w 6331249"/>
              <a:gd name="connsiteY4752" fmla="*/ 1733859 h 6286576"/>
              <a:gd name="connsiteX4753" fmla="*/ 3287666 w 6331249"/>
              <a:gd name="connsiteY4753" fmla="*/ 1736184 h 6286576"/>
              <a:gd name="connsiteX4754" fmla="*/ 3297429 w 6331249"/>
              <a:gd name="connsiteY4754" fmla="*/ 1738044 h 6286576"/>
              <a:gd name="connsiteX4755" fmla="*/ 3307425 w 6331249"/>
              <a:gd name="connsiteY4755" fmla="*/ 1739206 h 6286576"/>
              <a:gd name="connsiteX4756" fmla="*/ 3317421 w 6331249"/>
              <a:gd name="connsiteY4756" fmla="*/ 1739206 h 6286576"/>
              <a:gd name="connsiteX4757" fmla="*/ 3337412 w 6331249"/>
              <a:gd name="connsiteY4757" fmla="*/ 1739206 h 6286576"/>
              <a:gd name="connsiteX4758" fmla="*/ 3347408 w 6331249"/>
              <a:gd name="connsiteY4758" fmla="*/ 1739206 h 6286576"/>
              <a:gd name="connsiteX4759" fmla="*/ 3357404 w 6331249"/>
              <a:gd name="connsiteY4759" fmla="*/ 1739206 h 6286576"/>
              <a:gd name="connsiteX4760" fmla="*/ 3367632 w 6331249"/>
              <a:gd name="connsiteY4760" fmla="*/ 1737811 h 6286576"/>
              <a:gd name="connsiteX4761" fmla="*/ 3377860 w 6331249"/>
              <a:gd name="connsiteY4761" fmla="*/ 1736184 h 6286576"/>
              <a:gd name="connsiteX4762" fmla="*/ 3388321 w 6331249"/>
              <a:gd name="connsiteY4762" fmla="*/ 1734324 h 6286576"/>
              <a:gd name="connsiteX4763" fmla="*/ 3399246 w 6331249"/>
              <a:gd name="connsiteY4763" fmla="*/ 1732232 h 6286576"/>
              <a:gd name="connsiteX4764" fmla="*/ 3410404 w 6331249"/>
              <a:gd name="connsiteY4764" fmla="*/ 1729907 h 6286576"/>
              <a:gd name="connsiteX4765" fmla="*/ 3421562 w 6331249"/>
              <a:gd name="connsiteY4765" fmla="*/ 1727350 h 6286576"/>
              <a:gd name="connsiteX4766" fmla="*/ 3422724 w 6331249"/>
              <a:gd name="connsiteY4766" fmla="*/ 1729210 h 6286576"/>
              <a:gd name="connsiteX4767" fmla="*/ 3429931 w 6331249"/>
              <a:gd name="connsiteY4767" fmla="*/ 1739671 h 6286576"/>
              <a:gd name="connsiteX4768" fmla="*/ 3436904 w 6331249"/>
              <a:gd name="connsiteY4768" fmla="*/ 1749668 h 6286576"/>
              <a:gd name="connsiteX4769" fmla="*/ 3443646 w 6331249"/>
              <a:gd name="connsiteY4769" fmla="*/ 1759200 h 6286576"/>
              <a:gd name="connsiteX4770" fmla="*/ 3450154 w 6331249"/>
              <a:gd name="connsiteY4770" fmla="*/ 1768267 h 6286576"/>
              <a:gd name="connsiteX4771" fmla="*/ 3456664 w 6331249"/>
              <a:gd name="connsiteY4771" fmla="*/ 1776869 h 6286576"/>
              <a:gd name="connsiteX4772" fmla="*/ 3463172 w 6331249"/>
              <a:gd name="connsiteY4772" fmla="*/ 1785006 h 6286576"/>
              <a:gd name="connsiteX4773" fmla="*/ 3469681 w 6331249"/>
              <a:gd name="connsiteY4773" fmla="*/ 1792910 h 6286576"/>
              <a:gd name="connsiteX4774" fmla="*/ 3476422 w 6331249"/>
              <a:gd name="connsiteY4774" fmla="*/ 1800582 h 6286576"/>
              <a:gd name="connsiteX4775" fmla="*/ 3483164 w 6331249"/>
              <a:gd name="connsiteY4775" fmla="*/ 1807789 h 6286576"/>
              <a:gd name="connsiteX4776" fmla="*/ 3490370 w 6331249"/>
              <a:gd name="connsiteY4776" fmla="*/ 1814763 h 6286576"/>
              <a:gd name="connsiteX4777" fmla="*/ 3497809 w 6331249"/>
              <a:gd name="connsiteY4777" fmla="*/ 1821506 h 6286576"/>
              <a:gd name="connsiteX4778" fmla="*/ 3505480 w 6331249"/>
              <a:gd name="connsiteY4778" fmla="*/ 1827782 h 6286576"/>
              <a:gd name="connsiteX4779" fmla="*/ 3513616 w 6331249"/>
              <a:gd name="connsiteY4779" fmla="*/ 1833595 h 6286576"/>
              <a:gd name="connsiteX4780" fmla="*/ 3521984 w 6331249"/>
              <a:gd name="connsiteY4780" fmla="*/ 1838942 h 6286576"/>
              <a:gd name="connsiteX4781" fmla="*/ 3530585 w 6331249"/>
              <a:gd name="connsiteY4781" fmla="*/ 1843824 h 6286576"/>
              <a:gd name="connsiteX4782" fmla="*/ 3539419 w 6331249"/>
              <a:gd name="connsiteY4782" fmla="*/ 1848241 h 6286576"/>
              <a:gd name="connsiteX4783" fmla="*/ 3548485 w 6331249"/>
              <a:gd name="connsiteY4783" fmla="*/ 1852193 h 6286576"/>
              <a:gd name="connsiteX4784" fmla="*/ 3557783 w 6331249"/>
              <a:gd name="connsiteY4784" fmla="*/ 1855913 h 6286576"/>
              <a:gd name="connsiteX4785" fmla="*/ 3567314 w 6331249"/>
              <a:gd name="connsiteY4785" fmla="*/ 1859168 h 6286576"/>
              <a:gd name="connsiteX4786" fmla="*/ 3577077 w 6331249"/>
              <a:gd name="connsiteY4786" fmla="*/ 1861958 h 6286576"/>
              <a:gd name="connsiteX4787" fmla="*/ 3586840 w 6331249"/>
              <a:gd name="connsiteY4787" fmla="*/ 1864515 h 6286576"/>
              <a:gd name="connsiteX4788" fmla="*/ 3597069 w 6331249"/>
              <a:gd name="connsiteY4788" fmla="*/ 1866840 h 6286576"/>
              <a:gd name="connsiteX4789" fmla="*/ 3607529 w 6331249"/>
              <a:gd name="connsiteY4789" fmla="*/ 1869164 h 6286576"/>
              <a:gd name="connsiteX4790" fmla="*/ 3618455 w 6331249"/>
              <a:gd name="connsiteY4790" fmla="*/ 1871257 h 6286576"/>
              <a:gd name="connsiteX4791" fmla="*/ 3629845 w 6331249"/>
              <a:gd name="connsiteY4791" fmla="*/ 1873349 h 6286576"/>
              <a:gd name="connsiteX4792" fmla="*/ 3641236 w 6331249"/>
              <a:gd name="connsiteY4792" fmla="*/ 1875209 h 6286576"/>
              <a:gd name="connsiteX4793" fmla="*/ 3641236 w 6331249"/>
              <a:gd name="connsiteY4793" fmla="*/ 1877301 h 6286576"/>
              <a:gd name="connsiteX4794" fmla="*/ 3643793 w 6331249"/>
              <a:gd name="connsiteY4794" fmla="*/ 1889855 h 6286576"/>
              <a:gd name="connsiteX4795" fmla="*/ 3646350 w 6331249"/>
              <a:gd name="connsiteY4795" fmla="*/ 1901712 h 6286576"/>
              <a:gd name="connsiteX4796" fmla="*/ 3648907 w 6331249"/>
              <a:gd name="connsiteY4796" fmla="*/ 1913104 h 6286576"/>
              <a:gd name="connsiteX4797" fmla="*/ 3651464 w 6331249"/>
              <a:gd name="connsiteY4797" fmla="*/ 1923798 h 6286576"/>
              <a:gd name="connsiteX4798" fmla="*/ 3654254 w 6331249"/>
              <a:gd name="connsiteY4798" fmla="*/ 1934260 h 6286576"/>
              <a:gd name="connsiteX4799" fmla="*/ 3657043 w 6331249"/>
              <a:gd name="connsiteY4799" fmla="*/ 1944257 h 6286576"/>
              <a:gd name="connsiteX4800" fmla="*/ 3660065 w 6331249"/>
              <a:gd name="connsiteY4800" fmla="*/ 1954021 h 6286576"/>
              <a:gd name="connsiteX4801" fmla="*/ 3663319 w 6331249"/>
              <a:gd name="connsiteY4801" fmla="*/ 1963553 h 6286576"/>
              <a:gd name="connsiteX4802" fmla="*/ 3666806 w 6331249"/>
              <a:gd name="connsiteY4802" fmla="*/ 1972852 h 6286576"/>
              <a:gd name="connsiteX4803" fmla="*/ 3670061 w 6331249"/>
              <a:gd name="connsiteY4803" fmla="*/ 1980989 h 6286576"/>
              <a:gd name="connsiteX4804" fmla="*/ 3674477 w 6331249"/>
              <a:gd name="connsiteY4804" fmla="*/ 1990056 h 6286576"/>
              <a:gd name="connsiteX4805" fmla="*/ 3679126 w 6331249"/>
              <a:gd name="connsiteY4805" fmla="*/ 1998890 h 6286576"/>
              <a:gd name="connsiteX4806" fmla="*/ 3684241 w 6331249"/>
              <a:gd name="connsiteY4806" fmla="*/ 2007492 h 6286576"/>
              <a:gd name="connsiteX4807" fmla="*/ 3689820 w 6331249"/>
              <a:gd name="connsiteY4807" fmla="*/ 2015629 h 6286576"/>
              <a:gd name="connsiteX4808" fmla="*/ 3695864 w 6331249"/>
              <a:gd name="connsiteY4808" fmla="*/ 2023533 h 6286576"/>
              <a:gd name="connsiteX4809" fmla="*/ 3702372 w 6331249"/>
              <a:gd name="connsiteY4809" fmla="*/ 2031205 h 6286576"/>
              <a:gd name="connsiteX4810" fmla="*/ 3709346 w 6331249"/>
              <a:gd name="connsiteY4810" fmla="*/ 2038412 h 6286576"/>
              <a:gd name="connsiteX4811" fmla="*/ 3716552 w 6331249"/>
              <a:gd name="connsiteY4811" fmla="*/ 2045387 h 6286576"/>
              <a:gd name="connsiteX4812" fmla="*/ 3723991 w 6331249"/>
              <a:gd name="connsiteY4812" fmla="*/ 2051896 h 6286576"/>
              <a:gd name="connsiteX4813" fmla="*/ 3731895 w 6331249"/>
              <a:gd name="connsiteY4813" fmla="*/ 2058173 h 6286576"/>
              <a:gd name="connsiteX4814" fmla="*/ 3740031 w 6331249"/>
              <a:gd name="connsiteY4814" fmla="*/ 2064450 h 6286576"/>
              <a:gd name="connsiteX4815" fmla="*/ 3748399 w 6331249"/>
              <a:gd name="connsiteY4815" fmla="*/ 2070495 h 6286576"/>
              <a:gd name="connsiteX4816" fmla="*/ 3757233 w 6331249"/>
              <a:gd name="connsiteY4816" fmla="*/ 2076540 h 6286576"/>
              <a:gd name="connsiteX4817" fmla="*/ 3766531 w 6331249"/>
              <a:gd name="connsiteY4817" fmla="*/ 2082584 h 6286576"/>
              <a:gd name="connsiteX4818" fmla="*/ 3776294 w 6331249"/>
              <a:gd name="connsiteY4818" fmla="*/ 2088861 h 6286576"/>
              <a:gd name="connsiteX4819" fmla="*/ 3786290 w 6331249"/>
              <a:gd name="connsiteY4819" fmla="*/ 2094906 h 6286576"/>
              <a:gd name="connsiteX4820" fmla="*/ 3786290 w 6331249"/>
              <a:gd name="connsiteY4820" fmla="*/ 2096998 h 6286576"/>
              <a:gd name="connsiteX4821" fmla="*/ 3783965 w 6331249"/>
              <a:gd name="connsiteY4821" fmla="*/ 2109552 h 6286576"/>
              <a:gd name="connsiteX4822" fmla="*/ 3781873 w 6331249"/>
              <a:gd name="connsiteY4822" fmla="*/ 2121409 h 6286576"/>
              <a:gd name="connsiteX4823" fmla="*/ 3780014 w 6331249"/>
              <a:gd name="connsiteY4823" fmla="*/ 2132800 h 6286576"/>
              <a:gd name="connsiteX4824" fmla="*/ 3778387 w 6331249"/>
              <a:gd name="connsiteY4824" fmla="*/ 2143727 h 6286576"/>
              <a:gd name="connsiteX4825" fmla="*/ 3776992 w 6331249"/>
              <a:gd name="connsiteY4825" fmla="*/ 2154421 h 6286576"/>
              <a:gd name="connsiteX4826" fmla="*/ 3775829 w 6331249"/>
              <a:gd name="connsiteY4826" fmla="*/ 2164883 h 6286576"/>
              <a:gd name="connsiteX4827" fmla="*/ 3775829 w 6331249"/>
              <a:gd name="connsiteY4827" fmla="*/ 2175112 h 6286576"/>
              <a:gd name="connsiteX4828" fmla="*/ 3775829 w 6331249"/>
              <a:gd name="connsiteY4828" fmla="*/ 2185109 h 6286576"/>
              <a:gd name="connsiteX4829" fmla="*/ 3775829 w 6331249"/>
              <a:gd name="connsiteY4829" fmla="*/ 2194873 h 6286576"/>
              <a:gd name="connsiteX4830" fmla="*/ 3775829 w 6331249"/>
              <a:gd name="connsiteY4830" fmla="*/ 2204870 h 6286576"/>
              <a:gd name="connsiteX4831" fmla="*/ 3775829 w 6331249"/>
              <a:gd name="connsiteY4831" fmla="*/ 2214867 h 6286576"/>
              <a:gd name="connsiteX4832" fmla="*/ 3775829 w 6331249"/>
              <a:gd name="connsiteY4832" fmla="*/ 2224864 h 6286576"/>
              <a:gd name="connsiteX4833" fmla="*/ 3777456 w 6331249"/>
              <a:gd name="connsiteY4833" fmla="*/ 2234628 h 6286576"/>
              <a:gd name="connsiteX4834" fmla="*/ 3779549 w 6331249"/>
              <a:gd name="connsiteY4834" fmla="*/ 2244392 h 6286576"/>
              <a:gd name="connsiteX4835" fmla="*/ 3782106 w 6331249"/>
              <a:gd name="connsiteY4835" fmla="*/ 2254157 h 6286576"/>
              <a:gd name="connsiteX4836" fmla="*/ 3786290 w 6331249"/>
              <a:gd name="connsiteY4836" fmla="*/ 2264618 h 6286576"/>
              <a:gd name="connsiteX4837" fmla="*/ 3789777 w 6331249"/>
              <a:gd name="connsiteY4837" fmla="*/ 2273918 h 6286576"/>
              <a:gd name="connsiteX4838" fmla="*/ 3793729 w 6331249"/>
              <a:gd name="connsiteY4838" fmla="*/ 2282984 h 6286576"/>
              <a:gd name="connsiteX4839" fmla="*/ 3798145 w 6331249"/>
              <a:gd name="connsiteY4839" fmla="*/ 2292051 h 6286576"/>
              <a:gd name="connsiteX4840" fmla="*/ 3803027 w 6331249"/>
              <a:gd name="connsiteY4840" fmla="*/ 2300886 h 6286576"/>
              <a:gd name="connsiteX4841" fmla="*/ 3808141 w 6331249"/>
              <a:gd name="connsiteY4841" fmla="*/ 2309720 h 6286576"/>
              <a:gd name="connsiteX4842" fmla="*/ 3813720 w 6331249"/>
              <a:gd name="connsiteY4842" fmla="*/ 2318555 h 6286576"/>
              <a:gd name="connsiteX4843" fmla="*/ 3819531 w 6331249"/>
              <a:gd name="connsiteY4843" fmla="*/ 2327621 h 6286576"/>
              <a:gd name="connsiteX4844" fmla="*/ 3825808 w 6331249"/>
              <a:gd name="connsiteY4844" fmla="*/ 2336921 h 6286576"/>
              <a:gd name="connsiteX4845" fmla="*/ 3832317 w 6331249"/>
              <a:gd name="connsiteY4845" fmla="*/ 2346453 h 6286576"/>
              <a:gd name="connsiteX4846" fmla="*/ 3838826 w 6331249"/>
              <a:gd name="connsiteY4846" fmla="*/ 2355752 h 6286576"/>
              <a:gd name="connsiteX4847" fmla="*/ 3837664 w 6331249"/>
              <a:gd name="connsiteY4847" fmla="*/ 2357612 h 6286576"/>
              <a:gd name="connsiteX4848" fmla="*/ 3830690 w 6331249"/>
              <a:gd name="connsiteY4848" fmla="*/ 2368306 h 6286576"/>
              <a:gd name="connsiteX4849" fmla="*/ 3824181 w 6331249"/>
              <a:gd name="connsiteY4849" fmla="*/ 2378535 h 6286576"/>
              <a:gd name="connsiteX4850" fmla="*/ 3817904 w 6331249"/>
              <a:gd name="connsiteY4850" fmla="*/ 2388300 h 6286576"/>
              <a:gd name="connsiteX4851" fmla="*/ 3812093 w 6331249"/>
              <a:gd name="connsiteY4851" fmla="*/ 2397831 h 6286576"/>
              <a:gd name="connsiteX4852" fmla="*/ 3806747 w 6331249"/>
              <a:gd name="connsiteY4852" fmla="*/ 2407131 h 6286576"/>
              <a:gd name="connsiteX4853" fmla="*/ 3801632 w 6331249"/>
              <a:gd name="connsiteY4853" fmla="*/ 2416197 h 6286576"/>
              <a:gd name="connsiteX4854" fmla="*/ 3796751 w 6331249"/>
              <a:gd name="connsiteY4854" fmla="*/ 2425264 h 6286576"/>
              <a:gd name="connsiteX4855" fmla="*/ 3792334 w 6331249"/>
              <a:gd name="connsiteY4855" fmla="*/ 2434331 h 6286576"/>
              <a:gd name="connsiteX4856" fmla="*/ 3788150 w 6331249"/>
              <a:gd name="connsiteY4856" fmla="*/ 2443398 h 6286576"/>
              <a:gd name="connsiteX4857" fmla="*/ 3784430 w 6331249"/>
              <a:gd name="connsiteY4857" fmla="*/ 2452697 h 6286576"/>
              <a:gd name="connsiteX4858" fmla="*/ 3781176 w 6331249"/>
              <a:gd name="connsiteY4858" fmla="*/ 2461997 h 6286576"/>
              <a:gd name="connsiteX4859" fmla="*/ 3778387 w 6331249"/>
              <a:gd name="connsiteY4859" fmla="*/ 2471528 h 6286576"/>
              <a:gd name="connsiteX4860" fmla="*/ 3776062 w 6331249"/>
              <a:gd name="connsiteY4860" fmla="*/ 2481293 h 6286576"/>
              <a:gd name="connsiteX4861" fmla="*/ 3774202 w 6331249"/>
              <a:gd name="connsiteY4861" fmla="*/ 2491057 h 6286576"/>
              <a:gd name="connsiteX4862" fmla="*/ 3773040 w 6331249"/>
              <a:gd name="connsiteY4862" fmla="*/ 2501054 h 6286576"/>
              <a:gd name="connsiteX4863" fmla="*/ 3773040 w 6331249"/>
              <a:gd name="connsiteY4863" fmla="*/ 2511051 h 6286576"/>
              <a:gd name="connsiteX4864" fmla="*/ 3773040 w 6331249"/>
              <a:gd name="connsiteY4864" fmla="*/ 2531044 h 6286576"/>
              <a:gd name="connsiteX4865" fmla="*/ 3773040 w 6331249"/>
              <a:gd name="connsiteY4865" fmla="*/ 2541041 h 6286576"/>
              <a:gd name="connsiteX4866" fmla="*/ 3773040 w 6331249"/>
              <a:gd name="connsiteY4866" fmla="*/ 2551038 h 6286576"/>
              <a:gd name="connsiteX4867" fmla="*/ 3774435 w 6331249"/>
              <a:gd name="connsiteY4867" fmla="*/ 2561267 h 6286576"/>
              <a:gd name="connsiteX4868" fmla="*/ 3776062 w 6331249"/>
              <a:gd name="connsiteY4868" fmla="*/ 2571496 h 6286576"/>
              <a:gd name="connsiteX4869" fmla="*/ 3777922 w 6331249"/>
              <a:gd name="connsiteY4869" fmla="*/ 2581958 h 6286576"/>
              <a:gd name="connsiteX4870" fmla="*/ 3780014 w 6331249"/>
              <a:gd name="connsiteY4870" fmla="*/ 2592884 h 6286576"/>
              <a:gd name="connsiteX4871" fmla="*/ 3782338 w 6331249"/>
              <a:gd name="connsiteY4871" fmla="*/ 2604044 h 6286576"/>
              <a:gd name="connsiteX4872" fmla="*/ 3784895 w 6331249"/>
              <a:gd name="connsiteY4872" fmla="*/ 2615203 h 6286576"/>
              <a:gd name="connsiteX4873" fmla="*/ 3783036 w 6331249"/>
              <a:gd name="connsiteY4873" fmla="*/ 2616365 h 6286576"/>
              <a:gd name="connsiteX4874" fmla="*/ 3772575 w 6331249"/>
              <a:gd name="connsiteY4874" fmla="*/ 2623572 h 6286576"/>
              <a:gd name="connsiteX4875" fmla="*/ 3762579 w 6331249"/>
              <a:gd name="connsiteY4875" fmla="*/ 2630547 h 6286576"/>
              <a:gd name="connsiteX4876" fmla="*/ 3753049 w 6331249"/>
              <a:gd name="connsiteY4876" fmla="*/ 2637289 h 6286576"/>
              <a:gd name="connsiteX4877" fmla="*/ 3743982 w 6331249"/>
              <a:gd name="connsiteY4877" fmla="*/ 2643798 h 6286576"/>
              <a:gd name="connsiteX4878" fmla="*/ 3735381 w 6331249"/>
              <a:gd name="connsiteY4878" fmla="*/ 2650308 h 6286576"/>
              <a:gd name="connsiteX4879" fmla="*/ 3727246 w 6331249"/>
              <a:gd name="connsiteY4879" fmla="*/ 2656817 h 6286576"/>
              <a:gd name="connsiteX4880" fmla="*/ 3719342 w 6331249"/>
              <a:gd name="connsiteY4880" fmla="*/ 2663327 h 6286576"/>
              <a:gd name="connsiteX4881" fmla="*/ 3711671 w 6331249"/>
              <a:gd name="connsiteY4881" fmla="*/ 2670069 h 6286576"/>
              <a:gd name="connsiteX4882" fmla="*/ 3704464 w 6331249"/>
              <a:gd name="connsiteY4882" fmla="*/ 2676811 h 6286576"/>
              <a:gd name="connsiteX4883" fmla="*/ 3697491 w 6331249"/>
              <a:gd name="connsiteY4883" fmla="*/ 2684018 h 6286576"/>
              <a:gd name="connsiteX4884" fmla="*/ 3690749 w 6331249"/>
              <a:gd name="connsiteY4884" fmla="*/ 2691457 h 6286576"/>
              <a:gd name="connsiteX4885" fmla="*/ 3684473 w 6331249"/>
              <a:gd name="connsiteY4885" fmla="*/ 2699129 h 6286576"/>
              <a:gd name="connsiteX4886" fmla="*/ 3678661 w 6331249"/>
              <a:gd name="connsiteY4886" fmla="*/ 2707266 h 6286576"/>
              <a:gd name="connsiteX4887" fmla="*/ 3673315 w 6331249"/>
              <a:gd name="connsiteY4887" fmla="*/ 2715636 h 6286576"/>
              <a:gd name="connsiteX4888" fmla="*/ 3668433 w 6331249"/>
              <a:gd name="connsiteY4888" fmla="*/ 2724238 h 6286576"/>
              <a:gd name="connsiteX4889" fmla="*/ 3664017 w 6331249"/>
              <a:gd name="connsiteY4889" fmla="*/ 2733072 h 6286576"/>
              <a:gd name="connsiteX4890" fmla="*/ 3660065 w 6331249"/>
              <a:gd name="connsiteY4890" fmla="*/ 2742139 h 6286576"/>
              <a:gd name="connsiteX4891" fmla="*/ 3656346 w 6331249"/>
              <a:gd name="connsiteY4891" fmla="*/ 2751438 h 6286576"/>
              <a:gd name="connsiteX4892" fmla="*/ 3653091 w 6331249"/>
              <a:gd name="connsiteY4892" fmla="*/ 2760970 h 6286576"/>
              <a:gd name="connsiteX4893" fmla="*/ 3650301 w 6331249"/>
              <a:gd name="connsiteY4893" fmla="*/ 2770734 h 6286576"/>
              <a:gd name="connsiteX4894" fmla="*/ 3647744 w 6331249"/>
              <a:gd name="connsiteY4894" fmla="*/ 2780499 h 6286576"/>
              <a:gd name="connsiteX4895" fmla="*/ 3645420 w 6331249"/>
              <a:gd name="connsiteY4895" fmla="*/ 2790728 h 6286576"/>
              <a:gd name="connsiteX4896" fmla="*/ 3643095 w 6331249"/>
              <a:gd name="connsiteY4896" fmla="*/ 2801189 h 6286576"/>
              <a:gd name="connsiteX4897" fmla="*/ 3641003 w 6331249"/>
              <a:gd name="connsiteY4897" fmla="*/ 2812116 h 6286576"/>
              <a:gd name="connsiteX4898" fmla="*/ 3638911 w 6331249"/>
              <a:gd name="connsiteY4898" fmla="*/ 2823508 h 6286576"/>
              <a:gd name="connsiteX4899" fmla="*/ 3637051 w 6331249"/>
              <a:gd name="connsiteY4899" fmla="*/ 2834899 h 6286576"/>
              <a:gd name="connsiteX4900" fmla="*/ 3634959 w 6331249"/>
              <a:gd name="connsiteY4900" fmla="*/ 2834899 h 6286576"/>
              <a:gd name="connsiteX4901" fmla="*/ 3622406 w 6331249"/>
              <a:gd name="connsiteY4901" fmla="*/ 2837457 h 6286576"/>
              <a:gd name="connsiteX4902" fmla="*/ 3610551 w 6331249"/>
              <a:gd name="connsiteY4902" fmla="*/ 2840014 h 6286576"/>
              <a:gd name="connsiteX4903" fmla="*/ 3599161 w 6331249"/>
              <a:gd name="connsiteY4903" fmla="*/ 2842571 h 6286576"/>
              <a:gd name="connsiteX4904" fmla="*/ 3588468 w 6331249"/>
              <a:gd name="connsiteY4904" fmla="*/ 2845129 h 6286576"/>
              <a:gd name="connsiteX4905" fmla="*/ 3578007 w 6331249"/>
              <a:gd name="connsiteY4905" fmla="*/ 2847918 h 6286576"/>
              <a:gd name="connsiteX4906" fmla="*/ 3568011 w 6331249"/>
              <a:gd name="connsiteY4906" fmla="*/ 2850709 h 6286576"/>
              <a:gd name="connsiteX4907" fmla="*/ 3558248 w 6331249"/>
              <a:gd name="connsiteY4907" fmla="*/ 2853731 h 6286576"/>
              <a:gd name="connsiteX4908" fmla="*/ 3548717 w 6331249"/>
              <a:gd name="connsiteY4908" fmla="*/ 2856985 h 6286576"/>
              <a:gd name="connsiteX4909" fmla="*/ 3539419 w 6331249"/>
              <a:gd name="connsiteY4909" fmla="*/ 2860473 h 6286576"/>
              <a:gd name="connsiteX4910" fmla="*/ 3530353 w 6331249"/>
              <a:gd name="connsiteY4910" fmla="*/ 2864425 h 6286576"/>
              <a:gd name="connsiteX4911" fmla="*/ 3521287 w 6331249"/>
              <a:gd name="connsiteY4911" fmla="*/ 2868842 h 6286576"/>
              <a:gd name="connsiteX4912" fmla="*/ 3512454 w 6331249"/>
              <a:gd name="connsiteY4912" fmla="*/ 2873492 h 6286576"/>
              <a:gd name="connsiteX4913" fmla="*/ 3503853 w 6331249"/>
              <a:gd name="connsiteY4913" fmla="*/ 2878606 h 6286576"/>
              <a:gd name="connsiteX4914" fmla="*/ 3495716 w 6331249"/>
              <a:gd name="connsiteY4914" fmla="*/ 2884186 h 6286576"/>
              <a:gd name="connsiteX4915" fmla="*/ 3487813 w 6331249"/>
              <a:gd name="connsiteY4915" fmla="*/ 2890231 h 6286576"/>
              <a:gd name="connsiteX4916" fmla="*/ 3480142 w 6331249"/>
              <a:gd name="connsiteY4916" fmla="*/ 2896740 h 6286576"/>
              <a:gd name="connsiteX4917" fmla="*/ 3472936 w 6331249"/>
              <a:gd name="connsiteY4917" fmla="*/ 2903715 h 6286576"/>
              <a:gd name="connsiteX4918" fmla="*/ 3465962 w 6331249"/>
              <a:gd name="connsiteY4918" fmla="*/ 2910922 h 6286576"/>
              <a:gd name="connsiteX4919" fmla="*/ 3459453 w 6331249"/>
              <a:gd name="connsiteY4919" fmla="*/ 2918361 h 6286576"/>
              <a:gd name="connsiteX4920" fmla="*/ 3453176 w 6331249"/>
              <a:gd name="connsiteY4920" fmla="*/ 2926266 h 6286576"/>
              <a:gd name="connsiteX4921" fmla="*/ 3446900 w 6331249"/>
              <a:gd name="connsiteY4921" fmla="*/ 2934402 h 6286576"/>
              <a:gd name="connsiteX4922" fmla="*/ 3440856 w 6331249"/>
              <a:gd name="connsiteY4922" fmla="*/ 2942772 h 6286576"/>
              <a:gd name="connsiteX4923" fmla="*/ 3434812 w 6331249"/>
              <a:gd name="connsiteY4923" fmla="*/ 2951606 h 6286576"/>
              <a:gd name="connsiteX4924" fmla="*/ 3428768 w 6331249"/>
              <a:gd name="connsiteY4924" fmla="*/ 2960905 h 6286576"/>
              <a:gd name="connsiteX4925" fmla="*/ 3422492 w 6331249"/>
              <a:gd name="connsiteY4925" fmla="*/ 2970670 h 6286576"/>
              <a:gd name="connsiteX4926" fmla="*/ 3416448 w 6331249"/>
              <a:gd name="connsiteY4926" fmla="*/ 2980434 h 6286576"/>
              <a:gd name="connsiteX4927" fmla="*/ 3414356 w 6331249"/>
              <a:gd name="connsiteY4927" fmla="*/ 2980434 h 6286576"/>
              <a:gd name="connsiteX4928" fmla="*/ 3401803 w 6331249"/>
              <a:gd name="connsiteY4928" fmla="*/ 2978109 h 6286576"/>
              <a:gd name="connsiteX4929" fmla="*/ 3389948 w 6331249"/>
              <a:gd name="connsiteY4929" fmla="*/ 2976017 h 6286576"/>
              <a:gd name="connsiteX4930" fmla="*/ 3378557 w 6331249"/>
              <a:gd name="connsiteY4930" fmla="*/ 2974157 h 6286576"/>
              <a:gd name="connsiteX4931" fmla="*/ 3367864 w 6331249"/>
              <a:gd name="connsiteY4931" fmla="*/ 2971367 h 6286576"/>
              <a:gd name="connsiteX4932" fmla="*/ 3357171 w 6331249"/>
              <a:gd name="connsiteY4932" fmla="*/ 2969972 h 6286576"/>
              <a:gd name="connsiteX4933" fmla="*/ 3346710 w 6331249"/>
              <a:gd name="connsiteY4933" fmla="*/ 2968810 h 6286576"/>
              <a:gd name="connsiteX4934" fmla="*/ 3336482 w 6331249"/>
              <a:gd name="connsiteY4934" fmla="*/ 2968810 h 6286576"/>
              <a:gd name="connsiteX4935" fmla="*/ 3326486 w 6331249"/>
              <a:gd name="connsiteY4935" fmla="*/ 2968810 h 6286576"/>
              <a:gd name="connsiteX4936" fmla="*/ 3306495 w 6331249"/>
              <a:gd name="connsiteY4936" fmla="*/ 2968810 h 6286576"/>
              <a:gd name="connsiteX4937" fmla="*/ 3296499 w 6331249"/>
              <a:gd name="connsiteY4937" fmla="*/ 2968810 h 6286576"/>
              <a:gd name="connsiteX4938" fmla="*/ 3286503 w 6331249"/>
              <a:gd name="connsiteY4938" fmla="*/ 2968810 h 6286576"/>
              <a:gd name="connsiteX4939" fmla="*/ 3276740 w 6331249"/>
              <a:gd name="connsiteY4939" fmla="*/ 2970437 h 6286576"/>
              <a:gd name="connsiteX4940" fmla="*/ 3266977 w 6331249"/>
              <a:gd name="connsiteY4940" fmla="*/ 2972529 h 6286576"/>
              <a:gd name="connsiteX4941" fmla="*/ 3257214 w 6331249"/>
              <a:gd name="connsiteY4941" fmla="*/ 2975087 h 6286576"/>
              <a:gd name="connsiteX4942" fmla="*/ 3247683 w 6331249"/>
              <a:gd name="connsiteY4942" fmla="*/ 2978109 h 6286576"/>
              <a:gd name="connsiteX4943" fmla="*/ 3238384 w 6331249"/>
              <a:gd name="connsiteY4943" fmla="*/ 2981596 h 6286576"/>
              <a:gd name="connsiteX4944" fmla="*/ 3228389 w 6331249"/>
              <a:gd name="connsiteY4944" fmla="*/ 2985316 h 6286576"/>
              <a:gd name="connsiteX4945" fmla="*/ 3219323 w 6331249"/>
              <a:gd name="connsiteY4945" fmla="*/ 2989733 h 6286576"/>
              <a:gd name="connsiteX4946" fmla="*/ 3210489 w 6331249"/>
              <a:gd name="connsiteY4946" fmla="*/ 2994615 h 6286576"/>
              <a:gd name="connsiteX4947" fmla="*/ 3201656 w 6331249"/>
              <a:gd name="connsiteY4947" fmla="*/ 2999730 h 6286576"/>
              <a:gd name="connsiteX4948" fmla="*/ 3192823 w 6331249"/>
              <a:gd name="connsiteY4948" fmla="*/ 3005310 h 6286576"/>
              <a:gd name="connsiteX4949" fmla="*/ 3183757 w 6331249"/>
              <a:gd name="connsiteY4949" fmla="*/ 3011122 h 6286576"/>
              <a:gd name="connsiteX4950" fmla="*/ 3174458 w 6331249"/>
              <a:gd name="connsiteY4950" fmla="*/ 3017399 h 6286576"/>
              <a:gd name="connsiteX4951" fmla="*/ 3164928 w 6331249"/>
              <a:gd name="connsiteY4951" fmla="*/ 3023908 h 6286576"/>
              <a:gd name="connsiteX4952" fmla="*/ 3164928 w 6331249"/>
              <a:gd name="connsiteY4952" fmla="*/ 3023908 h 6286576"/>
              <a:gd name="connsiteX4953" fmla="*/ 3155397 w 6331249"/>
              <a:gd name="connsiteY4953" fmla="*/ 3017399 h 6286576"/>
              <a:gd name="connsiteX4954" fmla="*/ 3146098 w 6331249"/>
              <a:gd name="connsiteY4954" fmla="*/ 3011122 h 6286576"/>
              <a:gd name="connsiteX4955" fmla="*/ 3137033 w 6331249"/>
              <a:gd name="connsiteY4955" fmla="*/ 3005310 h 6286576"/>
              <a:gd name="connsiteX4956" fmla="*/ 3128199 w 6331249"/>
              <a:gd name="connsiteY4956" fmla="*/ 2999730 h 6286576"/>
              <a:gd name="connsiteX4957" fmla="*/ 3119366 w 6331249"/>
              <a:gd name="connsiteY4957" fmla="*/ 2994615 h 6286576"/>
              <a:gd name="connsiteX4958" fmla="*/ 3110532 w 6331249"/>
              <a:gd name="connsiteY4958" fmla="*/ 2989733 h 6286576"/>
              <a:gd name="connsiteX4959" fmla="*/ 3101466 w 6331249"/>
              <a:gd name="connsiteY4959" fmla="*/ 2985316 h 6286576"/>
              <a:gd name="connsiteX4960" fmla="*/ 3092400 w 6331249"/>
              <a:gd name="connsiteY4960" fmla="*/ 2981364 h 6286576"/>
              <a:gd name="connsiteX4961" fmla="*/ 3083102 w 6331249"/>
              <a:gd name="connsiteY4961" fmla="*/ 2977876 h 6286576"/>
              <a:gd name="connsiteX4962" fmla="*/ 3073571 w 6331249"/>
              <a:gd name="connsiteY4962" fmla="*/ 2974854 h 6286576"/>
              <a:gd name="connsiteX4963" fmla="*/ 3063808 w 6331249"/>
              <a:gd name="connsiteY4963" fmla="*/ 2972297 h 6286576"/>
              <a:gd name="connsiteX4964" fmla="*/ 3054045 w 6331249"/>
              <a:gd name="connsiteY4964" fmla="*/ 2970205 h 6286576"/>
              <a:gd name="connsiteX4965" fmla="*/ 3044049 w 6331249"/>
              <a:gd name="connsiteY4965" fmla="*/ 2968577 h 6286576"/>
              <a:gd name="connsiteX4966" fmla="*/ 3034053 w 6331249"/>
              <a:gd name="connsiteY4966" fmla="*/ 2968577 h 6286576"/>
              <a:gd name="connsiteX4967" fmla="*/ 3024058 w 6331249"/>
              <a:gd name="connsiteY4967" fmla="*/ 2968577 h 6286576"/>
              <a:gd name="connsiteX4968" fmla="*/ 3004066 w 6331249"/>
              <a:gd name="connsiteY4968" fmla="*/ 2968577 h 6286576"/>
              <a:gd name="connsiteX4969" fmla="*/ 2994070 w 6331249"/>
              <a:gd name="connsiteY4969" fmla="*/ 2968577 h 6286576"/>
              <a:gd name="connsiteX4970" fmla="*/ 2983842 w 6331249"/>
              <a:gd name="connsiteY4970" fmla="*/ 2968577 h 6286576"/>
              <a:gd name="connsiteX4971" fmla="*/ 2973381 w 6331249"/>
              <a:gd name="connsiteY4971" fmla="*/ 2969740 h 6286576"/>
              <a:gd name="connsiteX4972" fmla="*/ 2962688 w 6331249"/>
              <a:gd name="connsiteY4972" fmla="*/ 2971135 h 6286576"/>
              <a:gd name="connsiteX4973" fmla="*/ 2951763 w 6331249"/>
              <a:gd name="connsiteY4973" fmla="*/ 2972762 h 6286576"/>
              <a:gd name="connsiteX4974" fmla="*/ 2940372 w 6331249"/>
              <a:gd name="connsiteY4974" fmla="*/ 2974622 h 6286576"/>
              <a:gd name="connsiteX4975" fmla="*/ 2928517 w 6331249"/>
              <a:gd name="connsiteY4975" fmla="*/ 2976714 h 6286576"/>
              <a:gd name="connsiteX4976" fmla="*/ 2915964 w 6331249"/>
              <a:gd name="connsiteY4976" fmla="*/ 2979039 h 6286576"/>
              <a:gd name="connsiteX4977" fmla="*/ 2913872 w 6331249"/>
              <a:gd name="connsiteY4977" fmla="*/ 2979039 h 6286576"/>
              <a:gd name="connsiteX4978" fmla="*/ 2907828 w 6331249"/>
              <a:gd name="connsiteY4978" fmla="*/ 2969275 h 6286576"/>
              <a:gd name="connsiteX4979" fmla="*/ 2901552 w 6331249"/>
              <a:gd name="connsiteY4979" fmla="*/ 2959510 h 6286576"/>
              <a:gd name="connsiteX4980" fmla="*/ 2895508 w 6331249"/>
              <a:gd name="connsiteY4980" fmla="*/ 2950211 h 6286576"/>
              <a:gd name="connsiteX4981" fmla="*/ 2889464 w 6331249"/>
              <a:gd name="connsiteY4981" fmla="*/ 2941377 h 6286576"/>
              <a:gd name="connsiteX4982" fmla="*/ 2883420 w 6331249"/>
              <a:gd name="connsiteY4982" fmla="*/ 2933007 h 6286576"/>
              <a:gd name="connsiteX4983" fmla="*/ 2877143 w 6331249"/>
              <a:gd name="connsiteY4983" fmla="*/ 2924870 h 6286576"/>
              <a:gd name="connsiteX4984" fmla="*/ 2870867 w 6331249"/>
              <a:gd name="connsiteY4984" fmla="*/ 2916966 h 6286576"/>
              <a:gd name="connsiteX4985" fmla="*/ 2864358 w 6331249"/>
              <a:gd name="connsiteY4985" fmla="*/ 2909527 h 6286576"/>
              <a:gd name="connsiteX4986" fmla="*/ 2857384 w 6331249"/>
              <a:gd name="connsiteY4986" fmla="*/ 2902319 h 6286576"/>
              <a:gd name="connsiteX4987" fmla="*/ 2850178 w 6331249"/>
              <a:gd name="connsiteY4987" fmla="*/ 2895345 h 6286576"/>
              <a:gd name="connsiteX4988" fmla="*/ 2842507 w 6331249"/>
              <a:gd name="connsiteY4988" fmla="*/ 2888836 h 6286576"/>
              <a:gd name="connsiteX4989" fmla="*/ 2834603 w 6331249"/>
              <a:gd name="connsiteY4989" fmla="*/ 2882791 h 6286576"/>
              <a:gd name="connsiteX4990" fmla="*/ 2826468 w 6331249"/>
              <a:gd name="connsiteY4990" fmla="*/ 2877212 h 6286576"/>
              <a:gd name="connsiteX4991" fmla="*/ 2817866 w 6331249"/>
              <a:gd name="connsiteY4991" fmla="*/ 2872097 h 6286576"/>
              <a:gd name="connsiteX4992" fmla="*/ 2809963 w 6331249"/>
              <a:gd name="connsiteY4992" fmla="*/ 2869075 h 6286576"/>
              <a:gd name="connsiteX4993" fmla="*/ 2800897 w 6331249"/>
              <a:gd name="connsiteY4993" fmla="*/ 2864657 h 6286576"/>
              <a:gd name="connsiteX4994" fmla="*/ 2791831 w 6331249"/>
              <a:gd name="connsiteY4994" fmla="*/ 2860705 h 6286576"/>
              <a:gd name="connsiteX4995" fmla="*/ 2782533 w 6331249"/>
              <a:gd name="connsiteY4995" fmla="*/ 2857218 h 6286576"/>
              <a:gd name="connsiteX4996" fmla="*/ 2773002 w 6331249"/>
              <a:gd name="connsiteY4996" fmla="*/ 2853963 h 6286576"/>
              <a:gd name="connsiteX4997" fmla="*/ 2763239 w 6331249"/>
              <a:gd name="connsiteY4997" fmla="*/ 2850941 h 6286576"/>
              <a:gd name="connsiteX4998" fmla="*/ 2753243 w 6331249"/>
              <a:gd name="connsiteY4998" fmla="*/ 2848151 h 6286576"/>
              <a:gd name="connsiteX4999" fmla="*/ 2742782 w 6331249"/>
              <a:gd name="connsiteY4999" fmla="*/ 2845361 h 6286576"/>
              <a:gd name="connsiteX5000" fmla="*/ 2732089 w 6331249"/>
              <a:gd name="connsiteY5000" fmla="*/ 2842804 h 6286576"/>
              <a:gd name="connsiteX5001" fmla="*/ 2720699 w 6331249"/>
              <a:gd name="connsiteY5001" fmla="*/ 2840246 h 6286576"/>
              <a:gd name="connsiteX5002" fmla="*/ 2708843 w 6331249"/>
              <a:gd name="connsiteY5002" fmla="*/ 2837689 h 6286576"/>
              <a:gd name="connsiteX5003" fmla="*/ 2696290 w 6331249"/>
              <a:gd name="connsiteY5003" fmla="*/ 2835132 h 6286576"/>
              <a:gd name="connsiteX5004" fmla="*/ 2694198 w 6331249"/>
              <a:gd name="connsiteY5004" fmla="*/ 2835132 h 6286576"/>
              <a:gd name="connsiteX5005" fmla="*/ 2692339 w 6331249"/>
              <a:gd name="connsiteY5005" fmla="*/ 2823740 h 6286576"/>
              <a:gd name="connsiteX5006" fmla="*/ 2690247 w 6331249"/>
              <a:gd name="connsiteY5006" fmla="*/ 2812349 h 6286576"/>
              <a:gd name="connsiteX5007" fmla="*/ 2688154 w 6331249"/>
              <a:gd name="connsiteY5007" fmla="*/ 2801422 h 6286576"/>
              <a:gd name="connsiteX5008" fmla="*/ 2685830 w 6331249"/>
              <a:gd name="connsiteY5008" fmla="*/ 2790960 h 6286576"/>
              <a:gd name="connsiteX5009" fmla="*/ 2683505 w 6331249"/>
              <a:gd name="connsiteY5009" fmla="*/ 2780731 h 6286576"/>
              <a:gd name="connsiteX5010" fmla="*/ 2680948 w 6331249"/>
              <a:gd name="connsiteY5010" fmla="*/ 2770967 h 6286576"/>
              <a:gd name="connsiteX5011" fmla="*/ 2678159 w 6331249"/>
              <a:gd name="connsiteY5011" fmla="*/ 2761202 h 6286576"/>
              <a:gd name="connsiteX5012" fmla="*/ 2674904 w 6331249"/>
              <a:gd name="connsiteY5012" fmla="*/ 2751670 h 6286576"/>
              <a:gd name="connsiteX5013" fmla="*/ 2671185 w 6331249"/>
              <a:gd name="connsiteY5013" fmla="*/ 2742371 h 6286576"/>
              <a:gd name="connsiteX5014" fmla="*/ 2667233 w 6331249"/>
              <a:gd name="connsiteY5014" fmla="*/ 2733304 h 6286576"/>
              <a:gd name="connsiteX5015" fmla="*/ 2662816 w 6331249"/>
              <a:gd name="connsiteY5015" fmla="*/ 2724470 h 6286576"/>
              <a:gd name="connsiteX5016" fmla="*/ 2657935 w 6331249"/>
              <a:gd name="connsiteY5016" fmla="*/ 2715868 h 6286576"/>
              <a:gd name="connsiteX5017" fmla="*/ 2652588 w 6331249"/>
              <a:gd name="connsiteY5017" fmla="*/ 2707499 h 6286576"/>
              <a:gd name="connsiteX5018" fmla="*/ 2646777 w 6331249"/>
              <a:gd name="connsiteY5018" fmla="*/ 2699362 h 6286576"/>
              <a:gd name="connsiteX5019" fmla="*/ 2640500 w 6331249"/>
              <a:gd name="connsiteY5019" fmla="*/ 2691690 h 6286576"/>
              <a:gd name="connsiteX5020" fmla="*/ 2633294 w 6331249"/>
              <a:gd name="connsiteY5020" fmla="*/ 2683088 h 6286576"/>
              <a:gd name="connsiteX5021" fmla="*/ 2626320 w 6331249"/>
              <a:gd name="connsiteY5021" fmla="*/ 2675881 h 6286576"/>
              <a:gd name="connsiteX5022" fmla="*/ 2619114 w 6331249"/>
              <a:gd name="connsiteY5022" fmla="*/ 2669139 h 6286576"/>
              <a:gd name="connsiteX5023" fmla="*/ 2611443 w 6331249"/>
              <a:gd name="connsiteY5023" fmla="*/ 2662397 h 6286576"/>
              <a:gd name="connsiteX5024" fmla="*/ 2603539 w 6331249"/>
              <a:gd name="connsiteY5024" fmla="*/ 2655888 h 6286576"/>
              <a:gd name="connsiteX5025" fmla="*/ 2595403 w 6331249"/>
              <a:gd name="connsiteY5025" fmla="*/ 2649378 h 6286576"/>
              <a:gd name="connsiteX5026" fmla="*/ 2586802 w 6331249"/>
              <a:gd name="connsiteY5026" fmla="*/ 2642869 h 6286576"/>
              <a:gd name="connsiteX5027" fmla="*/ 2577504 w 6331249"/>
              <a:gd name="connsiteY5027" fmla="*/ 2636591 h 6286576"/>
              <a:gd name="connsiteX5028" fmla="*/ 2567973 w 6331249"/>
              <a:gd name="connsiteY5028" fmla="*/ 2629850 h 6286576"/>
              <a:gd name="connsiteX5029" fmla="*/ 2557978 w 6331249"/>
              <a:gd name="connsiteY5029" fmla="*/ 2622875 h 6286576"/>
              <a:gd name="connsiteX5030" fmla="*/ 2547517 w 6331249"/>
              <a:gd name="connsiteY5030" fmla="*/ 2615668 h 6286576"/>
              <a:gd name="connsiteX5031" fmla="*/ 2545657 w 6331249"/>
              <a:gd name="connsiteY5031" fmla="*/ 2614506 h 6286576"/>
              <a:gd name="connsiteX5032" fmla="*/ 2548214 w 6331249"/>
              <a:gd name="connsiteY5032" fmla="*/ 2603346 h 6286576"/>
              <a:gd name="connsiteX5033" fmla="*/ 2550539 w 6331249"/>
              <a:gd name="connsiteY5033" fmla="*/ 2592187 h 6286576"/>
              <a:gd name="connsiteX5034" fmla="*/ 2552631 w 6331249"/>
              <a:gd name="connsiteY5034" fmla="*/ 2581260 h 6286576"/>
              <a:gd name="connsiteX5035" fmla="*/ 2554490 w 6331249"/>
              <a:gd name="connsiteY5035" fmla="*/ 2570799 h 6286576"/>
              <a:gd name="connsiteX5036" fmla="*/ 2556118 w 6331249"/>
              <a:gd name="connsiteY5036" fmla="*/ 2560569 h 6286576"/>
              <a:gd name="connsiteX5037" fmla="*/ 2557512 w 6331249"/>
              <a:gd name="connsiteY5037" fmla="*/ 2550340 h 6286576"/>
              <a:gd name="connsiteX5038" fmla="*/ 2557512 w 6331249"/>
              <a:gd name="connsiteY5038" fmla="*/ 2540343 h 6286576"/>
              <a:gd name="connsiteX5039" fmla="*/ 2557512 w 6331249"/>
              <a:gd name="connsiteY5039" fmla="*/ 2530346 h 6286576"/>
              <a:gd name="connsiteX5040" fmla="*/ 2557512 w 6331249"/>
              <a:gd name="connsiteY5040" fmla="*/ 2510353 h 6286576"/>
              <a:gd name="connsiteX5041" fmla="*/ 2557512 w 6331249"/>
              <a:gd name="connsiteY5041" fmla="*/ 2500356 h 6286576"/>
              <a:gd name="connsiteX5042" fmla="*/ 2556350 w 6331249"/>
              <a:gd name="connsiteY5042" fmla="*/ 2490360 h 6286576"/>
              <a:gd name="connsiteX5043" fmla="*/ 2554490 w 6331249"/>
              <a:gd name="connsiteY5043" fmla="*/ 2480595 h 6286576"/>
              <a:gd name="connsiteX5044" fmla="*/ 2552166 w 6331249"/>
              <a:gd name="connsiteY5044" fmla="*/ 2470831 h 6286576"/>
              <a:gd name="connsiteX5045" fmla="*/ 2549376 w 6331249"/>
              <a:gd name="connsiteY5045" fmla="*/ 2461299 h 6286576"/>
              <a:gd name="connsiteX5046" fmla="*/ 2546122 w 6331249"/>
              <a:gd name="connsiteY5046" fmla="*/ 2452000 h 6286576"/>
              <a:gd name="connsiteX5047" fmla="*/ 2542403 w 6331249"/>
              <a:gd name="connsiteY5047" fmla="*/ 2442701 h 6286576"/>
              <a:gd name="connsiteX5048" fmla="*/ 2538218 w 6331249"/>
              <a:gd name="connsiteY5048" fmla="*/ 2433634 h 6286576"/>
              <a:gd name="connsiteX5049" fmla="*/ 2533802 w 6331249"/>
              <a:gd name="connsiteY5049" fmla="*/ 2424567 h 6286576"/>
              <a:gd name="connsiteX5050" fmla="*/ 2528920 w 6331249"/>
              <a:gd name="connsiteY5050" fmla="*/ 2415500 h 6286576"/>
              <a:gd name="connsiteX5051" fmla="*/ 2523806 w 6331249"/>
              <a:gd name="connsiteY5051" fmla="*/ 2406433 h 6286576"/>
              <a:gd name="connsiteX5052" fmla="*/ 2518460 w 6331249"/>
              <a:gd name="connsiteY5052" fmla="*/ 2397134 h 6286576"/>
              <a:gd name="connsiteX5053" fmla="*/ 2512648 w 6331249"/>
              <a:gd name="connsiteY5053" fmla="*/ 2387602 h 6286576"/>
              <a:gd name="connsiteX5054" fmla="*/ 2506604 w 6331249"/>
              <a:gd name="connsiteY5054" fmla="*/ 2377838 h 6286576"/>
              <a:gd name="connsiteX5055" fmla="*/ 2500095 w 6331249"/>
              <a:gd name="connsiteY5055" fmla="*/ 2367608 h 6286576"/>
              <a:gd name="connsiteX5056" fmla="*/ 2493121 w 6331249"/>
              <a:gd name="connsiteY5056" fmla="*/ 2356914 h 6286576"/>
              <a:gd name="connsiteX5057" fmla="*/ 2491959 w 6331249"/>
              <a:gd name="connsiteY5057" fmla="*/ 2355054 h 6286576"/>
              <a:gd name="connsiteX5058" fmla="*/ 2498468 w 6331249"/>
              <a:gd name="connsiteY5058" fmla="*/ 2345755 h 6286576"/>
              <a:gd name="connsiteX5059" fmla="*/ 2504977 w 6331249"/>
              <a:gd name="connsiteY5059" fmla="*/ 2336223 h 6286576"/>
              <a:gd name="connsiteX5060" fmla="*/ 2511253 w 6331249"/>
              <a:gd name="connsiteY5060" fmla="*/ 2326924 h 6286576"/>
              <a:gd name="connsiteX5061" fmla="*/ 2517065 w 6331249"/>
              <a:gd name="connsiteY5061" fmla="*/ 2317857 h 6286576"/>
              <a:gd name="connsiteX5062" fmla="*/ 2522644 w 6331249"/>
              <a:gd name="connsiteY5062" fmla="*/ 2309023 h 6286576"/>
              <a:gd name="connsiteX5063" fmla="*/ 2527758 w 6331249"/>
              <a:gd name="connsiteY5063" fmla="*/ 2300188 h 6286576"/>
              <a:gd name="connsiteX5064" fmla="*/ 2532640 w 6331249"/>
              <a:gd name="connsiteY5064" fmla="*/ 2291354 h 6286576"/>
              <a:gd name="connsiteX5065" fmla="*/ 2537056 w 6331249"/>
              <a:gd name="connsiteY5065" fmla="*/ 2282287 h 6286576"/>
              <a:gd name="connsiteX5066" fmla="*/ 2541008 w 6331249"/>
              <a:gd name="connsiteY5066" fmla="*/ 2273220 h 6286576"/>
              <a:gd name="connsiteX5067" fmla="*/ 2544495 w 6331249"/>
              <a:gd name="connsiteY5067" fmla="*/ 2263921 h 6286576"/>
              <a:gd name="connsiteX5068" fmla="*/ 2547517 w 6331249"/>
              <a:gd name="connsiteY5068" fmla="*/ 2254389 h 6286576"/>
              <a:gd name="connsiteX5069" fmla="*/ 2550074 w 6331249"/>
              <a:gd name="connsiteY5069" fmla="*/ 2244625 h 6286576"/>
              <a:gd name="connsiteX5070" fmla="*/ 2552166 w 6331249"/>
              <a:gd name="connsiteY5070" fmla="*/ 2234861 h 6286576"/>
              <a:gd name="connsiteX5071" fmla="*/ 2553793 w 6331249"/>
              <a:gd name="connsiteY5071" fmla="*/ 2225096 h 6286576"/>
              <a:gd name="connsiteX5072" fmla="*/ 2553793 w 6331249"/>
              <a:gd name="connsiteY5072" fmla="*/ 2215099 h 6286576"/>
              <a:gd name="connsiteX5073" fmla="*/ 2553793 w 6331249"/>
              <a:gd name="connsiteY5073" fmla="*/ 2205103 h 6286576"/>
              <a:gd name="connsiteX5074" fmla="*/ 2553793 w 6331249"/>
              <a:gd name="connsiteY5074" fmla="*/ 2195106 h 6286576"/>
              <a:gd name="connsiteX5075" fmla="*/ 2553793 w 6331249"/>
              <a:gd name="connsiteY5075" fmla="*/ 2185109 h 6286576"/>
              <a:gd name="connsiteX5076" fmla="*/ 2553793 w 6331249"/>
              <a:gd name="connsiteY5076" fmla="*/ 2175112 h 6286576"/>
              <a:gd name="connsiteX5077" fmla="*/ 2553793 w 6331249"/>
              <a:gd name="connsiteY5077" fmla="*/ 2164883 h 6286576"/>
              <a:gd name="connsiteX5078" fmla="*/ 2552631 w 6331249"/>
              <a:gd name="connsiteY5078" fmla="*/ 2154421 h 6286576"/>
              <a:gd name="connsiteX5079" fmla="*/ 2551236 w 6331249"/>
              <a:gd name="connsiteY5079" fmla="*/ 2143727 h 6286576"/>
              <a:gd name="connsiteX5080" fmla="*/ 2549609 w 6331249"/>
              <a:gd name="connsiteY5080" fmla="*/ 2132800 h 6286576"/>
              <a:gd name="connsiteX5081" fmla="*/ 2547749 w 6331249"/>
              <a:gd name="connsiteY5081" fmla="*/ 2121409 h 6286576"/>
              <a:gd name="connsiteX5082" fmla="*/ 2545657 w 6331249"/>
              <a:gd name="connsiteY5082" fmla="*/ 2109552 h 6286576"/>
              <a:gd name="connsiteX5083" fmla="*/ 2543332 w 6331249"/>
              <a:gd name="connsiteY5083" fmla="*/ 2096998 h 6286576"/>
              <a:gd name="connsiteX5084" fmla="*/ 2543332 w 6331249"/>
              <a:gd name="connsiteY5084" fmla="*/ 2094906 h 6286576"/>
              <a:gd name="connsiteX5085" fmla="*/ 2553096 w 6331249"/>
              <a:gd name="connsiteY5085" fmla="*/ 2088861 h 6286576"/>
              <a:gd name="connsiteX5086" fmla="*/ 2562859 w 6331249"/>
              <a:gd name="connsiteY5086" fmla="*/ 2082584 h 6286576"/>
              <a:gd name="connsiteX5087" fmla="*/ 2572158 w 6331249"/>
              <a:gd name="connsiteY5087" fmla="*/ 2076540 h 6286576"/>
              <a:gd name="connsiteX5088" fmla="*/ 2580991 w 6331249"/>
              <a:gd name="connsiteY5088" fmla="*/ 2070495 h 6286576"/>
              <a:gd name="connsiteX5089" fmla="*/ 2589359 w 6331249"/>
              <a:gd name="connsiteY5089" fmla="*/ 2064450 h 6286576"/>
              <a:gd name="connsiteX5090" fmla="*/ 2597495 w 6331249"/>
              <a:gd name="connsiteY5090" fmla="*/ 2058173 h 6286576"/>
              <a:gd name="connsiteX5091" fmla="*/ 2605399 w 6331249"/>
              <a:gd name="connsiteY5091" fmla="*/ 2051896 h 6286576"/>
              <a:gd name="connsiteX5092" fmla="*/ 2612838 w 6331249"/>
              <a:gd name="connsiteY5092" fmla="*/ 2045387 h 6286576"/>
              <a:gd name="connsiteX5093" fmla="*/ 2620044 w 6331249"/>
              <a:gd name="connsiteY5093" fmla="*/ 2038412 h 6286576"/>
              <a:gd name="connsiteX5094" fmla="*/ 2627018 w 6331249"/>
              <a:gd name="connsiteY5094" fmla="*/ 2031205 h 6286576"/>
              <a:gd name="connsiteX5095" fmla="*/ 2633527 w 6331249"/>
              <a:gd name="connsiteY5095" fmla="*/ 2023533 h 6286576"/>
              <a:gd name="connsiteX5096" fmla="*/ 2639570 w 6331249"/>
              <a:gd name="connsiteY5096" fmla="*/ 2015629 h 6286576"/>
              <a:gd name="connsiteX5097" fmla="*/ 2645150 w 6331249"/>
              <a:gd name="connsiteY5097" fmla="*/ 2007492 h 6286576"/>
              <a:gd name="connsiteX5098" fmla="*/ 2650264 w 6331249"/>
              <a:gd name="connsiteY5098" fmla="*/ 1998890 h 6286576"/>
              <a:gd name="connsiteX5099" fmla="*/ 2654913 w 6331249"/>
              <a:gd name="connsiteY5099" fmla="*/ 1990056 h 6286576"/>
              <a:gd name="connsiteX5100" fmla="*/ 2659330 w 6331249"/>
              <a:gd name="connsiteY5100" fmla="*/ 1980989 h 6286576"/>
              <a:gd name="connsiteX5101" fmla="*/ 2663281 w 6331249"/>
              <a:gd name="connsiteY5101" fmla="*/ 1971922 h 6286576"/>
              <a:gd name="connsiteX5102" fmla="*/ 2666768 w 6331249"/>
              <a:gd name="connsiteY5102" fmla="*/ 1962623 h 6286576"/>
              <a:gd name="connsiteX5103" fmla="*/ 2670022 w 6331249"/>
              <a:gd name="connsiteY5103" fmla="*/ 1953091 h 6286576"/>
              <a:gd name="connsiteX5104" fmla="*/ 2673045 w 6331249"/>
              <a:gd name="connsiteY5104" fmla="*/ 1943327 h 6286576"/>
              <a:gd name="connsiteX5105" fmla="*/ 2675834 w 6331249"/>
              <a:gd name="connsiteY5105" fmla="*/ 1933330 h 6286576"/>
              <a:gd name="connsiteX5106" fmla="*/ 2678624 w 6331249"/>
              <a:gd name="connsiteY5106" fmla="*/ 1922868 h 6286576"/>
              <a:gd name="connsiteX5107" fmla="*/ 2681181 w 6331249"/>
              <a:gd name="connsiteY5107" fmla="*/ 1912174 h 6286576"/>
              <a:gd name="connsiteX5108" fmla="*/ 2683738 w 6331249"/>
              <a:gd name="connsiteY5108" fmla="*/ 1900782 h 6286576"/>
              <a:gd name="connsiteX5109" fmla="*/ 2686295 w 6331249"/>
              <a:gd name="connsiteY5109" fmla="*/ 1888925 h 6286576"/>
              <a:gd name="connsiteX5110" fmla="*/ 2688852 w 6331249"/>
              <a:gd name="connsiteY5110" fmla="*/ 1876372 h 6286576"/>
              <a:gd name="connsiteX5111" fmla="*/ 2688852 w 6331249"/>
              <a:gd name="connsiteY5111" fmla="*/ 1874279 h 6286576"/>
              <a:gd name="connsiteX5112" fmla="*/ 2700242 w 6331249"/>
              <a:gd name="connsiteY5112" fmla="*/ 1872419 h 6286576"/>
              <a:gd name="connsiteX5113" fmla="*/ 2711633 w 6331249"/>
              <a:gd name="connsiteY5113" fmla="*/ 1870327 h 6286576"/>
              <a:gd name="connsiteX5114" fmla="*/ 2722558 w 6331249"/>
              <a:gd name="connsiteY5114" fmla="*/ 1868234 h 6286576"/>
              <a:gd name="connsiteX5115" fmla="*/ 2733019 w 6331249"/>
              <a:gd name="connsiteY5115" fmla="*/ 1865910 h 6286576"/>
              <a:gd name="connsiteX5116" fmla="*/ 2743247 w 6331249"/>
              <a:gd name="connsiteY5116" fmla="*/ 1863585 h 6286576"/>
              <a:gd name="connsiteX5117" fmla="*/ 2753010 w 6331249"/>
              <a:gd name="connsiteY5117" fmla="*/ 1861028 h 6286576"/>
              <a:gd name="connsiteX5118" fmla="*/ 2762774 w 6331249"/>
              <a:gd name="connsiteY5118" fmla="*/ 1858238 h 6286576"/>
              <a:gd name="connsiteX5119" fmla="*/ 2772305 w 6331249"/>
              <a:gd name="connsiteY5119" fmla="*/ 1854983 h 6286576"/>
              <a:gd name="connsiteX5120" fmla="*/ 2781603 w 6331249"/>
              <a:gd name="connsiteY5120" fmla="*/ 1851263 h 6286576"/>
              <a:gd name="connsiteX5121" fmla="*/ 2790669 w 6331249"/>
              <a:gd name="connsiteY5121" fmla="*/ 1847311 h 6286576"/>
              <a:gd name="connsiteX5122" fmla="*/ 2799502 w 6331249"/>
              <a:gd name="connsiteY5122" fmla="*/ 1842894 h 6286576"/>
              <a:gd name="connsiteX5123" fmla="*/ 2808103 w 6331249"/>
              <a:gd name="connsiteY5123" fmla="*/ 1838012 h 6286576"/>
              <a:gd name="connsiteX5124" fmla="*/ 2816472 w 6331249"/>
              <a:gd name="connsiteY5124" fmla="*/ 1832665 h 6286576"/>
              <a:gd name="connsiteX5125" fmla="*/ 2824608 w 6331249"/>
              <a:gd name="connsiteY5125" fmla="*/ 1826853 h 6286576"/>
              <a:gd name="connsiteX5126" fmla="*/ 2832279 w 6331249"/>
              <a:gd name="connsiteY5126" fmla="*/ 1820576 h 6286576"/>
              <a:gd name="connsiteX5127" fmla="*/ 2839718 w 6331249"/>
              <a:gd name="connsiteY5127" fmla="*/ 1813834 h 6286576"/>
              <a:gd name="connsiteX5128" fmla="*/ 2846924 w 6331249"/>
              <a:gd name="connsiteY5128" fmla="*/ 1806859 h 6286576"/>
              <a:gd name="connsiteX5129" fmla="*/ 2853665 w 6331249"/>
              <a:gd name="connsiteY5129" fmla="*/ 1799652 h 6286576"/>
              <a:gd name="connsiteX5130" fmla="*/ 2860406 w 6331249"/>
              <a:gd name="connsiteY5130" fmla="*/ 1791980 h 6286576"/>
              <a:gd name="connsiteX5131" fmla="*/ 2866915 w 6331249"/>
              <a:gd name="connsiteY5131" fmla="*/ 1784076 h 6286576"/>
              <a:gd name="connsiteX5132" fmla="*/ 2873424 w 6331249"/>
              <a:gd name="connsiteY5132" fmla="*/ 1775939 h 6286576"/>
              <a:gd name="connsiteX5133" fmla="*/ 2879933 w 6331249"/>
              <a:gd name="connsiteY5133" fmla="*/ 1767337 h 6286576"/>
              <a:gd name="connsiteX5134" fmla="*/ 2886442 w 6331249"/>
              <a:gd name="connsiteY5134" fmla="*/ 1758270 h 6286576"/>
              <a:gd name="connsiteX5135" fmla="*/ 2893183 w 6331249"/>
              <a:gd name="connsiteY5135" fmla="*/ 1748738 h 6286576"/>
              <a:gd name="connsiteX5136" fmla="*/ 2900157 w 6331249"/>
              <a:gd name="connsiteY5136" fmla="*/ 1738741 h 6286576"/>
              <a:gd name="connsiteX5137" fmla="*/ 2907363 w 6331249"/>
              <a:gd name="connsiteY5137" fmla="*/ 1728280 h 6286576"/>
              <a:gd name="connsiteX5138" fmla="*/ 2908526 w 6331249"/>
              <a:gd name="connsiteY5138" fmla="*/ 1726420 h 6286576"/>
              <a:gd name="connsiteX5139" fmla="*/ 2919683 w 6331249"/>
              <a:gd name="connsiteY5139" fmla="*/ 1728977 h 6286576"/>
              <a:gd name="connsiteX5140" fmla="*/ 2930841 w 6331249"/>
              <a:gd name="connsiteY5140" fmla="*/ 1731302 h 6286576"/>
              <a:gd name="connsiteX5141" fmla="*/ 2941767 w 6331249"/>
              <a:gd name="connsiteY5141" fmla="*/ 1733394 h 6286576"/>
              <a:gd name="connsiteX5142" fmla="*/ 2952228 w 6331249"/>
              <a:gd name="connsiteY5142" fmla="*/ 1735254 h 6286576"/>
              <a:gd name="connsiteX5143" fmla="*/ 2962456 w 6331249"/>
              <a:gd name="connsiteY5143" fmla="*/ 1736882 h 6286576"/>
              <a:gd name="connsiteX5144" fmla="*/ 2972684 w 6331249"/>
              <a:gd name="connsiteY5144" fmla="*/ 1738276 h 6286576"/>
              <a:gd name="connsiteX5145" fmla="*/ 2982680 w 6331249"/>
              <a:gd name="connsiteY5145" fmla="*/ 1738276 h 6286576"/>
              <a:gd name="connsiteX5146" fmla="*/ 2992676 w 6331249"/>
              <a:gd name="connsiteY5146" fmla="*/ 1738276 h 6286576"/>
              <a:gd name="connsiteX5147" fmla="*/ 3012667 w 6331249"/>
              <a:gd name="connsiteY5147" fmla="*/ 1738276 h 6286576"/>
              <a:gd name="connsiteX5148" fmla="*/ 3022663 w 6331249"/>
              <a:gd name="connsiteY5148" fmla="*/ 1738276 h 6286576"/>
              <a:gd name="connsiteX5149" fmla="*/ 3032658 w 6331249"/>
              <a:gd name="connsiteY5149" fmla="*/ 1737114 h 6286576"/>
              <a:gd name="connsiteX5150" fmla="*/ 3042422 w 6331249"/>
              <a:gd name="connsiteY5150" fmla="*/ 1735254 h 6286576"/>
              <a:gd name="connsiteX5151" fmla="*/ 3052185 w 6331249"/>
              <a:gd name="connsiteY5151" fmla="*/ 1732929 h 6286576"/>
              <a:gd name="connsiteX5152" fmla="*/ 3061716 w 6331249"/>
              <a:gd name="connsiteY5152" fmla="*/ 1730140 h 6286576"/>
              <a:gd name="connsiteX5153" fmla="*/ 3071014 w 6331249"/>
              <a:gd name="connsiteY5153" fmla="*/ 1726885 h 6286576"/>
              <a:gd name="connsiteX5154" fmla="*/ 3080313 w 6331249"/>
              <a:gd name="connsiteY5154" fmla="*/ 1723165 h 6286576"/>
              <a:gd name="connsiteX5155" fmla="*/ 3089378 w 6331249"/>
              <a:gd name="connsiteY5155" fmla="*/ 1718980 h 6286576"/>
              <a:gd name="connsiteX5156" fmla="*/ 3098444 w 6331249"/>
              <a:gd name="connsiteY5156" fmla="*/ 1714563 h 6286576"/>
              <a:gd name="connsiteX5157" fmla="*/ 3107510 w 6331249"/>
              <a:gd name="connsiteY5157" fmla="*/ 1709681 h 6286576"/>
              <a:gd name="connsiteX5158" fmla="*/ 3116576 w 6331249"/>
              <a:gd name="connsiteY5158" fmla="*/ 1704567 h 6286576"/>
              <a:gd name="connsiteX5159" fmla="*/ 3125874 w 6331249"/>
              <a:gd name="connsiteY5159" fmla="*/ 1699219 h 6286576"/>
              <a:gd name="connsiteX5160" fmla="*/ 3135405 w 6331249"/>
              <a:gd name="connsiteY5160" fmla="*/ 1693407 h 6286576"/>
              <a:gd name="connsiteX5161" fmla="*/ 3145168 w 6331249"/>
              <a:gd name="connsiteY5161" fmla="*/ 1687130 h 6286576"/>
              <a:gd name="connsiteX5162" fmla="*/ 3155397 w 6331249"/>
              <a:gd name="connsiteY5162" fmla="*/ 1680621 h 6286576"/>
              <a:gd name="connsiteX5163" fmla="*/ 3164463 w 6331249"/>
              <a:gd name="connsiteY5163" fmla="*/ 1674809 h 6286576"/>
              <a:gd name="connsiteX5164" fmla="*/ 3164463 w 6331249"/>
              <a:gd name="connsiteY5164" fmla="*/ 1674809 h 6286576"/>
              <a:gd name="connsiteX5165" fmla="*/ 3254889 w 6331249"/>
              <a:gd name="connsiteY5165" fmla="*/ 2658677 h 6286576"/>
              <a:gd name="connsiteX5166" fmla="*/ 3076593 w 6331249"/>
              <a:gd name="connsiteY5166" fmla="*/ 2658677 h 6286576"/>
              <a:gd name="connsiteX5167" fmla="*/ 3073339 w 6331249"/>
              <a:gd name="connsiteY5167" fmla="*/ 2676579 h 6286576"/>
              <a:gd name="connsiteX5168" fmla="*/ 3166322 w 6331249"/>
              <a:gd name="connsiteY5168" fmla="*/ 2686575 h 6286576"/>
              <a:gd name="connsiteX5169" fmla="*/ 3166322 w 6331249"/>
              <a:gd name="connsiteY5169" fmla="*/ 2686575 h 6286576"/>
              <a:gd name="connsiteX5170" fmla="*/ 3259306 w 6331249"/>
              <a:gd name="connsiteY5170" fmla="*/ 2676579 h 6286576"/>
              <a:gd name="connsiteX5171" fmla="*/ 3256051 w 6331249"/>
              <a:gd name="connsiteY5171" fmla="*/ 2658677 h 6286576"/>
              <a:gd name="connsiteX5172" fmla="*/ 3256051 w 6331249"/>
              <a:gd name="connsiteY5172" fmla="*/ 2658677 h 6286576"/>
              <a:gd name="connsiteX5173" fmla="*/ 3165625 w 6331249"/>
              <a:gd name="connsiteY5173" fmla="*/ 2630547 h 6286576"/>
              <a:gd name="connsiteX5174" fmla="*/ 3205143 w 6331249"/>
              <a:gd name="connsiteY5174" fmla="*/ 2630547 h 6286576"/>
              <a:gd name="connsiteX5175" fmla="*/ 3341131 w 6331249"/>
              <a:gd name="connsiteY5175" fmla="*/ 2630547 h 6286576"/>
              <a:gd name="connsiteX5176" fmla="*/ 3349500 w 6331249"/>
              <a:gd name="connsiteY5176" fmla="*/ 2617295 h 6286576"/>
              <a:gd name="connsiteX5177" fmla="*/ 3349500 w 6331249"/>
              <a:gd name="connsiteY5177" fmla="*/ 2617295 h 6286576"/>
              <a:gd name="connsiteX5178" fmla="*/ 3341131 w 6331249"/>
              <a:gd name="connsiteY5178" fmla="*/ 2604276 h 6286576"/>
              <a:gd name="connsiteX5179" fmla="*/ 3287433 w 6331249"/>
              <a:gd name="connsiteY5179" fmla="*/ 2585678 h 6286576"/>
              <a:gd name="connsiteX5180" fmla="*/ 3253727 w 6331249"/>
              <a:gd name="connsiteY5180" fmla="*/ 2583585 h 6286576"/>
              <a:gd name="connsiteX5181" fmla="*/ 3216301 w 6331249"/>
              <a:gd name="connsiteY5181" fmla="*/ 2563359 h 6286576"/>
              <a:gd name="connsiteX5182" fmla="*/ 3164928 w 6331249"/>
              <a:gd name="connsiteY5182" fmla="*/ 2573588 h 6286576"/>
              <a:gd name="connsiteX5183" fmla="*/ 3113554 w 6331249"/>
              <a:gd name="connsiteY5183" fmla="*/ 2563359 h 6286576"/>
              <a:gd name="connsiteX5184" fmla="*/ 3076128 w 6331249"/>
              <a:gd name="connsiteY5184" fmla="*/ 2583585 h 6286576"/>
              <a:gd name="connsiteX5185" fmla="*/ 3042422 w 6331249"/>
              <a:gd name="connsiteY5185" fmla="*/ 2585678 h 6286576"/>
              <a:gd name="connsiteX5186" fmla="*/ 2988724 w 6331249"/>
              <a:gd name="connsiteY5186" fmla="*/ 2604276 h 6286576"/>
              <a:gd name="connsiteX5187" fmla="*/ 2980355 w 6331249"/>
              <a:gd name="connsiteY5187" fmla="*/ 2617295 h 6286576"/>
              <a:gd name="connsiteX5188" fmla="*/ 2980355 w 6331249"/>
              <a:gd name="connsiteY5188" fmla="*/ 2617295 h 6286576"/>
              <a:gd name="connsiteX5189" fmla="*/ 2988724 w 6331249"/>
              <a:gd name="connsiteY5189" fmla="*/ 2630547 h 6286576"/>
              <a:gd name="connsiteX5190" fmla="*/ 3124712 w 6331249"/>
              <a:gd name="connsiteY5190" fmla="*/ 2630547 h 6286576"/>
              <a:gd name="connsiteX5191" fmla="*/ 3164928 w 6331249"/>
              <a:gd name="connsiteY5191" fmla="*/ 2630547 h 6286576"/>
              <a:gd name="connsiteX5192" fmla="*/ 3165625 w 6331249"/>
              <a:gd name="connsiteY5192" fmla="*/ 2465019 h 6286576"/>
              <a:gd name="connsiteX5193" fmla="*/ 3266744 w 6331249"/>
              <a:gd name="connsiteY5193" fmla="*/ 2465019 h 6286576"/>
              <a:gd name="connsiteX5194" fmla="*/ 3266744 w 6331249"/>
              <a:gd name="connsiteY5194" fmla="*/ 2457114 h 6286576"/>
              <a:gd name="connsiteX5195" fmla="*/ 3254657 w 6331249"/>
              <a:gd name="connsiteY5195" fmla="*/ 2379000 h 6286576"/>
              <a:gd name="connsiteX5196" fmla="*/ 3254657 w 6331249"/>
              <a:gd name="connsiteY5196" fmla="*/ 2379000 h 6286576"/>
              <a:gd name="connsiteX5197" fmla="*/ 3244196 w 6331249"/>
              <a:gd name="connsiteY5197" fmla="*/ 2214402 h 6286576"/>
              <a:gd name="connsiteX5198" fmla="*/ 3351592 w 6331249"/>
              <a:gd name="connsiteY5198" fmla="*/ 2065845 h 6286576"/>
              <a:gd name="connsiteX5199" fmla="*/ 3386926 w 6331249"/>
              <a:gd name="connsiteY5199" fmla="*/ 2057011 h 6286576"/>
              <a:gd name="connsiteX5200" fmla="*/ 3425514 w 6331249"/>
              <a:gd name="connsiteY5200" fmla="*/ 2057011 h 6286576"/>
              <a:gd name="connsiteX5201" fmla="*/ 3425514 w 6331249"/>
              <a:gd name="connsiteY5201" fmla="*/ 2057011 h 6286576"/>
              <a:gd name="connsiteX5202" fmla="*/ 3493392 w 6331249"/>
              <a:gd name="connsiteY5202" fmla="*/ 2071425 h 6286576"/>
              <a:gd name="connsiteX5203" fmla="*/ 3538721 w 6331249"/>
              <a:gd name="connsiteY5203" fmla="*/ 2095836 h 6286576"/>
              <a:gd name="connsiteX5204" fmla="*/ 3564524 w 6331249"/>
              <a:gd name="connsiteY5204" fmla="*/ 2124896 h 6286576"/>
              <a:gd name="connsiteX5205" fmla="*/ 3587770 w 6331249"/>
              <a:gd name="connsiteY5205" fmla="*/ 2171393 h 6286576"/>
              <a:gd name="connsiteX5206" fmla="*/ 3589397 w 6331249"/>
              <a:gd name="connsiteY5206" fmla="*/ 2434098 h 6286576"/>
              <a:gd name="connsiteX5207" fmla="*/ 3572428 w 6331249"/>
              <a:gd name="connsiteY5207" fmla="*/ 2492219 h 6286576"/>
              <a:gd name="connsiteX5208" fmla="*/ 3549182 w 6331249"/>
              <a:gd name="connsiteY5208" fmla="*/ 2548248 h 6286576"/>
              <a:gd name="connsiteX5209" fmla="*/ 3549182 w 6331249"/>
              <a:gd name="connsiteY5209" fmla="*/ 2548248 h 6286576"/>
              <a:gd name="connsiteX5210" fmla="*/ 3349965 w 6331249"/>
              <a:gd name="connsiteY5210" fmla="*/ 2782358 h 6286576"/>
              <a:gd name="connsiteX5211" fmla="*/ 3312771 w 6331249"/>
              <a:gd name="connsiteY5211" fmla="*/ 2809094 h 6286576"/>
              <a:gd name="connsiteX5212" fmla="*/ 3282784 w 6331249"/>
              <a:gd name="connsiteY5212" fmla="*/ 2826298 h 6286576"/>
              <a:gd name="connsiteX5213" fmla="*/ 3282784 w 6331249"/>
              <a:gd name="connsiteY5213" fmla="*/ 2826298 h 6286576"/>
              <a:gd name="connsiteX5214" fmla="*/ 3050325 w 6331249"/>
              <a:gd name="connsiteY5214" fmla="*/ 2826298 h 6286576"/>
              <a:gd name="connsiteX5215" fmla="*/ 3050325 w 6331249"/>
              <a:gd name="connsiteY5215" fmla="*/ 2826298 h 6286576"/>
              <a:gd name="connsiteX5216" fmla="*/ 3020338 w 6331249"/>
              <a:gd name="connsiteY5216" fmla="*/ 2809094 h 6286576"/>
              <a:gd name="connsiteX5217" fmla="*/ 2983145 w 6331249"/>
              <a:gd name="connsiteY5217" fmla="*/ 2782358 h 6286576"/>
              <a:gd name="connsiteX5218" fmla="*/ 2783928 w 6331249"/>
              <a:gd name="connsiteY5218" fmla="*/ 2548248 h 6286576"/>
              <a:gd name="connsiteX5219" fmla="*/ 2783928 w 6331249"/>
              <a:gd name="connsiteY5219" fmla="*/ 2548248 h 6286576"/>
              <a:gd name="connsiteX5220" fmla="*/ 2760682 w 6331249"/>
              <a:gd name="connsiteY5220" fmla="*/ 2492219 h 6286576"/>
              <a:gd name="connsiteX5221" fmla="*/ 2743712 w 6331249"/>
              <a:gd name="connsiteY5221" fmla="*/ 2434098 h 6286576"/>
              <a:gd name="connsiteX5222" fmla="*/ 2745339 w 6331249"/>
              <a:gd name="connsiteY5222" fmla="*/ 2171393 h 6286576"/>
              <a:gd name="connsiteX5223" fmla="*/ 2768585 w 6331249"/>
              <a:gd name="connsiteY5223" fmla="*/ 2124896 h 6286576"/>
              <a:gd name="connsiteX5224" fmla="*/ 2794388 w 6331249"/>
              <a:gd name="connsiteY5224" fmla="*/ 2095836 h 6286576"/>
              <a:gd name="connsiteX5225" fmla="*/ 2839718 w 6331249"/>
              <a:gd name="connsiteY5225" fmla="*/ 2071425 h 6286576"/>
              <a:gd name="connsiteX5226" fmla="*/ 2907595 w 6331249"/>
              <a:gd name="connsiteY5226" fmla="*/ 2057011 h 6286576"/>
              <a:gd name="connsiteX5227" fmla="*/ 2907595 w 6331249"/>
              <a:gd name="connsiteY5227" fmla="*/ 2057011 h 6286576"/>
              <a:gd name="connsiteX5228" fmla="*/ 2946184 w 6331249"/>
              <a:gd name="connsiteY5228" fmla="*/ 2057011 h 6286576"/>
              <a:gd name="connsiteX5229" fmla="*/ 2981518 w 6331249"/>
              <a:gd name="connsiteY5229" fmla="*/ 2065845 h 6286576"/>
              <a:gd name="connsiteX5230" fmla="*/ 3088913 w 6331249"/>
              <a:gd name="connsiteY5230" fmla="*/ 2214402 h 6286576"/>
              <a:gd name="connsiteX5231" fmla="*/ 3078453 w 6331249"/>
              <a:gd name="connsiteY5231" fmla="*/ 2379000 h 6286576"/>
              <a:gd name="connsiteX5232" fmla="*/ 3078453 w 6331249"/>
              <a:gd name="connsiteY5232" fmla="*/ 2379000 h 6286576"/>
              <a:gd name="connsiteX5233" fmla="*/ 3066365 w 6331249"/>
              <a:gd name="connsiteY5233" fmla="*/ 2457114 h 6286576"/>
              <a:gd name="connsiteX5234" fmla="*/ 3066365 w 6331249"/>
              <a:gd name="connsiteY5234" fmla="*/ 2465019 h 6286576"/>
              <a:gd name="connsiteX5235" fmla="*/ 3167485 w 6331249"/>
              <a:gd name="connsiteY5235" fmla="*/ 2465019 h 6286576"/>
              <a:gd name="connsiteX5236" fmla="*/ 3321140 w 6331249"/>
              <a:gd name="connsiteY5236" fmla="*/ 2604509 h 6286576"/>
              <a:gd name="connsiteX5237" fmla="*/ 3325092 w 6331249"/>
              <a:gd name="connsiteY5237" fmla="*/ 2611948 h 6286576"/>
              <a:gd name="connsiteX5238" fmla="*/ 3205840 w 6331249"/>
              <a:gd name="connsiteY5238" fmla="*/ 2611948 h 6286576"/>
              <a:gd name="connsiteX5239" fmla="*/ 3125410 w 6331249"/>
              <a:gd name="connsiteY5239" fmla="*/ 2611948 h 6286576"/>
              <a:gd name="connsiteX5240" fmla="*/ 3006158 w 6331249"/>
              <a:gd name="connsiteY5240" fmla="*/ 2611948 h 6286576"/>
              <a:gd name="connsiteX5241" fmla="*/ 3010110 w 6331249"/>
              <a:gd name="connsiteY5241" fmla="*/ 2604509 h 6286576"/>
              <a:gd name="connsiteX5242" fmla="*/ 3082870 w 6331249"/>
              <a:gd name="connsiteY5242" fmla="*/ 2601487 h 6286576"/>
              <a:gd name="connsiteX5243" fmla="*/ 3086821 w 6331249"/>
              <a:gd name="connsiteY5243" fmla="*/ 2601487 h 6286576"/>
              <a:gd name="connsiteX5244" fmla="*/ 3089146 w 6331249"/>
              <a:gd name="connsiteY5244" fmla="*/ 2598232 h 6286576"/>
              <a:gd name="connsiteX5245" fmla="*/ 3116111 w 6331249"/>
              <a:gd name="connsiteY5245" fmla="*/ 2582423 h 6286576"/>
              <a:gd name="connsiteX5246" fmla="*/ 3162603 w 6331249"/>
              <a:gd name="connsiteY5246" fmla="*/ 2592884 h 6286576"/>
              <a:gd name="connsiteX5247" fmla="*/ 3163998 w 6331249"/>
              <a:gd name="connsiteY5247" fmla="*/ 2592884 h 6286576"/>
              <a:gd name="connsiteX5248" fmla="*/ 3168414 w 6331249"/>
              <a:gd name="connsiteY5248" fmla="*/ 2592884 h 6286576"/>
              <a:gd name="connsiteX5249" fmla="*/ 3169809 w 6331249"/>
              <a:gd name="connsiteY5249" fmla="*/ 2592884 h 6286576"/>
              <a:gd name="connsiteX5250" fmla="*/ 3216301 w 6331249"/>
              <a:gd name="connsiteY5250" fmla="*/ 2582423 h 6286576"/>
              <a:gd name="connsiteX5251" fmla="*/ 3243266 w 6331249"/>
              <a:gd name="connsiteY5251" fmla="*/ 2598232 h 6286576"/>
              <a:gd name="connsiteX5252" fmla="*/ 3245591 w 6331249"/>
              <a:gd name="connsiteY5252" fmla="*/ 2601487 h 6286576"/>
              <a:gd name="connsiteX5253" fmla="*/ 3249543 w 6331249"/>
              <a:gd name="connsiteY5253" fmla="*/ 2601487 h 6286576"/>
              <a:gd name="connsiteX5254" fmla="*/ 3322302 w 6331249"/>
              <a:gd name="connsiteY5254" fmla="*/ 2604509 h 6286576"/>
              <a:gd name="connsiteX5255" fmla="*/ 3322302 w 6331249"/>
              <a:gd name="connsiteY5255" fmla="*/ 2604509 h 6286576"/>
              <a:gd name="connsiteX5256" fmla="*/ 3576845 w 6331249"/>
              <a:gd name="connsiteY5256" fmla="*/ 2234395 h 6286576"/>
              <a:gd name="connsiteX5257" fmla="*/ 3516638 w 6331249"/>
              <a:gd name="connsiteY5257" fmla="*/ 2173717 h 6286576"/>
              <a:gd name="connsiteX5258" fmla="*/ 3434580 w 6331249"/>
              <a:gd name="connsiteY5258" fmla="*/ 2150469 h 6286576"/>
              <a:gd name="connsiteX5259" fmla="*/ 3352754 w 6331249"/>
              <a:gd name="connsiteY5259" fmla="*/ 2173717 h 6286576"/>
              <a:gd name="connsiteX5260" fmla="*/ 3293942 w 6331249"/>
              <a:gd name="connsiteY5260" fmla="*/ 2233930 h 6286576"/>
              <a:gd name="connsiteX5261" fmla="*/ 3289293 w 6331249"/>
              <a:gd name="connsiteY5261" fmla="*/ 2241835 h 6286576"/>
              <a:gd name="connsiteX5262" fmla="*/ 3297429 w 6331249"/>
              <a:gd name="connsiteY5262" fmla="*/ 2246485 h 6286576"/>
              <a:gd name="connsiteX5263" fmla="*/ 3297429 w 6331249"/>
              <a:gd name="connsiteY5263" fmla="*/ 2246485 h 6286576"/>
              <a:gd name="connsiteX5264" fmla="*/ 3335785 w 6331249"/>
              <a:gd name="connsiteY5264" fmla="*/ 2264386 h 6286576"/>
              <a:gd name="connsiteX5265" fmla="*/ 3376233 w 6331249"/>
              <a:gd name="connsiteY5265" fmla="*/ 2276243 h 6286576"/>
              <a:gd name="connsiteX5266" fmla="*/ 3574288 w 6331249"/>
              <a:gd name="connsiteY5266" fmla="*/ 2246020 h 6286576"/>
              <a:gd name="connsiteX5267" fmla="*/ 3581726 w 6331249"/>
              <a:gd name="connsiteY5267" fmla="*/ 2241138 h 6286576"/>
              <a:gd name="connsiteX5268" fmla="*/ 3577077 w 6331249"/>
              <a:gd name="connsiteY5268" fmla="*/ 2233466 h 6286576"/>
              <a:gd name="connsiteX5269" fmla="*/ 3577077 w 6331249"/>
              <a:gd name="connsiteY5269" fmla="*/ 2233466 h 6286576"/>
              <a:gd name="connsiteX5270" fmla="*/ 3507107 w 6331249"/>
              <a:gd name="connsiteY5270" fmla="*/ 2189526 h 6286576"/>
              <a:gd name="connsiteX5271" fmla="*/ 3553599 w 6331249"/>
              <a:gd name="connsiteY5271" fmla="*/ 2231141 h 6286576"/>
              <a:gd name="connsiteX5272" fmla="*/ 3463405 w 6331249"/>
              <a:gd name="connsiteY5272" fmla="*/ 2231141 h 6286576"/>
              <a:gd name="connsiteX5273" fmla="*/ 3473633 w 6331249"/>
              <a:gd name="connsiteY5273" fmla="*/ 2202313 h 6286576"/>
              <a:gd name="connsiteX5274" fmla="*/ 3473633 w 6331249"/>
              <a:gd name="connsiteY5274" fmla="*/ 2202313 h 6286576"/>
              <a:gd name="connsiteX5275" fmla="*/ 3460848 w 6331249"/>
              <a:gd name="connsiteY5275" fmla="*/ 2171625 h 6286576"/>
              <a:gd name="connsiteX5276" fmla="*/ 3507339 w 6331249"/>
              <a:gd name="connsiteY5276" fmla="*/ 2189061 h 6286576"/>
              <a:gd name="connsiteX5277" fmla="*/ 3507339 w 6331249"/>
              <a:gd name="connsiteY5277" fmla="*/ 2189061 h 6286576"/>
              <a:gd name="connsiteX5278" fmla="*/ 3429931 w 6331249"/>
              <a:gd name="connsiteY5278" fmla="*/ 2231141 h 6286576"/>
              <a:gd name="connsiteX5279" fmla="*/ 3412496 w 6331249"/>
              <a:gd name="connsiteY5279" fmla="*/ 2231141 h 6286576"/>
              <a:gd name="connsiteX5280" fmla="*/ 3397619 w 6331249"/>
              <a:gd name="connsiteY5280" fmla="*/ 2223236 h 6286576"/>
              <a:gd name="connsiteX5281" fmla="*/ 3388088 w 6331249"/>
              <a:gd name="connsiteY5281" fmla="*/ 2202313 h 6286576"/>
              <a:gd name="connsiteX5282" fmla="*/ 3388088 w 6331249"/>
              <a:gd name="connsiteY5282" fmla="*/ 2202313 h 6286576"/>
              <a:gd name="connsiteX5283" fmla="*/ 3397619 w 6331249"/>
              <a:gd name="connsiteY5283" fmla="*/ 2181389 h 6286576"/>
              <a:gd name="connsiteX5284" fmla="*/ 3420865 w 6331249"/>
              <a:gd name="connsiteY5284" fmla="*/ 2172323 h 6286576"/>
              <a:gd name="connsiteX5285" fmla="*/ 3420865 w 6331249"/>
              <a:gd name="connsiteY5285" fmla="*/ 2172323 h 6286576"/>
              <a:gd name="connsiteX5286" fmla="*/ 3444111 w 6331249"/>
              <a:gd name="connsiteY5286" fmla="*/ 2181389 h 6286576"/>
              <a:gd name="connsiteX5287" fmla="*/ 3453641 w 6331249"/>
              <a:gd name="connsiteY5287" fmla="*/ 2202313 h 6286576"/>
              <a:gd name="connsiteX5288" fmla="*/ 3453641 w 6331249"/>
              <a:gd name="connsiteY5288" fmla="*/ 2202313 h 6286576"/>
              <a:gd name="connsiteX5289" fmla="*/ 3444111 w 6331249"/>
              <a:gd name="connsiteY5289" fmla="*/ 2223236 h 6286576"/>
              <a:gd name="connsiteX5290" fmla="*/ 3429233 w 6331249"/>
              <a:gd name="connsiteY5290" fmla="*/ 2231141 h 6286576"/>
              <a:gd name="connsiteX5291" fmla="*/ 3429233 w 6331249"/>
              <a:gd name="connsiteY5291" fmla="*/ 2231141 h 6286576"/>
              <a:gd name="connsiteX5292" fmla="*/ 3380184 w 6331249"/>
              <a:gd name="connsiteY5292" fmla="*/ 2231141 h 6286576"/>
              <a:gd name="connsiteX5293" fmla="*/ 3317421 w 6331249"/>
              <a:gd name="connsiteY5293" fmla="*/ 2231141 h 6286576"/>
              <a:gd name="connsiteX5294" fmla="*/ 3361588 w 6331249"/>
              <a:gd name="connsiteY5294" fmla="*/ 2189991 h 6286576"/>
              <a:gd name="connsiteX5295" fmla="*/ 3373908 w 6331249"/>
              <a:gd name="connsiteY5295" fmla="*/ 2183249 h 6286576"/>
              <a:gd name="connsiteX5296" fmla="*/ 3369724 w 6331249"/>
              <a:gd name="connsiteY5296" fmla="*/ 2202080 h 6286576"/>
              <a:gd name="connsiteX5297" fmla="*/ 3369724 w 6331249"/>
              <a:gd name="connsiteY5297" fmla="*/ 2202080 h 6286576"/>
              <a:gd name="connsiteX5298" fmla="*/ 3379952 w 6331249"/>
              <a:gd name="connsiteY5298" fmla="*/ 2230908 h 6286576"/>
              <a:gd name="connsiteX5299" fmla="*/ 3379952 w 6331249"/>
              <a:gd name="connsiteY5299" fmla="*/ 2230908 h 6286576"/>
              <a:gd name="connsiteX5300" fmla="*/ 3528726 w 6331249"/>
              <a:gd name="connsiteY5300" fmla="*/ 2249274 h 6286576"/>
              <a:gd name="connsiteX5301" fmla="*/ 3379487 w 6331249"/>
              <a:gd name="connsiteY5301" fmla="*/ 2259039 h 6286576"/>
              <a:gd name="connsiteX5302" fmla="*/ 3345083 w 6331249"/>
              <a:gd name="connsiteY5302" fmla="*/ 2249274 h 6286576"/>
              <a:gd name="connsiteX5303" fmla="*/ 3410869 w 6331249"/>
              <a:gd name="connsiteY5303" fmla="*/ 2249274 h 6286576"/>
              <a:gd name="connsiteX5304" fmla="*/ 3421330 w 6331249"/>
              <a:gd name="connsiteY5304" fmla="*/ 2249274 h 6286576"/>
              <a:gd name="connsiteX5305" fmla="*/ 3421330 w 6331249"/>
              <a:gd name="connsiteY5305" fmla="*/ 2249274 h 6286576"/>
              <a:gd name="connsiteX5306" fmla="*/ 3431790 w 6331249"/>
              <a:gd name="connsiteY5306" fmla="*/ 2249274 h 6286576"/>
              <a:gd name="connsiteX5307" fmla="*/ 3528726 w 6331249"/>
              <a:gd name="connsiteY5307" fmla="*/ 2249274 h 6286576"/>
              <a:gd name="connsiteX5308" fmla="*/ 3165160 w 6331249"/>
              <a:gd name="connsiteY5308" fmla="*/ 2444095 h 6286576"/>
              <a:gd name="connsiteX5309" fmla="*/ 3237920 w 6331249"/>
              <a:gd name="connsiteY5309" fmla="*/ 2444095 h 6286576"/>
              <a:gd name="connsiteX5310" fmla="*/ 3237920 w 6331249"/>
              <a:gd name="connsiteY5310" fmla="*/ 2436656 h 6286576"/>
              <a:gd name="connsiteX5311" fmla="*/ 3228156 w 6331249"/>
              <a:gd name="connsiteY5311" fmla="*/ 2335293 h 6286576"/>
              <a:gd name="connsiteX5312" fmla="*/ 3233271 w 6331249"/>
              <a:gd name="connsiteY5312" fmla="*/ 2144192 h 6286576"/>
              <a:gd name="connsiteX5313" fmla="*/ 3233271 w 6331249"/>
              <a:gd name="connsiteY5313" fmla="*/ 2144192 h 6286576"/>
              <a:gd name="connsiteX5314" fmla="*/ 3251170 w 6331249"/>
              <a:gd name="connsiteY5314" fmla="*/ 2107227 h 6286576"/>
              <a:gd name="connsiteX5315" fmla="*/ 3274416 w 6331249"/>
              <a:gd name="connsiteY5315" fmla="*/ 2076074 h 6286576"/>
              <a:gd name="connsiteX5316" fmla="*/ 3444111 w 6331249"/>
              <a:gd name="connsiteY5316" fmla="*/ 2011909 h 6286576"/>
              <a:gd name="connsiteX5317" fmla="*/ 3444111 w 6331249"/>
              <a:gd name="connsiteY5317" fmla="*/ 2011909 h 6286576"/>
              <a:gd name="connsiteX5318" fmla="*/ 3478979 w 6331249"/>
              <a:gd name="connsiteY5318" fmla="*/ 2017954 h 6286576"/>
              <a:gd name="connsiteX5319" fmla="*/ 3512454 w 6331249"/>
              <a:gd name="connsiteY5319" fmla="*/ 2028183 h 6286576"/>
              <a:gd name="connsiteX5320" fmla="*/ 3640771 w 6331249"/>
              <a:gd name="connsiteY5320" fmla="*/ 2157211 h 6286576"/>
              <a:gd name="connsiteX5321" fmla="*/ 3657275 w 6331249"/>
              <a:gd name="connsiteY5321" fmla="*/ 2317624 h 6286576"/>
              <a:gd name="connsiteX5322" fmla="*/ 3618222 w 6331249"/>
              <a:gd name="connsiteY5322" fmla="*/ 2503611 h 6286576"/>
              <a:gd name="connsiteX5323" fmla="*/ 3618222 w 6331249"/>
              <a:gd name="connsiteY5323" fmla="*/ 2503611 h 6286576"/>
              <a:gd name="connsiteX5324" fmla="*/ 3597301 w 6331249"/>
              <a:gd name="connsiteY5324" fmla="*/ 2557082 h 6286576"/>
              <a:gd name="connsiteX5325" fmla="*/ 3567082 w 6331249"/>
              <a:gd name="connsiteY5325" fmla="*/ 2612878 h 6286576"/>
              <a:gd name="connsiteX5326" fmla="*/ 3354381 w 6331249"/>
              <a:gd name="connsiteY5326" fmla="*/ 2846756 h 6286576"/>
              <a:gd name="connsiteX5327" fmla="*/ 2976403 w 6331249"/>
              <a:gd name="connsiteY5327" fmla="*/ 2846756 h 6286576"/>
              <a:gd name="connsiteX5328" fmla="*/ 2763703 w 6331249"/>
              <a:gd name="connsiteY5328" fmla="*/ 2612878 h 6286576"/>
              <a:gd name="connsiteX5329" fmla="*/ 2733484 w 6331249"/>
              <a:gd name="connsiteY5329" fmla="*/ 2557082 h 6286576"/>
              <a:gd name="connsiteX5330" fmla="*/ 2712563 w 6331249"/>
              <a:gd name="connsiteY5330" fmla="*/ 2503611 h 6286576"/>
              <a:gd name="connsiteX5331" fmla="*/ 2712563 w 6331249"/>
              <a:gd name="connsiteY5331" fmla="*/ 2503611 h 6286576"/>
              <a:gd name="connsiteX5332" fmla="*/ 2673510 w 6331249"/>
              <a:gd name="connsiteY5332" fmla="*/ 2317624 h 6286576"/>
              <a:gd name="connsiteX5333" fmla="*/ 2689782 w 6331249"/>
              <a:gd name="connsiteY5333" fmla="*/ 2157211 h 6286576"/>
              <a:gd name="connsiteX5334" fmla="*/ 2818099 w 6331249"/>
              <a:gd name="connsiteY5334" fmla="*/ 2028183 h 6286576"/>
              <a:gd name="connsiteX5335" fmla="*/ 2851573 w 6331249"/>
              <a:gd name="connsiteY5335" fmla="*/ 2017954 h 6286576"/>
              <a:gd name="connsiteX5336" fmla="*/ 2886442 w 6331249"/>
              <a:gd name="connsiteY5336" fmla="*/ 2011909 h 6286576"/>
              <a:gd name="connsiteX5337" fmla="*/ 2886442 w 6331249"/>
              <a:gd name="connsiteY5337" fmla="*/ 2011909 h 6286576"/>
              <a:gd name="connsiteX5338" fmla="*/ 3056137 w 6331249"/>
              <a:gd name="connsiteY5338" fmla="*/ 2076074 h 6286576"/>
              <a:gd name="connsiteX5339" fmla="*/ 3079383 w 6331249"/>
              <a:gd name="connsiteY5339" fmla="*/ 2107227 h 6286576"/>
              <a:gd name="connsiteX5340" fmla="*/ 3097282 w 6331249"/>
              <a:gd name="connsiteY5340" fmla="*/ 2144192 h 6286576"/>
              <a:gd name="connsiteX5341" fmla="*/ 3097282 w 6331249"/>
              <a:gd name="connsiteY5341" fmla="*/ 2144192 h 6286576"/>
              <a:gd name="connsiteX5342" fmla="*/ 3102396 w 6331249"/>
              <a:gd name="connsiteY5342" fmla="*/ 2335293 h 6286576"/>
              <a:gd name="connsiteX5343" fmla="*/ 3092633 w 6331249"/>
              <a:gd name="connsiteY5343" fmla="*/ 2436656 h 6286576"/>
              <a:gd name="connsiteX5344" fmla="*/ 3092633 w 6331249"/>
              <a:gd name="connsiteY5344" fmla="*/ 2444095 h 6286576"/>
              <a:gd name="connsiteX5345" fmla="*/ 3165392 w 6331249"/>
              <a:gd name="connsiteY5345" fmla="*/ 2444095 h 6286576"/>
              <a:gd name="connsiteX5346" fmla="*/ 3165160 w 6331249"/>
              <a:gd name="connsiteY5346" fmla="*/ 2866517 h 6286576"/>
              <a:gd name="connsiteX5347" fmla="*/ 3287433 w 6331249"/>
              <a:gd name="connsiteY5347" fmla="*/ 2838387 h 6286576"/>
              <a:gd name="connsiteX5348" fmla="*/ 3287433 w 6331249"/>
              <a:gd name="connsiteY5348" fmla="*/ 2838387 h 6286576"/>
              <a:gd name="connsiteX5349" fmla="*/ 3319048 w 6331249"/>
              <a:gd name="connsiteY5349" fmla="*/ 2820253 h 6286576"/>
              <a:gd name="connsiteX5350" fmla="*/ 3357171 w 6331249"/>
              <a:gd name="connsiteY5350" fmla="*/ 2792820 h 6286576"/>
              <a:gd name="connsiteX5351" fmla="*/ 3560572 w 6331249"/>
              <a:gd name="connsiteY5351" fmla="*/ 2553595 h 6286576"/>
              <a:gd name="connsiteX5352" fmla="*/ 3560572 w 6331249"/>
              <a:gd name="connsiteY5352" fmla="*/ 2553595 h 6286576"/>
              <a:gd name="connsiteX5353" fmla="*/ 3583818 w 6331249"/>
              <a:gd name="connsiteY5353" fmla="*/ 2496172 h 6286576"/>
              <a:gd name="connsiteX5354" fmla="*/ 3601253 w 6331249"/>
              <a:gd name="connsiteY5354" fmla="*/ 2436656 h 6286576"/>
              <a:gd name="connsiteX5355" fmla="*/ 3599161 w 6331249"/>
              <a:gd name="connsiteY5355" fmla="*/ 2165348 h 6286576"/>
              <a:gd name="connsiteX5356" fmla="*/ 3575915 w 6331249"/>
              <a:gd name="connsiteY5356" fmla="*/ 2116294 h 6286576"/>
              <a:gd name="connsiteX5357" fmla="*/ 3546857 w 6331249"/>
              <a:gd name="connsiteY5357" fmla="*/ 2083746 h 6286576"/>
              <a:gd name="connsiteX5358" fmla="*/ 3497344 w 6331249"/>
              <a:gd name="connsiteY5358" fmla="*/ 2057011 h 6286576"/>
              <a:gd name="connsiteX5359" fmla="*/ 3426211 w 6331249"/>
              <a:gd name="connsiteY5359" fmla="*/ 2041667 h 6286576"/>
              <a:gd name="connsiteX5360" fmla="*/ 3426211 w 6331249"/>
              <a:gd name="connsiteY5360" fmla="*/ 2041667 h 6286576"/>
              <a:gd name="connsiteX5361" fmla="*/ 3384136 w 6331249"/>
              <a:gd name="connsiteY5361" fmla="*/ 2041667 h 6286576"/>
              <a:gd name="connsiteX5362" fmla="*/ 3345316 w 6331249"/>
              <a:gd name="connsiteY5362" fmla="*/ 2051431 h 6286576"/>
              <a:gd name="connsiteX5363" fmla="*/ 3229086 w 6331249"/>
              <a:gd name="connsiteY5363" fmla="*/ 2211845 h 6286576"/>
              <a:gd name="connsiteX5364" fmla="*/ 3239779 w 6331249"/>
              <a:gd name="connsiteY5364" fmla="*/ 2380860 h 6286576"/>
              <a:gd name="connsiteX5365" fmla="*/ 3239779 w 6331249"/>
              <a:gd name="connsiteY5365" fmla="*/ 2380860 h 6286576"/>
              <a:gd name="connsiteX5366" fmla="*/ 3250705 w 6331249"/>
              <a:gd name="connsiteY5366" fmla="*/ 2450605 h 6286576"/>
              <a:gd name="connsiteX5367" fmla="*/ 3080313 w 6331249"/>
              <a:gd name="connsiteY5367" fmla="*/ 2450605 h 6286576"/>
              <a:gd name="connsiteX5368" fmla="*/ 3091238 w 6331249"/>
              <a:gd name="connsiteY5368" fmla="*/ 2380860 h 6286576"/>
              <a:gd name="connsiteX5369" fmla="*/ 3091238 w 6331249"/>
              <a:gd name="connsiteY5369" fmla="*/ 2380860 h 6286576"/>
              <a:gd name="connsiteX5370" fmla="*/ 3101931 w 6331249"/>
              <a:gd name="connsiteY5370" fmla="*/ 2211845 h 6286576"/>
              <a:gd name="connsiteX5371" fmla="*/ 2985702 w 6331249"/>
              <a:gd name="connsiteY5371" fmla="*/ 2051431 h 6286576"/>
              <a:gd name="connsiteX5372" fmla="*/ 2946881 w 6331249"/>
              <a:gd name="connsiteY5372" fmla="*/ 2041667 h 6286576"/>
              <a:gd name="connsiteX5373" fmla="*/ 2904806 w 6331249"/>
              <a:gd name="connsiteY5373" fmla="*/ 2041667 h 6286576"/>
              <a:gd name="connsiteX5374" fmla="*/ 2904806 w 6331249"/>
              <a:gd name="connsiteY5374" fmla="*/ 2041667 h 6286576"/>
              <a:gd name="connsiteX5375" fmla="*/ 2833674 w 6331249"/>
              <a:gd name="connsiteY5375" fmla="*/ 2057011 h 6286576"/>
              <a:gd name="connsiteX5376" fmla="*/ 2784160 w 6331249"/>
              <a:gd name="connsiteY5376" fmla="*/ 2083746 h 6286576"/>
              <a:gd name="connsiteX5377" fmla="*/ 2755103 w 6331249"/>
              <a:gd name="connsiteY5377" fmla="*/ 2116294 h 6286576"/>
              <a:gd name="connsiteX5378" fmla="*/ 2731857 w 6331249"/>
              <a:gd name="connsiteY5378" fmla="*/ 2165348 h 6286576"/>
              <a:gd name="connsiteX5379" fmla="*/ 2729765 w 6331249"/>
              <a:gd name="connsiteY5379" fmla="*/ 2436656 h 6286576"/>
              <a:gd name="connsiteX5380" fmla="*/ 2747199 w 6331249"/>
              <a:gd name="connsiteY5380" fmla="*/ 2496172 h 6286576"/>
              <a:gd name="connsiteX5381" fmla="*/ 2770445 w 6331249"/>
              <a:gd name="connsiteY5381" fmla="*/ 2553595 h 6286576"/>
              <a:gd name="connsiteX5382" fmla="*/ 2770445 w 6331249"/>
              <a:gd name="connsiteY5382" fmla="*/ 2553595 h 6286576"/>
              <a:gd name="connsiteX5383" fmla="*/ 2972684 w 6331249"/>
              <a:gd name="connsiteY5383" fmla="*/ 2793285 h 6286576"/>
              <a:gd name="connsiteX5384" fmla="*/ 3010807 w 6331249"/>
              <a:gd name="connsiteY5384" fmla="*/ 2820718 h 6286576"/>
              <a:gd name="connsiteX5385" fmla="*/ 3042422 w 6331249"/>
              <a:gd name="connsiteY5385" fmla="*/ 2838852 h 6286576"/>
              <a:gd name="connsiteX5386" fmla="*/ 3042422 w 6331249"/>
              <a:gd name="connsiteY5386" fmla="*/ 2838852 h 6286576"/>
              <a:gd name="connsiteX5387" fmla="*/ 3164695 w 6331249"/>
              <a:gd name="connsiteY5387" fmla="*/ 2866982 h 6286576"/>
              <a:gd name="connsiteX5388" fmla="*/ 3164695 w 6331249"/>
              <a:gd name="connsiteY5388" fmla="*/ 2866982 h 6286576"/>
              <a:gd name="connsiteX5389" fmla="*/ 3223042 w 6331249"/>
              <a:gd name="connsiteY5389" fmla="*/ 2429449 h 6286576"/>
              <a:gd name="connsiteX5390" fmla="*/ 3106813 w 6331249"/>
              <a:gd name="connsiteY5390" fmla="*/ 2429449 h 6286576"/>
              <a:gd name="connsiteX5391" fmla="*/ 3116343 w 6331249"/>
              <a:gd name="connsiteY5391" fmla="*/ 2336456 h 6286576"/>
              <a:gd name="connsiteX5392" fmla="*/ 3110532 w 6331249"/>
              <a:gd name="connsiteY5392" fmla="*/ 2138380 h 6286576"/>
              <a:gd name="connsiteX5393" fmla="*/ 3110532 w 6331249"/>
              <a:gd name="connsiteY5393" fmla="*/ 2138380 h 6286576"/>
              <a:gd name="connsiteX5394" fmla="*/ 3091471 w 6331249"/>
              <a:gd name="connsiteY5394" fmla="*/ 2098858 h 6286576"/>
              <a:gd name="connsiteX5395" fmla="*/ 3066133 w 6331249"/>
              <a:gd name="connsiteY5395" fmla="*/ 2065380 h 6286576"/>
              <a:gd name="connsiteX5396" fmla="*/ 2884117 w 6331249"/>
              <a:gd name="connsiteY5396" fmla="*/ 1995635 h 6286576"/>
              <a:gd name="connsiteX5397" fmla="*/ 2884117 w 6331249"/>
              <a:gd name="connsiteY5397" fmla="*/ 1995635 h 6286576"/>
              <a:gd name="connsiteX5398" fmla="*/ 2847389 w 6331249"/>
              <a:gd name="connsiteY5398" fmla="*/ 2001912 h 6286576"/>
              <a:gd name="connsiteX5399" fmla="*/ 2812055 w 6331249"/>
              <a:gd name="connsiteY5399" fmla="*/ 2012839 h 6286576"/>
              <a:gd name="connsiteX5400" fmla="*/ 2675602 w 6331249"/>
              <a:gd name="connsiteY5400" fmla="*/ 2150237 h 6286576"/>
              <a:gd name="connsiteX5401" fmla="*/ 2658400 w 6331249"/>
              <a:gd name="connsiteY5401" fmla="*/ 2317159 h 6286576"/>
              <a:gd name="connsiteX5402" fmla="*/ 2697917 w 6331249"/>
              <a:gd name="connsiteY5402" fmla="*/ 2505471 h 6286576"/>
              <a:gd name="connsiteX5403" fmla="*/ 2697917 w 6331249"/>
              <a:gd name="connsiteY5403" fmla="*/ 2505471 h 6286576"/>
              <a:gd name="connsiteX5404" fmla="*/ 2719769 w 6331249"/>
              <a:gd name="connsiteY5404" fmla="*/ 2561034 h 6286576"/>
              <a:gd name="connsiteX5405" fmla="*/ 2750686 w 6331249"/>
              <a:gd name="connsiteY5405" fmla="*/ 2618225 h 6286576"/>
              <a:gd name="connsiteX5406" fmla="*/ 2968035 w 6331249"/>
              <a:gd name="connsiteY5406" fmla="*/ 2856753 h 6286576"/>
              <a:gd name="connsiteX5407" fmla="*/ 3361588 w 6331249"/>
              <a:gd name="connsiteY5407" fmla="*/ 2856753 h 6286576"/>
              <a:gd name="connsiteX5408" fmla="*/ 3578937 w 6331249"/>
              <a:gd name="connsiteY5408" fmla="*/ 2618225 h 6286576"/>
              <a:gd name="connsiteX5409" fmla="*/ 3609854 w 6331249"/>
              <a:gd name="connsiteY5409" fmla="*/ 2561034 h 6286576"/>
              <a:gd name="connsiteX5410" fmla="*/ 3631705 w 6331249"/>
              <a:gd name="connsiteY5410" fmla="*/ 2505471 h 6286576"/>
              <a:gd name="connsiteX5411" fmla="*/ 3631705 w 6331249"/>
              <a:gd name="connsiteY5411" fmla="*/ 2505471 h 6286576"/>
              <a:gd name="connsiteX5412" fmla="*/ 3671223 w 6331249"/>
              <a:gd name="connsiteY5412" fmla="*/ 2317159 h 6286576"/>
              <a:gd name="connsiteX5413" fmla="*/ 3654021 w 6331249"/>
              <a:gd name="connsiteY5413" fmla="*/ 2150237 h 6286576"/>
              <a:gd name="connsiteX5414" fmla="*/ 3517568 w 6331249"/>
              <a:gd name="connsiteY5414" fmla="*/ 2012839 h 6286576"/>
              <a:gd name="connsiteX5415" fmla="*/ 3482234 w 6331249"/>
              <a:gd name="connsiteY5415" fmla="*/ 2001912 h 6286576"/>
              <a:gd name="connsiteX5416" fmla="*/ 3445505 w 6331249"/>
              <a:gd name="connsiteY5416" fmla="*/ 1995635 h 6286576"/>
              <a:gd name="connsiteX5417" fmla="*/ 3445505 w 6331249"/>
              <a:gd name="connsiteY5417" fmla="*/ 1995635 h 6286576"/>
              <a:gd name="connsiteX5418" fmla="*/ 3263490 w 6331249"/>
              <a:gd name="connsiteY5418" fmla="*/ 2065380 h 6286576"/>
              <a:gd name="connsiteX5419" fmla="*/ 3238152 w 6331249"/>
              <a:gd name="connsiteY5419" fmla="*/ 2098858 h 6286576"/>
              <a:gd name="connsiteX5420" fmla="*/ 3219091 w 6331249"/>
              <a:gd name="connsiteY5420" fmla="*/ 2138380 h 6286576"/>
              <a:gd name="connsiteX5421" fmla="*/ 3219091 w 6331249"/>
              <a:gd name="connsiteY5421" fmla="*/ 2138380 h 6286576"/>
              <a:gd name="connsiteX5422" fmla="*/ 3213279 w 6331249"/>
              <a:gd name="connsiteY5422" fmla="*/ 2336456 h 6286576"/>
              <a:gd name="connsiteX5423" fmla="*/ 3222810 w 6331249"/>
              <a:gd name="connsiteY5423" fmla="*/ 2429449 h 6286576"/>
              <a:gd name="connsiteX5424" fmla="*/ 3222810 w 6331249"/>
              <a:gd name="connsiteY5424" fmla="*/ 2429449 h 6286576"/>
              <a:gd name="connsiteX5425" fmla="*/ 3165160 w 6331249"/>
              <a:gd name="connsiteY5425" fmla="*/ 1692477 h 6286576"/>
              <a:gd name="connsiteX5426" fmla="*/ 3166322 w 6331249"/>
              <a:gd name="connsiteY5426" fmla="*/ 1692477 h 6286576"/>
              <a:gd name="connsiteX5427" fmla="*/ 3176551 w 6331249"/>
              <a:gd name="connsiteY5427" fmla="*/ 1698987 h 6286576"/>
              <a:gd name="connsiteX5428" fmla="*/ 3186546 w 6331249"/>
              <a:gd name="connsiteY5428" fmla="*/ 1705264 h 6286576"/>
              <a:gd name="connsiteX5429" fmla="*/ 3196309 w 6331249"/>
              <a:gd name="connsiteY5429" fmla="*/ 1711076 h 6286576"/>
              <a:gd name="connsiteX5430" fmla="*/ 3205143 w 6331249"/>
              <a:gd name="connsiteY5430" fmla="*/ 1718283 h 6286576"/>
              <a:gd name="connsiteX5431" fmla="*/ 3214441 w 6331249"/>
              <a:gd name="connsiteY5431" fmla="*/ 1723630 h 6286576"/>
              <a:gd name="connsiteX5432" fmla="*/ 3223740 w 6331249"/>
              <a:gd name="connsiteY5432" fmla="*/ 1728512 h 6286576"/>
              <a:gd name="connsiteX5433" fmla="*/ 3233271 w 6331249"/>
              <a:gd name="connsiteY5433" fmla="*/ 1733162 h 6286576"/>
              <a:gd name="connsiteX5434" fmla="*/ 3242801 w 6331249"/>
              <a:gd name="connsiteY5434" fmla="*/ 1737579 h 6286576"/>
              <a:gd name="connsiteX5435" fmla="*/ 3252564 w 6331249"/>
              <a:gd name="connsiteY5435" fmla="*/ 1741531 h 6286576"/>
              <a:gd name="connsiteX5436" fmla="*/ 3262560 w 6331249"/>
              <a:gd name="connsiteY5436" fmla="*/ 1745019 h 6286576"/>
              <a:gd name="connsiteX5437" fmla="*/ 3272789 w 6331249"/>
              <a:gd name="connsiteY5437" fmla="*/ 1748041 h 6286576"/>
              <a:gd name="connsiteX5438" fmla="*/ 3283249 w 6331249"/>
              <a:gd name="connsiteY5438" fmla="*/ 1750598 h 6286576"/>
              <a:gd name="connsiteX5439" fmla="*/ 3293942 w 6331249"/>
              <a:gd name="connsiteY5439" fmla="*/ 1752458 h 6286576"/>
              <a:gd name="connsiteX5440" fmla="*/ 3304635 w 6331249"/>
              <a:gd name="connsiteY5440" fmla="*/ 1753853 h 6286576"/>
              <a:gd name="connsiteX5441" fmla="*/ 3315329 w 6331249"/>
              <a:gd name="connsiteY5441" fmla="*/ 1753853 h 6286576"/>
              <a:gd name="connsiteX5442" fmla="*/ 3336715 w 6331249"/>
              <a:gd name="connsiteY5442" fmla="*/ 1753853 h 6286576"/>
              <a:gd name="connsiteX5443" fmla="*/ 3347175 w 6331249"/>
              <a:gd name="connsiteY5443" fmla="*/ 1753853 h 6286576"/>
              <a:gd name="connsiteX5444" fmla="*/ 3357636 w 6331249"/>
              <a:gd name="connsiteY5444" fmla="*/ 1753853 h 6286576"/>
              <a:gd name="connsiteX5445" fmla="*/ 3368096 w 6331249"/>
              <a:gd name="connsiteY5445" fmla="*/ 1752458 h 6286576"/>
              <a:gd name="connsiteX5446" fmla="*/ 3378790 w 6331249"/>
              <a:gd name="connsiteY5446" fmla="*/ 1750831 h 6286576"/>
              <a:gd name="connsiteX5447" fmla="*/ 3389715 w 6331249"/>
              <a:gd name="connsiteY5447" fmla="*/ 1748738 h 6286576"/>
              <a:gd name="connsiteX5448" fmla="*/ 3400873 w 6331249"/>
              <a:gd name="connsiteY5448" fmla="*/ 1746413 h 6286576"/>
              <a:gd name="connsiteX5449" fmla="*/ 3412264 w 6331249"/>
              <a:gd name="connsiteY5449" fmla="*/ 1743856 h 6286576"/>
              <a:gd name="connsiteX5450" fmla="*/ 3413891 w 6331249"/>
              <a:gd name="connsiteY5450" fmla="*/ 1743856 h 6286576"/>
              <a:gd name="connsiteX5451" fmla="*/ 3416681 w 6331249"/>
              <a:gd name="connsiteY5451" fmla="*/ 1748041 h 6286576"/>
              <a:gd name="connsiteX5452" fmla="*/ 3423654 w 6331249"/>
              <a:gd name="connsiteY5452" fmla="*/ 1758038 h 6286576"/>
              <a:gd name="connsiteX5453" fmla="*/ 3430396 w 6331249"/>
              <a:gd name="connsiteY5453" fmla="*/ 1767569 h 6286576"/>
              <a:gd name="connsiteX5454" fmla="*/ 3437602 w 6331249"/>
              <a:gd name="connsiteY5454" fmla="*/ 1776404 h 6286576"/>
              <a:gd name="connsiteX5455" fmla="*/ 3444111 w 6331249"/>
              <a:gd name="connsiteY5455" fmla="*/ 1785238 h 6286576"/>
              <a:gd name="connsiteX5456" fmla="*/ 3450852 w 6331249"/>
              <a:gd name="connsiteY5456" fmla="*/ 1793607 h 6286576"/>
              <a:gd name="connsiteX5457" fmla="*/ 3457593 w 6331249"/>
              <a:gd name="connsiteY5457" fmla="*/ 1801744 h 6286576"/>
              <a:gd name="connsiteX5458" fmla="*/ 3464567 w 6331249"/>
              <a:gd name="connsiteY5458" fmla="*/ 1809649 h 6286576"/>
              <a:gd name="connsiteX5459" fmla="*/ 3471773 w 6331249"/>
              <a:gd name="connsiteY5459" fmla="*/ 1817321 h 6286576"/>
              <a:gd name="connsiteX5460" fmla="*/ 3479212 w 6331249"/>
              <a:gd name="connsiteY5460" fmla="*/ 1824760 h 6286576"/>
              <a:gd name="connsiteX5461" fmla="*/ 3487116 w 6331249"/>
              <a:gd name="connsiteY5461" fmla="*/ 1831967 h 6286576"/>
              <a:gd name="connsiteX5462" fmla="*/ 3495484 w 6331249"/>
              <a:gd name="connsiteY5462" fmla="*/ 1838709 h 6286576"/>
              <a:gd name="connsiteX5463" fmla="*/ 3504317 w 6331249"/>
              <a:gd name="connsiteY5463" fmla="*/ 1844986 h 6286576"/>
              <a:gd name="connsiteX5464" fmla="*/ 3513383 w 6331249"/>
              <a:gd name="connsiteY5464" fmla="*/ 1850798 h 6286576"/>
              <a:gd name="connsiteX5465" fmla="*/ 3522682 w 6331249"/>
              <a:gd name="connsiteY5465" fmla="*/ 1856145 h 6286576"/>
              <a:gd name="connsiteX5466" fmla="*/ 3532213 w 6331249"/>
              <a:gd name="connsiteY5466" fmla="*/ 1861028 h 6286576"/>
              <a:gd name="connsiteX5467" fmla="*/ 3541976 w 6331249"/>
              <a:gd name="connsiteY5467" fmla="*/ 1865445 h 6286576"/>
              <a:gd name="connsiteX5468" fmla="*/ 3553831 w 6331249"/>
              <a:gd name="connsiteY5468" fmla="*/ 1869397 h 6286576"/>
              <a:gd name="connsiteX5469" fmla="*/ 3563827 w 6331249"/>
              <a:gd name="connsiteY5469" fmla="*/ 1872884 h 6286576"/>
              <a:gd name="connsiteX5470" fmla="*/ 3574055 w 6331249"/>
              <a:gd name="connsiteY5470" fmla="*/ 1875906 h 6286576"/>
              <a:gd name="connsiteX5471" fmla="*/ 3584283 w 6331249"/>
              <a:gd name="connsiteY5471" fmla="*/ 1878696 h 6286576"/>
              <a:gd name="connsiteX5472" fmla="*/ 3594744 w 6331249"/>
              <a:gd name="connsiteY5472" fmla="*/ 1881254 h 6286576"/>
              <a:gd name="connsiteX5473" fmla="*/ 3605437 w 6331249"/>
              <a:gd name="connsiteY5473" fmla="*/ 1883578 h 6286576"/>
              <a:gd name="connsiteX5474" fmla="*/ 3616595 w 6331249"/>
              <a:gd name="connsiteY5474" fmla="*/ 1885671 h 6286576"/>
              <a:gd name="connsiteX5475" fmla="*/ 3628218 w 6331249"/>
              <a:gd name="connsiteY5475" fmla="*/ 1887763 h 6286576"/>
              <a:gd name="connsiteX5476" fmla="*/ 3629845 w 6331249"/>
              <a:gd name="connsiteY5476" fmla="*/ 1887763 h 6286576"/>
              <a:gd name="connsiteX5477" fmla="*/ 3629845 w 6331249"/>
              <a:gd name="connsiteY5477" fmla="*/ 1892645 h 6286576"/>
              <a:gd name="connsiteX5478" fmla="*/ 3632402 w 6331249"/>
              <a:gd name="connsiteY5478" fmla="*/ 1904502 h 6286576"/>
              <a:gd name="connsiteX5479" fmla="*/ 3635192 w 6331249"/>
              <a:gd name="connsiteY5479" fmla="*/ 1915894 h 6286576"/>
              <a:gd name="connsiteX5480" fmla="*/ 3637749 w 6331249"/>
              <a:gd name="connsiteY5480" fmla="*/ 1926820 h 6286576"/>
              <a:gd name="connsiteX5481" fmla="*/ 3640538 w 6331249"/>
              <a:gd name="connsiteY5481" fmla="*/ 1937515 h 6286576"/>
              <a:gd name="connsiteX5482" fmla="*/ 3643560 w 6331249"/>
              <a:gd name="connsiteY5482" fmla="*/ 1947976 h 6286576"/>
              <a:gd name="connsiteX5483" fmla="*/ 3646582 w 6331249"/>
              <a:gd name="connsiteY5483" fmla="*/ 1958206 h 6286576"/>
              <a:gd name="connsiteX5484" fmla="*/ 3650069 w 6331249"/>
              <a:gd name="connsiteY5484" fmla="*/ 1968202 h 6286576"/>
              <a:gd name="connsiteX5485" fmla="*/ 3653789 w 6331249"/>
              <a:gd name="connsiteY5485" fmla="*/ 1977967 h 6286576"/>
              <a:gd name="connsiteX5486" fmla="*/ 3657973 w 6331249"/>
              <a:gd name="connsiteY5486" fmla="*/ 1987731 h 6286576"/>
              <a:gd name="connsiteX5487" fmla="*/ 3662622 w 6331249"/>
              <a:gd name="connsiteY5487" fmla="*/ 1997263 h 6286576"/>
              <a:gd name="connsiteX5488" fmla="*/ 3667736 w 6331249"/>
              <a:gd name="connsiteY5488" fmla="*/ 2006795 h 6286576"/>
              <a:gd name="connsiteX5489" fmla="*/ 3673315 w 6331249"/>
              <a:gd name="connsiteY5489" fmla="*/ 2016094 h 6286576"/>
              <a:gd name="connsiteX5490" fmla="*/ 3679359 w 6331249"/>
              <a:gd name="connsiteY5490" fmla="*/ 2024928 h 6286576"/>
              <a:gd name="connsiteX5491" fmla="*/ 3685868 w 6331249"/>
              <a:gd name="connsiteY5491" fmla="*/ 2033530 h 6286576"/>
              <a:gd name="connsiteX5492" fmla="*/ 3692841 w 6331249"/>
              <a:gd name="connsiteY5492" fmla="*/ 2041667 h 6286576"/>
              <a:gd name="connsiteX5493" fmla="*/ 3700280 w 6331249"/>
              <a:gd name="connsiteY5493" fmla="*/ 2049339 h 6286576"/>
              <a:gd name="connsiteX5494" fmla="*/ 3707952 w 6331249"/>
              <a:gd name="connsiteY5494" fmla="*/ 2056778 h 6286576"/>
              <a:gd name="connsiteX5495" fmla="*/ 3715855 w 6331249"/>
              <a:gd name="connsiteY5495" fmla="*/ 2063753 h 6286576"/>
              <a:gd name="connsiteX5496" fmla="*/ 3723991 w 6331249"/>
              <a:gd name="connsiteY5496" fmla="*/ 2070495 h 6286576"/>
              <a:gd name="connsiteX5497" fmla="*/ 3732359 w 6331249"/>
              <a:gd name="connsiteY5497" fmla="*/ 2077004 h 6286576"/>
              <a:gd name="connsiteX5498" fmla="*/ 3741193 w 6331249"/>
              <a:gd name="connsiteY5498" fmla="*/ 2083281 h 6286576"/>
              <a:gd name="connsiteX5499" fmla="*/ 3750259 w 6331249"/>
              <a:gd name="connsiteY5499" fmla="*/ 2089559 h 6286576"/>
              <a:gd name="connsiteX5500" fmla="*/ 3759790 w 6331249"/>
              <a:gd name="connsiteY5500" fmla="*/ 2095836 h 6286576"/>
              <a:gd name="connsiteX5501" fmla="*/ 3769553 w 6331249"/>
              <a:gd name="connsiteY5501" fmla="*/ 2102113 h 6286576"/>
              <a:gd name="connsiteX5502" fmla="*/ 3770948 w 6331249"/>
              <a:gd name="connsiteY5502" fmla="*/ 2102113 h 6286576"/>
              <a:gd name="connsiteX5503" fmla="*/ 3770948 w 6331249"/>
              <a:gd name="connsiteY5503" fmla="*/ 2106995 h 6286576"/>
              <a:gd name="connsiteX5504" fmla="*/ 3768856 w 6331249"/>
              <a:gd name="connsiteY5504" fmla="*/ 2119084 h 6286576"/>
              <a:gd name="connsiteX5505" fmla="*/ 3766996 w 6331249"/>
              <a:gd name="connsiteY5505" fmla="*/ 2130708 h 6286576"/>
              <a:gd name="connsiteX5506" fmla="*/ 3765136 w 6331249"/>
              <a:gd name="connsiteY5506" fmla="*/ 2141867 h 6286576"/>
              <a:gd name="connsiteX5507" fmla="*/ 3763509 w 6331249"/>
              <a:gd name="connsiteY5507" fmla="*/ 2152794 h 6286576"/>
              <a:gd name="connsiteX5508" fmla="*/ 3762114 w 6331249"/>
              <a:gd name="connsiteY5508" fmla="*/ 2163488 h 6286576"/>
              <a:gd name="connsiteX5509" fmla="*/ 3762114 w 6331249"/>
              <a:gd name="connsiteY5509" fmla="*/ 2173950 h 6286576"/>
              <a:gd name="connsiteX5510" fmla="*/ 3762114 w 6331249"/>
              <a:gd name="connsiteY5510" fmla="*/ 2184412 h 6286576"/>
              <a:gd name="connsiteX5511" fmla="*/ 3762114 w 6331249"/>
              <a:gd name="connsiteY5511" fmla="*/ 2205568 h 6286576"/>
              <a:gd name="connsiteX5512" fmla="*/ 3762114 w 6331249"/>
              <a:gd name="connsiteY5512" fmla="*/ 2216262 h 6286576"/>
              <a:gd name="connsiteX5513" fmla="*/ 3762114 w 6331249"/>
              <a:gd name="connsiteY5513" fmla="*/ 2226956 h 6286576"/>
              <a:gd name="connsiteX5514" fmla="*/ 3763742 w 6331249"/>
              <a:gd name="connsiteY5514" fmla="*/ 2237650 h 6286576"/>
              <a:gd name="connsiteX5515" fmla="*/ 3766066 w 6331249"/>
              <a:gd name="connsiteY5515" fmla="*/ 2248112 h 6286576"/>
              <a:gd name="connsiteX5516" fmla="*/ 3768856 w 6331249"/>
              <a:gd name="connsiteY5516" fmla="*/ 2258574 h 6286576"/>
              <a:gd name="connsiteX5517" fmla="*/ 3772110 w 6331249"/>
              <a:gd name="connsiteY5517" fmla="*/ 2268803 h 6286576"/>
              <a:gd name="connsiteX5518" fmla="*/ 3776062 w 6331249"/>
              <a:gd name="connsiteY5518" fmla="*/ 2278800 h 6286576"/>
              <a:gd name="connsiteX5519" fmla="*/ 3780246 w 6331249"/>
              <a:gd name="connsiteY5519" fmla="*/ 2288564 h 6286576"/>
              <a:gd name="connsiteX5520" fmla="*/ 3784895 w 6331249"/>
              <a:gd name="connsiteY5520" fmla="*/ 2298096 h 6286576"/>
              <a:gd name="connsiteX5521" fmla="*/ 3790009 w 6331249"/>
              <a:gd name="connsiteY5521" fmla="*/ 2307395 h 6286576"/>
              <a:gd name="connsiteX5522" fmla="*/ 3795356 w 6331249"/>
              <a:gd name="connsiteY5522" fmla="*/ 2316695 h 6286576"/>
              <a:gd name="connsiteX5523" fmla="*/ 3800935 w 6331249"/>
              <a:gd name="connsiteY5523" fmla="*/ 2325762 h 6286576"/>
              <a:gd name="connsiteX5524" fmla="*/ 3806979 w 6331249"/>
              <a:gd name="connsiteY5524" fmla="*/ 2335061 h 6286576"/>
              <a:gd name="connsiteX5525" fmla="*/ 3813255 w 6331249"/>
              <a:gd name="connsiteY5525" fmla="*/ 2344360 h 6286576"/>
              <a:gd name="connsiteX5526" fmla="*/ 3819997 w 6331249"/>
              <a:gd name="connsiteY5526" fmla="*/ 2353892 h 6286576"/>
              <a:gd name="connsiteX5527" fmla="*/ 3819997 w 6331249"/>
              <a:gd name="connsiteY5527" fmla="*/ 2355287 h 6286576"/>
              <a:gd name="connsiteX5528" fmla="*/ 3817207 w 6331249"/>
              <a:gd name="connsiteY5528" fmla="*/ 2359472 h 6286576"/>
              <a:gd name="connsiteX5529" fmla="*/ 3810698 w 6331249"/>
              <a:gd name="connsiteY5529" fmla="*/ 2369701 h 6286576"/>
              <a:gd name="connsiteX5530" fmla="*/ 3804422 w 6331249"/>
              <a:gd name="connsiteY5530" fmla="*/ 2379697 h 6286576"/>
              <a:gd name="connsiteX5531" fmla="*/ 3798610 w 6331249"/>
              <a:gd name="connsiteY5531" fmla="*/ 2389462 h 6286576"/>
              <a:gd name="connsiteX5532" fmla="*/ 3793031 w 6331249"/>
              <a:gd name="connsiteY5532" fmla="*/ 2398994 h 6286576"/>
              <a:gd name="connsiteX5533" fmla="*/ 3787685 w 6331249"/>
              <a:gd name="connsiteY5533" fmla="*/ 2408293 h 6286576"/>
              <a:gd name="connsiteX5534" fmla="*/ 3782803 w 6331249"/>
              <a:gd name="connsiteY5534" fmla="*/ 2417592 h 6286576"/>
              <a:gd name="connsiteX5535" fmla="*/ 3778154 w 6331249"/>
              <a:gd name="connsiteY5535" fmla="*/ 2427124 h 6286576"/>
              <a:gd name="connsiteX5536" fmla="*/ 3773737 w 6331249"/>
              <a:gd name="connsiteY5536" fmla="*/ 2436656 h 6286576"/>
              <a:gd name="connsiteX5537" fmla="*/ 3769785 w 6331249"/>
              <a:gd name="connsiteY5537" fmla="*/ 2446420 h 6286576"/>
              <a:gd name="connsiteX5538" fmla="*/ 3766299 w 6331249"/>
              <a:gd name="connsiteY5538" fmla="*/ 2456417 h 6286576"/>
              <a:gd name="connsiteX5539" fmla="*/ 3763276 w 6331249"/>
              <a:gd name="connsiteY5539" fmla="*/ 2466646 h 6286576"/>
              <a:gd name="connsiteX5540" fmla="*/ 3760719 w 6331249"/>
              <a:gd name="connsiteY5540" fmla="*/ 2477108 h 6286576"/>
              <a:gd name="connsiteX5541" fmla="*/ 3758860 w 6331249"/>
              <a:gd name="connsiteY5541" fmla="*/ 2487802 h 6286576"/>
              <a:gd name="connsiteX5542" fmla="*/ 3757465 w 6331249"/>
              <a:gd name="connsiteY5542" fmla="*/ 2498496 h 6286576"/>
              <a:gd name="connsiteX5543" fmla="*/ 3757465 w 6331249"/>
              <a:gd name="connsiteY5543" fmla="*/ 2509191 h 6286576"/>
              <a:gd name="connsiteX5544" fmla="*/ 3757465 w 6331249"/>
              <a:gd name="connsiteY5544" fmla="*/ 2530579 h 6286576"/>
              <a:gd name="connsiteX5545" fmla="*/ 3757465 w 6331249"/>
              <a:gd name="connsiteY5545" fmla="*/ 2541041 h 6286576"/>
              <a:gd name="connsiteX5546" fmla="*/ 3757465 w 6331249"/>
              <a:gd name="connsiteY5546" fmla="*/ 2551502 h 6286576"/>
              <a:gd name="connsiteX5547" fmla="*/ 3758860 w 6331249"/>
              <a:gd name="connsiteY5547" fmla="*/ 2561964 h 6286576"/>
              <a:gd name="connsiteX5548" fmla="*/ 3760487 w 6331249"/>
              <a:gd name="connsiteY5548" fmla="*/ 2572659 h 6286576"/>
              <a:gd name="connsiteX5549" fmla="*/ 3762579 w 6331249"/>
              <a:gd name="connsiteY5549" fmla="*/ 2583585 h 6286576"/>
              <a:gd name="connsiteX5550" fmla="*/ 3764904 w 6331249"/>
              <a:gd name="connsiteY5550" fmla="*/ 2594744 h 6286576"/>
              <a:gd name="connsiteX5551" fmla="*/ 3767461 w 6331249"/>
              <a:gd name="connsiteY5551" fmla="*/ 2606136 h 6286576"/>
              <a:gd name="connsiteX5552" fmla="*/ 3767461 w 6331249"/>
              <a:gd name="connsiteY5552" fmla="*/ 2607763 h 6286576"/>
              <a:gd name="connsiteX5553" fmla="*/ 3763276 w 6331249"/>
              <a:gd name="connsiteY5553" fmla="*/ 2610553 h 6286576"/>
              <a:gd name="connsiteX5554" fmla="*/ 3753281 w 6331249"/>
              <a:gd name="connsiteY5554" fmla="*/ 2617528 h 6286576"/>
              <a:gd name="connsiteX5555" fmla="*/ 3743750 w 6331249"/>
              <a:gd name="connsiteY5555" fmla="*/ 2624270 h 6286576"/>
              <a:gd name="connsiteX5556" fmla="*/ 3734684 w 6331249"/>
              <a:gd name="connsiteY5556" fmla="*/ 2631012 h 6286576"/>
              <a:gd name="connsiteX5557" fmla="*/ 3725851 w 6331249"/>
              <a:gd name="connsiteY5557" fmla="*/ 2637754 h 6286576"/>
              <a:gd name="connsiteX5558" fmla="*/ 3717482 w 6331249"/>
              <a:gd name="connsiteY5558" fmla="*/ 2644496 h 6286576"/>
              <a:gd name="connsiteX5559" fmla="*/ 3709346 w 6331249"/>
              <a:gd name="connsiteY5559" fmla="*/ 2651238 h 6286576"/>
              <a:gd name="connsiteX5560" fmla="*/ 3701443 w 6331249"/>
              <a:gd name="connsiteY5560" fmla="*/ 2658212 h 6286576"/>
              <a:gd name="connsiteX5561" fmla="*/ 3693772 w 6331249"/>
              <a:gd name="connsiteY5561" fmla="*/ 2665419 h 6286576"/>
              <a:gd name="connsiteX5562" fmla="*/ 3686333 w 6331249"/>
              <a:gd name="connsiteY5562" fmla="*/ 2672859 h 6286576"/>
              <a:gd name="connsiteX5563" fmla="*/ 3679126 w 6331249"/>
              <a:gd name="connsiteY5563" fmla="*/ 2680763 h 6286576"/>
              <a:gd name="connsiteX5564" fmla="*/ 3672385 w 6331249"/>
              <a:gd name="connsiteY5564" fmla="*/ 2689132 h 6286576"/>
              <a:gd name="connsiteX5565" fmla="*/ 3666109 w 6331249"/>
              <a:gd name="connsiteY5565" fmla="*/ 2697967 h 6286576"/>
              <a:gd name="connsiteX5566" fmla="*/ 3660297 w 6331249"/>
              <a:gd name="connsiteY5566" fmla="*/ 2707034 h 6286576"/>
              <a:gd name="connsiteX5567" fmla="*/ 3654951 w 6331249"/>
              <a:gd name="connsiteY5567" fmla="*/ 2716333 h 6286576"/>
              <a:gd name="connsiteX5568" fmla="*/ 3650069 w 6331249"/>
              <a:gd name="connsiteY5568" fmla="*/ 2725865 h 6286576"/>
              <a:gd name="connsiteX5569" fmla="*/ 3645652 w 6331249"/>
              <a:gd name="connsiteY5569" fmla="*/ 2735629 h 6286576"/>
              <a:gd name="connsiteX5570" fmla="*/ 3641701 w 6331249"/>
              <a:gd name="connsiteY5570" fmla="*/ 2745626 h 6286576"/>
              <a:gd name="connsiteX5571" fmla="*/ 3638214 w 6331249"/>
              <a:gd name="connsiteY5571" fmla="*/ 2755623 h 6286576"/>
              <a:gd name="connsiteX5572" fmla="*/ 3635192 w 6331249"/>
              <a:gd name="connsiteY5572" fmla="*/ 2765852 h 6286576"/>
              <a:gd name="connsiteX5573" fmla="*/ 3632402 w 6331249"/>
              <a:gd name="connsiteY5573" fmla="*/ 2776081 h 6286576"/>
              <a:gd name="connsiteX5574" fmla="*/ 3629845 w 6331249"/>
              <a:gd name="connsiteY5574" fmla="*/ 2786543 h 6286576"/>
              <a:gd name="connsiteX5575" fmla="*/ 3627521 w 6331249"/>
              <a:gd name="connsiteY5575" fmla="*/ 2797237 h 6286576"/>
              <a:gd name="connsiteX5576" fmla="*/ 3625429 w 6331249"/>
              <a:gd name="connsiteY5576" fmla="*/ 2808396 h 6286576"/>
              <a:gd name="connsiteX5577" fmla="*/ 3623337 w 6331249"/>
              <a:gd name="connsiteY5577" fmla="*/ 2820021 h 6286576"/>
              <a:gd name="connsiteX5578" fmla="*/ 3623337 w 6331249"/>
              <a:gd name="connsiteY5578" fmla="*/ 2821648 h 6286576"/>
              <a:gd name="connsiteX5579" fmla="*/ 3618455 w 6331249"/>
              <a:gd name="connsiteY5579" fmla="*/ 2821648 h 6286576"/>
              <a:gd name="connsiteX5580" fmla="*/ 3606599 w 6331249"/>
              <a:gd name="connsiteY5580" fmla="*/ 2824205 h 6286576"/>
              <a:gd name="connsiteX5581" fmla="*/ 3595209 w 6331249"/>
              <a:gd name="connsiteY5581" fmla="*/ 2826762 h 6286576"/>
              <a:gd name="connsiteX5582" fmla="*/ 3584283 w 6331249"/>
              <a:gd name="connsiteY5582" fmla="*/ 2829320 h 6286576"/>
              <a:gd name="connsiteX5583" fmla="*/ 3573590 w 6331249"/>
              <a:gd name="connsiteY5583" fmla="*/ 2832110 h 6286576"/>
              <a:gd name="connsiteX5584" fmla="*/ 3563129 w 6331249"/>
              <a:gd name="connsiteY5584" fmla="*/ 2835132 h 6286576"/>
              <a:gd name="connsiteX5585" fmla="*/ 3552902 w 6331249"/>
              <a:gd name="connsiteY5585" fmla="*/ 2838154 h 6286576"/>
              <a:gd name="connsiteX5586" fmla="*/ 3542906 w 6331249"/>
              <a:gd name="connsiteY5586" fmla="*/ 2841642 h 6286576"/>
              <a:gd name="connsiteX5587" fmla="*/ 3533142 w 6331249"/>
              <a:gd name="connsiteY5587" fmla="*/ 2845361 h 6286576"/>
              <a:gd name="connsiteX5588" fmla="*/ 3523379 w 6331249"/>
              <a:gd name="connsiteY5588" fmla="*/ 2849546 h 6286576"/>
              <a:gd name="connsiteX5589" fmla="*/ 3513848 w 6331249"/>
              <a:gd name="connsiteY5589" fmla="*/ 2854196 h 6286576"/>
              <a:gd name="connsiteX5590" fmla="*/ 3504550 w 6331249"/>
              <a:gd name="connsiteY5590" fmla="*/ 2859310 h 6286576"/>
              <a:gd name="connsiteX5591" fmla="*/ 3495251 w 6331249"/>
              <a:gd name="connsiteY5591" fmla="*/ 2864890 h 6286576"/>
              <a:gd name="connsiteX5592" fmla="*/ 3486418 w 6331249"/>
              <a:gd name="connsiteY5592" fmla="*/ 2870934 h 6286576"/>
              <a:gd name="connsiteX5593" fmla="*/ 3477817 w 6331249"/>
              <a:gd name="connsiteY5593" fmla="*/ 2877444 h 6286576"/>
              <a:gd name="connsiteX5594" fmla="*/ 3469681 w 6331249"/>
              <a:gd name="connsiteY5594" fmla="*/ 2884419 h 6286576"/>
              <a:gd name="connsiteX5595" fmla="*/ 3462010 w 6331249"/>
              <a:gd name="connsiteY5595" fmla="*/ 2891858 h 6286576"/>
              <a:gd name="connsiteX5596" fmla="*/ 3454571 w 6331249"/>
              <a:gd name="connsiteY5596" fmla="*/ 2899530 h 6286576"/>
              <a:gd name="connsiteX5597" fmla="*/ 3447597 w 6331249"/>
              <a:gd name="connsiteY5597" fmla="*/ 2907434 h 6286576"/>
              <a:gd name="connsiteX5598" fmla="*/ 3440856 w 6331249"/>
              <a:gd name="connsiteY5598" fmla="*/ 2915571 h 6286576"/>
              <a:gd name="connsiteX5599" fmla="*/ 3434347 w 6331249"/>
              <a:gd name="connsiteY5599" fmla="*/ 2923941 h 6286576"/>
              <a:gd name="connsiteX5600" fmla="*/ 3428071 w 6331249"/>
              <a:gd name="connsiteY5600" fmla="*/ 2932775 h 6286576"/>
              <a:gd name="connsiteX5601" fmla="*/ 3421795 w 6331249"/>
              <a:gd name="connsiteY5601" fmla="*/ 2941842 h 6286576"/>
              <a:gd name="connsiteX5602" fmla="*/ 3415518 w 6331249"/>
              <a:gd name="connsiteY5602" fmla="*/ 2951373 h 6286576"/>
              <a:gd name="connsiteX5603" fmla="*/ 3409242 w 6331249"/>
              <a:gd name="connsiteY5603" fmla="*/ 2961138 h 6286576"/>
              <a:gd name="connsiteX5604" fmla="*/ 3409242 w 6331249"/>
              <a:gd name="connsiteY5604" fmla="*/ 2962533 h 6286576"/>
              <a:gd name="connsiteX5605" fmla="*/ 3404360 w 6331249"/>
              <a:gd name="connsiteY5605" fmla="*/ 2962533 h 6286576"/>
              <a:gd name="connsiteX5606" fmla="*/ 3392272 w 6331249"/>
              <a:gd name="connsiteY5606" fmla="*/ 2960440 h 6286576"/>
              <a:gd name="connsiteX5607" fmla="*/ 3380649 w 6331249"/>
              <a:gd name="connsiteY5607" fmla="*/ 2958581 h 6286576"/>
              <a:gd name="connsiteX5608" fmla="*/ 3369491 w 6331249"/>
              <a:gd name="connsiteY5608" fmla="*/ 2956721 h 6286576"/>
              <a:gd name="connsiteX5609" fmla="*/ 3358566 w 6331249"/>
              <a:gd name="connsiteY5609" fmla="*/ 2955093 h 6286576"/>
              <a:gd name="connsiteX5610" fmla="*/ 3347873 w 6331249"/>
              <a:gd name="connsiteY5610" fmla="*/ 2953931 h 6286576"/>
              <a:gd name="connsiteX5611" fmla="*/ 3337412 w 6331249"/>
              <a:gd name="connsiteY5611" fmla="*/ 2953931 h 6286576"/>
              <a:gd name="connsiteX5612" fmla="*/ 3326951 w 6331249"/>
              <a:gd name="connsiteY5612" fmla="*/ 2953931 h 6286576"/>
              <a:gd name="connsiteX5613" fmla="*/ 3305798 w 6331249"/>
              <a:gd name="connsiteY5613" fmla="*/ 2953931 h 6286576"/>
              <a:gd name="connsiteX5614" fmla="*/ 3295104 w 6331249"/>
              <a:gd name="connsiteY5614" fmla="*/ 2953931 h 6286576"/>
              <a:gd name="connsiteX5615" fmla="*/ 3284411 w 6331249"/>
              <a:gd name="connsiteY5615" fmla="*/ 2953931 h 6286576"/>
              <a:gd name="connsiteX5616" fmla="*/ 3273718 w 6331249"/>
              <a:gd name="connsiteY5616" fmla="*/ 2955558 h 6286576"/>
              <a:gd name="connsiteX5617" fmla="*/ 3263258 w 6331249"/>
              <a:gd name="connsiteY5617" fmla="*/ 2957883 h 6286576"/>
              <a:gd name="connsiteX5618" fmla="*/ 3252797 w 6331249"/>
              <a:gd name="connsiteY5618" fmla="*/ 2960673 h 6286576"/>
              <a:gd name="connsiteX5619" fmla="*/ 3242569 w 6331249"/>
              <a:gd name="connsiteY5619" fmla="*/ 2963928 h 6286576"/>
              <a:gd name="connsiteX5620" fmla="*/ 3232573 w 6331249"/>
              <a:gd name="connsiteY5620" fmla="*/ 2967880 h 6286576"/>
              <a:gd name="connsiteX5621" fmla="*/ 3222810 w 6331249"/>
              <a:gd name="connsiteY5621" fmla="*/ 2972064 h 6286576"/>
              <a:gd name="connsiteX5622" fmla="*/ 3213279 w 6331249"/>
              <a:gd name="connsiteY5622" fmla="*/ 2976714 h 6286576"/>
              <a:gd name="connsiteX5623" fmla="*/ 3203981 w 6331249"/>
              <a:gd name="connsiteY5623" fmla="*/ 2981829 h 6286576"/>
              <a:gd name="connsiteX5624" fmla="*/ 3194682 w 6331249"/>
              <a:gd name="connsiteY5624" fmla="*/ 2987176 h 6286576"/>
              <a:gd name="connsiteX5625" fmla="*/ 3185384 w 6331249"/>
              <a:gd name="connsiteY5625" fmla="*/ 2992756 h 6286576"/>
              <a:gd name="connsiteX5626" fmla="*/ 3176086 w 6331249"/>
              <a:gd name="connsiteY5626" fmla="*/ 2998800 h 6286576"/>
              <a:gd name="connsiteX5627" fmla="*/ 3166787 w 6331249"/>
              <a:gd name="connsiteY5627" fmla="*/ 3005077 h 6286576"/>
              <a:gd name="connsiteX5628" fmla="*/ 3165160 w 6331249"/>
              <a:gd name="connsiteY5628" fmla="*/ 3005077 h 6286576"/>
              <a:gd name="connsiteX5629" fmla="*/ 3163533 w 6331249"/>
              <a:gd name="connsiteY5629" fmla="*/ 3005077 h 6286576"/>
              <a:gd name="connsiteX5630" fmla="*/ 3154234 w 6331249"/>
              <a:gd name="connsiteY5630" fmla="*/ 2998800 h 6286576"/>
              <a:gd name="connsiteX5631" fmla="*/ 3144936 w 6331249"/>
              <a:gd name="connsiteY5631" fmla="*/ 2992756 h 6286576"/>
              <a:gd name="connsiteX5632" fmla="*/ 3135638 w 6331249"/>
              <a:gd name="connsiteY5632" fmla="*/ 2987176 h 6286576"/>
              <a:gd name="connsiteX5633" fmla="*/ 3126339 w 6331249"/>
              <a:gd name="connsiteY5633" fmla="*/ 2981829 h 6286576"/>
              <a:gd name="connsiteX5634" fmla="*/ 3117041 w 6331249"/>
              <a:gd name="connsiteY5634" fmla="*/ 2976714 h 6286576"/>
              <a:gd name="connsiteX5635" fmla="*/ 3107510 w 6331249"/>
              <a:gd name="connsiteY5635" fmla="*/ 2972064 h 6286576"/>
              <a:gd name="connsiteX5636" fmla="*/ 3097747 w 6331249"/>
              <a:gd name="connsiteY5636" fmla="*/ 2967880 h 6286576"/>
              <a:gd name="connsiteX5637" fmla="*/ 3087751 w 6331249"/>
              <a:gd name="connsiteY5637" fmla="*/ 2963928 h 6286576"/>
              <a:gd name="connsiteX5638" fmla="*/ 3077523 w 6331249"/>
              <a:gd name="connsiteY5638" fmla="*/ 2960673 h 6286576"/>
              <a:gd name="connsiteX5639" fmla="*/ 3067062 w 6331249"/>
              <a:gd name="connsiteY5639" fmla="*/ 2957883 h 6286576"/>
              <a:gd name="connsiteX5640" fmla="*/ 3056602 w 6331249"/>
              <a:gd name="connsiteY5640" fmla="*/ 2955558 h 6286576"/>
              <a:gd name="connsiteX5641" fmla="*/ 3045908 w 6331249"/>
              <a:gd name="connsiteY5641" fmla="*/ 2953931 h 6286576"/>
              <a:gd name="connsiteX5642" fmla="*/ 3035216 w 6331249"/>
              <a:gd name="connsiteY5642" fmla="*/ 2953931 h 6286576"/>
              <a:gd name="connsiteX5643" fmla="*/ 3024522 w 6331249"/>
              <a:gd name="connsiteY5643" fmla="*/ 2953931 h 6286576"/>
              <a:gd name="connsiteX5644" fmla="*/ 3003369 w 6331249"/>
              <a:gd name="connsiteY5644" fmla="*/ 2953931 h 6286576"/>
              <a:gd name="connsiteX5645" fmla="*/ 2992908 w 6331249"/>
              <a:gd name="connsiteY5645" fmla="*/ 2953931 h 6286576"/>
              <a:gd name="connsiteX5646" fmla="*/ 2982447 w 6331249"/>
              <a:gd name="connsiteY5646" fmla="*/ 2953931 h 6286576"/>
              <a:gd name="connsiteX5647" fmla="*/ 2971754 w 6331249"/>
              <a:gd name="connsiteY5647" fmla="*/ 2955093 h 6286576"/>
              <a:gd name="connsiteX5648" fmla="*/ 2960829 w 6331249"/>
              <a:gd name="connsiteY5648" fmla="*/ 2956721 h 6286576"/>
              <a:gd name="connsiteX5649" fmla="*/ 2949670 w 6331249"/>
              <a:gd name="connsiteY5649" fmla="*/ 2958581 h 6286576"/>
              <a:gd name="connsiteX5650" fmla="*/ 2938048 w 6331249"/>
              <a:gd name="connsiteY5650" fmla="*/ 2960440 h 6286576"/>
              <a:gd name="connsiteX5651" fmla="*/ 2926192 w 6331249"/>
              <a:gd name="connsiteY5651" fmla="*/ 2962068 h 6286576"/>
              <a:gd name="connsiteX5652" fmla="*/ 2921310 w 6331249"/>
              <a:gd name="connsiteY5652" fmla="*/ 2962068 h 6286576"/>
              <a:gd name="connsiteX5653" fmla="*/ 2921310 w 6331249"/>
              <a:gd name="connsiteY5653" fmla="*/ 2960673 h 6286576"/>
              <a:gd name="connsiteX5654" fmla="*/ 2915034 w 6331249"/>
              <a:gd name="connsiteY5654" fmla="*/ 2950909 h 6286576"/>
              <a:gd name="connsiteX5655" fmla="*/ 2908758 w 6331249"/>
              <a:gd name="connsiteY5655" fmla="*/ 2941377 h 6286576"/>
              <a:gd name="connsiteX5656" fmla="*/ 2902481 w 6331249"/>
              <a:gd name="connsiteY5656" fmla="*/ 2932310 h 6286576"/>
              <a:gd name="connsiteX5657" fmla="*/ 2896205 w 6331249"/>
              <a:gd name="connsiteY5657" fmla="*/ 2923476 h 6286576"/>
              <a:gd name="connsiteX5658" fmla="*/ 2889696 w 6331249"/>
              <a:gd name="connsiteY5658" fmla="*/ 2915106 h 6286576"/>
              <a:gd name="connsiteX5659" fmla="*/ 2882955 w 6331249"/>
              <a:gd name="connsiteY5659" fmla="*/ 2906969 h 6286576"/>
              <a:gd name="connsiteX5660" fmla="*/ 2875981 w 6331249"/>
              <a:gd name="connsiteY5660" fmla="*/ 2899065 h 6286576"/>
              <a:gd name="connsiteX5661" fmla="*/ 2868543 w 6331249"/>
              <a:gd name="connsiteY5661" fmla="*/ 2891393 h 6286576"/>
              <a:gd name="connsiteX5662" fmla="*/ 2860871 w 6331249"/>
              <a:gd name="connsiteY5662" fmla="*/ 2883953 h 6286576"/>
              <a:gd name="connsiteX5663" fmla="*/ 2852735 w 6331249"/>
              <a:gd name="connsiteY5663" fmla="*/ 2876979 h 6286576"/>
              <a:gd name="connsiteX5664" fmla="*/ 2844134 w 6331249"/>
              <a:gd name="connsiteY5664" fmla="*/ 2870469 h 6286576"/>
              <a:gd name="connsiteX5665" fmla="*/ 2835301 w 6331249"/>
              <a:gd name="connsiteY5665" fmla="*/ 2864425 h 6286576"/>
              <a:gd name="connsiteX5666" fmla="*/ 2826003 w 6331249"/>
              <a:gd name="connsiteY5666" fmla="*/ 2858845 h 6286576"/>
              <a:gd name="connsiteX5667" fmla="*/ 2816704 w 6331249"/>
              <a:gd name="connsiteY5667" fmla="*/ 2853731 h 6286576"/>
              <a:gd name="connsiteX5668" fmla="*/ 2807173 w 6331249"/>
              <a:gd name="connsiteY5668" fmla="*/ 2849081 h 6286576"/>
              <a:gd name="connsiteX5669" fmla="*/ 2797410 w 6331249"/>
              <a:gd name="connsiteY5669" fmla="*/ 2844896 h 6286576"/>
              <a:gd name="connsiteX5670" fmla="*/ 2787647 w 6331249"/>
              <a:gd name="connsiteY5670" fmla="*/ 2841177 h 6286576"/>
              <a:gd name="connsiteX5671" fmla="*/ 2777651 w 6331249"/>
              <a:gd name="connsiteY5671" fmla="*/ 2837689 h 6286576"/>
              <a:gd name="connsiteX5672" fmla="*/ 2767423 w 6331249"/>
              <a:gd name="connsiteY5672" fmla="*/ 2834667 h 6286576"/>
              <a:gd name="connsiteX5673" fmla="*/ 2756962 w 6331249"/>
              <a:gd name="connsiteY5673" fmla="*/ 2831645 h 6286576"/>
              <a:gd name="connsiteX5674" fmla="*/ 2746269 w 6331249"/>
              <a:gd name="connsiteY5674" fmla="*/ 2828855 h 6286576"/>
              <a:gd name="connsiteX5675" fmla="*/ 2735343 w 6331249"/>
              <a:gd name="connsiteY5675" fmla="*/ 2826298 h 6286576"/>
              <a:gd name="connsiteX5676" fmla="*/ 2723953 w 6331249"/>
              <a:gd name="connsiteY5676" fmla="*/ 2823740 h 6286576"/>
              <a:gd name="connsiteX5677" fmla="*/ 2712097 w 6331249"/>
              <a:gd name="connsiteY5677" fmla="*/ 2821183 h 6286576"/>
              <a:gd name="connsiteX5678" fmla="*/ 2707216 w 6331249"/>
              <a:gd name="connsiteY5678" fmla="*/ 2821183 h 6286576"/>
              <a:gd name="connsiteX5679" fmla="*/ 2707216 w 6331249"/>
              <a:gd name="connsiteY5679" fmla="*/ 2819556 h 6286576"/>
              <a:gd name="connsiteX5680" fmla="*/ 2705124 w 6331249"/>
              <a:gd name="connsiteY5680" fmla="*/ 2807931 h 6286576"/>
              <a:gd name="connsiteX5681" fmla="*/ 2703032 w 6331249"/>
              <a:gd name="connsiteY5681" fmla="*/ 2796772 h 6286576"/>
              <a:gd name="connsiteX5682" fmla="*/ 2700707 w 6331249"/>
              <a:gd name="connsiteY5682" fmla="*/ 2786078 h 6286576"/>
              <a:gd name="connsiteX5683" fmla="*/ 2698150 w 6331249"/>
              <a:gd name="connsiteY5683" fmla="*/ 2775616 h 6286576"/>
              <a:gd name="connsiteX5684" fmla="*/ 2695361 w 6331249"/>
              <a:gd name="connsiteY5684" fmla="*/ 2765387 h 6286576"/>
              <a:gd name="connsiteX5685" fmla="*/ 2692339 w 6331249"/>
              <a:gd name="connsiteY5685" fmla="*/ 2755158 h 6286576"/>
              <a:gd name="connsiteX5686" fmla="*/ 2688852 w 6331249"/>
              <a:gd name="connsiteY5686" fmla="*/ 2745161 h 6286576"/>
              <a:gd name="connsiteX5687" fmla="*/ 2684900 w 6331249"/>
              <a:gd name="connsiteY5687" fmla="*/ 2735164 h 6286576"/>
              <a:gd name="connsiteX5688" fmla="*/ 2680483 w 6331249"/>
              <a:gd name="connsiteY5688" fmla="*/ 2725400 h 6286576"/>
              <a:gd name="connsiteX5689" fmla="*/ 2675602 w 6331249"/>
              <a:gd name="connsiteY5689" fmla="*/ 2715868 h 6286576"/>
              <a:gd name="connsiteX5690" fmla="*/ 2670488 w 6331249"/>
              <a:gd name="connsiteY5690" fmla="*/ 2706336 h 6286576"/>
              <a:gd name="connsiteX5691" fmla="*/ 2664676 w 6331249"/>
              <a:gd name="connsiteY5691" fmla="*/ 2697270 h 6286576"/>
              <a:gd name="connsiteX5692" fmla="*/ 2658400 w 6331249"/>
              <a:gd name="connsiteY5692" fmla="*/ 2688435 h 6286576"/>
              <a:gd name="connsiteX5693" fmla="*/ 2651658 w 6331249"/>
              <a:gd name="connsiteY5693" fmla="*/ 2680066 h 6286576"/>
              <a:gd name="connsiteX5694" fmla="*/ 2644685 w 6331249"/>
              <a:gd name="connsiteY5694" fmla="*/ 2672161 h 6286576"/>
              <a:gd name="connsiteX5695" fmla="*/ 2637246 w 6331249"/>
              <a:gd name="connsiteY5695" fmla="*/ 2664722 h 6286576"/>
              <a:gd name="connsiteX5696" fmla="*/ 2629575 w 6331249"/>
              <a:gd name="connsiteY5696" fmla="*/ 2657515 h 6286576"/>
              <a:gd name="connsiteX5697" fmla="*/ 2621671 w 6331249"/>
              <a:gd name="connsiteY5697" fmla="*/ 2650541 h 6286576"/>
              <a:gd name="connsiteX5698" fmla="*/ 2613535 w 6331249"/>
              <a:gd name="connsiteY5698" fmla="*/ 2643798 h 6286576"/>
              <a:gd name="connsiteX5699" fmla="*/ 2605167 w 6331249"/>
              <a:gd name="connsiteY5699" fmla="*/ 2637056 h 6286576"/>
              <a:gd name="connsiteX5700" fmla="*/ 2596333 w 6331249"/>
              <a:gd name="connsiteY5700" fmla="*/ 2630314 h 6286576"/>
              <a:gd name="connsiteX5701" fmla="*/ 2587267 w 6331249"/>
              <a:gd name="connsiteY5701" fmla="*/ 2623572 h 6286576"/>
              <a:gd name="connsiteX5702" fmla="*/ 2577736 w 6331249"/>
              <a:gd name="connsiteY5702" fmla="*/ 2616830 h 6286576"/>
              <a:gd name="connsiteX5703" fmla="*/ 2567741 w 6331249"/>
              <a:gd name="connsiteY5703" fmla="*/ 2609856 h 6286576"/>
              <a:gd name="connsiteX5704" fmla="*/ 2563556 w 6331249"/>
              <a:gd name="connsiteY5704" fmla="*/ 2607066 h 6286576"/>
              <a:gd name="connsiteX5705" fmla="*/ 2563556 w 6331249"/>
              <a:gd name="connsiteY5705" fmla="*/ 2605439 h 6286576"/>
              <a:gd name="connsiteX5706" fmla="*/ 2566113 w 6331249"/>
              <a:gd name="connsiteY5706" fmla="*/ 2594047 h 6286576"/>
              <a:gd name="connsiteX5707" fmla="*/ 2568438 w 6331249"/>
              <a:gd name="connsiteY5707" fmla="*/ 2582888 h 6286576"/>
              <a:gd name="connsiteX5708" fmla="*/ 2570530 w 6331249"/>
              <a:gd name="connsiteY5708" fmla="*/ 2571961 h 6286576"/>
              <a:gd name="connsiteX5709" fmla="*/ 2572158 w 6331249"/>
              <a:gd name="connsiteY5709" fmla="*/ 2561267 h 6286576"/>
              <a:gd name="connsiteX5710" fmla="*/ 2573552 w 6331249"/>
              <a:gd name="connsiteY5710" fmla="*/ 2550805 h 6286576"/>
              <a:gd name="connsiteX5711" fmla="*/ 2573552 w 6331249"/>
              <a:gd name="connsiteY5711" fmla="*/ 2540343 h 6286576"/>
              <a:gd name="connsiteX5712" fmla="*/ 2573552 w 6331249"/>
              <a:gd name="connsiteY5712" fmla="*/ 2529882 h 6286576"/>
              <a:gd name="connsiteX5713" fmla="*/ 2573552 w 6331249"/>
              <a:gd name="connsiteY5713" fmla="*/ 2508493 h 6286576"/>
              <a:gd name="connsiteX5714" fmla="*/ 2573552 w 6331249"/>
              <a:gd name="connsiteY5714" fmla="*/ 2497799 h 6286576"/>
              <a:gd name="connsiteX5715" fmla="*/ 2572158 w 6331249"/>
              <a:gd name="connsiteY5715" fmla="*/ 2487105 h 6286576"/>
              <a:gd name="connsiteX5716" fmla="*/ 2570298 w 6331249"/>
              <a:gd name="connsiteY5716" fmla="*/ 2476411 h 6286576"/>
              <a:gd name="connsiteX5717" fmla="*/ 2567741 w 6331249"/>
              <a:gd name="connsiteY5717" fmla="*/ 2465949 h 6286576"/>
              <a:gd name="connsiteX5718" fmla="*/ 2564719 w 6331249"/>
              <a:gd name="connsiteY5718" fmla="*/ 2455720 h 6286576"/>
              <a:gd name="connsiteX5719" fmla="*/ 2561232 w 6331249"/>
              <a:gd name="connsiteY5719" fmla="*/ 2445723 h 6286576"/>
              <a:gd name="connsiteX5720" fmla="*/ 2557280 w 6331249"/>
              <a:gd name="connsiteY5720" fmla="*/ 2435958 h 6286576"/>
              <a:gd name="connsiteX5721" fmla="*/ 2554258 w 6331249"/>
              <a:gd name="connsiteY5721" fmla="*/ 2427357 h 6286576"/>
              <a:gd name="connsiteX5722" fmla="*/ 2549609 w 6331249"/>
              <a:gd name="connsiteY5722" fmla="*/ 2417825 h 6286576"/>
              <a:gd name="connsiteX5723" fmla="*/ 2544727 w 6331249"/>
              <a:gd name="connsiteY5723" fmla="*/ 2408525 h 6286576"/>
              <a:gd name="connsiteX5724" fmla="*/ 2539381 w 6331249"/>
              <a:gd name="connsiteY5724" fmla="*/ 2399226 h 6286576"/>
              <a:gd name="connsiteX5725" fmla="*/ 2533802 w 6331249"/>
              <a:gd name="connsiteY5725" fmla="*/ 2389694 h 6286576"/>
              <a:gd name="connsiteX5726" fmla="*/ 2527990 w 6331249"/>
              <a:gd name="connsiteY5726" fmla="*/ 2379930 h 6286576"/>
              <a:gd name="connsiteX5727" fmla="*/ 2521714 w 6331249"/>
              <a:gd name="connsiteY5727" fmla="*/ 2369933 h 6286576"/>
              <a:gd name="connsiteX5728" fmla="*/ 2515205 w 6331249"/>
              <a:gd name="connsiteY5728" fmla="*/ 2359704 h 6286576"/>
              <a:gd name="connsiteX5729" fmla="*/ 2512415 w 6331249"/>
              <a:gd name="connsiteY5729" fmla="*/ 2355519 h 6286576"/>
              <a:gd name="connsiteX5730" fmla="*/ 2512415 w 6331249"/>
              <a:gd name="connsiteY5730" fmla="*/ 2354125 h 6286576"/>
              <a:gd name="connsiteX5731" fmla="*/ 2519157 w 6331249"/>
              <a:gd name="connsiteY5731" fmla="*/ 2344593 h 6286576"/>
              <a:gd name="connsiteX5732" fmla="*/ 2525433 w 6331249"/>
              <a:gd name="connsiteY5732" fmla="*/ 2335293 h 6286576"/>
              <a:gd name="connsiteX5733" fmla="*/ 2531477 w 6331249"/>
              <a:gd name="connsiteY5733" fmla="*/ 2325994 h 6286576"/>
              <a:gd name="connsiteX5734" fmla="*/ 2537056 w 6331249"/>
              <a:gd name="connsiteY5734" fmla="*/ 2316927 h 6286576"/>
              <a:gd name="connsiteX5735" fmla="*/ 2542403 w 6331249"/>
              <a:gd name="connsiteY5735" fmla="*/ 2307628 h 6286576"/>
              <a:gd name="connsiteX5736" fmla="*/ 2547517 w 6331249"/>
              <a:gd name="connsiteY5736" fmla="*/ 2298328 h 6286576"/>
              <a:gd name="connsiteX5737" fmla="*/ 2552166 w 6331249"/>
              <a:gd name="connsiteY5737" fmla="*/ 2288796 h 6286576"/>
              <a:gd name="connsiteX5738" fmla="*/ 2556350 w 6331249"/>
              <a:gd name="connsiteY5738" fmla="*/ 2279032 h 6286576"/>
              <a:gd name="connsiteX5739" fmla="*/ 2560302 w 6331249"/>
              <a:gd name="connsiteY5739" fmla="*/ 2269036 h 6286576"/>
              <a:gd name="connsiteX5740" fmla="*/ 2563556 w 6331249"/>
              <a:gd name="connsiteY5740" fmla="*/ 2258806 h 6286576"/>
              <a:gd name="connsiteX5741" fmla="*/ 2566346 w 6331249"/>
              <a:gd name="connsiteY5741" fmla="*/ 2248345 h 6286576"/>
              <a:gd name="connsiteX5742" fmla="*/ 2568670 w 6331249"/>
              <a:gd name="connsiteY5742" fmla="*/ 2237883 h 6286576"/>
              <a:gd name="connsiteX5743" fmla="*/ 2570298 w 6331249"/>
              <a:gd name="connsiteY5743" fmla="*/ 2227189 h 6286576"/>
              <a:gd name="connsiteX5744" fmla="*/ 2570298 w 6331249"/>
              <a:gd name="connsiteY5744" fmla="*/ 2216494 h 6286576"/>
              <a:gd name="connsiteX5745" fmla="*/ 2570298 w 6331249"/>
              <a:gd name="connsiteY5745" fmla="*/ 2205800 h 6286576"/>
              <a:gd name="connsiteX5746" fmla="*/ 2570298 w 6331249"/>
              <a:gd name="connsiteY5746" fmla="*/ 2184644 h 6286576"/>
              <a:gd name="connsiteX5747" fmla="*/ 2570298 w 6331249"/>
              <a:gd name="connsiteY5747" fmla="*/ 2174182 h 6286576"/>
              <a:gd name="connsiteX5748" fmla="*/ 2570298 w 6331249"/>
              <a:gd name="connsiteY5748" fmla="*/ 2163721 h 6286576"/>
              <a:gd name="connsiteX5749" fmla="*/ 2569135 w 6331249"/>
              <a:gd name="connsiteY5749" fmla="*/ 2153026 h 6286576"/>
              <a:gd name="connsiteX5750" fmla="*/ 2567508 w 6331249"/>
              <a:gd name="connsiteY5750" fmla="*/ 2142100 h 6286576"/>
              <a:gd name="connsiteX5751" fmla="*/ 2565649 w 6331249"/>
              <a:gd name="connsiteY5751" fmla="*/ 2130941 h 6286576"/>
              <a:gd name="connsiteX5752" fmla="*/ 2563789 w 6331249"/>
              <a:gd name="connsiteY5752" fmla="*/ 2119316 h 6286576"/>
              <a:gd name="connsiteX5753" fmla="*/ 2561697 w 6331249"/>
              <a:gd name="connsiteY5753" fmla="*/ 2107227 h 6286576"/>
              <a:gd name="connsiteX5754" fmla="*/ 2561697 w 6331249"/>
              <a:gd name="connsiteY5754" fmla="*/ 2102345 h 6286576"/>
              <a:gd name="connsiteX5755" fmla="*/ 2563092 w 6331249"/>
              <a:gd name="connsiteY5755" fmla="*/ 2102345 h 6286576"/>
              <a:gd name="connsiteX5756" fmla="*/ 2572855 w 6331249"/>
              <a:gd name="connsiteY5756" fmla="*/ 2096068 h 6286576"/>
              <a:gd name="connsiteX5757" fmla="*/ 2582386 w 6331249"/>
              <a:gd name="connsiteY5757" fmla="*/ 2089791 h 6286576"/>
              <a:gd name="connsiteX5758" fmla="*/ 2591452 w 6331249"/>
              <a:gd name="connsiteY5758" fmla="*/ 2083514 h 6286576"/>
              <a:gd name="connsiteX5759" fmla="*/ 2600285 w 6331249"/>
              <a:gd name="connsiteY5759" fmla="*/ 2077237 h 6286576"/>
              <a:gd name="connsiteX5760" fmla="*/ 2608653 w 6331249"/>
              <a:gd name="connsiteY5760" fmla="*/ 2070727 h 6286576"/>
              <a:gd name="connsiteX5761" fmla="*/ 2616790 w 6331249"/>
              <a:gd name="connsiteY5761" fmla="*/ 2063985 h 6286576"/>
              <a:gd name="connsiteX5762" fmla="*/ 2623996 w 6331249"/>
              <a:gd name="connsiteY5762" fmla="*/ 2055383 h 6286576"/>
              <a:gd name="connsiteX5763" fmla="*/ 2631667 w 6331249"/>
              <a:gd name="connsiteY5763" fmla="*/ 2047944 h 6286576"/>
              <a:gd name="connsiteX5764" fmla="*/ 2639105 w 6331249"/>
              <a:gd name="connsiteY5764" fmla="*/ 2040272 h 6286576"/>
              <a:gd name="connsiteX5765" fmla="*/ 2646079 w 6331249"/>
              <a:gd name="connsiteY5765" fmla="*/ 2032135 h 6286576"/>
              <a:gd name="connsiteX5766" fmla="*/ 2652588 w 6331249"/>
              <a:gd name="connsiteY5766" fmla="*/ 2023533 h 6286576"/>
              <a:gd name="connsiteX5767" fmla="*/ 2658632 w 6331249"/>
              <a:gd name="connsiteY5767" fmla="*/ 2014699 h 6286576"/>
              <a:gd name="connsiteX5768" fmla="*/ 2664211 w 6331249"/>
              <a:gd name="connsiteY5768" fmla="*/ 2005400 h 6286576"/>
              <a:gd name="connsiteX5769" fmla="*/ 2669325 w 6331249"/>
              <a:gd name="connsiteY5769" fmla="*/ 1995868 h 6286576"/>
              <a:gd name="connsiteX5770" fmla="*/ 2673974 w 6331249"/>
              <a:gd name="connsiteY5770" fmla="*/ 1986336 h 6286576"/>
              <a:gd name="connsiteX5771" fmla="*/ 2678159 w 6331249"/>
              <a:gd name="connsiteY5771" fmla="*/ 1976572 h 6286576"/>
              <a:gd name="connsiteX5772" fmla="*/ 2681878 w 6331249"/>
              <a:gd name="connsiteY5772" fmla="*/ 1966807 h 6286576"/>
              <a:gd name="connsiteX5773" fmla="*/ 2685365 w 6331249"/>
              <a:gd name="connsiteY5773" fmla="*/ 1956811 h 6286576"/>
              <a:gd name="connsiteX5774" fmla="*/ 2688387 w 6331249"/>
              <a:gd name="connsiteY5774" fmla="*/ 1946581 h 6286576"/>
              <a:gd name="connsiteX5775" fmla="*/ 2691409 w 6331249"/>
              <a:gd name="connsiteY5775" fmla="*/ 1936120 h 6286576"/>
              <a:gd name="connsiteX5776" fmla="*/ 2694198 w 6331249"/>
              <a:gd name="connsiteY5776" fmla="*/ 1925425 h 6286576"/>
              <a:gd name="connsiteX5777" fmla="*/ 2696755 w 6331249"/>
              <a:gd name="connsiteY5777" fmla="*/ 1914499 h 6286576"/>
              <a:gd name="connsiteX5778" fmla="*/ 2699313 w 6331249"/>
              <a:gd name="connsiteY5778" fmla="*/ 1903107 h 6286576"/>
              <a:gd name="connsiteX5779" fmla="*/ 2701870 w 6331249"/>
              <a:gd name="connsiteY5779" fmla="*/ 1891250 h 6286576"/>
              <a:gd name="connsiteX5780" fmla="*/ 2701870 w 6331249"/>
              <a:gd name="connsiteY5780" fmla="*/ 1886368 h 6286576"/>
              <a:gd name="connsiteX5781" fmla="*/ 2703497 w 6331249"/>
              <a:gd name="connsiteY5781" fmla="*/ 1886368 h 6286576"/>
              <a:gd name="connsiteX5782" fmla="*/ 2715120 w 6331249"/>
              <a:gd name="connsiteY5782" fmla="*/ 1884276 h 6286576"/>
              <a:gd name="connsiteX5783" fmla="*/ 2726277 w 6331249"/>
              <a:gd name="connsiteY5783" fmla="*/ 1882184 h 6286576"/>
              <a:gd name="connsiteX5784" fmla="*/ 2736971 w 6331249"/>
              <a:gd name="connsiteY5784" fmla="*/ 1879859 h 6286576"/>
              <a:gd name="connsiteX5785" fmla="*/ 2747431 w 6331249"/>
              <a:gd name="connsiteY5785" fmla="*/ 1877301 h 6286576"/>
              <a:gd name="connsiteX5786" fmla="*/ 2757660 w 6331249"/>
              <a:gd name="connsiteY5786" fmla="*/ 1874512 h 6286576"/>
              <a:gd name="connsiteX5787" fmla="*/ 2767888 w 6331249"/>
              <a:gd name="connsiteY5787" fmla="*/ 1871489 h 6286576"/>
              <a:gd name="connsiteX5788" fmla="*/ 2777883 w 6331249"/>
              <a:gd name="connsiteY5788" fmla="*/ 1868002 h 6286576"/>
              <a:gd name="connsiteX5789" fmla="*/ 2787879 w 6331249"/>
              <a:gd name="connsiteY5789" fmla="*/ 1864050 h 6286576"/>
              <a:gd name="connsiteX5790" fmla="*/ 2797643 w 6331249"/>
              <a:gd name="connsiteY5790" fmla="*/ 1859633 h 6286576"/>
              <a:gd name="connsiteX5791" fmla="*/ 2807173 w 6331249"/>
              <a:gd name="connsiteY5791" fmla="*/ 1854751 h 6286576"/>
              <a:gd name="connsiteX5792" fmla="*/ 2816472 w 6331249"/>
              <a:gd name="connsiteY5792" fmla="*/ 1849403 h 6286576"/>
              <a:gd name="connsiteX5793" fmla="*/ 2825538 w 6331249"/>
              <a:gd name="connsiteY5793" fmla="*/ 1843591 h 6286576"/>
              <a:gd name="connsiteX5794" fmla="*/ 2834371 w 6331249"/>
              <a:gd name="connsiteY5794" fmla="*/ 1837314 h 6286576"/>
              <a:gd name="connsiteX5795" fmla="*/ 2842740 w 6331249"/>
              <a:gd name="connsiteY5795" fmla="*/ 1830572 h 6286576"/>
              <a:gd name="connsiteX5796" fmla="*/ 2850643 w 6331249"/>
              <a:gd name="connsiteY5796" fmla="*/ 1823365 h 6286576"/>
              <a:gd name="connsiteX5797" fmla="*/ 2858082 w 6331249"/>
              <a:gd name="connsiteY5797" fmla="*/ 1815926 h 6286576"/>
              <a:gd name="connsiteX5798" fmla="*/ 2865288 w 6331249"/>
              <a:gd name="connsiteY5798" fmla="*/ 1808254 h 6286576"/>
              <a:gd name="connsiteX5799" fmla="*/ 2872262 w 6331249"/>
              <a:gd name="connsiteY5799" fmla="*/ 1800349 h 6286576"/>
              <a:gd name="connsiteX5800" fmla="*/ 2879003 w 6331249"/>
              <a:gd name="connsiteY5800" fmla="*/ 1792213 h 6286576"/>
              <a:gd name="connsiteX5801" fmla="*/ 2885744 w 6331249"/>
              <a:gd name="connsiteY5801" fmla="*/ 1783843 h 6286576"/>
              <a:gd name="connsiteX5802" fmla="*/ 2892253 w 6331249"/>
              <a:gd name="connsiteY5802" fmla="*/ 1775009 h 6286576"/>
              <a:gd name="connsiteX5803" fmla="*/ 2898995 w 6331249"/>
              <a:gd name="connsiteY5803" fmla="*/ 1765942 h 6286576"/>
              <a:gd name="connsiteX5804" fmla="*/ 2905736 w 6331249"/>
              <a:gd name="connsiteY5804" fmla="*/ 1756410 h 6286576"/>
              <a:gd name="connsiteX5805" fmla="*/ 2912710 w 6331249"/>
              <a:gd name="connsiteY5805" fmla="*/ 1746413 h 6286576"/>
              <a:gd name="connsiteX5806" fmla="*/ 2915499 w 6331249"/>
              <a:gd name="connsiteY5806" fmla="*/ 1742229 h 6286576"/>
              <a:gd name="connsiteX5807" fmla="*/ 2917126 w 6331249"/>
              <a:gd name="connsiteY5807" fmla="*/ 1742229 h 6286576"/>
              <a:gd name="connsiteX5808" fmla="*/ 2928517 w 6331249"/>
              <a:gd name="connsiteY5808" fmla="*/ 1744786 h 6286576"/>
              <a:gd name="connsiteX5809" fmla="*/ 2939675 w 6331249"/>
              <a:gd name="connsiteY5809" fmla="*/ 1747111 h 6286576"/>
              <a:gd name="connsiteX5810" fmla="*/ 2950601 w 6331249"/>
              <a:gd name="connsiteY5810" fmla="*/ 1749203 h 6286576"/>
              <a:gd name="connsiteX5811" fmla="*/ 2961293 w 6331249"/>
              <a:gd name="connsiteY5811" fmla="*/ 1750831 h 6286576"/>
              <a:gd name="connsiteX5812" fmla="*/ 2972684 w 6331249"/>
              <a:gd name="connsiteY5812" fmla="*/ 1753155 h 6286576"/>
              <a:gd name="connsiteX5813" fmla="*/ 2983145 w 6331249"/>
              <a:gd name="connsiteY5813" fmla="*/ 1753155 h 6286576"/>
              <a:gd name="connsiteX5814" fmla="*/ 2993605 w 6331249"/>
              <a:gd name="connsiteY5814" fmla="*/ 1753155 h 6286576"/>
              <a:gd name="connsiteX5815" fmla="*/ 3014992 w 6331249"/>
              <a:gd name="connsiteY5815" fmla="*/ 1753155 h 6286576"/>
              <a:gd name="connsiteX5816" fmla="*/ 3025685 w 6331249"/>
              <a:gd name="connsiteY5816" fmla="*/ 1753155 h 6286576"/>
              <a:gd name="connsiteX5817" fmla="*/ 3036378 w 6331249"/>
              <a:gd name="connsiteY5817" fmla="*/ 1751761 h 6286576"/>
              <a:gd name="connsiteX5818" fmla="*/ 3047071 w 6331249"/>
              <a:gd name="connsiteY5818" fmla="*/ 1749901 h 6286576"/>
              <a:gd name="connsiteX5819" fmla="*/ 3057531 w 6331249"/>
              <a:gd name="connsiteY5819" fmla="*/ 1747343 h 6286576"/>
              <a:gd name="connsiteX5820" fmla="*/ 3067760 w 6331249"/>
              <a:gd name="connsiteY5820" fmla="*/ 1744321 h 6286576"/>
              <a:gd name="connsiteX5821" fmla="*/ 3077756 w 6331249"/>
              <a:gd name="connsiteY5821" fmla="*/ 1740834 h 6286576"/>
              <a:gd name="connsiteX5822" fmla="*/ 3087519 w 6331249"/>
              <a:gd name="connsiteY5822" fmla="*/ 1736882 h 6286576"/>
              <a:gd name="connsiteX5823" fmla="*/ 3097050 w 6331249"/>
              <a:gd name="connsiteY5823" fmla="*/ 1732464 h 6286576"/>
              <a:gd name="connsiteX5824" fmla="*/ 3106580 w 6331249"/>
              <a:gd name="connsiteY5824" fmla="*/ 1727815 h 6286576"/>
              <a:gd name="connsiteX5825" fmla="*/ 3115879 w 6331249"/>
              <a:gd name="connsiteY5825" fmla="*/ 1722933 h 6286576"/>
              <a:gd name="connsiteX5826" fmla="*/ 3125177 w 6331249"/>
              <a:gd name="connsiteY5826" fmla="*/ 1717586 h 6286576"/>
              <a:gd name="connsiteX5827" fmla="*/ 3134708 w 6331249"/>
              <a:gd name="connsiteY5827" fmla="*/ 1712006 h 6286576"/>
              <a:gd name="connsiteX5828" fmla="*/ 3144471 w 6331249"/>
              <a:gd name="connsiteY5828" fmla="*/ 1706194 h 6286576"/>
              <a:gd name="connsiteX5829" fmla="*/ 3154467 w 6331249"/>
              <a:gd name="connsiteY5829" fmla="*/ 1699917 h 6286576"/>
              <a:gd name="connsiteX5830" fmla="*/ 3164695 w 6331249"/>
              <a:gd name="connsiteY5830" fmla="*/ 1693407 h 6286576"/>
              <a:gd name="connsiteX5831" fmla="*/ 3165857 w 6331249"/>
              <a:gd name="connsiteY5831" fmla="*/ 1693407 h 6286576"/>
              <a:gd name="connsiteX5832" fmla="*/ 3165857 w 6331249"/>
              <a:gd name="connsiteY5832" fmla="*/ 1693407 h 6286576"/>
              <a:gd name="connsiteX5833" fmla="*/ 3165160 w 6331249"/>
              <a:gd name="connsiteY5833" fmla="*/ 4383237 h 6286576"/>
              <a:gd name="connsiteX5834" fmla="*/ 3166555 w 6331249"/>
              <a:gd name="connsiteY5834" fmla="*/ 4385330 h 6286576"/>
              <a:gd name="connsiteX5835" fmla="*/ 3285806 w 6331249"/>
              <a:gd name="connsiteY5835" fmla="*/ 4251652 h 6286576"/>
              <a:gd name="connsiteX5836" fmla="*/ 3448527 w 6331249"/>
              <a:gd name="connsiteY5836" fmla="*/ 4027073 h 6286576"/>
              <a:gd name="connsiteX5837" fmla="*/ 3457361 w 6331249"/>
              <a:gd name="connsiteY5837" fmla="*/ 4002197 h 6286576"/>
              <a:gd name="connsiteX5838" fmla="*/ 3477352 w 6331249"/>
              <a:gd name="connsiteY5838" fmla="*/ 4019169 h 6286576"/>
              <a:gd name="connsiteX5839" fmla="*/ 3640074 w 6331249"/>
              <a:gd name="connsiteY5839" fmla="*/ 4095888 h 6286576"/>
              <a:gd name="connsiteX5840" fmla="*/ 3784895 w 6331249"/>
              <a:gd name="connsiteY5840" fmla="*/ 4064270 h 6286576"/>
              <a:gd name="connsiteX5841" fmla="*/ 3797216 w 6331249"/>
              <a:gd name="connsiteY5841" fmla="*/ 4057993 h 6286576"/>
              <a:gd name="connsiteX5842" fmla="*/ 3806514 w 6331249"/>
              <a:gd name="connsiteY5842" fmla="*/ 4068223 h 6286576"/>
              <a:gd name="connsiteX5843" fmla="*/ 4150553 w 6331249"/>
              <a:gd name="connsiteY5843" fmla="*/ 4177722 h 6286576"/>
              <a:gd name="connsiteX5844" fmla="*/ 4139162 w 6331249"/>
              <a:gd name="connsiteY5844" fmla="*/ 4157264 h 6286576"/>
              <a:gd name="connsiteX5845" fmla="*/ 4135443 w 6331249"/>
              <a:gd name="connsiteY5845" fmla="*/ 4149592 h 6286576"/>
              <a:gd name="connsiteX5846" fmla="*/ 4131956 w 6331249"/>
              <a:gd name="connsiteY5846" fmla="*/ 4141920 h 6286576"/>
              <a:gd name="connsiteX5847" fmla="*/ 4129167 w 6331249"/>
              <a:gd name="connsiteY5847" fmla="*/ 4135643 h 6286576"/>
              <a:gd name="connsiteX5848" fmla="*/ 4001082 w 6331249"/>
              <a:gd name="connsiteY5848" fmla="*/ 4135643 h 6286576"/>
              <a:gd name="connsiteX5849" fmla="*/ 3789079 w 6331249"/>
              <a:gd name="connsiteY5849" fmla="*/ 4011264 h 6286576"/>
              <a:gd name="connsiteX5850" fmla="*/ 3751654 w 6331249"/>
              <a:gd name="connsiteY5850" fmla="*/ 4026608 h 6286576"/>
              <a:gd name="connsiteX5851" fmla="*/ 3706557 w 6331249"/>
              <a:gd name="connsiteY5851" fmla="*/ 4037535 h 6286576"/>
              <a:gd name="connsiteX5852" fmla="*/ 3458058 w 6331249"/>
              <a:gd name="connsiteY5852" fmla="*/ 3958491 h 6286576"/>
              <a:gd name="connsiteX5853" fmla="*/ 3295337 w 6331249"/>
              <a:gd name="connsiteY5853" fmla="*/ 4183999 h 6286576"/>
              <a:gd name="connsiteX5854" fmla="*/ 3165160 w 6331249"/>
              <a:gd name="connsiteY5854" fmla="*/ 4336276 h 6286576"/>
              <a:gd name="connsiteX5855" fmla="*/ 3165160 w 6331249"/>
              <a:gd name="connsiteY5855" fmla="*/ 4336276 h 6286576"/>
              <a:gd name="connsiteX5856" fmla="*/ 3165160 w 6331249"/>
              <a:gd name="connsiteY5856" fmla="*/ 4336276 h 6286576"/>
              <a:gd name="connsiteX5857" fmla="*/ 3034983 w 6331249"/>
              <a:gd name="connsiteY5857" fmla="*/ 4183999 h 6286576"/>
              <a:gd name="connsiteX5858" fmla="*/ 2872262 w 6331249"/>
              <a:gd name="connsiteY5858" fmla="*/ 3958491 h 6286576"/>
              <a:gd name="connsiteX5859" fmla="*/ 2623763 w 6331249"/>
              <a:gd name="connsiteY5859" fmla="*/ 4037535 h 6286576"/>
              <a:gd name="connsiteX5860" fmla="*/ 2578666 w 6331249"/>
              <a:gd name="connsiteY5860" fmla="*/ 4026608 h 6286576"/>
              <a:gd name="connsiteX5861" fmla="*/ 2541240 w 6331249"/>
              <a:gd name="connsiteY5861" fmla="*/ 4011264 h 6286576"/>
              <a:gd name="connsiteX5862" fmla="*/ 2329238 w 6331249"/>
              <a:gd name="connsiteY5862" fmla="*/ 4135643 h 6286576"/>
              <a:gd name="connsiteX5863" fmla="*/ 2201153 w 6331249"/>
              <a:gd name="connsiteY5863" fmla="*/ 4135643 h 6286576"/>
              <a:gd name="connsiteX5864" fmla="*/ 2198364 w 6331249"/>
              <a:gd name="connsiteY5864" fmla="*/ 4141920 h 6286576"/>
              <a:gd name="connsiteX5865" fmla="*/ 2194877 w 6331249"/>
              <a:gd name="connsiteY5865" fmla="*/ 4149592 h 6286576"/>
              <a:gd name="connsiteX5866" fmla="*/ 2191157 w 6331249"/>
              <a:gd name="connsiteY5866" fmla="*/ 4157264 h 6286576"/>
              <a:gd name="connsiteX5867" fmla="*/ 2179767 w 6331249"/>
              <a:gd name="connsiteY5867" fmla="*/ 4177722 h 6286576"/>
              <a:gd name="connsiteX5868" fmla="*/ 2523806 w 6331249"/>
              <a:gd name="connsiteY5868" fmla="*/ 4068223 h 6286576"/>
              <a:gd name="connsiteX5869" fmla="*/ 2533104 w 6331249"/>
              <a:gd name="connsiteY5869" fmla="*/ 4057993 h 6286576"/>
              <a:gd name="connsiteX5870" fmla="*/ 2545425 w 6331249"/>
              <a:gd name="connsiteY5870" fmla="*/ 4064270 h 6286576"/>
              <a:gd name="connsiteX5871" fmla="*/ 2690247 w 6331249"/>
              <a:gd name="connsiteY5871" fmla="*/ 4095888 h 6286576"/>
              <a:gd name="connsiteX5872" fmla="*/ 2852968 w 6331249"/>
              <a:gd name="connsiteY5872" fmla="*/ 4019169 h 6286576"/>
              <a:gd name="connsiteX5873" fmla="*/ 2872959 w 6331249"/>
              <a:gd name="connsiteY5873" fmla="*/ 4002197 h 6286576"/>
              <a:gd name="connsiteX5874" fmla="*/ 2881793 w 6331249"/>
              <a:gd name="connsiteY5874" fmla="*/ 4027073 h 6286576"/>
              <a:gd name="connsiteX5875" fmla="*/ 3044514 w 6331249"/>
              <a:gd name="connsiteY5875" fmla="*/ 4251652 h 6286576"/>
              <a:gd name="connsiteX5876" fmla="*/ 3163765 w 6331249"/>
              <a:gd name="connsiteY5876" fmla="*/ 4385330 h 6286576"/>
              <a:gd name="connsiteX5877" fmla="*/ 3165160 w 6331249"/>
              <a:gd name="connsiteY5877" fmla="*/ 4383237 h 6286576"/>
              <a:gd name="connsiteX5878" fmla="*/ 3165160 w 6331249"/>
              <a:gd name="connsiteY5878" fmla="*/ 4383237 h 6286576"/>
              <a:gd name="connsiteX5879" fmla="*/ 3165160 w 6331249"/>
              <a:gd name="connsiteY5879" fmla="*/ 4313493 h 6286576"/>
              <a:gd name="connsiteX5880" fmla="*/ 3285574 w 6331249"/>
              <a:gd name="connsiteY5880" fmla="*/ 4175862 h 6286576"/>
              <a:gd name="connsiteX5881" fmla="*/ 3448295 w 6331249"/>
              <a:gd name="connsiteY5881" fmla="*/ 3945937 h 6286576"/>
              <a:gd name="connsiteX5882" fmla="*/ 3451782 w 6331249"/>
              <a:gd name="connsiteY5882" fmla="*/ 3935940 h 6286576"/>
              <a:gd name="connsiteX5883" fmla="*/ 3459918 w 6331249"/>
              <a:gd name="connsiteY5883" fmla="*/ 3942681 h 6286576"/>
              <a:gd name="connsiteX5884" fmla="*/ 3704697 w 6331249"/>
              <a:gd name="connsiteY5884" fmla="*/ 4024981 h 6286576"/>
              <a:gd name="connsiteX5885" fmla="*/ 3747469 w 6331249"/>
              <a:gd name="connsiteY5885" fmla="*/ 4014519 h 6286576"/>
              <a:gd name="connsiteX5886" fmla="*/ 3788382 w 6331249"/>
              <a:gd name="connsiteY5886" fmla="*/ 3997315 h 6286576"/>
              <a:gd name="connsiteX5887" fmla="*/ 3788382 w 6331249"/>
              <a:gd name="connsiteY5887" fmla="*/ 3997315 h 6286576"/>
              <a:gd name="connsiteX5888" fmla="*/ 3793961 w 6331249"/>
              <a:gd name="connsiteY5888" fmla="*/ 3994525 h 6286576"/>
              <a:gd name="connsiteX5889" fmla="*/ 3797681 w 6331249"/>
              <a:gd name="connsiteY5889" fmla="*/ 3999407 h 6286576"/>
              <a:gd name="connsiteX5890" fmla="*/ 4003639 w 6331249"/>
              <a:gd name="connsiteY5890" fmla="*/ 4122856 h 6286576"/>
              <a:gd name="connsiteX5891" fmla="*/ 4123588 w 6331249"/>
              <a:gd name="connsiteY5891" fmla="*/ 4122856 h 6286576"/>
              <a:gd name="connsiteX5892" fmla="*/ 4122193 w 6331249"/>
              <a:gd name="connsiteY5892" fmla="*/ 4119601 h 6286576"/>
              <a:gd name="connsiteX5893" fmla="*/ 4118939 w 6331249"/>
              <a:gd name="connsiteY5893" fmla="*/ 4111697 h 6286576"/>
              <a:gd name="connsiteX5894" fmla="*/ 4115684 w 6331249"/>
              <a:gd name="connsiteY5894" fmla="*/ 4103792 h 6286576"/>
              <a:gd name="connsiteX5895" fmla="*/ 4112430 w 6331249"/>
              <a:gd name="connsiteY5895" fmla="*/ 4095888 h 6286576"/>
              <a:gd name="connsiteX5896" fmla="*/ 4109408 w 6331249"/>
              <a:gd name="connsiteY5896" fmla="*/ 4087983 h 6286576"/>
              <a:gd name="connsiteX5897" fmla="*/ 4106386 w 6331249"/>
              <a:gd name="connsiteY5897" fmla="*/ 4079847 h 6286576"/>
              <a:gd name="connsiteX5898" fmla="*/ 4103364 w 6331249"/>
              <a:gd name="connsiteY5898" fmla="*/ 4071710 h 6286576"/>
              <a:gd name="connsiteX5899" fmla="*/ 4100342 w 6331249"/>
              <a:gd name="connsiteY5899" fmla="*/ 4063573 h 6286576"/>
              <a:gd name="connsiteX5900" fmla="*/ 4097552 w 6331249"/>
              <a:gd name="connsiteY5900" fmla="*/ 4055436 h 6286576"/>
              <a:gd name="connsiteX5901" fmla="*/ 4094763 w 6331249"/>
              <a:gd name="connsiteY5901" fmla="*/ 4047299 h 6286576"/>
              <a:gd name="connsiteX5902" fmla="*/ 4092206 w 6331249"/>
              <a:gd name="connsiteY5902" fmla="*/ 4038930 h 6286576"/>
              <a:gd name="connsiteX5903" fmla="*/ 4089649 w 6331249"/>
              <a:gd name="connsiteY5903" fmla="*/ 4030560 h 6286576"/>
              <a:gd name="connsiteX5904" fmla="*/ 4087324 w 6331249"/>
              <a:gd name="connsiteY5904" fmla="*/ 4022191 h 6286576"/>
              <a:gd name="connsiteX5905" fmla="*/ 4085000 w 6331249"/>
              <a:gd name="connsiteY5905" fmla="*/ 4013822 h 6286576"/>
              <a:gd name="connsiteX5906" fmla="*/ 4082675 w 6331249"/>
              <a:gd name="connsiteY5906" fmla="*/ 4005220 h 6286576"/>
              <a:gd name="connsiteX5907" fmla="*/ 4080583 w 6331249"/>
              <a:gd name="connsiteY5907" fmla="*/ 3996618 h 6286576"/>
              <a:gd name="connsiteX5908" fmla="*/ 4078491 w 6331249"/>
              <a:gd name="connsiteY5908" fmla="*/ 3988016 h 6286576"/>
              <a:gd name="connsiteX5909" fmla="*/ 4076631 w 6331249"/>
              <a:gd name="connsiteY5909" fmla="*/ 3979414 h 6286576"/>
              <a:gd name="connsiteX5910" fmla="*/ 4076631 w 6331249"/>
              <a:gd name="connsiteY5910" fmla="*/ 3976392 h 6286576"/>
              <a:gd name="connsiteX5911" fmla="*/ 3953195 w 6331249"/>
              <a:gd name="connsiteY5911" fmla="*/ 3953144 h 6286576"/>
              <a:gd name="connsiteX5912" fmla="*/ 3760952 w 6331249"/>
              <a:gd name="connsiteY5912" fmla="*/ 3846666 h 6286576"/>
              <a:gd name="connsiteX5913" fmla="*/ 3456431 w 6331249"/>
              <a:gd name="connsiteY5913" fmla="*/ 3792265 h 6286576"/>
              <a:gd name="connsiteX5914" fmla="*/ 3311144 w 6331249"/>
              <a:gd name="connsiteY5914" fmla="*/ 3982436 h 6286576"/>
              <a:gd name="connsiteX5915" fmla="*/ 3177248 w 6331249"/>
              <a:gd name="connsiteY5915" fmla="*/ 4142617 h 6286576"/>
              <a:gd name="connsiteX5916" fmla="*/ 3165392 w 6331249"/>
              <a:gd name="connsiteY5916" fmla="*/ 4169818 h 6286576"/>
              <a:gd name="connsiteX5917" fmla="*/ 3153537 w 6331249"/>
              <a:gd name="connsiteY5917" fmla="*/ 4142617 h 6286576"/>
              <a:gd name="connsiteX5918" fmla="*/ 3019641 w 6331249"/>
              <a:gd name="connsiteY5918" fmla="*/ 3982436 h 6286576"/>
              <a:gd name="connsiteX5919" fmla="*/ 2874354 w 6331249"/>
              <a:gd name="connsiteY5919" fmla="*/ 3792265 h 6286576"/>
              <a:gd name="connsiteX5920" fmla="*/ 2569833 w 6331249"/>
              <a:gd name="connsiteY5920" fmla="*/ 3846666 h 6286576"/>
              <a:gd name="connsiteX5921" fmla="*/ 2377589 w 6331249"/>
              <a:gd name="connsiteY5921" fmla="*/ 3953144 h 6286576"/>
              <a:gd name="connsiteX5922" fmla="*/ 2254154 w 6331249"/>
              <a:gd name="connsiteY5922" fmla="*/ 3976392 h 6286576"/>
              <a:gd name="connsiteX5923" fmla="*/ 2254154 w 6331249"/>
              <a:gd name="connsiteY5923" fmla="*/ 3979414 h 6286576"/>
              <a:gd name="connsiteX5924" fmla="*/ 2252294 w 6331249"/>
              <a:gd name="connsiteY5924" fmla="*/ 3988016 h 6286576"/>
              <a:gd name="connsiteX5925" fmla="*/ 2250202 w 6331249"/>
              <a:gd name="connsiteY5925" fmla="*/ 3996618 h 6286576"/>
              <a:gd name="connsiteX5926" fmla="*/ 2248110 w 6331249"/>
              <a:gd name="connsiteY5926" fmla="*/ 4005220 h 6286576"/>
              <a:gd name="connsiteX5927" fmla="*/ 2245785 w 6331249"/>
              <a:gd name="connsiteY5927" fmla="*/ 4013822 h 6286576"/>
              <a:gd name="connsiteX5928" fmla="*/ 2243461 w 6331249"/>
              <a:gd name="connsiteY5928" fmla="*/ 4022191 h 6286576"/>
              <a:gd name="connsiteX5929" fmla="*/ 2241136 w 6331249"/>
              <a:gd name="connsiteY5929" fmla="*/ 4030560 h 6286576"/>
              <a:gd name="connsiteX5930" fmla="*/ 2238579 w 6331249"/>
              <a:gd name="connsiteY5930" fmla="*/ 4038930 h 6286576"/>
              <a:gd name="connsiteX5931" fmla="*/ 2236022 w 6331249"/>
              <a:gd name="connsiteY5931" fmla="*/ 4047299 h 6286576"/>
              <a:gd name="connsiteX5932" fmla="*/ 2233232 w 6331249"/>
              <a:gd name="connsiteY5932" fmla="*/ 4055436 h 6286576"/>
              <a:gd name="connsiteX5933" fmla="*/ 2230443 w 6331249"/>
              <a:gd name="connsiteY5933" fmla="*/ 4063573 h 6286576"/>
              <a:gd name="connsiteX5934" fmla="*/ 2227421 w 6331249"/>
              <a:gd name="connsiteY5934" fmla="*/ 4071710 h 6286576"/>
              <a:gd name="connsiteX5935" fmla="*/ 2224399 w 6331249"/>
              <a:gd name="connsiteY5935" fmla="*/ 4079847 h 6286576"/>
              <a:gd name="connsiteX5936" fmla="*/ 2221377 w 6331249"/>
              <a:gd name="connsiteY5936" fmla="*/ 4087983 h 6286576"/>
              <a:gd name="connsiteX5937" fmla="*/ 2218355 w 6331249"/>
              <a:gd name="connsiteY5937" fmla="*/ 4095888 h 6286576"/>
              <a:gd name="connsiteX5938" fmla="*/ 2215101 w 6331249"/>
              <a:gd name="connsiteY5938" fmla="*/ 4103792 h 6286576"/>
              <a:gd name="connsiteX5939" fmla="*/ 2211846 w 6331249"/>
              <a:gd name="connsiteY5939" fmla="*/ 4111697 h 6286576"/>
              <a:gd name="connsiteX5940" fmla="*/ 2208592 w 6331249"/>
              <a:gd name="connsiteY5940" fmla="*/ 4119601 h 6286576"/>
              <a:gd name="connsiteX5941" fmla="*/ 2207197 w 6331249"/>
              <a:gd name="connsiteY5941" fmla="*/ 4122856 h 6286576"/>
              <a:gd name="connsiteX5942" fmla="*/ 2327146 w 6331249"/>
              <a:gd name="connsiteY5942" fmla="*/ 4122856 h 6286576"/>
              <a:gd name="connsiteX5943" fmla="*/ 2533104 w 6331249"/>
              <a:gd name="connsiteY5943" fmla="*/ 3999407 h 6286576"/>
              <a:gd name="connsiteX5944" fmla="*/ 2536824 w 6331249"/>
              <a:gd name="connsiteY5944" fmla="*/ 3994525 h 6286576"/>
              <a:gd name="connsiteX5945" fmla="*/ 2542403 w 6331249"/>
              <a:gd name="connsiteY5945" fmla="*/ 3997315 h 6286576"/>
              <a:gd name="connsiteX5946" fmla="*/ 2542403 w 6331249"/>
              <a:gd name="connsiteY5946" fmla="*/ 3997315 h 6286576"/>
              <a:gd name="connsiteX5947" fmla="*/ 2583315 w 6331249"/>
              <a:gd name="connsiteY5947" fmla="*/ 4014519 h 6286576"/>
              <a:gd name="connsiteX5948" fmla="*/ 2626088 w 6331249"/>
              <a:gd name="connsiteY5948" fmla="*/ 4024981 h 6286576"/>
              <a:gd name="connsiteX5949" fmla="*/ 2870867 w 6331249"/>
              <a:gd name="connsiteY5949" fmla="*/ 3942681 h 6286576"/>
              <a:gd name="connsiteX5950" fmla="*/ 2879003 w 6331249"/>
              <a:gd name="connsiteY5950" fmla="*/ 3935940 h 6286576"/>
              <a:gd name="connsiteX5951" fmla="*/ 2882490 w 6331249"/>
              <a:gd name="connsiteY5951" fmla="*/ 3945937 h 6286576"/>
              <a:gd name="connsiteX5952" fmla="*/ 3045211 w 6331249"/>
              <a:gd name="connsiteY5952" fmla="*/ 4175862 h 6286576"/>
              <a:gd name="connsiteX5953" fmla="*/ 3165392 w 6331249"/>
              <a:gd name="connsiteY5953" fmla="*/ 4313493 h 6286576"/>
              <a:gd name="connsiteX5954" fmla="*/ 3165392 w 6331249"/>
              <a:gd name="connsiteY5954" fmla="*/ 4313493 h 6286576"/>
              <a:gd name="connsiteX5955" fmla="*/ 3165160 w 6331249"/>
              <a:gd name="connsiteY5955" fmla="*/ 4085659 h 6286576"/>
              <a:gd name="connsiteX5956" fmla="*/ 3286969 w 6331249"/>
              <a:gd name="connsiteY5956" fmla="*/ 3953841 h 6286576"/>
              <a:gd name="connsiteX5957" fmla="*/ 3428304 w 6331249"/>
              <a:gd name="connsiteY5957" fmla="*/ 3753905 h 6286576"/>
              <a:gd name="connsiteX5958" fmla="*/ 3435045 w 6331249"/>
              <a:gd name="connsiteY5958" fmla="*/ 3722288 h 6286576"/>
              <a:gd name="connsiteX5959" fmla="*/ 3458291 w 6331249"/>
              <a:gd name="connsiteY5959" fmla="*/ 3745536 h 6286576"/>
              <a:gd name="connsiteX5960" fmla="*/ 3758627 w 6331249"/>
              <a:gd name="connsiteY5960" fmla="*/ 3808306 h 6286576"/>
              <a:gd name="connsiteX5961" fmla="*/ 3769321 w 6331249"/>
              <a:gd name="connsiteY5961" fmla="*/ 3804354 h 6286576"/>
              <a:gd name="connsiteX5962" fmla="*/ 3777456 w 6331249"/>
              <a:gd name="connsiteY5962" fmla="*/ 3812259 h 6286576"/>
              <a:gd name="connsiteX5963" fmla="*/ 3963424 w 6331249"/>
              <a:gd name="connsiteY5963" fmla="*/ 3917806 h 6286576"/>
              <a:gd name="connsiteX5964" fmla="*/ 4114290 w 6331249"/>
              <a:gd name="connsiteY5964" fmla="*/ 3941054 h 6286576"/>
              <a:gd name="connsiteX5965" fmla="*/ 4109408 w 6331249"/>
              <a:gd name="connsiteY5965" fmla="*/ 3921061 h 6286576"/>
              <a:gd name="connsiteX5966" fmla="*/ 4106153 w 6331249"/>
              <a:gd name="connsiteY5966" fmla="*/ 3913389 h 6286576"/>
              <a:gd name="connsiteX5967" fmla="*/ 4102899 w 6331249"/>
              <a:gd name="connsiteY5967" fmla="*/ 3905717 h 6286576"/>
              <a:gd name="connsiteX5968" fmla="*/ 4099644 w 6331249"/>
              <a:gd name="connsiteY5968" fmla="*/ 3898045 h 6286576"/>
              <a:gd name="connsiteX5969" fmla="*/ 4097552 w 6331249"/>
              <a:gd name="connsiteY5969" fmla="*/ 3892930 h 6286576"/>
              <a:gd name="connsiteX5970" fmla="*/ 3944827 w 6331249"/>
              <a:gd name="connsiteY5970" fmla="*/ 3865962 h 6286576"/>
              <a:gd name="connsiteX5971" fmla="*/ 3754211 w 6331249"/>
              <a:gd name="connsiteY5971" fmla="*/ 3751581 h 6286576"/>
              <a:gd name="connsiteX5972" fmla="*/ 3712136 w 6331249"/>
              <a:gd name="connsiteY5972" fmla="*/ 3763670 h 6286576"/>
              <a:gd name="connsiteX5973" fmla="*/ 3664249 w 6331249"/>
              <a:gd name="connsiteY5973" fmla="*/ 3770876 h 6286576"/>
              <a:gd name="connsiteX5974" fmla="*/ 3425281 w 6331249"/>
              <a:gd name="connsiteY5974" fmla="*/ 3686253 h 6286576"/>
              <a:gd name="connsiteX5975" fmla="*/ 3285806 w 6331249"/>
              <a:gd name="connsiteY5975" fmla="*/ 3888746 h 6286576"/>
              <a:gd name="connsiteX5976" fmla="*/ 3164695 w 6331249"/>
              <a:gd name="connsiteY5976" fmla="*/ 4035675 h 6286576"/>
              <a:gd name="connsiteX5977" fmla="*/ 3043584 w 6331249"/>
              <a:gd name="connsiteY5977" fmla="*/ 3888746 h 6286576"/>
              <a:gd name="connsiteX5978" fmla="*/ 2904109 w 6331249"/>
              <a:gd name="connsiteY5978" fmla="*/ 3686253 h 6286576"/>
              <a:gd name="connsiteX5979" fmla="*/ 2665141 w 6331249"/>
              <a:gd name="connsiteY5979" fmla="*/ 3770876 h 6286576"/>
              <a:gd name="connsiteX5980" fmla="*/ 2617255 w 6331249"/>
              <a:gd name="connsiteY5980" fmla="*/ 3763670 h 6286576"/>
              <a:gd name="connsiteX5981" fmla="*/ 2575179 w 6331249"/>
              <a:gd name="connsiteY5981" fmla="*/ 3751581 h 6286576"/>
              <a:gd name="connsiteX5982" fmla="*/ 2384331 w 6331249"/>
              <a:gd name="connsiteY5982" fmla="*/ 3865962 h 6286576"/>
              <a:gd name="connsiteX5983" fmla="*/ 2231605 w 6331249"/>
              <a:gd name="connsiteY5983" fmla="*/ 3892930 h 6286576"/>
              <a:gd name="connsiteX5984" fmla="*/ 2229513 w 6331249"/>
              <a:gd name="connsiteY5984" fmla="*/ 3898045 h 6286576"/>
              <a:gd name="connsiteX5985" fmla="*/ 2226259 w 6331249"/>
              <a:gd name="connsiteY5985" fmla="*/ 3905717 h 6286576"/>
              <a:gd name="connsiteX5986" fmla="*/ 2223004 w 6331249"/>
              <a:gd name="connsiteY5986" fmla="*/ 3913389 h 6286576"/>
              <a:gd name="connsiteX5987" fmla="*/ 2219750 w 6331249"/>
              <a:gd name="connsiteY5987" fmla="*/ 3921061 h 6286576"/>
              <a:gd name="connsiteX5988" fmla="*/ 2214868 w 6331249"/>
              <a:gd name="connsiteY5988" fmla="*/ 3941054 h 6286576"/>
              <a:gd name="connsiteX5989" fmla="*/ 2365734 w 6331249"/>
              <a:gd name="connsiteY5989" fmla="*/ 3917806 h 6286576"/>
              <a:gd name="connsiteX5990" fmla="*/ 2551701 w 6331249"/>
              <a:gd name="connsiteY5990" fmla="*/ 3812259 h 6286576"/>
              <a:gd name="connsiteX5991" fmla="*/ 2559837 w 6331249"/>
              <a:gd name="connsiteY5991" fmla="*/ 3804354 h 6286576"/>
              <a:gd name="connsiteX5992" fmla="*/ 2570530 w 6331249"/>
              <a:gd name="connsiteY5992" fmla="*/ 3808306 h 6286576"/>
              <a:gd name="connsiteX5993" fmla="*/ 2870867 w 6331249"/>
              <a:gd name="connsiteY5993" fmla="*/ 3745536 h 6286576"/>
              <a:gd name="connsiteX5994" fmla="*/ 2894113 w 6331249"/>
              <a:gd name="connsiteY5994" fmla="*/ 3722288 h 6286576"/>
              <a:gd name="connsiteX5995" fmla="*/ 2902946 w 6331249"/>
              <a:gd name="connsiteY5995" fmla="*/ 3752510 h 6286576"/>
              <a:gd name="connsiteX5996" fmla="*/ 3044281 w 6331249"/>
              <a:gd name="connsiteY5996" fmla="*/ 3952446 h 6286576"/>
              <a:gd name="connsiteX5997" fmla="*/ 3166090 w 6331249"/>
              <a:gd name="connsiteY5997" fmla="*/ 4084264 h 6286576"/>
              <a:gd name="connsiteX5998" fmla="*/ 3166090 w 6331249"/>
              <a:gd name="connsiteY5998" fmla="*/ 4084264 h 6286576"/>
              <a:gd name="connsiteX5999" fmla="*/ 3165160 w 6331249"/>
              <a:gd name="connsiteY5999" fmla="*/ 4004755 h 6286576"/>
              <a:gd name="connsiteX6000" fmla="*/ 3276275 w 6331249"/>
              <a:gd name="connsiteY6000" fmla="*/ 3877586 h 6286576"/>
              <a:gd name="connsiteX6001" fmla="*/ 3413426 w 6331249"/>
              <a:gd name="connsiteY6001" fmla="*/ 3670444 h 6286576"/>
              <a:gd name="connsiteX6002" fmla="*/ 3416216 w 6331249"/>
              <a:gd name="connsiteY6002" fmla="*/ 3657890 h 6286576"/>
              <a:gd name="connsiteX6003" fmla="*/ 3425514 w 6331249"/>
              <a:gd name="connsiteY6003" fmla="*/ 3666724 h 6286576"/>
              <a:gd name="connsiteX6004" fmla="*/ 3662622 w 6331249"/>
              <a:gd name="connsiteY6004" fmla="*/ 3755998 h 6286576"/>
              <a:gd name="connsiteX6005" fmla="*/ 3709114 w 6331249"/>
              <a:gd name="connsiteY6005" fmla="*/ 3749023 h 6286576"/>
              <a:gd name="connsiteX6006" fmla="*/ 3753746 w 6331249"/>
              <a:gd name="connsiteY6006" fmla="*/ 3735772 h 6286576"/>
              <a:gd name="connsiteX6007" fmla="*/ 3753746 w 6331249"/>
              <a:gd name="connsiteY6007" fmla="*/ 3735772 h 6286576"/>
              <a:gd name="connsiteX6008" fmla="*/ 3758162 w 6331249"/>
              <a:gd name="connsiteY6008" fmla="*/ 3734144 h 6286576"/>
              <a:gd name="connsiteX6009" fmla="*/ 3761417 w 6331249"/>
              <a:gd name="connsiteY6009" fmla="*/ 3737632 h 6286576"/>
              <a:gd name="connsiteX6010" fmla="*/ 3949011 w 6331249"/>
              <a:gd name="connsiteY6010" fmla="*/ 3851548 h 6286576"/>
              <a:gd name="connsiteX6011" fmla="*/ 4091276 w 6331249"/>
              <a:gd name="connsiteY6011" fmla="*/ 3877354 h 6286576"/>
              <a:gd name="connsiteX6012" fmla="*/ 4091276 w 6331249"/>
              <a:gd name="connsiteY6012" fmla="*/ 3874564 h 6286576"/>
              <a:gd name="connsiteX6013" fmla="*/ 4088487 w 6331249"/>
              <a:gd name="connsiteY6013" fmla="*/ 3866427 h 6286576"/>
              <a:gd name="connsiteX6014" fmla="*/ 4085464 w 6331249"/>
              <a:gd name="connsiteY6014" fmla="*/ 3858755 h 6286576"/>
              <a:gd name="connsiteX6015" fmla="*/ 4082443 w 6331249"/>
              <a:gd name="connsiteY6015" fmla="*/ 3850851 h 6286576"/>
              <a:gd name="connsiteX6016" fmla="*/ 4079653 w 6331249"/>
              <a:gd name="connsiteY6016" fmla="*/ 3842946 h 6286576"/>
              <a:gd name="connsiteX6017" fmla="*/ 4076864 w 6331249"/>
              <a:gd name="connsiteY6017" fmla="*/ 3835042 h 6286576"/>
              <a:gd name="connsiteX6018" fmla="*/ 4074074 w 6331249"/>
              <a:gd name="connsiteY6018" fmla="*/ 3827138 h 6286576"/>
              <a:gd name="connsiteX6019" fmla="*/ 4071284 w 6331249"/>
              <a:gd name="connsiteY6019" fmla="*/ 3819233 h 6286576"/>
              <a:gd name="connsiteX6020" fmla="*/ 4068727 w 6331249"/>
              <a:gd name="connsiteY6020" fmla="*/ 3811329 h 6286576"/>
              <a:gd name="connsiteX6021" fmla="*/ 4065241 w 6331249"/>
              <a:gd name="connsiteY6021" fmla="*/ 3803657 h 6286576"/>
              <a:gd name="connsiteX6022" fmla="*/ 4062684 w 6331249"/>
              <a:gd name="connsiteY6022" fmla="*/ 3795752 h 6286576"/>
              <a:gd name="connsiteX6023" fmla="*/ 4060127 w 6331249"/>
              <a:gd name="connsiteY6023" fmla="*/ 3787848 h 6286576"/>
              <a:gd name="connsiteX6024" fmla="*/ 4057569 w 6331249"/>
              <a:gd name="connsiteY6024" fmla="*/ 3779943 h 6286576"/>
              <a:gd name="connsiteX6025" fmla="*/ 4055012 w 6331249"/>
              <a:gd name="connsiteY6025" fmla="*/ 3772039 h 6286576"/>
              <a:gd name="connsiteX6026" fmla="*/ 4052688 w 6331249"/>
              <a:gd name="connsiteY6026" fmla="*/ 3764135 h 6286576"/>
              <a:gd name="connsiteX6027" fmla="*/ 4050363 w 6331249"/>
              <a:gd name="connsiteY6027" fmla="*/ 3756230 h 6286576"/>
              <a:gd name="connsiteX6028" fmla="*/ 4048039 w 6331249"/>
              <a:gd name="connsiteY6028" fmla="*/ 3748326 h 6286576"/>
              <a:gd name="connsiteX6029" fmla="*/ 4045714 w 6331249"/>
              <a:gd name="connsiteY6029" fmla="*/ 3740421 h 6286576"/>
              <a:gd name="connsiteX6030" fmla="*/ 4043389 w 6331249"/>
              <a:gd name="connsiteY6030" fmla="*/ 3732517 h 6286576"/>
              <a:gd name="connsiteX6031" fmla="*/ 4040832 w 6331249"/>
              <a:gd name="connsiteY6031" fmla="*/ 3723682 h 6286576"/>
              <a:gd name="connsiteX6032" fmla="*/ 3906704 w 6331249"/>
              <a:gd name="connsiteY6032" fmla="*/ 3710896 h 6286576"/>
              <a:gd name="connsiteX6033" fmla="*/ 3728873 w 6331249"/>
              <a:gd name="connsiteY6033" fmla="*/ 3607441 h 6286576"/>
              <a:gd name="connsiteX6034" fmla="*/ 3546160 w 6331249"/>
              <a:gd name="connsiteY6034" fmla="*/ 3646265 h 6286576"/>
              <a:gd name="connsiteX6035" fmla="*/ 3400641 w 6331249"/>
              <a:gd name="connsiteY6035" fmla="*/ 3576521 h 6286576"/>
              <a:gd name="connsiteX6036" fmla="*/ 3296732 w 6331249"/>
              <a:gd name="connsiteY6036" fmla="*/ 3717870 h 6286576"/>
              <a:gd name="connsiteX6037" fmla="*/ 3187708 w 6331249"/>
              <a:gd name="connsiteY6037" fmla="*/ 3867822 h 6286576"/>
              <a:gd name="connsiteX6038" fmla="*/ 3166787 w 6331249"/>
              <a:gd name="connsiteY6038" fmla="*/ 3938497 h 6286576"/>
              <a:gd name="connsiteX6039" fmla="*/ 3166787 w 6331249"/>
              <a:gd name="connsiteY6039" fmla="*/ 3933150 h 6286576"/>
              <a:gd name="connsiteX6040" fmla="*/ 3166787 w 6331249"/>
              <a:gd name="connsiteY6040" fmla="*/ 3938497 h 6286576"/>
              <a:gd name="connsiteX6041" fmla="*/ 3145633 w 6331249"/>
              <a:gd name="connsiteY6041" fmla="*/ 3866660 h 6286576"/>
              <a:gd name="connsiteX6042" fmla="*/ 3036610 w 6331249"/>
              <a:gd name="connsiteY6042" fmla="*/ 3716708 h 6286576"/>
              <a:gd name="connsiteX6043" fmla="*/ 2932701 w 6331249"/>
              <a:gd name="connsiteY6043" fmla="*/ 3575358 h 6286576"/>
              <a:gd name="connsiteX6044" fmla="*/ 2787182 w 6331249"/>
              <a:gd name="connsiteY6044" fmla="*/ 3645103 h 6286576"/>
              <a:gd name="connsiteX6045" fmla="*/ 2604469 w 6331249"/>
              <a:gd name="connsiteY6045" fmla="*/ 3606279 h 6286576"/>
              <a:gd name="connsiteX6046" fmla="*/ 2426638 w 6331249"/>
              <a:gd name="connsiteY6046" fmla="*/ 3709734 h 6286576"/>
              <a:gd name="connsiteX6047" fmla="*/ 2292509 w 6331249"/>
              <a:gd name="connsiteY6047" fmla="*/ 3722520 h 6286576"/>
              <a:gd name="connsiteX6048" fmla="*/ 2289952 w 6331249"/>
              <a:gd name="connsiteY6048" fmla="*/ 3731354 h 6286576"/>
              <a:gd name="connsiteX6049" fmla="*/ 2287628 w 6331249"/>
              <a:gd name="connsiteY6049" fmla="*/ 3739259 h 6286576"/>
              <a:gd name="connsiteX6050" fmla="*/ 2285303 w 6331249"/>
              <a:gd name="connsiteY6050" fmla="*/ 3747163 h 6286576"/>
              <a:gd name="connsiteX6051" fmla="*/ 2282979 w 6331249"/>
              <a:gd name="connsiteY6051" fmla="*/ 3755068 h 6286576"/>
              <a:gd name="connsiteX6052" fmla="*/ 2280654 w 6331249"/>
              <a:gd name="connsiteY6052" fmla="*/ 3762972 h 6286576"/>
              <a:gd name="connsiteX6053" fmla="*/ 2278329 w 6331249"/>
              <a:gd name="connsiteY6053" fmla="*/ 3770876 h 6286576"/>
              <a:gd name="connsiteX6054" fmla="*/ 2275772 w 6331249"/>
              <a:gd name="connsiteY6054" fmla="*/ 3778781 h 6286576"/>
              <a:gd name="connsiteX6055" fmla="*/ 2273215 w 6331249"/>
              <a:gd name="connsiteY6055" fmla="*/ 3786686 h 6286576"/>
              <a:gd name="connsiteX6056" fmla="*/ 2270658 w 6331249"/>
              <a:gd name="connsiteY6056" fmla="*/ 3794590 h 6286576"/>
              <a:gd name="connsiteX6057" fmla="*/ 2268101 w 6331249"/>
              <a:gd name="connsiteY6057" fmla="*/ 3802494 h 6286576"/>
              <a:gd name="connsiteX6058" fmla="*/ 2265544 w 6331249"/>
              <a:gd name="connsiteY6058" fmla="*/ 3810399 h 6286576"/>
              <a:gd name="connsiteX6059" fmla="*/ 2262987 w 6331249"/>
              <a:gd name="connsiteY6059" fmla="*/ 3818303 h 6286576"/>
              <a:gd name="connsiteX6060" fmla="*/ 2260198 w 6331249"/>
              <a:gd name="connsiteY6060" fmla="*/ 3826208 h 6286576"/>
              <a:gd name="connsiteX6061" fmla="*/ 2257408 w 6331249"/>
              <a:gd name="connsiteY6061" fmla="*/ 3834112 h 6286576"/>
              <a:gd name="connsiteX6062" fmla="*/ 2254619 w 6331249"/>
              <a:gd name="connsiteY6062" fmla="*/ 3842017 h 6286576"/>
              <a:gd name="connsiteX6063" fmla="*/ 2251829 w 6331249"/>
              <a:gd name="connsiteY6063" fmla="*/ 3849921 h 6286576"/>
              <a:gd name="connsiteX6064" fmla="*/ 2248807 w 6331249"/>
              <a:gd name="connsiteY6064" fmla="*/ 3857825 h 6286576"/>
              <a:gd name="connsiteX6065" fmla="*/ 2245785 w 6331249"/>
              <a:gd name="connsiteY6065" fmla="*/ 3865497 h 6286576"/>
              <a:gd name="connsiteX6066" fmla="*/ 2242763 w 6331249"/>
              <a:gd name="connsiteY6066" fmla="*/ 3873169 h 6286576"/>
              <a:gd name="connsiteX6067" fmla="*/ 2242763 w 6331249"/>
              <a:gd name="connsiteY6067" fmla="*/ 3875959 h 6286576"/>
              <a:gd name="connsiteX6068" fmla="*/ 2385028 w 6331249"/>
              <a:gd name="connsiteY6068" fmla="*/ 3850153 h 6286576"/>
              <a:gd name="connsiteX6069" fmla="*/ 2572622 w 6331249"/>
              <a:gd name="connsiteY6069" fmla="*/ 3736237 h 6286576"/>
              <a:gd name="connsiteX6070" fmla="*/ 2575877 w 6331249"/>
              <a:gd name="connsiteY6070" fmla="*/ 3732749 h 6286576"/>
              <a:gd name="connsiteX6071" fmla="*/ 2580293 w 6331249"/>
              <a:gd name="connsiteY6071" fmla="*/ 3734377 h 6286576"/>
              <a:gd name="connsiteX6072" fmla="*/ 2580293 w 6331249"/>
              <a:gd name="connsiteY6072" fmla="*/ 3734377 h 6286576"/>
              <a:gd name="connsiteX6073" fmla="*/ 2624925 w 6331249"/>
              <a:gd name="connsiteY6073" fmla="*/ 3747628 h 6286576"/>
              <a:gd name="connsiteX6074" fmla="*/ 2671417 w 6331249"/>
              <a:gd name="connsiteY6074" fmla="*/ 3754603 h 6286576"/>
              <a:gd name="connsiteX6075" fmla="*/ 2908526 w 6331249"/>
              <a:gd name="connsiteY6075" fmla="*/ 3665329 h 6286576"/>
              <a:gd name="connsiteX6076" fmla="*/ 2917824 w 6331249"/>
              <a:gd name="connsiteY6076" fmla="*/ 3656495 h 6286576"/>
              <a:gd name="connsiteX6077" fmla="*/ 2920613 w 6331249"/>
              <a:gd name="connsiteY6077" fmla="*/ 3669049 h 6286576"/>
              <a:gd name="connsiteX6078" fmla="*/ 3057764 w 6331249"/>
              <a:gd name="connsiteY6078" fmla="*/ 3876192 h 6286576"/>
              <a:gd name="connsiteX6079" fmla="*/ 3168879 w 6331249"/>
              <a:gd name="connsiteY6079" fmla="*/ 4003360 h 6286576"/>
              <a:gd name="connsiteX6080" fmla="*/ 3168879 w 6331249"/>
              <a:gd name="connsiteY6080" fmla="*/ 4003360 h 6286576"/>
              <a:gd name="connsiteX6081" fmla="*/ 3165160 w 6331249"/>
              <a:gd name="connsiteY6081" fmla="*/ 3746698 h 6286576"/>
              <a:gd name="connsiteX6082" fmla="*/ 3252797 w 6331249"/>
              <a:gd name="connsiteY6082" fmla="*/ 3635571 h 6286576"/>
              <a:gd name="connsiteX6083" fmla="*/ 3356241 w 6331249"/>
              <a:gd name="connsiteY6083" fmla="*/ 3455862 h 6286576"/>
              <a:gd name="connsiteX6084" fmla="*/ 3358333 w 6331249"/>
              <a:gd name="connsiteY6084" fmla="*/ 3439588 h 6286576"/>
              <a:gd name="connsiteX6085" fmla="*/ 3369026 w 6331249"/>
              <a:gd name="connsiteY6085" fmla="*/ 3451910 h 6286576"/>
              <a:gd name="connsiteX6086" fmla="*/ 3612178 w 6331249"/>
              <a:gd name="connsiteY6086" fmla="*/ 3556527 h 6286576"/>
              <a:gd name="connsiteX6087" fmla="*/ 3667969 w 6331249"/>
              <a:gd name="connsiteY6087" fmla="*/ 3537696 h 6286576"/>
              <a:gd name="connsiteX6088" fmla="*/ 3725851 w 6331249"/>
              <a:gd name="connsiteY6088" fmla="*/ 3501661 h 6286576"/>
              <a:gd name="connsiteX6089" fmla="*/ 3725851 w 6331249"/>
              <a:gd name="connsiteY6089" fmla="*/ 3501661 h 6286576"/>
              <a:gd name="connsiteX6090" fmla="*/ 3732592 w 6331249"/>
              <a:gd name="connsiteY6090" fmla="*/ 3496547 h 6286576"/>
              <a:gd name="connsiteX6091" fmla="*/ 3736544 w 6331249"/>
              <a:gd name="connsiteY6091" fmla="*/ 3503986 h 6286576"/>
              <a:gd name="connsiteX6092" fmla="*/ 3890199 w 6331249"/>
              <a:gd name="connsiteY6092" fmla="*/ 3623947 h 6286576"/>
              <a:gd name="connsiteX6093" fmla="*/ 4041995 w 6331249"/>
              <a:gd name="connsiteY6093" fmla="*/ 3642081 h 6286576"/>
              <a:gd name="connsiteX6094" fmla="*/ 4041995 w 6331249"/>
              <a:gd name="connsiteY6094" fmla="*/ 3640686 h 6286576"/>
              <a:gd name="connsiteX6095" fmla="*/ 4036416 w 6331249"/>
              <a:gd name="connsiteY6095" fmla="*/ 3630457 h 6286576"/>
              <a:gd name="connsiteX6096" fmla="*/ 4030837 w 6331249"/>
              <a:gd name="connsiteY6096" fmla="*/ 3619995 h 6286576"/>
              <a:gd name="connsiteX6097" fmla="*/ 4025258 w 6331249"/>
              <a:gd name="connsiteY6097" fmla="*/ 3609301 h 6286576"/>
              <a:gd name="connsiteX6098" fmla="*/ 4019911 w 6331249"/>
              <a:gd name="connsiteY6098" fmla="*/ 3598374 h 6286576"/>
              <a:gd name="connsiteX6099" fmla="*/ 4014565 w 6331249"/>
              <a:gd name="connsiteY6099" fmla="*/ 3587215 h 6286576"/>
              <a:gd name="connsiteX6100" fmla="*/ 4009451 w 6331249"/>
              <a:gd name="connsiteY6100" fmla="*/ 3576056 h 6286576"/>
              <a:gd name="connsiteX6101" fmla="*/ 4004569 w 6331249"/>
              <a:gd name="connsiteY6101" fmla="*/ 3564664 h 6286576"/>
              <a:gd name="connsiteX6102" fmla="*/ 3999920 w 6331249"/>
              <a:gd name="connsiteY6102" fmla="*/ 3553272 h 6286576"/>
              <a:gd name="connsiteX6103" fmla="*/ 3995735 w 6331249"/>
              <a:gd name="connsiteY6103" fmla="*/ 3541881 h 6286576"/>
              <a:gd name="connsiteX6104" fmla="*/ 3991784 w 6331249"/>
              <a:gd name="connsiteY6104" fmla="*/ 3530489 h 6286576"/>
              <a:gd name="connsiteX6105" fmla="*/ 3988297 w 6331249"/>
              <a:gd name="connsiteY6105" fmla="*/ 3518865 h 6286576"/>
              <a:gd name="connsiteX6106" fmla="*/ 3985507 w 6331249"/>
              <a:gd name="connsiteY6106" fmla="*/ 3507241 h 6286576"/>
              <a:gd name="connsiteX6107" fmla="*/ 3983183 w 6331249"/>
              <a:gd name="connsiteY6107" fmla="*/ 3495617 h 6286576"/>
              <a:gd name="connsiteX6108" fmla="*/ 3981555 w 6331249"/>
              <a:gd name="connsiteY6108" fmla="*/ 3483760 h 6286576"/>
              <a:gd name="connsiteX6109" fmla="*/ 3981555 w 6331249"/>
              <a:gd name="connsiteY6109" fmla="*/ 3471903 h 6286576"/>
              <a:gd name="connsiteX6110" fmla="*/ 3981555 w 6331249"/>
              <a:gd name="connsiteY6110" fmla="*/ 3459814 h 6286576"/>
              <a:gd name="connsiteX6111" fmla="*/ 3982950 w 6331249"/>
              <a:gd name="connsiteY6111" fmla="*/ 3447725 h 6286576"/>
              <a:gd name="connsiteX6112" fmla="*/ 3985507 w 6331249"/>
              <a:gd name="connsiteY6112" fmla="*/ 3435403 h 6286576"/>
              <a:gd name="connsiteX6113" fmla="*/ 3989692 w 6331249"/>
              <a:gd name="connsiteY6113" fmla="*/ 3423314 h 6286576"/>
              <a:gd name="connsiteX6114" fmla="*/ 3995735 w 6331249"/>
              <a:gd name="connsiteY6114" fmla="*/ 3411458 h 6286576"/>
              <a:gd name="connsiteX6115" fmla="*/ 4003639 w 6331249"/>
              <a:gd name="connsiteY6115" fmla="*/ 3400299 h 6286576"/>
              <a:gd name="connsiteX6116" fmla="*/ 4013867 w 6331249"/>
              <a:gd name="connsiteY6116" fmla="*/ 3389372 h 6286576"/>
              <a:gd name="connsiteX6117" fmla="*/ 4029907 w 6331249"/>
              <a:gd name="connsiteY6117" fmla="*/ 3378445 h 6286576"/>
              <a:gd name="connsiteX6118" fmla="*/ 4046412 w 6331249"/>
              <a:gd name="connsiteY6118" fmla="*/ 3373098 h 6286576"/>
              <a:gd name="connsiteX6119" fmla="*/ 4103132 w 6331249"/>
              <a:gd name="connsiteY6119" fmla="*/ 3361474 h 6286576"/>
              <a:gd name="connsiteX6120" fmla="*/ 4212155 w 6331249"/>
              <a:gd name="connsiteY6120" fmla="*/ 3427499 h 6286576"/>
              <a:gd name="connsiteX6121" fmla="*/ 4351630 w 6331249"/>
              <a:gd name="connsiteY6121" fmla="*/ 3597909 h 6286576"/>
              <a:gd name="connsiteX6122" fmla="*/ 4445776 w 6331249"/>
              <a:gd name="connsiteY6122" fmla="*/ 3728332 h 6286576"/>
              <a:gd name="connsiteX6123" fmla="*/ 4902558 w 6331249"/>
              <a:gd name="connsiteY6123" fmla="*/ 4256999 h 6286576"/>
              <a:gd name="connsiteX6124" fmla="*/ 4902558 w 6331249"/>
              <a:gd name="connsiteY6124" fmla="*/ 4256999 h 6286576"/>
              <a:gd name="connsiteX6125" fmla="*/ 5248689 w 6331249"/>
              <a:gd name="connsiteY6125" fmla="*/ 4378588 h 6286576"/>
              <a:gd name="connsiteX6126" fmla="*/ 5266123 w 6331249"/>
              <a:gd name="connsiteY6126" fmla="*/ 4379983 h 6286576"/>
              <a:gd name="connsiteX6127" fmla="*/ 5363756 w 6331249"/>
              <a:gd name="connsiteY6127" fmla="*/ 4369056 h 6286576"/>
              <a:gd name="connsiteX6128" fmla="*/ 5377471 w 6331249"/>
              <a:gd name="connsiteY6128" fmla="*/ 4356734 h 6286576"/>
              <a:gd name="connsiteX6129" fmla="*/ 5377471 w 6331249"/>
              <a:gd name="connsiteY6129" fmla="*/ 4343018 h 6286576"/>
              <a:gd name="connsiteX6130" fmla="*/ 5334931 w 6331249"/>
              <a:gd name="connsiteY6130" fmla="*/ 4308378 h 6286576"/>
              <a:gd name="connsiteX6131" fmla="*/ 5299830 w 6331249"/>
              <a:gd name="connsiteY6131" fmla="*/ 4290709 h 6286576"/>
              <a:gd name="connsiteX6132" fmla="*/ 5053656 w 6331249"/>
              <a:gd name="connsiteY6132" fmla="*/ 4087286 h 6286576"/>
              <a:gd name="connsiteX6133" fmla="*/ 4951839 w 6331249"/>
              <a:gd name="connsiteY6133" fmla="*/ 3961745 h 6286576"/>
              <a:gd name="connsiteX6134" fmla="*/ 4854904 w 6331249"/>
              <a:gd name="connsiteY6134" fmla="*/ 3839227 h 6286576"/>
              <a:gd name="connsiteX6135" fmla="*/ 4854904 w 6331249"/>
              <a:gd name="connsiteY6135" fmla="*/ 3839227 h 6286576"/>
              <a:gd name="connsiteX6136" fmla="*/ 4797021 w 6331249"/>
              <a:gd name="connsiteY6136" fmla="*/ 3769482 h 6286576"/>
              <a:gd name="connsiteX6137" fmla="*/ 4422995 w 6331249"/>
              <a:gd name="connsiteY6137" fmla="*/ 3297308 h 6286576"/>
              <a:gd name="connsiteX6138" fmla="*/ 4422995 w 6331249"/>
              <a:gd name="connsiteY6138" fmla="*/ 3297308 h 6286576"/>
              <a:gd name="connsiteX6139" fmla="*/ 4421135 w 6331249"/>
              <a:gd name="connsiteY6139" fmla="*/ 3294286 h 6286576"/>
              <a:gd name="connsiteX6140" fmla="*/ 4421135 w 6331249"/>
              <a:gd name="connsiteY6140" fmla="*/ 3290799 h 6286576"/>
              <a:gd name="connsiteX6141" fmla="*/ 4526207 w 6331249"/>
              <a:gd name="connsiteY6141" fmla="*/ 3195946 h 6286576"/>
              <a:gd name="connsiteX6142" fmla="*/ 4615239 w 6331249"/>
              <a:gd name="connsiteY6142" fmla="*/ 3201060 h 6286576"/>
              <a:gd name="connsiteX6143" fmla="*/ 4690323 w 6331249"/>
              <a:gd name="connsiteY6143" fmla="*/ 3247557 h 6286576"/>
              <a:gd name="connsiteX6144" fmla="*/ 4943703 w 6331249"/>
              <a:gd name="connsiteY6144" fmla="*/ 3549785 h 6286576"/>
              <a:gd name="connsiteX6145" fmla="*/ 4962532 w 6331249"/>
              <a:gd name="connsiteY6145" fmla="*/ 3574661 h 6286576"/>
              <a:gd name="connsiteX6146" fmla="*/ 5125253 w 6331249"/>
              <a:gd name="connsiteY6146" fmla="*/ 3779943 h 6286576"/>
              <a:gd name="connsiteX6147" fmla="*/ 5329352 w 6331249"/>
              <a:gd name="connsiteY6147" fmla="*/ 4007312 h 6286576"/>
              <a:gd name="connsiteX6148" fmla="*/ 5589008 w 6331249"/>
              <a:gd name="connsiteY6148" fmla="*/ 4177025 h 6286576"/>
              <a:gd name="connsiteX6149" fmla="*/ 5628527 w 6331249"/>
              <a:gd name="connsiteY6149" fmla="*/ 4189114 h 6286576"/>
              <a:gd name="connsiteX6150" fmla="*/ 5659676 w 6331249"/>
              <a:gd name="connsiteY6150" fmla="*/ 4193996 h 6286576"/>
              <a:gd name="connsiteX6151" fmla="*/ 5659676 w 6331249"/>
              <a:gd name="connsiteY6151" fmla="*/ 4193996 h 6286576"/>
              <a:gd name="connsiteX6152" fmla="*/ 5837740 w 6331249"/>
              <a:gd name="connsiteY6152" fmla="*/ 4178187 h 6286576"/>
              <a:gd name="connsiteX6153" fmla="*/ 5862380 w 6331249"/>
              <a:gd name="connsiteY6153" fmla="*/ 4163540 h 6286576"/>
              <a:gd name="connsiteX6154" fmla="*/ 5859823 w 6331249"/>
              <a:gd name="connsiteY6154" fmla="*/ 4148662 h 6286576"/>
              <a:gd name="connsiteX6155" fmla="*/ 5776370 w 6331249"/>
              <a:gd name="connsiteY6155" fmla="*/ 4102165 h 6286576"/>
              <a:gd name="connsiteX6156" fmla="*/ 5421638 w 6331249"/>
              <a:gd name="connsiteY6156" fmla="*/ 3779246 h 6286576"/>
              <a:gd name="connsiteX6157" fmla="*/ 5340278 w 6331249"/>
              <a:gd name="connsiteY6157" fmla="*/ 3677883 h 6286576"/>
              <a:gd name="connsiteX6158" fmla="*/ 5260777 w 6331249"/>
              <a:gd name="connsiteY6158" fmla="*/ 3569546 h 6286576"/>
              <a:gd name="connsiteX6159" fmla="*/ 5260777 w 6331249"/>
              <a:gd name="connsiteY6159" fmla="*/ 3569546 h 6286576"/>
              <a:gd name="connsiteX6160" fmla="*/ 5093639 w 6331249"/>
              <a:gd name="connsiteY6160" fmla="*/ 3354034 h 6286576"/>
              <a:gd name="connsiteX6161" fmla="*/ 5000655 w 6331249"/>
              <a:gd name="connsiteY6161" fmla="*/ 3237793 h 6286576"/>
              <a:gd name="connsiteX6162" fmla="*/ 5000655 w 6331249"/>
              <a:gd name="connsiteY6162" fmla="*/ 3237793 h 6286576"/>
              <a:gd name="connsiteX6163" fmla="*/ 4907672 w 6331249"/>
              <a:gd name="connsiteY6163" fmla="*/ 3126898 h 6286576"/>
              <a:gd name="connsiteX6164" fmla="*/ 4805157 w 6331249"/>
              <a:gd name="connsiteY6164" fmla="*/ 2992988 h 6286576"/>
              <a:gd name="connsiteX6165" fmla="*/ 4805157 w 6331249"/>
              <a:gd name="connsiteY6165" fmla="*/ 2992988 h 6286576"/>
              <a:gd name="connsiteX6166" fmla="*/ 4805157 w 6331249"/>
              <a:gd name="connsiteY6166" fmla="*/ 2991593 h 6286576"/>
              <a:gd name="connsiteX6167" fmla="*/ 4805157 w 6331249"/>
              <a:gd name="connsiteY6167" fmla="*/ 2989966 h 6286576"/>
              <a:gd name="connsiteX6168" fmla="*/ 4811899 w 6331249"/>
              <a:gd name="connsiteY6168" fmla="*/ 2961138 h 6286576"/>
              <a:gd name="connsiteX6169" fmla="*/ 4841421 w 6331249"/>
              <a:gd name="connsiteY6169" fmla="*/ 2924173 h 6286576"/>
              <a:gd name="connsiteX6170" fmla="*/ 4841421 w 6331249"/>
              <a:gd name="connsiteY6170" fmla="*/ 2921616 h 6286576"/>
              <a:gd name="connsiteX6171" fmla="*/ 4845373 w 6331249"/>
              <a:gd name="connsiteY6171" fmla="*/ 2915106 h 6286576"/>
              <a:gd name="connsiteX6172" fmla="*/ 4849789 w 6331249"/>
              <a:gd name="connsiteY6172" fmla="*/ 2909294 h 6286576"/>
              <a:gd name="connsiteX6173" fmla="*/ 4854671 w 6331249"/>
              <a:gd name="connsiteY6173" fmla="*/ 2904179 h 6286576"/>
              <a:gd name="connsiteX6174" fmla="*/ 4859785 w 6331249"/>
              <a:gd name="connsiteY6174" fmla="*/ 2899762 h 6286576"/>
              <a:gd name="connsiteX6175" fmla="*/ 4865132 w 6331249"/>
              <a:gd name="connsiteY6175" fmla="*/ 2896043 h 6286576"/>
              <a:gd name="connsiteX6176" fmla="*/ 4870478 w 6331249"/>
              <a:gd name="connsiteY6176" fmla="*/ 2892788 h 6286576"/>
              <a:gd name="connsiteX6177" fmla="*/ 4876057 w 6331249"/>
              <a:gd name="connsiteY6177" fmla="*/ 2889998 h 6286576"/>
              <a:gd name="connsiteX6178" fmla="*/ 4881636 w 6331249"/>
              <a:gd name="connsiteY6178" fmla="*/ 2887673 h 6286576"/>
              <a:gd name="connsiteX6179" fmla="*/ 4887448 w 6331249"/>
              <a:gd name="connsiteY6179" fmla="*/ 2885813 h 6286576"/>
              <a:gd name="connsiteX6180" fmla="*/ 4893259 w 6331249"/>
              <a:gd name="connsiteY6180" fmla="*/ 2884186 h 6286576"/>
              <a:gd name="connsiteX6181" fmla="*/ 4899303 w 6331249"/>
              <a:gd name="connsiteY6181" fmla="*/ 2884186 h 6286576"/>
              <a:gd name="connsiteX6182" fmla="*/ 4905347 w 6331249"/>
              <a:gd name="connsiteY6182" fmla="*/ 2884186 h 6286576"/>
              <a:gd name="connsiteX6183" fmla="*/ 4911624 w 6331249"/>
              <a:gd name="connsiteY6183" fmla="*/ 2884186 h 6286576"/>
              <a:gd name="connsiteX6184" fmla="*/ 4917900 w 6331249"/>
              <a:gd name="connsiteY6184" fmla="*/ 2884186 h 6286576"/>
              <a:gd name="connsiteX6185" fmla="*/ 4924176 w 6331249"/>
              <a:gd name="connsiteY6185" fmla="*/ 2884186 h 6286576"/>
              <a:gd name="connsiteX6186" fmla="*/ 4925339 w 6331249"/>
              <a:gd name="connsiteY6186" fmla="*/ 2884186 h 6286576"/>
              <a:gd name="connsiteX6187" fmla="*/ 4944865 w 6331249"/>
              <a:gd name="connsiteY6187" fmla="*/ 2882094 h 6286576"/>
              <a:gd name="connsiteX6188" fmla="*/ 4996936 w 6331249"/>
              <a:gd name="connsiteY6188" fmla="*/ 2892555 h 6286576"/>
              <a:gd name="connsiteX6189" fmla="*/ 5129670 w 6331249"/>
              <a:gd name="connsiteY6189" fmla="*/ 3008797 h 6286576"/>
              <a:gd name="connsiteX6190" fmla="*/ 5171745 w 6331249"/>
              <a:gd name="connsiteY6190" fmla="*/ 3056689 h 6286576"/>
              <a:gd name="connsiteX6191" fmla="*/ 5271702 w 6331249"/>
              <a:gd name="connsiteY6191" fmla="*/ 3171768 h 6286576"/>
              <a:gd name="connsiteX6192" fmla="*/ 5387932 w 6331249"/>
              <a:gd name="connsiteY6192" fmla="*/ 3316837 h 6286576"/>
              <a:gd name="connsiteX6193" fmla="*/ 5540193 w 6331249"/>
              <a:gd name="connsiteY6193" fmla="*/ 3510728 h 6286576"/>
              <a:gd name="connsiteX6194" fmla="*/ 5698729 w 6331249"/>
              <a:gd name="connsiteY6194" fmla="*/ 3696715 h 6286576"/>
              <a:gd name="connsiteX6195" fmla="*/ 5738480 w 6331249"/>
              <a:gd name="connsiteY6195" fmla="*/ 3740421 h 6286576"/>
              <a:gd name="connsiteX6196" fmla="*/ 6069501 w 6331249"/>
              <a:gd name="connsiteY6196" fmla="*/ 3946169 h 6286576"/>
              <a:gd name="connsiteX6197" fmla="*/ 6181778 w 6331249"/>
              <a:gd name="connsiteY6197" fmla="*/ 3911762 h 6286576"/>
              <a:gd name="connsiteX6198" fmla="*/ 6083216 w 6331249"/>
              <a:gd name="connsiteY6198" fmla="*/ 3785755 h 6286576"/>
              <a:gd name="connsiteX6199" fmla="*/ 5943741 w 6331249"/>
              <a:gd name="connsiteY6199" fmla="*/ 3610231 h 6286576"/>
              <a:gd name="connsiteX6200" fmla="*/ 5920495 w 6331249"/>
              <a:gd name="connsiteY6200" fmla="*/ 3578380 h 6286576"/>
              <a:gd name="connsiteX6201" fmla="*/ 5825652 w 6331249"/>
              <a:gd name="connsiteY6201" fmla="*/ 3444470 h 6286576"/>
              <a:gd name="connsiteX6202" fmla="*/ 5649913 w 6331249"/>
              <a:gd name="connsiteY6202" fmla="*/ 3200363 h 6286576"/>
              <a:gd name="connsiteX6203" fmla="*/ 5649913 w 6331249"/>
              <a:gd name="connsiteY6203" fmla="*/ 3200363 h 6286576"/>
              <a:gd name="connsiteX6204" fmla="*/ 5270075 w 6331249"/>
              <a:gd name="connsiteY6204" fmla="*/ 2752368 h 6286576"/>
              <a:gd name="connsiteX6205" fmla="*/ 5159192 w 6331249"/>
              <a:gd name="connsiteY6205" fmla="*/ 2627990 h 6286576"/>
              <a:gd name="connsiteX6206" fmla="*/ 5159192 w 6331249"/>
              <a:gd name="connsiteY6206" fmla="*/ 2627990 h 6286576"/>
              <a:gd name="connsiteX6207" fmla="*/ 5156170 w 6331249"/>
              <a:gd name="connsiteY6207" fmla="*/ 2624502 h 6286576"/>
              <a:gd name="connsiteX6208" fmla="*/ 5158030 w 6331249"/>
              <a:gd name="connsiteY6208" fmla="*/ 2620318 h 6286576"/>
              <a:gd name="connsiteX6209" fmla="*/ 5208706 w 6331249"/>
              <a:gd name="connsiteY6209" fmla="*/ 2535694 h 6286576"/>
              <a:gd name="connsiteX6210" fmla="*/ 5211030 w 6331249"/>
              <a:gd name="connsiteY6210" fmla="*/ 2525232 h 6286576"/>
              <a:gd name="connsiteX6211" fmla="*/ 5222421 w 6331249"/>
              <a:gd name="connsiteY6211" fmla="*/ 2506866 h 6286576"/>
              <a:gd name="connsiteX6212" fmla="*/ 5239855 w 6331249"/>
              <a:gd name="connsiteY6212" fmla="*/ 2493382 h 6286576"/>
              <a:gd name="connsiteX6213" fmla="*/ 5260079 w 6331249"/>
              <a:gd name="connsiteY6213" fmla="*/ 2487337 h 6286576"/>
              <a:gd name="connsiteX6214" fmla="*/ 5278909 w 6331249"/>
              <a:gd name="connsiteY6214" fmla="*/ 2487337 h 6286576"/>
              <a:gd name="connsiteX6215" fmla="*/ 5295413 w 6331249"/>
              <a:gd name="connsiteY6215" fmla="*/ 2491522 h 6286576"/>
              <a:gd name="connsiteX6216" fmla="*/ 5295413 w 6331249"/>
              <a:gd name="connsiteY6216" fmla="*/ 2491522 h 6286576"/>
              <a:gd name="connsiteX6217" fmla="*/ 5320286 w 6331249"/>
              <a:gd name="connsiteY6217" fmla="*/ 2493614 h 6286576"/>
              <a:gd name="connsiteX6218" fmla="*/ 5533218 w 6331249"/>
              <a:gd name="connsiteY6218" fmla="*/ 2647983 h 6286576"/>
              <a:gd name="connsiteX6219" fmla="*/ 5572271 w 6331249"/>
              <a:gd name="connsiteY6219" fmla="*/ 2687273 h 6286576"/>
              <a:gd name="connsiteX6220" fmla="*/ 5913986 w 6331249"/>
              <a:gd name="connsiteY6220" fmla="*/ 3145962 h 6286576"/>
              <a:gd name="connsiteX6221" fmla="*/ 6001391 w 6331249"/>
              <a:gd name="connsiteY6221" fmla="*/ 3280570 h 6286576"/>
              <a:gd name="connsiteX6222" fmla="*/ 6001391 w 6331249"/>
              <a:gd name="connsiteY6222" fmla="*/ 3280570 h 6286576"/>
              <a:gd name="connsiteX6223" fmla="*/ 6099489 w 6331249"/>
              <a:gd name="connsiteY6223" fmla="*/ 3438193 h 6286576"/>
              <a:gd name="connsiteX6224" fmla="*/ 6222459 w 6331249"/>
              <a:gd name="connsiteY6224" fmla="*/ 3630689 h 6286576"/>
              <a:gd name="connsiteX6225" fmla="*/ 6222459 w 6331249"/>
              <a:gd name="connsiteY6225" fmla="*/ 3630689 h 6286576"/>
              <a:gd name="connsiteX6226" fmla="*/ 6260118 w 6331249"/>
              <a:gd name="connsiteY6226" fmla="*/ 3666492 h 6286576"/>
              <a:gd name="connsiteX6227" fmla="*/ 6275227 w 6331249"/>
              <a:gd name="connsiteY6227" fmla="*/ 3666492 h 6286576"/>
              <a:gd name="connsiteX6228" fmla="*/ 6287548 w 6331249"/>
              <a:gd name="connsiteY6228" fmla="*/ 3648358 h 6286576"/>
              <a:gd name="connsiteX6229" fmla="*/ 6293359 w 6331249"/>
              <a:gd name="connsiteY6229" fmla="*/ 3536766 h 6286576"/>
              <a:gd name="connsiteX6230" fmla="*/ 6178989 w 6331249"/>
              <a:gd name="connsiteY6230" fmla="*/ 3096443 h 6286576"/>
              <a:gd name="connsiteX6231" fmla="*/ 6155743 w 6331249"/>
              <a:gd name="connsiteY6231" fmla="*/ 3034138 h 6286576"/>
              <a:gd name="connsiteX6232" fmla="*/ 6137844 w 6331249"/>
              <a:gd name="connsiteY6232" fmla="*/ 2993220 h 6286576"/>
              <a:gd name="connsiteX6233" fmla="*/ 6137844 w 6331249"/>
              <a:gd name="connsiteY6233" fmla="*/ 2993220 h 6286576"/>
              <a:gd name="connsiteX6234" fmla="*/ 5991627 w 6331249"/>
              <a:gd name="connsiteY6234" fmla="*/ 2737489 h 6286576"/>
              <a:gd name="connsiteX6235" fmla="*/ 5956526 w 6331249"/>
              <a:gd name="connsiteY6235" fmla="*/ 2686343 h 6286576"/>
              <a:gd name="connsiteX6236" fmla="*/ 5919798 w 6331249"/>
              <a:gd name="connsiteY6236" fmla="*/ 2636359 h 6286576"/>
              <a:gd name="connsiteX6237" fmla="*/ 5919798 w 6331249"/>
              <a:gd name="connsiteY6237" fmla="*/ 2636359 h 6286576"/>
              <a:gd name="connsiteX6238" fmla="*/ 5647123 w 6331249"/>
              <a:gd name="connsiteY6238" fmla="*/ 2315300 h 6286576"/>
              <a:gd name="connsiteX6239" fmla="*/ 5360269 w 6331249"/>
              <a:gd name="connsiteY6239" fmla="*/ 2078632 h 6286576"/>
              <a:gd name="connsiteX6240" fmla="*/ 5251943 w 6331249"/>
              <a:gd name="connsiteY6240" fmla="*/ 2153724 h 6286576"/>
              <a:gd name="connsiteX6241" fmla="*/ 5094104 w 6331249"/>
              <a:gd name="connsiteY6241" fmla="*/ 2123966 h 6286576"/>
              <a:gd name="connsiteX6242" fmla="*/ 5059235 w 6331249"/>
              <a:gd name="connsiteY6242" fmla="*/ 2109785 h 6286576"/>
              <a:gd name="connsiteX6243" fmla="*/ 5059235 w 6331249"/>
              <a:gd name="connsiteY6243" fmla="*/ 2109785 h 6286576"/>
              <a:gd name="connsiteX6244" fmla="*/ 4920922 w 6331249"/>
              <a:gd name="connsiteY6244" fmla="*/ 2024928 h 6286576"/>
              <a:gd name="connsiteX6245" fmla="*/ 4801438 w 6331249"/>
              <a:gd name="connsiteY6245" fmla="*/ 1949604 h 6286576"/>
              <a:gd name="connsiteX6246" fmla="*/ 4801438 w 6331249"/>
              <a:gd name="connsiteY6246" fmla="*/ 1949604 h 6286576"/>
              <a:gd name="connsiteX6247" fmla="*/ 4625002 w 6331249"/>
              <a:gd name="connsiteY6247" fmla="*/ 1958670 h 6286576"/>
              <a:gd name="connsiteX6248" fmla="*/ 4613844 w 6331249"/>
              <a:gd name="connsiteY6248" fmla="*/ 1961228 h 6286576"/>
              <a:gd name="connsiteX6249" fmla="*/ 4654291 w 6331249"/>
              <a:gd name="connsiteY6249" fmla="*/ 1965412 h 6286576"/>
              <a:gd name="connsiteX6250" fmla="*/ 4756109 w 6331249"/>
              <a:gd name="connsiteY6250" fmla="*/ 1988661 h 6286576"/>
              <a:gd name="connsiteX6251" fmla="*/ 4756109 w 6331249"/>
              <a:gd name="connsiteY6251" fmla="*/ 1988661 h 6286576"/>
              <a:gd name="connsiteX6252" fmla="*/ 4914181 w 6331249"/>
              <a:gd name="connsiteY6252" fmla="*/ 2086304 h 6286576"/>
              <a:gd name="connsiteX6253" fmla="*/ 4970203 w 6331249"/>
              <a:gd name="connsiteY6253" fmla="*/ 2124431 h 6286576"/>
              <a:gd name="connsiteX6254" fmla="*/ 4970203 w 6331249"/>
              <a:gd name="connsiteY6254" fmla="*/ 2124431 h 6286576"/>
              <a:gd name="connsiteX6255" fmla="*/ 5065511 w 6331249"/>
              <a:gd name="connsiteY6255" fmla="*/ 2175345 h 6286576"/>
              <a:gd name="connsiteX6256" fmla="*/ 5240785 w 6331249"/>
              <a:gd name="connsiteY6256" fmla="*/ 2310185 h 6286576"/>
              <a:gd name="connsiteX6257" fmla="*/ 5172442 w 6331249"/>
              <a:gd name="connsiteY6257" fmla="*/ 2445490 h 6286576"/>
              <a:gd name="connsiteX6258" fmla="*/ 5143385 w 6331249"/>
              <a:gd name="connsiteY6258" fmla="*/ 2475713 h 6286576"/>
              <a:gd name="connsiteX6259" fmla="*/ 5143385 w 6331249"/>
              <a:gd name="connsiteY6259" fmla="*/ 2475713 h 6286576"/>
              <a:gd name="connsiteX6260" fmla="*/ 5127113 w 6331249"/>
              <a:gd name="connsiteY6260" fmla="*/ 2492684 h 6286576"/>
              <a:gd name="connsiteX6261" fmla="*/ 5127113 w 6331249"/>
              <a:gd name="connsiteY6261" fmla="*/ 2492684 h 6286576"/>
              <a:gd name="connsiteX6262" fmla="*/ 5053888 w 6331249"/>
              <a:gd name="connsiteY6262" fmla="*/ 2574518 h 6286576"/>
              <a:gd name="connsiteX6263" fmla="*/ 4900465 w 6331249"/>
              <a:gd name="connsiteY6263" fmla="*/ 2608461 h 6286576"/>
              <a:gd name="connsiteX6264" fmla="*/ 4900465 w 6331249"/>
              <a:gd name="connsiteY6264" fmla="*/ 2608461 h 6286576"/>
              <a:gd name="connsiteX6265" fmla="*/ 4668006 w 6331249"/>
              <a:gd name="connsiteY6265" fmla="*/ 2463857 h 6286576"/>
              <a:gd name="connsiteX6266" fmla="*/ 4626861 w 6331249"/>
              <a:gd name="connsiteY6266" fmla="*/ 2427124 h 6286576"/>
              <a:gd name="connsiteX6267" fmla="*/ 4514584 w 6331249"/>
              <a:gd name="connsiteY6267" fmla="*/ 2414570 h 6286576"/>
              <a:gd name="connsiteX6268" fmla="*/ 4660568 w 6331249"/>
              <a:gd name="connsiteY6268" fmla="*/ 2524999 h 6286576"/>
              <a:gd name="connsiteX6269" fmla="*/ 4712406 w 6331249"/>
              <a:gd name="connsiteY6269" fmla="*/ 2567312 h 6286576"/>
              <a:gd name="connsiteX6270" fmla="*/ 4712406 w 6331249"/>
              <a:gd name="connsiteY6270" fmla="*/ 2567312 h 6286576"/>
              <a:gd name="connsiteX6271" fmla="*/ 4790047 w 6331249"/>
              <a:gd name="connsiteY6271" fmla="*/ 2613808 h 6286576"/>
              <a:gd name="connsiteX6272" fmla="*/ 4913716 w 6331249"/>
              <a:gd name="connsiteY6272" fmla="*/ 2735862 h 6286576"/>
              <a:gd name="connsiteX6273" fmla="*/ 4857926 w 6331249"/>
              <a:gd name="connsiteY6273" fmla="*/ 2841409 h 6286576"/>
              <a:gd name="connsiteX6274" fmla="*/ 4769591 w 6331249"/>
              <a:gd name="connsiteY6274" fmla="*/ 2891858 h 6286576"/>
              <a:gd name="connsiteX6275" fmla="*/ 4765872 w 6331249"/>
              <a:gd name="connsiteY6275" fmla="*/ 2899297 h 6286576"/>
              <a:gd name="connsiteX6276" fmla="*/ 4635695 w 6331249"/>
              <a:gd name="connsiteY6276" fmla="*/ 2992291 h 6286576"/>
              <a:gd name="connsiteX6277" fmla="*/ 4635695 w 6331249"/>
              <a:gd name="connsiteY6277" fmla="*/ 2992291 h 6286576"/>
              <a:gd name="connsiteX6278" fmla="*/ 4606173 w 6331249"/>
              <a:gd name="connsiteY6278" fmla="*/ 2995313 h 6286576"/>
              <a:gd name="connsiteX6279" fmla="*/ 4575023 w 6331249"/>
              <a:gd name="connsiteY6279" fmla="*/ 2995313 h 6286576"/>
              <a:gd name="connsiteX6280" fmla="*/ 4406723 w 6331249"/>
              <a:gd name="connsiteY6280" fmla="*/ 2937425 h 6286576"/>
              <a:gd name="connsiteX6281" fmla="*/ 4406723 w 6331249"/>
              <a:gd name="connsiteY6281" fmla="*/ 2937425 h 6286576"/>
              <a:gd name="connsiteX6282" fmla="*/ 4323735 w 6331249"/>
              <a:gd name="connsiteY6282" fmla="*/ 2860008 h 6286576"/>
              <a:gd name="connsiteX6283" fmla="*/ 4210528 w 6331249"/>
              <a:gd name="connsiteY6283" fmla="*/ 2765620 h 6286576"/>
              <a:gd name="connsiteX6284" fmla="*/ 4111035 w 6331249"/>
              <a:gd name="connsiteY6284" fmla="*/ 2750043 h 6286576"/>
              <a:gd name="connsiteX6285" fmla="*/ 4151250 w 6331249"/>
              <a:gd name="connsiteY6285" fmla="*/ 2780499 h 6286576"/>
              <a:gd name="connsiteX6286" fmla="*/ 4255392 w 6331249"/>
              <a:gd name="connsiteY6286" fmla="*/ 2885348 h 6286576"/>
              <a:gd name="connsiteX6287" fmla="*/ 4479947 w 6331249"/>
              <a:gd name="connsiteY6287" fmla="*/ 3062733 h 6286576"/>
              <a:gd name="connsiteX6288" fmla="*/ 4506680 w 6331249"/>
              <a:gd name="connsiteY6288" fmla="*/ 3074125 h 6286576"/>
              <a:gd name="connsiteX6289" fmla="*/ 4484829 w 6331249"/>
              <a:gd name="connsiteY6289" fmla="*/ 3093188 h 6286576"/>
              <a:gd name="connsiteX6290" fmla="*/ 4315599 w 6331249"/>
              <a:gd name="connsiteY6290" fmla="*/ 3201293 h 6286576"/>
              <a:gd name="connsiteX6291" fmla="*/ 4098250 w 6331249"/>
              <a:gd name="connsiteY6291" fmla="*/ 3179904 h 6286576"/>
              <a:gd name="connsiteX6292" fmla="*/ 4098250 w 6331249"/>
              <a:gd name="connsiteY6292" fmla="*/ 3179904 h 6286576"/>
              <a:gd name="connsiteX6293" fmla="*/ 3947384 w 6331249"/>
              <a:gd name="connsiteY6293" fmla="*/ 3055061 h 6286576"/>
              <a:gd name="connsiteX6294" fmla="*/ 3938551 w 6331249"/>
              <a:gd name="connsiteY6294" fmla="*/ 3046459 h 6286576"/>
              <a:gd name="connsiteX6295" fmla="*/ 3952266 w 6331249"/>
              <a:gd name="connsiteY6295" fmla="*/ 3116204 h 6286576"/>
              <a:gd name="connsiteX6296" fmla="*/ 3952266 w 6331249"/>
              <a:gd name="connsiteY6296" fmla="*/ 3131548 h 6286576"/>
              <a:gd name="connsiteX6297" fmla="*/ 3757000 w 6331249"/>
              <a:gd name="connsiteY6297" fmla="*/ 3417967 h 6286576"/>
              <a:gd name="connsiteX6298" fmla="*/ 3687263 w 6331249"/>
              <a:gd name="connsiteY6298" fmla="*/ 3443773 h 6286576"/>
              <a:gd name="connsiteX6299" fmla="*/ 3610551 w 6331249"/>
              <a:gd name="connsiteY6299" fmla="*/ 3455862 h 6286576"/>
              <a:gd name="connsiteX6300" fmla="*/ 3610551 w 6331249"/>
              <a:gd name="connsiteY6300" fmla="*/ 3455862 h 6286576"/>
              <a:gd name="connsiteX6301" fmla="*/ 3588700 w 6331249"/>
              <a:gd name="connsiteY6301" fmla="*/ 3455862 h 6286576"/>
              <a:gd name="connsiteX6302" fmla="*/ 3366237 w 6331249"/>
              <a:gd name="connsiteY6302" fmla="*/ 3378445 h 6286576"/>
              <a:gd name="connsiteX6303" fmla="*/ 3336482 w 6331249"/>
              <a:gd name="connsiteY6303" fmla="*/ 3349849 h 6286576"/>
              <a:gd name="connsiteX6304" fmla="*/ 3274881 w 6331249"/>
              <a:gd name="connsiteY6304" fmla="*/ 3413085 h 6286576"/>
              <a:gd name="connsiteX6305" fmla="*/ 3225599 w 6331249"/>
              <a:gd name="connsiteY6305" fmla="*/ 3453769 h 6286576"/>
              <a:gd name="connsiteX6306" fmla="*/ 3202353 w 6331249"/>
              <a:gd name="connsiteY6306" fmla="*/ 3486085 h 6286576"/>
              <a:gd name="connsiteX6307" fmla="*/ 3184919 w 6331249"/>
              <a:gd name="connsiteY6307" fmla="*/ 3524212 h 6286576"/>
              <a:gd name="connsiteX6308" fmla="*/ 3165625 w 6331249"/>
              <a:gd name="connsiteY6308" fmla="*/ 3566524 h 6286576"/>
              <a:gd name="connsiteX6309" fmla="*/ 3148656 w 6331249"/>
              <a:gd name="connsiteY6309" fmla="*/ 3524677 h 6286576"/>
              <a:gd name="connsiteX6310" fmla="*/ 3131221 w 6331249"/>
              <a:gd name="connsiteY6310" fmla="*/ 3486550 h 6286576"/>
              <a:gd name="connsiteX6311" fmla="*/ 3107975 w 6331249"/>
              <a:gd name="connsiteY6311" fmla="*/ 3454235 h 6286576"/>
              <a:gd name="connsiteX6312" fmla="*/ 3058694 w 6331249"/>
              <a:gd name="connsiteY6312" fmla="*/ 3413550 h 6286576"/>
              <a:gd name="connsiteX6313" fmla="*/ 2997790 w 6331249"/>
              <a:gd name="connsiteY6313" fmla="*/ 3352640 h 6286576"/>
              <a:gd name="connsiteX6314" fmla="*/ 2968035 w 6331249"/>
              <a:gd name="connsiteY6314" fmla="*/ 3381235 h 6286576"/>
              <a:gd name="connsiteX6315" fmla="*/ 2745572 w 6331249"/>
              <a:gd name="connsiteY6315" fmla="*/ 3458652 h 6286576"/>
              <a:gd name="connsiteX6316" fmla="*/ 2723720 w 6331249"/>
              <a:gd name="connsiteY6316" fmla="*/ 3458652 h 6286576"/>
              <a:gd name="connsiteX6317" fmla="*/ 2723720 w 6331249"/>
              <a:gd name="connsiteY6317" fmla="*/ 3458652 h 6286576"/>
              <a:gd name="connsiteX6318" fmla="*/ 2647009 w 6331249"/>
              <a:gd name="connsiteY6318" fmla="*/ 3446563 h 6286576"/>
              <a:gd name="connsiteX6319" fmla="*/ 2577272 w 6331249"/>
              <a:gd name="connsiteY6319" fmla="*/ 3420757 h 6286576"/>
              <a:gd name="connsiteX6320" fmla="*/ 2382006 w 6331249"/>
              <a:gd name="connsiteY6320" fmla="*/ 3134338 h 6286576"/>
              <a:gd name="connsiteX6321" fmla="*/ 2382006 w 6331249"/>
              <a:gd name="connsiteY6321" fmla="*/ 3118994 h 6286576"/>
              <a:gd name="connsiteX6322" fmla="*/ 2395721 w 6331249"/>
              <a:gd name="connsiteY6322" fmla="*/ 3049249 h 6286576"/>
              <a:gd name="connsiteX6323" fmla="*/ 2386888 w 6331249"/>
              <a:gd name="connsiteY6323" fmla="*/ 3057851 h 6286576"/>
              <a:gd name="connsiteX6324" fmla="*/ 2236022 w 6331249"/>
              <a:gd name="connsiteY6324" fmla="*/ 3182694 h 6286576"/>
              <a:gd name="connsiteX6325" fmla="*/ 2236022 w 6331249"/>
              <a:gd name="connsiteY6325" fmla="*/ 3182694 h 6286576"/>
              <a:gd name="connsiteX6326" fmla="*/ 2018673 w 6331249"/>
              <a:gd name="connsiteY6326" fmla="*/ 3204083 h 6286576"/>
              <a:gd name="connsiteX6327" fmla="*/ 1849443 w 6331249"/>
              <a:gd name="connsiteY6327" fmla="*/ 3095978 h 6286576"/>
              <a:gd name="connsiteX6328" fmla="*/ 1827592 w 6331249"/>
              <a:gd name="connsiteY6328" fmla="*/ 3076915 h 6286576"/>
              <a:gd name="connsiteX6329" fmla="*/ 1854324 w 6331249"/>
              <a:gd name="connsiteY6329" fmla="*/ 3065523 h 6286576"/>
              <a:gd name="connsiteX6330" fmla="*/ 2078880 w 6331249"/>
              <a:gd name="connsiteY6330" fmla="*/ 2888138 h 6286576"/>
              <a:gd name="connsiteX6331" fmla="*/ 2183021 w 6331249"/>
              <a:gd name="connsiteY6331" fmla="*/ 2783288 h 6286576"/>
              <a:gd name="connsiteX6332" fmla="*/ 2223237 w 6331249"/>
              <a:gd name="connsiteY6332" fmla="*/ 2752833 h 6286576"/>
              <a:gd name="connsiteX6333" fmla="*/ 2123744 w 6331249"/>
              <a:gd name="connsiteY6333" fmla="*/ 2768409 h 6286576"/>
              <a:gd name="connsiteX6334" fmla="*/ 2010769 w 6331249"/>
              <a:gd name="connsiteY6334" fmla="*/ 2862797 h 6286576"/>
              <a:gd name="connsiteX6335" fmla="*/ 1926619 w 6331249"/>
              <a:gd name="connsiteY6335" fmla="*/ 2938819 h 6286576"/>
              <a:gd name="connsiteX6336" fmla="*/ 1926619 w 6331249"/>
              <a:gd name="connsiteY6336" fmla="*/ 2938819 h 6286576"/>
              <a:gd name="connsiteX6337" fmla="*/ 1758319 w 6331249"/>
              <a:gd name="connsiteY6337" fmla="*/ 2996708 h 6286576"/>
              <a:gd name="connsiteX6338" fmla="*/ 1727169 w 6331249"/>
              <a:gd name="connsiteY6338" fmla="*/ 2996708 h 6286576"/>
              <a:gd name="connsiteX6339" fmla="*/ 1697647 w 6331249"/>
              <a:gd name="connsiteY6339" fmla="*/ 2993686 h 6286576"/>
              <a:gd name="connsiteX6340" fmla="*/ 1697647 w 6331249"/>
              <a:gd name="connsiteY6340" fmla="*/ 2993686 h 6286576"/>
              <a:gd name="connsiteX6341" fmla="*/ 1567470 w 6331249"/>
              <a:gd name="connsiteY6341" fmla="*/ 2900692 h 6286576"/>
              <a:gd name="connsiteX6342" fmla="*/ 1563053 w 6331249"/>
              <a:gd name="connsiteY6342" fmla="*/ 2892323 h 6286576"/>
              <a:gd name="connsiteX6343" fmla="*/ 1474719 w 6331249"/>
              <a:gd name="connsiteY6343" fmla="*/ 2841874 h 6286576"/>
              <a:gd name="connsiteX6344" fmla="*/ 1418929 w 6331249"/>
              <a:gd name="connsiteY6344" fmla="*/ 2736327 h 6286576"/>
              <a:gd name="connsiteX6345" fmla="*/ 1542597 w 6331249"/>
              <a:gd name="connsiteY6345" fmla="*/ 2614273 h 6286576"/>
              <a:gd name="connsiteX6346" fmla="*/ 1620238 w 6331249"/>
              <a:gd name="connsiteY6346" fmla="*/ 2567776 h 6286576"/>
              <a:gd name="connsiteX6347" fmla="*/ 1620238 w 6331249"/>
              <a:gd name="connsiteY6347" fmla="*/ 2567776 h 6286576"/>
              <a:gd name="connsiteX6348" fmla="*/ 1672077 w 6331249"/>
              <a:gd name="connsiteY6348" fmla="*/ 2525464 h 6286576"/>
              <a:gd name="connsiteX6349" fmla="*/ 1818061 w 6331249"/>
              <a:gd name="connsiteY6349" fmla="*/ 2415035 h 6286576"/>
              <a:gd name="connsiteX6350" fmla="*/ 1705783 w 6331249"/>
              <a:gd name="connsiteY6350" fmla="*/ 2427589 h 6286576"/>
              <a:gd name="connsiteX6351" fmla="*/ 1664638 w 6331249"/>
              <a:gd name="connsiteY6351" fmla="*/ 2464321 h 6286576"/>
              <a:gd name="connsiteX6352" fmla="*/ 1432179 w 6331249"/>
              <a:gd name="connsiteY6352" fmla="*/ 2608926 h 6286576"/>
              <a:gd name="connsiteX6353" fmla="*/ 1432179 w 6331249"/>
              <a:gd name="connsiteY6353" fmla="*/ 2608926 h 6286576"/>
              <a:gd name="connsiteX6354" fmla="*/ 1278756 w 6331249"/>
              <a:gd name="connsiteY6354" fmla="*/ 2574984 h 6286576"/>
              <a:gd name="connsiteX6355" fmla="*/ 1205532 w 6331249"/>
              <a:gd name="connsiteY6355" fmla="*/ 2493149 h 6286576"/>
              <a:gd name="connsiteX6356" fmla="*/ 1205532 w 6331249"/>
              <a:gd name="connsiteY6356" fmla="*/ 2493149 h 6286576"/>
              <a:gd name="connsiteX6357" fmla="*/ 1189260 w 6331249"/>
              <a:gd name="connsiteY6357" fmla="*/ 2476178 h 6286576"/>
              <a:gd name="connsiteX6358" fmla="*/ 1189260 w 6331249"/>
              <a:gd name="connsiteY6358" fmla="*/ 2476178 h 6286576"/>
              <a:gd name="connsiteX6359" fmla="*/ 1160202 w 6331249"/>
              <a:gd name="connsiteY6359" fmla="*/ 2445955 h 6286576"/>
              <a:gd name="connsiteX6360" fmla="*/ 1091859 w 6331249"/>
              <a:gd name="connsiteY6360" fmla="*/ 2310650 h 6286576"/>
              <a:gd name="connsiteX6361" fmla="*/ 1267133 w 6331249"/>
              <a:gd name="connsiteY6361" fmla="*/ 2175810 h 6286576"/>
              <a:gd name="connsiteX6362" fmla="*/ 1362442 w 6331249"/>
              <a:gd name="connsiteY6362" fmla="*/ 2124896 h 6286576"/>
              <a:gd name="connsiteX6363" fmla="*/ 1362442 w 6331249"/>
              <a:gd name="connsiteY6363" fmla="*/ 2124896 h 6286576"/>
              <a:gd name="connsiteX6364" fmla="*/ 1418464 w 6331249"/>
              <a:gd name="connsiteY6364" fmla="*/ 2086769 h 6286576"/>
              <a:gd name="connsiteX6365" fmla="*/ 1576536 w 6331249"/>
              <a:gd name="connsiteY6365" fmla="*/ 1989126 h 6286576"/>
              <a:gd name="connsiteX6366" fmla="*/ 1576536 w 6331249"/>
              <a:gd name="connsiteY6366" fmla="*/ 1989126 h 6286576"/>
              <a:gd name="connsiteX6367" fmla="*/ 1678353 w 6331249"/>
              <a:gd name="connsiteY6367" fmla="*/ 1965878 h 6286576"/>
              <a:gd name="connsiteX6368" fmla="*/ 1718801 w 6331249"/>
              <a:gd name="connsiteY6368" fmla="*/ 1961693 h 6286576"/>
              <a:gd name="connsiteX6369" fmla="*/ 1707643 w 6331249"/>
              <a:gd name="connsiteY6369" fmla="*/ 1959135 h 6286576"/>
              <a:gd name="connsiteX6370" fmla="*/ 1531207 w 6331249"/>
              <a:gd name="connsiteY6370" fmla="*/ 1950069 h 6286576"/>
              <a:gd name="connsiteX6371" fmla="*/ 1531207 w 6331249"/>
              <a:gd name="connsiteY6371" fmla="*/ 1950069 h 6286576"/>
              <a:gd name="connsiteX6372" fmla="*/ 1411723 w 6331249"/>
              <a:gd name="connsiteY6372" fmla="*/ 2025393 h 6286576"/>
              <a:gd name="connsiteX6373" fmla="*/ 1273410 w 6331249"/>
              <a:gd name="connsiteY6373" fmla="*/ 2110250 h 6286576"/>
              <a:gd name="connsiteX6374" fmla="*/ 1273410 w 6331249"/>
              <a:gd name="connsiteY6374" fmla="*/ 2110250 h 6286576"/>
              <a:gd name="connsiteX6375" fmla="*/ 1238541 w 6331249"/>
              <a:gd name="connsiteY6375" fmla="*/ 2124431 h 6286576"/>
              <a:gd name="connsiteX6376" fmla="*/ 1080701 w 6331249"/>
              <a:gd name="connsiteY6376" fmla="*/ 2154189 h 6286576"/>
              <a:gd name="connsiteX6377" fmla="*/ 972375 w 6331249"/>
              <a:gd name="connsiteY6377" fmla="*/ 2079097 h 6286576"/>
              <a:gd name="connsiteX6378" fmla="*/ 684824 w 6331249"/>
              <a:gd name="connsiteY6378" fmla="*/ 2314370 h 6286576"/>
              <a:gd name="connsiteX6379" fmla="*/ 412150 w 6331249"/>
              <a:gd name="connsiteY6379" fmla="*/ 2635429 h 6286576"/>
              <a:gd name="connsiteX6380" fmla="*/ 412150 w 6331249"/>
              <a:gd name="connsiteY6380" fmla="*/ 2635429 h 6286576"/>
              <a:gd name="connsiteX6381" fmla="*/ 374026 w 6331249"/>
              <a:gd name="connsiteY6381" fmla="*/ 2683088 h 6286576"/>
              <a:gd name="connsiteX6382" fmla="*/ 338925 w 6331249"/>
              <a:gd name="connsiteY6382" fmla="*/ 2734234 h 6286576"/>
              <a:gd name="connsiteX6383" fmla="*/ 192708 w 6331249"/>
              <a:gd name="connsiteY6383" fmla="*/ 2989966 h 6286576"/>
              <a:gd name="connsiteX6384" fmla="*/ 192708 w 6331249"/>
              <a:gd name="connsiteY6384" fmla="*/ 2989966 h 6286576"/>
              <a:gd name="connsiteX6385" fmla="*/ 174809 w 6331249"/>
              <a:gd name="connsiteY6385" fmla="*/ 3030883 h 6286576"/>
              <a:gd name="connsiteX6386" fmla="*/ 151563 w 6331249"/>
              <a:gd name="connsiteY6386" fmla="*/ 3093188 h 6286576"/>
              <a:gd name="connsiteX6387" fmla="*/ 37193 w 6331249"/>
              <a:gd name="connsiteY6387" fmla="*/ 3533511 h 6286576"/>
              <a:gd name="connsiteX6388" fmla="*/ 43005 w 6331249"/>
              <a:gd name="connsiteY6388" fmla="*/ 3645103 h 6286576"/>
              <a:gd name="connsiteX6389" fmla="*/ 55325 w 6331249"/>
              <a:gd name="connsiteY6389" fmla="*/ 3663237 h 6286576"/>
              <a:gd name="connsiteX6390" fmla="*/ 70435 w 6331249"/>
              <a:gd name="connsiteY6390" fmla="*/ 3663237 h 6286576"/>
              <a:gd name="connsiteX6391" fmla="*/ 108093 w 6331249"/>
              <a:gd name="connsiteY6391" fmla="*/ 3627434 h 6286576"/>
              <a:gd name="connsiteX6392" fmla="*/ 108093 w 6331249"/>
              <a:gd name="connsiteY6392" fmla="*/ 3627434 h 6286576"/>
              <a:gd name="connsiteX6393" fmla="*/ 231064 w 6331249"/>
              <a:gd name="connsiteY6393" fmla="*/ 3434938 h 6286576"/>
              <a:gd name="connsiteX6394" fmla="*/ 329162 w 6331249"/>
              <a:gd name="connsiteY6394" fmla="*/ 3277315 h 6286576"/>
              <a:gd name="connsiteX6395" fmla="*/ 329162 w 6331249"/>
              <a:gd name="connsiteY6395" fmla="*/ 3277315 h 6286576"/>
              <a:gd name="connsiteX6396" fmla="*/ 416566 w 6331249"/>
              <a:gd name="connsiteY6396" fmla="*/ 3142707 h 6286576"/>
              <a:gd name="connsiteX6397" fmla="*/ 758281 w 6331249"/>
              <a:gd name="connsiteY6397" fmla="*/ 2684018 h 6286576"/>
              <a:gd name="connsiteX6398" fmla="*/ 797334 w 6331249"/>
              <a:gd name="connsiteY6398" fmla="*/ 2644728 h 6286576"/>
              <a:gd name="connsiteX6399" fmla="*/ 1010266 w 6331249"/>
              <a:gd name="connsiteY6399" fmla="*/ 2490360 h 6286576"/>
              <a:gd name="connsiteX6400" fmla="*/ 1035139 w 6331249"/>
              <a:gd name="connsiteY6400" fmla="*/ 2488267 h 6286576"/>
              <a:gd name="connsiteX6401" fmla="*/ 1035139 w 6331249"/>
              <a:gd name="connsiteY6401" fmla="*/ 2488267 h 6286576"/>
              <a:gd name="connsiteX6402" fmla="*/ 1051644 w 6331249"/>
              <a:gd name="connsiteY6402" fmla="*/ 2484083 h 6286576"/>
              <a:gd name="connsiteX6403" fmla="*/ 1070473 w 6331249"/>
              <a:gd name="connsiteY6403" fmla="*/ 2484083 h 6286576"/>
              <a:gd name="connsiteX6404" fmla="*/ 1090697 w 6331249"/>
              <a:gd name="connsiteY6404" fmla="*/ 2490127 h 6286576"/>
              <a:gd name="connsiteX6405" fmla="*/ 1108131 w 6331249"/>
              <a:gd name="connsiteY6405" fmla="*/ 2503611 h 6286576"/>
              <a:gd name="connsiteX6406" fmla="*/ 1119522 w 6331249"/>
              <a:gd name="connsiteY6406" fmla="*/ 2521977 h 6286576"/>
              <a:gd name="connsiteX6407" fmla="*/ 1121846 w 6331249"/>
              <a:gd name="connsiteY6407" fmla="*/ 2532439 h 6286576"/>
              <a:gd name="connsiteX6408" fmla="*/ 1172522 w 6331249"/>
              <a:gd name="connsiteY6408" fmla="*/ 2617063 h 6286576"/>
              <a:gd name="connsiteX6409" fmla="*/ 1174382 w 6331249"/>
              <a:gd name="connsiteY6409" fmla="*/ 2621247 h 6286576"/>
              <a:gd name="connsiteX6410" fmla="*/ 1171360 w 6331249"/>
              <a:gd name="connsiteY6410" fmla="*/ 2624735 h 6286576"/>
              <a:gd name="connsiteX6411" fmla="*/ 1171360 w 6331249"/>
              <a:gd name="connsiteY6411" fmla="*/ 2624735 h 6286576"/>
              <a:gd name="connsiteX6412" fmla="*/ 1060477 w 6331249"/>
              <a:gd name="connsiteY6412" fmla="*/ 2749113 h 6286576"/>
              <a:gd name="connsiteX6413" fmla="*/ 680640 w 6331249"/>
              <a:gd name="connsiteY6413" fmla="*/ 3197108 h 6286576"/>
              <a:gd name="connsiteX6414" fmla="*/ 680640 w 6331249"/>
              <a:gd name="connsiteY6414" fmla="*/ 3197108 h 6286576"/>
              <a:gd name="connsiteX6415" fmla="*/ 504901 w 6331249"/>
              <a:gd name="connsiteY6415" fmla="*/ 3441216 h 6286576"/>
              <a:gd name="connsiteX6416" fmla="*/ 410057 w 6331249"/>
              <a:gd name="connsiteY6416" fmla="*/ 3575126 h 6286576"/>
              <a:gd name="connsiteX6417" fmla="*/ 386812 w 6331249"/>
              <a:gd name="connsiteY6417" fmla="*/ 3606976 h 6286576"/>
              <a:gd name="connsiteX6418" fmla="*/ 247336 w 6331249"/>
              <a:gd name="connsiteY6418" fmla="*/ 3782501 h 6286576"/>
              <a:gd name="connsiteX6419" fmla="*/ 148774 w 6331249"/>
              <a:gd name="connsiteY6419" fmla="*/ 3908507 h 6286576"/>
              <a:gd name="connsiteX6420" fmla="*/ 261051 w 6331249"/>
              <a:gd name="connsiteY6420" fmla="*/ 3942914 h 6286576"/>
              <a:gd name="connsiteX6421" fmla="*/ 592073 w 6331249"/>
              <a:gd name="connsiteY6421" fmla="*/ 3737166 h 6286576"/>
              <a:gd name="connsiteX6422" fmla="*/ 631823 w 6331249"/>
              <a:gd name="connsiteY6422" fmla="*/ 3693460 h 6286576"/>
              <a:gd name="connsiteX6423" fmla="*/ 790360 w 6331249"/>
              <a:gd name="connsiteY6423" fmla="*/ 3507473 h 6286576"/>
              <a:gd name="connsiteX6424" fmla="*/ 942621 w 6331249"/>
              <a:gd name="connsiteY6424" fmla="*/ 3313582 h 6286576"/>
              <a:gd name="connsiteX6425" fmla="*/ 1058850 w 6331249"/>
              <a:gd name="connsiteY6425" fmla="*/ 3168513 h 6286576"/>
              <a:gd name="connsiteX6426" fmla="*/ 1158807 w 6331249"/>
              <a:gd name="connsiteY6426" fmla="*/ 3053433 h 6286576"/>
              <a:gd name="connsiteX6427" fmla="*/ 1200882 w 6331249"/>
              <a:gd name="connsiteY6427" fmla="*/ 3005542 h 6286576"/>
              <a:gd name="connsiteX6428" fmla="*/ 1333616 w 6331249"/>
              <a:gd name="connsiteY6428" fmla="*/ 2889300 h 6286576"/>
              <a:gd name="connsiteX6429" fmla="*/ 1385687 w 6331249"/>
              <a:gd name="connsiteY6429" fmla="*/ 2878839 h 6286576"/>
              <a:gd name="connsiteX6430" fmla="*/ 1405214 w 6331249"/>
              <a:gd name="connsiteY6430" fmla="*/ 2880931 h 6286576"/>
              <a:gd name="connsiteX6431" fmla="*/ 1406609 w 6331249"/>
              <a:gd name="connsiteY6431" fmla="*/ 2880931 h 6286576"/>
              <a:gd name="connsiteX6432" fmla="*/ 1412885 w 6331249"/>
              <a:gd name="connsiteY6432" fmla="*/ 2880931 h 6286576"/>
              <a:gd name="connsiteX6433" fmla="*/ 1419161 w 6331249"/>
              <a:gd name="connsiteY6433" fmla="*/ 2880931 h 6286576"/>
              <a:gd name="connsiteX6434" fmla="*/ 1425438 w 6331249"/>
              <a:gd name="connsiteY6434" fmla="*/ 2880931 h 6286576"/>
              <a:gd name="connsiteX6435" fmla="*/ 1431482 w 6331249"/>
              <a:gd name="connsiteY6435" fmla="*/ 2880931 h 6286576"/>
              <a:gd name="connsiteX6436" fmla="*/ 1437526 w 6331249"/>
              <a:gd name="connsiteY6436" fmla="*/ 2880931 h 6286576"/>
              <a:gd name="connsiteX6437" fmla="*/ 1443337 w 6331249"/>
              <a:gd name="connsiteY6437" fmla="*/ 2882559 h 6286576"/>
              <a:gd name="connsiteX6438" fmla="*/ 1449149 w 6331249"/>
              <a:gd name="connsiteY6438" fmla="*/ 2884419 h 6286576"/>
              <a:gd name="connsiteX6439" fmla="*/ 1454728 w 6331249"/>
              <a:gd name="connsiteY6439" fmla="*/ 2886743 h 6286576"/>
              <a:gd name="connsiteX6440" fmla="*/ 1461701 w 6331249"/>
              <a:gd name="connsiteY6440" fmla="*/ 2891160 h 6286576"/>
              <a:gd name="connsiteX6441" fmla="*/ 1467048 w 6331249"/>
              <a:gd name="connsiteY6441" fmla="*/ 2894415 h 6286576"/>
              <a:gd name="connsiteX6442" fmla="*/ 1472394 w 6331249"/>
              <a:gd name="connsiteY6442" fmla="*/ 2898135 h 6286576"/>
              <a:gd name="connsiteX6443" fmla="*/ 1477509 w 6331249"/>
              <a:gd name="connsiteY6443" fmla="*/ 2902552 h 6286576"/>
              <a:gd name="connsiteX6444" fmla="*/ 1482390 w 6331249"/>
              <a:gd name="connsiteY6444" fmla="*/ 2907667 h 6286576"/>
              <a:gd name="connsiteX6445" fmla="*/ 1484947 w 6331249"/>
              <a:gd name="connsiteY6445" fmla="*/ 2913246 h 6286576"/>
              <a:gd name="connsiteX6446" fmla="*/ 1488899 w 6331249"/>
              <a:gd name="connsiteY6446" fmla="*/ 2919756 h 6286576"/>
              <a:gd name="connsiteX6447" fmla="*/ 1488899 w 6331249"/>
              <a:gd name="connsiteY6447" fmla="*/ 2922313 h 6286576"/>
              <a:gd name="connsiteX6448" fmla="*/ 1518421 w 6331249"/>
              <a:gd name="connsiteY6448" fmla="*/ 2959278 h 6286576"/>
              <a:gd name="connsiteX6449" fmla="*/ 1525163 w 6331249"/>
              <a:gd name="connsiteY6449" fmla="*/ 2988106 h 6286576"/>
              <a:gd name="connsiteX6450" fmla="*/ 1525163 w 6331249"/>
              <a:gd name="connsiteY6450" fmla="*/ 2989733 h 6286576"/>
              <a:gd name="connsiteX6451" fmla="*/ 1525163 w 6331249"/>
              <a:gd name="connsiteY6451" fmla="*/ 2991128 h 6286576"/>
              <a:gd name="connsiteX6452" fmla="*/ 1525163 w 6331249"/>
              <a:gd name="connsiteY6452" fmla="*/ 2991128 h 6286576"/>
              <a:gd name="connsiteX6453" fmla="*/ 1423811 w 6331249"/>
              <a:gd name="connsiteY6453" fmla="*/ 3124806 h 6286576"/>
              <a:gd name="connsiteX6454" fmla="*/ 1330827 w 6331249"/>
              <a:gd name="connsiteY6454" fmla="*/ 3235701 h 6286576"/>
              <a:gd name="connsiteX6455" fmla="*/ 1330827 w 6331249"/>
              <a:gd name="connsiteY6455" fmla="*/ 3235701 h 6286576"/>
              <a:gd name="connsiteX6456" fmla="*/ 1237844 w 6331249"/>
              <a:gd name="connsiteY6456" fmla="*/ 3351942 h 6286576"/>
              <a:gd name="connsiteX6457" fmla="*/ 1070706 w 6331249"/>
              <a:gd name="connsiteY6457" fmla="*/ 3567454 h 6286576"/>
              <a:gd name="connsiteX6458" fmla="*/ 1070706 w 6331249"/>
              <a:gd name="connsiteY6458" fmla="*/ 3567454 h 6286576"/>
              <a:gd name="connsiteX6459" fmla="*/ 991205 w 6331249"/>
              <a:gd name="connsiteY6459" fmla="*/ 3675791 h 6286576"/>
              <a:gd name="connsiteX6460" fmla="*/ 909844 w 6331249"/>
              <a:gd name="connsiteY6460" fmla="*/ 3777154 h 6286576"/>
              <a:gd name="connsiteX6461" fmla="*/ 555112 w 6331249"/>
              <a:gd name="connsiteY6461" fmla="*/ 4100073 h 6286576"/>
              <a:gd name="connsiteX6462" fmla="*/ 471659 w 6331249"/>
              <a:gd name="connsiteY6462" fmla="*/ 4146569 h 6286576"/>
              <a:gd name="connsiteX6463" fmla="*/ 469102 w 6331249"/>
              <a:gd name="connsiteY6463" fmla="*/ 4161448 h 6286576"/>
              <a:gd name="connsiteX6464" fmla="*/ 493743 w 6331249"/>
              <a:gd name="connsiteY6464" fmla="*/ 4176095 h 6286576"/>
              <a:gd name="connsiteX6465" fmla="*/ 671806 w 6331249"/>
              <a:gd name="connsiteY6465" fmla="*/ 4191903 h 6286576"/>
              <a:gd name="connsiteX6466" fmla="*/ 671806 w 6331249"/>
              <a:gd name="connsiteY6466" fmla="*/ 4191903 h 6286576"/>
              <a:gd name="connsiteX6467" fmla="*/ 702956 w 6331249"/>
              <a:gd name="connsiteY6467" fmla="*/ 4187021 h 6286576"/>
              <a:gd name="connsiteX6468" fmla="*/ 742474 w 6331249"/>
              <a:gd name="connsiteY6468" fmla="*/ 4174932 h 6286576"/>
              <a:gd name="connsiteX6469" fmla="*/ 1002130 w 6331249"/>
              <a:gd name="connsiteY6469" fmla="*/ 4005220 h 6286576"/>
              <a:gd name="connsiteX6470" fmla="*/ 1206229 w 6331249"/>
              <a:gd name="connsiteY6470" fmla="*/ 3777851 h 6286576"/>
              <a:gd name="connsiteX6471" fmla="*/ 1368950 w 6331249"/>
              <a:gd name="connsiteY6471" fmla="*/ 3572568 h 6286576"/>
              <a:gd name="connsiteX6472" fmla="*/ 1387779 w 6331249"/>
              <a:gd name="connsiteY6472" fmla="*/ 3547693 h 6286576"/>
              <a:gd name="connsiteX6473" fmla="*/ 1641160 w 6331249"/>
              <a:gd name="connsiteY6473" fmla="*/ 3245465 h 6286576"/>
              <a:gd name="connsiteX6474" fmla="*/ 1716244 w 6331249"/>
              <a:gd name="connsiteY6474" fmla="*/ 3198968 h 6286576"/>
              <a:gd name="connsiteX6475" fmla="*/ 1805276 w 6331249"/>
              <a:gd name="connsiteY6475" fmla="*/ 3193854 h 6286576"/>
              <a:gd name="connsiteX6476" fmla="*/ 1910347 w 6331249"/>
              <a:gd name="connsiteY6476" fmla="*/ 3288707 h 6286576"/>
              <a:gd name="connsiteX6477" fmla="*/ 1910347 w 6331249"/>
              <a:gd name="connsiteY6477" fmla="*/ 3292194 h 6286576"/>
              <a:gd name="connsiteX6478" fmla="*/ 1908487 w 6331249"/>
              <a:gd name="connsiteY6478" fmla="*/ 3295216 h 6286576"/>
              <a:gd name="connsiteX6479" fmla="*/ 1908487 w 6331249"/>
              <a:gd name="connsiteY6479" fmla="*/ 3295216 h 6286576"/>
              <a:gd name="connsiteX6480" fmla="*/ 1534461 w 6331249"/>
              <a:gd name="connsiteY6480" fmla="*/ 3767389 h 6286576"/>
              <a:gd name="connsiteX6481" fmla="*/ 1476579 w 6331249"/>
              <a:gd name="connsiteY6481" fmla="*/ 3837134 h 6286576"/>
              <a:gd name="connsiteX6482" fmla="*/ 1476579 w 6331249"/>
              <a:gd name="connsiteY6482" fmla="*/ 3837134 h 6286576"/>
              <a:gd name="connsiteX6483" fmla="*/ 1379643 w 6331249"/>
              <a:gd name="connsiteY6483" fmla="*/ 3959653 h 6286576"/>
              <a:gd name="connsiteX6484" fmla="*/ 1277826 w 6331249"/>
              <a:gd name="connsiteY6484" fmla="*/ 4085194 h 6286576"/>
              <a:gd name="connsiteX6485" fmla="*/ 1031652 w 6331249"/>
              <a:gd name="connsiteY6485" fmla="*/ 4288617 h 6286576"/>
              <a:gd name="connsiteX6486" fmla="*/ 996784 w 6331249"/>
              <a:gd name="connsiteY6486" fmla="*/ 4308145 h 6286576"/>
              <a:gd name="connsiteX6487" fmla="*/ 954244 w 6331249"/>
              <a:gd name="connsiteY6487" fmla="*/ 4342785 h 6286576"/>
              <a:gd name="connsiteX6488" fmla="*/ 954244 w 6331249"/>
              <a:gd name="connsiteY6488" fmla="*/ 4356502 h 6286576"/>
              <a:gd name="connsiteX6489" fmla="*/ 967959 w 6331249"/>
              <a:gd name="connsiteY6489" fmla="*/ 4368823 h 6286576"/>
              <a:gd name="connsiteX6490" fmla="*/ 1065591 w 6331249"/>
              <a:gd name="connsiteY6490" fmla="*/ 4379750 h 6286576"/>
              <a:gd name="connsiteX6491" fmla="*/ 1083026 w 6331249"/>
              <a:gd name="connsiteY6491" fmla="*/ 4378355 h 6286576"/>
              <a:gd name="connsiteX6492" fmla="*/ 1429157 w 6331249"/>
              <a:gd name="connsiteY6492" fmla="*/ 4256767 h 6286576"/>
              <a:gd name="connsiteX6493" fmla="*/ 1429157 w 6331249"/>
              <a:gd name="connsiteY6493" fmla="*/ 4256767 h 6286576"/>
              <a:gd name="connsiteX6494" fmla="*/ 1885939 w 6331249"/>
              <a:gd name="connsiteY6494" fmla="*/ 3728100 h 6286576"/>
              <a:gd name="connsiteX6495" fmla="*/ 1980085 w 6331249"/>
              <a:gd name="connsiteY6495" fmla="*/ 3597677 h 6286576"/>
              <a:gd name="connsiteX6496" fmla="*/ 2119560 w 6331249"/>
              <a:gd name="connsiteY6496" fmla="*/ 3427266 h 6286576"/>
              <a:gd name="connsiteX6497" fmla="*/ 2228583 w 6331249"/>
              <a:gd name="connsiteY6497" fmla="*/ 3361241 h 6286576"/>
              <a:gd name="connsiteX6498" fmla="*/ 2285303 w 6331249"/>
              <a:gd name="connsiteY6498" fmla="*/ 3372865 h 6286576"/>
              <a:gd name="connsiteX6499" fmla="*/ 2301808 w 6331249"/>
              <a:gd name="connsiteY6499" fmla="*/ 3378212 h 6286576"/>
              <a:gd name="connsiteX6500" fmla="*/ 2317847 w 6331249"/>
              <a:gd name="connsiteY6500" fmla="*/ 3389139 h 6286576"/>
              <a:gd name="connsiteX6501" fmla="*/ 2328076 w 6331249"/>
              <a:gd name="connsiteY6501" fmla="*/ 3400066 h 6286576"/>
              <a:gd name="connsiteX6502" fmla="*/ 2335979 w 6331249"/>
              <a:gd name="connsiteY6502" fmla="*/ 3411225 h 6286576"/>
              <a:gd name="connsiteX6503" fmla="*/ 2342023 w 6331249"/>
              <a:gd name="connsiteY6503" fmla="*/ 3423082 h 6286576"/>
              <a:gd name="connsiteX6504" fmla="*/ 2346207 w 6331249"/>
              <a:gd name="connsiteY6504" fmla="*/ 3435171 h 6286576"/>
              <a:gd name="connsiteX6505" fmla="*/ 2348765 w 6331249"/>
              <a:gd name="connsiteY6505" fmla="*/ 3447493 h 6286576"/>
              <a:gd name="connsiteX6506" fmla="*/ 2350159 w 6331249"/>
              <a:gd name="connsiteY6506" fmla="*/ 3459582 h 6286576"/>
              <a:gd name="connsiteX6507" fmla="*/ 2350159 w 6331249"/>
              <a:gd name="connsiteY6507" fmla="*/ 3471671 h 6286576"/>
              <a:gd name="connsiteX6508" fmla="*/ 2350159 w 6331249"/>
              <a:gd name="connsiteY6508" fmla="*/ 3483527 h 6286576"/>
              <a:gd name="connsiteX6509" fmla="*/ 2348532 w 6331249"/>
              <a:gd name="connsiteY6509" fmla="*/ 3495384 h 6286576"/>
              <a:gd name="connsiteX6510" fmla="*/ 2346207 w 6331249"/>
              <a:gd name="connsiteY6510" fmla="*/ 3507008 h 6286576"/>
              <a:gd name="connsiteX6511" fmla="*/ 2343418 w 6331249"/>
              <a:gd name="connsiteY6511" fmla="*/ 3518632 h 6286576"/>
              <a:gd name="connsiteX6512" fmla="*/ 2339931 w 6331249"/>
              <a:gd name="connsiteY6512" fmla="*/ 3530257 h 6286576"/>
              <a:gd name="connsiteX6513" fmla="*/ 2335979 w 6331249"/>
              <a:gd name="connsiteY6513" fmla="*/ 3541648 h 6286576"/>
              <a:gd name="connsiteX6514" fmla="*/ 2331795 w 6331249"/>
              <a:gd name="connsiteY6514" fmla="*/ 3553040 h 6286576"/>
              <a:gd name="connsiteX6515" fmla="*/ 2327146 w 6331249"/>
              <a:gd name="connsiteY6515" fmla="*/ 3564432 h 6286576"/>
              <a:gd name="connsiteX6516" fmla="*/ 2322264 w 6331249"/>
              <a:gd name="connsiteY6516" fmla="*/ 3575823 h 6286576"/>
              <a:gd name="connsiteX6517" fmla="*/ 2317150 w 6331249"/>
              <a:gd name="connsiteY6517" fmla="*/ 3586983 h 6286576"/>
              <a:gd name="connsiteX6518" fmla="*/ 2311803 w 6331249"/>
              <a:gd name="connsiteY6518" fmla="*/ 3598142 h 6286576"/>
              <a:gd name="connsiteX6519" fmla="*/ 2306457 w 6331249"/>
              <a:gd name="connsiteY6519" fmla="*/ 3609068 h 6286576"/>
              <a:gd name="connsiteX6520" fmla="*/ 2301110 w 6331249"/>
              <a:gd name="connsiteY6520" fmla="*/ 3619762 h 6286576"/>
              <a:gd name="connsiteX6521" fmla="*/ 2295531 w 6331249"/>
              <a:gd name="connsiteY6521" fmla="*/ 3630224 h 6286576"/>
              <a:gd name="connsiteX6522" fmla="*/ 2289952 w 6331249"/>
              <a:gd name="connsiteY6522" fmla="*/ 3640453 h 6286576"/>
              <a:gd name="connsiteX6523" fmla="*/ 2289952 w 6331249"/>
              <a:gd name="connsiteY6523" fmla="*/ 3641849 h 6286576"/>
              <a:gd name="connsiteX6524" fmla="*/ 2441748 w 6331249"/>
              <a:gd name="connsiteY6524" fmla="*/ 3623715 h 6286576"/>
              <a:gd name="connsiteX6525" fmla="*/ 2595403 w 6331249"/>
              <a:gd name="connsiteY6525" fmla="*/ 3503754 h 6286576"/>
              <a:gd name="connsiteX6526" fmla="*/ 2599355 w 6331249"/>
              <a:gd name="connsiteY6526" fmla="*/ 3496314 h 6286576"/>
              <a:gd name="connsiteX6527" fmla="*/ 2606096 w 6331249"/>
              <a:gd name="connsiteY6527" fmla="*/ 3501429 h 6286576"/>
              <a:gd name="connsiteX6528" fmla="*/ 2606096 w 6331249"/>
              <a:gd name="connsiteY6528" fmla="*/ 3501429 h 6286576"/>
              <a:gd name="connsiteX6529" fmla="*/ 2663979 w 6331249"/>
              <a:gd name="connsiteY6529" fmla="*/ 3537464 h 6286576"/>
              <a:gd name="connsiteX6530" fmla="*/ 2719769 w 6331249"/>
              <a:gd name="connsiteY6530" fmla="*/ 3556295 h 6286576"/>
              <a:gd name="connsiteX6531" fmla="*/ 2962921 w 6331249"/>
              <a:gd name="connsiteY6531" fmla="*/ 3451677 h 6286576"/>
              <a:gd name="connsiteX6532" fmla="*/ 2973614 w 6331249"/>
              <a:gd name="connsiteY6532" fmla="*/ 3439356 h 6286576"/>
              <a:gd name="connsiteX6533" fmla="*/ 2975706 w 6331249"/>
              <a:gd name="connsiteY6533" fmla="*/ 3455629 h 6286576"/>
              <a:gd name="connsiteX6534" fmla="*/ 3079150 w 6331249"/>
              <a:gd name="connsiteY6534" fmla="*/ 3635339 h 6286576"/>
              <a:gd name="connsiteX6535" fmla="*/ 3166787 w 6331249"/>
              <a:gd name="connsiteY6535" fmla="*/ 3746466 h 6286576"/>
              <a:gd name="connsiteX6536" fmla="*/ 3166787 w 6331249"/>
              <a:gd name="connsiteY6536" fmla="*/ 3746466 h 6286576"/>
              <a:gd name="connsiteX6537" fmla="*/ 3165160 w 6331249"/>
              <a:gd name="connsiteY6537" fmla="*/ 3471903 h 6286576"/>
              <a:gd name="connsiteX6538" fmla="*/ 3165160 w 6331249"/>
              <a:gd name="connsiteY6538" fmla="*/ 3471903 h 6286576"/>
              <a:gd name="connsiteX6539" fmla="*/ 3167717 w 6331249"/>
              <a:gd name="connsiteY6539" fmla="*/ 3467486 h 6286576"/>
              <a:gd name="connsiteX6540" fmla="*/ 3196542 w 6331249"/>
              <a:gd name="connsiteY6540" fmla="*/ 3428894 h 6286576"/>
              <a:gd name="connsiteX6541" fmla="*/ 3252797 w 6331249"/>
              <a:gd name="connsiteY6541" fmla="*/ 3382397 h 6286576"/>
              <a:gd name="connsiteX6542" fmla="*/ 3309284 w 6331249"/>
              <a:gd name="connsiteY6542" fmla="*/ 3320557 h 6286576"/>
              <a:gd name="connsiteX6543" fmla="*/ 3299289 w 6331249"/>
              <a:gd name="connsiteY6543" fmla="*/ 3304515 h 6286576"/>
              <a:gd name="connsiteX6544" fmla="*/ 3254424 w 6331249"/>
              <a:gd name="connsiteY6544" fmla="*/ 3347060 h 6286576"/>
              <a:gd name="connsiteX6545" fmla="*/ 3214906 w 6331249"/>
              <a:gd name="connsiteY6545" fmla="*/ 3375190 h 6286576"/>
              <a:gd name="connsiteX6546" fmla="*/ 3188406 w 6331249"/>
              <a:gd name="connsiteY6546" fmla="*/ 3401926 h 6286576"/>
              <a:gd name="connsiteX6547" fmla="*/ 3171669 w 6331249"/>
              <a:gd name="connsiteY6547" fmla="*/ 3434938 h 6286576"/>
              <a:gd name="connsiteX6548" fmla="*/ 3164928 w 6331249"/>
              <a:gd name="connsiteY6548" fmla="*/ 3451677 h 6286576"/>
              <a:gd name="connsiteX6549" fmla="*/ 3158186 w 6331249"/>
              <a:gd name="connsiteY6549" fmla="*/ 3434938 h 6286576"/>
              <a:gd name="connsiteX6550" fmla="*/ 3141449 w 6331249"/>
              <a:gd name="connsiteY6550" fmla="*/ 3401926 h 6286576"/>
              <a:gd name="connsiteX6551" fmla="*/ 3114949 w 6331249"/>
              <a:gd name="connsiteY6551" fmla="*/ 3375190 h 6286576"/>
              <a:gd name="connsiteX6552" fmla="*/ 3075431 w 6331249"/>
              <a:gd name="connsiteY6552" fmla="*/ 3347060 h 6286576"/>
              <a:gd name="connsiteX6553" fmla="*/ 3030566 w 6331249"/>
              <a:gd name="connsiteY6553" fmla="*/ 3304515 h 6286576"/>
              <a:gd name="connsiteX6554" fmla="*/ 3020570 w 6331249"/>
              <a:gd name="connsiteY6554" fmla="*/ 3320557 h 6286576"/>
              <a:gd name="connsiteX6555" fmla="*/ 3077058 w 6331249"/>
              <a:gd name="connsiteY6555" fmla="*/ 3382397 h 6286576"/>
              <a:gd name="connsiteX6556" fmla="*/ 3133313 w 6331249"/>
              <a:gd name="connsiteY6556" fmla="*/ 3428894 h 6286576"/>
              <a:gd name="connsiteX6557" fmla="*/ 3162138 w 6331249"/>
              <a:gd name="connsiteY6557" fmla="*/ 3467486 h 6286576"/>
              <a:gd name="connsiteX6558" fmla="*/ 3164695 w 6331249"/>
              <a:gd name="connsiteY6558" fmla="*/ 3471903 h 6286576"/>
              <a:gd name="connsiteX6559" fmla="*/ 3164695 w 6331249"/>
              <a:gd name="connsiteY6559" fmla="*/ 3471903 h 6286576"/>
              <a:gd name="connsiteX6560" fmla="*/ 3164695 w 6331249"/>
              <a:gd name="connsiteY6560" fmla="*/ 3471903 h 6286576"/>
              <a:gd name="connsiteX6561" fmla="*/ 3165160 w 6331249"/>
              <a:gd name="connsiteY6561" fmla="*/ 3412620 h 6286576"/>
              <a:gd name="connsiteX6562" fmla="*/ 3165160 w 6331249"/>
              <a:gd name="connsiteY6562" fmla="*/ 3412620 h 6286576"/>
              <a:gd name="connsiteX6563" fmla="*/ 3176551 w 6331249"/>
              <a:gd name="connsiteY6563" fmla="*/ 3392859 h 6286576"/>
              <a:gd name="connsiteX6564" fmla="*/ 3205143 w 6331249"/>
              <a:gd name="connsiteY6564" fmla="*/ 3363799 h 6286576"/>
              <a:gd name="connsiteX6565" fmla="*/ 3246986 w 6331249"/>
              <a:gd name="connsiteY6565" fmla="*/ 3334041 h 6286576"/>
              <a:gd name="connsiteX6566" fmla="*/ 3290920 w 6331249"/>
              <a:gd name="connsiteY6566" fmla="*/ 3288939 h 6286576"/>
              <a:gd name="connsiteX6567" fmla="*/ 3263490 w 6331249"/>
              <a:gd name="connsiteY6567" fmla="*/ 3184787 h 6286576"/>
              <a:gd name="connsiteX6568" fmla="*/ 3263490 w 6331249"/>
              <a:gd name="connsiteY6568" fmla="*/ 3169443 h 6286576"/>
              <a:gd name="connsiteX6569" fmla="*/ 3303241 w 6331249"/>
              <a:gd name="connsiteY6569" fmla="*/ 3024606 h 6286576"/>
              <a:gd name="connsiteX6570" fmla="*/ 3165392 w 6331249"/>
              <a:gd name="connsiteY6570" fmla="*/ 3094351 h 6286576"/>
              <a:gd name="connsiteX6571" fmla="*/ 3027544 w 6331249"/>
              <a:gd name="connsiteY6571" fmla="*/ 3024606 h 6286576"/>
              <a:gd name="connsiteX6572" fmla="*/ 3067295 w 6331249"/>
              <a:gd name="connsiteY6572" fmla="*/ 3169443 h 6286576"/>
              <a:gd name="connsiteX6573" fmla="*/ 3067295 w 6331249"/>
              <a:gd name="connsiteY6573" fmla="*/ 3184787 h 6286576"/>
              <a:gd name="connsiteX6574" fmla="*/ 3039865 w 6331249"/>
              <a:gd name="connsiteY6574" fmla="*/ 3288939 h 6286576"/>
              <a:gd name="connsiteX6575" fmla="*/ 3083799 w 6331249"/>
              <a:gd name="connsiteY6575" fmla="*/ 3334041 h 6286576"/>
              <a:gd name="connsiteX6576" fmla="*/ 3125642 w 6331249"/>
              <a:gd name="connsiteY6576" fmla="*/ 3363799 h 6286576"/>
              <a:gd name="connsiteX6577" fmla="*/ 3154234 w 6331249"/>
              <a:gd name="connsiteY6577" fmla="*/ 3392859 h 6286576"/>
              <a:gd name="connsiteX6578" fmla="*/ 3165625 w 6331249"/>
              <a:gd name="connsiteY6578" fmla="*/ 3412620 h 6286576"/>
              <a:gd name="connsiteX6579" fmla="*/ 3165625 w 6331249"/>
              <a:gd name="connsiteY6579" fmla="*/ 3412620 h 6286576"/>
              <a:gd name="connsiteX6580" fmla="*/ 3165625 w 6331249"/>
              <a:gd name="connsiteY6580" fmla="*/ 3412620 h 6286576"/>
              <a:gd name="connsiteX6581" fmla="*/ 4076166 w 6331249"/>
              <a:gd name="connsiteY6581" fmla="*/ 3373098 h 6286576"/>
              <a:gd name="connsiteX6582" fmla="*/ 4086627 w 6331249"/>
              <a:gd name="connsiteY6582" fmla="*/ 3375423 h 6286576"/>
              <a:gd name="connsiteX6583" fmla="*/ 4102899 w 6331249"/>
              <a:gd name="connsiteY6583" fmla="*/ 3382165 h 6286576"/>
              <a:gd name="connsiteX6584" fmla="*/ 4117776 w 6331249"/>
              <a:gd name="connsiteY6584" fmla="*/ 3390999 h 6286576"/>
              <a:gd name="connsiteX6585" fmla="*/ 4131956 w 6331249"/>
              <a:gd name="connsiteY6585" fmla="*/ 3401461 h 6286576"/>
              <a:gd name="connsiteX6586" fmla="*/ 4145904 w 6331249"/>
              <a:gd name="connsiteY6586" fmla="*/ 3413318 h 6286576"/>
              <a:gd name="connsiteX6587" fmla="*/ 4159619 w 6331249"/>
              <a:gd name="connsiteY6587" fmla="*/ 3426569 h 6286576"/>
              <a:gd name="connsiteX6588" fmla="*/ 4173334 w 6331249"/>
              <a:gd name="connsiteY6588" fmla="*/ 3441216 h 6286576"/>
              <a:gd name="connsiteX6589" fmla="*/ 4187282 w 6331249"/>
              <a:gd name="connsiteY6589" fmla="*/ 3457024 h 6286576"/>
              <a:gd name="connsiteX6590" fmla="*/ 4201229 w 6331249"/>
              <a:gd name="connsiteY6590" fmla="*/ 3473996 h 6286576"/>
              <a:gd name="connsiteX6591" fmla="*/ 4215409 w 6331249"/>
              <a:gd name="connsiteY6591" fmla="*/ 3492129 h 6286576"/>
              <a:gd name="connsiteX6592" fmla="*/ 4229822 w 6331249"/>
              <a:gd name="connsiteY6592" fmla="*/ 3511193 h 6286576"/>
              <a:gd name="connsiteX6593" fmla="*/ 4244467 w 6331249"/>
              <a:gd name="connsiteY6593" fmla="*/ 3531186 h 6286576"/>
              <a:gd name="connsiteX6594" fmla="*/ 4259111 w 6331249"/>
              <a:gd name="connsiteY6594" fmla="*/ 3551877 h 6286576"/>
              <a:gd name="connsiteX6595" fmla="*/ 4273989 w 6331249"/>
              <a:gd name="connsiteY6595" fmla="*/ 3573033 h 6286576"/>
              <a:gd name="connsiteX6596" fmla="*/ 4288866 w 6331249"/>
              <a:gd name="connsiteY6596" fmla="*/ 3594655 h 6286576"/>
              <a:gd name="connsiteX6597" fmla="*/ 4303743 w 6331249"/>
              <a:gd name="connsiteY6597" fmla="*/ 3616740 h 6286576"/>
              <a:gd name="connsiteX6598" fmla="*/ 4318854 w 6331249"/>
              <a:gd name="connsiteY6598" fmla="*/ 3639989 h 6286576"/>
              <a:gd name="connsiteX6599" fmla="*/ 4333963 w 6331249"/>
              <a:gd name="connsiteY6599" fmla="*/ 3663237 h 6286576"/>
              <a:gd name="connsiteX6600" fmla="*/ 4348841 w 6331249"/>
              <a:gd name="connsiteY6600" fmla="*/ 3686485 h 6286576"/>
              <a:gd name="connsiteX6601" fmla="*/ 4363718 w 6331249"/>
              <a:gd name="connsiteY6601" fmla="*/ 3709734 h 6286576"/>
              <a:gd name="connsiteX6602" fmla="*/ 4379060 w 6331249"/>
              <a:gd name="connsiteY6602" fmla="*/ 3729262 h 6286576"/>
              <a:gd name="connsiteX6603" fmla="*/ 4393705 w 6331249"/>
              <a:gd name="connsiteY6603" fmla="*/ 3750883 h 6286576"/>
              <a:gd name="connsiteX6604" fmla="*/ 4408350 w 6331249"/>
              <a:gd name="connsiteY6604" fmla="*/ 3772039 h 6286576"/>
              <a:gd name="connsiteX6605" fmla="*/ 4422763 w 6331249"/>
              <a:gd name="connsiteY6605" fmla="*/ 3792498 h 6286576"/>
              <a:gd name="connsiteX6606" fmla="*/ 4436943 w 6331249"/>
              <a:gd name="connsiteY6606" fmla="*/ 3812026 h 6286576"/>
              <a:gd name="connsiteX6607" fmla="*/ 4450658 w 6331249"/>
              <a:gd name="connsiteY6607" fmla="*/ 3830625 h 6286576"/>
              <a:gd name="connsiteX6608" fmla="*/ 4464140 w 6331249"/>
              <a:gd name="connsiteY6608" fmla="*/ 3848293 h 6286576"/>
              <a:gd name="connsiteX6609" fmla="*/ 4477158 w 6331249"/>
              <a:gd name="connsiteY6609" fmla="*/ 3864567 h 6286576"/>
              <a:gd name="connsiteX6610" fmla="*/ 4490176 w 6331249"/>
              <a:gd name="connsiteY6610" fmla="*/ 3880144 h 6286576"/>
              <a:gd name="connsiteX6611" fmla="*/ 4510167 w 6331249"/>
              <a:gd name="connsiteY6611" fmla="*/ 3904554 h 6286576"/>
              <a:gd name="connsiteX6612" fmla="*/ 4529926 w 6331249"/>
              <a:gd name="connsiteY6612" fmla="*/ 3927803 h 6286576"/>
              <a:gd name="connsiteX6613" fmla="*/ 4549685 w 6331249"/>
              <a:gd name="connsiteY6613" fmla="*/ 3951051 h 6286576"/>
              <a:gd name="connsiteX6614" fmla="*/ 4569444 w 6331249"/>
              <a:gd name="connsiteY6614" fmla="*/ 3974299 h 6286576"/>
              <a:gd name="connsiteX6615" fmla="*/ 4589436 w 6331249"/>
              <a:gd name="connsiteY6615" fmla="*/ 3997548 h 6286576"/>
              <a:gd name="connsiteX6616" fmla="*/ 4609427 w 6331249"/>
              <a:gd name="connsiteY6616" fmla="*/ 4020796 h 6286576"/>
              <a:gd name="connsiteX6617" fmla="*/ 4629419 w 6331249"/>
              <a:gd name="connsiteY6617" fmla="*/ 4044044 h 6286576"/>
              <a:gd name="connsiteX6618" fmla="*/ 4649642 w 6331249"/>
              <a:gd name="connsiteY6618" fmla="*/ 4067292 h 6286576"/>
              <a:gd name="connsiteX6619" fmla="*/ 4669866 w 6331249"/>
              <a:gd name="connsiteY6619" fmla="*/ 4090541 h 6286576"/>
              <a:gd name="connsiteX6620" fmla="*/ 4690323 w 6331249"/>
              <a:gd name="connsiteY6620" fmla="*/ 4113789 h 6286576"/>
              <a:gd name="connsiteX6621" fmla="*/ 4711011 w 6331249"/>
              <a:gd name="connsiteY6621" fmla="*/ 4135410 h 6286576"/>
              <a:gd name="connsiteX6622" fmla="*/ 4731933 w 6331249"/>
              <a:gd name="connsiteY6622" fmla="*/ 4156566 h 6286576"/>
              <a:gd name="connsiteX6623" fmla="*/ 4752854 w 6331249"/>
              <a:gd name="connsiteY6623" fmla="*/ 4177257 h 6286576"/>
              <a:gd name="connsiteX6624" fmla="*/ 4774008 w 6331249"/>
              <a:gd name="connsiteY6624" fmla="*/ 4197483 h 6286576"/>
              <a:gd name="connsiteX6625" fmla="*/ 4795627 w 6331249"/>
              <a:gd name="connsiteY6625" fmla="*/ 4217012 h 6286576"/>
              <a:gd name="connsiteX6626" fmla="*/ 4817478 w 6331249"/>
              <a:gd name="connsiteY6626" fmla="*/ 4235843 h 6286576"/>
              <a:gd name="connsiteX6627" fmla="*/ 4839561 w 6331249"/>
              <a:gd name="connsiteY6627" fmla="*/ 4254209 h 6286576"/>
              <a:gd name="connsiteX6628" fmla="*/ 4862807 w 6331249"/>
              <a:gd name="connsiteY6628" fmla="*/ 4271645 h 6286576"/>
              <a:gd name="connsiteX6629" fmla="*/ 4886053 w 6331249"/>
              <a:gd name="connsiteY6629" fmla="*/ 4288384 h 6286576"/>
              <a:gd name="connsiteX6630" fmla="*/ 4909299 w 6331249"/>
              <a:gd name="connsiteY6630" fmla="*/ 4304426 h 6286576"/>
              <a:gd name="connsiteX6631" fmla="*/ 4932545 w 6331249"/>
              <a:gd name="connsiteY6631" fmla="*/ 4319537 h 6286576"/>
              <a:gd name="connsiteX6632" fmla="*/ 4955791 w 6331249"/>
              <a:gd name="connsiteY6632" fmla="*/ 4333951 h 6286576"/>
              <a:gd name="connsiteX6633" fmla="*/ 4979037 w 6331249"/>
              <a:gd name="connsiteY6633" fmla="*/ 4347435 h 6286576"/>
              <a:gd name="connsiteX6634" fmla="*/ 5003677 w 6331249"/>
              <a:gd name="connsiteY6634" fmla="*/ 4359989 h 6286576"/>
              <a:gd name="connsiteX6635" fmla="*/ 5028783 w 6331249"/>
              <a:gd name="connsiteY6635" fmla="*/ 4371613 h 6286576"/>
              <a:gd name="connsiteX6636" fmla="*/ 5054353 w 6331249"/>
              <a:gd name="connsiteY6636" fmla="*/ 4382307 h 6286576"/>
              <a:gd name="connsiteX6637" fmla="*/ 5080621 w 6331249"/>
              <a:gd name="connsiteY6637" fmla="*/ 4391839 h 6286576"/>
              <a:gd name="connsiteX6638" fmla="*/ 5107354 w 6331249"/>
              <a:gd name="connsiteY6638" fmla="*/ 4400441 h 6286576"/>
              <a:gd name="connsiteX6639" fmla="*/ 5134552 w 6331249"/>
              <a:gd name="connsiteY6639" fmla="*/ 4408113 h 6286576"/>
              <a:gd name="connsiteX6640" fmla="*/ 5162447 w 6331249"/>
              <a:gd name="connsiteY6640" fmla="*/ 4414390 h 6286576"/>
              <a:gd name="connsiteX6641" fmla="*/ 5191039 w 6331249"/>
              <a:gd name="connsiteY6641" fmla="*/ 4419505 h 6286576"/>
              <a:gd name="connsiteX6642" fmla="*/ 5218702 w 6331249"/>
              <a:gd name="connsiteY6642" fmla="*/ 4423225 h 6286576"/>
              <a:gd name="connsiteX6643" fmla="*/ 5254500 w 6331249"/>
              <a:gd name="connsiteY6643" fmla="*/ 4423225 h 6286576"/>
              <a:gd name="connsiteX6644" fmla="*/ 5272167 w 6331249"/>
              <a:gd name="connsiteY6644" fmla="*/ 4423225 h 6286576"/>
              <a:gd name="connsiteX6645" fmla="*/ 5288904 w 6331249"/>
              <a:gd name="connsiteY6645" fmla="*/ 4423225 h 6286576"/>
              <a:gd name="connsiteX6646" fmla="*/ 5304712 w 6331249"/>
              <a:gd name="connsiteY6646" fmla="*/ 4423225 h 6286576"/>
              <a:gd name="connsiteX6647" fmla="*/ 5319589 w 6331249"/>
              <a:gd name="connsiteY6647" fmla="*/ 4421829 h 6286576"/>
              <a:gd name="connsiteX6648" fmla="*/ 5333536 w 6331249"/>
              <a:gd name="connsiteY6648" fmla="*/ 4420202 h 6286576"/>
              <a:gd name="connsiteX6649" fmla="*/ 5346787 w 6331249"/>
              <a:gd name="connsiteY6649" fmla="*/ 4418110 h 6286576"/>
              <a:gd name="connsiteX6650" fmla="*/ 5359107 w 6331249"/>
              <a:gd name="connsiteY6650" fmla="*/ 4415785 h 6286576"/>
              <a:gd name="connsiteX6651" fmla="*/ 5370497 w 6331249"/>
              <a:gd name="connsiteY6651" fmla="*/ 4413228 h 6286576"/>
              <a:gd name="connsiteX6652" fmla="*/ 5381190 w 6331249"/>
              <a:gd name="connsiteY6652" fmla="*/ 4410438 h 6286576"/>
              <a:gd name="connsiteX6653" fmla="*/ 5391186 w 6331249"/>
              <a:gd name="connsiteY6653" fmla="*/ 4407416 h 6286576"/>
              <a:gd name="connsiteX6654" fmla="*/ 5400252 w 6331249"/>
              <a:gd name="connsiteY6654" fmla="*/ 4404393 h 6286576"/>
              <a:gd name="connsiteX6655" fmla="*/ 5408621 w 6331249"/>
              <a:gd name="connsiteY6655" fmla="*/ 4401138 h 6286576"/>
              <a:gd name="connsiteX6656" fmla="*/ 5416292 w 6331249"/>
              <a:gd name="connsiteY6656" fmla="*/ 4397651 h 6286576"/>
              <a:gd name="connsiteX6657" fmla="*/ 5423266 w 6331249"/>
              <a:gd name="connsiteY6657" fmla="*/ 4394164 h 6286576"/>
              <a:gd name="connsiteX6658" fmla="*/ 5429775 w 6331249"/>
              <a:gd name="connsiteY6658" fmla="*/ 4390677 h 6286576"/>
              <a:gd name="connsiteX6659" fmla="*/ 5435586 w 6331249"/>
              <a:gd name="connsiteY6659" fmla="*/ 4386957 h 6286576"/>
              <a:gd name="connsiteX6660" fmla="*/ 5440932 w 6331249"/>
              <a:gd name="connsiteY6660" fmla="*/ 4383237 h 6286576"/>
              <a:gd name="connsiteX6661" fmla="*/ 5445814 w 6331249"/>
              <a:gd name="connsiteY6661" fmla="*/ 4379518 h 6286576"/>
              <a:gd name="connsiteX6662" fmla="*/ 5450230 w 6331249"/>
              <a:gd name="connsiteY6662" fmla="*/ 4375565 h 6286576"/>
              <a:gd name="connsiteX6663" fmla="*/ 5454182 w 6331249"/>
              <a:gd name="connsiteY6663" fmla="*/ 4371613 h 6286576"/>
              <a:gd name="connsiteX6664" fmla="*/ 5457669 w 6331249"/>
              <a:gd name="connsiteY6664" fmla="*/ 4367661 h 6286576"/>
              <a:gd name="connsiteX6665" fmla="*/ 5460924 w 6331249"/>
              <a:gd name="connsiteY6665" fmla="*/ 4363476 h 6286576"/>
              <a:gd name="connsiteX6666" fmla="*/ 5463946 w 6331249"/>
              <a:gd name="connsiteY6666" fmla="*/ 4359292 h 6286576"/>
              <a:gd name="connsiteX6667" fmla="*/ 5466735 w 6331249"/>
              <a:gd name="connsiteY6667" fmla="*/ 4354874 h 6286576"/>
              <a:gd name="connsiteX6668" fmla="*/ 5469292 w 6331249"/>
              <a:gd name="connsiteY6668" fmla="*/ 4350225 h 6286576"/>
              <a:gd name="connsiteX6669" fmla="*/ 5469292 w 6331249"/>
              <a:gd name="connsiteY6669" fmla="*/ 4350225 h 6286576"/>
              <a:gd name="connsiteX6670" fmla="*/ 5453950 w 6331249"/>
              <a:gd name="connsiteY6670" fmla="*/ 4339531 h 6286576"/>
              <a:gd name="connsiteX6671" fmla="*/ 5433726 w 6331249"/>
              <a:gd name="connsiteY6671" fmla="*/ 4325349 h 6286576"/>
              <a:gd name="connsiteX6672" fmla="*/ 5413502 w 6331249"/>
              <a:gd name="connsiteY6672" fmla="*/ 4311168 h 6286576"/>
              <a:gd name="connsiteX6673" fmla="*/ 5393511 w 6331249"/>
              <a:gd name="connsiteY6673" fmla="*/ 4296754 h 6286576"/>
              <a:gd name="connsiteX6674" fmla="*/ 5373519 w 6331249"/>
              <a:gd name="connsiteY6674" fmla="*/ 4282107 h 6286576"/>
              <a:gd name="connsiteX6675" fmla="*/ 5353528 w 6331249"/>
              <a:gd name="connsiteY6675" fmla="*/ 4267461 h 6286576"/>
              <a:gd name="connsiteX6676" fmla="*/ 5333769 w 6331249"/>
              <a:gd name="connsiteY6676" fmla="*/ 4252582 h 6286576"/>
              <a:gd name="connsiteX6677" fmla="*/ 5314010 w 6331249"/>
              <a:gd name="connsiteY6677" fmla="*/ 4237470 h 6286576"/>
              <a:gd name="connsiteX6678" fmla="*/ 5294251 w 6331249"/>
              <a:gd name="connsiteY6678" fmla="*/ 4222359 h 6286576"/>
              <a:gd name="connsiteX6679" fmla="*/ 5274724 w 6331249"/>
              <a:gd name="connsiteY6679" fmla="*/ 4207015 h 6286576"/>
              <a:gd name="connsiteX6680" fmla="*/ 5255198 w 6331249"/>
              <a:gd name="connsiteY6680" fmla="*/ 4191439 h 6286576"/>
              <a:gd name="connsiteX6681" fmla="*/ 5235904 w 6331249"/>
              <a:gd name="connsiteY6681" fmla="*/ 4175630 h 6286576"/>
              <a:gd name="connsiteX6682" fmla="*/ 5216610 w 6331249"/>
              <a:gd name="connsiteY6682" fmla="*/ 4159588 h 6286576"/>
              <a:gd name="connsiteX6683" fmla="*/ 5197548 w 6331249"/>
              <a:gd name="connsiteY6683" fmla="*/ 4143315 h 6286576"/>
              <a:gd name="connsiteX6684" fmla="*/ 5178486 w 6331249"/>
              <a:gd name="connsiteY6684" fmla="*/ 4127041 h 6286576"/>
              <a:gd name="connsiteX6685" fmla="*/ 5159657 w 6331249"/>
              <a:gd name="connsiteY6685" fmla="*/ 4110534 h 6286576"/>
              <a:gd name="connsiteX6686" fmla="*/ 5141060 w 6331249"/>
              <a:gd name="connsiteY6686" fmla="*/ 4093796 h 6286576"/>
              <a:gd name="connsiteX6687" fmla="*/ 5122464 w 6331249"/>
              <a:gd name="connsiteY6687" fmla="*/ 4076824 h 6286576"/>
              <a:gd name="connsiteX6688" fmla="*/ 5104100 w 6331249"/>
              <a:gd name="connsiteY6688" fmla="*/ 4059621 h 6286576"/>
              <a:gd name="connsiteX6689" fmla="*/ 5085968 w 6331249"/>
              <a:gd name="connsiteY6689" fmla="*/ 4041952 h 6286576"/>
              <a:gd name="connsiteX6690" fmla="*/ 5067836 w 6331249"/>
              <a:gd name="connsiteY6690" fmla="*/ 4024051 h 6286576"/>
              <a:gd name="connsiteX6691" fmla="*/ 5049937 w 6331249"/>
              <a:gd name="connsiteY6691" fmla="*/ 4005917 h 6286576"/>
              <a:gd name="connsiteX6692" fmla="*/ 5032270 w 6331249"/>
              <a:gd name="connsiteY6692" fmla="*/ 3984994 h 6286576"/>
              <a:gd name="connsiteX6693" fmla="*/ 5014603 w 6331249"/>
              <a:gd name="connsiteY6693" fmla="*/ 3966395 h 6286576"/>
              <a:gd name="connsiteX6694" fmla="*/ 4997168 w 6331249"/>
              <a:gd name="connsiteY6694" fmla="*/ 3947331 h 6286576"/>
              <a:gd name="connsiteX6695" fmla="*/ 4979967 w 6331249"/>
              <a:gd name="connsiteY6695" fmla="*/ 3928035 h 6286576"/>
              <a:gd name="connsiteX6696" fmla="*/ 4962997 w 6331249"/>
              <a:gd name="connsiteY6696" fmla="*/ 3908507 h 6286576"/>
              <a:gd name="connsiteX6697" fmla="*/ 4946260 w 6331249"/>
              <a:gd name="connsiteY6697" fmla="*/ 3888513 h 6286576"/>
              <a:gd name="connsiteX6698" fmla="*/ 4929988 w 6331249"/>
              <a:gd name="connsiteY6698" fmla="*/ 3868752 h 6286576"/>
              <a:gd name="connsiteX6699" fmla="*/ 4913716 w 6331249"/>
              <a:gd name="connsiteY6699" fmla="*/ 3848293 h 6286576"/>
              <a:gd name="connsiteX6700" fmla="*/ 4897211 w 6331249"/>
              <a:gd name="connsiteY6700" fmla="*/ 3826905 h 6286576"/>
              <a:gd name="connsiteX6701" fmla="*/ 4884193 w 6331249"/>
              <a:gd name="connsiteY6701" fmla="*/ 3808539 h 6286576"/>
              <a:gd name="connsiteX6702" fmla="*/ 4871641 w 6331249"/>
              <a:gd name="connsiteY6702" fmla="*/ 3791103 h 6286576"/>
              <a:gd name="connsiteX6703" fmla="*/ 4859088 w 6331249"/>
              <a:gd name="connsiteY6703" fmla="*/ 3773899 h 6286576"/>
              <a:gd name="connsiteX6704" fmla="*/ 4846303 w 6331249"/>
              <a:gd name="connsiteY6704" fmla="*/ 3756928 h 6286576"/>
              <a:gd name="connsiteX6705" fmla="*/ 4833517 w 6331249"/>
              <a:gd name="connsiteY6705" fmla="*/ 3739957 h 6286576"/>
              <a:gd name="connsiteX6706" fmla="*/ 4820732 w 6331249"/>
              <a:gd name="connsiteY6706" fmla="*/ 3723218 h 6286576"/>
              <a:gd name="connsiteX6707" fmla="*/ 4807947 w 6331249"/>
              <a:gd name="connsiteY6707" fmla="*/ 3706479 h 6286576"/>
              <a:gd name="connsiteX6708" fmla="*/ 4794929 w 6331249"/>
              <a:gd name="connsiteY6708" fmla="*/ 3689972 h 6286576"/>
              <a:gd name="connsiteX6709" fmla="*/ 4781912 w 6331249"/>
              <a:gd name="connsiteY6709" fmla="*/ 3673466 h 6286576"/>
              <a:gd name="connsiteX6710" fmla="*/ 4768894 w 6331249"/>
              <a:gd name="connsiteY6710" fmla="*/ 3656960 h 6286576"/>
              <a:gd name="connsiteX6711" fmla="*/ 4755876 w 6331249"/>
              <a:gd name="connsiteY6711" fmla="*/ 3640686 h 6286576"/>
              <a:gd name="connsiteX6712" fmla="*/ 4742858 w 6331249"/>
              <a:gd name="connsiteY6712" fmla="*/ 3624412 h 6286576"/>
              <a:gd name="connsiteX6713" fmla="*/ 4729841 w 6331249"/>
              <a:gd name="connsiteY6713" fmla="*/ 3608138 h 6286576"/>
              <a:gd name="connsiteX6714" fmla="*/ 4716126 w 6331249"/>
              <a:gd name="connsiteY6714" fmla="*/ 3589772 h 6286576"/>
              <a:gd name="connsiteX6715" fmla="*/ 4702875 w 6331249"/>
              <a:gd name="connsiteY6715" fmla="*/ 3573499 h 6286576"/>
              <a:gd name="connsiteX6716" fmla="*/ 4689625 w 6331249"/>
              <a:gd name="connsiteY6716" fmla="*/ 3557225 h 6286576"/>
              <a:gd name="connsiteX6717" fmla="*/ 4676375 w 6331249"/>
              <a:gd name="connsiteY6717" fmla="*/ 3540951 h 6286576"/>
              <a:gd name="connsiteX6718" fmla="*/ 4663125 w 6331249"/>
              <a:gd name="connsiteY6718" fmla="*/ 3524677 h 6286576"/>
              <a:gd name="connsiteX6719" fmla="*/ 4649875 w 6331249"/>
              <a:gd name="connsiteY6719" fmla="*/ 3508171 h 6286576"/>
              <a:gd name="connsiteX6720" fmla="*/ 4636625 w 6331249"/>
              <a:gd name="connsiteY6720" fmla="*/ 3491664 h 6286576"/>
              <a:gd name="connsiteX6721" fmla="*/ 4623607 w 6331249"/>
              <a:gd name="connsiteY6721" fmla="*/ 3475158 h 6286576"/>
              <a:gd name="connsiteX6722" fmla="*/ 4610589 w 6331249"/>
              <a:gd name="connsiteY6722" fmla="*/ 3458419 h 6286576"/>
              <a:gd name="connsiteX6723" fmla="*/ 4597571 w 6331249"/>
              <a:gd name="connsiteY6723" fmla="*/ 3441681 h 6286576"/>
              <a:gd name="connsiteX6724" fmla="*/ 4584554 w 6331249"/>
              <a:gd name="connsiteY6724" fmla="*/ 3424709 h 6286576"/>
              <a:gd name="connsiteX6725" fmla="*/ 4571536 w 6331249"/>
              <a:gd name="connsiteY6725" fmla="*/ 3407738 h 6286576"/>
              <a:gd name="connsiteX6726" fmla="*/ 4558519 w 6331249"/>
              <a:gd name="connsiteY6726" fmla="*/ 3390534 h 6286576"/>
              <a:gd name="connsiteX6727" fmla="*/ 4545501 w 6331249"/>
              <a:gd name="connsiteY6727" fmla="*/ 3373098 h 6286576"/>
              <a:gd name="connsiteX6728" fmla="*/ 4532716 w 6331249"/>
              <a:gd name="connsiteY6728" fmla="*/ 3355662 h 6286576"/>
              <a:gd name="connsiteX6729" fmla="*/ 4519930 w 6331249"/>
              <a:gd name="connsiteY6729" fmla="*/ 3337993 h 6286576"/>
              <a:gd name="connsiteX6730" fmla="*/ 4507145 w 6331249"/>
              <a:gd name="connsiteY6730" fmla="*/ 3320092 h 6286576"/>
              <a:gd name="connsiteX6731" fmla="*/ 4494592 w 6331249"/>
              <a:gd name="connsiteY6731" fmla="*/ 3301958 h 6286576"/>
              <a:gd name="connsiteX6732" fmla="*/ 4481342 w 6331249"/>
              <a:gd name="connsiteY6732" fmla="*/ 3282662 h 6286576"/>
              <a:gd name="connsiteX6733" fmla="*/ 4477855 w 6331249"/>
              <a:gd name="connsiteY6733" fmla="*/ 3276850 h 6286576"/>
              <a:gd name="connsiteX6734" fmla="*/ 4474601 w 6331249"/>
              <a:gd name="connsiteY6734" fmla="*/ 3268945 h 6286576"/>
              <a:gd name="connsiteX6735" fmla="*/ 4472509 w 6331249"/>
              <a:gd name="connsiteY6735" fmla="*/ 3259879 h 6286576"/>
              <a:gd name="connsiteX6736" fmla="*/ 4472509 w 6331249"/>
              <a:gd name="connsiteY6736" fmla="*/ 3250347 h 6286576"/>
              <a:gd name="connsiteX6737" fmla="*/ 4474136 w 6331249"/>
              <a:gd name="connsiteY6737" fmla="*/ 3240815 h 6286576"/>
              <a:gd name="connsiteX6738" fmla="*/ 4476926 w 6331249"/>
              <a:gd name="connsiteY6738" fmla="*/ 3233143 h 6286576"/>
              <a:gd name="connsiteX6739" fmla="*/ 4463210 w 6331249"/>
              <a:gd name="connsiteY6739" fmla="*/ 3245465 h 6286576"/>
              <a:gd name="connsiteX6740" fmla="*/ 4435780 w 6331249"/>
              <a:gd name="connsiteY6740" fmla="*/ 3290334 h 6286576"/>
              <a:gd name="connsiteX6741" fmla="*/ 4807714 w 6331249"/>
              <a:gd name="connsiteY6741" fmla="*/ 3758555 h 6286576"/>
              <a:gd name="connsiteX6742" fmla="*/ 4865596 w 6331249"/>
              <a:gd name="connsiteY6742" fmla="*/ 3828300 h 6286576"/>
              <a:gd name="connsiteX6743" fmla="*/ 4865596 w 6331249"/>
              <a:gd name="connsiteY6743" fmla="*/ 3828300 h 6286576"/>
              <a:gd name="connsiteX6744" fmla="*/ 4962997 w 6331249"/>
              <a:gd name="connsiteY6744" fmla="*/ 3951051 h 6286576"/>
              <a:gd name="connsiteX6745" fmla="*/ 5064117 w 6331249"/>
              <a:gd name="connsiteY6745" fmla="*/ 4075662 h 6286576"/>
              <a:gd name="connsiteX6746" fmla="*/ 5306106 w 6331249"/>
              <a:gd name="connsiteY6746" fmla="*/ 4275830 h 6286576"/>
              <a:gd name="connsiteX6747" fmla="*/ 5341440 w 6331249"/>
              <a:gd name="connsiteY6747" fmla="*/ 4293499 h 6286576"/>
              <a:gd name="connsiteX6748" fmla="*/ 5390489 w 6331249"/>
              <a:gd name="connsiteY6748" fmla="*/ 4334648 h 6286576"/>
              <a:gd name="connsiteX6749" fmla="*/ 5390489 w 6331249"/>
              <a:gd name="connsiteY6749" fmla="*/ 4360919 h 6286576"/>
              <a:gd name="connsiteX6750" fmla="*/ 5370497 w 6331249"/>
              <a:gd name="connsiteY6750" fmla="*/ 4379983 h 6286576"/>
              <a:gd name="connsiteX6751" fmla="*/ 5264961 w 6331249"/>
              <a:gd name="connsiteY6751" fmla="*/ 4392537 h 6286576"/>
              <a:gd name="connsiteX6752" fmla="*/ 5247527 w 6331249"/>
              <a:gd name="connsiteY6752" fmla="*/ 4391142 h 6286576"/>
              <a:gd name="connsiteX6753" fmla="*/ 4895119 w 6331249"/>
              <a:gd name="connsiteY6753" fmla="*/ 4267461 h 6286576"/>
              <a:gd name="connsiteX6754" fmla="*/ 4895119 w 6331249"/>
              <a:gd name="connsiteY6754" fmla="*/ 4267461 h 6286576"/>
              <a:gd name="connsiteX6755" fmla="*/ 4433921 w 6331249"/>
              <a:gd name="connsiteY6755" fmla="*/ 3734842 h 6286576"/>
              <a:gd name="connsiteX6756" fmla="*/ 4340937 w 6331249"/>
              <a:gd name="connsiteY6756" fmla="*/ 3604884 h 6286576"/>
              <a:gd name="connsiteX6757" fmla="*/ 4201462 w 6331249"/>
              <a:gd name="connsiteY6757" fmla="*/ 3436101 h 6286576"/>
              <a:gd name="connsiteX6758" fmla="*/ 4098482 w 6331249"/>
              <a:gd name="connsiteY6758" fmla="*/ 3373563 h 6286576"/>
              <a:gd name="connsiteX6759" fmla="*/ 4075236 w 6331249"/>
              <a:gd name="connsiteY6759" fmla="*/ 3371471 h 6286576"/>
              <a:gd name="connsiteX6760" fmla="*/ 4075236 w 6331249"/>
              <a:gd name="connsiteY6760" fmla="*/ 3371471 h 6286576"/>
              <a:gd name="connsiteX6761" fmla="*/ 4595712 w 6331249"/>
              <a:gd name="connsiteY6761" fmla="*/ 3210360 h 6286576"/>
              <a:gd name="connsiteX6762" fmla="*/ 4600826 w 6331249"/>
              <a:gd name="connsiteY6762" fmla="*/ 3213615 h 6286576"/>
              <a:gd name="connsiteX6763" fmla="*/ 4606173 w 6331249"/>
              <a:gd name="connsiteY6763" fmla="*/ 3217799 h 6286576"/>
              <a:gd name="connsiteX6764" fmla="*/ 4610357 w 6331249"/>
              <a:gd name="connsiteY6764" fmla="*/ 3221984 h 6286576"/>
              <a:gd name="connsiteX6765" fmla="*/ 4633603 w 6331249"/>
              <a:gd name="connsiteY6765" fmla="*/ 3247325 h 6286576"/>
              <a:gd name="connsiteX6766" fmla="*/ 4656849 w 6331249"/>
              <a:gd name="connsiteY6766" fmla="*/ 3272200 h 6286576"/>
              <a:gd name="connsiteX6767" fmla="*/ 4680094 w 6331249"/>
              <a:gd name="connsiteY6767" fmla="*/ 3297308 h 6286576"/>
              <a:gd name="connsiteX6768" fmla="*/ 4703340 w 6331249"/>
              <a:gd name="connsiteY6768" fmla="*/ 3322649 h 6286576"/>
              <a:gd name="connsiteX6769" fmla="*/ 4726586 w 6331249"/>
              <a:gd name="connsiteY6769" fmla="*/ 3348222 h 6286576"/>
              <a:gd name="connsiteX6770" fmla="*/ 4749832 w 6331249"/>
              <a:gd name="connsiteY6770" fmla="*/ 3374028 h 6286576"/>
              <a:gd name="connsiteX6771" fmla="*/ 4773078 w 6331249"/>
              <a:gd name="connsiteY6771" fmla="*/ 3400066 h 6286576"/>
              <a:gd name="connsiteX6772" fmla="*/ 4796324 w 6331249"/>
              <a:gd name="connsiteY6772" fmla="*/ 3426337 h 6286576"/>
              <a:gd name="connsiteX6773" fmla="*/ 4819570 w 6331249"/>
              <a:gd name="connsiteY6773" fmla="*/ 3452840 h 6286576"/>
              <a:gd name="connsiteX6774" fmla="*/ 4842816 w 6331249"/>
              <a:gd name="connsiteY6774" fmla="*/ 3479343 h 6286576"/>
              <a:gd name="connsiteX6775" fmla="*/ 4866062 w 6331249"/>
              <a:gd name="connsiteY6775" fmla="*/ 3506078 h 6286576"/>
              <a:gd name="connsiteX6776" fmla="*/ 4889307 w 6331249"/>
              <a:gd name="connsiteY6776" fmla="*/ 3532814 h 6286576"/>
              <a:gd name="connsiteX6777" fmla="*/ 4912553 w 6331249"/>
              <a:gd name="connsiteY6777" fmla="*/ 3559549 h 6286576"/>
              <a:gd name="connsiteX6778" fmla="*/ 4935799 w 6331249"/>
              <a:gd name="connsiteY6778" fmla="*/ 3586518 h 6286576"/>
              <a:gd name="connsiteX6779" fmla="*/ 4959045 w 6331249"/>
              <a:gd name="connsiteY6779" fmla="*/ 3613486 h 6286576"/>
              <a:gd name="connsiteX6780" fmla="*/ 4982291 w 6331249"/>
              <a:gd name="connsiteY6780" fmla="*/ 3640453 h 6286576"/>
              <a:gd name="connsiteX6781" fmla="*/ 5005537 w 6331249"/>
              <a:gd name="connsiteY6781" fmla="*/ 3667422 h 6286576"/>
              <a:gd name="connsiteX6782" fmla="*/ 5028783 w 6331249"/>
              <a:gd name="connsiteY6782" fmla="*/ 3694390 h 6286576"/>
              <a:gd name="connsiteX6783" fmla="*/ 5052029 w 6331249"/>
              <a:gd name="connsiteY6783" fmla="*/ 3721125 h 6286576"/>
              <a:gd name="connsiteX6784" fmla="*/ 5074112 w 6331249"/>
              <a:gd name="connsiteY6784" fmla="*/ 3747861 h 6286576"/>
              <a:gd name="connsiteX6785" fmla="*/ 5096196 w 6331249"/>
              <a:gd name="connsiteY6785" fmla="*/ 3774596 h 6286576"/>
              <a:gd name="connsiteX6786" fmla="*/ 5118280 w 6331249"/>
              <a:gd name="connsiteY6786" fmla="*/ 3801099 h 6286576"/>
              <a:gd name="connsiteX6787" fmla="*/ 5140363 w 6331249"/>
              <a:gd name="connsiteY6787" fmla="*/ 3827602 h 6286576"/>
              <a:gd name="connsiteX6788" fmla="*/ 5162447 w 6331249"/>
              <a:gd name="connsiteY6788" fmla="*/ 3853873 h 6286576"/>
              <a:gd name="connsiteX6789" fmla="*/ 5184530 w 6331249"/>
              <a:gd name="connsiteY6789" fmla="*/ 3879911 h 6286576"/>
              <a:gd name="connsiteX6790" fmla="*/ 5206614 w 6331249"/>
              <a:gd name="connsiteY6790" fmla="*/ 3905717 h 6286576"/>
              <a:gd name="connsiteX6791" fmla="*/ 5228465 w 6331249"/>
              <a:gd name="connsiteY6791" fmla="*/ 3931522 h 6286576"/>
              <a:gd name="connsiteX6792" fmla="*/ 5250316 w 6331249"/>
              <a:gd name="connsiteY6792" fmla="*/ 3957096 h 6286576"/>
              <a:gd name="connsiteX6793" fmla="*/ 5272167 w 6331249"/>
              <a:gd name="connsiteY6793" fmla="*/ 3982204 h 6286576"/>
              <a:gd name="connsiteX6794" fmla="*/ 5294018 w 6331249"/>
              <a:gd name="connsiteY6794" fmla="*/ 4007079 h 6286576"/>
              <a:gd name="connsiteX6795" fmla="*/ 5297273 w 6331249"/>
              <a:gd name="connsiteY6795" fmla="*/ 4031490 h 6286576"/>
              <a:gd name="connsiteX6796" fmla="*/ 5317729 w 6331249"/>
              <a:gd name="connsiteY6796" fmla="*/ 4054739 h 6286576"/>
              <a:gd name="connsiteX6797" fmla="*/ 5344462 w 6331249"/>
              <a:gd name="connsiteY6797" fmla="*/ 4077987 h 6286576"/>
              <a:gd name="connsiteX6798" fmla="*/ 5372125 w 6331249"/>
              <a:gd name="connsiteY6798" fmla="*/ 4101235 h 6286576"/>
              <a:gd name="connsiteX6799" fmla="*/ 5399787 w 6331249"/>
              <a:gd name="connsiteY6799" fmla="*/ 4122159 h 6286576"/>
              <a:gd name="connsiteX6800" fmla="*/ 5427450 w 6331249"/>
              <a:gd name="connsiteY6800" fmla="*/ 4140990 h 6286576"/>
              <a:gd name="connsiteX6801" fmla="*/ 5454880 w 6331249"/>
              <a:gd name="connsiteY6801" fmla="*/ 4157961 h 6286576"/>
              <a:gd name="connsiteX6802" fmla="*/ 5482078 w 6331249"/>
              <a:gd name="connsiteY6802" fmla="*/ 4173072 h 6286576"/>
              <a:gd name="connsiteX6803" fmla="*/ 5509042 w 6331249"/>
              <a:gd name="connsiteY6803" fmla="*/ 4186556 h 6286576"/>
              <a:gd name="connsiteX6804" fmla="*/ 5535776 w 6331249"/>
              <a:gd name="connsiteY6804" fmla="*/ 4198181 h 6286576"/>
              <a:gd name="connsiteX6805" fmla="*/ 5562276 w 6331249"/>
              <a:gd name="connsiteY6805" fmla="*/ 4208178 h 6286576"/>
              <a:gd name="connsiteX6806" fmla="*/ 5588311 w 6331249"/>
              <a:gd name="connsiteY6806" fmla="*/ 4216547 h 6286576"/>
              <a:gd name="connsiteX6807" fmla="*/ 5613882 w 6331249"/>
              <a:gd name="connsiteY6807" fmla="*/ 4223289 h 6286576"/>
              <a:gd name="connsiteX6808" fmla="*/ 5638988 w 6331249"/>
              <a:gd name="connsiteY6808" fmla="*/ 4228636 h 6286576"/>
              <a:gd name="connsiteX6809" fmla="*/ 5663628 w 6331249"/>
              <a:gd name="connsiteY6809" fmla="*/ 4232588 h 6286576"/>
              <a:gd name="connsiteX6810" fmla="*/ 5686874 w 6331249"/>
              <a:gd name="connsiteY6810" fmla="*/ 4235145 h 6286576"/>
              <a:gd name="connsiteX6811" fmla="*/ 5710120 w 6331249"/>
              <a:gd name="connsiteY6811" fmla="*/ 4235145 h 6286576"/>
              <a:gd name="connsiteX6812" fmla="*/ 5733366 w 6331249"/>
              <a:gd name="connsiteY6812" fmla="*/ 4235145 h 6286576"/>
              <a:gd name="connsiteX6813" fmla="*/ 5755217 w 6331249"/>
              <a:gd name="connsiteY6813" fmla="*/ 4233751 h 6286576"/>
              <a:gd name="connsiteX6814" fmla="*/ 5776370 w 6331249"/>
              <a:gd name="connsiteY6814" fmla="*/ 4231193 h 6286576"/>
              <a:gd name="connsiteX6815" fmla="*/ 5796595 w 6331249"/>
              <a:gd name="connsiteY6815" fmla="*/ 4227473 h 6286576"/>
              <a:gd name="connsiteX6816" fmla="*/ 5816121 w 6331249"/>
              <a:gd name="connsiteY6816" fmla="*/ 4222824 h 6286576"/>
              <a:gd name="connsiteX6817" fmla="*/ 5834718 w 6331249"/>
              <a:gd name="connsiteY6817" fmla="*/ 4217012 h 6286576"/>
              <a:gd name="connsiteX6818" fmla="*/ 5852152 w 6331249"/>
              <a:gd name="connsiteY6818" fmla="*/ 4210270 h 6286576"/>
              <a:gd name="connsiteX6819" fmla="*/ 5868656 w 6331249"/>
              <a:gd name="connsiteY6819" fmla="*/ 4202830 h 6286576"/>
              <a:gd name="connsiteX6820" fmla="*/ 5883999 w 6331249"/>
              <a:gd name="connsiteY6820" fmla="*/ 4194461 h 6286576"/>
              <a:gd name="connsiteX6821" fmla="*/ 5898179 w 6331249"/>
              <a:gd name="connsiteY6821" fmla="*/ 4185394 h 6286576"/>
              <a:gd name="connsiteX6822" fmla="*/ 5911197 w 6331249"/>
              <a:gd name="connsiteY6822" fmla="*/ 4175630 h 6286576"/>
              <a:gd name="connsiteX6823" fmla="*/ 5923052 w 6331249"/>
              <a:gd name="connsiteY6823" fmla="*/ 4165400 h 6286576"/>
              <a:gd name="connsiteX6824" fmla="*/ 5933745 w 6331249"/>
              <a:gd name="connsiteY6824" fmla="*/ 4154474 h 6286576"/>
              <a:gd name="connsiteX6825" fmla="*/ 5943043 w 6331249"/>
              <a:gd name="connsiteY6825" fmla="*/ 4143082 h 6286576"/>
              <a:gd name="connsiteX6826" fmla="*/ 5944671 w 6331249"/>
              <a:gd name="connsiteY6826" fmla="*/ 4140757 h 6286576"/>
              <a:gd name="connsiteX6827" fmla="*/ 5931885 w 6331249"/>
              <a:gd name="connsiteY6827" fmla="*/ 4134945 h 6286576"/>
              <a:gd name="connsiteX6828" fmla="*/ 5906315 w 6331249"/>
              <a:gd name="connsiteY6828" fmla="*/ 4124483 h 6286576"/>
              <a:gd name="connsiteX6829" fmla="*/ 5880977 w 6331249"/>
              <a:gd name="connsiteY6829" fmla="*/ 4110999 h 6286576"/>
              <a:gd name="connsiteX6830" fmla="*/ 5856104 w 6331249"/>
              <a:gd name="connsiteY6830" fmla="*/ 4096818 h 6286576"/>
              <a:gd name="connsiteX6831" fmla="*/ 5832858 w 6331249"/>
              <a:gd name="connsiteY6831" fmla="*/ 4081939 h 6286576"/>
              <a:gd name="connsiteX6832" fmla="*/ 5809612 w 6331249"/>
              <a:gd name="connsiteY6832" fmla="*/ 4066595 h 6286576"/>
              <a:gd name="connsiteX6833" fmla="*/ 5786366 w 6331249"/>
              <a:gd name="connsiteY6833" fmla="*/ 4050786 h 6286576"/>
              <a:gd name="connsiteX6834" fmla="*/ 5763121 w 6331249"/>
              <a:gd name="connsiteY6834" fmla="*/ 4034280 h 6286576"/>
              <a:gd name="connsiteX6835" fmla="*/ 5741037 w 6331249"/>
              <a:gd name="connsiteY6835" fmla="*/ 4017309 h 6286576"/>
              <a:gd name="connsiteX6836" fmla="*/ 5719418 w 6331249"/>
              <a:gd name="connsiteY6836" fmla="*/ 3999873 h 6286576"/>
              <a:gd name="connsiteX6837" fmla="*/ 5698264 w 6331249"/>
              <a:gd name="connsiteY6837" fmla="*/ 3981971 h 6286576"/>
              <a:gd name="connsiteX6838" fmla="*/ 5677575 w 6331249"/>
              <a:gd name="connsiteY6838" fmla="*/ 3963605 h 6286576"/>
              <a:gd name="connsiteX6839" fmla="*/ 5657351 w 6331249"/>
              <a:gd name="connsiteY6839" fmla="*/ 3945006 h 6286576"/>
              <a:gd name="connsiteX6840" fmla="*/ 5637593 w 6331249"/>
              <a:gd name="connsiteY6840" fmla="*/ 3925943 h 6286576"/>
              <a:gd name="connsiteX6841" fmla="*/ 5618066 w 6331249"/>
              <a:gd name="connsiteY6841" fmla="*/ 3906647 h 6286576"/>
              <a:gd name="connsiteX6842" fmla="*/ 5599005 w 6331249"/>
              <a:gd name="connsiteY6842" fmla="*/ 3886886 h 6286576"/>
              <a:gd name="connsiteX6843" fmla="*/ 5580176 w 6331249"/>
              <a:gd name="connsiteY6843" fmla="*/ 3866892 h 6286576"/>
              <a:gd name="connsiteX6844" fmla="*/ 5561578 w 6331249"/>
              <a:gd name="connsiteY6844" fmla="*/ 3846666 h 6286576"/>
              <a:gd name="connsiteX6845" fmla="*/ 5543447 w 6331249"/>
              <a:gd name="connsiteY6845" fmla="*/ 3826208 h 6286576"/>
              <a:gd name="connsiteX6846" fmla="*/ 5525548 w 6331249"/>
              <a:gd name="connsiteY6846" fmla="*/ 3805517 h 6286576"/>
              <a:gd name="connsiteX6847" fmla="*/ 5507880 w 6331249"/>
              <a:gd name="connsiteY6847" fmla="*/ 3784593 h 6286576"/>
              <a:gd name="connsiteX6848" fmla="*/ 5490446 w 6331249"/>
              <a:gd name="connsiteY6848" fmla="*/ 3763437 h 6286576"/>
              <a:gd name="connsiteX6849" fmla="*/ 5473244 w 6331249"/>
              <a:gd name="connsiteY6849" fmla="*/ 3742281 h 6286576"/>
              <a:gd name="connsiteX6850" fmla="*/ 5456042 w 6331249"/>
              <a:gd name="connsiteY6850" fmla="*/ 3720893 h 6286576"/>
              <a:gd name="connsiteX6851" fmla="*/ 5439073 w 6331249"/>
              <a:gd name="connsiteY6851" fmla="*/ 3699504 h 6286576"/>
              <a:gd name="connsiteX6852" fmla="*/ 5422336 w 6331249"/>
              <a:gd name="connsiteY6852" fmla="*/ 3677883 h 6286576"/>
              <a:gd name="connsiteX6853" fmla="*/ 5405599 w 6331249"/>
              <a:gd name="connsiteY6853" fmla="*/ 3656262 h 6286576"/>
              <a:gd name="connsiteX6854" fmla="*/ 5388862 w 6331249"/>
              <a:gd name="connsiteY6854" fmla="*/ 3634641 h 6286576"/>
              <a:gd name="connsiteX6855" fmla="*/ 5372357 w 6331249"/>
              <a:gd name="connsiteY6855" fmla="*/ 3613021 h 6286576"/>
              <a:gd name="connsiteX6856" fmla="*/ 5355852 w 6331249"/>
              <a:gd name="connsiteY6856" fmla="*/ 3591400 h 6286576"/>
              <a:gd name="connsiteX6857" fmla="*/ 5338650 w 6331249"/>
              <a:gd name="connsiteY6857" fmla="*/ 3568151 h 6286576"/>
              <a:gd name="connsiteX6858" fmla="*/ 5326330 w 6331249"/>
              <a:gd name="connsiteY6858" fmla="*/ 3550017 h 6286576"/>
              <a:gd name="connsiteX6859" fmla="*/ 5314010 w 6331249"/>
              <a:gd name="connsiteY6859" fmla="*/ 3532349 h 6286576"/>
              <a:gd name="connsiteX6860" fmla="*/ 5300760 w 6331249"/>
              <a:gd name="connsiteY6860" fmla="*/ 3513983 h 6286576"/>
              <a:gd name="connsiteX6861" fmla="*/ 5286812 w 6331249"/>
              <a:gd name="connsiteY6861" fmla="*/ 3494919 h 6286576"/>
              <a:gd name="connsiteX6862" fmla="*/ 5271935 w 6331249"/>
              <a:gd name="connsiteY6862" fmla="*/ 3475391 h 6286576"/>
              <a:gd name="connsiteX6863" fmla="*/ 5256592 w 6331249"/>
              <a:gd name="connsiteY6863" fmla="*/ 3455397 h 6286576"/>
              <a:gd name="connsiteX6864" fmla="*/ 5240553 w 6331249"/>
              <a:gd name="connsiteY6864" fmla="*/ 3435171 h 6286576"/>
              <a:gd name="connsiteX6865" fmla="*/ 5224048 w 6331249"/>
              <a:gd name="connsiteY6865" fmla="*/ 3414480 h 6286576"/>
              <a:gd name="connsiteX6866" fmla="*/ 5207079 w 6331249"/>
              <a:gd name="connsiteY6866" fmla="*/ 3393556 h 6286576"/>
              <a:gd name="connsiteX6867" fmla="*/ 5189877 w 6331249"/>
              <a:gd name="connsiteY6867" fmla="*/ 3372400 h 6286576"/>
              <a:gd name="connsiteX6868" fmla="*/ 5172210 w 6331249"/>
              <a:gd name="connsiteY6868" fmla="*/ 3351245 h 6286576"/>
              <a:gd name="connsiteX6869" fmla="*/ 5154311 w 6331249"/>
              <a:gd name="connsiteY6869" fmla="*/ 3330089 h 6286576"/>
              <a:gd name="connsiteX6870" fmla="*/ 5136411 w 6331249"/>
              <a:gd name="connsiteY6870" fmla="*/ 3308933 h 6286576"/>
              <a:gd name="connsiteX6871" fmla="*/ 5118280 w 6331249"/>
              <a:gd name="connsiteY6871" fmla="*/ 3287777 h 6286576"/>
              <a:gd name="connsiteX6872" fmla="*/ 5100148 w 6331249"/>
              <a:gd name="connsiteY6872" fmla="*/ 3266853 h 6286576"/>
              <a:gd name="connsiteX6873" fmla="*/ 5082016 w 6331249"/>
              <a:gd name="connsiteY6873" fmla="*/ 3245930 h 6286576"/>
              <a:gd name="connsiteX6874" fmla="*/ 5064117 w 6331249"/>
              <a:gd name="connsiteY6874" fmla="*/ 3225471 h 6286576"/>
              <a:gd name="connsiteX6875" fmla="*/ 5046450 w 6331249"/>
              <a:gd name="connsiteY6875" fmla="*/ 3205245 h 6286576"/>
              <a:gd name="connsiteX6876" fmla="*/ 5029015 w 6331249"/>
              <a:gd name="connsiteY6876" fmla="*/ 3185252 h 6286576"/>
              <a:gd name="connsiteX6877" fmla="*/ 5011813 w 6331249"/>
              <a:gd name="connsiteY6877" fmla="*/ 3165723 h 6286576"/>
              <a:gd name="connsiteX6878" fmla="*/ 4995076 w 6331249"/>
              <a:gd name="connsiteY6878" fmla="*/ 3148054 h 6286576"/>
              <a:gd name="connsiteX6879" fmla="*/ 4978804 w 6331249"/>
              <a:gd name="connsiteY6879" fmla="*/ 3129688 h 6286576"/>
              <a:gd name="connsiteX6880" fmla="*/ 4962997 w 6331249"/>
              <a:gd name="connsiteY6880" fmla="*/ 3112019 h 6286576"/>
              <a:gd name="connsiteX6881" fmla="*/ 4947655 w 6331249"/>
              <a:gd name="connsiteY6881" fmla="*/ 3095048 h 6286576"/>
              <a:gd name="connsiteX6882" fmla="*/ 4933010 w 6331249"/>
              <a:gd name="connsiteY6882" fmla="*/ 3078774 h 6286576"/>
              <a:gd name="connsiteX6883" fmla="*/ 4919062 w 6331249"/>
              <a:gd name="connsiteY6883" fmla="*/ 3063198 h 6286576"/>
              <a:gd name="connsiteX6884" fmla="*/ 4905812 w 6331249"/>
              <a:gd name="connsiteY6884" fmla="*/ 3048552 h 6286576"/>
              <a:gd name="connsiteX6885" fmla="*/ 4893492 w 6331249"/>
              <a:gd name="connsiteY6885" fmla="*/ 3034835 h 6286576"/>
              <a:gd name="connsiteX6886" fmla="*/ 4882101 w 6331249"/>
              <a:gd name="connsiteY6886" fmla="*/ 3022048 h 6286576"/>
              <a:gd name="connsiteX6887" fmla="*/ 4871641 w 6331249"/>
              <a:gd name="connsiteY6887" fmla="*/ 3010192 h 6286576"/>
              <a:gd name="connsiteX6888" fmla="*/ 4862110 w 6331249"/>
              <a:gd name="connsiteY6888" fmla="*/ 2999498 h 6286576"/>
              <a:gd name="connsiteX6889" fmla="*/ 4853044 w 6331249"/>
              <a:gd name="connsiteY6889" fmla="*/ 2989268 h 6286576"/>
              <a:gd name="connsiteX6890" fmla="*/ 4848627 w 6331249"/>
              <a:gd name="connsiteY6890" fmla="*/ 2983921 h 6286576"/>
              <a:gd name="connsiteX6891" fmla="*/ 4844443 w 6331249"/>
              <a:gd name="connsiteY6891" fmla="*/ 2977179 h 6286576"/>
              <a:gd name="connsiteX6892" fmla="*/ 4840956 w 6331249"/>
              <a:gd name="connsiteY6892" fmla="*/ 2969740 h 6286576"/>
              <a:gd name="connsiteX6893" fmla="*/ 4838399 w 6331249"/>
              <a:gd name="connsiteY6893" fmla="*/ 2961835 h 6286576"/>
              <a:gd name="connsiteX6894" fmla="*/ 4837004 w 6331249"/>
              <a:gd name="connsiteY6894" fmla="*/ 2953466 h 6286576"/>
              <a:gd name="connsiteX6895" fmla="*/ 4837004 w 6331249"/>
              <a:gd name="connsiteY6895" fmla="*/ 2949746 h 6286576"/>
              <a:gd name="connsiteX6896" fmla="*/ 4825846 w 6331249"/>
              <a:gd name="connsiteY6896" fmla="*/ 2966950 h 6286576"/>
              <a:gd name="connsiteX6897" fmla="*/ 4820500 w 6331249"/>
              <a:gd name="connsiteY6897" fmla="*/ 2987408 h 6286576"/>
              <a:gd name="connsiteX6898" fmla="*/ 4919992 w 6331249"/>
              <a:gd name="connsiteY6898" fmla="*/ 3116669 h 6286576"/>
              <a:gd name="connsiteX6899" fmla="*/ 5012976 w 6331249"/>
              <a:gd name="connsiteY6899" fmla="*/ 3228261 h 6286576"/>
              <a:gd name="connsiteX6900" fmla="*/ 5012976 w 6331249"/>
              <a:gd name="connsiteY6900" fmla="*/ 3228261 h 6286576"/>
              <a:gd name="connsiteX6901" fmla="*/ 5105959 w 6331249"/>
              <a:gd name="connsiteY6901" fmla="*/ 3344502 h 6286576"/>
              <a:gd name="connsiteX6902" fmla="*/ 5273795 w 6331249"/>
              <a:gd name="connsiteY6902" fmla="*/ 3560944 h 6286576"/>
              <a:gd name="connsiteX6903" fmla="*/ 5273795 w 6331249"/>
              <a:gd name="connsiteY6903" fmla="*/ 3560944 h 6286576"/>
              <a:gd name="connsiteX6904" fmla="*/ 5352831 w 6331249"/>
              <a:gd name="connsiteY6904" fmla="*/ 3668816 h 6286576"/>
              <a:gd name="connsiteX6905" fmla="*/ 5433959 w 6331249"/>
              <a:gd name="connsiteY6905" fmla="*/ 3769714 h 6286576"/>
              <a:gd name="connsiteX6906" fmla="*/ 5782647 w 6331249"/>
              <a:gd name="connsiteY6906" fmla="*/ 4088449 h 6286576"/>
              <a:gd name="connsiteX6907" fmla="*/ 5872144 w 6331249"/>
              <a:gd name="connsiteY6907" fmla="*/ 4140060 h 6286576"/>
              <a:gd name="connsiteX6908" fmla="*/ 5875165 w 6331249"/>
              <a:gd name="connsiteY6908" fmla="*/ 4172375 h 6286576"/>
              <a:gd name="connsiteX6909" fmla="*/ 5843318 w 6331249"/>
              <a:gd name="connsiteY6909" fmla="*/ 4192369 h 6286576"/>
              <a:gd name="connsiteX6910" fmla="*/ 5659909 w 6331249"/>
              <a:gd name="connsiteY6910" fmla="*/ 4208875 h 6286576"/>
              <a:gd name="connsiteX6911" fmla="*/ 5659909 w 6331249"/>
              <a:gd name="connsiteY6911" fmla="*/ 4208875 h 6286576"/>
              <a:gd name="connsiteX6912" fmla="*/ 5626202 w 6331249"/>
              <a:gd name="connsiteY6912" fmla="*/ 4203760 h 6286576"/>
              <a:gd name="connsiteX6913" fmla="*/ 5585057 w 6331249"/>
              <a:gd name="connsiteY6913" fmla="*/ 4191206 h 6286576"/>
              <a:gd name="connsiteX6914" fmla="*/ 5320054 w 6331249"/>
              <a:gd name="connsiteY6914" fmla="*/ 4018006 h 6286576"/>
              <a:gd name="connsiteX6915" fmla="*/ 5114792 w 6331249"/>
              <a:gd name="connsiteY6915" fmla="*/ 3789475 h 6286576"/>
              <a:gd name="connsiteX6916" fmla="*/ 4952071 w 6331249"/>
              <a:gd name="connsiteY6916" fmla="*/ 3583495 h 6286576"/>
              <a:gd name="connsiteX6917" fmla="*/ 4933242 w 6331249"/>
              <a:gd name="connsiteY6917" fmla="*/ 3558620 h 6286576"/>
              <a:gd name="connsiteX6918" fmla="*/ 4681489 w 6331249"/>
              <a:gd name="connsiteY6918" fmla="*/ 3258484 h 6286576"/>
              <a:gd name="connsiteX6919" fmla="*/ 4611751 w 6331249"/>
              <a:gd name="connsiteY6919" fmla="*/ 3215939 h 6286576"/>
              <a:gd name="connsiteX6920" fmla="*/ 4597107 w 6331249"/>
              <a:gd name="connsiteY6920" fmla="*/ 3211755 h 6286576"/>
              <a:gd name="connsiteX6921" fmla="*/ 4597107 w 6331249"/>
              <a:gd name="connsiteY6921" fmla="*/ 3211755 h 6286576"/>
              <a:gd name="connsiteX6922" fmla="*/ 4961370 w 6331249"/>
              <a:gd name="connsiteY6922" fmla="*/ 2894880 h 6286576"/>
              <a:gd name="connsiteX6923" fmla="*/ 4961370 w 6331249"/>
              <a:gd name="connsiteY6923" fmla="*/ 2894880 h 6286576"/>
              <a:gd name="connsiteX6924" fmla="*/ 4967414 w 6331249"/>
              <a:gd name="connsiteY6924" fmla="*/ 2899297 h 6286576"/>
              <a:gd name="connsiteX6925" fmla="*/ 4972528 w 6331249"/>
              <a:gd name="connsiteY6925" fmla="*/ 2903715 h 6286576"/>
              <a:gd name="connsiteX6926" fmla="*/ 5002050 w 6331249"/>
              <a:gd name="connsiteY6926" fmla="*/ 2932310 h 6286576"/>
              <a:gd name="connsiteX6927" fmla="*/ 5030410 w 6331249"/>
              <a:gd name="connsiteY6927" fmla="*/ 2960673 h 6286576"/>
              <a:gd name="connsiteX6928" fmla="*/ 5058305 w 6331249"/>
              <a:gd name="connsiteY6928" fmla="*/ 2989268 h 6286576"/>
              <a:gd name="connsiteX6929" fmla="*/ 5085968 w 6331249"/>
              <a:gd name="connsiteY6929" fmla="*/ 3018096 h 6286576"/>
              <a:gd name="connsiteX6930" fmla="*/ 5113165 w 6331249"/>
              <a:gd name="connsiteY6930" fmla="*/ 3047157 h 6286576"/>
              <a:gd name="connsiteX6931" fmla="*/ 5140131 w 6331249"/>
              <a:gd name="connsiteY6931" fmla="*/ 3076449 h 6286576"/>
              <a:gd name="connsiteX6932" fmla="*/ 5166631 w 6331249"/>
              <a:gd name="connsiteY6932" fmla="*/ 3105975 h 6286576"/>
              <a:gd name="connsiteX6933" fmla="*/ 5192899 w 6331249"/>
              <a:gd name="connsiteY6933" fmla="*/ 3135733 h 6286576"/>
              <a:gd name="connsiteX6934" fmla="*/ 5218934 w 6331249"/>
              <a:gd name="connsiteY6934" fmla="*/ 3165723 h 6286576"/>
              <a:gd name="connsiteX6935" fmla="*/ 5244505 w 6331249"/>
              <a:gd name="connsiteY6935" fmla="*/ 3195713 h 6286576"/>
              <a:gd name="connsiteX6936" fmla="*/ 5270075 w 6331249"/>
              <a:gd name="connsiteY6936" fmla="*/ 3225936 h 6286576"/>
              <a:gd name="connsiteX6937" fmla="*/ 5295413 w 6331249"/>
              <a:gd name="connsiteY6937" fmla="*/ 3256392 h 6286576"/>
              <a:gd name="connsiteX6938" fmla="*/ 5320519 w 6331249"/>
              <a:gd name="connsiteY6938" fmla="*/ 3286847 h 6286576"/>
              <a:gd name="connsiteX6939" fmla="*/ 5345392 w 6331249"/>
              <a:gd name="connsiteY6939" fmla="*/ 3317302 h 6286576"/>
              <a:gd name="connsiteX6940" fmla="*/ 5370265 w 6331249"/>
              <a:gd name="connsiteY6940" fmla="*/ 3347990 h 6286576"/>
              <a:gd name="connsiteX6941" fmla="*/ 5394906 w 6331249"/>
              <a:gd name="connsiteY6941" fmla="*/ 3378678 h 6286576"/>
              <a:gd name="connsiteX6942" fmla="*/ 5419546 w 6331249"/>
              <a:gd name="connsiteY6942" fmla="*/ 3409365 h 6286576"/>
              <a:gd name="connsiteX6943" fmla="*/ 5444187 w 6331249"/>
              <a:gd name="connsiteY6943" fmla="*/ 3440053 h 6286576"/>
              <a:gd name="connsiteX6944" fmla="*/ 5468595 w 6331249"/>
              <a:gd name="connsiteY6944" fmla="*/ 3470741 h 6286576"/>
              <a:gd name="connsiteX6945" fmla="*/ 5493003 w 6331249"/>
              <a:gd name="connsiteY6945" fmla="*/ 3501429 h 6286576"/>
              <a:gd name="connsiteX6946" fmla="*/ 5517644 w 6331249"/>
              <a:gd name="connsiteY6946" fmla="*/ 3532117 h 6286576"/>
              <a:gd name="connsiteX6947" fmla="*/ 5542285 w 6331249"/>
              <a:gd name="connsiteY6947" fmla="*/ 3562804 h 6286576"/>
              <a:gd name="connsiteX6948" fmla="*/ 5566925 w 6331249"/>
              <a:gd name="connsiteY6948" fmla="*/ 3593492 h 6286576"/>
              <a:gd name="connsiteX6949" fmla="*/ 6108554 w 6331249"/>
              <a:gd name="connsiteY6949" fmla="*/ 3982901 h 6286576"/>
              <a:gd name="connsiteX6950" fmla="*/ 6121572 w 6331249"/>
              <a:gd name="connsiteY6950" fmla="*/ 3982901 h 6286576"/>
              <a:gd name="connsiteX6951" fmla="*/ 6134125 w 6331249"/>
              <a:gd name="connsiteY6951" fmla="*/ 3982901 h 6286576"/>
              <a:gd name="connsiteX6952" fmla="*/ 6145283 w 6331249"/>
              <a:gd name="connsiteY6952" fmla="*/ 3982901 h 6286576"/>
              <a:gd name="connsiteX6953" fmla="*/ 6155511 w 6331249"/>
              <a:gd name="connsiteY6953" fmla="*/ 3981041 h 6286576"/>
              <a:gd name="connsiteX6954" fmla="*/ 6164809 w 6331249"/>
              <a:gd name="connsiteY6954" fmla="*/ 3978252 h 6286576"/>
              <a:gd name="connsiteX6955" fmla="*/ 6173410 w 6331249"/>
              <a:gd name="connsiteY6955" fmla="*/ 3974764 h 6286576"/>
              <a:gd name="connsiteX6956" fmla="*/ 6181314 w 6331249"/>
              <a:gd name="connsiteY6956" fmla="*/ 3970347 h 6286576"/>
              <a:gd name="connsiteX6957" fmla="*/ 6188753 w 6331249"/>
              <a:gd name="connsiteY6957" fmla="*/ 3965000 h 6286576"/>
              <a:gd name="connsiteX6958" fmla="*/ 6195959 w 6331249"/>
              <a:gd name="connsiteY6958" fmla="*/ 3958491 h 6286576"/>
              <a:gd name="connsiteX6959" fmla="*/ 6202932 w 6331249"/>
              <a:gd name="connsiteY6959" fmla="*/ 3950586 h 6286576"/>
              <a:gd name="connsiteX6960" fmla="*/ 6209674 w 6331249"/>
              <a:gd name="connsiteY6960" fmla="*/ 3941054 h 6286576"/>
              <a:gd name="connsiteX6961" fmla="*/ 6216183 w 6331249"/>
              <a:gd name="connsiteY6961" fmla="*/ 3929662 h 6286576"/>
              <a:gd name="connsiteX6962" fmla="*/ 6222227 w 6331249"/>
              <a:gd name="connsiteY6962" fmla="*/ 3916178 h 6286576"/>
              <a:gd name="connsiteX6963" fmla="*/ 6225714 w 6331249"/>
              <a:gd name="connsiteY6963" fmla="*/ 3906182 h 6286576"/>
              <a:gd name="connsiteX6964" fmla="*/ 6225714 w 6331249"/>
              <a:gd name="connsiteY6964" fmla="*/ 3904787 h 6286576"/>
              <a:gd name="connsiteX6965" fmla="*/ 6224086 w 6331249"/>
              <a:gd name="connsiteY6965" fmla="*/ 3901067 h 6286576"/>
              <a:gd name="connsiteX6966" fmla="*/ 6221761 w 6331249"/>
              <a:gd name="connsiteY6966" fmla="*/ 3896650 h 6286576"/>
              <a:gd name="connsiteX6967" fmla="*/ 6218972 w 6331249"/>
              <a:gd name="connsiteY6967" fmla="*/ 3891535 h 6286576"/>
              <a:gd name="connsiteX6968" fmla="*/ 6215718 w 6331249"/>
              <a:gd name="connsiteY6968" fmla="*/ 3885723 h 6286576"/>
              <a:gd name="connsiteX6969" fmla="*/ 6211766 w 6331249"/>
              <a:gd name="connsiteY6969" fmla="*/ 3879446 h 6286576"/>
              <a:gd name="connsiteX6970" fmla="*/ 6207349 w 6331249"/>
              <a:gd name="connsiteY6970" fmla="*/ 3872704 h 6286576"/>
              <a:gd name="connsiteX6971" fmla="*/ 6202468 w 6331249"/>
              <a:gd name="connsiteY6971" fmla="*/ 3865265 h 6286576"/>
              <a:gd name="connsiteX6972" fmla="*/ 6197121 w 6331249"/>
              <a:gd name="connsiteY6972" fmla="*/ 3857593 h 6286576"/>
              <a:gd name="connsiteX6973" fmla="*/ 6191309 w 6331249"/>
              <a:gd name="connsiteY6973" fmla="*/ 3849456 h 6286576"/>
              <a:gd name="connsiteX6974" fmla="*/ 6185266 w 6331249"/>
              <a:gd name="connsiteY6974" fmla="*/ 3840854 h 6286576"/>
              <a:gd name="connsiteX6975" fmla="*/ 6178757 w 6331249"/>
              <a:gd name="connsiteY6975" fmla="*/ 3831787 h 6286576"/>
              <a:gd name="connsiteX6976" fmla="*/ 6171783 w 6331249"/>
              <a:gd name="connsiteY6976" fmla="*/ 3822488 h 6286576"/>
              <a:gd name="connsiteX6977" fmla="*/ 6164577 w 6331249"/>
              <a:gd name="connsiteY6977" fmla="*/ 3812724 h 6286576"/>
              <a:gd name="connsiteX6978" fmla="*/ 6156906 w 6331249"/>
              <a:gd name="connsiteY6978" fmla="*/ 3802727 h 6286576"/>
              <a:gd name="connsiteX6979" fmla="*/ 6149002 w 6331249"/>
              <a:gd name="connsiteY6979" fmla="*/ 3792265 h 6286576"/>
              <a:gd name="connsiteX6980" fmla="*/ 6140866 w 6331249"/>
              <a:gd name="connsiteY6980" fmla="*/ 3781571 h 6286576"/>
              <a:gd name="connsiteX6981" fmla="*/ 6132265 w 6331249"/>
              <a:gd name="connsiteY6981" fmla="*/ 3770412 h 6286576"/>
              <a:gd name="connsiteX6982" fmla="*/ 6123432 w 6331249"/>
              <a:gd name="connsiteY6982" fmla="*/ 3759020 h 6286576"/>
              <a:gd name="connsiteX6983" fmla="*/ 6114366 w 6331249"/>
              <a:gd name="connsiteY6983" fmla="*/ 3747396 h 6286576"/>
              <a:gd name="connsiteX6984" fmla="*/ 6105067 w 6331249"/>
              <a:gd name="connsiteY6984" fmla="*/ 3735539 h 6286576"/>
              <a:gd name="connsiteX6985" fmla="*/ 6095536 w 6331249"/>
              <a:gd name="connsiteY6985" fmla="*/ 3723218 h 6286576"/>
              <a:gd name="connsiteX6986" fmla="*/ 6085774 w 6331249"/>
              <a:gd name="connsiteY6986" fmla="*/ 3710663 h 6286576"/>
              <a:gd name="connsiteX6987" fmla="*/ 6075777 w 6331249"/>
              <a:gd name="connsiteY6987" fmla="*/ 3697877 h 6286576"/>
              <a:gd name="connsiteX6988" fmla="*/ 6065549 w 6331249"/>
              <a:gd name="connsiteY6988" fmla="*/ 3684858 h 6286576"/>
              <a:gd name="connsiteX6989" fmla="*/ 6055321 w 6331249"/>
              <a:gd name="connsiteY6989" fmla="*/ 3671606 h 6286576"/>
              <a:gd name="connsiteX6990" fmla="*/ 6044861 w 6331249"/>
              <a:gd name="connsiteY6990" fmla="*/ 3658122 h 6286576"/>
              <a:gd name="connsiteX6991" fmla="*/ 6032773 w 6331249"/>
              <a:gd name="connsiteY6991" fmla="*/ 3642546 h 6286576"/>
              <a:gd name="connsiteX6992" fmla="*/ 6020452 w 6331249"/>
              <a:gd name="connsiteY6992" fmla="*/ 3626737 h 6286576"/>
              <a:gd name="connsiteX6993" fmla="*/ 6008132 w 6331249"/>
              <a:gd name="connsiteY6993" fmla="*/ 3610696 h 6286576"/>
              <a:gd name="connsiteX6994" fmla="*/ 5995579 w 6331249"/>
              <a:gd name="connsiteY6994" fmla="*/ 3594655 h 6286576"/>
              <a:gd name="connsiteX6995" fmla="*/ 5983026 w 6331249"/>
              <a:gd name="connsiteY6995" fmla="*/ 3578380 h 6286576"/>
              <a:gd name="connsiteX6996" fmla="*/ 5970241 w 6331249"/>
              <a:gd name="connsiteY6996" fmla="*/ 3561874 h 6286576"/>
              <a:gd name="connsiteX6997" fmla="*/ 5957456 w 6331249"/>
              <a:gd name="connsiteY6997" fmla="*/ 3545368 h 6286576"/>
              <a:gd name="connsiteX6998" fmla="*/ 5944671 w 6331249"/>
              <a:gd name="connsiteY6998" fmla="*/ 3528629 h 6286576"/>
              <a:gd name="connsiteX6999" fmla="*/ 5931885 w 6331249"/>
              <a:gd name="connsiteY6999" fmla="*/ 3511890 h 6286576"/>
              <a:gd name="connsiteX7000" fmla="*/ 5919100 w 6331249"/>
              <a:gd name="connsiteY7000" fmla="*/ 3495151 h 6286576"/>
              <a:gd name="connsiteX7001" fmla="*/ 5906315 w 6331249"/>
              <a:gd name="connsiteY7001" fmla="*/ 3478413 h 6286576"/>
              <a:gd name="connsiteX7002" fmla="*/ 5893530 w 6331249"/>
              <a:gd name="connsiteY7002" fmla="*/ 3461441 h 6286576"/>
              <a:gd name="connsiteX7003" fmla="*/ 5880745 w 6331249"/>
              <a:gd name="connsiteY7003" fmla="*/ 3444703 h 6286576"/>
              <a:gd name="connsiteX7004" fmla="*/ 5867959 w 6331249"/>
              <a:gd name="connsiteY7004" fmla="*/ 3427964 h 6286576"/>
              <a:gd name="connsiteX7005" fmla="*/ 5855174 w 6331249"/>
              <a:gd name="connsiteY7005" fmla="*/ 3410760 h 6286576"/>
              <a:gd name="connsiteX7006" fmla="*/ 5842621 w 6331249"/>
              <a:gd name="connsiteY7006" fmla="*/ 3394022 h 6286576"/>
              <a:gd name="connsiteX7007" fmla="*/ 5830301 w 6331249"/>
              <a:gd name="connsiteY7007" fmla="*/ 3377515 h 6286576"/>
              <a:gd name="connsiteX7008" fmla="*/ 5817980 w 6331249"/>
              <a:gd name="connsiteY7008" fmla="*/ 3361009 h 6286576"/>
              <a:gd name="connsiteX7009" fmla="*/ 5805893 w 6331249"/>
              <a:gd name="connsiteY7009" fmla="*/ 3344735 h 6286576"/>
              <a:gd name="connsiteX7010" fmla="*/ 5794037 w 6331249"/>
              <a:gd name="connsiteY7010" fmla="*/ 3328461 h 6286576"/>
              <a:gd name="connsiteX7011" fmla="*/ 5782414 w 6331249"/>
              <a:gd name="connsiteY7011" fmla="*/ 3312420 h 6286576"/>
              <a:gd name="connsiteX7012" fmla="*/ 5771024 w 6331249"/>
              <a:gd name="connsiteY7012" fmla="*/ 3296611 h 6286576"/>
              <a:gd name="connsiteX7013" fmla="*/ 5759866 w 6331249"/>
              <a:gd name="connsiteY7013" fmla="*/ 3281035 h 6286576"/>
              <a:gd name="connsiteX7014" fmla="*/ 5748940 w 6331249"/>
              <a:gd name="connsiteY7014" fmla="*/ 3265691 h 6286576"/>
              <a:gd name="connsiteX7015" fmla="*/ 5738247 w 6331249"/>
              <a:gd name="connsiteY7015" fmla="*/ 3250579 h 6286576"/>
              <a:gd name="connsiteX7016" fmla="*/ 5728019 w 6331249"/>
              <a:gd name="connsiteY7016" fmla="*/ 3235933 h 6286576"/>
              <a:gd name="connsiteX7017" fmla="*/ 5718023 w 6331249"/>
              <a:gd name="connsiteY7017" fmla="*/ 3221519 h 6286576"/>
              <a:gd name="connsiteX7018" fmla="*/ 5708260 w 6331249"/>
              <a:gd name="connsiteY7018" fmla="*/ 3207338 h 6286576"/>
              <a:gd name="connsiteX7019" fmla="*/ 5698962 w 6331249"/>
              <a:gd name="connsiteY7019" fmla="*/ 3193621 h 6286576"/>
              <a:gd name="connsiteX7020" fmla="*/ 5690128 w 6331249"/>
              <a:gd name="connsiteY7020" fmla="*/ 3180137 h 6286576"/>
              <a:gd name="connsiteX7021" fmla="*/ 5681527 w 6331249"/>
              <a:gd name="connsiteY7021" fmla="*/ 3167118 h 6286576"/>
              <a:gd name="connsiteX7022" fmla="*/ 5626667 w 6331249"/>
              <a:gd name="connsiteY7022" fmla="*/ 3087609 h 6286576"/>
              <a:gd name="connsiteX7023" fmla="*/ 5609233 w 6331249"/>
              <a:gd name="connsiteY7023" fmla="*/ 3064360 h 6286576"/>
              <a:gd name="connsiteX7024" fmla="*/ 5590868 w 6331249"/>
              <a:gd name="connsiteY7024" fmla="*/ 3041112 h 6286576"/>
              <a:gd name="connsiteX7025" fmla="*/ 5572039 w 6331249"/>
              <a:gd name="connsiteY7025" fmla="*/ 3017864 h 6286576"/>
              <a:gd name="connsiteX7026" fmla="*/ 5552513 w 6331249"/>
              <a:gd name="connsiteY7026" fmla="*/ 2994615 h 6286576"/>
              <a:gd name="connsiteX7027" fmla="*/ 5532521 w 6331249"/>
              <a:gd name="connsiteY7027" fmla="*/ 2971367 h 6286576"/>
              <a:gd name="connsiteX7028" fmla="*/ 5512297 w 6331249"/>
              <a:gd name="connsiteY7028" fmla="*/ 2948119 h 6286576"/>
              <a:gd name="connsiteX7029" fmla="*/ 5491841 w 6331249"/>
              <a:gd name="connsiteY7029" fmla="*/ 2924870 h 6286576"/>
              <a:gd name="connsiteX7030" fmla="*/ 5471384 w 6331249"/>
              <a:gd name="connsiteY7030" fmla="*/ 2901622 h 6286576"/>
              <a:gd name="connsiteX7031" fmla="*/ 5450928 w 6331249"/>
              <a:gd name="connsiteY7031" fmla="*/ 2878374 h 6286576"/>
              <a:gd name="connsiteX7032" fmla="*/ 5430472 w 6331249"/>
              <a:gd name="connsiteY7032" fmla="*/ 2855125 h 6286576"/>
              <a:gd name="connsiteX7033" fmla="*/ 5410247 w 6331249"/>
              <a:gd name="connsiteY7033" fmla="*/ 2831877 h 6286576"/>
              <a:gd name="connsiteX7034" fmla="*/ 5390489 w 6331249"/>
              <a:gd name="connsiteY7034" fmla="*/ 2810024 h 6286576"/>
              <a:gd name="connsiteX7035" fmla="*/ 5371195 w 6331249"/>
              <a:gd name="connsiteY7035" fmla="*/ 2788635 h 6286576"/>
              <a:gd name="connsiteX7036" fmla="*/ 5352365 w 6331249"/>
              <a:gd name="connsiteY7036" fmla="*/ 2767712 h 6286576"/>
              <a:gd name="connsiteX7037" fmla="*/ 5334234 w 6331249"/>
              <a:gd name="connsiteY7037" fmla="*/ 2747253 h 6286576"/>
              <a:gd name="connsiteX7038" fmla="*/ 5316799 w 6331249"/>
              <a:gd name="connsiteY7038" fmla="*/ 2727260 h 6286576"/>
              <a:gd name="connsiteX7039" fmla="*/ 5300295 w 6331249"/>
              <a:gd name="connsiteY7039" fmla="*/ 2707964 h 6286576"/>
              <a:gd name="connsiteX7040" fmla="*/ 5284720 w 6331249"/>
              <a:gd name="connsiteY7040" fmla="*/ 2689365 h 6286576"/>
              <a:gd name="connsiteX7041" fmla="*/ 5270307 w 6331249"/>
              <a:gd name="connsiteY7041" fmla="*/ 2671464 h 6286576"/>
              <a:gd name="connsiteX7042" fmla="*/ 5257057 w 6331249"/>
              <a:gd name="connsiteY7042" fmla="*/ 2654028 h 6286576"/>
              <a:gd name="connsiteX7043" fmla="*/ 5244970 w 6331249"/>
              <a:gd name="connsiteY7043" fmla="*/ 2637289 h 6286576"/>
              <a:gd name="connsiteX7044" fmla="*/ 5234276 w 6331249"/>
              <a:gd name="connsiteY7044" fmla="*/ 2621247 h 6286576"/>
              <a:gd name="connsiteX7045" fmla="*/ 5224978 w 6331249"/>
              <a:gd name="connsiteY7045" fmla="*/ 2605671 h 6286576"/>
              <a:gd name="connsiteX7046" fmla="*/ 5217075 w 6331249"/>
              <a:gd name="connsiteY7046" fmla="*/ 2590327 h 6286576"/>
              <a:gd name="connsiteX7047" fmla="*/ 5210798 w 6331249"/>
              <a:gd name="connsiteY7047" fmla="*/ 2574751 h 6286576"/>
              <a:gd name="connsiteX7048" fmla="*/ 5206614 w 6331249"/>
              <a:gd name="connsiteY7048" fmla="*/ 2558245 h 6286576"/>
              <a:gd name="connsiteX7049" fmla="*/ 5206614 w 6331249"/>
              <a:gd name="connsiteY7049" fmla="*/ 2555455 h 6286576"/>
              <a:gd name="connsiteX7050" fmla="*/ 5172210 w 6331249"/>
              <a:gd name="connsiteY7050" fmla="*/ 2617063 h 6286576"/>
              <a:gd name="connsiteX7051" fmla="*/ 5279838 w 6331249"/>
              <a:gd name="connsiteY7051" fmla="*/ 2737722 h 6286576"/>
              <a:gd name="connsiteX7052" fmla="*/ 5660373 w 6331249"/>
              <a:gd name="connsiteY7052" fmla="*/ 3186647 h 6286576"/>
              <a:gd name="connsiteX7053" fmla="*/ 5660373 w 6331249"/>
              <a:gd name="connsiteY7053" fmla="*/ 3186647 h 6286576"/>
              <a:gd name="connsiteX7054" fmla="*/ 5836578 w 6331249"/>
              <a:gd name="connsiteY7054" fmla="*/ 3431219 h 6286576"/>
              <a:gd name="connsiteX7055" fmla="*/ 5931188 w 6331249"/>
              <a:gd name="connsiteY7055" fmla="*/ 3564896 h 6286576"/>
              <a:gd name="connsiteX7056" fmla="*/ 5954434 w 6331249"/>
              <a:gd name="connsiteY7056" fmla="*/ 3596747 h 6286576"/>
              <a:gd name="connsiteX7057" fmla="*/ 6092050 w 6331249"/>
              <a:gd name="connsiteY7057" fmla="*/ 3770412 h 6286576"/>
              <a:gd name="connsiteX7058" fmla="*/ 6194796 w 6331249"/>
              <a:gd name="connsiteY7058" fmla="*/ 3904787 h 6286576"/>
              <a:gd name="connsiteX7059" fmla="*/ 6067409 w 6331249"/>
              <a:gd name="connsiteY7059" fmla="*/ 3955933 h 6286576"/>
              <a:gd name="connsiteX7060" fmla="*/ 5726392 w 6331249"/>
              <a:gd name="connsiteY7060" fmla="*/ 3745536 h 6286576"/>
              <a:gd name="connsiteX7061" fmla="*/ 5686874 w 6331249"/>
              <a:gd name="connsiteY7061" fmla="*/ 3702062 h 6286576"/>
              <a:gd name="connsiteX7062" fmla="*/ 5527640 w 6331249"/>
              <a:gd name="connsiteY7062" fmla="*/ 3516075 h 6286576"/>
              <a:gd name="connsiteX7063" fmla="*/ 5375147 w 6331249"/>
              <a:gd name="connsiteY7063" fmla="*/ 3321952 h 6286576"/>
              <a:gd name="connsiteX7064" fmla="*/ 5260312 w 6331249"/>
              <a:gd name="connsiteY7064" fmla="*/ 3177347 h 6286576"/>
              <a:gd name="connsiteX7065" fmla="*/ 5161052 w 6331249"/>
              <a:gd name="connsiteY7065" fmla="*/ 3062965 h 6286576"/>
              <a:gd name="connsiteX7066" fmla="*/ 5118512 w 6331249"/>
              <a:gd name="connsiteY7066" fmla="*/ 3014609 h 6286576"/>
              <a:gd name="connsiteX7067" fmla="*/ 4990427 w 6331249"/>
              <a:gd name="connsiteY7067" fmla="*/ 2902087 h 6286576"/>
              <a:gd name="connsiteX7068" fmla="*/ 4961137 w 6331249"/>
              <a:gd name="connsiteY7068" fmla="*/ 2893718 h 6286576"/>
              <a:gd name="connsiteX7069" fmla="*/ 4961137 w 6331249"/>
              <a:gd name="connsiteY7069" fmla="*/ 2893718 h 6286576"/>
              <a:gd name="connsiteX7070" fmla="*/ 5333304 w 6331249"/>
              <a:gd name="connsiteY7070" fmla="*/ 2509191 h 6286576"/>
              <a:gd name="connsiteX7071" fmla="*/ 5339580 w 6331249"/>
              <a:gd name="connsiteY7071" fmla="*/ 2513375 h 6286576"/>
              <a:gd name="connsiteX7072" fmla="*/ 5354225 w 6331249"/>
              <a:gd name="connsiteY7072" fmla="*/ 2524534 h 6286576"/>
              <a:gd name="connsiteX7073" fmla="*/ 5369102 w 6331249"/>
              <a:gd name="connsiteY7073" fmla="*/ 2537089 h 6286576"/>
              <a:gd name="connsiteX7074" fmla="*/ 5384445 w 6331249"/>
              <a:gd name="connsiteY7074" fmla="*/ 2550805 h 6286576"/>
              <a:gd name="connsiteX7075" fmla="*/ 5400252 w 6331249"/>
              <a:gd name="connsiteY7075" fmla="*/ 2565917 h 6286576"/>
              <a:gd name="connsiteX7076" fmla="*/ 5416524 w 6331249"/>
              <a:gd name="connsiteY7076" fmla="*/ 2582190 h 6286576"/>
              <a:gd name="connsiteX7077" fmla="*/ 5433261 w 6331249"/>
              <a:gd name="connsiteY7077" fmla="*/ 2599627 h 6286576"/>
              <a:gd name="connsiteX7078" fmla="*/ 5450463 w 6331249"/>
              <a:gd name="connsiteY7078" fmla="*/ 2617993 h 6286576"/>
              <a:gd name="connsiteX7079" fmla="*/ 5468130 w 6331249"/>
              <a:gd name="connsiteY7079" fmla="*/ 2637289 h 6286576"/>
              <a:gd name="connsiteX7080" fmla="*/ 5486029 w 6331249"/>
              <a:gd name="connsiteY7080" fmla="*/ 2657515 h 6286576"/>
              <a:gd name="connsiteX7081" fmla="*/ 5504394 w 6331249"/>
              <a:gd name="connsiteY7081" fmla="*/ 2678438 h 6286576"/>
              <a:gd name="connsiteX7082" fmla="*/ 5522990 w 6331249"/>
              <a:gd name="connsiteY7082" fmla="*/ 2700059 h 6286576"/>
              <a:gd name="connsiteX7083" fmla="*/ 5541587 w 6331249"/>
              <a:gd name="connsiteY7083" fmla="*/ 2722145 h 6286576"/>
              <a:gd name="connsiteX7084" fmla="*/ 5560416 w 6331249"/>
              <a:gd name="connsiteY7084" fmla="*/ 2745393 h 6286576"/>
              <a:gd name="connsiteX7085" fmla="*/ 5579245 w 6331249"/>
              <a:gd name="connsiteY7085" fmla="*/ 2768642 h 6286576"/>
              <a:gd name="connsiteX7086" fmla="*/ 5598075 w 6331249"/>
              <a:gd name="connsiteY7086" fmla="*/ 2791890 h 6286576"/>
              <a:gd name="connsiteX7087" fmla="*/ 5672694 w 6331249"/>
              <a:gd name="connsiteY7087" fmla="*/ 2884883 h 6286576"/>
              <a:gd name="connsiteX7088" fmla="*/ 5690825 w 6331249"/>
              <a:gd name="connsiteY7088" fmla="*/ 2908132 h 6286576"/>
              <a:gd name="connsiteX7089" fmla="*/ 5937697 w 6331249"/>
              <a:gd name="connsiteY7089" fmla="*/ 3259181 h 6286576"/>
              <a:gd name="connsiteX7090" fmla="*/ 5956991 w 6331249"/>
              <a:gd name="connsiteY7090" fmla="*/ 3291264 h 6286576"/>
              <a:gd name="connsiteX7091" fmla="*/ 5976285 w 6331249"/>
              <a:gd name="connsiteY7091" fmla="*/ 3323579 h 6286576"/>
              <a:gd name="connsiteX7092" fmla="*/ 5995811 w 6331249"/>
              <a:gd name="connsiteY7092" fmla="*/ 3355894 h 6286576"/>
              <a:gd name="connsiteX7093" fmla="*/ 6015339 w 6331249"/>
              <a:gd name="connsiteY7093" fmla="*/ 3387977 h 6286576"/>
              <a:gd name="connsiteX7094" fmla="*/ 6034865 w 6331249"/>
              <a:gd name="connsiteY7094" fmla="*/ 3419594 h 6286576"/>
              <a:gd name="connsiteX7095" fmla="*/ 6054391 w 6331249"/>
              <a:gd name="connsiteY7095" fmla="*/ 3450747 h 6286576"/>
              <a:gd name="connsiteX7096" fmla="*/ 6073918 w 6331249"/>
              <a:gd name="connsiteY7096" fmla="*/ 3480970 h 6286576"/>
              <a:gd name="connsiteX7097" fmla="*/ 6093212 w 6331249"/>
              <a:gd name="connsiteY7097" fmla="*/ 3510263 h 6286576"/>
              <a:gd name="connsiteX7098" fmla="*/ 6112273 w 6331249"/>
              <a:gd name="connsiteY7098" fmla="*/ 3538393 h 6286576"/>
              <a:gd name="connsiteX7099" fmla="*/ 6131103 w 6331249"/>
              <a:gd name="connsiteY7099" fmla="*/ 3565129 h 6286576"/>
              <a:gd name="connsiteX7100" fmla="*/ 6149700 w 6331249"/>
              <a:gd name="connsiteY7100" fmla="*/ 3590005 h 6286576"/>
              <a:gd name="connsiteX7101" fmla="*/ 6167831 w 6331249"/>
              <a:gd name="connsiteY7101" fmla="*/ 3613253 h 6286576"/>
              <a:gd name="connsiteX7102" fmla="*/ 6185498 w 6331249"/>
              <a:gd name="connsiteY7102" fmla="*/ 3634177 h 6286576"/>
              <a:gd name="connsiteX7103" fmla="*/ 6202700 w 6331249"/>
              <a:gd name="connsiteY7103" fmla="*/ 3652775 h 6286576"/>
              <a:gd name="connsiteX7104" fmla="*/ 6218972 w 6331249"/>
              <a:gd name="connsiteY7104" fmla="*/ 3668816 h 6286576"/>
              <a:gd name="connsiteX7105" fmla="*/ 6234314 w 6331249"/>
              <a:gd name="connsiteY7105" fmla="*/ 3682068 h 6286576"/>
              <a:gd name="connsiteX7106" fmla="*/ 6248495 w 6331249"/>
              <a:gd name="connsiteY7106" fmla="*/ 3692297 h 6286576"/>
              <a:gd name="connsiteX7107" fmla="*/ 6260815 w 6331249"/>
              <a:gd name="connsiteY7107" fmla="*/ 3699272 h 6286576"/>
              <a:gd name="connsiteX7108" fmla="*/ 6271043 w 6331249"/>
              <a:gd name="connsiteY7108" fmla="*/ 3703224 h 6286576"/>
              <a:gd name="connsiteX7109" fmla="*/ 6278714 w 6331249"/>
              <a:gd name="connsiteY7109" fmla="*/ 3704619 h 6286576"/>
              <a:gd name="connsiteX7110" fmla="*/ 6284293 w 6331249"/>
              <a:gd name="connsiteY7110" fmla="*/ 3704619 h 6286576"/>
              <a:gd name="connsiteX7111" fmla="*/ 6289175 w 6331249"/>
              <a:gd name="connsiteY7111" fmla="*/ 3703224 h 6286576"/>
              <a:gd name="connsiteX7112" fmla="*/ 6295218 w 6331249"/>
              <a:gd name="connsiteY7112" fmla="*/ 3699737 h 6286576"/>
              <a:gd name="connsiteX7113" fmla="*/ 6302193 w 6331249"/>
              <a:gd name="connsiteY7113" fmla="*/ 3693460 h 6286576"/>
              <a:gd name="connsiteX7114" fmla="*/ 6308933 w 6331249"/>
              <a:gd name="connsiteY7114" fmla="*/ 3684625 h 6286576"/>
              <a:gd name="connsiteX7115" fmla="*/ 6315210 w 6331249"/>
              <a:gd name="connsiteY7115" fmla="*/ 3673001 h 6286576"/>
              <a:gd name="connsiteX7116" fmla="*/ 6320789 w 6331249"/>
              <a:gd name="connsiteY7116" fmla="*/ 3658587 h 6286576"/>
              <a:gd name="connsiteX7117" fmla="*/ 6325439 w 6331249"/>
              <a:gd name="connsiteY7117" fmla="*/ 3641384 h 6286576"/>
              <a:gd name="connsiteX7118" fmla="*/ 6328925 w 6331249"/>
              <a:gd name="connsiteY7118" fmla="*/ 3621390 h 6286576"/>
              <a:gd name="connsiteX7119" fmla="*/ 6331250 w 6331249"/>
              <a:gd name="connsiteY7119" fmla="*/ 3598142 h 6286576"/>
              <a:gd name="connsiteX7120" fmla="*/ 6331250 w 6331249"/>
              <a:gd name="connsiteY7120" fmla="*/ 3573731 h 6286576"/>
              <a:gd name="connsiteX7121" fmla="*/ 6331250 w 6331249"/>
              <a:gd name="connsiteY7121" fmla="*/ 3543276 h 6286576"/>
              <a:gd name="connsiteX7122" fmla="*/ 6329623 w 6331249"/>
              <a:gd name="connsiteY7122" fmla="*/ 3515145 h 6286576"/>
              <a:gd name="connsiteX7123" fmla="*/ 6326833 w 6331249"/>
              <a:gd name="connsiteY7123" fmla="*/ 3485387 h 6286576"/>
              <a:gd name="connsiteX7124" fmla="*/ 6322881 w 6331249"/>
              <a:gd name="connsiteY7124" fmla="*/ 3454467 h 6286576"/>
              <a:gd name="connsiteX7125" fmla="*/ 6317767 w 6331249"/>
              <a:gd name="connsiteY7125" fmla="*/ 3422384 h 6286576"/>
              <a:gd name="connsiteX7126" fmla="*/ 6311491 w 6331249"/>
              <a:gd name="connsiteY7126" fmla="*/ 3389139 h 6286576"/>
              <a:gd name="connsiteX7127" fmla="*/ 6304285 w 6331249"/>
              <a:gd name="connsiteY7127" fmla="*/ 3355197 h 6286576"/>
              <a:gd name="connsiteX7128" fmla="*/ 6296846 w 6331249"/>
              <a:gd name="connsiteY7128" fmla="*/ 3321022 h 6286576"/>
              <a:gd name="connsiteX7129" fmla="*/ 6287780 w 6331249"/>
              <a:gd name="connsiteY7129" fmla="*/ 3285684 h 6286576"/>
              <a:gd name="connsiteX7130" fmla="*/ 6277784 w 6331249"/>
              <a:gd name="connsiteY7130" fmla="*/ 3250114 h 6286576"/>
              <a:gd name="connsiteX7131" fmla="*/ 6267091 w 6331249"/>
              <a:gd name="connsiteY7131" fmla="*/ 3214312 h 6286576"/>
              <a:gd name="connsiteX7132" fmla="*/ 6255701 w 6331249"/>
              <a:gd name="connsiteY7132" fmla="*/ 3178277 h 6286576"/>
              <a:gd name="connsiteX7133" fmla="*/ 6243613 w 6331249"/>
              <a:gd name="connsiteY7133" fmla="*/ 3142475 h 6286576"/>
              <a:gd name="connsiteX7134" fmla="*/ 6230828 w 6331249"/>
              <a:gd name="connsiteY7134" fmla="*/ 3106672 h 6286576"/>
              <a:gd name="connsiteX7135" fmla="*/ 6217577 w 6331249"/>
              <a:gd name="connsiteY7135" fmla="*/ 3071335 h 6286576"/>
              <a:gd name="connsiteX7136" fmla="*/ 6203862 w 6331249"/>
              <a:gd name="connsiteY7136" fmla="*/ 3036462 h 6286576"/>
              <a:gd name="connsiteX7137" fmla="*/ 6189683 w 6331249"/>
              <a:gd name="connsiteY7137" fmla="*/ 3002287 h 6286576"/>
              <a:gd name="connsiteX7138" fmla="*/ 6175270 w 6331249"/>
              <a:gd name="connsiteY7138" fmla="*/ 2968810 h 6286576"/>
              <a:gd name="connsiteX7139" fmla="*/ 6160625 w 6331249"/>
              <a:gd name="connsiteY7139" fmla="*/ 2936494 h 6286576"/>
              <a:gd name="connsiteX7140" fmla="*/ 6145748 w 6331249"/>
              <a:gd name="connsiteY7140" fmla="*/ 2905109 h 6286576"/>
              <a:gd name="connsiteX7141" fmla="*/ 6130638 w 6331249"/>
              <a:gd name="connsiteY7141" fmla="*/ 2875119 h 6286576"/>
              <a:gd name="connsiteX7142" fmla="*/ 6115760 w 6331249"/>
              <a:gd name="connsiteY7142" fmla="*/ 2845826 h 6286576"/>
              <a:gd name="connsiteX7143" fmla="*/ 6100651 w 6331249"/>
              <a:gd name="connsiteY7143" fmla="*/ 2818626 h 6286576"/>
              <a:gd name="connsiteX7144" fmla="*/ 6085541 w 6331249"/>
              <a:gd name="connsiteY7144" fmla="*/ 2793052 h 6286576"/>
              <a:gd name="connsiteX7145" fmla="*/ 6070198 w 6331249"/>
              <a:gd name="connsiteY7145" fmla="*/ 2768177 h 6286576"/>
              <a:gd name="connsiteX7146" fmla="*/ 6054159 w 6331249"/>
              <a:gd name="connsiteY7146" fmla="*/ 2743069 h 6286576"/>
              <a:gd name="connsiteX7147" fmla="*/ 6037654 w 6331249"/>
              <a:gd name="connsiteY7147" fmla="*/ 2717728 h 6286576"/>
              <a:gd name="connsiteX7148" fmla="*/ 6020452 w 6331249"/>
              <a:gd name="connsiteY7148" fmla="*/ 2692387 h 6286576"/>
              <a:gd name="connsiteX7149" fmla="*/ 6002786 w 6331249"/>
              <a:gd name="connsiteY7149" fmla="*/ 2666814 h 6286576"/>
              <a:gd name="connsiteX7150" fmla="*/ 5984654 w 6331249"/>
              <a:gd name="connsiteY7150" fmla="*/ 2641241 h 6286576"/>
              <a:gd name="connsiteX7151" fmla="*/ 5966057 w 6331249"/>
              <a:gd name="connsiteY7151" fmla="*/ 2615668 h 6286576"/>
              <a:gd name="connsiteX7152" fmla="*/ 5946996 w 6331249"/>
              <a:gd name="connsiteY7152" fmla="*/ 2590095 h 6286576"/>
              <a:gd name="connsiteX7153" fmla="*/ 5927468 w 6331249"/>
              <a:gd name="connsiteY7153" fmla="*/ 2564521 h 6286576"/>
              <a:gd name="connsiteX7154" fmla="*/ 5907477 w 6331249"/>
              <a:gd name="connsiteY7154" fmla="*/ 2538949 h 6286576"/>
              <a:gd name="connsiteX7155" fmla="*/ 5887021 w 6331249"/>
              <a:gd name="connsiteY7155" fmla="*/ 2513375 h 6286576"/>
              <a:gd name="connsiteX7156" fmla="*/ 5866332 w 6331249"/>
              <a:gd name="connsiteY7156" fmla="*/ 2487802 h 6286576"/>
              <a:gd name="connsiteX7157" fmla="*/ 5845178 w 6331249"/>
              <a:gd name="connsiteY7157" fmla="*/ 2462461 h 6286576"/>
              <a:gd name="connsiteX7158" fmla="*/ 5823792 w 6331249"/>
              <a:gd name="connsiteY7158" fmla="*/ 2437121 h 6286576"/>
              <a:gd name="connsiteX7159" fmla="*/ 5801941 w 6331249"/>
              <a:gd name="connsiteY7159" fmla="*/ 2412013 h 6286576"/>
              <a:gd name="connsiteX7160" fmla="*/ 5778695 w 6331249"/>
              <a:gd name="connsiteY7160" fmla="*/ 2387137 h 6286576"/>
              <a:gd name="connsiteX7161" fmla="*/ 5755449 w 6331249"/>
              <a:gd name="connsiteY7161" fmla="*/ 2362261 h 6286576"/>
              <a:gd name="connsiteX7162" fmla="*/ 5732203 w 6331249"/>
              <a:gd name="connsiteY7162" fmla="*/ 2337618 h 6286576"/>
              <a:gd name="connsiteX7163" fmla="*/ 5708957 w 6331249"/>
              <a:gd name="connsiteY7163" fmla="*/ 2314370 h 6286576"/>
              <a:gd name="connsiteX7164" fmla="*/ 5685711 w 6331249"/>
              <a:gd name="connsiteY7164" fmla="*/ 2291121 h 6286576"/>
              <a:gd name="connsiteX7165" fmla="*/ 5662465 w 6331249"/>
              <a:gd name="connsiteY7165" fmla="*/ 2267873 h 6286576"/>
              <a:gd name="connsiteX7166" fmla="*/ 5639220 w 6331249"/>
              <a:gd name="connsiteY7166" fmla="*/ 2244625 h 6286576"/>
              <a:gd name="connsiteX7167" fmla="*/ 5615974 w 6331249"/>
              <a:gd name="connsiteY7167" fmla="*/ 2221376 h 6286576"/>
              <a:gd name="connsiteX7168" fmla="*/ 5592728 w 6331249"/>
              <a:gd name="connsiteY7168" fmla="*/ 2198128 h 6286576"/>
              <a:gd name="connsiteX7169" fmla="*/ 5568087 w 6331249"/>
              <a:gd name="connsiteY7169" fmla="*/ 2174880 h 6286576"/>
              <a:gd name="connsiteX7170" fmla="*/ 5543214 w 6331249"/>
              <a:gd name="connsiteY7170" fmla="*/ 2151632 h 6286576"/>
              <a:gd name="connsiteX7171" fmla="*/ 5518341 w 6331249"/>
              <a:gd name="connsiteY7171" fmla="*/ 2129778 h 6286576"/>
              <a:gd name="connsiteX7172" fmla="*/ 5493235 w 6331249"/>
              <a:gd name="connsiteY7172" fmla="*/ 2108390 h 6286576"/>
              <a:gd name="connsiteX7173" fmla="*/ 5467897 w 6331249"/>
              <a:gd name="connsiteY7173" fmla="*/ 2087234 h 6286576"/>
              <a:gd name="connsiteX7174" fmla="*/ 5442560 w 6331249"/>
              <a:gd name="connsiteY7174" fmla="*/ 2066543 h 6286576"/>
              <a:gd name="connsiteX7175" fmla="*/ 5416989 w 6331249"/>
              <a:gd name="connsiteY7175" fmla="*/ 2046317 h 6286576"/>
              <a:gd name="connsiteX7176" fmla="*/ 5400717 w 6331249"/>
              <a:gd name="connsiteY7176" fmla="*/ 2033995 h 6286576"/>
              <a:gd name="connsiteX7177" fmla="*/ 5382585 w 6331249"/>
              <a:gd name="connsiteY7177" fmla="*/ 2054454 h 6286576"/>
              <a:gd name="connsiteX7178" fmla="*/ 5371195 w 6331249"/>
              <a:gd name="connsiteY7178" fmla="*/ 2067473 h 6286576"/>
              <a:gd name="connsiteX7179" fmla="*/ 5659211 w 6331249"/>
              <a:gd name="connsiteY7179" fmla="*/ 2303443 h 6286576"/>
              <a:gd name="connsiteX7180" fmla="*/ 5933048 w 6331249"/>
              <a:gd name="connsiteY7180" fmla="*/ 2625665 h 6286576"/>
              <a:gd name="connsiteX7181" fmla="*/ 5933048 w 6331249"/>
              <a:gd name="connsiteY7181" fmla="*/ 2625665 h 6286576"/>
              <a:gd name="connsiteX7182" fmla="*/ 5970009 w 6331249"/>
              <a:gd name="connsiteY7182" fmla="*/ 2676113 h 6286576"/>
              <a:gd name="connsiteX7183" fmla="*/ 6005342 w 6331249"/>
              <a:gd name="connsiteY7183" fmla="*/ 2727725 h 6286576"/>
              <a:gd name="connsiteX7184" fmla="*/ 6152489 w 6331249"/>
              <a:gd name="connsiteY7184" fmla="*/ 2983456 h 6286576"/>
              <a:gd name="connsiteX7185" fmla="*/ 6152489 w 6331249"/>
              <a:gd name="connsiteY7185" fmla="*/ 2983456 h 6286576"/>
              <a:gd name="connsiteX7186" fmla="*/ 6170853 w 6331249"/>
              <a:gd name="connsiteY7186" fmla="*/ 3025536 h 6286576"/>
              <a:gd name="connsiteX7187" fmla="*/ 6194099 w 6331249"/>
              <a:gd name="connsiteY7187" fmla="*/ 3088539 h 6286576"/>
              <a:gd name="connsiteX7188" fmla="*/ 6309166 w 6331249"/>
              <a:gd name="connsiteY7188" fmla="*/ 3531884 h 6286576"/>
              <a:gd name="connsiteX7189" fmla="*/ 6302657 w 6331249"/>
              <a:gd name="connsiteY7189" fmla="*/ 3650218 h 6286576"/>
              <a:gd name="connsiteX7190" fmla="*/ 6284758 w 6331249"/>
              <a:gd name="connsiteY7190" fmla="*/ 3675326 h 6286576"/>
              <a:gd name="connsiteX7191" fmla="*/ 6256166 w 6331249"/>
              <a:gd name="connsiteY7191" fmla="*/ 3677419 h 6286576"/>
              <a:gd name="connsiteX7192" fmla="*/ 6211999 w 6331249"/>
              <a:gd name="connsiteY7192" fmla="*/ 3636501 h 6286576"/>
              <a:gd name="connsiteX7193" fmla="*/ 6211999 w 6331249"/>
              <a:gd name="connsiteY7193" fmla="*/ 3636501 h 6286576"/>
              <a:gd name="connsiteX7194" fmla="*/ 6088330 w 6331249"/>
              <a:gd name="connsiteY7194" fmla="*/ 3442843 h 6286576"/>
              <a:gd name="connsiteX7195" fmla="*/ 5990697 w 6331249"/>
              <a:gd name="connsiteY7195" fmla="*/ 3285684 h 6286576"/>
              <a:gd name="connsiteX7196" fmla="*/ 5990697 w 6331249"/>
              <a:gd name="connsiteY7196" fmla="*/ 3285684 h 6286576"/>
              <a:gd name="connsiteX7197" fmla="*/ 5903293 w 6331249"/>
              <a:gd name="connsiteY7197" fmla="*/ 3151077 h 6286576"/>
              <a:gd name="connsiteX7198" fmla="*/ 5563438 w 6331249"/>
              <a:gd name="connsiteY7198" fmla="*/ 2694712 h 6286576"/>
              <a:gd name="connsiteX7199" fmla="*/ 5524385 w 6331249"/>
              <a:gd name="connsiteY7199" fmla="*/ 2655190 h 6286576"/>
              <a:gd name="connsiteX7200" fmla="*/ 5333536 w 6331249"/>
              <a:gd name="connsiteY7200" fmla="*/ 2508028 h 6286576"/>
              <a:gd name="connsiteX7201" fmla="*/ 5333536 w 6331249"/>
              <a:gd name="connsiteY7201" fmla="*/ 2508028 h 6286576"/>
              <a:gd name="connsiteX7202" fmla="*/ 3165625 w 6331249"/>
              <a:gd name="connsiteY7202" fmla="*/ 6285182 h 6286576"/>
              <a:gd name="connsiteX7203" fmla="*/ 3175156 w 6331249"/>
              <a:gd name="connsiteY7203" fmla="*/ 6285182 h 6286576"/>
              <a:gd name="connsiteX7204" fmla="*/ 3184222 w 6331249"/>
              <a:gd name="connsiteY7204" fmla="*/ 6282624 h 6286576"/>
              <a:gd name="connsiteX7205" fmla="*/ 3194217 w 6331249"/>
              <a:gd name="connsiteY7205" fmla="*/ 6279370 h 6286576"/>
              <a:gd name="connsiteX7206" fmla="*/ 3203981 w 6331249"/>
              <a:gd name="connsiteY7206" fmla="*/ 6275883 h 6286576"/>
              <a:gd name="connsiteX7207" fmla="*/ 3213279 w 6331249"/>
              <a:gd name="connsiteY7207" fmla="*/ 6271930 h 6286576"/>
              <a:gd name="connsiteX7208" fmla="*/ 3222345 w 6331249"/>
              <a:gd name="connsiteY7208" fmla="*/ 6267746 h 6286576"/>
              <a:gd name="connsiteX7209" fmla="*/ 3231178 w 6331249"/>
              <a:gd name="connsiteY7209" fmla="*/ 6263328 h 6286576"/>
              <a:gd name="connsiteX7210" fmla="*/ 3239779 w 6331249"/>
              <a:gd name="connsiteY7210" fmla="*/ 6258447 h 6286576"/>
              <a:gd name="connsiteX7211" fmla="*/ 3247915 w 6331249"/>
              <a:gd name="connsiteY7211" fmla="*/ 6253332 h 6286576"/>
              <a:gd name="connsiteX7212" fmla="*/ 3255819 w 6331249"/>
              <a:gd name="connsiteY7212" fmla="*/ 6247985 h 6286576"/>
              <a:gd name="connsiteX7213" fmla="*/ 3263490 w 6331249"/>
              <a:gd name="connsiteY7213" fmla="*/ 6242172 h 6286576"/>
              <a:gd name="connsiteX7214" fmla="*/ 3270929 w 6331249"/>
              <a:gd name="connsiteY7214" fmla="*/ 6236128 h 6286576"/>
              <a:gd name="connsiteX7215" fmla="*/ 3278135 w 6331249"/>
              <a:gd name="connsiteY7215" fmla="*/ 6229851 h 6286576"/>
              <a:gd name="connsiteX7216" fmla="*/ 3285109 w 6331249"/>
              <a:gd name="connsiteY7216" fmla="*/ 6223341 h 6286576"/>
              <a:gd name="connsiteX7217" fmla="*/ 3291850 w 6331249"/>
              <a:gd name="connsiteY7217" fmla="*/ 6216367 h 6286576"/>
              <a:gd name="connsiteX7218" fmla="*/ 3298359 w 6331249"/>
              <a:gd name="connsiteY7218" fmla="*/ 6209160 h 6286576"/>
              <a:gd name="connsiteX7219" fmla="*/ 3304868 w 6331249"/>
              <a:gd name="connsiteY7219" fmla="*/ 6201488 h 6286576"/>
              <a:gd name="connsiteX7220" fmla="*/ 3311144 w 6331249"/>
              <a:gd name="connsiteY7220" fmla="*/ 6193584 h 6286576"/>
              <a:gd name="connsiteX7221" fmla="*/ 3317188 w 6331249"/>
              <a:gd name="connsiteY7221" fmla="*/ 6185446 h 6286576"/>
              <a:gd name="connsiteX7222" fmla="*/ 3323000 w 6331249"/>
              <a:gd name="connsiteY7222" fmla="*/ 6177077 h 6286576"/>
              <a:gd name="connsiteX7223" fmla="*/ 3328578 w 6331249"/>
              <a:gd name="connsiteY7223" fmla="*/ 6168243 h 6286576"/>
              <a:gd name="connsiteX7224" fmla="*/ 3333925 w 6331249"/>
              <a:gd name="connsiteY7224" fmla="*/ 6159176 h 6286576"/>
              <a:gd name="connsiteX7225" fmla="*/ 3339272 w 6331249"/>
              <a:gd name="connsiteY7225" fmla="*/ 6149877 h 6286576"/>
              <a:gd name="connsiteX7226" fmla="*/ 3344386 w 6331249"/>
              <a:gd name="connsiteY7226" fmla="*/ 6140113 h 6286576"/>
              <a:gd name="connsiteX7227" fmla="*/ 3349267 w 6331249"/>
              <a:gd name="connsiteY7227" fmla="*/ 6130115 h 6286576"/>
              <a:gd name="connsiteX7228" fmla="*/ 3353916 w 6331249"/>
              <a:gd name="connsiteY7228" fmla="*/ 6119886 h 6286576"/>
              <a:gd name="connsiteX7229" fmla="*/ 3358333 w 6331249"/>
              <a:gd name="connsiteY7229" fmla="*/ 6109425 h 6286576"/>
              <a:gd name="connsiteX7230" fmla="*/ 3362750 w 6331249"/>
              <a:gd name="connsiteY7230" fmla="*/ 6098498 h 6286576"/>
              <a:gd name="connsiteX7231" fmla="*/ 3366934 w 6331249"/>
              <a:gd name="connsiteY7231" fmla="*/ 6087339 h 6286576"/>
              <a:gd name="connsiteX7232" fmla="*/ 3370886 w 6331249"/>
              <a:gd name="connsiteY7232" fmla="*/ 6075947 h 6286576"/>
              <a:gd name="connsiteX7233" fmla="*/ 3374605 w 6331249"/>
              <a:gd name="connsiteY7233" fmla="*/ 6064323 h 6286576"/>
              <a:gd name="connsiteX7234" fmla="*/ 3401571 w 6331249"/>
              <a:gd name="connsiteY7234" fmla="*/ 5977374 h 6286576"/>
              <a:gd name="connsiteX7235" fmla="*/ 3410636 w 6331249"/>
              <a:gd name="connsiteY7235" fmla="*/ 5872292 h 6286576"/>
              <a:gd name="connsiteX7236" fmla="*/ 3410636 w 6331249"/>
              <a:gd name="connsiteY7236" fmla="*/ 5762560 h 6286576"/>
              <a:gd name="connsiteX7237" fmla="*/ 3364145 w 6331249"/>
              <a:gd name="connsiteY7237" fmla="*/ 4222592 h 6286576"/>
              <a:gd name="connsiteX7238" fmla="*/ 3337412 w 6331249"/>
              <a:gd name="connsiteY7238" fmla="*/ 4250722 h 6286576"/>
              <a:gd name="connsiteX7239" fmla="*/ 3383904 w 6331249"/>
              <a:gd name="connsiteY7239" fmla="*/ 5705369 h 6286576"/>
              <a:gd name="connsiteX7240" fmla="*/ 3383904 w 6331249"/>
              <a:gd name="connsiteY7240" fmla="*/ 5819054 h 6286576"/>
              <a:gd name="connsiteX7241" fmla="*/ 3301613 w 6331249"/>
              <a:gd name="connsiteY7241" fmla="*/ 6149644 h 6286576"/>
              <a:gd name="connsiteX7242" fmla="*/ 3164695 w 6331249"/>
              <a:gd name="connsiteY7242" fmla="*/ 6250077 h 6286576"/>
              <a:gd name="connsiteX7243" fmla="*/ 3027777 w 6331249"/>
              <a:gd name="connsiteY7243" fmla="*/ 6149644 h 6286576"/>
              <a:gd name="connsiteX7244" fmla="*/ 2945486 w 6331249"/>
              <a:gd name="connsiteY7244" fmla="*/ 5819054 h 6286576"/>
              <a:gd name="connsiteX7245" fmla="*/ 2945486 w 6331249"/>
              <a:gd name="connsiteY7245" fmla="*/ 5705369 h 6286576"/>
              <a:gd name="connsiteX7246" fmla="*/ 2991978 w 6331249"/>
              <a:gd name="connsiteY7246" fmla="*/ 4250722 h 6286576"/>
              <a:gd name="connsiteX7247" fmla="*/ 2965245 w 6331249"/>
              <a:gd name="connsiteY7247" fmla="*/ 4222592 h 6286576"/>
              <a:gd name="connsiteX7248" fmla="*/ 2918753 w 6331249"/>
              <a:gd name="connsiteY7248" fmla="*/ 5762560 h 6286576"/>
              <a:gd name="connsiteX7249" fmla="*/ 2918753 w 6331249"/>
              <a:gd name="connsiteY7249" fmla="*/ 5872292 h 6286576"/>
              <a:gd name="connsiteX7250" fmla="*/ 2927820 w 6331249"/>
              <a:gd name="connsiteY7250" fmla="*/ 5977374 h 6286576"/>
              <a:gd name="connsiteX7251" fmla="*/ 2954785 w 6331249"/>
              <a:gd name="connsiteY7251" fmla="*/ 6064323 h 6286576"/>
              <a:gd name="connsiteX7252" fmla="*/ 2958504 w 6331249"/>
              <a:gd name="connsiteY7252" fmla="*/ 6075947 h 6286576"/>
              <a:gd name="connsiteX7253" fmla="*/ 2962456 w 6331249"/>
              <a:gd name="connsiteY7253" fmla="*/ 6087339 h 6286576"/>
              <a:gd name="connsiteX7254" fmla="*/ 2966640 w 6331249"/>
              <a:gd name="connsiteY7254" fmla="*/ 6098498 h 6286576"/>
              <a:gd name="connsiteX7255" fmla="*/ 2972684 w 6331249"/>
              <a:gd name="connsiteY7255" fmla="*/ 6109889 h 6286576"/>
              <a:gd name="connsiteX7256" fmla="*/ 2977101 w 6331249"/>
              <a:gd name="connsiteY7256" fmla="*/ 6120351 h 6286576"/>
              <a:gd name="connsiteX7257" fmla="*/ 2981750 w 6331249"/>
              <a:gd name="connsiteY7257" fmla="*/ 6130581 h 6286576"/>
              <a:gd name="connsiteX7258" fmla="*/ 2986632 w 6331249"/>
              <a:gd name="connsiteY7258" fmla="*/ 6140577 h 6286576"/>
              <a:gd name="connsiteX7259" fmla="*/ 2991746 w 6331249"/>
              <a:gd name="connsiteY7259" fmla="*/ 6150342 h 6286576"/>
              <a:gd name="connsiteX7260" fmla="*/ 2997092 w 6331249"/>
              <a:gd name="connsiteY7260" fmla="*/ 6159641 h 6286576"/>
              <a:gd name="connsiteX7261" fmla="*/ 3002439 w 6331249"/>
              <a:gd name="connsiteY7261" fmla="*/ 6168708 h 6286576"/>
              <a:gd name="connsiteX7262" fmla="*/ 3008018 w 6331249"/>
              <a:gd name="connsiteY7262" fmla="*/ 6177542 h 6286576"/>
              <a:gd name="connsiteX7263" fmla="*/ 3013829 w 6331249"/>
              <a:gd name="connsiteY7263" fmla="*/ 6185912 h 6286576"/>
              <a:gd name="connsiteX7264" fmla="*/ 3019176 w 6331249"/>
              <a:gd name="connsiteY7264" fmla="*/ 6193584 h 6286576"/>
              <a:gd name="connsiteX7265" fmla="*/ 3025452 w 6331249"/>
              <a:gd name="connsiteY7265" fmla="*/ 6201488 h 6286576"/>
              <a:gd name="connsiteX7266" fmla="*/ 3031961 w 6331249"/>
              <a:gd name="connsiteY7266" fmla="*/ 6209160 h 6286576"/>
              <a:gd name="connsiteX7267" fmla="*/ 3038470 w 6331249"/>
              <a:gd name="connsiteY7267" fmla="*/ 6216367 h 6286576"/>
              <a:gd name="connsiteX7268" fmla="*/ 3045211 w 6331249"/>
              <a:gd name="connsiteY7268" fmla="*/ 6223341 h 6286576"/>
              <a:gd name="connsiteX7269" fmla="*/ 3052185 w 6331249"/>
              <a:gd name="connsiteY7269" fmla="*/ 6229851 h 6286576"/>
              <a:gd name="connsiteX7270" fmla="*/ 3059391 w 6331249"/>
              <a:gd name="connsiteY7270" fmla="*/ 6236128 h 6286576"/>
              <a:gd name="connsiteX7271" fmla="*/ 3066830 w 6331249"/>
              <a:gd name="connsiteY7271" fmla="*/ 6242172 h 6286576"/>
              <a:gd name="connsiteX7272" fmla="*/ 3074501 w 6331249"/>
              <a:gd name="connsiteY7272" fmla="*/ 6247985 h 6286576"/>
              <a:gd name="connsiteX7273" fmla="*/ 3082405 w 6331249"/>
              <a:gd name="connsiteY7273" fmla="*/ 6253332 h 6286576"/>
              <a:gd name="connsiteX7274" fmla="*/ 3090541 w 6331249"/>
              <a:gd name="connsiteY7274" fmla="*/ 6258447 h 6286576"/>
              <a:gd name="connsiteX7275" fmla="*/ 3099142 w 6331249"/>
              <a:gd name="connsiteY7275" fmla="*/ 6263328 h 6286576"/>
              <a:gd name="connsiteX7276" fmla="*/ 3107975 w 6331249"/>
              <a:gd name="connsiteY7276" fmla="*/ 6267746 h 6286576"/>
              <a:gd name="connsiteX7277" fmla="*/ 3117041 w 6331249"/>
              <a:gd name="connsiteY7277" fmla="*/ 6271930 h 6286576"/>
              <a:gd name="connsiteX7278" fmla="*/ 3126339 w 6331249"/>
              <a:gd name="connsiteY7278" fmla="*/ 6275883 h 6286576"/>
              <a:gd name="connsiteX7279" fmla="*/ 3136103 w 6331249"/>
              <a:gd name="connsiteY7279" fmla="*/ 6279370 h 6286576"/>
              <a:gd name="connsiteX7280" fmla="*/ 3146098 w 6331249"/>
              <a:gd name="connsiteY7280" fmla="*/ 6282624 h 6286576"/>
              <a:gd name="connsiteX7281" fmla="*/ 3156326 w 6331249"/>
              <a:gd name="connsiteY7281" fmla="*/ 6286577 h 6286576"/>
              <a:gd name="connsiteX7282" fmla="*/ 3165857 w 6331249"/>
              <a:gd name="connsiteY7282" fmla="*/ 6286577 h 6286576"/>
              <a:gd name="connsiteX7283" fmla="*/ 3432488 w 6331249"/>
              <a:gd name="connsiteY7283" fmla="*/ 6016896 h 6286576"/>
              <a:gd name="connsiteX7284" fmla="*/ 3453176 w 6331249"/>
              <a:gd name="connsiteY7284" fmla="*/ 6046189 h 6286576"/>
              <a:gd name="connsiteX7285" fmla="*/ 3456896 w 6331249"/>
              <a:gd name="connsiteY7285" fmla="*/ 6051304 h 6286576"/>
              <a:gd name="connsiteX7286" fmla="*/ 3460848 w 6331249"/>
              <a:gd name="connsiteY7286" fmla="*/ 6056883 h 6286576"/>
              <a:gd name="connsiteX7287" fmla="*/ 3465264 w 6331249"/>
              <a:gd name="connsiteY7287" fmla="*/ 6063161 h 6286576"/>
              <a:gd name="connsiteX7288" fmla="*/ 3470146 w 6331249"/>
              <a:gd name="connsiteY7288" fmla="*/ 6069670 h 6286576"/>
              <a:gd name="connsiteX7289" fmla="*/ 3475260 w 6331249"/>
              <a:gd name="connsiteY7289" fmla="*/ 6076645 h 6286576"/>
              <a:gd name="connsiteX7290" fmla="*/ 3480839 w 6331249"/>
              <a:gd name="connsiteY7290" fmla="*/ 6083851 h 6286576"/>
              <a:gd name="connsiteX7291" fmla="*/ 3486883 w 6331249"/>
              <a:gd name="connsiteY7291" fmla="*/ 6091291 h 6286576"/>
              <a:gd name="connsiteX7292" fmla="*/ 3493159 w 6331249"/>
              <a:gd name="connsiteY7292" fmla="*/ 6098963 h 6286576"/>
              <a:gd name="connsiteX7293" fmla="*/ 3499668 w 6331249"/>
              <a:gd name="connsiteY7293" fmla="*/ 6106635 h 6286576"/>
              <a:gd name="connsiteX7294" fmla="*/ 3506642 w 6331249"/>
              <a:gd name="connsiteY7294" fmla="*/ 6114539 h 6286576"/>
              <a:gd name="connsiteX7295" fmla="*/ 3513848 w 6331249"/>
              <a:gd name="connsiteY7295" fmla="*/ 6122444 h 6286576"/>
              <a:gd name="connsiteX7296" fmla="*/ 3521287 w 6331249"/>
              <a:gd name="connsiteY7296" fmla="*/ 6130115 h 6286576"/>
              <a:gd name="connsiteX7297" fmla="*/ 3528958 w 6331249"/>
              <a:gd name="connsiteY7297" fmla="*/ 6137788 h 6286576"/>
              <a:gd name="connsiteX7298" fmla="*/ 3536862 w 6331249"/>
              <a:gd name="connsiteY7298" fmla="*/ 6145227 h 6286576"/>
              <a:gd name="connsiteX7299" fmla="*/ 3544998 w 6331249"/>
              <a:gd name="connsiteY7299" fmla="*/ 6152202 h 6286576"/>
              <a:gd name="connsiteX7300" fmla="*/ 3553134 w 6331249"/>
              <a:gd name="connsiteY7300" fmla="*/ 6158944 h 6286576"/>
              <a:gd name="connsiteX7301" fmla="*/ 3561502 w 6331249"/>
              <a:gd name="connsiteY7301" fmla="*/ 6165221 h 6286576"/>
              <a:gd name="connsiteX7302" fmla="*/ 3570103 w 6331249"/>
              <a:gd name="connsiteY7302" fmla="*/ 6170335 h 6286576"/>
              <a:gd name="connsiteX7303" fmla="*/ 3578704 w 6331249"/>
              <a:gd name="connsiteY7303" fmla="*/ 6175683 h 6286576"/>
              <a:gd name="connsiteX7304" fmla="*/ 3587305 w 6331249"/>
              <a:gd name="connsiteY7304" fmla="*/ 6180565 h 6286576"/>
              <a:gd name="connsiteX7305" fmla="*/ 3595674 w 6331249"/>
              <a:gd name="connsiteY7305" fmla="*/ 6184749 h 6286576"/>
              <a:gd name="connsiteX7306" fmla="*/ 3604042 w 6331249"/>
              <a:gd name="connsiteY7306" fmla="*/ 6188469 h 6286576"/>
              <a:gd name="connsiteX7307" fmla="*/ 3612411 w 6331249"/>
              <a:gd name="connsiteY7307" fmla="*/ 6191491 h 6286576"/>
              <a:gd name="connsiteX7308" fmla="*/ 3620547 w 6331249"/>
              <a:gd name="connsiteY7308" fmla="*/ 6193816 h 6286576"/>
              <a:gd name="connsiteX7309" fmla="*/ 3628683 w 6331249"/>
              <a:gd name="connsiteY7309" fmla="*/ 6195443 h 6286576"/>
              <a:gd name="connsiteX7310" fmla="*/ 3636819 w 6331249"/>
              <a:gd name="connsiteY7310" fmla="*/ 6195443 h 6286576"/>
              <a:gd name="connsiteX7311" fmla="*/ 3644723 w 6331249"/>
              <a:gd name="connsiteY7311" fmla="*/ 6195443 h 6286576"/>
              <a:gd name="connsiteX7312" fmla="*/ 3652626 w 6331249"/>
              <a:gd name="connsiteY7312" fmla="*/ 6195443 h 6286576"/>
              <a:gd name="connsiteX7313" fmla="*/ 3660530 w 6331249"/>
              <a:gd name="connsiteY7313" fmla="*/ 6194281 h 6286576"/>
              <a:gd name="connsiteX7314" fmla="*/ 3668666 w 6331249"/>
              <a:gd name="connsiteY7314" fmla="*/ 6192189 h 6286576"/>
              <a:gd name="connsiteX7315" fmla="*/ 3676802 w 6331249"/>
              <a:gd name="connsiteY7315" fmla="*/ 6189399 h 6286576"/>
              <a:gd name="connsiteX7316" fmla="*/ 3690749 w 6331249"/>
              <a:gd name="connsiteY7316" fmla="*/ 6182657 h 6286576"/>
              <a:gd name="connsiteX7317" fmla="*/ 3702837 w 6331249"/>
              <a:gd name="connsiteY7317" fmla="*/ 6174752 h 6286576"/>
              <a:gd name="connsiteX7318" fmla="*/ 3713530 w 6331249"/>
              <a:gd name="connsiteY7318" fmla="*/ 6165685 h 6286576"/>
              <a:gd name="connsiteX7319" fmla="*/ 3723061 w 6331249"/>
              <a:gd name="connsiteY7319" fmla="*/ 6155224 h 6286576"/>
              <a:gd name="connsiteX7320" fmla="*/ 3731662 w 6331249"/>
              <a:gd name="connsiteY7320" fmla="*/ 6143367 h 6286576"/>
              <a:gd name="connsiteX7321" fmla="*/ 3739333 w 6331249"/>
              <a:gd name="connsiteY7321" fmla="*/ 6129883 h 6286576"/>
              <a:gd name="connsiteX7322" fmla="*/ 3746075 w 6331249"/>
              <a:gd name="connsiteY7322" fmla="*/ 6114771 h 6286576"/>
              <a:gd name="connsiteX7323" fmla="*/ 3751886 w 6331249"/>
              <a:gd name="connsiteY7323" fmla="*/ 6098033 h 6286576"/>
              <a:gd name="connsiteX7324" fmla="*/ 3756535 w 6331249"/>
              <a:gd name="connsiteY7324" fmla="*/ 6079667 h 6286576"/>
              <a:gd name="connsiteX7325" fmla="*/ 3760255 w 6331249"/>
              <a:gd name="connsiteY7325" fmla="*/ 6059906 h 6286576"/>
              <a:gd name="connsiteX7326" fmla="*/ 3763044 w 6331249"/>
              <a:gd name="connsiteY7326" fmla="*/ 6038750 h 6286576"/>
              <a:gd name="connsiteX7327" fmla="*/ 3764904 w 6331249"/>
              <a:gd name="connsiteY7327" fmla="*/ 6015501 h 6286576"/>
              <a:gd name="connsiteX7328" fmla="*/ 3764904 w 6331249"/>
              <a:gd name="connsiteY7328" fmla="*/ 5992253 h 6286576"/>
              <a:gd name="connsiteX7329" fmla="*/ 3764904 w 6331249"/>
              <a:gd name="connsiteY7329" fmla="*/ 5967377 h 6286576"/>
              <a:gd name="connsiteX7330" fmla="*/ 3764904 w 6331249"/>
              <a:gd name="connsiteY7330" fmla="*/ 5941572 h 6286576"/>
              <a:gd name="connsiteX7331" fmla="*/ 3763044 w 6331249"/>
              <a:gd name="connsiteY7331" fmla="*/ 5916696 h 6286576"/>
              <a:gd name="connsiteX7332" fmla="*/ 3763044 w 6331249"/>
              <a:gd name="connsiteY7332" fmla="*/ 5889263 h 6286576"/>
              <a:gd name="connsiteX7333" fmla="*/ 3760487 w 6331249"/>
              <a:gd name="connsiteY7333" fmla="*/ 5861133 h 6286576"/>
              <a:gd name="connsiteX7334" fmla="*/ 3757465 w 6331249"/>
              <a:gd name="connsiteY7334" fmla="*/ 5832305 h 6286576"/>
              <a:gd name="connsiteX7335" fmla="*/ 3753978 w 6331249"/>
              <a:gd name="connsiteY7335" fmla="*/ 5803012 h 6286576"/>
              <a:gd name="connsiteX7336" fmla="*/ 3750259 w 6331249"/>
              <a:gd name="connsiteY7336" fmla="*/ 5773254 h 6286576"/>
              <a:gd name="connsiteX7337" fmla="*/ 3746307 w 6331249"/>
              <a:gd name="connsiteY7337" fmla="*/ 5743264 h 6286576"/>
              <a:gd name="connsiteX7338" fmla="*/ 3742123 w 6331249"/>
              <a:gd name="connsiteY7338" fmla="*/ 5713041 h 6286576"/>
              <a:gd name="connsiteX7339" fmla="*/ 3736776 w 6331249"/>
              <a:gd name="connsiteY7339" fmla="*/ 5682121 h 6286576"/>
              <a:gd name="connsiteX7340" fmla="*/ 3732359 w 6331249"/>
              <a:gd name="connsiteY7340" fmla="*/ 5651665 h 6286576"/>
              <a:gd name="connsiteX7341" fmla="*/ 3728175 w 6331249"/>
              <a:gd name="connsiteY7341" fmla="*/ 5621210 h 6286576"/>
              <a:gd name="connsiteX7342" fmla="*/ 3723991 w 6331249"/>
              <a:gd name="connsiteY7342" fmla="*/ 5590755 h 6286576"/>
              <a:gd name="connsiteX7343" fmla="*/ 3720039 w 6331249"/>
              <a:gd name="connsiteY7343" fmla="*/ 5560532 h 6286576"/>
              <a:gd name="connsiteX7344" fmla="*/ 3716552 w 6331249"/>
              <a:gd name="connsiteY7344" fmla="*/ 5530309 h 6286576"/>
              <a:gd name="connsiteX7345" fmla="*/ 3713298 w 6331249"/>
              <a:gd name="connsiteY7345" fmla="*/ 5500551 h 6286576"/>
              <a:gd name="connsiteX7346" fmla="*/ 3710741 w 6331249"/>
              <a:gd name="connsiteY7346" fmla="*/ 5471026 h 6286576"/>
              <a:gd name="connsiteX7347" fmla="*/ 3708649 w 6331249"/>
              <a:gd name="connsiteY7347" fmla="*/ 5442198 h 6286576"/>
              <a:gd name="connsiteX7348" fmla="*/ 3704929 w 6331249"/>
              <a:gd name="connsiteY7348" fmla="*/ 5388030 h 6286576"/>
              <a:gd name="connsiteX7349" fmla="*/ 3700745 w 6331249"/>
              <a:gd name="connsiteY7349" fmla="*/ 5334093 h 6286576"/>
              <a:gd name="connsiteX7350" fmla="*/ 3696096 w 6331249"/>
              <a:gd name="connsiteY7350" fmla="*/ 5280157 h 6286576"/>
              <a:gd name="connsiteX7351" fmla="*/ 3690982 w 6331249"/>
              <a:gd name="connsiteY7351" fmla="*/ 5226454 h 6286576"/>
              <a:gd name="connsiteX7352" fmla="*/ 3685403 w 6331249"/>
              <a:gd name="connsiteY7352" fmla="*/ 5172983 h 6286576"/>
              <a:gd name="connsiteX7353" fmla="*/ 3679359 w 6331249"/>
              <a:gd name="connsiteY7353" fmla="*/ 5119977 h 6286576"/>
              <a:gd name="connsiteX7354" fmla="*/ 3673083 w 6331249"/>
              <a:gd name="connsiteY7354" fmla="*/ 5067668 h 6286576"/>
              <a:gd name="connsiteX7355" fmla="*/ 3666574 w 6331249"/>
              <a:gd name="connsiteY7355" fmla="*/ 5016057 h 6286576"/>
              <a:gd name="connsiteX7356" fmla="*/ 3659832 w 6331249"/>
              <a:gd name="connsiteY7356" fmla="*/ 4965143 h 6286576"/>
              <a:gd name="connsiteX7357" fmla="*/ 3653091 w 6331249"/>
              <a:gd name="connsiteY7357" fmla="*/ 4914926 h 6286576"/>
              <a:gd name="connsiteX7358" fmla="*/ 3646815 w 6331249"/>
              <a:gd name="connsiteY7358" fmla="*/ 4868430 h 6286576"/>
              <a:gd name="connsiteX7359" fmla="*/ 3640074 w 6331249"/>
              <a:gd name="connsiteY7359" fmla="*/ 4821933 h 6286576"/>
              <a:gd name="connsiteX7360" fmla="*/ 3633332 w 6331249"/>
              <a:gd name="connsiteY7360" fmla="*/ 4775436 h 6286576"/>
              <a:gd name="connsiteX7361" fmla="*/ 3626358 w 6331249"/>
              <a:gd name="connsiteY7361" fmla="*/ 4728940 h 6286576"/>
              <a:gd name="connsiteX7362" fmla="*/ 3620082 w 6331249"/>
              <a:gd name="connsiteY7362" fmla="*/ 4685698 h 6286576"/>
              <a:gd name="connsiteX7363" fmla="*/ 3614038 w 6331249"/>
              <a:gd name="connsiteY7363" fmla="*/ 4644084 h 6286576"/>
              <a:gd name="connsiteX7364" fmla="*/ 3608226 w 6331249"/>
              <a:gd name="connsiteY7364" fmla="*/ 4604329 h 6286576"/>
              <a:gd name="connsiteX7365" fmla="*/ 3602648 w 6331249"/>
              <a:gd name="connsiteY7365" fmla="*/ 4566202 h 6286576"/>
              <a:gd name="connsiteX7366" fmla="*/ 3597766 w 6331249"/>
              <a:gd name="connsiteY7366" fmla="*/ 4530399 h 6286576"/>
              <a:gd name="connsiteX7367" fmla="*/ 3593349 w 6331249"/>
              <a:gd name="connsiteY7367" fmla="*/ 4496457 h 6286576"/>
              <a:gd name="connsiteX7368" fmla="*/ 3589630 w 6331249"/>
              <a:gd name="connsiteY7368" fmla="*/ 4465071 h 6286576"/>
              <a:gd name="connsiteX7369" fmla="*/ 3586375 w 6331249"/>
              <a:gd name="connsiteY7369" fmla="*/ 4436011 h 6286576"/>
              <a:gd name="connsiteX7370" fmla="*/ 3583818 w 6331249"/>
              <a:gd name="connsiteY7370" fmla="*/ 4409275 h 6286576"/>
              <a:gd name="connsiteX7371" fmla="*/ 3582191 w 6331249"/>
              <a:gd name="connsiteY7371" fmla="*/ 4386027 h 6286576"/>
              <a:gd name="connsiteX7372" fmla="*/ 3666574 w 6331249"/>
              <a:gd name="connsiteY7372" fmla="*/ 4279085 h 6286576"/>
              <a:gd name="connsiteX7373" fmla="*/ 3680289 w 6331249"/>
              <a:gd name="connsiteY7373" fmla="*/ 4291174 h 6286576"/>
              <a:gd name="connsiteX7374" fmla="*/ 3690749 w 6331249"/>
              <a:gd name="connsiteY7374" fmla="*/ 4304193 h 6286576"/>
              <a:gd name="connsiteX7375" fmla="*/ 3699583 w 6331249"/>
              <a:gd name="connsiteY7375" fmla="*/ 4318374 h 6286576"/>
              <a:gd name="connsiteX7376" fmla="*/ 3707254 w 6331249"/>
              <a:gd name="connsiteY7376" fmla="*/ 4333486 h 6286576"/>
              <a:gd name="connsiteX7377" fmla="*/ 3714228 w 6331249"/>
              <a:gd name="connsiteY7377" fmla="*/ 4349760 h 6286576"/>
              <a:gd name="connsiteX7378" fmla="*/ 3720504 w 6331249"/>
              <a:gd name="connsiteY7378" fmla="*/ 4367428 h 6286576"/>
              <a:gd name="connsiteX7379" fmla="*/ 3726316 w 6331249"/>
              <a:gd name="connsiteY7379" fmla="*/ 4386259 h 6286576"/>
              <a:gd name="connsiteX7380" fmla="*/ 3731662 w 6331249"/>
              <a:gd name="connsiteY7380" fmla="*/ 4406253 h 6286576"/>
              <a:gd name="connsiteX7381" fmla="*/ 3736776 w 6331249"/>
              <a:gd name="connsiteY7381" fmla="*/ 4427409 h 6286576"/>
              <a:gd name="connsiteX7382" fmla="*/ 3741658 w 6331249"/>
              <a:gd name="connsiteY7382" fmla="*/ 4450657 h 6286576"/>
              <a:gd name="connsiteX7383" fmla="*/ 3746307 w 6331249"/>
              <a:gd name="connsiteY7383" fmla="*/ 4473906 h 6286576"/>
              <a:gd name="connsiteX7384" fmla="*/ 3750724 w 6331249"/>
              <a:gd name="connsiteY7384" fmla="*/ 4497154 h 6286576"/>
              <a:gd name="connsiteX7385" fmla="*/ 3754908 w 6331249"/>
              <a:gd name="connsiteY7385" fmla="*/ 4522262 h 6286576"/>
              <a:gd name="connsiteX7386" fmla="*/ 3758860 w 6331249"/>
              <a:gd name="connsiteY7386" fmla="*/ 4548068 h 6286576"/>
              <a:gd name="connsiteX7387" fmla="*/ 3762812 w 6331249"/>
              <a:gd name="connsiteY7387" fmla="*/ 4574571 h 6286576"/>
              <a:gd name="connsiteX7388" fmla="*/ 3766531 w 6331249"/>
              <a:gd name="connsiteY7388" fmla="*/ 4601771 h 6286576"/>
              <a:gd name="connsiteX7389" fmla="*/ 3770250 w 6331249"/>
              <a:gd name="connsiteY7389" fmla="*/ 4629437 h 6286576"/>
              <a:gd name="connsiteX7390" fmla="*/ 3773970 w 6331249"/>
              <a:gd name="connsiteY7390" fmla="*/ 4657567 h 6286576"/>
              <a:gd name="connsiteX7391" fmla="*/ 3777456 w 6331249"/>
              <a:gd name="connsiteY7391" fmla="*/ 4685930 h 6286576"/>
              <a:gd name="connsiteX7392" fmla="*/ 3780944 w 6331249"/>
              <a:gd name="connsiteY7392" fmla="*/ 4714526 h 6286576"/>
              <a:gd name="connsiteX7393" fmla="*/ 3784430 w 6331249"/>
              <a:gd name="connsiteY7393" fmla="*/ 4743354 h 6286576"/>
              <a:gd name="connsiteX7394" fmla="*/ 3787917 w 6331249"/>
              <a:gd name="connsiteY7394" fmla="*/ 4772182 h 6286576"/>
              <a:gd name="connsiteX7395" fmla="*/ 3791404 w 6331249"/>
              <a:gd name="connsiteY7395" fmla="*/ 4801010 h 6286576"/>
              <a:gd name="connsiteX7396" fmla="*/ 3794891 w 6331249"/>
              <a:gd name="connsiteY7396" fmla="*/ 4829605 h 6286576"/>
              <a:gd name="connsiteX7397" fmla="*/ 3798610 w 6331249"/>
              <a:gd name="connsiteY7397" fmla="*/ 4857968 h 6286576"/>
              <a:gd name="connsiteX7398" fmla="*/ 3802330 w 6331249"/>
              <a:gd name="connsiteY7398" fmla="*/ 4885866 h 6286576"/>
              <a:gd name="connsiteX7399" fmla="*/ 3806049 w 6331249"/>
              <a:gd name="connsiteY7399" fmla="*/ 4913299 h 6286576"/>
              <a:gd name="connsiteX7400" fmla="*/ 3810001 w 6331249"/>
              <a:gd name="connsiteY7400" fmla="*/ 4940267 h 6286576"/>
              <a:gd name="connsiteX7401" fmla="*/ 3813953 w 6331249"/>
              <a:gd name="connsiteY7401" fmla="*/ 4966538 h 6286576"/>
              <a:gd name="connsiteX7402" fmla="*/ 3818137 w 6331249"/>
              <a:gd name="connsiteY7402" fmla="*/ 4991878 h 6286576"/>
              <a:gd name="connsiteX7403" fmla="*/ 3822554 w 6331249"/>
              <a:gd name="connsiteY7403" fmla="*/ 5016289 h 6286576"/>
              <a:gd name="connsiteX7404" fmla="*/ 3827203 w 6331249"/>
              <a:gd name="connsiteY7404" fmla="*/ 5039537 h 6286576"/>
              <a:gd name="connsiteX7405" fmla="*/ 3831852 w 6331249"/>
              <a:gd name="connsiteY7405" fmla="*/ 5062786 h 6286576"/>
              <a:gd name="connsiteX7406" fmla="*/ 3836269 w 6331249"/>
              <a:gd name="connsiteY7406" fmla="*/ 5086034 h 6286576"/>
              <a:gd name="connsiteX7407" fmla="*/ 3840453 w 6331249"/>
              <a:gd name="connsiteY7407" fmla="*/ 5109282 h 6286576"/>
              <a:gd name="connsiteX7408" fmla="*/ 3844405 w 6331249"/>
              <a:gd name="connsiteY7408" fmla="*/ 5132531 h 6286576"/>
              <a:gd name="connsiteX7409" fmla="*/ 3848357 w 6331249"/>
              <a:gd name="connsiteY7409" fmla="*/ 5155778 h 6286576"/>
              <a:gd name="connsiteX7410" fmla="*/ 3852076 w 6331249"/>
              <a:gd name="connsiteY7410" fmla="*/ 5179027 h 6286576"/>
              <a:gd name="connsiteX7411" fmla="*/ 3855563 w 6331249"/>
              <a:gd name="connsiteY7411" fmla="*/ 5202275 h 6286576"/>
              <a:gd name="connsiteX7412" fmla="*/ 3859050 w 6331249"/>
              <a:gd name="connsiteY7412" fmla="*/ 5225523 h 6286576"/>
              <a:gd name="connsiteX7413" fmla="*/ 3862304 w 6331249"/>
              <a:gd name="connsiteY7413" fmla="*/ 5248772 h 6286576"/>
              <a:gd name="connsiteX7414" fmla="*/ 3865559 w 6331249"/>
              <a:gd name="connsiteY7414" fmla="*/ 5272020 h 6286576"/>
              <a:gd name="connsiteX7415" fmla="*/ 3868580 w 6331249"/>
              <a:gd name="connsiteY7415" fmla="*/ 5295268 h 6286576"/>
              <a:gd name="connsiteX7416" fmla="*/ 3871602 w 6331249"/>
              <a:gd name="connsiteY7416" fmla="*/ 5318517 h 6286576"/>
              <a:gd name="connsiteX7417" fmla="*/ 3874624 w 6331249"/>
              <a:gd name="connsiteY7417" fmla="*/ 5341765 h 6286576"/>
              <a:gd name="connsiteX7418" fmla="*/ 3877646 w 6331249"/>
              <a:gd name="connsiteY7418" fmla="*/ 5365013 h 6286576"/>
              <a:gd name="connsiteX7419" fmla="*/ 3880436 w 6331249"/>
              <a:gd name="connsiteY7419" fmla="*/ 5388262 h 6286576"/>
              <a:gd name="connsiteX7420" fmla="*/ 3883225 w 6331249"/>
              <a:gd name="connsiteY7420" fmla="*/ 5411510 h 6286576"/>
              <a:gd name="connsiteX7421" fmla="*/ 3886015 w 6331249"/>
              <a:gd name="connsiteY7421" fmla="*/ 5434758 h 6286576"/>
              <a:gd name="connsiteX7422" fmla="*/ 3888804 w 6331249"/>
              <a:gd name="connsiteY7422" fmla="*/ 5458007 h 6286576"/>
              <a:gd name="connsiteX7423" fmla="*/ 3891594 w 6331249"/>
              <a:gd name="connsiteY7423" fmla="*/ 5481255 h 6286576"/>
              <a:gd name="connsiteX7424" fmla="*/ 3894383 w 6331249"/>
              <a:gd name="connsiteY7424" fmla="*/ 5504503 h 6286576"/>
              <a:gd name="connsiteX7425" fmla="*/ 3897405 w 6331249"/>
              <a:gd name="connsiteY7425" fmla="*/ 5527751 h 6286576"/>
              <a:gd name="connsiteX7426" fmla="*/ 3900427 w 6331249"/>
              <a:gd name="connsiteY7426" fmla="*/ 5551000 h 6286576"/>
              <a:gd name="connsiteX7427" fmla="*/ 3903449 w 6331249"/>
              <a:gd name="connsiteY7427" fmla="*/ 5574248 h 6286576"/>
              <a:gd name="connsiteX7428" fmla="*/ 3906471 w 6331249"/>
              <a:gd name="connsiteY7428" fmla="*/ 5597496 h 6286576"/>
              <a:gd name="connsiteX7429" fmla="*/ 3909726 w 6331249"/>
              <a:gd name="connsiteY7429" fmla="*/ 5620745 h 6286576"/>
              <a:gd name="connsiteX7430" fmla="*/ 3912980 w 6331249"/>
              <a:gd name="connsiteY7430" fmla="*/ 5643993 h 6286576"/>
              <a:gd name="connsiteX7431" fmla="*/ 3916467 w 6331249"/>
              <a:gd name="connsiteY7431" fmla="*/ 5667241 h 6286576"/>
              <a:gd name="connsiteX7432" fmla="*/ 3919954 w 6331249"/>
              <a:gd name="connsiteY7432" fmla="*/ 5690490 h 6286576"/>
              <a:gd name="connsiteX7433" fmla="*/ 3923673 w 6331249"/>
              <a:gd name="connsiteY7433" fmla="*/ 5713738 h 6286576"/>
              <a:gd name="connsiteX7434" fmla="*/ 3927625 w 6331249"/>
              <a:gd name="connsiteY7434" fmla="*/ 5736986 h 6286576"/>
              <a:gd name="connsiteX7435" fmla="*/ 3931577 w 6331249"/>
              <a:gd name="connsiteY7435" fmla="*/ 5760235 h 6286576"/>
              <a:gd name="connsiteX7436" fmla="*/ 3935761 w 6331249"/>
              <a:gd name="connsiteY7436" fmla="*/ 5783483 h 6286576"/>
              <a:gd name="connsiteX7437" fmla="*/ 3938318 w 6331249"/>
              <a:gd name="connsiteY7437" fmla="*/ 5796503 h 6286576"/>
              <a:gd name="connsiteX7438" fmla="*/ 3941572 w 6331249"/>
              <a:gd name="connsiteY7438" fmla="*/ 5809522 h 6286576"/>
              <a:gd name="connsiteX7439" fmla="*/ 3945292 w 6331249"/>
              <a:gd name="connsiteY7439" fmla="*/ 5822773 h 6286576"/>
              <a:gd name="connsiteX7440" fmla="*/ 3949709 w 6331249"/>
              <a:gd name="connsiteY7440" fmla="*/ 5836257 h 6286576"/>
              <a:gd name="connsiteX7441" fmla="*/ 3954590 w 6331249"/>
              <a:gd name="connsiteY7441" fmla="*/ 5849973 h 6286576"/>
              <a:gd name="connsiteX7442" fmla="*/ 3959937 w 6331249"/>
              <a:gd name="connsiteY7442" fmla="*/ 5863690 h 6286576"/>
              <a:gd name="connsiteX7443" fmla="*/ 3965748 w 6331249"/>
              <a:gd name="connsiteY7443" fmla="*/ 5877406 h 6286576"/>
              <a:gd name="connsiteX7444" fmla="*/ 3972257 w 6331249"/>
              <a:gd name="connsiteY7444" fmla="*/ 5891123 h 6286576"/>
              <a:gd name="connsiteX7445" fmla="*/ 3979231 w 6331249"/>
              <a:gd name="connsiteY7445" fmla="*/ 5904839 h 6286576"/>
              <a:gd name="connsiteX7446" fmla="*/ 3986437 w 6331249"/>
              <a:gd name="connsiteY7446" fmla="*/ 5918556 h 6286576"/>
              <a:gd name="connsiteX7447" fmla="*/ 3994108 w 6331249"/>
              <a:gd name="connsiteY7447" fmla="*/ 5932040 h 6286576"/>
              <a:gd name="connsiteX7448" fmla="*/ 4002244 w 6331249"/>
              <a:gd name="connsiteY7448" fmla="*/ 5945292 h 6286576"/>
              <a:gd name="connsiteX7449" fmla="*/ 4010845 w 6331249"/>
              <a:gd name="connsiteY7449" fmla="*/ 5958311 h 6286576"/>
              <a:gd name="connsiteX7450" fmla="*/ 4019679 w 6331249"/>
              <a:gd name="connsiteY7450" fmla="*/ 5970865 h 6286576"/>
              <a:gd name="connsiteX7451" fmla="*/ 4028744 w 6331249"/>
              <a:gd name="connsiteY7451" fmla="*/ 5983187 h 6286576"/>
              <a:gd name="connsiteX7452" fmla="*/ 4038275 w 6331249"/>
              <a:gd name="connsiteY7452" fmla="*/ 5995043 h 6286576"/>
              <a:gd name="connsiteX7453" fmla="*/ 4048039 w 6331249"/>
              <a:gd name="connsiteY7453" fmla="*/ 6006435 h 6286576"/>
              <a:gd name="connsiteX7454" fmla="*/ 4058035 w 6331249"/>
              <a:gd name="connsiteY7454" fmla="*/ 6017129 h 6286576"/>
              <a:gd name="connsiteX7455" fmla="*/ 4068263 w 6331249"/>
              <a:gd name="connsiteY7455" fmla="*/ 6027358 h 6286576"/>
              <a:gd name="connsiteX7456" fmla="*/ 4078491 w 6331249"/>
              <a:gd name="connsiteY7456" fmla="*/ 6036890 h 6286576"/>
              <a:gd name="connsiteX7457" fmla="*/ 4088952 w 6331249"/>
              <a:gd name="connsiteY7457" fmla="*/ 6045725 h 6286576"/>
              <a:gd name="connsiteX7458" fmla="*/ 4099412 w 6331249"/>
              <a:gd name="connsiteY7458" fmla="*/ 6053861 h 6286576"/>
              <a:gd name="connsiteX7459" fmla="*/ 4109873 w 6331249"/>
              <a:gd name="connsiteY7459" fmla="*/ 6061068 h 6286576"/>
              <a:gd name="connsiteX7460" fmla="*/ 4120333 w 6331249"/>
              <a:gd name="connsiteY7460" fmla="*/ 6067577 h 6286576"/>
              <a:gd name="connsiteX7461" fmla="*/ 4130794 w 6331249"/>
              <a:gd name="connsiteY7461" fmla="*/ 6073157 h 6286576"/>
              <a:gd name="connsiteX7462" fmla="*/ 4141255 w 6331249"/>
              <a:gd name="connsiteY7462" fmla="*/ 6078039 h 6286576"/>
              <a:gd name="connsiteX7463" fmla="*/ 4151483 w 6331249"/>
              <a:gd name="connsiteY7463" fmla="*/ 6081992 h 6286576"/>
              <a:gd name="connsiteX7464" fmla="*/ 4161711 w 6331249"/>
              <a:gd name="connsiteY7464" fmla="*/ 6085014 h 6286576"/>
              <a:gd name="connsiteX7465" fmla="*/ 4171707 w 6331249"/>
              <a:gd name="connsiteY7465" fmla="*/ 6087107 h 6286576"/>
              <a:gd name="connsiteX7466" fmla="*/ 4181702 w 6331249"/>
              <a:gd name="connsiteY7466" fmla="*/ 6088501 h 6286576"/>
              <a:gd name="connsiteX7467" fmla="*/ 4191466 w 6331249"/>
              <a:gd name="connsiteY7467" fmla="*/ 6088501 h 6286576"/>
              <a:gd name="connsiteX7468" fmla="*/ 4200997 w 6331249"/>
              <a:gd name="connsiteY7468" fmla="*/ 6088501 h 6286576"/>
              <a:gd name="connsiteX7469" fmla="*/ 4209830 w 6331249"/>
              <a:gd name="connsiteY7469" fmla="*/ 6087339 h 6286576"/>
              <a:gd name="connsiteX7470" fmla="*/ 4217734 w 6331249"/>
              <a:gd name="connsiteY7470" fmla="*/ 6085246 h 6286576"/>
              <a:gd name="connsiteX7471" fmla="*/ 4225173 w 6331249"/>
              <a:gd name="connsiteY7471" fmla="*/ 6082457 h 6286576"/>
              <a:gd name="connsiteX7472" fmla="*/ 4231914 w 6331249"/>
              <a:gd name="connsiteY7472" fmla="*/ 6078970 h 6286576"/>
              <a:gd name="connsiteX7473" fmla="*/ 4238423 w 6331249"/>
              <a:gd name="connsiteY7473" fmla="*/ 6074785 h 6286576"/>
              <a:gd name="connsiteX7474" fmla="*/ 4244467 w 6331249"/>
              <a:gd name="connsiteY7474" fmla="*/ 6069902 h 6286576"/>
              <a:gd name="connsiteX7475" fmla="*/ 4250278 w 6331249"/>
              <a:gd name="connsiteY7475" fmla="*/ 6064090 h 6286576"/>
              <a:gd name="connsiteX7476" fmla="*/ 4255857 w 6331249"/>
              <a:gd name="connsiteY7476" fmla="*/ 6057581 h 6286576"/>
              <a:gd name="connsiteX7477" fmla="*/ 4261203 w 6331249"/>
              <a:gd name="connsiteY7477" fmla="*/ 6050141 h 6286576"/>
              <a:gd name="connsiteX7478" fmla="*/ 4266318 w 6331249"/>
              <a:gd name="connsiteY7478" fmla="*/ 6041772 h 6286576"/>
              <a:gd name="connsiteX7479" fmla="*/ 4271199 w 6331249"/>
              <a:gd name="connsiteY7479" fmla="*/ 6032473 h 6286576"/>
              <a:gd name="connsiteX7480" fmla="*/ 4275848 w 6331249"/>
              <a:gd name="connsiteY7480" fmla="*/ 6022476 h 6286576"/>
              <a:gd name="connsiteX7481" fmla="*/ 4280033 w 6331249"/>
              <a:gd name="connsiteY7481" fmla="*/ 6011782 h 6286576"/>
              <a:gd name="connsiteX7482" fmla="*/ 4283985 w 6331249"/>
              <a:gd name="connsiteY7482" fmla="*/ 6000390 h 6286576"/>
              <a:gd name="connsiteX7483" fmla="*/ 4287471 w 6331249"/>
              <a:gd name="connsiteY7483" fmla="*/ 5988301 h 6286576"/>
              <a:gd name="connsiteX7484" fmla="*/ 4290726 w 6331249"/>
              <a:gd name="connsiteY7484" fmla="*/ 5975747 h 6286576"/>
              <a:gd name="connsiteX7485" fmla="*/ 4293516 w 6331249"/>
              <a:gd name="connsiteY7485" fmla="*/ 5962728 h 6286576"/>
              <a:gd name="connsiteX7486" fmla="*/ 4296072 w 6331249"/>
              <a:gd name="connsiteY7486" fmla="*/ 5949244 h 6286576"/>
              <a:gd name="connsiteX7487" fmla="*/ 4298165 w 6331249"/>
              <a:gd name="connsiteY7487" fmla="*/ 5935295 h 6286576"/>
              <a:gd name="connsiteX7488" fmla="*/ 4300024 w 6331249"/>
              <a:gd name="connsiteY7488" fmla="*/ 5921113 h 6286576"/>
              <a:gd name="connsiteX7489" fmla="*/ 4301419 w 6331249"/>
              <a:gd name="connsiteY7489" fmla="*/ 5906699 h 6286576"/>
              <a:gd name="connsiteX7490" fmla="*/ 4301419 w 6331249"/>
              <a:gd name="connsiteY7490" fmla="*/ 5892286 h 6286576"/>
              <a:gd name="connsiteX7491" fmla="*/ 4301419 w 6331249"/>
              <a:gd name="connsiteY7491" fmla="*/ 5877639 h 6286576"/>
              <a:gd name="connsiteX7492" fmla="*/ 4301419 w 6331249"/>
              <a:gd name="connsiteY7492" fmla="*/ 5862992 h 6286576"/>
              <a:gd name="connsiteX7493" fmla="*/ 4301419 w 6331249"/>
              <a:gd name="connsiteY7493" fmla="*/ 5816961 h 6286576"/>
              <a:gd name="connsiteX7494" fmla="*/ 4301419 w 6331249"/>
              <a:gd name="connsiteY7494" fmla="*/ 5803244 h 6286576"/>
              <a:gd name="connsiteX7495" fmla="*/ 4301419 w 6331249"/>
              <a:gd name="connsiteY7495" fmla="*/ 5789993 h 6286576"/>
              <a:gd name="connsiteX7496" fmla="*/ 4301419 w 6331249"/>
              <a:gd name="connsiteY7496" fmla="*/ 5777206 h 6286576"/>
              <a:gd name="connsiteX7497" fmla="*/ 4301419 w 6331249"/>
              <a:gd name="connsiteY7497" fmla="*/ 5764885 h 6286576"/>
              <a:gd name="connsiteX7498" fmla="*/ 4297700 w 6331249"/>
              <a:gd name="connsiteY7498" fmla="*/ 5716993 h 6286576"/>
              <a:gd name="connsiteX7499" fmla="*/ 4293516 w 6331249"/>
              <a:gd name="connsiteY7499" fmla="*/ 5669102 h 6286576"/>
              <a:gd name="connsiteX7500" fmla="*/ 4288866 w 6331249"/>
              <a:gd name="connsiteY7500" fmla="*/ 5620977 h 6286576"/>
              <a:gd name="connsiteX7501" fmla="*/ 4283752 w 6331249"/>
              <a:gd name="connsiteY7501" fmla="*/ 5572853 h 6286576"/>
              <a:gd name="connsiteX7502" fmla="*/ 4278406 w 6331249"/>
              <a:gd name="connsiteY7502" fmla="*/ 5524730 h 6286576"/>
              <a:gd name="connsiteX7503" fmla="*/ 4274454 w 6331249"/>
              <a:gd name="connsiteY7503" fmla="*/ 5476606 h 6286576"/>
              <a:gd name="connsiteX7504" fmla="*/ 4268410 w 6331249"/>
              <a:gd name="connsiteY7504" fmla="*/ 5428481 h 6286576"/>
              <a:gd name="connsiteX7505" fmla="*/ 4261668 w 6331249"/>
              <a:gd name="connsiteY7505" fmla="*/ 5379893 h 6286576"/>
              <a:gd name="connsiteX7506" fmla="*/ 4254927 w 6331249"/>
              <a:gd name="connsiteY7506" fmla="*/ 5331768 h 6286576"/>
              <a:gd name="connsiteX7507" fmla="*/ 4247953 w 6331249"/>
              <a:gd name="connsiteY7507" fmla="*/ 5283412 h 6286576"/>
              <a:gd name="connsiteX7508" fmla="*/ 4240747 w 6331249"/>
              <a:gd name="connsiteY7508" fmla="*/ 5235055 h 6286576"/>
              <a:gd name="connsiteX7509" fmla="*/ 4233308 w 6331249"/>
              <a:gd name="connsiteY7509" fmla="*/ 5186699 h 6286576"/>
              <a:gd name="connsiteX7510" fmla="*/ 4225870 w 6331249"/>
              <a:gd name="connsiteY7510" fmla="*/ 5138343 h 6286576"/>
              <a:gd name="connsiteX7511" fmla="*/ 4218199 w 6331249"/>
              <a:gd name="connsiteY7511" fmla="*/ 5089986 h 6286576"/>
              <a:gd name="connsiteX7512" fmla="*/ 4210295 w 6331249"/>
              <a:gd name="connsiteY7512" fmla="*/ 5041630 h 6286576"/>
              <a:gd name="connsiteX7513" fmla="*/ 4202391 w 6331249"/>
              <a:gd name="connsiteY7513" fmla="*/ 4993273 h 6286576"/>
              <a:gd name="connsiteX7514" fmla="*/ 4194255 w 6331249"/>
              <a:gd name="connsiteY7514" fmla="*/ 4944684 h 6286576"/>
              <a:gd name="connsiteX7515" fmla="*/ 4186119 w 6331249"/>
              <a:gd name="connsiteY7515" fmla="*/ 4896095 h 6286576"/>
              <a:gd name="connsiteX7516" fmla="*/ 4177983 w 6331249"/>
              <a:gd name="connsiteY7516" fmla="*/ 4847506 h 6286576"/>
              <a:gd name="connsiteX7517" fmla="*/ 4170312 w 6331249"/>
              <a:gd name="connsiteY7517" fmla="*/ 4798685 h 6286576"/>
              <a:gd name="connsiteX7518" fmla="*/ 4162176 w 6331249"/>
              <a:gd name="connsiteY7518" fmla="*/ 4750096 h 6286576"/>
              <a:gd name="connsiteX7519" fmla="*/ 4154040 w 6331249"/>
              <a:gd name="connsiteY7519" fmla="*/ 4701507 h 6286576"/>
              <a:gd name="connsiteX7520" fmla="*/ 4145904 w 6331249"/>
              <a:gd name="connsiteY7520" fmla="*/ 4652685 h 6286576"/>
              <a:gd name="connsiteX7521" fmla="*/ 4138000 w 6331249"/>
              <a:gd name="connsiteY7521" fmla="*/ 4603864 h 6286576"/>
              <a:gd name="connsiteX7522" fmla="*/ 4130097 w 6331249"/>
              <a:gd name="connsiteY7522" fmla="*/ 4555042 h 6286576"/>
              <a:gd name="connsiteX7523" fmla="*/ 4122426 w 6331249"/>
              <a:gd name="connsiteY7523" fmla="*/ 4506221 h 6286576"/>
              <a:gd name="connsiteX7524" fmla="*/ 4114755 w 6331249"/>
              <a:gd name="connsiteY7524" fmla="*/ 4457400 h 6286576"/>
              <a:gd name="connsiteX7525" fmla="*/ 4107316 w 6331249"/>
              <a:gd name="connsiteY7525" fmla="*/ 4408578 h 6286576"/>
              <a:gd name="connsiteX7526" fmla="*/ 4100110 w 6331249"/>
              <a:gd name="connsiteY7526" fmla="*/ 4359524 h 6286576"/>
              <a:gd name="connsiteX7527" fmla="*/ 4093136 w 6331249"/>
              <a:gd name="connsiteY7527" fmla="*/ 4310470 h 6286576"/>
              <a:gd name="connsiteX7528" fmla="*/ 4086395 w 6331249"/>
              <a:gd name="connsiteY7528" fmla="*/ 4261416 h 6286576"/>
              <a:gd name="connsiteX7529" fmla="*/ 4073609 w 6331249"/>
              <a:gd name="connsiteY7529" fmla="*/ 4212130 h 6286576"/>
              <a:gd name="connsiteX7530" fmla="*/ 4043157 w 6331249"/>
              <a:gd name="connsiteY7530" fmla="*/ 4210270 h 6286576"/>
              <a:gd name="connsiteX7531" fmla="*/ 4126842 w 6331249"/>
              <a:gd name="connsiteY7531" fmla="*/ 4731032 h 6286576"/>
              <a:gd name="connsiteX7532" fmla="*/ 4273524 w 6331249"/>
              <a:gd name="connsiteY7532" fmla="*/ 5818821 h 6286576"/>
              <a:gd name="connsiteX7533" fmla="*/ 4273524 w 6331249"/>
              <a:gd name="connsiteY7533" fmla="*/ 5842069 h 6286576"/>
              <a:gd name="connsiteX7534" fmla="*/ 4254230 w 6331249"/>
              <a:gd name="connsiteY7534" fmla="*/ 5977374 h 6286576"/>
              <a:gd name="connsiteX7535" fmla="*/ 4169847 w 6331249"/>
              <a:gd name="connsiteY7535" fmla="*/ 6054558 h 6286576"/>
              <a:gd name="connsiteX7536" fmla="*/ 4165198 w 6331249"/>
              <a:gd name="connsiteY7536" fmla="*/ 6054558 h 6286576"/>
              <a:gd name="connsiteX7537" fmla="*/ 4124518 w 6331249"/>
              <a:gd name="connsiteY7537" fmla="*/ 6047817 h 6286576"/>
              <a:gd name="connsiteX7538" fmla="*/ 4087789 w 6331249"/>
              <a:gd name="connsiteY7538" fmla="*/ 6027823 h 6286576"/>
              <a:gd name="connsiteX7539" fmla="*/ 3971560 w 6331249"/>
              <a:gd name="connsiteY7539" fmla="*/ 5824866 h 6286576"/>
              <a:gd name="connsiteX7540" fmla="*/ 3844870 w 6331249"/>
              <a:gd name="connsiteY7540" fmla="*/ 5013499 h 6286576"/>
              <a:gd name="connsiteX7541" fmla="*/ 3751886 w 6331249"/>
              <a:gd name="connsiteY7541" fmla="*/ 4381378 h 6286576"/>
              <a:gd name="connsiteX7542" fmla="*/ 3751886 w 6331249"/>
              <a:gd name="connsiteY7542" fmla="*/ 4381378 h 6286576"/>
              <a:gd name="connsiteX7543" fmla="*/ 3744680 w 6331249"/>
              <a:gd name="connsiteY7543" fmla="*/ 4355339 h 6286576"/>
              <a:gd name="connsiteX7544" fmla="*/ 3732359 w 6331249"/>
              <a:gd name="connsiteY7544" fmla="*/ 4329069 h 6286576"/>
              <a:gd name="connsiteX7545" fmla="*/ 3621244 w 6331249"/>
              <a:gd name="connsiteY7545" fmla="*/ 4249327 h 6286576"/>
              <a:gd name="connsiteX7546" fmla="*/ 3619849 w 6331249"/>
              <a:gd name="connsiteY7546" fmla="*/ 4249327 h 6286576"/>
              <a:gd name="connsiteX7547" fmla="*/ 3577542 w 6331249"/>
              <a:gd name="connsiteY7547" fmla="*/ 4293266 h 6286576"/>
              <a:gd name="connsiteX7548" fmla="*/ 3566151 w 6331249"/>
              <a:gd name="connsiteY7548" fmla="*/ 4376495 h 6286576"/>
              <a:gd name="connsiteX7549" fmla="*/ 3566151 w 6331249"/>
              <a:gd name="connsiteY7549" fmla="*/ 4384632 h 6286576"/>
              <a:gd name="connsiteX7550" fmla="*/ 3566151 w 6331249"/>
              <a:gd name="connsiteY7550" fmla="*/ 4384632 h 6286576"/>
              <a:gd name="connsiteX7551" fmla="*/ 3648209 w 6331249"/>
              <a:gd name="connsiteY7551" fmla="*/ 5182515 h 6286576"/>
              <a:gd name="connsiteX7552" fmla="*/ 3728175 w 6331249"/>
              <a:gd name="connsiteY7552" fmla="*/ 5947151 h 6286576"/>
              <a:gd name="connsiteX7553" fmla="*/ 3721899 w 6331249"/>
              <a:gd name="connsiteY7553" fmla="*/ 6081294 h 6286576"/>
              <a:gd name="connsiteX7554" fmla="*/ 3709579 w 6331249"/>
              <a:gd name="connsiteY7554" fmla="*/ 6122211 h 6286576"/>
              <a:gd name="connsiteX7555" fmla="*/ 3709579 w 6331249"/>
              <a:gd name="connsiteY7555" fmla="*/ 6122211 h 6286576"/>
              <a:gd name="connsiteX7556" fmla="*/ 3686333 w 6331249"/>
              <a:gd name="connsiteY7556" fmla="*/ 6159873 h 6286576"/>
              <a:gd name="connsiteX7557" fmla="*/ 3622639 w 6331249"/>
              <a:gd name="connsiteY7557" fmla="*/ 6175450 h 6286576"/>
              <a:gd name="connsiteX7558" fmla="*/ 3551506 w 6331249"/>
              <a:gd name="connsiteY7558" fmla="*/ 6135230 h 6286576"/>
              <a:gd name="connsiteX7559" fmla="*/ 3434115 w 6331249"/>
              <a:gd name="connsiteY7559" fmla="*/ 5995740 h 6286576"/>
              <a:gd name="connsiteX7560" fmla="*/ 3430861 w 6331249"/>
              <a:gd name="connsiteY7560" fmla="*/ 6015501 h 6286576"/>
              <a:gd name="connsiteX7561" fmla="*/ 3430861 w 6331249"/>
              <a:gd name="connsiteY7561" fmla="*/ 6015501 h 6286576"/>
              <a:gd name="connsiteX7562" fmla="*/ 3677034 w 6331249"/>
              <a:gd name="connsiteY7562" fmla="*/ 6151504 h 6286576"/>
              <a:gd name="connsiteX7563" fmla="*/ 3669131 w 6331249"/>
              <a:gd name="connsiteY7563" fmla="*/ 6151504 h 6286576"/>
              <a:gd name="connsiteX7564" fmla="*/ 3669131 w 6331249"/>
              <a:gd name="connsiteY7564" fmla="*/ 6151504 h 6286576"/>
              <a:gd name="connsiteX7565" fmla="*/ 3645885 w 6331249"/>
              <a:gd name="connsiteY7565" fmla="*/ 6136625 h 6286576"/>
              <a:gd name="connsiteX7566" fmla="*/ 3628451 w 6331249"/>
              <a:gd name="connsiteY7566" fmla="*/ 6107564 h 6286576"/>
              <a:gd name="connsiteX7567" fmla="*/ 3577077 w 6331249"/>
              <a:gd name="connsiteY7567" fmla="*/ 5864155 h 6286576"/>
              <a:gd name="connsiteX7568" fmla="*/ 3493159 w 6331249"/>
              <a:gd name="connsiteY7568" fmla="*/ 4644781 h 6286576"/>
              <a:gd name="connsiteX7569" fmla="*/ 3461545 w 6331249"/>
              <a:gd name="connsiteY7569" fmla="*/ 4089611 h 6286576"/>
              <a:gd name="connsiteX7570" fmla="*/ 3399711 w 6331249"/>
              <a:gd name="connsiteY7570" fmla="*/ 4183767 h 6286576"/>
              <a:gd name="connsiteX7571" fmla="*/ 3446203 w 6331249"/>
              <a:gd name="connsiteY7571" fmla="*/ 5763025 h 6286576"/>
              <a:gd name="connsiteX7572" fmla="*/ 3446203 w 6331249"/>
              <a:gd name="connsiteY7572" fmla="*/ 5875081 h 6286576"/>
              <a:gd name="connsiteX7573" fmla="*/ 3438067 w 6331249"/>
              <a:gd name="connsiteY7573" fmla="*/ 5975514 h 6286576"/>
              <a:gd name="connsiteX7574" fmla="*/ 3561735 w 6331249"/>
              <a:gd name="connsiteY7574" fmla="*/ 6125931 h 6286576"/>
              <a:gd name="connsiteX7575" fmla="*/ 3626823 w 6331249"/>
              <a:gd name="connsiteY7575" fmla="*/ 6163361 h 6286576"/>
              <a:gd name="connsiteX7576" fmla="*/ 3676104 w 6331249"/>
              <a:gd name="connsiteY7576" fmla="*/ 6152202 h 6286576"/>
              <a:gd name="connsiteX7577" fmla="*/ 3676104 w 6331249"/>
              <a:gd name="connsiteY7577" fmla="*/ 6152202 h 6286576"/>
              <a:gd name="connsiteX7578" fmla="*/ 4027815 w 6331249"/>
              <a:gd name="connsiteY7578" fmla="*/ 4209573 h 6286576"/>
              <a:gd name="connsiteX7579" fmla="*/ 3790242 w 6331249"/>
              <a:gd name="connsiteY7579" fmla="*/ 4103327 h 6286576"/>
              <a:gd name="connsiteX7580" fmla="*/ 3637749 w 6331249"/>
              <a:gd name="connsiteY7580" fmla="*/ 4132621 h 6286576"/>
              <a:gd name="connsiteX7581" fmla="*/ 3475028 w 6331249"/>
              <a:gd name="connsiteY7581" fmla="*/ 4064270 h 6286576"/>
              <a:gd name="connsiteX7582" fmla="*/ 3508269 w 6331249"/>
              <a:gd name="connsiteY7582" fmla="*/ 4643153 h 6286576"/>
              <a:gd name="connsiteX7583" fmla="*/ 3591954 w 6331249"/>
              <a:gd name="connsiteY7583" fmla="*/ 5861830 h 6286576"/>
              <a:gd name="connsiteX7584" fmla="*/ 3642166 w 6331249"/>
              <a:gd name="connsiteY7584" fmla="*/ 6100823 h 6286576"/>
              <a:gd name="connsiteX7585" fmla="*/ 3657508 w 6331249"/>
              <a:gd name="connsiteY7585" fmla="*/ 6126628 h 6286576"/>
              <a:gd name="connsiteX7586" fmla="*/ 3671920 w 6331249"/>
              <a:gd name="connsiteY7586" fmla="*/ 6136625 h 6286576"/>
              <a:gd name="connsiteX7587" fmla="*/ 3671920 w 6331249"/>
              <a:gd name="connsiteY7587" fmla="*/ 6136625 h 6286576"/>
              <a:gd name="connsiteX7588" fmla="*/ 3676802 w 6331249"/>
              <a:gd name="connsiteY7588" fmla="*/ 6136625 h 6286576"/>
              <a:gd name="connsiteX7589" fmla="*/ 3695631 w 6331249"/>
              <a:gd name="connsiteY7589" fmla="*/ 6121282 h 6286576"/>
              <a:gd name="connsiteX7590" fmla="*/ 3709579 w 6331249"/>
              <a:gd name="connsiteY7590" fmla="*/ 6078970 h 6286576"/>
              <a:gd name="connsiteX7591" fmla="*/ 3715623 w 6331249"/>
              <a:gd name="connsiteY7591" fmla="*/ 5948546 h 6286576"/>
              <a:gd name="connsiteX7592" fmla="*/ 3635657 w 6331249"/>
              <a:gd name="connsiteY7592" fmla="*/ 5184839 h 6286576"/>
              <a:gd name="connsiteX7593" fmla="*/ 3553599 w 6331249"/>
              <a:gd name="connsiteY7593" fmla="*/ 4386027 h 6286576"/>
              <a:gd name="connsiteX7594" fmla="*/ 3553599 w 6331249"/>
              <a:gd name="connsiteY7594" fmla="*/ 4386027 h 6286576"/>
              <a:gd name="connsiteX7595" fmla="*/ 3553599 w 6331249"/>
              <a:gd name="connsiteY7595" fmla="*/ 4377425 h 6286576"/>
              <a:gd name="connsiteX7596" fmla="*/ 3565919 w 6331249"/>
              <a:gd name="connsiteY7596" fmla="*/ 4289082 h 6286576"/>
              <a:gd name="connsiteX7597" fmla="*/ 3621244 w 6331249"/>
              <a:gd name="connsiteY7597" fmla="*/ 4235378 h 6286576"/>
              <a:gd name="connsiteX7598" fmla="*/ 3623569 w 6331249"/>
              <a:gd name="connsiteY7598" fmla="*/ 4235378 h 6286576"/>
              <a:gd name="connsiteX7599" fmla="*/ 3747702 w 6331249"/>
              <a:gd name="connsiteY7599" fmla="*/ 4322559 h 6286576"/>
              <a:gd name="connsiteX7600" fmla="*/ 3760952 w 6331249"/>
              <a:gd name="connsiteY7600" fmla="*/ 4350922 h 6286576"/>
              <a:gd name="connsiteX7601" fmla="*/ 3768856 w 6331249"/>
              <a:gd name="connsiteY7601" fmla="*/ 4379518 h 6286576"/>
              <a:gd name="connsiteX7602" fmla="*/ 3768856 w 6331249"/>
              <a:gd name="connsiteY7602" fmla="*/ 4379518 h 6286576"/>
              <a:gd name="connsiteX7603" fmla="*/ 3861839 w 6331249"/>
              <a:gd name="connsiteY7603" fmla="*/ 5012104 h 6286576"/>
              <a:gd name="connsiteX7604" fmla="*/ 3988297 w 6331249"/>
              <a:gd name="connsiteY7604" fmla="*/ 5822541 h 6286576"/>
              <a:gd name="connsiteX7605" fmla="*/ 4098017 w 6331249"/>
              <a:gd name="connsiteY7605" fmla="*/ 6016664 h 6286576"/>
              <a:gd name="connsiteX7606" fmla="*/ 4131027 w 6331249"/>
              <a:gd name="connsiteY7606" fmla="*/ 6034565 h 6286576"/>
              <a:gd name="connsiteX7607" fmla="*/ 4166593 w 6331249"/>
              <a:gd name="connsiteY7607" fmla="*/ 6040610 h 6286576"/>
              <a:gd name="connsiteX7608" fmla="*/ 4170545 w 6331249"/>
              <a:gd name="connsiteY7608" fmla="*/ 6040610 h 6286576"/>
              <a:gd name="connsiteX7609" fmla="*/ 4242142 w 6331249"/>
              <a:gd name="connsiteY7609" fmla="*/ 5972957 h 6286576"/>
              <a:gd name="connsiteX7610" fmla="*/ 4260506 w 6331249"/>
              <a:gd name="connsiteY7610" fmla="*/ 5842767 h 6286576"/>
              <a:gd name="connsiteX7611" fmla="*/ 4260506 w 6331249"/>
              <a:gd name="connsiteY7611" fmla="*/ 5819518 h 6286576"/>
              <a:gd name="connsiteX7612" fmla="*/ 4113824 w 6331249"/>
              <a:gd name="connsiteY7612" fmla="*/ 4733124 h 6286576"/>
              <a:gd name="connsiteX7613" fmla="*/ 4029674 w 6331249"/>
              <a:gd name="connsiteY7613" fmla="*/ 4208642 h 6286576"/>
              <a:gd name="connsiteX7614" fmla="*/ 4029674 w 6331249"/>
              <a:gd name="connsiteY7614" fmla="*/ 4208642 h 6286576"/>
              <a:gd name="connsiteX7615" fmla="*/ 4065008 w 6331249"/>
              <a:gd name="connsiteY7615" fmla="*/ 3687648 h 6286576"/>
              <a:gd name="connsiteX7616" fmla="*/ 4057802 w 6331249"/>
              <a:gd name="connsiteY7616" fmla="*/ 3669747 h 6286576"/>
              <a:gd name="connsiteX7617" fmla="*/ 4052688 w 6331249"/>
              <a:gd name="connsiteY7617" fmla="*/ 3660215 h 6286576"/>
              <a:gd name="connsiteX7618" fmla="*/ 4050596 w 6331249"/>
              <a:gd name="connsiteY7618" fmla="*/ 3656262 h 6286576"/>
              <a:gd name="connsiteX7619" fmla="*/ 3887874 w 6331249"/>
              <a:gd name="connsiteY7619" fmla="*/ 3637664 h 6286576"/>
              <a:gd name="connsiteX7620" fmla="*/ 3729570 w 6331249"/>
              <a:gd name="connsiteY7620" fmla="*/ 3518167 h 6286576"/>
              <a:gd name="connsiteX7621" fmla="*/ 3675640 w 6331249"/>
              <a:gd name="connsiteY7621" fmla="*/ 3550715 h 6286576"/>
              <a:gd name="connsiteX7622" fmla="*/ 3616363 w 6331249"/>
              <a:gd name="connsiteY7622" fmla="*/ 3570708 h 6286576"/>
              <a:gd name="connsiteX7623" fmla="*/ 3369491 w 6331249"/>
              <a:gd name="connsiteY7623" fmla="*/ 3472833 h 6286576"/>
              <a:gd name="connsiteX7624" fmla="*/ 3264187 w 6331249"/>
              <a:gd name="connsiteY7624" fmla="*/ 3645801 h 6286576"/>
              <a:gd name="connsiteX7625" fmla="*/ 3168414 w 6331249"/>
              <a:gd name="connsiteY7625" fmla="*/ 3779014 h 6286576"/>
              <a:gd name="connsiteX7626" fmla="*/ 3166322 w 6331249"/>
              <a:gd name="connsiteY7626" fmla="*/ 3784826 h 6286576"/>
              <a:gd name="connsiteX7627" fmla="*/ 3164230 w 6331249"/>
              <a:gd name="connsiteY7627" fmla="*/ 3779014 h 6286576"/>
              <a:gd name="connsiteX7628" fmla="*/ 3068457 w 6331249"/>
              <a:gd name="connsiteY7628" fmla="*/ 3645801 h 6286576"/>
              <a:gd name="connsiteX7629" fmla="*/ 2963153 w 6331249"/>
              <a:gd name="connsiteY7629" fmla="*/ 3472833 h 6286576"/>
              <a:gd name="connsiteX7630" fmla="*/ 2716282 w 6331249"/>
              <a:gd name="connsiteY7630" fmla="*/ 3570708 h 6286576"/>
              <a:gd name="connsiteX7631" fmla="*/ 2657005 w 6331249"/>
              <a:gd name="connsiteY7631" fmla="*/ 3550715 h 6286576"/>
              <a:gd name="connsiteX7632" fmla="*/ 2603075 w 6331249"/>
              <a:gd name="connsiteY7632" fmla="*/ 3518167 h 6286576"/>
              <a:gd name="connsiteX7633" fmla="*/ 2444770 w 6331249"/>
              <a:gd name="connsiteY7633" fmla="*/ 3637664 h 6286576"/>
              <a:gd name="connsiteX7634" fmla="*/ 2282049 w 6331249"/>
              <a:gd name="connsiteY7634" fmla="*/ 3656262 h 6286576"/>
              <a:gd name="connsiteX7635" fmla="*/ 2279957 w 6331249"/>
              <a:gd name="connsiteY7635" fmla="*/ 3660215 h 6286576"/>
              <a:gd name="connsiteX7636" fmla="*/ 2274843 w 6331249"/>
              <a:gd name="connsiteY7636" fmla="*/ 3669747 h 6286576"/>
              <a:gd name="connsiteX7637" fmla="*/ 2267636 w 6331249"/>
              <a:gd name="connsiteY7637" fmla="*/ 3687648 h 6286576"/>
              <a:gd name="connsiteX7638" fmla="*/ 2418270 w 6331249"/>
              <a:gd name="connsiteY7638" fmla="*/ 3674628 h 6286576"/>
              <a:gd name="connsiteX7639" fmla="*/ 2585407 w 6331249"/>
              <a:gd name="connsiteY7639" fmla="*/ 3570708 h 6286576"/>
              <a:gd name="connsiteX7640" fmla="*/ 2596798 w 6331249"/>
              <a:gd name="connsiteY7640" fmla="*/ 3554435 h 6286576"/>
              <a:gd name="connsiteX7641" fmla="*/ 2611908 w 6331249"/>
              <a:gd name="connsiteY7641" fmla="*/ 3567221 h 6286576"/>
              <a:gd name="connsiteX7642" fmla="*/ 2613302 w 6331249"/>
              <a:gd name="connsiteY7642" fmla="*/ 3567221 h 6286576"/>
              <a:gd name="connsiteX7643" fmla="*/ 2780440 w 6331249"/>
              <a:gd name="connsiteY7643" fmla="*/ 3608371 h 6286576"/>
              <a:gd name="connsiteX7644" fmla="*/ 2928052 w 6331249"/>
              <a:gd name="connsiteY7644" fmla="*/ 3526769 h 6286576"/>
              <a:gd name="connsiteX7645" fmla="*/ 2928052 w 6331249"/>
              <a:gd name="connsiteY7645" fmla="*/ 3525374 h 6286576"/>
              <a:gd name="connsiteX7646" fmla="*/ 2956179 w 6331249"/>
              <a:gd name="connsiteY7646" fmla="*/ 3491432 h 6286576"/>
              <a:gd name="connsiteX7647" fmla="*/ 2960131 w 6331249"/>
              <a:gd name="connsiteY7647" fmla="*/ 3535371 h 6286576"/>
              <a:gd name="connsiteX7648" fmla="*/ 3059856 w 6331249"/>
              <a:gd name="connsiteY7648" fmla="*/ 3689740 h 6286576"/>
              <a:gd name="connsiteX7649" fmla="*/ 3158651 w 6331249"/>
              <a:gd name="connsiteY7649" fmla="*/ 3807376 h 6286576"/>
              <a:gd name="connsiteX7650" fmla="*/ 3165857 w 6331249"/>
              <a:gd name="connsiteY7650" fmla="*/ 3792963 h 6286576"/>
              <a:gd name="connsiteX7651" fmla="*/ 3173063 w 6331249"/>
              <a:gd name="connsiteY7651" fmla="*/ 3807376 h 6286576"/>
              <a:gd name="connsiteX7652" fmla="*/ 3271858 w 6331249"/>
              <a:gd name="connsiteY7652" fmla="*/ 3689740 h 6286576"/>
              <a:gd name="connsiteX7653" fmla="*/ 3371584 w 6331249"/>
              <a:gd name="connsiteY7653" fmla="*/ 3535371 h 6286576"/>
              <a:gd name="connsiteX7654" fmla="*/ 3375535 w 6331249"/>
              <a:gd name="connsiteY7654" fmla="*/ 3491432 h 6286576"/>
              <a:gd name="connsiteX7655" fmla="*/ 3403663 w 6331249"/>
              <a:gd name="connsiteY7655" fmla="*/ 3525374 h 6286576"/>
              <a:gd name="connsiteX7656" fmla="*/ 3403663 w 6331249"/>
              <a:gd name="connsiteY7656" fmla="*/ 3526769 h 6286576"/>
              <a:gd name="connsiteX7657" fmla="*/ 3551274 w 6331249"/>
              <a:gd name="connsiteY7657" fmla="*/ 3608371 h 6286576"/>
              <a:gd name="connsiteX7658" fmla="*/ 3718412 w 6331249"/>
              <a:gd name="connsiteY7658" fmla="*/ 3567221 h 6286576"/>
              <a:gd name="connsiteX7659" fmla="*/ 3719807 w 6331249"/>
              <a:gd name="connsiteY7659" fmla="*/ 3567221 h 6286576"/>
              <a:gd name="connsiteX7660" fmla="*/ 3734916 w 6331249"/>
              <a:gd name="connsiteY7660" fmla="*/ 3554435 h 6286576"/>
              <a:gd name="connsiteX7661" fmla="*/ 3746307 w 6331249"/>
              <a:gd name="connsiteY7661" fmla="*/ 3570708 h 6286576"/>
              <a:gd name="connsiteX7662" fmla="*/ 3913445 w 6331249"/>
              <a:gd name="connsiteY7662" fmla="*/ 3674628 h 6286576"/>
              <a:gd name="connsiteX7663" fmla="*/ 4064078 w 6331249"/>
              <a:gd name="connsiteY7663" fmla="*/ 3687648 h 6286576"/>
              <a:gd name="connsiteX7664" fmla="*/ 4064078 w 6331249"/>
              <a:gd name="connsiteY7664" fmla="*/ 3687648 h 6286576"/>
              <a:gd name="connsiteX7665" fmla="*/ 3693074 w 6331249"/>
              <a:gd name="connsiteY7665" fmla="*/ 2850709 h 6286576"/>
              <a:gd name="connsiteX7666" fmla="*/ 3850681 w 6331249"/>
              <a:gd name="connsiteY7666" fmla="*/ 2922546 h 6286576"/>
              <a:gd name="connsiteX7667" fmla="*/ 3859282 w 6331249"/>
              <a:gd name="connsiteY7667" fmla="*/ 2930218 h 6286576"/>
              <a:gd name="connsiteX7668" fmla="*/ 3971095 w 6331249"/>
              <a:gd name="connsiteY7668" fmla="*/ 3029488 h 6286576"/>
              <a:gd name="connsiteX7669" fmla="*/ 4114522 w 6331249"/>
              <a:gd name="connsiteY7669" fmla="*/ 3148984 h 6286576"/>
              <a:gd name="connsiteX7670" fmla="*/ 4114522 w 6331249"/>
              <a:gd name="connsiteY7670" fmla="*/ 3148984 h 6286576"/>
              <a:gd name="connsiteX7671" fmla="*/ 4302116 w 6331249"/>
              <a:gd name="connsiteY7671" fmla="*/ 3167583 h 6286576"/>
              <a:gd name="connsiteX7672" fmla="*/ 4437175 w 6331249"/>
              <a:gd name="connsiteY7672" fmla="*/ 3085284 h 6286576"/>
              <a:gd name="connsiteX7673" fmla="*/ 4226335 w 6331249"/>
              <a:gd name="connsiteY7673" fmla="*/ 2911154 h 6286576"/>
              <a:gd name="connsiteX7674" fmla="*/ 4124983 w 6331249"/>
              <a:gd name="connsiteY7674" fmla="*/ 2809094 h 6286576"/>
              <a:gd name="connsiteX7675" fmla="*/ 3942037 w 6331249"/>
              <a:gd name="connsiteY7675" fmla="*/ 2729585 h 6286576"/>
              <a:gd name="connsiteX7676" fmla="*/ 3734219 w 6331249"/>
              <a:gd name="connsiteY7676" fmla="*/ 2733537 h 6286576"/>
              <a:gd name="connsiteX7677" fmla="*/ 3734219 w 6331249"/>
              <a:gd name="connsiteY7677" fmla="*/ 2729585 h 6286576"/>
              <a:gd name="connsiteX7678" fmla="*/ 3712833 w 6331249"/>
              <a:gd name="connsiteY7678" fmla="*/ 2767014 h 6286576"/>
              <a:gd name="connsiteX7679" fmla="*/ 3968538 w 6331249"/>
              <a:gd name="connsiteY7679" fmla="*/ 2823275 h 6286576"/>
              <a:gd name="connsiteX7680" fmla="*/ 4087789 w 6331249"/>
              <a:gd name="connsiteY7680" fmla="*/ 2930218 h 6286576"/>
              <a:gd name="connsiteX7681" fmla="*/ 4157527 w 6331249"/>
              <a:gd name="connsiteY7681" fmla="*/ 2997405 h 6286576"/>
              <a:gd name="connsiteX7682" fmla="*/ 4257019 w 6331249"/>
              <a:gd name="connsiteY7682" fmla="*/ 3059943 h 6286576"/>
              <a:gd name="connsiteX7683" fmla="*/ 4367437 w 6331249"/>
              <a:gd name="connsiteY7683" fmla="*/ 3101558 h 6286576"/>
              <a:gd name="connsiteX7684" fmla="*/ 4388591 w 6331249"/>
              <a:gd name="connsiteY7684" fmla="*/ 3108300 h 6286576"/>
              <a:gd name="connsiteX7685" fmla="*/ 4367437 w 6331249"/>
              <a:gd name="connsiteY7685" fmla="*/ 3115274 h 6286576"/>
              <a:gd name="connsiteX7686" fmla="*/ 4367437 w 6331249"/>
              <a:gd name="connsiteY7686" fmla="*/ 3115274 h 6286576"/>
              <a:gd name="connsiteX7687" fmla="*/ 4350003 w 6331249"/>
              <a:gd name="connsiteY7687" fmla="*/ 3121319 h 6286576"/>
              <a:gd name="connsiteX7688" fmla="*/ 4157527 w 6331249"/>
              <a:gd name="connsiteY7688" fmla="*/ 3132478 h 6286576"/>
              <a:gd name="connsiteX7689" fmla="*/ 4041297 w 6331249"/>
              <a:gd name="connsiteY7689" fmla="*/ 3064593 h 6286576"/>
              <a:gd name="connsiteX7690" fmla="*/ 3932739 w 6331249"/>
              <a:gd name="connsiteY7690" fmla="*/ 2963928 h 6286576"/>
              <a:gd name="connsiteX7691" fmla="*/ 3932739 w 6331249"/>
              <a:gd name="connsiteY7691" fmla="*/ 2963928 h 6286576"/>
              <a:gd name="connsiteX7692" fmla="*/ 3901590 w 6331249"/>
              <a:gd name="connsiteY7692" fmla="*/ 2934402 h 6286576"/>
              <a:gd name="connsiteX7693" fmla="*/ 3868580 w 6331249"/>
              <a:gd name="connsiteY7693" fmla="*/ 2909062 h 6286576"/>
              <a:gd name="connsiteX7694" fmla="*/ 3693306 w 6331249"/>
              <a:gd name="connsiteY7694" fmla="*/ 2845826 h 6286576"/>
              <a:gd name="connsiteX7695" fmla="*/ 3693306 w 6331249"/>
              <a:gd name="connsiteY7695" fmla="*/ 2851173 h 6286576"/>
              <a:gd name="connsiteX7696" fmla="*/ 3693306 w 6331249"/>
              <a:gd name="connsiteY7696" fmla="*/ 2851173 h 6286576"/>
              <a:gd name="connsiteX7697" fmla="*/ 3707254 w 6331249"/>
              <a:gd name="connsiteY7697" fmla="*/ 2780964 h 6286576"/>
              <a:gd name="connsiteX7698" fmla="*/ 3696329 w 6331249"/>
              <a:gd name="connsiteY7698" fmla="*/ 2830018 h 6286576"/>
              <a:gd name="connsiteX7699" fmla="*/ 3875787 w 6331249"/>
              <a:gd name="connsiteY7699" fmla="*/ 2895578 h 6286576"/>
              <a:gd name="connsiteX7700" fmla="*/ 3909958 w 6331249"/>
              <a:gd name="connsiteY7700" fmla="*/ 2921848 h 6286576"/>
              <a:gd name="connsiteX7701" fmla="*/ 3942037 w 6331249"/>
              <a:gd name="connsiteY7701" fmla="*/ 2952536 h 6286576"/>
              <a:gd name="connsiteX7702" fmla="*/ 3942037 w 6331249"/>
              <a:gd name="connsiteY7702" fmla="*/ 2952536 h 6286576"/>
              <a:gd name="connsiteX7703" fmla="*/ 4048969 w 6331249"/>
              <a:gd name="connsiteY7703" fmla="*/ 3051806 h 6286576"/>
              <a:gd name="connsiteX7704" fmla="*/ 4161944 w 6331249"/>
              <a:gd name="connsiteY7704" fmla="*/ 3117599 h 6286576"/>
              <a:gd name="connsiteX7705" fmla="*/ 4341634 w 6331249"/>
              <a:gd name="connsiteY7705" fmla="*/ 3107137 h 6286576"/>
              <a:gd name="connsiteX7706" fmla="*/ 4250743 w 6331249"/>
              <a:gd name="connsiteY7706" fmla="*/ 3072962 h 6286576"/>
              <a:gd name="connsiteX7707" fmla="*/ 4147764 w 6331249"/>
              <a:gd name="connsiteY7707" fmla="*/ 3008099 h 6286576"/>
              <a:gd name="connsiteX7708" fmla="*/ 4078026 w 6331249"/>
              <a:gd name="connsiteY7708" fmla="*/ 2939982 h 6286576"/>
              <a:gd name="connsiteX7709" fmla="*/ 3961797 w 6331249"/>
              <a:gd name="connsiteY7709" fmla="*/ 2834667 h 6286576"/>
              <a:gd name="connsiteX7710" fmla="*/ 3708649 w 6331249"/>
              <a:gd name="connsiteY7710" fmla="*/ 2780731 h 6286576"/>
              <a:gd name="connsiteX7711" fmla="*/ 3708649 w 6331249"/>
              <a:gd name="connsiteY7711" fmla="*/ 2780731 h 6286576"/>
              <a:gd name="connsiteX7712" fmla="*/ 3775364 w 6331249"/>
              <a:gd name="connsiteY7712" fmla="*/ 2691225 h 6286576"/>
              <a:gd name="connsiteX7713" fmla="*/ 3946454 w 6331249"/>
              <a:gd name="connsiteY7713" fmla="*/ 2691225 h 6286576"/>
              <a:gd name="connsiteX7714" fmla="*/ 4050363 w 6331249"/>
              <a:gd name="connsiteY7714" fmla="*/ 2718193 h 6286576"/>
              <a:gd name="connsiteX7715" fmla="*/ 4067565 w 6331249"/>
              <a:gd name="connsiteY7715" fmla="*/ 2716333 h 6286576"/>
              <a:gd name="connsiteX7716" fmla="*/ 4224010 w 6331249"/>
              <a:gd name="connsiteY7716" fmla="*/ 2731677 h 6286576"/>
              <a:gd name="connsiteX7717" fmla="*/ 4348143 w 6331249"/>
              <a:gd name="connsiteY7717" fmla="*/ 2833737 h 6286576"/>
              <a:gd name="connsiteX7718" fmla="*/ 4426482 w 6331249"/>
              <a:gd name="connsiteY7718" fmla="*/ 2907202 h 6286576"/>
              <a:gd name="connsiteX7719" fmla="*/ 4426482 w 6331249"/>
              <a:gd name="connsiteY7719" fmla="*/ 2907202 h 6286576"/>
              <a:gd name="connsiteX7720" fmla="*/ 4574558 w 6331249"/>
              <a:gd name="connsiteY7720" fmla="*/ 2957883 h 6286576"/>
              <a:gd name="connsiteX7721" fmla="*/ 4602453 w 6331249"/>
              <a:gd name="connsiteY7721" fmla="*/ 2957883 h 6286576"/>
              <a:gd name="connsiteX7722" fmla="*/ 4628256 w 6331249"/>
              <a:gd name="connsiteY7722" fmla="*/ 2955326 h 6286576"/>
              <a:gd name="connsiteX7723" fmla="*/ 4628256 w 6331249"/>
              <a:gd name="connsiteY7723" fmla="*/ 2955326 h 6286576"/>
              <a:gd name="connsiteX7724" fmla="*/ 4713104 w 6331249"/>
              <a:gd name="connsiteY7724" fmla="*/ 2907202 h 6286576"/>
              <a:gd name="connsiteX7725" fmla="*/ 4658708 w 6331249"/>
              <a:gd name="connsiteY7725" fmla="*/ 2904644 h 6286576"/>
              <a:gd name="connsiteX7726" fmla="*/ 4561541 w 6331249"/>
              <a:gd name="connsiteY7726" fmla="*/ 2863262 h 6286576"/>
              <a:gd name="connsiteX7727" fmla="*/ 4561541 w 6331249"/>
              <a:gd name="connsiteY7727" fmla="*/ 2863262 h 6286576"/>
              <a:gd name="connsiteX7728" fmla="*/ 4452982 w 6331249"/>
              <a:gd name="connsiteY7728" fmla="*/ 2770269 h 6286576"/>
              <a:gd name="connsiteX7729" fmla="*/ 4350235 w 6331249"/>
              <a:gd name="connsiteY7729" fmla="*/ 2682623 h 6286576"/>
              <a:gd name="connsiteX7730" fmla="*/ 4190071 w 6331249"/>
              <a:gd name="connsiteY7730" fmla="*/ 2636126 h 6286576"/>
              <a:gd name="connsiteX7731" fmla="*/ 4368600 w 6331249"/>
              <a:gd name="connsiteY7731" fmla="*/ 2652168 h 6286576"/>
              <a:gd name="connsiteX7732" fmla="*/ 4478088 w 6331249"/>
              <a:gd name="connsiteY7732" fmla="*/ 2745161 h 6286576"/>
              <a:gd name="connsiteX7733" fmla="*/ 4580137 w 6331249"/>
              <a:gd name="connsiteY7733" fmla="*/ 2832575 h 6286576"/>
              <a:gd name="connsiteX7734" fmla="*/ 4580137 w 6331249"/>
              <a:gd name="connsiteY7734" fmla="*/ 2832575 h 6286576"/>
              <a:gd name="connsiteX7735" fmla="*/ 4665914 w 6331249"/>
              <a:gd name="connsiteY7735" fmla="*/ 2869540 h 6286576"/>
              <a:gd name="connsiteX7736" fmla="*/ 4740999 w 6331249"/>
              <a:gd name="connsiteY7736" fmla="*/ 2862797 h 6286576"/>
              <a:gd name="connsiteX7737" fmla="*/ 4833982 w 6331249"/>
              <a:gd name="connsiteY7737" fmla="*/ 2811651 h 6286576"/>
              <a:gd name="connsiteX7738" fmla="*/ 4876290 w 6331249"/>
              <a:gd name="connsiteY7738" fmla="*/ 2738186 h 6286576"/>
              <a:gd name="connsiteX7739" fmla="*/ 4771451 w 6331249"/>
              <a:gd name="connsiteY7739" fmla="*/ 2645193 h 6286576"/>
              <a:gd name="connsiteX7740" fmla="*/ 4688928 w 6331249"/>
              <a:gd name="connsiteY7740" fmla="*/ 2594279 h 6286576"/>
              <a:gd name="connsiteX7741" fmla="*/ 4688928 w 6331249"/>
              <a:gd name="connsiteY7741" fmla="*/ 2594279 h 6286576"/>
              <a:gd name="connsiteX7742" fmla="*/ 4635927 w 6331249"/>
              <a:gd name="connsiteY7742" fmla="*/ 2551038 h 6286576"/>
              <a:gd name="connsiteX7743" fmla="*/ 4012240 w 6331249"/>
              <a:gd name="connsiteY7743" fmla="*/ 2278102 h 6286576"/>
              <a:gd name="connsiteX7744" fmla="*/ 3916234 w 6331249"/>
              <a:gd name="connsiteY7744" fmla="*/ 2273220 h 6286576"/>
              <a:gd name="connsiteX7745" fmla="*/ 3855563 w 6331249"/>
              <a:gd name="connsiteY7745" fmla="*/ 2275313 h 6286576"/>
              <a:gd name="connsiteX7746" fmla="*/ 3908563 w 6331249"/>
              <a:gd name="connsiteY7746" fmla="*/ 2352265 h 6286576"/>
              <a:gd name="connsiteX7747" fmla="*/ 3903449 w 6331249"/>
              <a:gd name="connsiteY7747" fmla="*/ 2359937 h 6286576"/>
              <a:gd name="connsiteX7748" fmla="*/ 3941340 w 6331249"/>
              <a:gd name="connsiteY7748" fmla="*/ 2336688 h 6286576"/>
              <a:gd name="connsiteX7749" fmla="*/ 4048969 w 6331249"/>
              <a:gd name="connsiteY7749" fmla="*/ 2321577 h 6286576"/>
              <a:gd name="connsiteX7750" fmla="*/ 4058500 w 6331249"/>
              <a:gd name="connsiteY7750" fmla="*/ 2321577 h 6286576"/>
              <a:gd name="connsiteX7751" fmla="*/ 4194255 w 6331249"/>
              <a:gd name="connsiteY7751" fmla="*/ 2388300 h 6286576"/>
              <a:gd name="connsiteX7752" fmla="*/ 4290959 w 6331249"/>
              <a:gd name="connsiteY7752" fmla="*/ 2443863 h 6286576"/>
              <a:gd name="connsiteX7753" fmla="*/ 4290959 w 6331249"/>
              <a:gd name="connsiteY7753" fmla="*/ 2443863 h 6286576"/>
              <a:gd name="connsiteX7754" fmla="*/ 4317923 w 6331249"/>
              <a:gd name="connsiteY7754" fmla="*/ 2454092 h 6286576"/>
              <a:gd name="connsiteX7755" fmla="*/ 4293516 w 6331249"/>
              <a:gd name="connsiteY7755" fmla="*/ 2466181 h 6286576"/>
              <a:gd name="connsiteX7756" fmla="*/ 4121961 w 6331249"/>
              <a:gd name="connsiteY7756" fmla="*/ 2498729 h 6286576"/>
              <a:gd name="connsiteX7757" fmla="*/ 4085697 w 6331249"/>
              <a:gd name="connsiteY7757" fmla="*/ 2498729 h 6286576"/>
              <a:gd name="connsiteX7758" fmla="*/ 4050363 w 6331249"/>
              <a:gd name="connsiteY7758" fmla="*/ 2495707 h 6286576"/>
              <a:gd name="connsiteX7759" fmla="*/ 4050363 w 6331249"/>
              <a:gd name="connsiteY7759" fmla="*/ 2495707 h 6286576"/>
              <a:gd name="connsiteX7760" fmla="*/ 3901822 w 6331249"/>
              <a:gd name="connsiteY7760" fmla="*/ 2444793 h 6286576"/>
              <a:gd name="connsiteX7761" fmla="*/ 3887642 w 6331249"/>
              <a:gd name="connsiteY7761" fmla="*/ 2426659 h 6286576"/>
              <a:gd name="connsiteX7762" fmla="*/ 3882296 w 6331249"/>
              <a:gd name="connsiteY7762" fmla="*/ 2405038 h 6286576"/>
              <a:gd name="connsiteX7763" fmla="*/ 3882296 w 6331249"/>
              <a:gd name="connsiteY7763" fmla="*/ 2405038 h 6286576"/>
              <a:gd name="connsiteX7764" fmla="*/ 3882296 w 6331249"/>
              <a:gd name="connsiteY7764" fmla="*/ 2402481 h 6286576"/>
              <a:gd name="connsiteX7765" fmla="*/ 3884853 w 6331249"/>
              <a:gd name="connsiteY7765" fmla="*/ 2388300 h 6286576"/>
              <a:gd name="connsiteX7766" fmla="*/ 3851146 w 6331249"/>
              <a:gd name="connsiteY7766" fmla="*/ 2638916 h 6286576"/>
              <a:gd name="connsiteX7767" fmla="*/ 3775597 w 6331249"/>
              <a:gd name="connsiteY7767" fmla="*/ 2691225 h 6286576"/>
              <a:gd name="connsiteX7768" fmla="*/ 3775597 w 6331249"/>
              <a:gd name="connsiteY7768" fmla="*/ 2691225 h 6286576"/>
              <a:gd name="connsiteX7769" fmla="*/ 3839058 w 6331249"/>
              <a:gd name="connsiteY7769" fmla="*/ 2241370 h 6286576"/>
              <a:gd name="connsiteX7770" fmla="*/ 3916234 w 6331249"/>
              <a:gd name="connsiteY7770" fmla="*/ 2238348 h 6286576"/>
              <a:gd name="connsiteX7771" fmla="*/ 4015727 w 6331249"/>
              <a:gd name="connsiteY7771" fmla="*/ 2243462 h 6286576"/>
              <a:gd name="connsiteX7772" fmla="*/ 4469022 w 6331249"/>
              <a:gd name="connsiteY7772" fmla="*/ 2384580 h 6286576"/>
              <a:gd name="connsiteX7773" fmla="*/ 4504821 w 6331249"/>
              <a:gd name="connsiteY7773" fmla="*/ 2379000 h 6286576"/>
              <a:gd name="connsiteX7774" fmla="*/ 4648945 w 6331249"/>
              <a:gd name="connsiteY7774" fmla="*/ 2398761 h 6286576"/>
              <a:gd name="connsiteX7775" fmla="*/ 4691485 w 6331249"/>
              <a:gd name="connsiteY7775" fmla="*/ 2436656 h 6286576"/>
              <a:gd name="connsiteX7776" fmla="*/ 4900698 w 6331249"/>
              <a:gd name="connsiteY7776" fmla="*/ 2571729 h 6286576"/>
              <a:gd name="connsiteX7777" fmla="*/ 4900698 w 6331249"/>
              <a:gd name="connsiteY7777" fmla="*/ 2571729 h 6286576"/>
              <a:gd name="connsiteX7778" fmla="*/ 5034594 w 6331249"/>
              <a:gd name="connsiteY7778" fmla="*/ 2543598 h 6286576"/>
              <a:gd name="connsiteX7779" fmla="*/ 5066209 w 6331249"/>
              <a:gd name="connsiteY7779" fmla="*/ 2518025 h 6286576"/>
              <a:gd name="connsiteX7780" fmla="*/ 4995309 w 6331249"/>
              <a:gd name="connsiteY7780" fmla="*/ 2520117 h 6286576"/>
              <a:gd name="connsiteX7781" fmla="*/ 4800508 w 6331249"/>
              <a:gd name="connsiteY7781" fmla="*/ 2411315 h 6286576"/>
              <a:gd name="connsiteX7782" fmla="*/ 4714498 w 6331249"/>
              <a:gd name="connsiteY7782" fmla="*/ 2343662 h 6286576"/>
              <a:gd name="connsiteX7783" fmla="*/ 4532483 w 6331249"/>
              <a:gd name="connsiteY7783" fmla="*/ 2287402 h 6286576"/>
              <a:gd name="connsiteX7784" fmla="*/ 4731700 w 6331249"/>
              <a:gd name="connsiteY7784" fmla="*/ 2310650 h 6286576"/>
              <a:gd name="connsiteX7785" fmla="*/ 4824684 w 6331249"/>
              <a:gd name="connsiteY7785" fmla="*/ 2383417 h 6286576"/>
              <a:gd name="connsiteX7786" fmla="*/ 4999028 w 6331249"/>
              <a:gd name="connsiteY7786" fmla="*/ 2482920 h 6286576"/>
              <a:gd name="connsiteX7787" fmla="*/ 5092012 w 6331249"/>
              <a:gd name="connsiteY7787" fmla="*/ 2471296 h 6286576"/>
              <a:gd name="connsiteX7788" fmla="*/ 5105029 w 6331249"/>
              <a:gd name="connsiteY7788" fmla="*/ 2463159 h 6286576"/>
              <a:gd name="connsiteX7789" fmla="*/ 5114560 w 6331249"/>
              <a:gd name="connsiteY7789" fmla="*/ 2453162 h 6286576"/>
              <a:gd name="connsiteX7790" fmla="*/ 5114560 w 6331249"/>
              <a:gd name="connsiteY7790" fmla="*/ 2453162 h 6286576"/>
              <a:gd name="connsiteX7791" fmla="*/ 5148034 w 6331249"/>
              <a:gd name="connsiteY7791" fmla="*/ 2417592 h 6286576"/>
              <a:gd name="connsiteX7792" fmla="*/ 5205684 w 6331249"/>
              <a:gd name="connsiteY7792" fmla="*/ 2315997 h 6286576"/>
              <a:gd name="connsiteX7793" fmla="*/ 5050169 w 6331249"/>
              <a:gd name="connsiteY7793" fmla="*/ 2206730 h 6286576"/>
              <a:gd name="connsiteX7794" fmla="*/ 4950444 w 6331249"/>
              <a:gd name="connsiteY7794" fmla="*/ 2153259 h 6286576"/>
              <a:gd name="connsiteX7795" fmla="*/ 4950444 w 6331249"/>
              <a:gd name="connsiteY7795" fmla="*/ 2153259 h 6286576"/>
              <a:gd name="connsiteX7796" fmla="*/ 4894189 w 6331249"/>
              <a:gd name="connsiteY7796" fmla="*/ 2115132 h 6286576"/>
              <a:gd name="connsiteX7797" fmla="*/ 4741464 w 6331249"/>
              <a:gd name="connsiteY7797" fmla="*/ 2020511 h 6286576"/>
              <a:gd name="connsiteX7798" fmla="*/ 4741464 w 6331249"/>
              <a:gd name="connsiteY7798" fmla="*/ 2020511 h 6286576"/>
              <a:gd name="connsiteX7799" fmla="*/ 4652897 w 6331249"/>
              <a:gd name="connsiteY7799" fmla="*/ 2001447 h 6286576"/>
              <a:gd name="connsiteX7800" fmla="*/ 4605243 w 6331249"/>
              <a:gd name="connsiteY7800" fmla="*/ 1996100 h 6286576"/>
              <a:gd name="connsiteX7801" fmla="*/ 4555032 w 6331249"/>
              <a:gd name="connsiteY7801" fmla="*/ 1979129 h 6286576"/>
              <a:gd name="connsiteX7802" fmla="*/ 4487619 w 6331249"/>
              <a:gd name="connsiteY7802" fmla="*/ 1955881 h 6286576"/>
              <a:gd name="connsiteX7803" fmla="*/ 4430434 w 6331249"/>
              <a:gd name="connsiteY7803" fmla="*/ 1939142 h 6286576"/>
              <a:gd name="connsiteX7804" fmla="*/ 4215409 w 6331249"/>
              <a:gd name="connsiteY7804" fmla="*/ 1896365 h 6286576"/>
              <a:gd name="connsiteX7805" fmla="*/ 4215409 w 6331249"/>
              <a:gd name="connsiteY7805" fmla="*/ 1896365 h 6286576"/>
              <a:gd name="connsiteX7806" fmla="*/ 4026420 w 6331249"/>
              <a:gd name="connsiteY7806" fmla="*/ 1901480 h 6286576"/>
              <a:gd name="connsiteX7807" fmla="*/ 3906936 w 6331249"/>
              <a:gd name="connsiteY7807" fmla="*/ 1904967 h 6286576"/>
              <a:gd name="connsiteX7808" fmla="*/ 3906936 w 6331249"/>
              <a:gd name="connsiteY7808" fmla="*/ 1904967 h 6286576"/>
              <a:gd name="connsiteX7809" fmla="*/ 3787220 w 6331249"/>
              <a:gd name="connsiteY7809" fmla="*/ 1899387 h 6286576"/>
              <a:gd name="connsiteX7810" fmla="*/ 3703302 w 6331249"/>
              <a:gd name="connsiteY7810" fmla="*/ 1882416 h 6286576"/>
              <a:gd name="connsiteX7811" fmla="*/ 3853006 w 6331249"/>
              <a:gd name="connsiteY7811" fmla="*/ 2066543 h 6286576"/>
              <a:gd name="connsiteX7812" fmla="*/ 3839988 w 6331249"/>
              <a:gd name="connsiteY7812" fmla="*/ 2241138 h 6286576"/>
              <a:gd name="connsiteX7813" fmla="*/ 3839988 w 6331249"/>
              <a:gd name="connsiteY7813" fmla="*/ 2241138 h 6286576"/>
              <a:gd name="connsiteX7814" fmla="*/ 4049434 w 6331249"/>
              <a:gd name="connsiteY7814" fmla="*/ 2390624 h 6286576"/>
              <a:gd name="connsiteX7815" fmla="*/ 4049434 w 6331249"/>
              <a:gd name="connsiteY7815" fmla="*/ 2390624 h 6286576"/>
              <a:gd name="connsiteX7816" fmla="*/ 4070355 w 6331249"/>
              <a:gd name="connsiteY7816" fmla="*/ 2413873 h 6286576"/>
              <a:gd name="connsiteX7817" fmla="*/ 4070355 w 6331249"/>
              <a:gd name="connsiteY7817" fmla="*/ 2413873 h 6286576"/>
              <a:gd name="connsiteX7818" fmla="*/ 4051363 w 6331249"/>
              <a:gd name="connsiteY7818" fmla="*/ 2433471 h 6286576"/>
              <a:gd name="connsiteX7819" fmla="*/ 4049434 w 6331249"/>
              <a:gd name="connsiteY7819" fmla="*/ 2433401 h 6286576"/>
              <a:gd name="connsiteX7820" fmla="*/ 4049434 w 6331249"/>
              <a:gd name="connsiteY7820" fmla="*/ 2433401 h 6286576"/>
              <a:gd name="connsiteX7821" fmla="*/ 4028512 w 6331249"/>
              <a:gd name="connsiteY7821" fmla="*/ 2410153 h 6286576"/>
              <a:gd name="connsiteX7822" fmla="*/ 4028512 w 6331249"/>
              <a:gd name="connsiteY7822" fmla="*/ 2410153 h 6286576"/>
              <a:gd name="connsiteX7823" fmla="*/ 4047504 w 6331249"/>
              <a:gd name="connsiteY7823" fmla="*/ 2390555 h 6286576"/>
              <a:gd name="connsiteX7824" fmla="*/ 4049434 w 6331249"/>
              <a:gd name="connsiteY7824" fmla="*/ 2390624 h 6286576"/>
              <a:gd name="connsiteX7825" fmla="*/ 4049434 w 6331249"/>
              <a:gd name="connsiteY7825" fmla="*/ 2390624 h 6286576"/>
              <a:gd name="connsiteX7826" fmla="*/ 4141022 w 6331249"/>
              <a:gd name="connsiteY7826" fmla="*/ 2413873 h 6286576"/>
              <a:gd name="connsiteX7827" fmla="*/ 4197742 w 6331249"/>
              <a:gd name="connsiteY7827" fmla="*/ 2446885 h 6286576"/>
              <a:gd name="connsiteX7828" fmla="*/ 4096390 w 6331249"/>
              <a:gd name="connsiteY7828" fmla="*/ 2461764 h 6286576"/>
              <a:gd name="connsiteX7829" fmla="*/ 4071749 w 6331249"/>
              <a:gd name="connsiteY7829" fmla="*/ 2461764 h 6286576"/>
              <a:gd name="connsiteX7830" fmla="*/ 4048504 w 6331249"/>
              <a:gd name="connsiteY7830" fmla="*/ 2459672 h 6286576"/>
              <a:gd name="connsiteX7831" fmla="*/ 4048504 w 6331249"/>
              <a:gd name="connsiteY7831" fmla="*/ 2459672 h 6286576"/>
              <a:gd name="connsiteX7832" fmla="*/ 3952731 w 6331249"/>
              <a:gd name="connsiteY7832" fmla="*/ 2428984 h 6286576"/>
              <a:gd name="connsiteX7833" fmla="*/ 3946222 w 6331249"/>
              <a:gd name="connsiteY7833" fmla="*/ 2421079 h 6286576"/>
              <a:gd name="connsiteX7834" fmla="*/ 3944129 w 6331249"/>
              <a:gd name="connsiteY7834" fmla="*/ 2413640 h 6286576"/>
              <a:gd name="connsiteX7835" fmla="*/ 3944129 w 6331249"/>
              <a:gd name="connsiteY7835" fmla="*/ 2413640 h 6286576"/>
              <a:gd name="connsiteX7836" fmla="*/ 3944129 w 6331249"/>
              <a:gd name="connsiteY7836" fmla="*/ 2413640 h 6286576"/>
              <a:gd name="connsiteX7837" fmla="*/ 3977371 w 6331249"/>
              <a:gd name="connsiteY7837" fmla="*/ 2380860 h 6286576"/>
              <a:gd name="connsiteX7838" fmla="*/ 4047109 w 6331249"/>
              <a:gd name="connsiteY7838" fmla="*/ 2371793 h 6286576"/>
              <a:gd name="connsiteX7839" fmla="*/ 4052920 w 6331249"/>
              <a:gd name="connsiteY7839" fmla="*/ 2371793 h 6286576"/>
              <a:gd name="connsiteX7840" fmla="*/ 4141719 w 6331249"/>
              <a:gd name="connsiteY7840" fmla="*/ 2414570 h 6286576"/>
              <a:gd name="connsiteX7841" fmla="*/ 4141719 w 6331249"/>
              <a:gd name="connsiteY7841" fmla="*/ 2414570 h 6286576"/>
              <a:gd name="connsiteX7842" fmla="*/ 4049434 w 6331249"/>
              <a:gd name="connsiteY7842" fmla="*/ 2372723 h 6286576"/>
              <a:gd name="connsiteX7843" fmla="*/ 4049434 w 6331249"/>
              <a:gd name="connsiteY7843" fmla="*/ 2372723 h 6286576"/>
              <a:gd name="connsiteX7844" fmla="*/ 4010287 w 6331249"/>
              <a:gd name="connsiteY7844" fmla="*/ 2405340 h 6286576"/>
              <a:gd name="connsiteX7845" fmla="*/ 4010148 w 6331249"/>
              <a:gd name="connsiteY7845" fmla="*/ 2409223 h 6286576"/>
              <a:gd name="connsiteX7846" fmla="*/ 4010148 w 6331249"/>
              <a:gd name="connsiteY7846" fmla="*/ 2409223 h 6286576"/>
              <a:gd name="connsiteX7847" fmla="*/ 4049434 w 6331249"/>
              <a:gd name="connsiteY7847" fmla="*/ 2451302 h 6286576"/>
              <a:gd name="connsiteX7848" fmla="*/ 4049434 w 6331249"/>
              <a:gd name="connsiteY7848" fmla="*/ 2451302 h 6286576"/>
              <a:gd name="connsiteX7849" fmla="*/ 4088579 w 6331249"/>
              <a:gd name="connsiteY7849" fmla="*/ 2418662 h 6286576"/>
              <a:gd name="connsiteX7850" fmla="*/ 4088719 w 6331249"/>
              <a:gd name="connsiteY7850" fmla="*/ 2415035 h 6286576"/>
              <a:gd name="connsiteX7851" fmla="*/ 4088719 w 6331249"/>
              <a:gd name="connsiteY7851" fmla="*/ 2415035 h 6286576"/>
              <a:gd name="connsiteX7852" fmla="*/ 4049434 w 6331249"/>
              <a:gd name="connsiteY7852" fmla="*/ 2372956 h 6286576"/>
              <a:gd name="connsiteX7853" fmla="*/ 4049434 w 6331249"/>
              <a:gd name="connsiteY7853" fmla="*/ 2372956 h 6286576"/>
              <a:gd name="connsiteX7854" fmla="*/ 4181935 w 6331249"/>
              <a:gd name="connsiteY7854" fmla="*/ 2411315 h 6286576"/>
              <a:gd name="connsiteX7855" fmla="*/ 4257019 w 6331249"/>
              <a:gd name="connsiteY7855" fmla="*/ 2457812 h 6286576"/>
              <a:gd name="connsiteX7856" fmla="*/ 3917629 w 6331249"/>
              <a:gd name="connsiteY7856" fmla="*/ 2429914 h 6286576"/>
              <a:gd name="connsiteX7857" fmla="*/ 3909028 w 6331249"/>
              <a:gd name="connsiteY7857" fmla="*/ 2419220 h 6286576"/>
              <a:gd name="connsiteX7858" fmla="*/ 3906471 w 6331249"/>
              <a:gd name="connsiteY7858" fmla="*/ 2409455 h 6286576"/>
              <a:gd name="connsiteX7859" fmla="*/ 3906471 w 6331249"/>
              <a:gd name="connsiteY7859" fmla="*/ 2409455 h 6286576"/>
              <a:gd name="connsiteX7860" fmla="*/ 3906471 w 6331249"/>
              <a:gd name="connsiteY7860" fmla="*/ 2406433 h 6286576"/>
              <a:gd name="connsiteX7861" fmla="*/ 3952963 w 6331249"/>
              <a:gd name="connsiteY7861" fmla="*/ 2359937 h 6286576"/>
              <a:gd name="connsiteX7862" fmla="*/ 4049898 w 6331249"/>
              <a:gd name="connsiteY7862" fmla="*/ 2346453 h 6286576"/>
              <a:gd name="connsiteX7863" fmla="*/ 4058267 w 6331249"/>
              <a:gd name="connsiteY7863" fmla="*/ 2346453 h 6286576"/>
              <a:gd name="connsiteX7864" fmla="*/ 4182865 w 6331249"/>
              <a:gd name="connsiteY7864" fmla="*/ 2408991 h 6286576"/>
              <a:gd name="connsiteX7865" fmla="*/ 4182865 w 6331249"/>
              <a:gd name="connsiteY7865" fmla="*/ 2408991 h 6286576"/>
              <a:gd name="connsiteX7866" fmla="*/ 4214944 w 6331249"/>
              <a:gd name="connsiteY7866" fmla="*/ 2441538 h 6286576"/>
              <a:gd name="connsiteX7867" fmla="*/ 4214944 w 6331249"/>
              <a:gd name="connsiteY7867" fmla="*/ 2441538 h 6286576"/>
              <a:gd name="connsiteX7868" fmla="*/ 4146369 w 6331249"/>
              <a:gd name="connsiteY7868" fmla="*/ 2403643 h 6286576"/>
              <a:gd name="connsiteX7869" fmla="*/ 4053385 w 6331249"/>
              <a:gd name="connsiteY7869" fmla="*/ 2359006 h 6286576"/>
              <a:gd name="connsiteX7870" fmla="*/ 4047341 w 6331249"/>
              <a:gd name="connsiteY7870" fmla="*/ 2359006 h 6286576"/>
              <a:gd name="connsiteX7871" fmla="*/ 3972722 w 6331249"/>
              <a:gd name="connsiteY7871" fmla="*/ 2368771 h 6286576"/>
              <a:gd name="connsiteX7872" fmla="*/ 3932507 w 6331249"/>
              <a:gd name="connsiteY7872" fmla="*/ 2411548 h 6286576"/>
              <a:gd name="connsiteX7873" fmla="*/ 3932507 w 6331249"/>
              <a:gd name="connsiteY7873" fmla="*/ 2412710 h 6286576"/>
              <a:gd name="connsiteX7874" fmla="*/ 3932507 w 6331249"/>
              <a:gd name="connsiteY7874" fmla="*/ 2412710 h 6286576"/>
              <a:gd name="connsiteX7875" fmla="*/ 3935994 w 6331249"/>
              <a:gd name="connsiteY7875" fmla="*/ 2426427 h 6286576"/>
              <a:gd name="connsiteX7876" fmla="*/ 3945525 w 6331249"/>
              <a:gd name="connsiteY7876" fmla="*/ 2438051 h 6286576"/>
              <a:gd name="connsiteX7877" fmla="*/ 4048039 w 6331249"/>
              <a:gd name="connsiteY7877" fmla="*/ 2471761 h 6286576"/>
              <a:gd name="connsiteX7878" fmla="*/ 4048039 w 6331249"/>
              <a:gd name="connsiteY7878" fmla="*/ 2471761 h 6286576"/>
              <a:gd name="connsiteX7879" fmla="*/ 4072680 w 6331249"/>
              <a:gd name="connsiteY7879" fmla="*/ 2473853 h 6286576"/>
              <a:gd name="connsiteX7880" fmla="*/ 4098017 w 6331249"/>
              <a:gd name="connsiteY7880" fmla="*/ 2473853 h 6286576"/>
              <a:gd name="connsiteX7881" fmla="*/ 4217036 w 6331249"/>
              <a:gd name="connsiteY7881" fmla="*/ 2452697 h 6286576"/>
              <a:gd name="connsiteX7882" fmla="*/ 4230054 w 6331249"/>
              <a:gd name="connsiteY7882" fmla="*/ 2446420 h 6286576"/>
              <a:gd name="connsiteX7883" fmla="*/ 4215874 w 6331249"/>
              <a:gd name="connsiteY7883" fmla="*/ 2441306 h 6286576"/>
              <a:gd name="connsiteX7884" fmla="*/ 4215874 w 6331249"/>
              <a:gd name="connsiteY7884" fmla="*/ 2441306 h 6286576"/>
              <a:gd name="connsiteX7885" fmla="*/ 4280033 w 6331249"/>
              <a:gd name="connsiteY7885" fmla="*/ 2017256 h 6286576"/>
              <a:gd name="connsiteX7886" fmla="*/ 4280033 w 6331249"/>
              <a:gd name="connsiteY7886" fmla="*/ 2017256 h 6286576"/>
              <a:gd name="connsiteX7887" fmla="*/ 4301651 w 6331249"/>
              <a:gd name="connsiteY7887" fmla="*/ 2040505 h 6286576"/>
              <a:gd name="connsiteX7888" fmla="*/ 4301651 w 6331249"/>
              <a:gd name="connsiteY7888" fmla="*/ 2040505 h 6286576"/>
              <a:gd name="connsiteX7889" fmla="*/ 4280986 w 6331249"/>
              <a:gd name="connsiteY7889" fmla="*/ 2061219 h 6286576"/>
              <a:gd name="connsiteX7890" fmla="*/ 4280033 w 6331249"/>
              <a:gd name="connsiteY7890" fmla="*/ 2061196 h 6286576"/>
              <a:gd name="connsiteX7891" fmla="*/ 4280033 w 6331249"/>
              <a:gd name="connsiteY7891" fmla="*/ 2061196 h 6286576"/>
              <a:gd name="connsiteX7892" fmla="*/ 4258414 w 6331249"/>
              <a:gd name="connsiteY7892" fmla="*/ 2037947 h 6286576"/>
              <a:gd name="connsiteX7893" fmla="*/ 4258414 w 6331249"/>
              <a:gd name="connsiteY7893" fmla="*/ 2037947 h 6286576"/>
              <a:gd name="connsiteX7894" fmla="*/ 4278591 w 6331249"/>
              <a:gd name="connsiteY7894" fmla="*/ 2017233 h 6286576"/>
              <a:gd name="connsiteX7895" fmla="*/ 4280033 w 6331249"/>
              <a:gd name="connsiteY7895" fmla="*/ 2017256 h 6286576"/>
              <a:gd name="connsiteX7896" fmla="*/ 4280033 w 6331249"/>
              <a:gd name="connsiteY7896" fmla="*/ 2017256 h 6286576"/>
              <a:gd name="connsiteX7897" fmla="*/ 4373016 w 6331249"/>
              <a:gd name="connsiteY7897" fmla="*/ 2037715 h 6286576"/>
              <a:gd name="connsiteX7898" fmla="*/ 4431131 w 6331249"/>
              <a:gd name="connsiteY7898" fmla="*/ 2069798 h 6286576"/>
              <a:gd name="connsiteX7899" fmla="*/ 4327454 w 6331249"/>
              <a:gd name="connsiteY7899" fmla="*/ 2088396 h 6286576"/>
              <a:gd name="connsiteX7900" fmla="*/ 4302116 w 6331249"/>
              <a:gd name="connsiteY7900" fmla="*/ 2088396 h 6286576"/>
              <a:gd name="connsiteX7901" fmla="*/ 4277476 w 6331249"/>
              <a:gd name="connsiteY7901" fmla="*/ 2087001 h 6286576"/>
              <a:gd name="connsiteX7902" fmla="*/ 4277476 w 6331249"/>
              <a:gd name="connsiteY7902" fmla="*/ 2087001 h 6286576"/>
              <a:gd name="connsiteX7903" fmla="*/ 4179378 w 6331249"/>
              <a:gd name="connsiteY7903" fmla="*/ 2058871 h 6286576"/>
              <a:gd name="connsiteX7904" fmla="*/ 4172637 w 6331249"/>
              <a:gd name="connsiteY7904" fmla="*/ 2050966 h 6286576"/>
              <a:gd name="connsiteX7905" fmla="*/ 4170545 w 6331249"/>
              <a:gd name="connsiteY7905" fmla="*/ 2043527 h 6286576"/>
              <a:gd name="connsiteX7906" fmla="*/ 4170545 w 6331249"/>
              <a:gd name="connsiteY7906" fmla="*/ 2043527 h 6286576"/>
              <a:gd name="connsiteX7907" fmla="*/ 4170545 w 6331249"/>
              <a:gd name="connsiteY7907" fmla="*/ 2043527 h 6286576"/>
              <a:gd name="connsiteX7908" fmla="*/ 4204484 w 6331249"/>
              <a:gd name="connsiteY7908" fmla="*/ 2008887 h 6286576"/>
              <a:gd name="connsiteX7909" fmla="*/ 4276081 w 6331249"/>
              <a:gd name="connsiteY7909" fmla="*/ 1997263 h 6286576"/>
              <a:gd name="connsiteX7910" fmla="*/ 4281893 w 6331249"/>
              <a:gd name="connsiteY7910" fmla="*/ 1997263 h 6286576"/>
              <a:gd name="connsiteX7911" fmla="*/ 4372784 w 6331249"/>
              <a:gd name="connsiteY7911" fmla="*/ 2038180 h 6286576"/>
              <a:gd name="connsiteX7912" fmla="*/ 4372784 w 6331249"/>
              <a:gd name="connsiteY7912" fmla="*/ 2038180 h 6286576"/>
              <a:gd name="connsiteX7913" fmla="*/ 4280033 w 6331249"/>
              <a:gd name="connsiteY7913" fmla="*/ 1998425 h 6286576"/>
              <a:gd name="connsiteX7914" fmla="*/ 4280033 w 6331249"/>
              <a:gd name="connsiteY7914" fmla="*/ 1998425 h 6286576"/>
              <a:gd name="connsiteX7915" fmla="*/ 4239864 w 6331249"/>
              <a:gd name="connsiteY7915" fmla="*/ 2034390 h 6286576"/>
              <a:gd name="connsiteX7916" fmla="*/ 4239817 w 6331249"/>
              <a:gd name="connsiteY7916" fmla="*/ 2037017 h 6286576"/>
              <a:gd name="connsiteX7917" fmla="*/ 4239817 w 6331249"/>
              <a:gd name="connsiteY7917" fmla="*/ 2037017 h 6286576"/>
              <a:gd name="connsiteX7918" fmla="*/ 4280033 w 6331249"/>
              <a:gd name="connsiteY7918" fmla="*/ 2078864 h 6286576"/>
              <a:gd name="connsiteX7919" fmla="*/ 4280033 w 6331249"/>
              <a:gd name="connsiteY7919" fmla="*/ 2078864 h 6286576"/>
              <a:gd name="connsiteX7920" fmla="*/ 4320202 w 6331249"/>
              <a:gd name="connsiteY7920" fmla="*/ 2042899 h 6286576"/>
              <a:gd name="connsiteX7921" fmla="*/ 4320248 w 6331249"/>
              <a:gd name="connsiteY7921" fmla="*/ 2040272 h 6286576"/>
              <a:gd name="connsiteX7922" fmla="*/ 4320248 w 6331249"/>
              <a:gd name="connsiteY7922" fmla="*/ 2040272 h 6286576"/>
              <a:gd name="connsiteX7923" fmla="*/ 4280033 w 6331249"/>
              <a:gd name="connsiteY7923" fmla="*/ 1998425 h 6286576"/>
              <a:gd name="connsiteX7924" fmla="*/ 4280033 w 6331249"/>
              <a:gd name="connsiteY7924" fmla="*/ 1998425 h 6286576"/>
              <a:gd name="connsiteX7925" fmla="*/ 4415789 w 6331249"/>
              <a:gd name="connsiteY7925" fmla="*/ 2033530 h 6286576"/>
              <a:gd name="connsiteX7926" fmla="*/ 4492500 w 6331249"/>
              <a:gd name="connsiteY7926" fmla="*/ 2078399 h 6286576"/>
              <a:gd name="connsiteX7927" fmla="*/ 4144974 w 6331249"/>
              <a:gd name="connsiteY7927" fmla="*/ 2060963 h 6286576"/>
              <a:gd name="connsiteX7928" fmla="*/ 4136141 w 6331249"/>
              <a:gd name="connsiteY7928" fmla="*/ 2050269 h 6286576"/>
              <a:gd name="connsiteX7929" fmla="*/ 4133584 w 6331249"/>
              <a:gd name="connsiteY7929" fmla="*/ 2040272 h 6286576"/>
              <a:gd name="connsiteX7930" fmla="*/ 4133584 w 6331249"/>
              <a:gd name="connsiteY7930" fmla="*/ 2040272 h 6286576"/>
              <a:gd name="connsiteX7931" fmla="*/ 4133584 w 6331249"/>
              <a:gd name="connsiteY7931" fmla="*/ 2038645 h 6286576"/>
              <a:gd name="connsiteX7932" fmla="*/ 4180075 w 6331249"/>
              <a:gd name="connsiteY7932" fmla="*/ 1989823 h 6286576"/>
              <a:gd name="connsiteX7933" fmla="*/ 4279336 w 6331249"/>
              <a:gd name="connsiteY7933" fmla="*/ 1972852 h 6286576"/>
              <a:gd name="connsiteX7934" fmla="*/ 4287936 w 6331249"/>
              <a:gd name="connsiteY7934" fmla="*/ 1972852 h 6286576"/>
              <a:gd name="connsiteX7935" fmla="*/ 4415556 w 6331249"/>
              <a:gd name="connsiteY7935" fmla="*/ 2032833 h 6286576"/>
              <a:gd name="connsiteX7936" fmla="*/ 4415556 w 6331249"/>
              <a:gd name="connsiteY7936" fmla="*/ 2032833 h 6286576"/>
              <a:gd name="connsiteX7937" fmla="*/ 4449728 w 6331249"/>
              <a:gd name="connsiteY7937" fmla="*/ 2063288 h 6286576"/>
              <a:gd name="connsiteX7938" fmla="*/ 4449728 w 6331249"/>
              <a:gd name="connsiteY7938" fmla="*/ 2063288 h 6286576"/>
              <a:gd name="connsiteX7939" fmla="*/ 4379990 w 6331249"/>
              <a:gd name="connsiteY7939" fmla="*/ 2026788 h 6286576"/>
              <a:gd name="connsiteX7940" fmla="*/ 4283985 w 6331249"/>
              <a:gd name="connsiteY7940" fmla="*/ 1984244 h 6286576"/>
              <a:gd name="connsiteX7941" fmla="*/ 4277708 w 6331249"/>
              <a:gd name="connsiteY7941" fmla="*/ 1984244 h 6286576"/>
              <a:gd name="connsiteX7942" fmla="*/ 4201229 w 6331249"/>
              <a:gd name="connsiteY7942" fmla="*/ 1996565 h 6286576"/>
              <a:gd name="connsiteX7943" fmla="*/ 4160084 w 6331249"/>
              <a:gd name="connsiteY7943" fmla="*/ 2041667 h 6286576"/>
              <a:gd name="connsiteX7944" fmla="*/ 4160084 w 6331249"/>
              <a:gd name="connsiteY7944" fmla="*/ 2043062 h 6286576"/>
              <a:gd name="connsiteX7945" fmla="*/ 4160084 w 6331249"/>
              <a:gd name="connsiteY7945" fmla="*/ 2043062 h 6286576"/>
              <a:gd name="connsiteX7946" fmla="*/ 4163803 w 6331249"/>
              <a:gd name="connsiteY7946" fmla="*/ 2057011 h 6286576"/>
              <a:gd name="connsiteX7947" fmla="*/ 4173567 w 6331249"/>
              <a:gd name="connsiteY7947" fmla="*/ 2068402 h 6286576"/>
              <a:gd name="connsiteX7948" fmla="*/ 4278406 w 6331249"/>
              <a:gd name="connsiteY7948" fmla="*/ 2099555 h 6286576"/>
              <a:gd name="connsiteX7949" fmla="*/ 4278406 w 6331249"/>
              <a:gd name="connsiteY7949" fmla="*/ 2099555 h 6286576"/>
              <a:gd name="connsiteX7950" fmla="*/ 4303511 w 6331249"/>
              <a:gd name="connsiteY7950" fmla="*/ 2100950 h 6286576"/>
              <a:gd name="connsiteX7951" fmla="*/ 4329314 w 6331249"/>
              <a:gd name="connsiteY7951" fmla="*/ 2100950 h 6286576"/>
              <a:gd name="connsiteX7952" fmla="*/ 4451123 w 6331249"/>
              <a:gd name="connsiteY7952" fmla="*/ 2075377 h 6286576"/>
              <a:gd name="connsiteX7953" fmla="*/ 4464605 w 6331249"/>
              <a:gd name="connsiteY7953" fmla="*/ 2068635 h 6286576"/>
              <a:gd name="connsiteX7954" fmla="*/ 4449960 w 6331249"/>
              <a:gd name="connsiteY7954" fmla="*/ 2063753 h 6286576"/>
              <a:gd name="connsiteX7955" fmla="*/ 4449960 w 6331249"/>
              <a:gd name="connsiteY7955" fmla="*/ 2063753 h 6286576"/>
              <a:gd name="connsiteX7956" fmla="*/ 4527834 w 6331249"/>
              <a:gd name="connsiteY7956" fmla="*/ 2066310 h 6286576"/>
              <a:gd name="connsiteX7957" fmla="*/ 4527834 w 6331249"/>
              <a:gd name="connsiteY7957" fmla="*/ 2066310 h 6286576"/>
              <a:gd name="connsiteX7958" fmla="*/ 4428806 w 6331249"/>
              <a:gd name="connsiteY7958" fmla="*/ 2012607 h 6286576"/>
              <a:gd name="connsiteX7959" fmla="*/ 4289331 w 6331249"/>
              <a:gd name="connsiteY7959" fmla="*/ 1948674 h 6286576"/>
              <a:gd name="connsiteX7960" fmla="*/ 4279568 w 6331249"/>
              <a:gd name="connsiteY7960" fmla="*/ 1948674 h 6286576"/>
              <a:gd name="connsiteX7961" fmla="*/ 4169150 w 6331249"/>
              <a:gd name="connsiteY7961" fmla="*/ 1967737 h 6286576"/>
              <a:gd name="connsiteX7962" fmla="*/ 4108710 w 6331249"/>
              <a:gd name="connsiteY7962" fmla="*/ 2037482 h 6286576"/>
              <a:gd name="connsiteX7963" fmla="*/ 4108710 w 6331249"/>
              <a:gd name="connsiteY7963" fmla="*/ 2040040 h 6286576"/>
              <a:gd name="connsiteX7964" fmla="*/ 4108710 w 6331249"/>
              <a:gd name="connsiteY7964" fmla="*/ 2040040 h 6286576"/>
              <a:gd name="connsiteX7965" fmla="*/ 4114290 w 6331249"/>
              <a:gd name="connsiteY7965" fmla="*/ 2062126 h 6286576"/>
              <a:gd name="connsiteX7966" fmla="*/ 4128935 w 6331249"/>
              <a:gd name="connsiteY7966" fmla="*/ 2080259 h 6286576"/>
              <a:gd name="connsiteX7967" fmla="*/ 4281195 w 6331249"/>
              <a:gd name="connsiteY7967" fmla="*/ 2126756 h 6286576"/>
              <a:gd name="connsiteX7968" fmla="*/ 4281195 w 6331249"/>
              <a:gd name="connsiteY7968" fmla="*/ 2126756 h 6286576"/>
              <a:gd name="connsiteX7969" fmla="*/ 4317459 w 6331249"/>
              <a:gd name="connsiteY7969" fmla="*/ 2128616 h 6286576"/>
              <a:gd name="connsiteX7970" fmla="*/ 4354652 w 6331249"/>
              <a:gd name="connsiteY7970" fmla="*/ 2128616 h 6286576"/>
              <a:gd name="connsiteX7971" fmla="*/ 4530159 w 6331249"/>
              <a:gd name="connsiteY7971" fmla="*/ 2089559 h 6286576"/>
              <a:gd name="connsiteX7972" fmla="*/ 4555264 w 6331249"/>
              <a:gd name="connsiteY7972" fmla="*/ 2076307 h 6286576"/>
              <a:gd name="connsiteX7973" fmla="*/ 4527601 w 6331249"/>
              <a:gd name="connsiteY7973" fmla="*/ 2066775 h 6286576"/>
              <a:gd name="connsiteX7974" fmla="*/ 4527601 w 6331249"/>
              <a:gd name="connsiteY7974" fmla="*/ 2066775 h 6286576"/>
              <a:gd name="connsiteX7975" fmla="*/ 4455074 w 6331249"/>
              <a:gd name="connsiteY7975" fmla="*/ 1526484 h 6286576"/>
              <a:gd name="connsiteX7976" fmla="*/ 4455074 w 6331249"/>
              <a:gd name="connsiteY7976" fmla="*/ 1526484 h 6286576"/>
              <a:gd name="connsiteX7977" fmla="*/ 4408583 w 6331249"/>
              <a:gd name="connsiteY7977" fmla="*/ 1572981 h 6286576"/>
              <a:gd name="connsiteX7978" fmla="*/ 4408583 w 6331249"/>
              <a:gd name="connsiteY7978" fmla="*/ 1572981 h 6286576"/>
              <a:gd name="connsiteX7979" fmla="*/ 4455074 w 6331249"/>
              <a:gd name="connsiteY7979" fmla="*/ 1619478 h 6286576"/>
              <a:gd name="connsiteX7980" fmla="*/ 4455074 w 6331249"/>
              <a:gd name="connsiteY7980" fmla="*/ 1619478 h 6286576"/>
              <a:gd name="connsiteX7981" fmla="*/ 4501566 w 6331249"/>
              <a:gd name="connsiteY7981" fmla="*/ 1572981 h 6286576"/>
              <a:gd name="connsiteX7982" fmla="*/ 4501566 w 6331249"/>
              <a:gd name="connsiteY7982" fmla="*/ 1572981 h 6286576"/>
              <a:gd name="connsiteX7983" fmla="*/ 4455074 w 6331249"/>
              <a:gd name="connsiteY7983" fmla="*/ 1526484 h 6286576"/>
              <a:gd name="connsiteX7984" fmla="*/ 4455074 w 6331249"/>
              <a:gd name="connsiteY7984" fmla="*/ 1526484 h 6286576"/>
              <a:gd name="connsiteX7985" fmla="*/ 4455074 w 6331249"/>
              <a:gd name="connsiteY7985" fmla="*/ 1548338 h 6286576"/>
              <a:gd name="connsiteX7986" fmla="*/ 4455074 w 6331249"/>
              <a:gd name="connsiteY7986" fmla="*/ 1548338 h 6286576"/>
              <a:gd name="connsiteX7987" fmla="*/ 4480180 w 6331249"/>
              <a:gd name="connsiteY7987" fmla="*/ 1573446 h 6286576"/>
              <a:gd name="connsiteX7988" fmla="*/ 4480180 w 6331249"/>
              <a:gd name="connsiteY7988" fmla="*/ 1573446 h 6286576"/>
              <a:gd name="connsiteX7989" fmla="*/ 4455074 w 6331249"/>
              <a:gd name="connsiteY7989" fmla="*/ 1598554 h 6286576"/>
              <a:gd name="connsiteX7990" fmla="*/ 4455074 w 6331249"/>
              <a:gd name="connsiteY7990" fmla="*/ 1598554 h 6286576"/>
              <a:gd name="connsiteX7991" fmla="*/ 4429969 w 6331249"/>
              <a:gd name="connsiteY7991" fmla="*/ 1573446 h 6286576"/>
              <a:gd name="connsiteX7992" fmla="*/ 4429969 w 6331249"/>
              <a:gd name="connsiteY7992" fmla="*/ 1573446 h 6286576"/>
              <a:gd name="connsiteX7993" fmla="*/ 4455074 w 6331249"/>
              <a:gd name="connsiteY7993" fmla="*/ 1548338 h 6286576"/>
              <a:gd name="connsiteX7994" fmla="*/ 4455074 w 6331249"/>
              <a:gd name="connsiteY7994" fmla="*/ 1548338 h 6286576"/>
              <a:gd name="connsiteX7995" fmla="*/ 4652897 w 6331249"/>
              <a:gd name="connsiteY7995" fmla="*/ 1594834 h 6286576"/>
              <a:gd name="connsiteX7996" fmla="*/ 4652897 w 6331249"/>
              <a:gd name="connsiteY7996" fmla="*/ 1594834 h 6286576"/>
              <a:gd name="connsiteX7997" fmla="*/ 4571071 w 6331249"/>
              <a:gd name="connsiteY7997" fmla="*/ 1555545 h 6286576"/>
              <a:gd name="connsiteX7998" fmla="*/ 4459026 w 6331249"/>
              <a:gd name="connsiteY7998" fmla="*/ 1510443 h 6286576"/>
              <a:gd name="connsiteX7999" fmla="*/ 4451587 w 6331249"/>
              <a:gd name="connsiteY7999" fmla="*/ 1510443 h 6286576"/>
              <a:gd name="connsiteX8000" fmla="*/ 4362556 w 6331249"/>
              <a:gd name="connsiteY8000" fmla="*/ 1528577 h 6286576"/>
              <a:gd name="connsiteX8001" fmla="*/ 4314669 w 6331249"/>
              <a:gd name="connsiteY8001" fmla="*/ 1583210 h 6286576"/>
              <a:gd name="connsiteX8002" fmla="*/ 4314669 w 6331249"/>
              <a:gd name="connsiteY8002" fmla="*/ 1584838 h 6286576"/>
              <a:gd name="connsiteX8003" fmla="*/ 4314669 w 6331249"/>
              <a:gd name="connsiteY8003" fmla="*/ 1584838 h 6286576"/>
              <a:gd name="connsiteX8004" fmla="*/ 4318854 w 6331249"/>
              <a:gd name="connsiteY8004" fmla="*/ 1601111 h 6286576"/>
              <a:gd name="connsiteX8005" fmla="*/ 4330244 w 6331249"/>
              <a:gd name="connsiteY8005" fmla="*/ 1614130 h 6286576"/>
              <a:gd name="connsiteX8006" fmla="*/ 4482039 w 6331249"/>
              <a:gd name="connsiteY8006" fmla="*/ 1645748 h 6286576"/>
              <a:gd name="connsiteX8007" fmla="*/ 4512259 w 6331249"/>
              <a:gd name="connsiteY8007" fmla="*/ 1644353 h 6286576"/>
              <a:gd name="connsiteX8008" fmla="*/ 4654524 w 6331249"/>
              <a:gd name="connsiteY8008" fmla="*/ 1608551 h 6286576"/>
              <a:gd name="connsiteX8009" fmla="*/ 4670099 w 6331249"/>
              <a:gd name="connsiteY8009" fmla="*/ 1599949 h 6286576"/>
              <a:gd name="connsiteX8010" fmla="*/ 4653129 w 6331249"/>
              <a:gd name="connsiteY8010" fmla="*/ 1595067 h 6286576"/>
              <a:gd name="connsiteX8011" fmla="*/ 4653129 w 6331249"/>
              <a:gd name="connsiteY8011" fmla="*/ 1595067 h 6286576"/>
              <a:gd name="connsiteX8012" fmla="*/ 4564330 w 6331249"/>
              <a:gd name="connsiteY8012" fmla="*/ 1567169 h 6286576"/>
              <a:gd name="connsiteX8013" fmla="*/ 4632208 w 6331249"/>
              <a:gd name="connsiteY8013" fmla="*/ 1601809 h 6286576"/>
              <a:gd name="connsiteX8014" fmla="*/ 4511097 w 6331249"/>
              <a:gd name="connsiteY8014" fmla="*/ 1628312 h 6286576"/>
              <a:gd name="connsiteX8015" fmla="*/ 4481575 w 6331249"/>
              <a:gd name="connsiteY8015" fmla="*/ 1629707 h 6286576"/>
              <a:gd name="connsiteX8016" fmla="*/ 4452982 w 6331249"/>
              <a:gd name="connsiteY8016" fmla="*/ 1629707 h 6286576"/>
              <a:gd name="connsiteX8017" fmla="*/ 4452982 w 6331249"/>
              <a:gd name="connsiteY8017" fmla="*/ 1629707 h 6286576"/>
              <a:gd name="connsiteX8018" fmla="*/ 4338612 w 6331249"/>
              <a:gd name="connsiteY8018" fmla="*/ 1601576 h 6286576"/>
              <a:gd name="connsiteX8019" fmla="*/ 4330709 w 6331249"/>
              <a:gd name="connsiteY8019" fmla="*/ 1592742 h 6286576"/>
              <a:gd name="connsiteX8020" fmla="*/ 4328384 w 6331249"/>
              <a:gd name="connsiteY8020" fmla="*/ 1584140 h 6286576"/>
              <a:gd name="connsiteX8021" fmla="*/ 4328384 w 6331249"/>
              <a:gd name="connsiteY8021" fmla="*/ 1584140 h 6286576"/>
              <a:gd name="connsiteX8022" fmla="*/ 4328384 w 6331249"/>
              <a:gd name="connsiteY8022" fmla="*/ 1584140 h 6286576"/>
              <a:gd name="connsiteX8023" fmla="*/ 4367902 w 6331249"/>
              <a:gd name="connsiteY8023" fmla="*/ 1542293 h 6286576"/>
              <a:gd name="connsiteX8024" fmla="*/ 4451355 w 6331249"/>
              <a:gd name="connsiteY8024" fmla="*/ 1525322 h 6286576"/>
              <a:gd name="connsiteX8025" fmla="*/ 4458329 w 6331249"/>
              <a:gd name="connsiteY8025" fmla="*/ 1525322 h 6286576"/>
              <a:gd name="connsiteX8026" fmla="*/ 4564562 w 6331249"/>
              <a:gd name="connsiteY8026" fmla="*/ 1568564 h 6286576"/>
              <a:gd name="connsiteX8027" fmla="*/ 4564562 w 6331249"/>
              <a:gd name="connsiteY8027" fmla="*/ 1568564 h 6286576"/>
              <a:gd name="connsiteX8028" fmla="*/ 4744021 w 6331249"/>
              <a:gd name="connsiteY8028" fmla="*/ 1593207 h 6286576"/>
              <a:gd name="connsiteX8029" fmla="*/ 4744021 w 6331249"/>
              <a:gd name="connsiteY8029" fmla="*/ 1593207 h 6286576"/>
              <a:gd name="connsiteX8030" fmla="*/ 4627791 w 6331249"/>
              <a:gd name="connsiteY8030" fmla="*/ 1535319 h 6286576"/>
              <a:gd name="connsiteX8031" fmla="*/ 4465070 w 6331249"/>
              <a:gd name="connsiteY8031" fmla="*/ 1467434 h 6286576"/>
              <a:gd name="connsiteX8032" fmla="*/ 4453680 w 6331249"/>
              <a:gd name="connsiteY8032" fmla="*/ 1467434 h 6286576"/>
              <a:gd name="connsiteX8033" fmla="*/ 4324897 w 6331249"/>
              <a:gd name="connsiteY8033" fmla="*/ 1494867 h 6286576"/>
              <a:gd name="connsiteX8034" fmla="*/ 4255160 w 6331249"/>
              <a:gd name="connsiteY8034" fmla="*/ 1578561 h 6286576"/>
              <a:gd name="connsiteX8035" fmla="*/ 4255160 w 6331249"/>
              <a:gd name="connsiteY8035" fmla="*/ 1581583 h 6286576"/>
              <a:gd name="connsiteX8036" fmla="*/ 4255160 w 6331249"/>
              <a:gd name="connsiteY8036" fmla="*/ 1581583 h 6286576"/>
              <a:gd name="connsiteX8037" fmla="*/ 4261668 w 6331249"/>
              <a:gd name="connsiteY8037" fmla="*/ 1607156 h 6286576"/>
              <a:gd name="connsiteX8038" fmla="*/ 4278638 w 6331249"/>
              <a:gd name="connsiteY8038" fmla="*/ 1627614 h 6286576"/>
              <a:gd name="connsiteX8039" fmla="*/ 4456237 w 6331249"/>
              <a:gd name="connsiteY8039" fmla="*/ 1675274 h 6286576"/>
              <a:gd name="connsiteX8040" fmla="*/ 4456237 w 6331249"/>
              <a:gd name="connsiteY8040" fmla="*/ 1675274 h 6286576"/>
              <a:gd name="connsiteX8041" fmla="*/ 4498544 w 6331249"/>
              <a:gd name="connsiteY8041" fmla="*/ 1675274 h 6286576"/>
              <a:gd name="connsiteX8042" fmla="*/ 4541781 w 6331249"/>
              <a:gd name="connsiteY8042" fmla="*/ 1673181 h 6286576"/>
              <a:gd name="connsiteX8043" fmla="*/ 4746578 w 6331249"/>
              <a:gd name="connsiteY8043" fmla="*/ 1619245 h 6286576"/>
              <a:gd name="connsiteX8044" fmla="*/ 4775868 w 6331249"/>
              <a:gd name="connsiteY8044" fmla="*/ 1602506 h 6286576"/>
              <a:gd name="connsiteX8045" fmla="*/ 4743788 w 6331249"/>
              <a:gd name="connsiteY8045" fmla="*/ 1592742 h 6286576"/>
              <a:gd name="connsiteX8046" fmla="*/ 4743788 w 6331249"/>
              <a:gd name="connsiteY8046" fmla="*/ 1592742 h 6286576"/>
              <a:gd name="connsiteX8047" fmla="*/ 4613379 w 6331249"/>
              <a:gd name="connsiteY8047" fmla="*/ 1560194 h 6286576"/>
              <a:gd name="connsiteX8048" fmla="*/ 4702875 w 6331249"/>
              <a:gd name="connsiteY8048" fmla="*/ 1608783 h 6286576"/>
              <a:gd name="connsiteX8049" fmla="*/ 4297467 w 6331249"/>
              <a:gd name="connsiteY8049" fmla="*/ 1605064 h 6286576"/>
              <a:gd name="connsiteX8050" fmla="*/ 4287239 w 6331249"/>
              <a:gd name="connsiteY8050" fmla="*/ 1592975 h 6286576"/>
              <a:gd name="connsiteX8051" fmla="*/ 4284217 w 6331249"/>
              <a:gd name="connsiteY8051" fmla="*/ 1581350 h 6286576"/>
              <a:gd name="connsiteX8052" fmla="*/ 4284217 w 6331249"/>
              <a:gd name="connsiteY8052" fmla="*/ 1581350 h 6286576"/>
              <a:gd name="connsiteX8053" fmla="*/ 4284217 w 6331249"/>
              <a:gd name="connsiteY8053" fmla="*/ 1579490 h 6286576"/>
              <a:gd name="connsiteX8054" fmla="*/ 4338380 w 6331249"/>
              <a:gd name="connsiteY8054" fmla="*/ 1520440 h 6286576"/>
              <a:gd name="connsiteX8055" fmla="*/ 4454609 w 6331249"/>
              <a:gd name="connsiteY8055" fmla="*/ 1495797 h 6286576"/>
              <a:gd name="connsiteX8056" fmla="*/ 4464605 w 6331249"/>
              <a:gd name="connsiteY8056" fmla="*/ 1495797 h 6286576"/>
              <a:gd name="connsiteX8057" fmla="*/ 4613379 w 6331249"/>
              <a:gd name="connsiteY8057" fmla="*/ 1559729 h 6286576"/>
              <a:gd name="connsiteX8058" fmla="*/ 4613379 w 6331249"/>
              <a:gd name="connsiteY8058" fmla="*/ 1559729 h 6286576"/>
              <a:gd name="connsiteX8059" fmla="*/ 4613379 w 6331249"/>
              <a:gd name="connsiteY8059" fmla="*/ 2649145 h 6286576"/>
              <a:gd name="connsiteX8060" fmla="*/ 4673353 w 6331249"/>
              <a:gd name="connsiteY8060" fmla="*/ 2691225 h 6286576"/>
              <a:gd name="connsiteX8061" fmla="*/ 4673353 w 6331249"/>
              <a:gd name="connsiteY8061" fmla="*/ 2691225 h 6286576"/>
              <a:gd name="connsiteX8062" fmla="*/ 4673353 w 6331249"/>
              <a:gd name="connsiteY8062" fmla="*/ 2691225 h 6286576"/>
              <a:gd name="connsiteX8063" fmla="*/ 4722169 w 6331249"/>
              <a:gd name="connsiteY8063" fmla="*/ 2713078 h 6286576"/>
              <a:gd name="connsiteX8064" fmla="*/ 4758666 w 6331249"/>
              <a:gd name="connsiteY8064" fmla="*/ 2740744 h 6286576"/>
              <a:gd name="connsiteX8065" fmla="*/ 4751924 w 6331249"/>
              <a:gd name="connsiteY8065" fmla="*/ 2761900 h 6286576"/>
              <a:gd name="connsiteX8066" fmla="*/ 4742394 w 6331249"/>
              <a:gd name="connsiteY8066" fmla="*/ 2769339 h 6286576"/>
              <a:gd name="connsiteX8067" fmla="*/ 4729143 w 6331249"/>
              <a:gd name="connsiteY8067" fmla="*/ 2772827 h 6286576"/>
              <a:gd name="connsiteX8068" fmla="*/ 4681257 w 6331249"/>
              <a:gd name="connsiteY8068" fmla="*/ 2753298 h 6286576"/>
              <a:gd name="connsiteX8069" fmla="*/ 4621050 w 6331249"/>
              <a:gd name="connsiteY8069" fmla="*/ 2665419 h 6286576"/>
              <a:gd name="connsiteX8070" fmla="*/ 4612681 w 6331249"/>
              <a:gd name="connsiteY8070" fmla="*/ 2648681 h 6286576"/>
              <a:gd name="connsiteX8071" fmla="*/ 4612681 w 6331249"/>
              <a:gd name="connsiteY8071" fmla="*/ 2648681 h 6286576"/>
              <a:gd name="connsiteX8072" fmla="*/ 4685441 w 6331249"/>
              <a:gd name="connsiteY8072" fmla="*/ 2673789 h 6286576"/>
              <a:gd name="connsiteX8073" fmla="*/ 4585019 w 6331249"/>
              <a:gd name="connsiteY8073" fmla="*/ 2600789 h 6286576"/>
              <a:gd name="connsiteX8074" fmla="*/ 4533878 w 6331249"/>
              <a:gd name="connsiteY8074" fmla="*/ 2561267 h 6286576"/>
              <a:gd name="connsiteX8075" fmla="*/ 4569676 w 6331249"/>
              <a:gd name="connsiteY8075" fmla="*/ 2615203 h 6286576"/>
              <a:gd name="connsiteX8076" fmla="*/ 4602686 w 6331249"/>
              <a:gd name="connsiteY8076" fmla="*/ 2675648 h 6286576"/>
              <a:gd name="connsiteX8077" fmla="*/ 4668239 w 6331249"/>
              <a:gd name="connsiteY8077" fmla="*/ 2770269 h 6286576"/>
              <a:gd name="connsiteX8078" fmla="*/ 4731700 w 6331249"/>
              <a:gd name="connsiteY8078" fmla="*/ 2794912 h 6286576"/>
              <a:gd name="connsiteX8079" fmla="*/ 4752854 w 6331249"/>
              <a:gd name="connsiteY8079" fmla="*/ 2789333 h 6286576"/>
              <a:gd name="connsiteX8080" fmla="*/ 4769126 w 6331249"/>
              <a:gd name="connsiteY8080" fmla="*/ 2776779 h 6286576"/>
              <a:gd name="connsiteX8081" fmla="*/ 4780981 w 6331249"/>
              <a:gd name="connsiteY8081" fmla="*/ 2740279 h 6286576"/>
              <a:gd name="connsiteX8082" fmla="*/ 4730073 w 6331249"/>
              <a:gd name="connsiteY8082" fmla="*/ 2693782 h 6286576"/>
              <a:gd name="connsiteX8083" fmla="*/ 4686603 w 6331249"/>
              <a:gd name="connsiteY8083" fmla="*/ 2674486 h 6286576"/>
              <a:gd name="connsiteX8084" fmla="*/ 4686603 w 6331249"/>
              <a:gd name="connsiteY8084" fmla="*/ 2674486 h 6286576"/>
              <a:gd name="connsiteX8085" fmla="*/ 4686603 w 6331249"/>
              <a:gd name="connsiteY8085" fmla="*/ 2674486 h 6286576"/>
              <a:gd name="connsiteX8086" fmla="*/ 4686603 w 6331249"/>
              <a:gd name="connsiteY8086" fmla="*/ 2674486 h 6286576"/>
              <a:gd name="connsiteX8087" fmla="*/ 4950677 w 6331249"/>
              <a:gd name="connsiteY8087" fmla="*/ 2246252 h 6286576"/>
              <a:gd name="connsiteX8088" fmla="*/ 5010651 w 6331249"/>
              <a:gd name="connsiteY8088" fmla="*/ 2288332 h 6286576"/>
              <a:gd name="connsiteX8089" fmla="*/ 5010651 w 6331249"/>
              <a:gd name="connsiteY8089" fmla="*/ 2288332 h 6286576"/>
              <a:gd name="connsiteX8090" fmla="*/ 5010651 w 6331249"/>
              <a:gd name="connsiteY8090" fmla="*/ 2288332 h 6286576"/>
              <a:gd name="connsiteX8091" fmla="*/ 5059467 w 6331249"/>
              <a:gd name="connsiteY8091" fmla="*/ 2310185 h 6286576"/>
              <a:gd name="connsiteX8092" fmla="*/ 5095963 w 6331249"/>
              <a:gd name="connsiteY8092" fmla="*/ 2337850 h 6286576"/>
              <a:gd name="connsiteX8093" fmla="*/ 5089222 w 6331249"/>
              <a:gd name="connsiteY8093" fmla="*/ 2359006 h 6286576"/>
              <a:gd name="connsiteX8094" fmla="*/ 5079691 w 6331249"/>
              <a:gd name="connsiteY8094" fmla="*/ 2366446 h 6286576"/>
              <a:gd name="connsiteX8095" fmla="*/ 5066441 w 6331249"/>
              <a:gd name="connsiteY8095" fmla="*/ 2369933 h 6286576"/>
              <a:gd name="connsiteX8096" fmla="*/ 5018554 w 6331249"/>
              <a:gd name="connsiteY8096" fmla="*/ 2350405 h 6286576"/>
              <a:gd name="connsiteX8097" fmla="*/ 4958348 w 6331249"/>
              <a:gd name="connsiteY8097" fmla="*/ 2262526 h 6286576"/>
              <a:gd name="connsiteX8098" fmla="*/ 4949979 w 6331249"/>
              <a:gd name="connsiteY8098" fmla="*/ 2245787 h 6286576"/>
              <a:gd name="connsiteX8099" fmla="*/ 4949979 w 6331249"/>
              <a:gd name="connsiteY8099" fmla="*/ 2245787 h 6286576"/>
              <a:gd name="connsiteX8100" fmla="*/ 5022739 w 6331249"/>
              <a:gd name="connsiteY8100" fmla="*/ 2270896 h 6286576"/>
              <a:gd name="connsiteX8101" fmla="*/ 4922317 w 6331249"/>
              <a:gd name="connsiteY8101" fmla="*/ 2197896 h 6286576"/>
              <a:gd name="connsiteX8102" fmla="*/ 4871176 w 6331249"/>
              <a:gd name="connsiteY8102" fmla="*/ 2158374 h 6286576"/>
              <a:gd name="connsiteX8103" fmla="*/ 4906974 w 6331249"/>
              <a:gd name="connsiteY8103" fmla="*/ 2212310 h 6286576"/>
              <a:gd name="connsiteX8104" fmla="*/ 4939984 w 6331249"/>
              <a:gd name="connsiteY8104" fmla="*/ 2272755 h 6286576"/>
              <a:gd name="connsiteX8105" fmla="*/ 5005537 w 6331249"/>
              <a:gd name="connsiteY8105" fmla="*/ 2367376 h 6286576"/>
              <a:gd name="connsiteX8106" fmla="*/ 5068998 w 6331249"/>
              <a:gd name="connsiteY8106" fmla="*/ 2392019 h 6286576"/>
              <a:gd name="connsiteX8107" fmla="*/ 5090152 w 6331249"/>
              <a:gd name="connsiteY8107" fmla="*/ 2386440 h 6286576"/>
              <a:gd name="connsiteX8108" fmla="*/ 5106424 w 6331249"/>
              <a:gd name="connsiteY8108" fmla="*/ 2373885 h 6286576"/>
              <a:gd name="connsiteX8109" fmla="*/ 5118280 w 6331249"/>
              <a:gd name="connsiteY8109" fmla="*/ 2337386 h 6286576"/>
              <a:gd name="connsiteX8110" fmla="*/ 5067371 w 6331249"/>
              <a:gd name="connsiteY8110" fmla="*/ 2290889 h 6286576"/>
              <a:gd name="connsiteX8111" fmla="*/ 5023901 w 6331249"/>
              <a:gd name="connsiteY8111" fmla="*/ 2271593 h 6286576"/>
              <a:gd name="connsiteX8112" fmla="*/ 5023901 w 6331249"/>
              <a:gd name="connsiteY8112" fmla="*/ 2271593 h 6286576"/>
              <a:gd name="connsiteX8113" fmla="*/ 5023901 w 6331249"/>
              <a:gd name="connsiteY8113" fmla="*/ 2271593 h 6286576"/>
              <a:gd name="connsiteX8114" fmla="*/ 5023901 w 6331249"/>
              <a:gd name="connsiteY8114" fmla="*/ 2271593 h 6286576"/>
              <a:gd name="connsiteX8115" fmla="*/ 5188715 w 6331249"/>
              <a:gd name="connsiteY8115" fmla="*/ 1767569 h 6286576"/>
              <a:gd name="connsiteX8116" fmla="*/ 5267518 w 6331249"/>
              <a:gd name="connsiteY8116" fmla="*/ 1806162 h 6286576"/>
              <a:gd name="connsiteX8117" fmla="*/ 5267518 w 6331249"/>
              <a:gd name="connsiteY8117" fmla="*/ 1806162 h 6286576"/>
              <a:gd name="connsiteX8118" fmla="*/ 5267518 w 6331249"/>
              <a:gd name="connsiteY8118" fmla="*/ 1806162 h 6286576"/>
              <a:gd name="connsiteX8119" fmla="*/ 5329352 w 6331249"/>
              <a:gd name="connsiteY8119" fmla="*/ 1822900 h 6286576"/>
              <a:gd name="connsiteX8120" fmla="*/ 5377471 w 6331249"/>
              <a:gd name="connsiteY8120" fmla="*/ 1848939 h 6286576"/>
              <a:gd name="connsiteX8121" fmla="*/ 5373519 w 6331249"/>
              <a:gd name="connsiteY8121" fmla="*/ 1875209 h 6286576"/>
              <a:gd name="connsiteX8122" fmla="*/ 5363524 w 6331249"/>
              <a:gd name="connsiteY8122" fmla="*/ 1885671 h 6286576"/>
              <a:gd name="connsiteX8123" fmla="*/ 5348414 w 6331249"/>
              <a:gd name="connsiteY8123" fmla="*/ 1892180 h 6286576"/>
              <a:gd name="connsiteX8124" fmla="*/ 5287975 w 6331249"/>
              <a:gd name="connsiteY8124" fmla="*/ 1877999 h 6286576"/>
              <a:gd name="connsiteX8125" fmla="*/ 5200337 w 6331249"/>
              <a:gd name="connsiteY8125" fmla="*/ 1785006 h 6286576"/>
              <a:gd name="connsiteX8126" fmla="*/ 5187320 w 6331249"/>
              <a:gd name="connsiteY8126" fmla="*/ 1766639 h 6286576"/>
              <a:gd name="connsiteX8127" fmla="*/ 5187320 w 6331249"/>
              <a:gd name="connsiteY8127" fmla="*/ 1766639 h 6286576"/>
              <a:gd name="connsiteX8128" fmla="*/ 5278444 w 6331249"/>
              <a:gd name="connsiteY8128" fmla="*/ 1783146 h 6286576"/>
              <a:gd name="connsiteX8129" fmla="*/ 5145942 w 6331249"/>
              <a:gd name="connsiteY8129" fmla="*/ 1715493 h 6286576"/>
              <a:gd name="connsiteX8130" fmla="*/ 5078064 w 6331249"/>
              <a:gd name="connsiteY8130" fmla="*/ 1678063 h 6286576"/>
              <a:gd name="connsiteX8131" fmla="*/ 5130367 w 6331249"/>
              <a:gd name="connsiteY8131" fmla="*/ 1735254 h 6286576"/>
              <a:gd name="connsiteX8132" fmla="*/ 5181043 w 6331249"/>
              <a:gd name="connsiteY8132" fmla="*/ 1799652 h 6286576"/>
              <a:gd name="connsiteX8133" fmla="*/ 5276119 w 6331249"/>
              <a:gd name="connsiteY8133" fmla="*/ 1899387 h 6286576"/>
              <a:gd name="connsiteX8134" fmla="*/ 5355620 w 6331249"/>
              <a:gd name="connsiteY8134" fmla="*/ 1916824 h 6286576"/>
              <a:gd name="connsiteX8135" fmla="*/ 5378866 w 6331249"/>
              <a:gd name="connsiteY8135" fmla="*/ 1906129 h 6286576"/>
              <a:gd name="connsiteX8136" fmla="*/ 5395835 w 6331249"/>
              <a:gd name="connsiteY8136" fmla="*/ 1888228 h 6286576"/>
              <a:gd name="connsiteX8137" fmla="*/ 5403041 w 6331249"/>
              <a:gd name="connsiteY8137" fmla="*/ 1842894 h 6286576"/>
              <a:gd name="connsiteX8138" fmla="*/ 5333304 w 6331249"/>
              <a:gd name="connsiteY8138" fmla="*/ 1796397 h 6286576"/>
              <a:gd name="connsiteX8139" fmla="*/ 5278211 w 6331249"/>
              <a:gd name="connsiteY8139" fmla="*/ 1781751 h 6286576"/>
              <a:gd name="connsiteX8140" fmla="*/ 5278211 w 6331249"/>
              <a:gd name="connsiteY8140" fmla="*/ 1781751 h 6286576"/>
              <a:gd name="connsiteX8141" fmla="*/ 5278211 w 6331249"/>
              <a:gd name="connsiteY8141" fmla="*/ 1781751 h 6286576"/>
              <a:gd name="connsiteX8142" fmla="*/ 5278211 w 6331249"/>
              <a:gd name="connsiteY8142" fmla="*/ 1781751 h 6286576"/>
              <a:gd name="connsiteX8143" fmla="*/ 3837199 w 6331249"/>
              <a:gd name="connsiteY8143" fmla="*/ 2958581 h 6286576"/>
              <a:gd name="connsiteX8144" fmla="*/ 3813953 w 6331249"/>
              <a:gd name="connsiteY8144" fmla="*/ 2941609 h 6286576"/>
              <a:gd name="connsiteX8145" fmla="*/ 3788150 w 6331249"/>
              <a:gd name="connsiteY8145" fmla="*/ 2925335 h 6286576"/>
              <a:gd name="connsiteX8146" fmla="*/ 3669363 w 6331249"/>
              <a:gd name="connsiteY8146" fmla="*/ 2889533 h 6286576"/>
              <a:gd name="connsiteX8147" fmla="*/ 3669363 w 6331249"/>
              <a:gd name="connsiteY8147" fmla="*/ 2887208 h 6286576"/>
              <a:gd name="connsiteX8148" fmla="*/ 3447365 w 6331249"/>
              <a:gd name="connsiteY8148" fmla="*/ 3044832 h 6286576"/>
              <a:gd name="connsiteX8149" fmla="*/ 3347640 w 6331249"/>
              <a:gd name="connsiteY8149" fmla="*/ 3027163 h 6286576"/>
              <a:gd name="connsiteX8150" fmla="*/ 3302776 w 6331249"/>
              <a:gd name="connsiteY8150" fmla="*/ 3170140 h 6286576"/>
              <a:gd name="connsiteX8151" fmla="*/ 3302776 w 6331249"/>
              <a:gd name="connsiteY8151" fmla="*/ 3183624 h 6286576"/>
              <a:gd name="connsiteX8152" fmla="*/ 3389715 w 6331249"/>
              <a:gd name="connsiteY8152" fmla="*/ 3353105 h 6286576"/>
              <a:gd name="connsiteX8153" fmla="*/ 3459453 w 6331249"/>
              <a:gd name="connsiteY8153" fmla="*/ 3396346 h 6286576"/>
              <a:gd name="connsiteX8154" fmla="*/ 3414356 w 6331249"/>
              <a:gd name="connsiteY8154" fmla="*/ 3264296 h 6286576"/>
              <a:gd name="connsiteX8155" fmla="*/ 3423189 w 6331249"/>
              <a:gd name="connsiteY8155" fmla="*/ 3092491 h 6286576"/>
              <a:gd name="connsiteX8156" fmla="*/ 3426908 w 6331249"/>
              <a:gd name="connsiteY8156" fmla="*/ 3078774 h 6286576"/>
              <a:gd name="connsiteX8157" fmla="*/ 3435742 w 6331249"/>
              <a:gd name="connsiteY8157" fmla="*/ 3089934 h 6286576"/>
              <a:gd name="connsiteX8158" fmla="*/ 3514313 w 6331249"/>
              <a:gd name="connsiteY8158" fmla="*/ 3314977 h 6286576"/>
              <a:gd name="connsiteX8159" fmla="*/ 3512221 w 6331249"/>
              <a:gd name="connsiteY8159" fmla="*/ 3370541 h 6286576"/>
              <a:gd name="connsiteX8160" fmla="*/ 3506410 w 6331249"/>
              <a:gd name="connsiteY8160" fmla="*/ 3412620 h 6286576"/>
              <a:gd name="connsiteX8161" fmla="*/ 3544300 w 6331249"/>
              <a:gd name="connsiteY8161" fmla="*/ 3419594 h 6286576"/>
              <a:gd name="connsiteX8162" fmla="*/ 3601718 w 6331249"/>
              <a:gd name="connsiteY8162" fmla="*/ 3271038 h 6286576"/>
              <a:gd name="connsiteX8163" fmla="*/ 3576147 w 6331249"/>
              <a:gd name="connsiteY8163" fmla="*/ 3108300 h 6286576"/>
              <a:gd name="connsiteX8164" fmla="*/ 3557318 w 6331249"/>
              <a:gd name="connsiteY8164" fmla="*/ 3059246 h 6286576"/>
              <a:gd name="connsiteX8165" fmla="*/ 3588932 w 6331249"/>
              <a:gd name="connsiteY8165" fmla="*/ 3101325 h 6286576"/>
              <a:gd name="connsiteX8166" fmla="*/ 3664946 w 6331249"/>
              <a:gd name="connsiteY8166" fmla="*/ 3267783 h 6286576"/>
              <a:gd name="connsiteX8167" fmla="*/ 3657043 w 6331249"/>
              <a:gd name="connsiteY8167" fmla="*/ 3416107 h 6286576"/>
              <a:gd name="connsiteX8168" fmla="*/ 3676802 w 6331249"/>
              <a:gd name="connsiteY8168" fmla="*/ 3411690 h 6286576"/>
              <a:gd name="connsiteX8169" fmla="*/ 3717017 w 6331249"/>
              <a:gd name="connsiteY8169" fmla="*/ 3398671 h 6286576"/>
              <a:gd name="connsiteX8170" fmla="*/ 3758395 w 6331249"/>
              <a:gd name="connsiteY8170" fmla="*/ 3232213 h 6286576"/>
              <a:gd name="connsiteX8171" fmla="*/ 3719109 w 6331249"/>
              <a:gd name="connsiteY8171" fmla="*/ 3025303 h 6286576"/>
              <a:gd name="connsiteX8172" fmla="*/ 3708416 w 6331249"/>
              <a:gd name="connsiteY8172" fmla="*/ 3002055 h 6286576"/>
              <a:gd name="connsiteX8173" fmla="*/ 3729803 w 6331249"/>
              <a:gd name="connsiteY8173" fmla="*/ 3016469 h 6286576"/>
              <a:gd name="connsiteX8174" fmla="*/ 3838826 w 6331249"/>
              <a:gd name="connsiteY8174" fmla="*/ 3162933 h 6286576"/>
              <a:gd name="connsiteX8175" fmla="*/ 3853006 w 6331249"/>
              <a:gd name="connsiteY8175" fmla="*/ 3302423 h 6286576"/>
              <a:gd name="connsiteX8176" fmla="*/ 3915770 w 6331249"/>
              <a:gd name="connsiteY8176" fmla="*/ 3135500 h 6286576"/>
              <a:gd name="connsiteX8177" fmla="*/ 3915770 w 6331249"/>
              <a:gd name="connsiteY8177" fmla="*/ 3122016 h 6286576"/>
              <a:gd name="connsiteX8178" fmla="*/ 3837664 w 6331249"/>
              <a:gd name="connsiteY8178" fmla="*/ 2959278 h 6286576"/>
              <a:gd name="connsiteX8179" fmla="*/ 3837664 w 6331249"/>
              <a:gd name="connsiteY8179" fmla="*/ 2959278 h 6286576"/>
              <a:gd name="connsiteX8180" fmla="*/ 3478979 w 6331249"/>
              <a:gd name="connsiteY8180" fmla="*/ 3403786 h 6286576"/>
              <a:gd name="connsiteX8181" fmla="*/ 3492230 w 6331249"/>
              <a:gd name="connsiteY8181" fmla="*/ 3407970 h 6286576"/>
              <a:gd name="connsiteX8182" fmla="*/ 3497576 w 6331249"/>
              <a:gd name="connsiteY8182" fmla="*/ 3368448 h 6286576"/>
              <a:gd name="connsiteX8183" fmla="*/ 3499668 w 6331249"/>
              <a:gd name="connsiteY8183" fmla="*/ 3314745 h 6286576"/>
              <a:gd name="connsiteX8184" fmla="*/ 3433185 w 6331249"/>
              <a:gd name="connsiteY8184" fmla="*/ 3110159 h 6286576"/>
              <a:gd name="connsiteX8185" fmla="*/ 3428304 w 6331249"/>
              <a:gd name="connsiteY8185" fmla="*/ 3261273 h 6286576"/>
              <a:gd name="connsiteX8186" fmla="*/ 3478979 w 6331249"/>
              <a:gd name="connsiteY8186" fmla="*/ 3404018 h 6286576"/>
              <a:gd name="connsiteX8187" fmla="*/ 3478979 w 6331249"/>
              <a:gd name="connsiteY8187" fmla="*/ 3404018 h 6286576"/>
              <a:gd name="connsiteX8188" fmla="*/ 3560572 w 6331249"/>
              <a:gd name="connsiteY8188" fmla="*/ 3420525 h 6286576"/>
              <a:gd name="connsiteX8189" fmla="*/ 3586608 w 6331249"/>
              <a:gd name="connsiteY8189" fmla="*/ 3420525 h 6286576"/>
              <a:gd name="connsiteX8190" fmla="*/ 3606599 w 6331249"/>
              <a:gd name="connsiteY8190" fmla="*/ 3420525 h 6286576"/>
              <a:gd name="connsiteX8191" fmla="*/ 3606599 w 6331249"/>
              <a:gd name="connsiteY8191" fmla="*/ 3420525 h 6286576"/>
              <a:gd name="connsiteX8192" fmla="*/ 3640538 w 6331249"/>
              <a:gd name="connsiteY8192" fmla="*/ 3417037 h 6286576"/>
              <a:gd name="connsiteX8193" fmla="*/ 3650069 w 6331249"/>
              <a:gd name="connsiteY8193" fmla="*/ 3268480 h 6286576"/>
              <a:gd name="connsiteX8194" fmla="*/ 3605437 w 6331249"/>
              <a:gd name="connsiteY8194" fmla="*/ 3152239 h 6286576"/>
              <a:gd name="connsiteX8195" fmla="*/ 3615898 w 6331249"/>
              <a:gd name="connsiteY8195" fmla="*/ 3272433 h 6286576"/>
              <a:gd name="connsiteX8196" fmla="*/ 3560572 w 6331249"/>
              <a:gd name="connsiteY8196" fmla="*/ 3421222 h 6286576"/>
              <a:gd name="connsiteX8197" fmla="*/ 3560572 w 6331249"/>
              <a:gd name="connsiteY8197" fmla="*/ 3421222 h 6286576"/>
              <a:gd name="connsiteX8198" fmla="*/ 3735381 w 6331249"/>
              <a:gd name="connsiteY8198" fmla="*/ 3389139 h 6286576"/>
              <a:gd name="connsiteX8199" fmla="*/ 3740496 w 6331249"/>
              <a:gd name="connsiteY8199" fmla="*/ 3386815 h 6286576"/>
              <a:gd name="connsiteX8200" fmla="*/ 3836501 w 6331249"/>
              <a:gd name="connsiteY8200" fmla="*/ 3317070 h 6286576"/>
              <a:gd name="connsiteX8201" fmla="*/ 3824181 w 6331249"/>
              <a:gd name="connsiteY8201" fmla="*/ 3164793 h 6286576"/>
              <a:gd name="connsiteX8202" fmla="*/ 3742355 w 6331249"/>
              <a:gd name="connsiteY8202" fmla="*/ 3041809 h 6286576"/>
              <a:gd name="connsiteX8203" fmla="*/ 3772575 w 6331249"/>
              <a:gd name="connsiteY8203" fmla="*/ 3230818 h 6286576"/>
              <a:gd name="connsiteX8204" fmla="*/ 3735614 w 6331249"/>
              <a:gd name="connsiteY8204" fmla="*/ 3388209 h 6286576"/>
              <a:gd name="connsiteX8205" fmla="*/ 3735614 w 6331249"/>
              <a:gd name="connsiteY8205" fmla="*/ 3388209 h 6286576"/>
              <a:gd name="connsiteX8206" fmla="*/ 3658205 w 6331249"/>
              <a:gd name="connsiteY8206" fmla="*/ 1313762 h 6286576"/>
              <a:gd name="connsiteX8207" fmla="*/ 3640074 w 6331249"/>
              <a:gd name="connsiteY8207" fmla="*/ 1326549 h 6286576"/>
              <a:gd name="connsiteX8208" fmla="*/ 3542441 w 6331249"/>
              <a:gd name="connsiteY8208" fmla="*/ 1064308 h 6286576"/>
              <a:gd name="connsiteX8209" fmla="*/ 3531980 w 6331249"/>
              <a:gd name="connsiteY8209" fmla="*/ 1032458 h 6286576"/>
              <a:gd name="connsiteX8210" fmla="*/ 3543603 w 6331249"/>
              <a:gd name="connsiteY8210" fmla="*/ 1002932 h 6286576"/>
              <a:gd name="connsiteX8211" fmla="*/ 3654486 w 6331249"/>
              <a:gd name="connsiteY8211" fmla="*/ 1306555 h 6286576"/>
              <a:gd name="connsiteX8212" fmla="*/ 3658205 w 6331249"/>
              <a:gd name="connsiteY8212" fmla="*/ 1315157 h 6286576"/>
              <a:gd name="connsiteX8213" fmla="*/ 3658205 w 6331249"/>
              <a:gd name="connsiteY8213" fmla="*/ 1315157 h 6286576"/>
              <a:gd name="connsiteX8214" fmla="*/ 3484094 w 6331249"/>
              <a:gd name="connsiteY8214" fmla="*/ 1238438 h 6286576"/>
              <a:gd name="connsiteX8215" fmla="*/ 3482466 w 6331249"/>
              <a:gd name="connsiteY8215" fmla="*/ 1261686 h 6286576"/>
              <a:gd name="connsiteX8216" fmla="*/ 3407615 w 6331249"/>
              <a:gd name="connsiteY8216" fmla="*/ 1064773 h 6286576"/>
              <a:gd name="connsiteX8217" fmla="*/ 3413659 w 6331249"/>
              <a:gd name="connsiteY8217" fmla="*/ 1050126 h 6286576"/>
              <a:gd name="connsiteX8218" fmla="*/ 3484094 w 6331249"/>
              <a:gd name="connsiteY8218" fmla="*/ 1233788 h 6286576"/>
              <a:gd name="connsiteX8219" fmla="*/ 3485721 w 6331249"/>
              <a:gd name="connsiteY8219" fmla="*/ 1238438 h 6286576"/>
              <a:gd name="connsiteX8220" fmla="*/ 3485721 w 6331249"/>
              <a:gd name="connsiteY8220" fmla="*/ 1238438 h 6286576"/>
              <a:gd name="connsiteX8221" fmla="*/ 3359961 w 6331249"/>
              <a:gd name="connsiteY8221" fmla="*/ 1255874 h 6286576"/>
              <a:gd name="connsiteX8222" fmla="*/ 3359961 w 6331249"/>
              <a:gd name="connsiteY8222" fmla="*/ 1299348 h 6286576"/>
              <a:gd name="connsiteX8223" fmla="*/ 3296964 w 6331249"/>
              <a:gd name="connsiteY8223" fmla="*/ 1216584 h 6286576"/>
              <a:gd name="connsiteX8224" fmla="*/ 3283249 w 6331249"/>
              <a:gd name="connsiteY8224" fmla="*/ 1178457 h 6286576"/>
              <a:gd name="connsiteX8225" fmla="*/ 3317653 w 6331249"/>
              <a:gd name="connsiteY8225" fmla="*/ 1223326 h 6286576"/>
              <a:gd name="connsiteX8226" fmla="*/ 3337877 w 6331249"/>
              <a:gd name="connsiteY8226" fmla="*/ 1240995 h 6286576"/>
              <a:gd name="connsiteX8227" fmla="*/ 3361123 w 6331249"/>
              <a:gd name="connsiteY8227" fmla="*/ 1256107 h 6286576"/>
              <a:gd name="connsiteX8228" fmla="*/ 3361123 w 6331249"/>
              <a:gd name="connsiteY8228" fmla="*/ 1256107 h 6286576"/>
              <a:gd name="connsiteX8229" fmla="*/ 3240244 w 6331249"/>
              <a:gd name="connsiteY8229" fmla="*/ 1215189 h 6286576"/>
              <a:gd name="connsiteX8230" fmla="*/ 3165160 w 6331249"/>
              <a:gd name="connsiteY8230" fmla="*/ 1348635 h 6286576"/>
              <a:gd name="connsiteX8231" fmla="*/ 3090076 w 6331249"/>
              <a:gd name="connsiteY8231" fmla="*/ 1215189 h 6286576"/>
              <a:gd name="connsiteX8232" fmla="*/ 3164230 w 6331249"/>
              <a:gd name="connsiteY8232" fmla="*/ 1297721 h 6286576"/>
              <a:gd name="connsiteX8233" fmla="*/ 3165857 w 6331249"/>
              <a:gd name="connsiteY8233" fmla="*/ 1297721 h 6286576"/>
              <a:gd name="connsiteX8234" fmla="*/ 3240012 w 6331249"/>
              <a:gd name="connsiteY8234" fmla="*/ 1215189 h 6286576"/>
              <a:gd name="connsiteX8235" fmla="*/ 3240012 w 6331249"/>
              <a:gd name="connsiteY8235" fmla="*/ 1215189 h 6286576"/>
              <a:gd name="connsiteX8236" fmla="*/ 3499901 w 6331249"/>
              <a:gd name="connsiteY8236" fmla="*/ 540988 h 6286576"/>
              <a:gd name="connsiteX8237" fmla="*/ 3430163 w 6331249"/>
              <a:gd name="connsiteY8237" fmla="*/ 677223 h 6286576"/>
              <a:gd name="connsiteX8238" fmla="*/ 3507107 w 6331249"/>
              <a:gd name="connsiteY8238" fmla="*/ 813459 h 6286576"/>
              <a:gd name="connsiteX8239" fmla="*/ 3576845 w 6331249"/>
              <a:gd name="connsiteY8239" fmla="*/ 677223 h 6286576"/>
              <a:gd name="connsiteX8240" fmla="*/ 3499901 w 6331249"/>
              <a:gd name="connsiteY8240" fmla="*/ 540988 h 6286576"/>
              <a:gd name="connsiteX8241" fmla="*/ 3499901 w 6331249"/>
              <a:gd name="connsiteY8241" fmla="*/ 540988 h 6286576"/>
              <a:gd name="connsiteX8242" fmla="*/ 3499901 w 6331249"/>
              <a:gd name="connsiteY8242" fmla="*/ 555635 h 6286576"/>
              <a:gd name="connsiteX8243" fmla="*/ 3495019 w 6331249"/>
              <a:gd name="connsiteY8243" fmla="*/ 555635 h 6286576"/>
              <a:gd name="connsiteX8244" fmla="*/ 3492694 w 6331249"/>
              <a:gd name="connsiteY8244" fmla="*/ 555635 h 6286576"/>
              <a:gd name="connsiteX8245" fmla="*/ 3490370 w 6331249"/>
              <a:gd name="connsiteY8245" fmla="*/ 555635 h 6286576"/>
              <a:gd name="connsiteX8246" fmla="*/ 3488045 w 6331249"/>
              <a:gd name="connsiteY8246" fmla="*/ 555635 h 6286576"/>
              <a:gd name="connsiteX8247" fmla="*/ 3485721 w 6331249"/>
              <a:gd name="connsiteY8247" fmla="*/ 557030 h 6286576"/>
              <a:gd name="connsiteX8248" fmla="*/ 3483396 w 6331249"/>
              <a:gd name="connsiteY8248" fmla="*/ 558657 h 6286576"/>
              <a:gd name="connsiteX8249" fmla="*/ 3481071 w 6331249"/>
              <a:gd name="connsiteY8249" fmla="*/ 560517 h 6286576"/>
              <a:gd name="connsiteX8250" fmla="*/ 3478514 w 6331249"/>
              <a:gd name="connsiteY8250" fmla="*/ 562609 h 6286576"/>
              <a:gd name="connsiteX8251" fmla="*/ 3476190 w 6331249"/>
              <a:gd name="connsiteY8251" fmla="*/ 564934 h 6286576"/>
              <a:gd name="connsiteX8252" fmla="*/ 3473865 w 6331249"/>
              <a:gd name="connsiteY8252" fmla="*/ 567491 h 6286576"/>
              <a:gd name="connsiteX8253" fmla="*/ 3471541 w 6331249"/>
              <a:gd name="connsiteY8253" fmla="*/ 570514 h 6286576"/>
              <a:gd name="connsiteX8254" fmla="*/ 3469216 w 6331249"/>
              <a:gd name="connsiteY8254" fmla="*/ 573768 h 6286576"/>
              <a:gd name="connsiteX8255" fmla="*/ 3466891 w 6331249"/>
              <a:gd name="connsiteY8255" fmla="*/ 577256 h 6286576"/>
              <a:gd name="connsiteX8256" fmla="*/ 3464567 w 6331249"/>
              <a:gd name="connsiteY8256" fmla="*/ 580975 h 6286576"/>
              <a:gd name="connsiteX8257" fmla="*/ 3462475 w 6331249"/>
              <a:gd name="connsiteY8257" fmla="*/ 584928 h 6286576"/>
              <a:gd name="connsiteX8258" fmla="*/ 3460383 w 6331249"/>
              <a:gd name="connsiteY8258" fmla="*/ 589112 h 6286576"/>
              <a:gd name="connsiteX8259" fmla="*/ 3458523 w 6331249"/>
              <a:gd name="connsiteY8259" fmla="*/ 593529 h 6286576"/>
              <a:gd name="connsiteX8260" fmla="*/ 3456664 w 6331249"/>
              <a:gd name="connsiteY8260" fmla="*/ 598179 h 6286576"/>
              <a:gd name="connsiteX8261" fmla="*/ 3455036 w 6331249"/>
              <a:gd name="connsiteY8261" fmla="*/ 603061 h 6286576"/>
              <a:gd name="connsiteX8262" fmla="*/ 3453409 w 6331249"/>
              <a:gd name="connsiteY8262" fmla="*/ 608176 h 6286576"/>
              <a:gd name="connsiteX8263" fmla="*/ 3452014 w 6331249"/>
              <a:gd name="connsiteY8263" fmla="*/ 613523 h 6286576"/>
              <a:gd name="connsiteX8264" fmla="*/ 3450619 w 6331249"/>
              <a:gd name="connsiteY8264" fmla="*/ 618870 h 6286576"/>
              <a:gd name="connsiteX8265" fmla="*/ 3449457 w 6331249"/>
              <a:gd name="connsiteY8265" fmla="*/ 624450 h 6286576"/>
              <a:gd name="connsiteX8266" fmla="*/ 3449457 w 6331249"/>
              <a:gd name="connsiteY8266" fmla="*/ 630262 h 6286576"/>
              <a:gd name="connsiteX8267" fmla="*/ 3449457 w 6331249"/>
              <a:gd name="connsiteY8267" fmla="*/ 636074 h 6286576"/>
              <a:gd name="connsiteX8268" fmla="*/ 3449457 w 6331249"/>
              <a:gd name="connsiteY8268" fmla="*/ 642118 h 6286576"/>
              <a:gd name="connsiteX8269" fmla="*/ 3449457 w 6331249"/>
              <a:gd name="connsiteY8269" fmla="*/ 648395 h 6286576"/>
              <a:gd name="connsiteX8270" fmla="*/ 3449457 w 6331249"/>
              <a:gd name="connsiteY8270" fmla="*/ 654673 h 6286576"/>
              <a:gd name="connsiteX8271" fmla="*/ 3449457 w 6331249"/>
              <a:gd name="connsiteY8271" fmla="*/ 667692 h 6286576"/>
              <a:gd name="connsiteX8272" fmla="*/ 3449457 w 6331249"/>
              <a:gd name="connsiteY8272" fmla="*/ 674201 h 6286576"/>
              <a:gd name="connsiteX8273" fmla="*/ 3449457 w 6331249"/>
              <a:gd name="connsiteY8273" fmla="*/ 683733 h 6286576"/>
              <a:gd name="connsiteX8274" fmla="*/ 3449457 w 6331249"/>
              <a:gd name="connsiteY8274" fmla="*/ 690242 h 6286576"/>
              <a:gd name="connsiteX8275" fmla="*/ 3449457 w 6331249"/>
              <a:gd name="connsiteY8275" fmla="*/ 696752 h 6286576"/>
              <a:gd name="connsiteX8276" fmla="*/ 3449457 w 6331249"/>
              <a:gd name="connsiteY8276" fmla="*/ 703029 h 6286576"/>
              <a:gd name="connsiteX8277" fmla="*/ 3449457 w 6331249"/>
              <a:gd name="connsiteY8277" fmla="*/ 709306 h 6286576"/>
              <a:gd name="connsiteX8278" fmla="*/ 3449457 w 6331249"/>
              <a:gd name="connsiteY8278" fmla="*/ 715351 h 6286576"/>
              <a:gd name="connsiteX8279" fmla="*/ 3450619 w 6331249"/>
              <a:gd name="connsiteY8279" fmla="*/ 721163 h 6286576"/>
              <a:gd name="connsiteX8280" fmla="*/ 3452014 w 6331249"/>
              <a:gd name="connsiteY8280" fmla="*/ 726975 h 6286576"/>
              <a:gd name="connsiteX8281" fmla="*/ 3453641 w 6331249"/>
              <a:gd name="connsiteY8281" fmla="*/ 732554 h 6286576"/>
              <a:gd name="connsiteX8282" fmla="*/ 3455268 w 6331249"/>
              <a:gd name="connsiteY8282" fmla="*/ 737902 h 6286576"/>
              <a:gd name="connsiteX8283" fmla="*/ 3457128 w 6331249"/>
              <a:gd name="connsiteY8283" fmla="*/ 743249 h 6286576"/>
              <a:gd name="connsiteX8284" fmla="*/ 3458988 w 6331249"/>
              <a:gd name="connsiteY8284" fmla="*/ 748363 h 6286576"/>
              <a:gd name="connsiteX8285" fmla="*/ 3460848 w 6331249"/>
              <a:gd name="connsiteY8285" fmla="*/ 753478 h 6286576"/>
              <a:gd name="connsiteX8286" fmla="*/ 3462940 w 6331249"/>
              <a:gd name="connsiteY8286" fmla="*/ 758127 h 6286576"/>
              <a:gd name="connsiteX8287" fmla="*/ 3465032 w 6331249"/>
              <a:gd name="connsiteY8287" fmla="*/ 762545 h 6286576"/>
              <a:gd name="connsiteX8288" fmla="*/ 3467356 w 6331249"/>
              <a:gd name="connsiteY8288" fmla="*/ 766729 h 6286576"/>
              <a:gd name="connsiteX8289" fmla="*/ 3469681 w 6331249"/>
              <a:gd name="connsiteY8289" fmla="*/ 770682 h 6286576"/>
              <a:gd name="connsiteX8290" fmla="*/ 3472238 w 6331249"/>
              <a:gd name="connsiteY8290" fmla="*/ 774401 h 6286576"/>
              <a:gd name="connsiteX8291" fmla="*/ 3474795 w 6331249"/>
              <a:gd name="connsiteY8291" fmla="*/ 777889 h 6286576"/>
              <a:gd name="connsiteX8292" fmla="*/ 3477352 w 6331249"/>
              <a:gd name="connsiteY8292" fmla="*/ 781143 h 6286576"/>
              <a:gd name="connsiteX8293" fmla="*/ 3479909 w 6331249"/>
              <a:gd name="connsiteY8293" fmla="*/ 784166 h 6286576"/>
              <a:gd name="connsiteX8294" fmla="*/ 3482466 w 6331249"/>
              <a:gd name="connsiteY8294" fmla="*/ 786956 h 6286576"/>
              <a:gd name="connsiteX8295" fmla="*/ 3485023 w 6331249"/>
              <a:gd name="connsiteY8295" fmla="*/ 789280 h 6286576"/>
              <a:gd name="connsiteX8296" fmla="*/ 3487580 w 6331249"/>
              <a:gd name="connsiteY8296" fmla="*/ 791373 h 6286576"/>
              <a:gd name="connsiteX8297" fmla="*/ 3490137 w 6331249"/>
              <a:gd name="connsiteY8297" fmla="*/ 793232 h 6286576"/>
              <a:gd name="connsiteX8298" fmla="*/ 3492694 w 6331249"/>
              <a:gd name="connsiteY8298" fmla="*/ 794860 h 6286576"/>
              <a:gd name="connsiteX8299" fmla="*/ 3495251 w 6331249"/>
              <a:gd name="connsiteY8299" fmla="*/ 796255 h 6286576"/>
              <a:gd name="connsiteX8300" fmla="*/ 3497809 w 6331249"/>
              <a:gd name="connsiteY8300" fmla="*/ 796255 h 6286576"/>
              <a:gd name="connsiteX8301" fmla="*/ 3500366 w 6331249"/>
              <a:gd name="connsiteY8301" fmla="*/ 796255 h 6286576"/>
              <a:gd name="connsiteX8302" fmla="*/ 3502690 w 6331249"/>
              <a:gd name="connsiteY8302" fmla="*/ 796255 h 6286576"/>
              <a:gd name="connsiteX8303" fmla="*/ 3512221 w 6331249"/>
              <a:gd name="connsiteY8303" fmla="*/ 796255 h 6286576"/>
              <a:gd name="connsiteX8304" fmla="*/ 3514546 w 6331249"/>
              <a:gd name="connsiteY8304" fmla="*/ 796255 h 6286576"/>
              <a:gd name="connsiteX8305" fmla="*/ 3516870 w 6331249"/>
              <a:gd name="connsiteY8305" fmla="*/ 796255 h 6286576"/>
              <a:gd name="connsiteX8306" fmla="*/ 3519195 w 6331249"/>
              <a:gd name="connsiteY8306" fmla="*/ 796255 h 6286576"/>
              <a:gd name="connsiteX8307" fmla="*/ 3521519 w 6331249"/>
              <a:gd name="connsiteY8307" fmla="*/ 794860 h 6286576"/>
              <a:gd name="connsiteX8308" fmla="*/ 3523844 w 6331249"/>
              <a:gd name="connsiteY8308" fmla="*/ 793232 h 6286576"/>
              <a:gd name="connsiteX8309" fmla="*/ 3526401 w 6331249"/>
              <a:gd name="connsiteY8309" fmla="*/ 791373 h 6286576"/>
              <a:gd name="connsiteX8310" fmla="*/ 3528958 w 6331249"/>
              <a:gd name="connsiteY8310" fmla="*/ 789280 h 6286576"/>
              <a:gd name="connsiteX8311" fmla="*/ 3531515 w 6331249"/>
              <a:gd name="connsiteY8311" fmla="*/ 786956 h 6286576"/>
              <a:gd name="connsiteX8312" fmla="*/ 3533840 w 6331249"/>
              <a:gd name="connsiteY8312" fmla="*/ 784398 h 6286576"/>
              <a:gd name="connsiteX8313" fmla="*/ 3536164 w 6331249"/>
              <a:gd name="connsiteY8313" fmla="*/ 781376 h 6286576"/>
              <a:gd name="connsiteX8314" fmla="*/ 3538489 w 6331249"/>
              <a:gd name="connsiteY8314" fmla="*/ 778121 h 6286576"/>
              <a:gd name="connsiteX8315" fmla="*/ 3540814 w 6331249"/>
              <a:gd name="connsiteY8315" fmla="*/ 774634 h 6286576"/>
              <a:gd name="connsiteX8316" fmla="*/ 3543138 w 6331249"/>
              <a:gd name="connsiteY8316" fmla="*/ 770914 h 6286576"/>
              <a:gd name="connsiteX8317" fmla="*/ 3545230 w 6331249"/>
              <a:gd name="connsiteY8317" fmla="*/ 766962 h 6286576"/>
              <a:gd name="connsiteX8318" fmla="*/ 3547322 w 6331249"/>
              <a:gd name="connsiteY8318" fmla="*/ 762777 h 6286576"/>
              <a:gd name="connsiteX8319" fmla="*/ 3549182 w 6331249"/>
              <a:gd name="connsiteY8319" fmla="*/ 758360 h 6286576"/>
              <a:gd name="connsiteX8320" fmla="*/ 3551042 w 6331249"/>
              <a:gd name="connsiteY8320" fmla="*/ 753710 h 6286576"/>
              <a:gd name="connsiteX8321" fmla="*/ 3552669 w 6331249"/>
              <a:gd name="connsiteY8321" fmla="*/ 748828 h 6286576"/>
              <a:gd name="connsiteX8322" fmla="*/ 3554296 w 6331249"/>
              <a:gd name="connsiteY8322" fmla="*/ 743714 h 6286576"/>
              <a:gd name="connsiteX8323" fmla="*/ 3555691 w 6331249"/>
              <a:gd name="connsiteY8323" fmla="*/ 738366 h 6286576"/>
              <a:gd name="connsiteX8324" fmla="*/ 3557086 w 6331249"/>
              <a:gd name="connsiteY8324" fmla="*/ 733019 h 6286576"/>
              <a:gd name="connsiteX8325" fmla="*/ 3558248 w 6331249"/>
              <a:gd name="connsiteY8325" fmla="*/ 727440 h 6286576"/>
              <a:gd name="connsiteX8326" fmla="*/ 3558248 w 6331249"/>
              <a:gd name="connsiteY8326" fmla="*/ 721628 h 6286576"/>
              <a:gd name="connsiteX8327" fmla="*/ 3558248 w 6331249"/>
              <a:gd name="connsiteY8327" fmla="*/ 715816 h 6286576"/>
              <a:gd name="connsiteX8328" fmla="*/ 3558248 w 6331249"/>
              <a:gd name="connsiteY8328" fmla="*/ 709771 h 6286576"/>
              <a:gd name="connsiteX8329" fmla="*/ 3558248 w 6331249"/>
              <a:gd name="connsiteY8329" fmla="*/ 703494 h 6286576"/>
              <a:gd name="connsiteX8330" fmla="*/ 3558248 w 6331249"/>
              <a:gd name="connsiteY8330" fmla="*/ 697217 h 6286576"/>
              <a:gd name="connsiteX8331" fmla="*/ 3558248 w 6331249"/>
              <a:gd name="connsiteY8331" fmla="*/ 685360 h 6286576"/>
              <a:gd name="connsiteX8332" fmla="*/ 3558248 w 6331249"/>
              <a:gd name="connsiteY8332" fmla="*/ 678851 h 6286576"/>
              <a:gd name="connsiteX8333" fmla="*/ 3558248 w 6331249"/>
              <a:gd name="connsiteY8333" fmla="*/ 672109 h 6286576"/>
              <a:gd name="connsiteX8334" fmla="*/ 3558248 w 6331249"/>
              <a:gd name="connsiteY8334" fmla="*/ 665599 h 6286576"/>
              <a:gd name="connsiteX8335" fmla="*/ 3558248 w 6331249"/>
              <a:gd name="connsiteY8335" fmla="*/ 659090 h 6286576"/>
              <a:gd name="connsiteX8336" fmla="*/ 3558248 w 6331249"/>
              <a:gd name="connsiteY8336" fmla="*/ 652813 h 6286576"/>
              <a:gd name="connsiteX8337" fmla="*/ 3558248 w 6331249"/>
              <a:gd name="connsiteY8337" fmla="*/ 646536 h 6286576"/>
              <a:gd name="connsiteX8338" fmla="*/ 3558248 w 6331249"/>
              <a:gd name="connsiteY8338" fmla="*/ 640491 h 6286576"/>
              <a:gd name="connsiteX8339" fmla="*/ 3557086 w 6331249"/>
              <a:gd name="connsiteY8339" fmla="*/ 634679 h 6286576"/>
              <a:gd name="connsiteX8340" fmla="*/ 3555691 w 6331249"/>
              <a:gd name="connsiteY8340" fmla="*/ 628867 h 6286576"/>
              <a:gd name="connsiteX8341" fmla="*/ 3553831 w 6331249"/>
              <a:gd name="connsiteY8341" fmla="*/ 623287 h 6286576"/>
              <a:gd name="connsiteX8342" fmla="*/ 3553831 w 6331249"/>
              <a:gd name="connsiteY8342" fmla="*/ 617708 h 6286576"/>
              <a:gd name="connsiteX8343" fmla="*/ 3551971 w 6331249"/>
              <a:gd name="connsiteY8343" fmla="*/ 612361 h 6286576"/>
              <a:gd name="connsiteX8344" fmla="*/ 3550112 w 6331249"/>
              <a:gd name="connsiteY8344" fmla="*/ 607246 h 6286576"/>
              <a:gd name="connsiteX8345" fmla="*/ 3548020 w 6331249"/>
              <a:gd name="connsiteY8345" fmla="*/ 602364 h 6286576"/>
              <a:gd name="connsiteX8346" fmla="*/ 3545928 w 6331249"/>
              <a:gd name="connsiteY8346" fmla="*/ 597714 h 6286576"/>
              <a:gd name="connsiteX8347" fmla="*/ 3543836 w 6331249"/>
              <a:gd name="connsiteY8347" fmla="*/ 593297 h 6286576"/>
              <a:gd name="connsiteX8348" fmla="*/ 3541511 w 6331249"/>
              <a:gd name="connsiteY8348" fmla="*/ 589112 h 6286576"/>
              <a:gd name="connsiteX8349" fmla="*/ 3539186 w 6331249"/>
              <a:gd name="connsiteY8349" fmla="*/ 585160 h 6286576"/>
              <a:gd name="connsiteX8350" fmla="*/ 3536862 w 6331249"/>
              <a:gd name="connsiteY8350" fmla="*/ 581440 h 6286576"/>
              <a:gd name="connsiteX8351" fmla="*/ 3534305 w 6331249"/>
              <a:gd name="connsiteY8351" fmla="*/ 577953 h 6286576"/>
              <a:gd name="connsiteX8352" fmla="*/ 3530585 w 6331249"/>
              <a:gd name="connsiteY8352" fmla="*/ 574698 h 6286576"/>
              <a:gd name="connsiteX8353" fmla="*/ 3528028 w 6331249"/>
              <a:gd name="connsiteY8353" fmla="*/ 571676 h 6286576"/>
              <a:gd name="connsiteX8354" fmla="*/ 3525471 w 6331249"/>
              <a:gd name="connsiteY8354" fmla="*/ 568886 h 6286576"/>
              <a:gd name="connsiteX8355" fmla="*/ 3522914 w 6331249"/>
              <a:gd name="connsiteY8355" fmla="*/ 566561 h 6286576"/>
              <a:gd name="connsiteX8356" fmla="*/ 3520357 w 6331249"/>
              <a:gd name="connsiteY8356" fmla="*/ 564469 h 6286576"/>
              <a:gd name="connsiteX8357" fmla="*/ 3517800 w 6331249"/>
              <a:gd name="connsiteY8357" fmla="*/ 562609 h 6286576"/>
              <a:gd name="connsiteX8358" fmla="*/ 3515243 w 6331249"/>
              <a:gd name="connsiteY8358" fmla="*/ 560982 h 6286576"/>
              <a:gd name="connsiteX8359" fmla="*/ 3512686 w 6331249"/>
              <a:gd name="connsiteY8359" fmla="*/ 559587 h 6286576"/>
              <a:gd name="connsiteX8360" fmla="*/ 3510129 w 6331249"/>
              <a:gd name="connsiteY8360" fmla="*/ 559587 h 6286576"/>
              <a:gd name="connsiteX8361" fmla="*/ 3507572 w 6331249"/>
              <a:gd name="connsiteY8361" fmla="*/ 559587 h 6286576"/>
              <a:gd name="connsiteX8362" fmla="*/ 3505247 w 6331249"/>
              <a:gd name="connsiteY8362" fmla="*/ 559587 h 6286576"/>
              <a:gd name="connsiteX8363" fmla="*/ 3500366 w 6331249"/>
              <a:gd name="connsiteY8363" fmla="*/ 559587 h 6286576"/>
              <a:gd name="connsiteX8364" fmla="*/ 3502458 w 6331249"/>
              <a:gd name="connsiteY8364" fmla="*/ 616545 h 6286576"/>
              <a:gd name="connsiteX8365" fmla="*/ 3482699 w 6331249"/>
              <a:gd name="connsiteY8365" fmla="*/ 677456 h 6286576"/>
              <a:gd name="connsiteX8366" fmla="*/ 3504550 w 6331249"/>
              <a:gd name="connsiteY8366" fmla="*/ 738366 h 6286576"/>
              <a:gd name="connsiteX8367" fmla="*/ 3524541 w 6331249"/>
              <a:gd name="connsiteY8367" fmla="*/ 677456 h 6286576"/>
              <a:gd name="connsiteX8368" fmla="*/ 3502690 w 6331249"/>
              <a:gd name="connsiteY8368" fmla="*/ 616545 h 6286576"/>
              <a:gd name="connsiteX8369" fmla="*/ 3502690 w 6331249"/>
              <a:gd name="connsiteY8369" fmla="*/ 616545 h 6286576"/>
              <a:gd name="connsiteX8370" fmla="*/ 3577077 w 6331249"/>
              <a:gd name="connsiteY8370" fmla="*/ 344772 h 6286576"/>
              <a:gd name="connsiteX8371" fmla="*/ 3583818 w 6331249"/>
              <a:gd name="connsiteY8371" fmla="*/ 347795 h 6286576"/>
              <a:gd name="connsiteX8372" fmla="*/ 3590560 w 6331249"/>
              <a:gd name="connsiteY8372" fmla="*/ 350585 h 6286576"/>
              <a:gd name="connsiteX8373" fmla="*/ 3597534 w 6331249"/>
              <a:gd name="connsiteY8373" fmla="*/ 352909 h 6286576"/>
              <a:gd name="connsiteX8374" fmla="*/ 3604507 w 6331249"/>
              <a:gd name="connsiteY8374" fmla="*/ 355002 h 6286576"/>
              <a:gd name="connsiteX8375" fmla="*/ 3611481 w 6331249"/>
              <a:gd name="connsiteY8375" fmla="*/ 356862 h 6286576"/>
              <a:gd name="connsiteX8376" fmla="*/ 3618455 w 6331249"/>
              <a:gd name="connsiteY8376" fmla="*/ 358257 h 6286576"/>
              <a:gd name="connsiteX8377" fmla="*/ 3625429 w 6331249"/>
              <a:gd name="connsiteY8377" fmla="*/ 358257 h 6286576"/>
              <a:gd name="connsiteX8378" fmla="*/ 3632635 w 6331249"/>
              <a:gd name="connsiteY8378" fmla="*/ 358257 h 6286576"/>
              <a:gd name="connsiteX8379" fmla="*/ 3639841 w 6331249"/>
              <a:gd name="connsiteY8379" fmla="*/ 358257 h 6286576"/>
              <a:gd name="connsiteX8380" fmla="*/ 3654254 w 6331249"/>
              <a:gd name="connsiteY8380" fmla="*/ 358257 h 6286576"/>
              <a:gd name="connsiteX8381" fmla="*/ 3661460 w 6331249"/>
              <a:gd name="connsiteY8381" fmla="*/ 358257 h 6286576"/>
              <a:gd name="connsiteX8382" fmla="*/ 3668666 w 6331249"/>
              <a:gd name="connsiteY8382" fmla="*/ 358257 h 6286576"/>
              <a:gd name="connsiteX8383" fmla="*/ 3671920 w 6331249"/>
              <a:gd name="connsiteY8383" fmla="*/ 358257 h 6286576"/>
              <a:gd name="connsiteX8384" fmla="*/ 3617757 w 6331249"/>
              <a:gd name="connsiteY8384" fmla="*/ 414982 h 6286576"/>
              <a:gd name="connsiteX8385" fmla="*/ 3538954 w 6331249"/>
              <a:gd name="connsiteY8385" fmla="*/ 408008 h 6286576"/>
              <a:gd name="connsiteX8386" fmla="*/ 3448062 w 6331249"/>
              <a:gd name="connsiteY8386" fmla="*/ 401963 h 6286576"/>
              <a:gd name="connsiteX8387" fmla="*/ 3448062 w 6331249"/>
              <a:gd name="connsiteY8387" fmla="*/ 401963 h 6286576"/>
              <a:gd name="connsiteX8388" fmla="*/ 3344618 w 6331249"/>
              <a:gd name="connsiteY8388" fmla="*/ 544243 h 6286576"/>
              <a:gd name="connsiteX8389" fmla="*/ 3332298 w 6331249"/>
              <a:gd name="connsiteY8389" fmla="*/ 520995 h 6286576"/>
              <a:gd name="connsiteX8390" fmla="*/ 3360425 w 6331249"/>
              <a:gd name="connsiteY8390" fmla="*/ 469848 h 6286576"/>
              <a:gd name="connsiteX8391" fmla="*/ 3365539 w 6331249"/>
              <a:gd name="connsiteY8391" fmla="*/ 406846 h 6286576"/>
              <a:gd name="connsiteX8392" fmla="*/ 3385299 w 6331249"/>
              <a:gd name="connsiteY8392" fmla="*/ 321989 h 6286576"/>
              <a:gd name="connsiteX8393" fmla="*/ 3488278 w 6331249"/>
              <a:gd name="connsiteY8393" fmla="*/ 304320 h 6286576"/>
              <a:gd name="connsiteX8394" fmla="*/ 3578472 w 6331249"/>
              <a:gd name="connsiteY8394" fmla="*/ 342913 h 6286576"/>
              <a:gd name="connsiteX8395" fmla="*/ 3578472 w 6331249"/>
              <a:gd name="connsiteY8395" fmla="*/ 342913 h 6286576"/>
              <a:gd name="connsiteX8396" fmla="*/ 3658670 w 6331249"/>
              <a:gd name="connsiteY8396" fmla="*/ 424282 h 6286576"/>
              <a:gd name="connsiteX8397" fmla="*/ 3656810 w 6331249"/>
              <a:gd name="connsiteY8397" fmla="*/ 426839 h 6286576"/>
              <a:gd name="connsiteX8398" fmla="*/ 3653324 w 6331249"/>
              <a:gd name="connsiteY8398" fmla="*/ 431024 h 6286576"/>
              <a:gd name="connsiteX8399" fmla="*/ 3649604 w 6331249"/>
              <a:gd name="connsiteY8399" fmla="*/ 435208 h 6286576"/>
              <a:gd name="connsiteX8400" fmla="*/ 3645652 w 6331249"/>
              <a:gd name="connsiteY8400" fmla="*/ 439161 h 6286576"/>
              <a:gd name="connsiteX8401" fmla="*/ 3641468 w 6331249"/>
              <a:gd name="connsiteY8401" fmla="*/ 442880 h 6286576"/>
              <a:gd name="connsiteX8402" fmla="*/ 3637051 w 6331249"/>
              <a:gd name="connsiteY8402" fmla="*/ 446600 h 6286576"/>
              <a:gd name="connsiteX8403" fmla="*/ 3632402 w 6331249"/>
              <a:gd name="connsiteY8403" fmla="*/ 450087 h 6286576"/>
              <a:gd name="connsiteX8404" fmla="*/ 3627521 w 6331249"/>
              <a:gd name="connsiteY8404" fmla="*/ 453342 h 6286576"/>
              <a:gd name="connsiteX8405" fmla="*/ 3622406 w 6331249"/>
              <a:gd name="connsiteY8405" fmla="*/ 456597 h 6286576"/>
              <a:gd name="connsiteX8406" fmla="*/ 3617060 w 6331249"/>
              <a:gd name="connsiteY8406" fmla="*/ 459619 h 6286576"/>
              <a:gd name="connsiteX8407" fmla="*/ 3611249 w 6331249"/>
              <a:gd name="connsiteY8407" fmla="*/ 462409 h 6286576"/>
              <a:gd name="connsiteX8408" fmla="*/ 3563594 w 6331249"/>
              <a:gd name="connsiteY8408" fmla="*/ 467291 h 6286576"/>
              <a:gd name="connsiteX8409" fmla="*/ 3453409 w 6331249"/>
              <a:gd name="connsiteY8409" fmla="*/ 461247 h 6286576"/>
              <a:gd name="connsiteX8410" fmla="*/ 3453409 w 6331249"/>
              <a:gd name="connsiteY8410" fmla="*/ 461247 h 6286576"/>
              <a:gd name="connsiteX8411" fmla="*/ 3360425 w 6331249"/>
              <a:gd name="connsiteY8411" fmla="*/ 585160 h 6286576"/>
              <a:gd name="connsiteX8412" fmla="*/ 3350662 w 6331249"/>
              <a:gd name="connsiteY8412" fmla="*/ 566096 h 6286576"/>
              <a:gd name="connsiteX8413" fmla="*/ 3459453 w 6331249"/>
              <a:gd name="connsiteY8413" fmla="*/ 429396 h 6286576"/>
              <a:gd name="connsiteX8414" fmla="*/ 3459453 w 6331249"/>
              <a:gd name="connsiteY8414" fmla="*/ 429396 h 6286576"/>
              <a:gd name="connsiteX8415" fmla="*/ 3530585 w 6331249"/>
              <a:gd name="connsiteY8415" fmla="*/ 436603 h 6286576"/>
              <a:gd name="connsiteX8416" fmla="*/ 3629148 w 6331249"/>
              <a:gd name="connsiteY8416" fmla="*/ 442183 h 6286576"/>
              <a:gd name="connsiteX8417" fmla="*/ 3658670 w 6331249"/>
              <a:gd name="connsiteY8417" fmla="*/ 424282 h 6286576"/>
              <a:gd name="connsiteX8418" fmla="*/ 3658670 w 6331249"/>
              <a:gd name="connsiteY8418" fmla="*/ 424282 h 6286576"/>
              <a:gd name="connsiteX8419" fmla="*/ 2972684 w 6331249"/>
              <a:gd name="connsiteY8419" fmla="*/ 1472548 h 6286576"/>
              <a:gd name="connsiteX8420" fmla="*/ 2974776 w 6331249"/>
              <a:gd name="connsiteY8420" fmla="*/ 1472548 h 6286576"/>
              <a:gd name="connsiteX8421" fmla="*/ 2976636 w 6331249"/>
              <a:gd name="connsiteY8421" fmla="*/ 1472548 h 6286576"/>
              <a:gd name="connsiteX8422" fmla="*/ 2978495 w 6331249"/>
              <a:gd name="connsiteY8422" fmla="*/ 1472548 h 6286576"/>
              <a:gd name="connsiteX8423" fmla="*/ 3022430 w 6331249"/>
              <a:gd name="connsiteY8423" fmla="*/ 1487660 h 6286576"/>
              <a:gd name="connsiteX8424" fmla="*/ 3024290 w 6331249"/>
              <a:gd name="connsiteY8424" fmla="*/ 1487660 h 6286576"/>
              <a:gd name="connsiteX8425" fmla="*/ 3025917 w 6331249"/>
              <a:gd name="connsiteY8425" fmla="*/ 1487660 h 6286576"/>
              <a:gd name="connsiteX8426" fmla="*/ 3027312 w 6331249"/>
              <a:gd name="connsiteY8426" fmla="*/ 1487660 h 6286576"/>
              <a:gd name="connsiteX8427" fmla="*/ 3028474 w 6331249"/>
              <a:gd name="connsiteY8427" fmla="*/ 1487660 h 6286576"/>
              <a:gd name="connsiteX8428" fmla="*/ 3028474 w 6331249"/>
              <a:gd name="connsiteY8428" fmla="*/ 1487660 h 6286576"/>
              <a:gd name="connsiteX8429" fmla="*/ 3028474 w 6331249"/>
              <a:gd name="connsiteY8429" fmla="*/ 1487660 h 6286576"/>
              <a:gd name="connsiteX8430" fmla="*/ 3028474 w 6331249"/>
              <a:gd name="connsiteY8430" fmla="*/ 1487660 h 6286576"/>
              <a:gd name="connsiteX8431" fmla="*/ 3028474 w 6331249"/>
              <a:gd name="connsiteY8431" fmla="*/ 1487660 h 6286576"/>
              <a:gd name="connsiteX8432" fmla="*/ 3028474 w 6331249"/>
              <a:gd name="connsiteY8432" fmla="*/ 1487660 h 6286576"/>
              <a:gd name="connsiteX8433" fmla="*/ 3028474 w 6331249"/>
              <a:gd name="connsiteY8433" fmla="*/ 1487660 h 6286576"/>
              <a:gd name="connsiteX8434" fmla="*/ 3028474 w 6331249"/>
              <a:gd name="connsiteY8434" fmla="*/ 1487660 h 6286576"/>
              <a:gd name="connsiteX8435" fmla="*/ 3028474 w 6331249"/>
              <a:gd name="connsiteY8435" fmla="*/ 1487660 h 6286576"/>
              <a:gd name="connsiteX8436" fmla="*/ 3028474 w 6331249"/>
              <a:gd name="connsiteY8436" fmla="*/ 1487660 h 6286576"/>
              <a:gd name="connsiteX8437" fmla="*/ 3028474 w 6331249"/>
              <a:gd name="connsiteY8437" fmla="*/ 1487660 h 6286576"/>
              <a:gd name="connsiteX8438" fmla="*/ 3028474 w 6331249"/>
              <a:gd name="connsiteY8438" fmla="*/ 1487660 h 6286576"/>
              <a:gd name="connsiteX8439" fmla="*/ 3028474 w 6331249"/>
              <a:gd name="connsiteY8439" fmla="*/ 1487660 h 6286576"/>
              <a:gd name="connsiteX8440" fmla="*/ 3028474 w 6331249"/>
              <a:gd name="connsiteY8440" fmla="*/ 1487660 h 6286576"/>
              <a:gd name="connsiteX8441" fmla="*/ 3027312 w 6331249"/>
              <a:gd name="connsiteY8441" fmla="*/ 1487660 h 6286576"/>
              <a:gd name="connsiteX8442" fmla="*/ 3025917 w 6331249"/>
              <a:gd name="connsiteY8442" fmla="*/ 1487660 h 6286576"/>
              <a:gd name="connsiteX8443" fmla="*/ 3024290 w 6331249"/>
              <a:gd name="connsiteY8443" fmla="*/ 1487660 h 6286576"/>
              <a:gd name="connsiteX8444" fmla="*/ 2984539 w 6331249"/>
              <a:gd name="connsiteY8444" fmla="*/ 1510908 h 6286576"/>
              <a:gd name="connsiteX8445" fmla="*/ 2982680 w 6331249"/>
              <a:gd name="connsiteY8445" fmla="*/ 1510908 h 6286576"/>
              <a:gd name="connsiteX8446" fmla="*/ 2980820 w 6331249"/>
              <a:gd name="connsiteY8446" fmla="*/ 1510908 h 6286576"/>
              <a:gd name="connsiteX8447" fmla="*/ 2978961 w 6331249"/>
              <a:gd name="connsiteY8447" fmla="*/ 1510908 h 6286576"/>
              <a:gd name="connsiteX8448" fmla="*/ 2976868 w 6331249"/>
              <a:gd name="connsiteY8448" fmla="*/ 1510908 h 6286576"/>
              <a:gd name="connsiteX8449" fmla="*/ 2974776 w 6331249"/>
              <a:gd name="connsiteY8449" fmla="*/ 1510908 h 6286576"/>
              <a:gd name="connsiteX8450" fmla="*/ 2972684 w 6331249"/>
              <a:gd name="connsiteY8450" fmla="*/ 1510908 h 6286576"/>
              <a:gd name="connsiteX8451" fmla="*/ 2970359 w 6331249"/>
              <a:gd name="connsiteY8451" fmla="*/ 1510908 h 6286576"/>
              <a:gd name="connsiteX8452" fmla="*/ 2968035 w 6331249"/>
              <a:gd name="connsiteY8452" fmla="*/ 1510908 h 6286576"/>
              <a:gd name="connsiteX8453" fmla="*/ 2965710 w 6331249"/>
              <a:gd name="connsiteY8453" fmla="*/ 1510908 h 6286576"/>
              <a:gd name="connsiteX8454" fmla="*/ 2963386 w 6331249"/>
              <a:gd name="connsiteY8454" fmla="*/ 1510908 h 6286576"/>
              <a:gd name="connsiteX8455" fmla="*/ 2960829 w 6331249"/>
              <a:gd name="connsiteY8455" fmla="*/ 1510908 h 6286576"/>
              <a:gd name="connsiteX8456" fmla="*/ 2958272 w 6331249"/>
              <a:gd name="connsiteY8456" fmla="*/ 1510908 h 6286576"/>
              <a:gd name="connsiteX8457" fmla="*/ 2955715 w 6331249"/>
              <a:gd name="connsiteY8457" fmla="*/ 1510908 h 6286576"/>
              <a:gd name="connsiteX8458" fmla="*/ 2953158 w 6331249"/>
              <a:gd name="connsiteY8458" fmla="*/ 1510908 h 6286576"/>
              <a:gd name="connsiteX8459" fmla="*/ 2950601 w 6331249"/>
              <a:gd name="connsiteY8459" fmla="*/ 1510908 h 6286576"/>
              <a:gd name="connsiteX8460" fmla="*/ 2920613 w 6331249"/>
              <a:gd name="connsiteY8460" fmla="*/ 1510908 h 6286576"/>
              <a:gd name="connsiteX8461" fmla="*/ 2918521 w 6331249"/>
              <a:gd name="connsiteY8461" fmla="*/ 1510908 h 6286576"/>
              <a:gd name="connsiteX8462" fmla="*/ 2916429 w 6331249"/>
              <a:gd name="connsiteY8462" fmla="*/ 1510908 h 6286576"/>
              <a:gd name="connsiteX8463" fmla="*/ 2914337 w 6331249"/>
              <a:gd name="connsiteY8463" fmla="*/ 1510908 h 6286576"/>
              <a:gd name="connsiteX8464" fmla="*/ 2912477 w 6331249"/>
              <a:gd name="connsiteY8464" fmla="*/ 1510908 h 6286576"/>
              <a:gd name="connsiteX8465" fmla="*/ 2910618 w 6331249"/>
              <a:gd name="connsiteY8465" fmla="*/ 1510908 h 6286576"/>
              <a:gd name="connsiteX8466" fmla="*/ 2866683 w 6331249"/>
              <a:gd name="connsiteY8466" fmla="*/ 1495797 h 6286576"/>
              <a:gd name="connsiteX8467" fmla="*/ 2864823 w 6331249"/>
              <a:gd name="connsiteY8467" fmla="*/ 1495797 h 6286576"/>
              <a:gd name="connsiteX8468" fmla="*/ 2863196 w 6331249"/>
              <a:gd name="connsiteY8468" fmla="*/ 1495797 h 6286576"/>
              <a:gd name="connsiteX8469" fmla="*/ 2861801 w 6331249"/>
              <a:gd name="connsiteY8469" fmla="*/ 1495797 h 6286576"/>
              <a:gd name="connsiteX8470" fmla="*/ 2860639 w 6331249"/>
              <a:gd name="connsiteY8470" fmla="*/ 1495797 h 6286576"/>
              <a:gd name="connsiteX8471" fmla="*/ 2860639 w 6331249"/>
              <a:gd name="connsiteY8471" fmla="*/ 1495797 h 6286576"/>
              <a:gd name="connsiteX8472" fmla="*/ 2860639 w 6331249"/>
              <a:gd name="connsiteY8472" fmla="*/ 1495797 h 6286576"/>
              <a:gd name="connsiteX8473" fmla="*/ 2860639 w 6331249"/>
              <a:gd name="connsiteY8473" fmla="*/ 1495797 h 6286576"/>
              <a:gd name="connsiteX8474" fmla="*/ 2860639 w 6331249"/>
              <a:gd name="connsiteY8474" fmla="*/ 1495797 h 6286576"/>
              <a:gd name="connsiteX8475" fmla="*/ 2860639 w 6331249"/>
              <a:gd name="connsiteY8475" fmla="*/ 1495797 h 6286576"/>
              <a:gd name="connsiteX8476" fmla="*/ 2860639 w 6331249"/>
              <a:gd name="connsiteY8476" fmla="*/ 1495797 h 6286576"/>
              <a:gd name="connsiteX8477" fmla="*/ 2860639 w 6331249"/>
              <a:gd name="connsiteY8477" fmla="*/ 1495797 h 6286576"/>
              <a:gd name="connsiteX8478" fmla="*/ 2860639 w 6331249"/>
              <a:gd name="connsiteY8478" fmla="*/ 1495797 h 6286576"/>
              <a:gd name="connsiteX8479" fmla="*/ 2860639 w 6331249"/>
              <a:gd name="connsiteY8479" fmla="*/ 1495797 h 6286576"/>
              <a:gd name="connsiteX8480" fmla="*/ 2860639 w 6331249"/>
              <a:gd name="connsiteY8480" fmla="*/ 1495797 h 6286576"/>
              <a:gd name="connsiteX8481" fmla="*/ 2860639 w 6331249"/>
              <a:gd name="connsiteY8481" fmla="*/ 1495797 h 6286576"/>
              <a:gd name="connsiteX8482" fmla="*/ 2860639 w 6331249"/>
              <a:gd name="connsiteY8482" fmla="*/ 1495797 h 6286576"/>
              <a:gd name="connsiteX8483" fmla="*/ 2861801 w 6331249"/>
              <a:gd name="connsiteY8483" fmla="*/ 1495797 h 6286576"/>
              <a:gd name="connsiteX8484" fmla="*/ 2863196 w 6331249"/>
              <a:gd name="connsiteY8484" fmla="*/ 1495797 h 6286576"/>
              <a:gd name="connsiteX8485" fmla="*/ 2864823 w 6331249"/>
              <a:gd name="connsiteY8485" fmla="*/ 1495797 h 6286576"/>
              <a:gd name="connsiteX8486" fmla="*/ 2904574 w 6331249"/>
              <a:gd name="connsiteY8486" fmla="*/ 1472548 h 6286576"/>
              <a:gd name="connsiteX8487" fmla="*/ 2906433 w 6331249"/>
              <a:gd name="connsiteY8487" fmla="*/ 1472548 h 6286576"/>
              <a:gd name="connsiteX8488" fmla="*/ 2908293 w 6331249"/>
              <a:gd name="connsiteY8488" fmla="*/ 1472548 h 6286576"/>
              <a:gd name="connsiteX8489" fmla="*/ 2910153 w 6331249"/>
              <a:gd name="connsiteY8489" fmla="*/ 1472548 h 6286576"/>
              <a:gd name="connsiteX8490" fmla="*/ 2912245 w 6331249"/>
              <a:gd name="connsiteY8490" fmla="*/ 1472548 h 6286576"/>
              <a:gd name="connsiteX8491" fmla="*/ 2914337 w 6331249"/>
              <a:gd name="connsiteY8491" fmla="*/ 1472548 h 6286576"/>
              <a:gd name="connsiteX8492" fmla="*/ 2916429 w 6331249"/>
              <a:gd name="connsiteY8492" fmla="*/ 1472548 h 6286576"/>
              <a:gd name="connsiteX8493" fmla="*/ 2918753 w 6331249"/>
              <a:gd name="connsiteY8493" fmla="*/ 1472548 h 6286576"/>
              <a:gd name="connsiteX8494" fmla="*/ 2921078 w 6331249"/>
              <a:gd name="connsiteY8494" fmla="*/ 1472548 h 6286576"/>
              <a:gd name="connsiteX8495" fmla="*/ 2923403 w 6331249"/>
              <a:gd name="connsiteY8495" fmla="*/ 1472548 h 6286576"/>
              <a:gd name="connsiteX8496" fmla="*/ 2925727 w 6331249"/>
              <a:gd name="connsiteY8496" fmla="*/ 1472548 h 6286576"/>
              <a:gd name="connsiteX8497" fmla="*/ 2928284 w 6331249"/>
              <a:gd name="connsiteY8497" fmla="*/ 1472548 h 6286576"/>
              <a:gd name="connsiteX8498" fmla="*/ 2930841 w 6331249"/>
              <a:gd name="connsiteY8498" fmla="*/ 1472548 h 6286576"/>
              <a:gd name="connsiteX8499" fmla="*/ 2933398 w 6331249"/>
              <a:gd name="connsiteY8499" fmla="*/ 1472548 h 6286576"/>
              <a:gd name="connsiteX8500" fmla="*/ 2935955 w 6331249"/>
              <a:gd name="connsiteY8500" fmla="*/ 1472548 h 6286576"/>
              <a:gd name="connsiteX8501" fmla="*/ 2938513 w 6331249"/>
              <a:gd name="connsiteY8501" fmla="*/ 1472548 h 6286576"/>
              <a:gd name="connsiteX8502" fmla="*/ 2968500 w 6331249"/>
              <a:gd name="connsiteY8502" fmla="*/ 1472548 h 6286576"/>
              <a:gd name="connsiteX8503" fmla="*/ 2970592 w 6331249"/>
              <a:gd name="connsiteY8503" fmla="*/ 1472548 h 6286576"/>
              <a:gd name="connsiteX8504" fmla="*/ 2972684 w 6331249"/>
              <a:gd name="connsiteY8504" fmla="*/ 1472548 h 6286576"/>
              <a:gd name="connsiteX8505" fmla="*/ 2972684 w 6331249"/>
              <a:gd name="connsiteY8505" fmla="*/ 1472548 h 6286576"/>
              <a:gd name="connsiteX8506" fmla="*/ 2164657 w 6331249"/>
              <a:gd name="connsiteY8506" fmla="*/ 5910187 h 6286576"/>
              <a:gd name="connsiteX8507" fmla="*/ 2148385 w 6331249"/>
              <a:gd name="connsiteY8507" fmla="*/ 5843697 h 6286576"/>
              <a:gd name="connsiteX8508" fmla="*/ 2148385 w 6331249"/>
              <a:gd name="connsiteY8508" fmla="*/ 5840442 h 6286576"/>
              <a:gd name="connsiteX8509" fmla="*/ 2148385 w 6331249"/>
              <a:gd name="connsiteY8509" fmla="*/ 5837187 h 6286576"/>
              <a:gd name="connsiteX8510" fmla="*/ 2148385 w 6331249"/>
              <a:gd name="connsiteY8510" fmla="*/ 5833932 h 6286576"/>
              <a:gd name="connsiteX8511" fmla="*/ 2148385 w 6331249"/>
              <a:gd name="connsiteY8511" fmla="*/ 5830445 h 6286576"/>
              <a:gd name="connsiteX8512" fmla="*/ 2148385 w 6331249"/>
              <a:gd name="connsiteY8512" fmla="*/ 5804639 h 6286576"/>
              <a:gd name="connsiteX8513" fmla="*/ 2148385 w 6331249"/>
              <a:gd name="connsiteY8513" fmla="*/ 5800687 h 6286576"/>
              <a:gd name="connsiteX8514" fmla="*/ 2148385 w 6331249"/>
              <a:gd name="connsiteY8514" fmla="*/ 5796735 h 6286576"/>
              <a:gd name="connsiteX8515" fmla="*/ 2148385 w 6331249"/>
              <a:gd name="connsiteY8515" fmla="*/ 5792783 h 6286576"/>
              <a:gd name="connsiteX8516" fmla="*/ 2148385 w 6331249"/>
              <a:gd name="connsiteY8516" fmla="*/ 5788830 h 6286576"/>
              <a:gd name="connsiteX8517" fmla="*/ 2148385 w 6331249"/>
              <a:gd name="connsiteY8517" fmla="*/ 5784878 h 6286576"/>
              <a:gd name="connsiteX8518" fmla="*/ 2148385 w 6331249"/>
              <a:gd name="connsiteY8518" fmla="*/ 5780926 h 6286576"/>
              <a:gd name="connsiteX8519" fmla="*/ 2148385 w 6331249"/>
              <a:gd name="connsiteY8519" fmla="*/ 5776973 h 6286576"/>
              <a:gd name="connsiteX8520" fmla="*/ 2148385 w 6331249"/>
              <a:gd name="connsiteY8520" fmla="*/ 5773254 h 6286576"/>
              <a:gd name="connsiteX8521" fmla="*/ 2148385 w 6331249"/>
              <a:gd name="connsiteY8521" fmla="*/ 5769535 h 6286576"/>
              <a:gd name="connsiteX8522" fmla="*/ 2148385 w 6331249"/>
              <a:gd name="connsiteY8522" fmla="*/ 5765815 h 6286576"/>
              <a:gd name="connsiteX8523" fmla="*/ 2149547 w 6331249"/>
              <a:gd name="connsiteY8523" fmla="*/ 5762095 h 6286576"/>
              <a:gd name="connsiteX8524" fmla="*/ 2150942 w 6331249"/>
              <a:gd name="connsiteY8524" fmla="*/ 5758608 h 6286576"/>
              <a:gd name="connsiteX8525" fmla="*/ 2152337 w 6331249"/>
              <a:gd name="connsiteY8525" fmla="*/ 5755121 h 6286576"/>
              <a:gd name="connsiteX8526" fmla="*/ 2159078 w 6331249"/>
              <a:gd name="connsiteY8526" fmla="*/ 5751866 h 6286576"/>
              <a:gd name="connsiteX8527" fmla="*/ 2160473 w 6331249"/>
              <a:gd name="connsiteY8527" fmla="*/ 5748610 h 6286576"/>
              <a:gd name="connsiteX8528" fmla="*/ 2162100 w 6331249"/>
              <a:gd name="connsiteY8528" fmla="*/ 5745356 h 6286576"/>
              <a:gd name="connsiteX8529" fmla="*/ 2163727 w 6331249"/>
              <a:gd name="connsiteY8529" fmla="*/ 5742334 h 6286576"/>
              <a:gd name="connsiteX8530" fmla="*/ 2165354 w 6331249"/>
              <a:gd name="connsiteY8530" fmla="*/ 5739311 h 6286576"/>
              <a:gd name="connsiteX8531" fmla="*/ 2166982 w 6331249"/>
              <a:gd name="connsiteY8531" fmla="*/ 5736522 h 6286576"/>
              <a:gd name="connsiteX8532" fmla="*/ 2168841 w 6331249"/>
              <a:gd name="connsiteY8532" fmla="*/ 5733732 h 6286576"/>
              <a:gd name="connsiteX8533" fmla="*/ 2170701 w 6331249"/>
              <a:gd name="connsiteY8533" fmla="*/ 5731174 h 6286576"/>
              <a:gd name="connsiteX8534" fmla="*/ 2211149 w 6331249"/>
              <a:gd name="connsiteY8534" fmla="*/ 5676076 h 6286576"/>
              <a:gd name="connsiteX8535" fmla="*/ 2213008 w 6331249"/>
              <a:gd name="connsiteY8535" fmla="*/ 5673752 h 6286576"/>
              <a:gd name="connsiteX8536" fmla="*/ 2214868 w 6331249"/>
              <a:gd name="connsiteY8536" fmla="*/ 5671659 h 6286576"/>
              <a:gd name="connsiteX8537" fmla="*/ 2216495 w 6331249"/>
              <a:gd name="connsiteY8537" fmla="*/ 5669799 h 6286576"/>
              <a:gd name="connsiteX8538" fmla="*/ 2218123 w 6331249"/>
              <a:gd name="connsiteY8538" fmla="*/ 5668171 h 6286576"/>
              <a:gd name="connsiteX8539" fmla="*/ 2219750 w 6331249"/>
              <a:gd name="connsiteY8539" fmla="*/ 5666777 h 6286576"/>
              <a:gd name="connsiteX8540" fmla="*/ 2221377 w 6331249"/>
              <a:gd name="connsiteY8540" fmla="*/ 5665615 h 6286576"/>
              <a:gd name="connsiteX8541" fmla="*/ 2222772 w 6331249"/>
              <a:gd name="connsiteY8541" fmla="*/ 5665615 h 6286576"/>
              <a:gd name="connsiteX8542" fmla="*/ 2224167 w 6331249"/>
              <a:gd name="connsiteY8542" fmla="*/ 5665615 h 6286576"/>
              <a:gd name="connsiteX8543" fmla="*/ 2225329 w 6331249"/>
              <a:gd name="connsiteY8543" fmla="*/ 5665615 h 6286576"/>
              <a:gd name="connsiteX8544" fmla="*/ 2225329 w 6331249"/>
              <a:gd name="connsiteY8544" fmla="*/ 5665615 h 6286576"/>
              <a:gd name="connsiteX8545" fmla="*/ 2231373 w 6331249"/>
              <a:gd name="connsiteY8545" fmla="*/ 5665615 h 6286576"/>
              <a:gd name="connsiteX8546" fmla="*/ 2231373 w 6331249"/>
              <a:gd name="connsiteY8546" fmla="*/ 5665615 h 6286576"/>
              <a:gd name="connsiteX8547" fmla="*/ 2231373 w 6331249"/>
              <a:gd name="connsiteY8547" fmla="*/ 5665615 h 6286576"/>
              <a:gd name="connsiteX8548" fmla="*/ 2231373 w 6331249"/>
              <a:gd name="connsiteY8548" fmla="*/ 5665615 h 6286576"/>
              <a:gd name="connsiteX8549" fmla="*/ 2231373 w 6331249"/>
              <a:gd name="connsiteY8549" fmla="*/ 5665615 h 6286576"/>
              <a:gd name="connsiteX8550" fmla="*/ 2231373 w 6331249"/>
              <a:gd name="connsiteY8550" fmla="*/ 5665615 h 6286576"/>
              <a:gd name="connsiteX8551" fmla="*/ 2231373 w 6331249"/>
              <a:gd name="connsiteY8551" fmla="*/ 5666777 h 6286576"/>
              <a:gd name="connsiteX8552" fmla="*/ 2231373 w 6331249"/>
              <a:gd name="connsiteY8552" fmla="*/ 5668171 h 6286576"/>
              <a:gd name="connsiteX8553" fmla="*/ 2231373 w 6331249"/>
              <a:gd name="connsiteY8553" fmla="*/ 5669799 h 6286576"/>
              <a:gd name="connsiteX8554" fmla="*/ 2231373 w 6331249"/>
              <a:gd name="connsiteY8554" fmla="*/ 5671659 h 6286576"/>
              <a:gd name="connsiteX8555" fmla="*/ 2231373 w 6331249"/>
              <a:gd name="connsiteY8555" fmla="*/ 5673752 h 6286576"/>
              <a:gd name="connsiteX8556" fmla="*/ 2231373 w 6331249"/>
              <a:gd name="connsiteY8556" fmla="*/ 5676076 h 6286576"/>
              <a:gd name="connsiteX8557" fmla="*/ 2231373 w 6331249"/>
              <a:gd name="connsiteY8557" fmla="*/ 5678634 h 6286576"/>
              <a:gd name="connsiteX8558" fmla="*/ 2231373 w 6331249"/>
              <a:gd name="connsiteY8558" fmla="*/ 5681656 h 6286576"/>
              <a:gd name="connsiteX8559" fmla="*/ 2247645 w 6331249"/>
              <a:gd name="connsiteY8559" fmla="*/ 5748146 h 6286576"/>
              <a:gd name="connsiteX8560" fmla="*/ 2247645 w 6331249"/>
              <a:gd name="connsiteY8560" fmla="*/ 5751401 h 6286576"/>
              <a:gd name="connsiteX8561" fmla="*/ 2247645 w 6331249"/>
              <a:gd name="connsiteY8561" fmla="*/ 5754655 h 6286576"/>
              <a:gd name="connsiteX8562" fmla="*/ 2247645 w 6331249"/>
              <a:gd name="connsiteY8562" fmla="*/ 5757910 h 6286576"/>
              <a:gd name="connsiteX8563" fmla="*/ 2247645 w 6331249"/>
              <a:gd name="connsiteY8563" fmla="*/ 5761397 h 6286576"/>
              <a:gd name="connsiteX8564" fmla="*/ 2247645 w 6331249"/>
              <a:gd name="connsiteY8564" fmla="*/ 5787203 h 6286576"/>
              <a:gd name="connsiteX8565" fmla="*/ 2247645 w 6331249"/>
              <a:gd name="connsiteY8565" fmla="*/ 5791155 h 6286576"/>
              <a:gd name="connsiteX8566" fmla="*/ 2247645 w 6331249"/>
              <a:gd name="connsiteY8566" fmla="*/ 5795107 h 6286576"/>
              <a:gd name="connsiteX8567" fmla="*/ 2247645 w 6331249"/>
              <a:gd name="connsiteY8567" fmla="*/ 5799060 h 6286576"/>
              <a:gd name="connsiteX8568" fmla="*/ 2247645 w 6331249"/>
              <a:gd name="connsiteY8568" fmla="*/ 5803012 h 6286576"/>
              <a:gd name="connsiteX8569" fmla="*/ 2247645 w 6331249"/>
              <a:gd name="connsiteY8569" fmla="*/ 5806964 h 6286576"/>
              <a:gd name="connsiteX8570" fmla="*/ 2247645 w 6331249"/>
              <a:gd name="connsiteY8570" fmla="*/ 5810916 h 6286576"/>
              <a:gd name="connsiteX8571" fmla="*/ 2247645 w 6331249"/>
              <a:gd name="connsiteY8571" fmla="*/ 5814868 h 6286576"/>
              <a:gd name="connsiteX8572" fmla="*/ 2247645 w 6331249"/>
              <a:gd name="connsiteY8572" fmla="*/ 5818588 h 6286576"/>
              <a:gd name="connsiteX8573" fmla="*/ 2247645 w 6331249"/>
              <a:gd name="connsiteY8573" fmla="*/ 5822308 h 6286576"/>
              <a:gd name="connsiteX8574" fmla="*/ 2247645 w 6331249"/>
              <a:gd name="connsiteY8574" fmla="*/ 5826028 h 6286576"/>
              <a:gd name="connsiteX8575" fmla="*/ 2246483 w 6331249"/>
              <a:gd name="connsiteY8575" fmla="*/ 5829748 h 6286576"/>
              <a:gd name="connsiteX8576" fmla="*/ 2245088 w 6331249"/>
              <a:gd name="connsiteY8576" fmla="*/ 5833235 h 6286576"/>
              <a:gd name="connsiteX8577" fmla="*/ 2243693 w 6331249"/>
              <a:gd name="connsiteY8577" fmla="*/ 5836722 h 6286576"/>
              <a:gd name="connsiteX8578" fmla="*/ 2242298 w 6331249"/>
              <a:gd name="connsiteY8578" fmla="*/ 5840209 h 6286576"/>
              <a:gd name="connsiteX8579" fmla="*/ 2240903 w 6331249"/>
              <a:gd name="connsiteY8579" fmla="*/ 5843464 h 6286576"/>
              <a:gd name="connsiteX8580" fmla="*/ 2239276 w 6331249"/>
              <a:gd name="connsiteY8580" fmla="*/ 5846718 h 6286576"/>
              <a:gd name="connsiteX8581" fmla="*/ 2237649 w 6331249"/>
              <a:gd name="connsiteY8581" fmla="*/ 5849741 h 6286576"/>
              <a:gd name="connsiteX8582" fmla="*/ 2236022 w 6331249"/>
              <a:gd name="connsiteY8582" fmla="*/ 5852763 h 6286576"/>
              <a:gd name="connsiteX8583" fmla="*/ 2234395 w 6331249"/>
              <a:gd name="connsiteY8583" fmla="*/ 5855553 h 6286576"/>
              <a:gd name="connsiteX8584" fmla="*/ 2232535 w 6331249"/>
              <a:gd name="connsiteY8584" fmla="*/ 5858343 h 6286576"/>
              <a:gd name="connsiteX8585" fmla="*/ 2230675 w 6331249"/>
              <a:gd name="connsiteY8585" fmla="*/ 5860900 h 6286576"/>
              <a:gd name="connsiteX8586" fmla="*/ 2190227 w 6331249"/>
              <a:gd name="connsiteY8586" fmla="*/ 5915999 h 6286576"/>
              <a:gd name="connsiteX8587" fmla="*/ 2188368 w 6331249"/>
              <a:gd name="connsiteY8587" fmla="*/ 5918556 h 6286576"/>
              <a:gd name="connsiteX8588" fmla="*/ 2186508 w 6331249"/>
              <a:gd name="connsiteY8588" fmla="*/ 5920649 h 6286576"/>
              <a:gd name="connsiteX8589" fmla="*/ 2184881 w 6331249"/>
              <a:gd name="connsiteY8589" fmla="*/ 5922508 h 6286576"/>
              <a:gd name="connsiteX8590" fmla="*/ 2183254 w 6331249"/>
              <a:gd name="connsiteY8590" fmla="*/ 5924136 h 6286576"/>
              <a:gd name="connsiteX8591" fmla="*/ 2181627 w 6331249"/>
              <a:gd name="connsiteY8591" fmla="*/ 5925531 h 6286576"/>
              <a:gd name="connsiteX8592" fmla="*/ 2179999 w 6331249"/>
              <a:gd name="connsiteY8592" fmla="*/ 5926693 h 6286576"/>
              <a:gd name="connsiteX8593" fmla="*/ 2178604 w 6331249"/>
              <a:gd name="connsiteY8593" fmla="*/ 5926693 h 6286576"/>
              <a:gd name="connsiteX8594" fmla="*/ 2177210 w 6331249"/>
              <a:gd name="connsiteY8594" fmla="*/ 5926693 h 6286576"/>
              <a:gd name="connsiteX8595" fmla="*/ 2176048 w 6331249"/>
              <a:gd name="connsiteY8595" fmla="*/ 5926693 h 6286576"/>
              <a:gd name="connsiteX8596" fmla="*/ 2176048 w 6331249"/>
              <a:gd name="connsiteY8596" fmla="*/ 5926693 h 6286576"/>
              <a:gd name="connsiteX8597" fmla="*/ 2170004 w 6331249"/>
              <a:gd name="connsiteY8597" fmla="*/ 5926693 h 6286576"/>
              <a:gd name="connsiteX8598" fmla="*/ 2170004 w 6331249"/>
              <a:gd name="connsiteY8598" fmla="*/ 5926693 h 6286576"/>
              <a:gd name="connsiteX8599" fmla="*/ 2170004 w 6331249"/>
              <a:gd name="connsiteY8599" fmla="*/ 5926693 h 6286576"/>
              <a:gd name="connsiteX8600" fmla="*/ 2170004 w 6331249"/>
              <a:gd name="connsiteY8600" fmla="*/ 5926693 h 6286576"/>
              <a:gd name="connsiteX8601" fmla="*/ 2170004 w 6331249"/>
              <a:gd name="connsiteY8601" fmla="*/ 5926693 h 6286576"/>
              <a:gd name="connsiteX8602" fmla="*/ 2170004 w 6331249"/>
              <a:gd name="connsiteY8602" fmla="*/ 5926693 h 6286576"/>
              <a:gd name="connsiteX8603" fmla="*/ 2170004 w 6331249"/>
              <a:gd name="connsiteY8603" fmla="*/ 5925531 h 6286576"/>
              <a:gd name="connsiteX8604" fmla="*/ 2170004 w 6331249"/>
              <a:gd name="connsiteY8604" fmla="*/ 5924136 h 6286576"/>
              <a:gd name="connsiteX8605" fmla="*/ 2170004 w 6331249"/>
              <a:gd name="connsiteY8605" fmla="*/ 5922508 h 6286576"/>
              <a:gd name="connsiteX8606" fmla="*/ 2170004 w 6331249"/>
              <a:gd name="connsiteY8606" fmla="*/ 5920649 h 6286576"/>
              <a:gd name="connsiteX8607" fmla="*/ 2170004 w 6331249"/>
              <a:gd name="connsiteY8607" fmla="*/ 5918556 h 6286576"/>
              <a:gd name="connsiteX8608" fmla="*/ 2170004 w 6331249"/>
              <a:gd name="connsiteY8608" fmla="*/ 5916231 h 6286576"/>
              <a:gd name="connsiteX8609" fmla="*/ 2170004 w 6331249"/>
              <a:gd name="connsiteY8609" fmla="*/ 5913674 h 6286576"/>
              <a:gd name="connsiteX8610" fmla="*/ 2170004 w 6331249"/>
              <a:gd name="connsiteY8610" fmla="*/ 5910651 h 6286576"/>
              <a:gd name="connsiteX8611" fmla="*/ 2170004 w 6331249"/>
              <a:gd name="connsiteY8611" fmla="*/ 5910651 h 6286576"/>
              <a:gd name="connsiteX8612" fmla="*/ 2223004 w 6331249"/>
              <a:gd name="connsiteY8612" fmla="*/ 5553557 h 6286576"/>
              <a:gd name="connsiteX8613" fmla="*/ 2206732 w 6331249"/>
              <a:gd name="connsiteY8613" fmla="*/ 5487067 h 6286576"/>
              <a:gd name="connsiteX8614" fmla="*/ 2206732 w 6331249"/>
              <a:gd name="connsiteY8614" fmla="*/ 5483813 h 6286576"/>
              <a:gd name="connsiteX8615" fmla="*/ 2206732 w 6331249"/>
              <a:gd name="connsiteY8615" fmla="*/ 5480557 h 6286576"/>
              <a:gd name="connsiteX8616" fmla="*/ 2206732 w 6331249"/>
              <a:gd name="connsiteY8616" fmla="*/ 5477303 h 6286576"/>
              <a:gd name="connsiteX8617" fmla="*/ 2206732 w 6331249"/>
              <a:gd name="connsiteY8617" fmla="*/ 5473816 h 6286576"/>
              <a:gd name="connsiteX8618" fmla="*/ 2206732 w 6331249"/>
              <a:gd name="connsiteY8618" fmla="*/ 5448010 h 6286576"/>
              <a:gd name="connsiteX8619" fmla="*/ 2206732 w 6331249"/>
              <a:gd name="connsiteY8619" fmla="*/ 5444058 h 6286576"/>
              <a:gd name="connsiteX8620" fmla="*/ 2206732 w 6331249"/>
              <a:gd name="connsiteY8620" fmla="*/ 5440106 h 6286576"/>
              <a:gd name="connsiteX8621" fmla="*/ 2206732 w 6331249"/>
              <a:gd name="connsiteY8621" fmla="*/ 5436154 h 6286576"/>
              <a:gd name="connsiteX8622" fmla="*/ 2206732 w 6331249"/>
              <a:gd name="connsiteY8622" fmla="*/ 5432201 h 6286576"/>
              <a:gd name="connsiteX8623" fmla="*/ 2206732 w 6331249"/>
              <a:gd name="connsiteY8623" fmla="*/ 5428249 h 6286576"/>
              <a:gd name="connsiteX8624" fmla="*/ 2206732 w 6331249"/>
              <a:gd name="connsiteY8624" fmla="*/ 5424297 h 6286576"/>
              <a:gd name="connsiteX8625" fmla="*/ 2206732 w 6331249"/>
              <a:gd name="connsiteY8625" fmla="*/ 5420344 h 6286576"/>
              <a:gd name="connsiteX8626" fmla="*/ 2206732 w 6331249"/>
              <a:gd name="connsiteY8626" fmla="*/ 5416393 h 6286576"/>
              <a:gd name="connsiteX8627" fmla="*/ 2206732 w 6331249"/>
              <a:gd name="connsiteY8627" fmla="*/ 5412673 h 6286576"/>
              <a:gd name="connsiteX8628" fmla="*/ 2206732 w 6331249"/>
              <a:gd name="connsiteY8628" fmla="*/ 5408953 h 6286576"/>
              <a:gd name="connsiteX8629" fmla="*/ 2207894 w 6331249"/>
              <a:gd name="connsiteY8629" fmla="*/ 5405233 h 6286576"/>
              <a:gd name="connsiteX8630" fmla="*/ 2209289 w 6331249"/>
              <a:gd name="connsiteY8630" fmla="*/ 5401746 h 6286576"/>
              <a:gd name="connsiteX8631" fmla="*/ 2210684 w 6331249"/>
              <a:gd name="connsiteY8631" fmla="*/ 5398259 h 6286576"/>
              <a:gd name="connsiteX8632" fmla="*/ 2212079 w 6331249"/>
              <a:gd name="connsiteY8632" fmla="*/ 5394772 h 6286576"/>
              <a:gd name="connsiteX8633" fmla="*/ 2213473 w 6331249"/>
              <a:gd name="connsiteY8633" fmla="*/ 5391517 h 6286576"/>
              <a:gd name="connsiteX8634" fmla="*/ 2215101 w 6331249"/>
              <a:gd name="connsiteY8634" fmla="*/ 5388262 h 6286576"/>
              <a:gd name="connsiteX8635" fmla="*/ 2216728 w 6331249"/>
              <a:gd name="connsiteY8635" fmla="*/ 5385240 h 6286576"/>
              <a:gd name="connsiteX8636" fmla="*/ 2218355 w 6331249"/>
              <a:gd name="connsiteY8636" fmla="*/ 5382218 h 6286576"/>
              <a:gd name="connsiteX8637" fmla="*/ 2219982 w 6331249"/>
              <a:gd name="connsiteY8637" fmla="*/ 5379428 h 6286576"/>
              <a:gd name="connsiteX8638" fmla="*/ 2221842 w 6331249"/>
              <a:gd name="connsiteY8638" fmla="*/ 5376637 h 6286576"/>
              <a:gd name="connsiteX8639" fmla="*/ 2223702 w 6331249"/>
              <a:gd name="connsiteY8639" fmla="*/ 5374080 h 6286576"/>
              <a:gd name="connsiteX8640" fmla="*/ 2264149 w 6331249"/>
              <a:gd name="connsiteY8640" fmla="*/ 5318982 h 6286576"/>
              <a:gd name="connsiteX8641" fmla="*/ 2266009 w 6331249"/>
              <a:gd name="connsiteY8641" fmla="*/ 5316424 h 6286576"/>
              <a:gd name="connsiteX8642" fmla="*/ 2267869 w 6331249"/>
              <a:gd name="connsiteY8642" fmla="*/ 5314332 h 6286576"/>
              <a:gd name="connsiteX8643" fmla="*/ 2269496 w 6331249"/>
              <a:gd name="connsiteY8643" fmla="*/ 5312473 h 6286576"/>
              <a:gd name="connsiteX8644" fmla="*/ 2271123 w 6331249"/>
              <a:gd name="connsiteY8644" fmla="*/ 5310845 h 6286576"/>
              <a:gd name="connsiteX8645" fmla="*/ 2272750 w 6331249"/>
              <a:gd name="connsiteY8645" fmla="*/ 5309450 h 6286576"/>
              <a:gd name="connsiteX8646" fmla="*/ 2274378 w 6331249"/>
              <a:gd name="connsiteY8646" fmla="*/ 5308288 h 6286576"/>
              <a:gd name="connsiteX8647" fmla="*/ 2275772 w 6331249"/>
              <a:gd name="connsiteY8647" fmla="*/ 5308288 h 6286576"/>
              <a:gd name="connsiteX8648" fmla="*/ 2277167 w 6331249"/>
              <a:gd name="connsiteY8648" fmla="*/ 5308288 h 6286576"/>
              <a:gd name="connsiteX8649" fmla="*/ 2278329 w 6331249"/>
              <a:gd name="connsiteY8649" fmla="*/ 5308288 h 6286576"/>
              <a:gd name="connsiteX8650" fmla="*/ 2278329 w 6331249"/>
              <a:gd name="connsiteY8650" fmla="*/ 5308288 h 6286576"/>
              <a:gd name="connsiteX8651" fmla="*/ 2284373 w 6331249"/>
              <a:gd name="connsiteY8651" fmla="*/ 5308288 h 6286576"/>
              <a:gd name="connsiteX8652" fmla="*/ 2284373 w 6331249"/>
              <a:gd name="connsiteY8652" fmla="*/ 5308288 h 6286576"/>
              <a:gd name="connsiteX8653" fmla="*/ 2284373 w 6331249"/>
              <a:gd name="connsiteY8653" fmla="*/ 5308288 h 6286576"/>
              <a:gd name="connsiteX8654" fmla="*/ 2284373 w 6331249"/>
              <a:gd name="connsiteY8654" fmla="*/ 5308288 h 6286576"/>
              <a:gd name="connsiteX8655" fmla="*/ 2284373 w 6331249"/>
              <a:gd name="connsiteY8655" fmla="*/ 5308288 h 6286576"/>
              <a:gd name="connsiteX8656" fmla="*/ 2284373 w 6331249"/>
              <a:gd name="connsiteY8656" fmla="*/ 5308288 h 6286576"/>
              <a:gd name="connsiteX8657" fmla="*/ 2284373 w 6331249"/>
              <a:gd name="connsiteY8657" fmla="*/ 5309450 h 6286576"/>
              <a:gd name="connsiteX8658" fmla="*/ 2284373 w 6331249"/>
              <a:gd name="connsiteY8658" fmla="*/ 5310845 h 6286576"/>
              <a:gd name="connsiteX8659" fmla="*/ 2284373 w 6331249"/>
              <a:gd name="connsiteY8659" fmla="*/ 5312473 h 6286576"/>
              <a:gd name="connsiteX8660" fmla="*/ 2284373 w 6331249"/>
              <a:gd name="connsiteY8660" fmla="*/ 5314332 h 6286576"/>
              <a:gd name="connsiteX8661" fmla="*/ 2284373 w 6331249"/>
              <a:gd name="connsiteY8661" fmla="*/ 5316424 h 6286576"/>
              <a:gd name="connsiteX8662" fmla="*/ 2284373 w 6331249"/>
              <a:gd name="connsiteY8662" fmla="*/ 5318749 h 6286576"/>
              <a:gd name="connsiteX8663" fmla="*/ 2284373 w 6331249"/>
              <a:gd name="connsiteY8663" fmla="*/ 5321307 h 6286576"/>
              <a:gd name="connsiteX8664" fmla="*/ 2284373 w 6331249"/>
              <a:gd name="connsiteY8664" fmla="*/ 5324329 h 6286576"/>
              <a:gd name="connsiteX8665" fmla="*/ 2300645 w 6331249"/>
              <a:gd name="connsiteY8665" fmla="*/ 5390819 h 6286576"/>
              <a:gd name="connsiteX8666" fmla="*/ 2300645 w 6331249"/>
              <a:gd name="connsiteY8666" fmla="*/ 5394074 h 6286576"/>
              <a:gd name="connsiteX8667" fmla="*/ 2300645 w 6331249"/>
              <a:gd name="connsiteY8667" fmla="*/ 5397329 h 6286576"/>
              <a:gd name="connsiteX8668" fmla="*/ 2300645 w 6331249"/>
              <a:gd name="connsiteY8668" fmla="*/ 5400584 h 6286576"/>
              <a:gd name="connsiteX8669" fmla="*/ 2300645 w 6331249"/>
              <a:gd name="connsiteY8669" fmla="*/ 5404071 h 6286576"/>
              <a:gd name="connsiteX8670" fmla="*/ 2300645 w 6331249"/>
              <a:gd name="connsiteY8670" fmla="*/ 5429876 h 6286576"/>
              <a:gd name="connsiteX8671" fmla="*/ 2300645 w 6331249"/>
              <a:gd name="connsiteY8671" fmla="*/ 5433829 h 6286576"/>
              <a:gd name="connsiteX8672" fmla="*/ 2300645 w 6331249"/>
              <a:gd name="connsiteY8672" fmla="*/ 5437781 h 6286576"/>
              <a:gd name="connsiteX8673" fmla="*/ 2300645 w 6331249"/>
              <a:gd name="connsiteY8673" fmla="*/ 5441733 h 6286576"/>
              <a:gd name="connsiteX8674" fmla="*/ 2300645 w 6331249"/>
              <a:gd name="connsiteY8674" fmla="*/ 5445685 h 6286576"/>
              <a:gd name="connsiteX8675" fmla="*/ 2300645 w 6331249"/>
              <a:gd name="connsiteY8675" fmla="*/ 5449637 h 6286576"/>
              <a:gd name="connsiteX8676" fmla="*/ 2300645 w 6331249"/>
              <a:gd name="connsiteY8676" fmla="*/ 5453590 h 6286576"/>
              <a:gd name="connsiteX8677" fmla="*/ 2300645 w 6331249"/>
              <a:gd name="connsiteY8677" fmla="*/ 5457542 h 6286576"/>
              <a:gd name="connsiteX8678" fmla="*/ 2300645 w 6331249"/>
              <a:gd name="connsiteY8678" fmla="*/ 5461262 h 6286576"/>
              <a:gd name="connsiteX8679" fmla="*/ 2300645 w 6331249"/>
              <a:gd name="connsiteY8679" fmla="*/ 5464981 h 6286576"/>
              <a:gd name="connsiteX8680" fmla="*/ 2300645 w 6331249"/>
              <a:gd name="connsiteY8680" fmla="*/ 5468701 h 6286576"/>
              <a:gd name="connsiteX8681" fmla="*/ 2299483 w 6331249"/>
              <a:gd name="connsiteY8681" fmla="*/ 5472421 h 6286576"/>
              <a:gd name="connsiteX8682" fmla="*/ 2298088 w 6331249"/>
              <a:gd name="connsiteY8682" fmla="*/ 5475908 h 6286576"/>
              <a:gd name="connsiteX8683" fmla="*/ 2296694 w 6331249"/>
              <a:gd name="connsiteY8683" fmla="*/ 5479395 h 6286576"/>
              <a:gd name="connsiteX8684" fmla="*/ 2295299 w 6331249"/>
              <a:gd name="connsiteY8684" fmla="*/ 5482882 h 6286576"/>
              <a:gd name="connsiteX8685" fmla="*/ 2293904 w 6331249"/>
              <a:gd name="connsiteY8685" fmla="*/ 5486138 h 6286576"/>
              <a:gd name="connsiteX8686" fmla="*/ 2292277 w 6331249"/>
              <a:gd name="connsiteY8686" fmla="*/ 5489392 h 6286576"/>
              <a:gd name="connsiteX8687" fmla="*/ 2290650 w 6331249"/>
              <a:gd name="connsiteY8687" fmla="*/ 5492414 h 6286576"/>
              <a:gd name="connsiteX8688" fmla="*/ 2289022 w 6331249"/>
              <a:gd name="connsiteY8688" fmla="*/ 5495437 h 6286576"/>
              <a:gd name="connsiteX8689" fmla="*/ 2287395 w 6331249"/>
              <a:gd name="connsiteY8689" fmla="*/ 5498226 h 6286576"/>
              <a:gd name="connsiteX8690" fmla="*/ 2285536 w 6331249"/>
              <a:gd name="connsiteY8690" fmla="*/ 5501016 h 6286576"/>
              <a:gd name="connsiteX8691" fmla="*/ 2283676 w 6331249"/>
              <a:gd name="connsiteY8691" fmla="*/ 5503574 h 6286576"/>
              <a:gd name="connsiteX8692" fmla="*/ 2243228 w 6331249"/>
              <a:gd name="connsiteY8692" fmla="*/ 5558672 h 6286576"/>
              <a:gd name="connsiteX8693" fmla="*/ 2241368 w 6331249"/>
              <a:gd name="connsiteY8693" fmla="*/ 5560997 h 6286576"/>
              <a:gd name="connsiteX8694" fmla="*/ 2239509 w 6331249"/>
              <a:gd name="connsiteY8694" fmla="*/ 5563089 h 6286576"/>
              <a:gd name="connsiteX8695" fmla="*/ 2237882 w 6331249"/>
              <a:gd name="connsiteY8695" fmla="*/ 5564949 h 6286576"/>
              <a:gd name="connsiteX8696" fmla="*/ 2236254 w 6331249"/>
              <a:gd name="connsiteY8696" fmla="*/ 5566576 h 6286576"/>
              <a:gd name="connsiteX8697" fmla="*/ 2234627 w 6331249"/>
              <a:gd name="connsiteY8697" fmla="*/ 5567971 h 6286576"/>
              <a:gd name="connsiteX8698" fmla="*/ 2233000 w 6331249"/>
              <a:gd name="connsiteY8698" fmla="*/ 5569134 h 6286576"/>
              <a:gd name="connsiteX8699" fmla="*/ 2231605 w 6331249"/>
              <a:gd name="connsiteY8699" fmla="*/ 5569134 h 6286576"/>
              <a:gd name="connsiteX8700" fmla="*/ 2230210 w 6331249"/>
              <a:gd name="connsiteY8700" fmla="*/ 5569134 h 6286576"/>
              <a:gd name="connsiteX8701" fmla="*/ 2229048 w 6331249"/>
              <a:gd name="connsiteY8701" fmla="*/ 5569134 h 6286576"/>
              <a:gd name="connsiteX8702" fmla="*/ 2229048 w 6331249"/>
              <a:gd name="connsiteY8702" fmla="*/ 5569134 h 6286576"/>
              <a:gd name="connsiteX8703" fmla="*/ 2223004 w 6331249"/>
              <a:gd name="connsiteY8703" fmla="*/ 5569134 h 6286576"/>
              <a:gd name="connsiteX8704" fmla="*/ 2223004 w 6331249"/>
              <a:gd name="connsiteY8704" fmla="*/ 5569134 h 6286576"/>
              <a:gd name="connsiteX8705" fmla="*/ 2223004 w 6331249"/>
              <a:gd name="connsiteY8705" fmla="*/ 5569134 h 6286576"/>
              <a:gd name="connsiteX8706" fmla="*/ 2223004 w 6331249"/>
              <a:gd name="connsiteY8706" fmla="*/ 5569134 h 6286576"/>
              <a:gd name="connsiteX8707" fmla="*/ 2223004 w 6331249"/>
              <a:gd name="connsiteY8707" fmla="*/ 5569134 h 6286576"/>
              <a:gd name="connsiteX8708" fmla="*/ 2223004 w 6331249"/>
              <a:gd name="connsiteY8708" fmla="*/ 5569134 h 6286576"/>
              <a:gd name="connsiteX8709" fmla="*/ 2223004 w 6331249"/>
              <a:gd name="connsiteY8709" fmla="*/ 5567971 h 6286576"/>
              <a:gd name="connsiteX8710" fmla="*/ 2223004 w 6331249"/>
              <a:gd name="connsiteY8710" fmla="*/ 5566576 h 6286576"/>
              <a:gd name="connsiteX8711" fmla="*/ 2223004 w 6331249"/>
              <a:gd name="connsiteY8711" fmla="*/ 5564949 h 6286576"/>
              <a:gd name="connsiteX8712" fmla="*/ 2223004 w 6331249"/>
              <a:gd name="connsiteY8712" fmla="*/ 5563089 h 6286576"/>
              <a:gd name="connsiteX8713" fmla="*/ 2223004 w 6331249"/>
              <a:gd name="connsiteY8713" fmla="*/ 5560997 h 6286576"/>
              <a:gd name="connsiteX8714" fmla="*/ 2223004 w 6331249"/>
              <a:gd name="connsiteY8714" fmla="*/ 5558672 h 6286576"/>
              <a:gd name="connsiteX8715" fmla="*/ 2223004 w 6331249"/>
              <a:gd name="connsiteY8715" fmla="*/ 5556114 h 6286576"/>
              <a:gd name="connsiteX8716" fmla="*/ 2223004 w 6331249"/>
              <a:gd name="connsiteY8716" fmla="*/ 5553093 h 6286576"/>
              <a:gd name="connsiteX8717" fmla="*/ 2223004 w 6331249"/>
              <a:gd name="connsiteY8717" fmla="*/ 5553093 h 6286576"/>
              <a:gd name="connsiteX8718" fmla="*/ 2292742 w 6331249"/>
              <a:gd name="connsiteY8718" fmla="*/ 5191116 h 6286576"/>
              <a:gd name="connsiteX8719" fmla="*/ 2276470 w 6331249"/>
              <a:gd name="connsiteY8719" fmla="*/ 5124626 h 6286576"/>
              <a:gd name="connsiteX8720" fmla="*/ 2276470 w 6331249"/>
              <a:gd name="connsiteY8720" fmla="*/ 5121371 h 6286576"/>
              <a:gd name="connsiteX8721" fmla="*/ 2276470 w 6331249"/>
              <a:gd name="connsiteY8721" fmla="*/ 5118117 h 6286576"/>
              <a:gd name="connsiteX8722" fmla="*/ 2276470 w 6331249"/>
              <a:gd name="connsiteY8722" fmla="*/ 5114862 h 6286576"/>
              <a:gd name="connsiteX8723" fmla="*/ 2276470 w 6331249"/>
              <a:gd name="connsiteY8723" fmla="*/ 5111374 h 6286576"/>
              <a:gd name="connsiteX8724" fmla="*/ 2276470 w 6331249"/>
              <a:gd name="connsiteY8724" fmla="*/ 5085569 h 6286576"/>
              <a:gd name="connsiteX8725" fmla="*/ 2276470 w 6331249"/>
              <a:gd name="connsiteY8725" fmla="*/ 5081617 h 6286576"/>
              <a:gd name="connsiteX8726" fmla="*/ 2276470 w 6331249"/>
              <a:gd name="connsiteY8726" fmla="*/ 5077664 h 6286576"/>
              <a:gd name="connsiteX8727" fmla="*/ 2276470 w 6331249"/>
              <a:gd name="connsiteY8727" fmla="*/ 5073712 h 6286576"/>
              <a:gd name="connsiteX8728" fmla="*/ 2276470 w 6331249"/>
              <a:gd name="connsiteY8728" fmla="*/ 5069760 h 6286576"/>
              <a:gd name="connsiteX8729" fmla="*/ 2276470 w 6331249"/>
              <a:gd name="connsiteY8729" fmla="*/ 5065808 h 6286576"/>
              <a:gd name="connsiteX8730" fmla="*/ 2276470 w 6331249"/>
              <a:gd name="connsiteY8730" fmla="*/ 5061856 h 6286576"/>
              <a:gd name="connsiteX8731" fmla="*/ 2276470 w 6331249"/>
              <a:gd name="connsiteY8731" fmla="*/ 5057903 h 6286576"/>
              <a:gd name="connsiteX8732" fmla="*/ 2276470 w 6331249"/>
              <a:gd name="connsiteY8732" fmla="*/ 5054184 h 6286576"/>
              <a:gd name="connsiteX8733" fmla="*/ 2276470 w 6331249"/>
              <a:gd name="connsiteY8733" fmla="*/ 5050464 h 6286576"/>
              <a:gd name="connsiteX8734" fmla="*/ 2276470 w 6331249"/>
              <a:gd name="connsiteY8734" fmla="*/ 5046744 h 6286576"/>
              <a:gd name="connsiteX8735" fmla="*/ 2277632 w 6331249"/>
              <a:gd name="connsiteY8735" fmla="*/ 5043024 h 6286576"/>
              <a:gd name="connsiteX8736" fmla="*/ 2279027 w 6331249"/>
              <a:gd name="connsiteY8736" fmla="*/ 5039537 h 6286576"/>
              <a:gd name="connsiteX8737" fmla="*/ 2280422 w 6331249"/>
              <a:gd name="connsiteY8737" fmla="*/ 5036050 h 6286576"/>
              <a:gd name="connsiteX8738" fmla="*/ 2281816 w 6331249"/>
              <a:gd name="connsiteY8738" fmla="*/ 5032563 h 6286576"/>
              <a:gd name="connsiteX8739" fmla="*/ 2283211 w 6331249"/>
              <a:gd name="connsiteY8739" fmla="*/ 5029308 h 6286576"/>
              <a:gd name="connsiteX8740" fmla="*/ 2284838 w 6331249"/>
              <a:gd name="connsiteY8740" fmla="*/ 5026053 h 6286576"/>
              <a:gd name="connsiteX8741" fmla="*/ 2286466 w 6331249"/>
              <a:gd name="connsiteY8741" fmla="*/ 5023031 h 6286576"/>
              <a:gd name="connsiteX8742" fmla="*/ 2288093 w 6331249"/>
              <a:gd name="connsiteY8742" fmla="*/ 5020009 h 6286576"/>
              <a:gd name="connsiteX8743" fmla="*/ 2289720 w 6331249"/>
              <a:gd name="connsiteY8743" fmla="*/ 5017219 h 6286576"/>
              <a:gd name="connsiteX8744" fmla="*/ 2291579 w 6331249"/>
              <a:gd name="connsiteY8744" fmla="*/ 5014429 h 6286576"/>
              <a:gd name="connsiteX8745" fmla="*/ 2293439 w 6331249"/>
              <a:gd name="connsiteY8745" fmla="*/ 5011872 h 6286576"/>
              <a:gd name="connsiteX8746" fmla="*/ 2333887 w 6331249"/>
              <a:gd name="connsiteY8746" fmla="*/ 4956773 h 6286576"/>
              <a:gd name="connsiteX8747" fmla="*/ 2335747 w 6331249"/>
              <a:gd name="connsiteY8747" fmla="*/ 4954216 h 6286576"/>
              <a:gd name="connsiteX8748" fmla="*/ 2337606 w 6331249"/>
              <a:gd name="connsiteY8748" fmla="*/ 4952124 h 6286576"/>
              <a:gd name="connsiteX8749" fmla="*/ 2339234 w 6331249"/>
              <a:gd name="connsiteY8749" fmla="*/ 4950264 h 6286576"/>
              <a:gd name="connsiteX8750" fmla="*/ 2340861 w 6331249"/>
              <a:gd name="connsiteY8750" fmla="*/ 4948636 h 6286576"/>
              <a:gd name="connsiteX8751" fmla="*/ 2342488 w 6331249"/>
              <a:gd name="connsiteY8751" fmla="*/ 4947241 h 6286576"/>
              <a:gd name="connsiteX8752" fmla="*/ 2344115 w 6331249"/>
              <a:gd name="connsiteY8752" fmla="*/ 4946079 h 6286576"/>
              <a:gd name="connsiteX8753" fmla="*/ 2345510 w 6331249"/>
              <a:gd name="connsiteY8753" fmla="*/ 4946079 h 6286576"/>
              <a:gd name="connsiteX8754" fmla="*/ 2346905 w 6331249"/>
              <a:gd name="connsiteY8754" fmla="*/ 4946079 h 6286576"/>
              <a:gd name="connsiteX8755" fmla="*/ 2348067 w 6331249"/>
              <a:gd name="connsiteY8755" fmla="*/ 4946079 h 6286576"/>
              <a:gd name="connsiteX8756" fmla="*/ 2348067 w 6331249"/>
              <a:gd name="connsiteY8756" fmla="*/ 4946079 h 6286576"/>
              <a:gd name="connsiteX8757" fmla="*/ 2354111 w 6331249"/>
              <a:gd name="connsiteY8757" fmla="*/ 4946079 h 6286576"/>
              <a:gd name="connsiteX8758" fmla="*/ 2354111 w 6331249"/>
              <a:gd name="connsiteY8758" fmla="*/ 4946079 h 6286576"/>
              <a:gd name="connsiteX8759" fmla="*/ 2354111 w 6331249"/>
              <a:gd name="connsiteY8759" fmla="*/ 4946079 h 6286576"/>
              <a:gd name="connsiteX8760" fmla="*/ 2354111 w 6331249"/>
              <a:gd name="connsiteY8760" fmla="*/ 4946079 h 6286576"/>
              <a:gd name="connsiteX8761" fmla="*/ 2354111 w 6331249"/>
              <a:gd name="connsiteY8761" fmla="*/ 4946079 h 6286576"/>
              <a:gd name="connsiteX8762" fmla="*/ 2354111 w 6331249"/>
              <a:gd name="connsiteY8762" fmla="*/ 4946079 h 6286576"/>
              <a:gd name="connsiteX8763" fmla="*/ 2354111 w 6331249"/>
              <a:gd name="connsiteY8763" fmla="*/ 4947241 h 6286576"/>
              <a:gd name="connsiteX8764" fmla="*/ 2354111 w 6331249"/>
              <a:gd name="connsiteY8764" fmla="*/ 4948636 h 6286576"/>
              <a:gd name="connsiteX8765" fmla="*/ 2354111 w 6331249"/>
              <a:gd name="connsiteY8765" fmla="*/ 4950264 h 6286576"/>
              <a:gd name="connsiteX8766" fmla="*/ 2354111 w 6331249"/>
              <a:gd name="connsiteY8766" fmla="*/ 4952124 h 6286576"/>
              <a:gd name="connsiteX8767" fmla="*/ 2354111 w 6331249"/>
              <a:gd name="connsiteY8767" fmla="*/ 4954216 h 6286576"/>
              <a:gd name="connsiteX8768" fmla="*/ 2354111 w 6331249"/>
              <a:gd name="connsiteY8768" fmla="*/ 4956541 h 6286576"/>
              <a:gd name="connsiteX8769" fmla="*/ 2354111 w 6331249"/>
              <a:gd name="connsiteY8769" fmla="*/ 4959098 h 6286576"/>
              <a:gd name="connsiteX8770" fmla="*/ 2354111 w 6331249"/>
              <a:gd name="connsiteY8770" fmla="*/ 4962120 h 6286576"/>
              <a:gd name="connsiteX8771" fmla="*/ 2370383 w 6331249"/>
              <a:gd name="connsiteY8771" fmla="*/ 5028611 h 6286576"/>
              <a:gd name="connsiteX8772" fmla="*/ 2370383 w 6331249"/>
              <a:gd name="connsiteY8772" fmla="*/ 5031865 h 6286576"/>
              <a:gd name="connsiteX8773" fmla="*/ 2370383 w 6331249"/>
              <a:gd name="connsiteY8773" fmla="*/ 5035120 h 6286576"/>
              <a:gd name="connsiteX8774" fmla="*/ 2370383 w 6331249"/>
              <a:gd name="connsiteY8774" fmla="*/ 5038375 h 6286576"/>
              <a:gd name="connsiteX8775" fmla="*/ 2370383 w 6331249"/>
              <a:gd name="connsiteY8775" fmla="*/ 5041862 h 6286576"/>
              <a:gd name="connsiteX8776" fmla="*/ 2370383 w 6331249"/>
              <a:gd name="connsiteY8776" fmla="*/ 5067668 h 6286576"/>
              <a:gd name="connsiteX8777" fmla="*/ 2370383 w 6331249"/>
              <a:gd name="connsiteY8777" fmla="*/ 5071620 h 6286576"/>
              <a:gd name="connsiteX8778" fmla="*/ 2370383 w 6331249"/>
              <a:gd name="connsiteY8778" fmla="*/ 5075572 h 6286576"/>
              <a:gd name="connsiteX8779" fmla="*/ 2370383 w 6331249"/>
              <a:gd name="connsiteY8779" fmla="*/ 5079524 h 6286576"/>
              <a:gd name="connsiteX8780" fmla="*/ 2370383 w 6331249"/>
              <a:gd name="connsiteY8780" fmla="*/ 5083477 h 6286576"/>
              <a:gd name="connsiteX8781" fmla="*/ 2370383 w 6331249"/>
              <a:gd name="connsiteY8781" fmla="*/ 5087429 h 6286576"/>
              <a:gd name="connsiteX8782" fmla="*/ 2370383 w 6331249"/>
              <a:gd name="connsiteY8782" fmla="*/ 5091381 h 6286576"/>
              <a:gd name="connsiteX8783" fmla="*/ 2370383 w 6331249"/>
              <a:gd name="connsiteY8783" fmla="*/ 5095333 h 6286576"/>
              <a:gd name="connsiteX8784" fmla="*/ 2370383 w 6331249"/>
              <a:gd name="connsiteY8784" fmla="*/ 5099053 h 6286576"/>
              <a:gd name="connsiteX8785" fmla="*/ 2370383 w 6331249"/>
              <a:gd name="connsiteY8785" fmla="*/ 5102773 h 6286576"/>
              <a:gd name="connsiteX8786" fmla="*/ 2370383 w 6331249"/>
              <a:gd name="connsiteY8786" fmla="*/ 5106493 h 6286576"/>
              <a:gd name="connsiteX8787" fmla="*/ 2369221 w 6331249"/>
              <a:gd name="connsiteY8787" fmla="*/ 5110212 h 6286576"/>
              <a:gd name="connsiteX8788" fmla="*/ 2367826 w 6331249"/>
              <a:gd name="connsiteY8788" fmla="*/ 5113699 h 6286576"/>
              <a:gd name="connsiteX8789" fmla="*/ 2366431 w 6331249"/>
              <a:gd name="connsiteY8789" fmla="*/ 5117187 h 6286576"/>
              <a:gd name="connsiteX8790" fmla="*/ 2365037 w 6331249"/>
              <a:gd name="connsiteY8790" fmla="*/ 5120674 h 6286576"/>
              <a:gd name="connsiteX8791" fmla="*/ 2363642 w 6331249"/>
              <a:gd name="connsiteY8791" fmla="*/ 5123929 h 6286576"/>
              <a:gd name="connsiteX8792" fmla="*/ 2362015 w 6331249"/>
              <a:gd name="connsiteY8792" fmla="*/ 5127183 h 6286576"/>
              <a:gd name="connsiteX8793" fmla="*/ 2360387 w 6331249"/>
              <a:gd name="connsiteY8793" fmla="*/ 5130206 h 6286576"/>
              <a:gd name="connsiteX8794" fmla="*/ 2358760 w 6331249"/>
              <a:gd name="connsiteY8794" fmla="*/ 5133228 h 6286576"/>
              <a:gd name="connsiteX8795" fmla="*/ 2357133 w 6331249"/>
              <a:gd name="connsiteY8795" fmla="*/ 5136018 h 6286576"/>
              <a:gd name="connsiteX8796" fmla="*/ 2355273 w 6331249"/>
              <a:gd name="connsiteY8796" fmla="*/ 5138808 h 6286576"/>
              <a:gd name="connsiteX8797" fmla="*/ 2353414 w 6331249"/>
              <a:gd name="connsiteY8797" fmla="*/ 5141365 h 6286576"/>
              <a:gd name="connsiteX8798" fmla="*/ 2312966 w 6331249"/>
              <a:gd name="connsiteY8798" fmla="*/ 5196463 h 6286576"/>
              <a:gd name="connsiteX8799" fmla="*/ 2311106 w 6331249"/>
              <a:gd name="connsiteY8799" fmla="*/ 5199021 h 6286576"/>
              <a:gd name="connsiteX8800" fmla="*/ 2309246 w 6331249"/>
              <a:gd name="connsiteY8800" fmla="*/ 5201113 h 6286576"/>
              <a:gd name="connsiteX8801" fmla="*/ 2307619 w 6331249"/>
              <a:gd name="connsiteY8801" fmla="*/ 5202973 h 6286576"/>
              <a:gd name="connsiteX8802" fmla="*/ 2305992 w 6331249"/>
              <a:gd name="connsiteY8802" fmla="*/ 5204600 h 6286576"/>
              <a:gd name="connsiteX8803" fmla="*/ 2304365 w 6331249"/>
              <a:gd name="connsiteY8803" fmla="*/ 5205995 h 6286576"/>
              <a:gd name="connsiteX8804" fmla="*/ 2302738 w 6331249"/>
              <a:gd name="connsiteY8804" fmla="*/ 5207158 h 6286576"/>
              <a:gd name="connsiteX8805" fmla="*/ 2301343 w 6331249"/>
              <a:gd name="connsiteY8805" fmla="*/ 5207158 h 6286576"/>
              <a:gd name="connsiteX8806" fmla="*/ 2299948 w 6331249"/>
              <a:gd name="connsiteY8806" fmla="*/ 5207158 h 6286576"/>
              <a:gd name="connsiteX8807" fmla="*/ 2298786 w 6331249"/>
              <a:gd name="connsiteY8807" fmla="*/ 5207158 h 6286576"/>
              <a:gd name="connsiteX8808" fmla="*/ 2298786 w 6331249"/>
              <a:gd name="connsiteY8808" fmla="*/ 5207158 h 6286576"/>
              <a:gd name="connsiteX8809" fmla="*/ 2292742 w 6331249"/>
              <a:gd name="connsiteY8809" fmla="*/ 5207158 h 6286576"/>
              <a:gd name="connsiteX8810" fmla="*/ 2292742 w 6331249"/>
              <a:gd name="connsiteY8810" fmla="*/ 5207158 h 6286576"/>
              <a:gd name="connsiteX8811" fmla="*/ 2292742 w 6331249"/>
              <a:gd name="connsiteY8811" fmla="*/ 5207158 h 6286576"/>
              <a:gd name="connsiteX8812" fmla="*/ 2292742 w 6331249"/>
              <a:gd name="connsiteY8812" fmla="*/ 5207158 h 6286576"/>
              <a:gd name="connsiteX8813" fmla="*/ 2292742 w 6331249"/>
              <a:gd name="connsiteY8813" fmla="*/ 5207158 h 6286576"/>
              <a:gd name="connsiteX8814" fmla="*/ 2292742 w 6331249"/>
              <a:gd name="connsiteY8814" fmla="*/ 5207158 h 6286576"/>
              <a:gd name="connsiteX8815" fmla="*/ 2292742 w 6331249"/>
              <a:gd name="connsiteY8815" fmla="*/ 5205995 h 6286576"/>
              <a:gd name="connsiteX8816" fmla="*/ 2292742 w 6331249"/>
              <a:gd name="connsiteY8816" fmla="*/ 5204600 h 6286576"/>
              <a:gd name="connsiteX8817" fmla="*/ 2292742 w 6331249"/>
              <a:gd name="connsiteY8817" fmla="*/ 5202973 h 6286576"/>
              <a:gd name="connsiteX8818" fmla="*/ 2292742 w 6331249"/>
              <a:gd name="connsiteY8818" fmla="*/ 5201113 h 6286576"/>
              <a:gd name="connsiteX8819" fmla="*/ 2292742 w 6331249"/>
              <a:gd name="connsiteY8819" fmla="*/ 5199021 h 6286576"/>
              <a:gd name="connsiteX8820" fmla="*/ 2292742 w 6331249"/>
              <a:gd name="connsiteY8820" fmla="*/ 5196696 h 6286576"/>
              <a:gd name="connsiteX8821" fmla="*/ 2292742 w 6331249"/>
              <a:gd name="connsiteY8821" fmla="*/ 5194139 h 6286576"/>
              <a:gd name="connsiteX8822" fmla="*/ 2292742 w 6331249"/>
              <a:gd name="connsiteY8822" fmla="*/ 5191116 h 6286576"/>
              <a:gd name="connsiteX8823" fmla="*/ 2292742 w 6331249"/>
              <a:gd name="connsiteY8823" fmla="*/ 5191116 h 6286576"/>
              <a:gd name="connsiteX8824" fmla="*/ 2334120 w 6331249"/>
              <a:gd name="connsiteY8824" fmla="*/ 4845181 h 6286576"/>
              <a:gd name="connsiteX8825" fmla="*/ 2317847 w 6331249"/>
              <a:gd name="connsiteY8825" fmla="*/ 4778691 h 6286576"/>
              <a:gd name="connsiteX8826" fmla="*/ 2317847 w 6331249"/>
              <a:gd name="connsiteY8826" fmla="*/ 4775436 h 6286576"/>
              <a:gd name="connsiteX8827" fmla="*/ 2317847 w 6331249"/>
              <a:gd name="connsiteY8827" fmla="*/ 4772182 h 6286576"/>
              <a:gd name="connsiteX8828" fmla="*/ 2317847 w 6331249"/>
              <a:gd name="connsiteY8828" fmla="*/ 4768927 h 6286576"/>
              <a:gd name="connsiteX8829" fmla="*/ 2317847 w 6331249"/>
              <a:gd name="connsiteY8829" fmla="*/ 4765440 h 6286576"/>
              <a:gd name="connsiteX8830" fmla="*/ 2317847 w 6331249"/>
              <a:gd name="connsiteY8830" fmla="*/ 4739634 h 6286576"/>
              <a:gd name="connsiteX8831" fmla="*/ 2317847 w 6331249"/>
              <a:gd name="connsiteY8831" fmla="*/ 4735682 h 6286576"/>
              <a:gd name="connsiteX8832" fmla="*/ 2317847 w 6331249"/>
              <a:gd name="connsiteY8832" fmla="*/ 4731729 h 6286576"/>
              <a:gd name="connsiteX8833" fmla="*/ 2317847 w 6331249"/>
              <a:gd name="connsiteY8833" fmla="*/ 4727777 h 6286576"/>
              <a:gd name="connsiteX8834" fmla="*/ 2317847 w 6331249"/>
              <a:gd name="connsiteY8834" fmla="*/ 4723825 h 6286576"/>
              <a:gd name="connsiteX8835" fmla="*/ 2317847 w 6331249"/>
              <a:gd name="connsiteY8835" fmla="*/ 4719873 h 6286576"/>
              <a:gd name="connsiteX8836" fmla="*/ 2317847 w 6331249"/>
              <a:gd name="connsiteY8836" fmla="*/ 4715921 h 6286576"/>
              <a:gd name="connsiteX8837" fmla="*/ 2317847 w 6331249"/>
              <a:gd name="connsiteY8837" fmla="*/ 4711969 h 6286576"/>
              <a:gd name="connsiteX8838" fmla="*/ 2317847 w 6331249"/>
              <a:gd name="connsiteY8838" fmla="*/ 4708249 h 6286576"/>
              <a:gd name="connsiteX8839" fmla="*/ 2317847 w 6331249"/>
              <a:gd name="connsiteY8839" fmla="*/ 4704529 h 6286576"/>
              <a:gd name="connsiteX8840" fmla="*/ 2317847 w 6331249"/>
              <a:gd name="connsiteY8840" fmla="*/ 4700809 h 6286576"/>
              <a:gd name="connsiteX8841" fmla="*/ 2319010 w 6331249"/>
              <a:gd name="connsiteY8841" fmla="*/ 4697090 h 6286576"/>
              <a:gd name="connsiteX8842" fmla="*/ 2320405 w 6331249"/>
              <a:gd name="connsiteY8842" fmla="*/ 4693602 h 6286576"/>
              <a:gd name="connsiteX8843" fmla="*/ 2321799 w 6331249"/>
              <a:gd name="connsiteY8843" fmla="*/ 4690115 h 6286576"/>
              <a:gd name="connsiteX8844" fmla="*/ 2323194 w 6331249"/>
              <a:gd name="connsiteY8844" fmla="*/ 4686628 h 6286576"/>
              <a:gd name="connsiteX8845" fmla="*/ 2324589 w 6331249"/>
              <a:gd name="connsiteY8845" fmla="*/ 4683373 h 6286576"/>
              <a:gd name="connsiteX8846" fmla="*/ 2326216 w 6331249"/>
              <a:gd name="connsiteY8846" fmla="*/ 4680118 h 6286576"/>
              <a:gd name="connsiteX8847" fmla="*/ 2327843 w 6331249"/>
              <a:gd name="connsiteY8847" fmla="*/ 4677096 h 6286576"/>
              <a:gd name="connsiteX8848" fmla="*/ 2329470 w 6331249"/>
              <a:gd name="connsiteY8848" fmla="*/ 4674074 h 6286576"/>
              <a:gd name="connsiteX8849" fmla="*/ 2331098 w 6331249"/>
              <a:gd name="connsiteY8849" fmla="*/ 4671284 h 6286576"/>
              <a:gd name="connsiteX8850" fmla="*/ 2332957 w 6331249"/>
              <a:gd name="connsiteY8850" fmla="*/ 4668494 h 6286576"/>
              <a:gd name="connsiteX8851" fmla="*/ 2334817 w 6331249"/>
              <a:gd name="connsiteY8851" fmla="*/ 4665937 h 6286576"/>
              <a:gd name="connsiteX8852" fmla="*/ 2375265 w 6331249"/>
              <a:gd name="connsiteY8852" fmla="*/ 4610838 h 6286576"/>
              <a:gd name="connsiteX8853" fmla="*/ 2377125 w 6331249"/>
              <a:gd name="connsiteY8853" fmla="*/ 4608514 h 6286576"/>
              <a:gd name="connsiteX8854" fmla="*/ 2378984 w 6331249"/>
              <a:gd name="connsiteY8854" fmla="*/ 4606421 h 6286576"/>
              <a:gd name="connsiteX8855" fmla="*/ 2380611 w 6331249"/>
              <a:gd name="connsiteY8855" fmla="*/ 4604561 h 6286576"/>
              <a:gd name="connsiteX8856" fmla="*/ 2382239 w 6331249"/>
              <a:gd name="connsiteY8856" fmla="*/ 4602934 h 6286576"/>
              <a:gd name="connsiteX8857" fmla="*/ 2383866 w 6331249"/>
              <a:gd name="connsiteY8857" fmla="*/ 4601539 h 6286576"/>
              <a:gd name="connsiteX8858" fmla="*/ 2385493 w 6331249"/>
              <a:gd name="connsiteY8858" fmla="*/ 4600377 h 6286576"/>
              <a:gd name="connsiteX8859" fmla="*/ 2386888 w 6331249"/>
              <a:gd name="connsiteY8859" fmla="*/ 4600377 h 6286576"/>
              <a:gd name="connsiteX8860" fmla="*/ 2388282 w 6331249"/>
              <a:gd name="connsiteY8860" fmla="*/ 4600377 h 6286576"/>
              <a:gd name="connsiteX8861" fmla="*/ 2389445 w 6331249"/>
              <a:gd name="connsiteY8861" fmla="*/ 4600377 h 6286576"/>
              <a:gd name="connsiteX8862" fmla="*/ 2389445 w 6331249"/>
              <a:gd name="connsiteY8862" fmla="*/ 4600377 h 6286576"/>
              <a:gd name="connsiteX8863" fmla="*/ 2395489 w 6331249"/>
              <a:gd name="connsiteY8863" fmla="*/ 4600377 h 6286576"/>
              <a:gd name="connsiteX8864" fmla="*/ 2395489 w 6331249"/>
              <a:gd name="connsiteY8864" fmla="*/ 4600377 h 6286576"/>
              <a:gd name="connsiteX8865" fmla="*/ 2395489 w 6331249"/>
              <a:gd name="connsiteY8865" fmla="*/ 4600377 h 6286576"/>
              <a:gd name="connsiteX8866" fmla="*/ 2395489 w 6331249"/>
              <a:gd name="connsiteY8866" fmla="*/ 4600377 h 6286576"/>
              <a:gd name="connsiteX8867" fmla="*/ 2395489 w 6331249"/>
              <a:gd name="connsiteY8867" fmla="*/ 4600377 h 6286576"/>
              <a:gd name="connsiteX8868" fmla="*/ 2395489 w 6331249"/>
              <a:gd name="connsiteY8868" fmla="*/ 4600377 h 6286576"/>
              <a:gd name="connsiteX8869" fmla="*/ 2395489 w 6331249"/>
              <a:gd name="connsiteY8869" fmla="*/ 4601539 h 6286576"/>
              <a:gd name="connsiteX8870" fmla="*/ 2395489 w 6331249"/>
              <a:gd name="connsiteY8870" fmla="*/ 4602934 h 6286576"/>
              <a:gd name="connsiteX8871" fmla="*/ 2395489 w 6331249"/>
              <a:gd name="connsiteY8871" fmla="*/ 4604561 h 6286576"/>
              <a:gd name="connsiteX8872" fmla="*/ 2395489 w 6331249"/>
              <a:gd name="connsiteY8872" fmla="*/ 4606421 h 6286576"/>
              <a:gd name="connsiteX8873" fmla="*/ 2395489 w 6331249"/>
              <a:gd name="connsiteY8873" fmla="*/ 4608514 h 6286576"/>
              <a:gd name="connsiteX8874" fmla="*/ 2395489 w 6331249"/>
              <a:gd name="connsiteY8874" fmla="*/ 4610838 h 6286576"/>
              <a:gd name="connsiteX8875" fmla="*/ 2395489 w 6331249"/>
              <a:gd name="connsiteY8875" fmla="*/ 4613396 h 6286576"/>
              <a:gd name="connsiteX8876" fmla="*/ 2395489 w 6331249"/>
              <a:gd name="connsiteY8876" fmla="*/ 4616418 h 6286576"/>
              <a:gd name="connsiteX8877" fmla="*/ 2411761 w 6331249"/>
              <a:gd name="connsiteY8877" fmla="*/ 4682908 h 6286576"/>
              <a:gd name="connsiteX8878" fmla="*/ 2411761 w 6331249"/>
              <a:gd name="connsiteY8878" fmla="*/ 4686163 h 6286576"/>
              <a:gd name="connsiteX8879" fmla="*/ 2411761 w 6331249"/>
              <a:gd name="connsiteY8879" fmla="*/ 4689418 h 6286576"/>
              <a:gd name="connsiteX8880" fmla="*/ 2411761 w 6331249"/>
              <a:gd name="connsiteY8880" fmla="*/ 4692672 h 6286576"/>
              <a:gd name="connsiteX8881" fmla="*/ 2411761 w 6331249"/>
              <a:gd name="connsiteY8881" fmla="*/ 4696160 h 6286576"/>
              <a:gd name="connsiteX8882" fmla="*/ 2411761 w 6331249"/>
              <a:gd name="connsiteY8882" fmla="*/ 4721965 h 6286576"/>
              <a:gd name="connsiteX8883" fmla="*/ 2411761 w 6331249"/>
              <a:gd name="connsiteY8883" fmla="*/ 4725917 h 6286576"/>
              <a:gd name="connsiteX8884" fmla="*/ 2411761 w 6331249"/>
              <a:gd name="connsiteY8884" fmla="*/ 4729870 h 6286576"/>
              <a:gd name="connsiteX8885" fmla="*/ 2411761 w 6331249"/>
              <a:gd name="connsiteY8885" fmla="*/ 4733822 h 6286576"/>
              <a:gd name="connsiteX8886" fmla="*/ 2411761 w 6331249"/>
              <a:gd name="connsiteY8886" fmla="*/ 4737774 h 6286576"/>
              <a:gd name="connsiteX8887" fmla="*/ 2411761 w 6331249"/>
              <a:gd name="connsiteY8887" fmla="*/ 4741726 h 6286576"/>
              <a:gd name="connsiteX8888" fmla="*/ 2411761 w 6331249"/>
              <a:gd name="connsiteY8888" fmla="*/ 4745679 h 6286576"/>
              <a:gd name="connsiteX8889" fmla="*/ 2411761 w 6331249"/>
              <a:gd name="connsiteY8889" fmla="*/ 4749631 h 6286576"/>
              <a:gd name="connsiteX8890" fmla="*/ 2411761 w 6331249"/>
              <a:gd name="connsiteY8890" fmla="*/ 4753351 h 6286576"/>
              <a:gd name="connsiteX8891" fmla="*/ 2411761 w 6331249"/>
              <a:gd name="connsiteY8891" fmla="*/ 4757070 h 6286576"/>
              <a:gd name="connsiteX8892" fmla="*/ 2411761 w 6331249"/>
              <a:gd name="connsiteY8892" fmla="*/ 4760790 h 6286576"/>
              <a:gd name="connsiteX8893" fmla="*/ 2410599 w 6331249"/>
              <a:gd name="connsiteY8893" fmla="*/ 4764510 h 6286576"/>
              <a:gd name="connsiteX8894" fmla="*/ 2409204 w 6331249"/>
              <a:gd name="connsiteY8894" fmla="*/ 4767997 h 6286576"/>
              <a:gd name="connsiteX8895" fmla="*/ 2407809 w 6331249"/>
              <a:gd name="connsiteY8895" fmla="*/ 4771484 h 6286576"/>
              <a:gd name="connsiteX8896" fmla="*/ 2406414 w 6331249"/>
              <a:gd name="connsiteY8896" fmla="*/ 4774971 h 6286576"/>
              <a:gd name="connsiteX8897" fmla="*/ 2405020 w 6331249"/>
              <a:gd name="connsiteY8897" fmla="*/ 4778226 h 6286576"/>
              <a:gd name="connsiteX8898" fmla="*/ 2403392 w 6331249"/>
              <a:gd name="connsiteY8898" fmla="*/ 4781481 h 6286576"/>
              <a:gd name="connsiteX8899" fmla="*/ 2401765 w 6331249"/>
              <a:gd name="connsiteY8899" fmla="*/ 4784503 h 6286576"/>
              <a:gd name="connsiteX8900" fmla="*/ 2400138 w 6331249"/>
              <a:gd name="connsiteY8900" fmla="*/ 4787526 h 6286576"/>
              <a:gd name="connsiteX8901" fmla="*/ 2398511 w 6331249"/>
              <a:gd name="connsiteY8901" fmla="*/ 4790315 h 6286576"/>
              <a:gd name="connsiteX8902" fmla="*/ 2396651 w 6331249"/>
              <a:gd name="connsiteY8902" fmla="*/ 4793105 h 6286576"/>
              <a:gd name="connsiteX8903" fmla="*/ 2394791 w 6331249"/>
              <a:gd name="connsiteY8903" fmla="*/ 4795662 h 6286576"/>
              <a:gd name="connsiteX8904" fmla="*/ 2354343 w 6331249"/>
              <a:gd name="connsiteY8904" fmla="*/ 4850761 h 6286576"/>
              <a:gd name="connsiteX8905" fmla="*/ 2352484 w 6331249"/>
              <a:gd name="connsiteY8905" fmla="*/ 4853318 h 6286576"/>
              <a:gd name="connsiteX8906" fmla="*/ 2350624 w 6331249"/>
              <a:gd name="connsiteY8906" fmla="*/ 4855411 h 6286576"/>
              <a:gd name="connsiteX8907" fmla="*/ 2348997 w 6331249"/>
              <a:gd name="connsiteY8907" fmla="*/ 4857271 h 6286576"/>
              <a:gd name="connsiteX8908" fmla="*/ 2347370 w 6331249"/>
              <a:gd name="connsiteY8908" fmla="*/ 4858898 h 6286576"/>
              <a:gd name="connsiteX8909" fmla="*/ 2345742 w 6331249"/>
              <a:gd name="connsiteY8909" fmla="*/ 4860293 h 6286576"/>
              <a:gd name="connsiteX8910" fmla="*/ 2344115 w 6331249"/>
              <a:gd name="connsiteY8910" fmla="*/ 4861455 h 6286576"/>
              <a:gd name="connsiteX8911" fmla="*/ 2342721 w 6331249"/>
              <a:gd name="connsiteY8911" fmla="*/ 4861455 h 6286576"/>
              <a:gd name="connsiteX8912" fmla="*/ 2341326 w 6331249"/>
              <a:gd name="connsiteY8912" fmla="*/ 4861455 h 6286576"/>
              <a:gd name="connsiteX8913" fmla="*/ 2340163 w 6331249"/>
              <a:gd name="connsiteY8913" fmla="*/ 4861455 h 6286576"/>
              <a:gd name="connsiteX8914" fmla="*/ 2340163 w 6331249"/>
              <a:gd name="connsiteY8914" fmla="*/ 4861455 h 6286576"/>
              <a:gd name="connsiteX8915" fmla="*/ 2345045 w 6331249"/>
              <a:gd name="connsiteY8915" fmla="*/ 4861455 h 6286576"/>
              <a:gd name="connsiteX8916" fmla="*/ 2345045 w 6331249"/>
              <a:gd name="connsiteY8916" fmla="*/ 4861455 h 6286576"/>
              <a:gd name="connsiteX8917" fmla="*/ 2345045 w 6331249"/>
              <a:gd name="connsiteY8917" fmla="*/ 4861455 h 6286576"/>
              <a:gd name="connsiteX8918" fmla="*/ 2345045 w 6331249"/>
              <a:gd name="connsiteY8918" fmla="*/ 4861455 h 6286576"/>
              <a:gd name="connsiteX8919" fmla="*/ 2345045 w 6331249"/>
              <a:gd name="connsiteY8919" fmla="*/ 4861455 h 6286576"/>
              <a:gd name="connsiteX8920" fmla="*/ 2345045 w 6331249"/>
              <a:gd name="connsiteY8920" fmla="*/ 4861455 h 6286576"/>
              <a:gd name="connsiteX8921" fmla="*/ 2345045 w 6331249"/>
              <a:gd name="connsiteY8921" fmla="*/ 4860293 h 6286576"/>
              <a:gd name="connsiteX8922" fmla="*/ 2345045 w 6331249"/>
              <a:gd name="connsiteY8922" fmla="*/ 4858898 h 6286576"/>
              <a:gd name="connsiteX8923" fmla="*/ 2345045 w 6331249"/>
              <a:gd name="connsiteY8923" fmla="*/ 4857271 h 6286576"/>
              <a:gd name="connsiteX8924" fmla="*/ 2345045 w 6331249"/>
              <a:gd name="connsiteY8924" fmla="*/ 4855411 h 6286576"/>
              <a:gd name="connsiteX8925" fmla="*/ 2345045 w 6331249"/>
              <a:gd name="connsiteY8925" fmla="*/ 4853318 h 6286576"/>
              <a:gd name="connsiteX8926" fmla="*/ 2345045 w 6331249"/>
              <a:gd name="connsiteY8926" fmla="*/ 4850993 h 6286576"/>
              <a:gd name="connsiteX8927" fmla="*/ 2345045 w 6331249"/>
              <a:gd name="connsiteY8927" fmla="*/ 4848436 h 6286576"/>
              <a:gd name="connsiteX8928" fmla="*/ 2345045 w 6331249"/>
              <a:gd name="connsiteY8928" fmla="*/ 4845414 h 6286576"/>
              <a:gd name="connsiteX8929" fmla="*/ 2345045 w 6331249"/>
              <a:gd name="connsiteY8929" fmla="*/ 4845414 h 6286576"/>
              <a:gd name="connsiteX8930" fmla="*/ 2391537 w 6331249"/>
              <a:gd name="connsiteY8930" fmla="*/ 4496457 h 6286576"/>
              <a:gd name="connsiteX8931" fmla="*/ 2375265 w 6331249"/>
              <a:gd name="connsiteY8931" fmla="*/ 4429966 h 6286576"/>
              <a:gd name="connsiteX8932" fmla="*/ 2375265 w 6331249"/>
              <a:gd name="connsiteY8932" fmla="*/ 4426712 h 6286576"/>
              <a:gd name="connsiteX8933" fmla="*/ 2375265 w 6331249"/>
              <a:gd name="connsiteY8933" fmla="*/ 4423457 h 6286576"/>
              <a:gd name="connsiteX8934" fmla="*/ 2375265 w 6331249"/>
              <a:gd name="connsiteY8934" fmla="*/ 4420202 h 6286576"/>
              <a:gd name="connsiteX8935" fmla="*/ 2375265 w 6331249"/>
              <a:gd name="connsiteY8935" fmla="*/ 4416715 h 6286576"/>
              <a:gd name="connsiteX8936" fmla="*/ 2375265 w 6331249"/>
              <a:gd name="connsiteY8936" fmla="*/ 4390909 h 6286576"/>
              <a:gd name="connsiteX8937" fmla="*/ 2375265 w 6331249"/>
              <a:gd name="connsiteY8937" fmla="*/ 4386957 h 6286576"/>
              <a:gd name="connsiteX8938" fmla="*/ 2375265 w 6331249"/>
              <a:gd name="connsiteY8938" fmla="*/ 4383005 h 6286576"/>
              <a:gd name="connsiteX8939" fmla="*/ 2375265 w 6331249"/>
              <a:gd name="connsiteY8939" fmla="*/ 4379053 h 6286576"/>
              <a:gd name="connsiteX8940" fmla="*/ 2375265 w 6331249"/>
              <a:gd name="connsiteY8940" fmla="*/ 4375100 h 6286576"/>
              <a:gd name="connsiteX8941" fmla="*/ 2375265 w 6331249"/>
              <a:gd name="connsiteY8941" fmla="*/ 4371148 h 6286576"/>
              <a:gd name="connsiteX8942" fmla="*/ 2375265 w 6331249"/>
              <a:gd name="connsiteY8942" fmla="*/ 4367196 h 6286576"/>
              <a:gd name="connsiteX8943" fmla="*/ 2375265 w 6331249"/>
              <a:gd name="connsiteY8943" fmla="*/ 4363244 h 6286576"/>
              <a:gd name="connsiteX8944" fmla="*/ 2375265 w 6331249"/>
              <a:gd name="connsiteY8944" fmla="*/ 4359524 h 6286576"/>
              <a:gd name="connsiteX8945" fmla="*/ 2375265 w 6331249"/>
              <a:gd name="connsiteY8945" fmla="*/ 4355804 h 6286576"/>
              <a:gd name="connsiteX8946" fmla="*/ 2375265 w 6331249"/>
              <a:gd name="connsiteY8946" fmla="*/ 4352084 h 6286576"/>
              <a:gd name="connsiteX8947" fmla="*/ 2376427 w 6331249"/>
              <a:gd name="connsiteY8947" fmla="*/ 4348365 h 6286576"/>
              <a:gd name="connsiteX8948" fmla="*/ 2377822 w 6331249"/>
              <a:gd name="connsiteY8948" fmla="*/ 4344878 h 6286576"/>
              <a:gd name="connsiteX8949" fmla="*/ 2379217 w 6331249"/>
              <a:gd name="connsiteY8949" fmla="*/ 4341390 h 6286576"/>
              <a:gd name="connsiteX8950" fmla="*/ 2380611 w 6331249"/>
              <a:gd name="connsiteY8950" fmla="*/ 4337903 h 6286576"/>
              <a:gd name="connsiteX8951" fmla="*/ 2382006 w 6331249"/>
              <a:gd name="connsiteY8951" fmla="*/ 4334648 h 6286576"/>
              <a:gd name="connsiteX8952" fmla="*/ 2383633 w 6331249"/>
              <a:gd name="connsiteY8952" fmla="*/ 4331393 h 6286576"/>
              <a:gd name="connsiteX8953" fmla="*/ 2385260 w 6331249"/>
              <a:gd name="connsiteY8953" fmla="*/ 4328371 h 6286576"/>
              <a:gd name="connsiteX8954" fmla="*/ 2386888 w 6331249"/>
              <a:gd name="connsiteY8954" fmla="*/ 4325349 h 6286576"/>
              <a:gd name="connsiteX8955" fmla="*/ 2388515 w 6331249"/>
              <a:gd name="connsiteY8955" fmla="*/ 4322559 h 6286576"/>
              <a:gd name="connsiteX8956" fmla="*/ 2390375 w 6331249"/>
              <a:gd name="connsiteY8956" fmla="*/ 4319769 h 6286576"/>
              <a:gd name="connsiteX8957" fmla="*/ 2392234 w 6331249"/>
              <a:gd name="connsiteY8957" fmla="*/ 4317212 h 6286576"/>
              <a:gd name="connsiteX8958" fmla="*/ 2432682 w 6331249"/>
              <a:gd name="connsiteY8958" fmla="*/ 4262114 h 6286576"/>
              <a:gd name="connsiteX8959" fmla="*/ 2434542 w 6331249"/>
              <a:gd name="connsiteY8959" fmla="*/ 4259556 h 6286576"/>
              <a:gd name="connsiteX8960" fmla="*/ 2436401 w 6331249"/>
              <a:gd name="connsiteY8960" fmla="*/ 4257464 h 6286576"/>
              <a:gd name="connsiteX8961" fmla="*/ 2438029 w 6331249"/>
              <a:gd name="connsiteY8961" fmla="*/ 4255604 h 6286576"/>
              <a:gd name="connsiteX8962" fmla="*/ 2439656 w 6331249"/>
              <a:gd name="connsiteY8962" fmla="*/ 4253977 h 6286576"/>
              <a:gd name="connsiteX8963" fmla="*/ 2441283 w 6331249"/>
              <a:gd name="connsiteY8963" fmla="*/ 4252582 h 6286576"/>
              <a:gd name="connsiteX8964" fmla="*/ 2442910 w 6331249"/>
              <a:gd name="connsiteY8964" fmla="*/ 4251420 h 6286576"/>
              <a:gd name="connsiteX8965" fmla="*/ 2444305 w 6331249"/>
              <a:gd name="connsiteY8965" fmla="*/ 4251420 h 6286576"/>
              <a:gd name="connsiteX8966" fmla="*/ 2445700 w 6331249"/>
              <a:gd name="connsiteY8966" fmla="*/ 4251420 h 6286576"/>
              <a:gd name="connsiteX8967" fmla="*/ 2446862 w 6331249"/>
              <a:gd name="connsiteY8967" fmla="*/ 4251420 h 6286576"/>
              <a:gd name="connsiteX8968" fmla="*/ 2446862 w 6331249"/>
              <a:gd name="connsiteY8968" fmla="*/ 4251420 h 6286576"/>
              <a:gd name="connsiteX8969" fmla="*/ 2461275 w 6331249"/>
              <a:gd name="connsiteY8969" fmla="*/ 4251420 h 6286576"/>
              <a:gd name="connsiteX8970" fmla="*/ 2461275 w 6331249"/>
              <a:gd name="connsiteY8970" fmla="*/ 4251420 h 6286576"/>
              <a:gd name="connsiteX8971" fmla="*/ 2461275 w 6331249"/>
              <a:gd name="connsiteY8971" fmla="*/ 4251420 h 6286576"/>
              <a:gd name="connsiteX8972" fmla="*/ 2461275 w 6331249"/>
              <a:gd name="connsiteY8972" fmla="*/ 4251420 h 6286576"/>
              <a:gd name="connsiteX8973" fmla="*/ 2461275 w 6331249"/>
              <a:gd name="connsiteY8973" fmla="*/ 4251420 h 6286576"/>
              <a:gd name="connsiteX8974" fmla="*/ 2461275 w 6331249"/>
              <a:gd name="connsiteY8974" fmla="*/ 4251420 h 6286576"/>
              <a:gd name="connsiteX8975" fmla="*/ 2461275 w 6331249"/>
              <a:gd name="connsiteY8975" fmla="*/ 4252582 h 6286576"/>
              <a:gd name="connsiteX8976" fmla="*/ 2461275 w 6331249"/>
              <a:gd name="connsiteY8976" fmla="*/ 4253977 h 6286576"/>
              <a:gd name="connsiteX8977" fmla="*/ 2461275 w 6331249"/>
              <a:gd name="connsiteY8977" fmla="*/ 4255604 h 6286576"/>
              <a:gd name="connsiteX8978" fmla="*/ 2461275 w 6331249"/>
              <a:gd name="connsiteY8978" fmla="*/ 4257464 h 6286576"/>
              <a:gd name="connsiteX8979" fmla="*/ 2461275 w 6331249"/>
              <a:gd name="connsiteY8979" fmla="*/ 4259556 h 6286576"/>
              <a:gd name="connsiteX8980" fmla="*/ 2461275 w 6331249"/>
              <a:gd name="connsiteY8980" fmla="*/ 4261881 h 6286576"/>
              <a:gd name="connsiteX8981" fmla="*/ 2461275 w 6331249"/>
              <a:gd name="connsiteY8981" fmla="*/ 4264439 h 6286576"/>
              <a:gd name="connsiteX8982" fmla="*/ 2461275 w 6331249"/>
              <a:gd name="connsiteY8982" fmla="*/ 4267461 h 6286576"/>
              <a:gd name="connsiteX8983" fmla="*/ 2477547 w 6331249"/>
              <a:gd name="connsiteY8983" fmla="*/ 4333951 h 6286576"/>
              <a:gd name="connsiteX8984" fmla="*/ 2477547 w 6331249"/>
              <a:gd name="connsiteY8984" fmla="*/ 4337206 h 6286576"/>
              <a:gd name="connsiteX8985" fmla="*/ 2477547 w 6331249"/>
              <a:gd name="connsiteY8985" fmla="*/ 4340460 h 6286576"/>
              <a:gd name="connsiteX8986" fmla="*/ 2477547 w 6331249"/>
              <a:gd name="connsiteY8986" fmla="*/ 4343715 h 6286576"/>
              <a:gd name="connsiteX8987" fmla="*/ 2477547 w 6331249"/>
              <a:gd name="connsiteY8987" fmla="*/ 4347202 h 6286576"/>
              <a:gd name="connsiteX8988" fmla="*/ 2477547 w 6331249"/>
              <a:gd name="connsiteY8988" fmla="*/ 4373008 h 6286576"/>
              <a:gd name="connsiteX8989" fmla="*/ 2477547 w 6331249"/>
              <a:gd name="connsiteY8989" fmla="*/ 4376960 h 6286576"/>
              <a:gd name="connsiteX8990" fmla="*/ 2477547 w 6331249"/>
              <a:gd name="connsiteY8990" fmla="*/ 4380912 h 6286576"/>
              <a:gd name="connsiteX8991" fmla="*/ 2477547 w 6331249"/>
              <a:gd name="connsiteY8991" fmla="*/ 4384865 h 6286576"/>
              <a:gd name="connsiteX8992" fmla="*/ 2477547 w 6331249"/>
              <a:gd name="connsiteY8992" fmla="*/ 4388817 h 6286576"/>
              <a:gd name="connsiteX8993" fmla="*/ 2477547 w 6331249"/>
              <a:gd name="connsiteY8993" fmla="*/ 4392769 h 6286576"/>
              <a:gd name="connsiteX8994" fmla="*/ 2477547 w 6331249"/>
              <a:gd name="connsiteY8994" fmla="*/ 4396722 h 6286576"/>
              <a:gd name="connsiteX8995" fmla="*/ 2477547 w 6331249"/>
              <a:gd name="connsiteY8995" fmla="*/ 4400674 h 6286576"/>
              <a:gd name="connsiteX8996" fmla="*/ 2477547 w 6331249"/>
              <a:gd name="connsiteY8996" fmla="*/ 4404626 h 6286576"/>
              <a:gd name="connsiteX8997" fmla="*/ 2477547 w 6331249"/>
              <a:gd name="connsiteY8997" fmla="*/ 4408346 h 6286576"/>
              <a:gd name="connsiteX8998" fmla="*/ 2477547 w 6331249"/>
              <a:gd name="connsiteY8998" fmla="*/ 4412065 h 6286576"/>
              <a:gd name="connsiteX8999" fmla="*/ 2476384 w 6331249"/>
              <a:gd name="connsiteY8999" fmla="*/ 4415785 h 6286576"/>
              <a:gd name="connsiteX9000" fmla="*/ 2474990 w 6331249"/>
              <a:gd name="connsiteY9000" fmla="*/ 4419272 h 6286576"/>
              <a:gd name="connsiteX9001" fmla="*/ 2473595 w 6331249"/>
              <a:gd name="connsiteY9001" fmla="*/ 4422760 h 6286576"/>
              <a:gd name="connsiteX9002" fmla="*/ 2472200 w 6331249"/>
              <a:gd name="connsiteY9002" fmla="*/ 4426247 h 6286576"/>
              <a:gd name="connsiteX9003" fmla="*/ 2470805 w 6331249"/>
              <a:gd name="connsiteY9003" fmla="*/ 4429501 h 6286576"/>
              <a:gd name="connsiteX9004" fmla="*/ 2469178 w 6331249"/>
              <a:gd name="connsiteY9004" fmla="*/ 4432756 h 6286576"/>
              <a:gd name="connsiteX9005" fmla="*/ 2467551 w 6331249"/>
              <a:gd name="connsiteY9005" fmla="*/ 4435779 h 6286576"/>
              <a:gd name="connsiteX9006" fmla="*/ 2465924 w 6331249"/>
              <a:gd name="connsiteY9006" fmla="*/ 4438801 h 6286576"/>
              <a:gd name="connsiteX9007" fmla="*/ 2464297 w 6331249"/>
              <a:gd name="connsiteY9007" fmla="*/ 4441591 h 6286576"/>
              <a:gd name="connsiteX9008" fmla="*/ 2462437 w 6331249"/>
              <a:gd name="connsiteY9008" fmla="*/ 4444380 h 6286576"/>
              <a:gd name="connsiteX9009" fmla="*/ 2460577 w 6331249"/>
              <a:gd name="connsiteY9009" fmla="*/ 4446938 h 6286576"/>
              <a:gd name="connsiteX9010" fmla="*/ 2420129 w 6331249"/>
              <a:gd name="connsiteY9010" fmla="*/ 4502036 h 6286576"/>
              <a:gd name="connsiteX9011" fmla="*/ 2418270 w 6331249"/>
              <a:gd name="connsiteY9011" fmla="*/ 4504361 h 6286576"/>
              <a:gd name="connsiteX9012" fmla="*/ 2416410 w 6331249"/>
              <a:gd name="connsiteY9012" fmla="*/ 4506453 h 6286576"/>
              <a:gd name="connsiteX9013" fmla="*/ 2414783 w 6331249"/>
              <a:gd name="connsiteY9013" fmla="*/ 4508313 h 6286576"/>
              <a:gd name="connsiteX9014" fmla="*/ 2413155 w 6331249"/>
              <a:gd name="connsiteY9014" fmla="*/ 4509941 h 6286576"/>
              <a:gd name="connsiteX9015" fmla="*/ 2411528 w 6331249"/>
              <a:gd name="connsiteY9015" fmla="*/ 4511336 h 6286576"/>
              <a:gd name="connsiteX9016" fmla="*/ 2409901 w 6331249"/>
              <a:gd name="connsiteY9016" fmla="*/ 4512498 h 6286576"/>
              <a:gd name="connsiteX9017" fmla="*/ 2408506 w 6331249"/>
              <a:gd name="connsiteY9017" fmla="*/ 4512498 h 6286576"/>
              <a:gd name="connsiteX9018" fmla="*/ 2407112 w 6331249"/>
              <a:gd name="connsiteY9018" fmla="*/ 4512498 h 6286576"/>
              <a:gd name="connsiteX9019" fmla="*/ 2405949 w 6331249"/>
              <a:gd name="connsiteY9019" fmla="*/ 4512498 h 6286576"/>
              <a:gd name="connsiteX9020" fmla="*/ 2405949 w 6331249"/>
              <a:gd name="connsiteY9020" fmla="*/ 4512498 h 6286576"/>
              <a:gd name="connsiteX9021" fmla="*/ 2399905 w 6331249"/>
              <a:gd name="connsiteY9021" fmla="*/ 4512498 h 6286576"/>
              <a:gd name="connsiteX9022" fmla="*/ 2399905 w 6331249"/>
              <a:gd name="connsiteY9022" fmla="*/ 4512498 h 6286576"/>
              <a:gd name="connsiteX9023" fmla="*/ 2399905 w 6331249"/>
              <a:gd name="connsiteY9023" fmla="*/ 4512498 h 6286576"/>
              <a:gd name="connsiteX9024" fmla="*/ 2399905 w 6331249"/>
              <a:gd name="connsiteY9024" fmla="*/ 4512498 h 6286576"/>
              <a:gd name="connsiteX9025" fmla="*/ 2399905 w 6331249"/>
              <a:gd name="connsiteY9025" fmla="*/ 4512498 h 6286576"/>
              <a:gd name="connsiteX9026" fmla="*/ 2399905 w 6331249"/>
              <a:gd name="connsiteY9026" fmla="*/ 4512498 h 6286576"/>
              <a:gd name="connsiteX9027" fmla="*/ 2399905 w 6331249"/>
              <a:gd name="connsiteY9027" fmla="*/ 4511336 h 6286576"/>
              <a:gd name="connsiteX9028" fmla="*/ 2399905 w 6331249"/>
              <a:gd name="connsiteY9028" fmla="*/ 4509941 h 6286576"/>
              <a:gd name="connsiteX9029" fmla="*/ 2399905 w 6331249"/>
              <a:gd name="connsiteY9029" fmla="*/ 4508313 h 6286576"/>
              <a:gd name="connsiteX9030" fmla="*/ 2399905 w 6331249"/>
              <a:gd name="connsiteY9030" fmla="*/ 4506453 h 6286576"/>
              <a:gd name="connsiteX9031" fmla="*/ 2399905 w 6331249"/>
              <a:gd name="connsiteY9031" fmla="*/ 4504361 h 6286576"/>
              <a:gd name="connsiteX9032" fmla="*/ 2399905 w 6331249"/>
              <a:gd name="connsiteY9032" fmla="*/ 4502036 h 6286576"/>
              <a:gd name="connsiteX9033" fmla="*/ 2399905 w 6331249"/>
              <a:gd name="connsiteY9033" fmla="*/ 4499479 h 6286576"/>
              <a:gd name="connsiteX9034" fmla="*/ 2399905 w 6331249"/>
              <a:gd name="connsiteY9034" fmla="*/ 4496457 h 6286576"/>
              <a:gd name="connsiteX9035" fmla="*/ 2399905 w 6331249"/>
              <a:gd name="connsiteY9035" fmla="*/ 4496457 h 6286576"/>
              <a:gd name="connsiteX9036" fmla="*/ 778272 w 6331249"/>
              <a:gd name="connsiteY9036" fmla="*/ 2423869 h 6286576"/>
              <a:gd name="connsiteX9037" fmla="*/ 801518 w 6331249"/>
              <a:gd name="connsiteY9037" fmla="*/ 2371328 h 6286576"/>
              <a:gd name="connsiteX9038" fmla="*/ 801518 w 6331249"/>
              <a:gd name="connsiteY9038" fmla="*/ 2369003 h 6286576"/>
              <a:gd name="connsiteX9039" fmla="*/ 802680 w 6331249"/>
              <a:gd name="connsiteY9039" fmla="*/ 2366678 h 6286576"/>
              <a:gd name="connsiteX9040" fmla="*/ 804075 w 6331249"/>
              <a:gd name="connsiteY9040" fmla="*/ 2364353 h 6286576"/>
              <a:gd name="connsiteX9041" fmla="*/ 805470 w 6331249"/>
              <a:gd name="connsiteY9041" fmla="*/ 2362029 h 6286576"/>
              <a:gd name="connsiteX9042" fmla="*/ 807097 w 6331249"/>
              <a:gd name="connsiteY9042" fmla="*/ 2359704 h 6286576"/>
              <a:gd name="connsiteX9043" fmla="*/ 808724 w 6331249"/>
              <a:gd name="connsiteY9043" fmla="*/ 2357379 h 6286576"/>
              <a:gd name="connsiteX9044" fmla="*/ 810584 w 6331249"/>
              <a:gd name="connsiteY9044" fmla="*/ 2355054 h 6286576"/>
              <a:gd name="connsiteX9045" fmla="*/ 812444 w 6331249"/>
              <a:gd name="connsiteY9045" fmla="*/ 2352729 h 6286576"/>
              <a:gd name="connsiteX9046" fmla="*/ 814303 w 6331249"/>
              <a:gd name="connsiteY9046" fmla="*/ 2350405 h 6286576"/>
              <a:gd name="connsiteX9047" fmla="*/ 816396 w 6331249"/>
              <a:gd name="connsiteY9047" fmla="*/ 2348080 h 6286576"/>
              <a:gd name="connsiteX9048" fmla="*/ 818488 w 6331249"/>
              <a:gd name="connsiteY9048" fmla="*/ 2345755 h 6286576"/>
              <a:gd name="connsiteX9049" fmla="*/ 820580 w 6331249"/>
              <a:gd name="connsiteY9049" fmla="*/ 2343430 h 6286576"/>
              <a:gd name="connsiteX9050" fmla="*/ 822904 w 6331249"/>
              <a:gd name="connsiteY9050" fmla="*/ 2341105 h 6286576"/>
              <a:gd name="connsiteX9051" fmla="*/ 825229 w 6331249"/>
              <a:gd name="connsiteY9051" fmla="*/ 2338781 h 6286576"/>
              <a:gd name="connsiteX9052" fmla="*/ 827554 w 6331249"/>
              <a:gd name="connsiteY9052" fmla="*/ 2336456 h 6286576"/>
              <a:gd name="connsiteX9053" fmla="*/ 829878 w 6331249"/>
              <a:gd name="connsiteY9053" fmla="*/ 2334363 h 6286576"/>
              <a:gd name="connsiteX9054" fmla="*/ 832435 w 6331249"/>
              <a:gd name="connsiteY9054" fmla="*/ 2332271 h 6286576"/>
              <a:gd name="connsiteX9055" fmla="*/ 834992 w 6331249"/>
              <a:gd name="connsiteY9055" fmla="*/ 2330179 h 6286576"/>
              <a:gd name="connsiteX9056" fmla="*/ 837549 w 6331249"/>
              <a:gd name="connsiteY9056" fmla="*/ 2328086 h 6286576"/>
              <a:gd name="connsiteX9057" fmla="*/ 840106 w 6331249"/>
              <a:gd name="connsiteY9057" fmla="*/ 2326226 h 6286576"/>
              <a:gd name="connsiteX9058" fmla="*/ 842663 w 6331249"/>
              <a:gd name="connsiteY9058" fmla="*/ 2324367 h 6286576"/>
              <a:gd name="connsiteX9059" fmla="*/ 845220 w 6331249"/>
              <a:gd name="connsiteY9059" fmla="*/ 2322507 h 6286576"/>
              <a:gd name="connsiteX9060" fmla="*/ 847777 w 6331249"/>
              <a:gd name="connsiteY9060" fmla="*/ 2320879 h 6286576"/>
              <a:gd name="connsiteX9061" fmla="*/ 850335 w 6331249"/>
              <a:gd name="connsiteY9061" fmla="*/ 2319252 h 6286576"/>
              <a:gd name="connsiteX9062" fmla="*/ 852892 w 6331249"/>
              <a:gd name="connsiteY9062" fmla="*/ 2317624 h 6286576"/>
              <a:gd name="connsiteX9063" fmla="*/ 855449 w 6331249"/>
              <a:gd name="connsiteY9063" fmla="*/ 2316230 h 6286576"/>
              <a:gd name="connsiteX9064" fmla="*/ 858006 w 6331249"/>
              <a:gd name="connsiteY9064" fmla="*/ 2314835 h 6286576"/>
              <a:gd name="connsiteX9065" fmla="*/ 860563 w 6331249"/>
              <a:gd name="connsiteY9065" fmla="*/ 2313672 h 6286576"/>
              <a:gd name="connsiteX9066" fmla="*/ 863120 w 6331249"/>
              <a:gd name="connsiteY9066" fmla="*/ 2313672 h 6286576"/>
              <a:gd name="connsiteX9067" fmla="*/ 865677 w 6331249"/>
              <a:gd name="connsiteY9067" fmla="*/ 2313672 h 6286576"/>
              <a:gd name="connsiteX9068" fmla="*/ 868234 w 6331249"/>
              <a:gd name="connsiteY9068" fmla="*/ 2313672 h 6286576"/>
              <a:gd name="connsiteX9069" fmla="*/ 870791 w 6331249"/>
              <a:gd name="connsiteY9069" fmla="*/ 2313672 h 6286576"/>
              <a:gd name="connsiteX9070" fmla="*/ 925651 w 6331249"/>
              <a:gd name="connsiteY9070" fmla="*/ 2297631 h 6286576"/>
              <a:gd name="connsiteX9071" fmla="*/ 927976 w 6331249"/>
              <a:gd name="connsiteY9071" fmla="*/ 2297631 h 6286576"/>
              <a:gd name="connsiteX9072" fmla="*/ 930068 w 6331249"/>
              <a:gd name="connsiteY9072" fmla="*/ 2297631 h 6286576"/>
              <a:gd name="connsiteX9073" fmla="*/ 932160 w 6331249"/>
              <a:gd name="connsiteY9073" fmla="*/ 2297631 h 6286576"/>
              <a:gd name="connsiteX9074" fmla="*/ 943783 w 6331249"/>
              <a:gd name="connsiteY9074" fmla="*/ 2297631 h 6286576"/>
              <a:gd name="connsiteX9075" fmla="*/ 943783 w 6331249"/>
              <a:gd name="connsiteY9075" fmla="*/ 2306698 h 6286576"/>
              <a:gd name="connsiteX9076" fmla="*/ 943783 w 6331249"/>
              <a:gd name="connsiteY9076" fmla="*/ 2308558 h 6286576"/>
              <a:gd name="connsiteX9077" fmla="*/ 943783 w 6331249"/>
              <a:gd name="connsiteY9077" fmla="*/ 2310418 h 6286576"/>
              <a:gd name="connsiteX9078" fmla="*/ 943783 w 6331249"/>
              <a:gd name="connsiteY9078" fmla="*/ 2312510 h 6286576"/>
              <a:gd name="connsiteX9079" fmla="*/ 943783 w 6331249"/>
              <a:gd name="connsiteY9079" fmla="*/ 2314835 h 6286576"/>
              <a:gd name="connsiteX9080" fmla="*/ 920537 w 6331249"/>
              <a:gd name="connsiteY9080" fmla="*/ 2367376 h 6286576"/>
              <a:gd name="connsiteX9081" fmla="*/ 920537 w 6331249"/>
              <a:gd name="connsiteY9081" fmla="*/ 2369701 h 6286576"/>
              <a:gd name="connsiteX9082" fmla="*/ 919375 w 6331249"/>
              <a:gd name="connsiteY9082" fmla="*/ 2372025 h 6286576"/>
              <a:gd name="connsiteX9083" fmla="*/ 917980 w 6331249"/>
              <a:gd name="connsiteY9083" fmla="*/ 2374350 h 6286576"/>
              <a:gd name="connsiteX9084" fmla="*/ 916585 w 6331249"/>
              <a:gd name="connsiteY9084" fmla="*/ 2376675 h 6286576"/>
              <a:gd name="connsiteX9085" fmla="*/ 914958 w 6331249"/>
              <a:gd name="connsiteY9085" fmla="*/ 2379000 h 6286576"/>
              <a:gd name="connsiteX9086" fmla="*/ 913331 w 6331249"/>
              <a:gd name="connsiteY9086" fmla="*/ 2381325 h 6286576"/>
              <a:gd name="connsiteX9087" fmla="*/ 911471 w 6331249"/>
              <a:gd name="connsiteY9087" fmla="*/ 2383650 h 6286576"/>
              <a:gd name="connsiteX9088" fmla="*/ 909612 w 6331249"/>
              <a:gd name="connsiteY9088" fmla="*/ 2385975 h 6286576"/>
              <a:gd name="connsiteX9089" fmla="*/ 907752 w 6331249"/>
              <a:gd name="connsiteY9089" fmla="*/ 2388300 h 6286576"/>
              <a:gd name="connsiteX9090" fmla="*/ 905660 w 6331249"/>
              <a:gd name="connsiteY9090" fmla="*/ 2390624 h 6286576"/>
              <a:gd name="connsiteX9091" fmla="*/ 903568 w 6331249"/>
              <a:gd name="connsiteY9091" fmla="*/ 2392949 h 6286576"/>
              <a:gd name="connsiteX9092" fmla="*/ 901476 w 6331249"/>
              <a:gd name="connsiteY9092" fmla="*/ 2395274 h 6286576"/>
              <a:gd name="connsiteX9093" fmla="*/ 899151 w 6331249"/>
              <a:gd name="connsiteY9093" fmla="*/ 2397599 h 6286576"/>
              <a:gd name="connsiteX9094" fmla="*/ 896826 w 6331249"/>
              <a:gd name="connsiteY9094" fmla="*/ 2399924 h 6286576"/>
              <a:gd name="connsiteX9095" fmla="*/ 894502 w 6331249"/>
              <a:gd name="connsiteY9095" fmla="*/ 2402248 h 6286576"/>
              <a:gd name="connsiteX9096" fmla="*/ 892177 w 6331249"/>
              <a:gd name="connsiteY9096" fmla="*/ 2404341 h 6286576"/>
              <a:gd name="connsiteX9097" fmla="*/ 889620 w 6331249"/>
              <a:gd name="connsiteY9097" fmla="*/ 2406433 h 6286576"/>
              <a:gd name="connsiteX9098" fmla="*/ 887063 w 6331249"/>
              <a:gd name="connsiteY9098" fmla="*/ 2408525 h 6286576"/>
              <a:gd name="connsiteX9099" fmla="*/ 884506 w 6331249"/>
              <a:gd name="connsiteY9099" fmla="*/ 2410618 h 6286576"/>
              <a:gd name="connsiteX9100" fmla="*/ 881949 w 6331249"/>
              <a:gd name="connsiteY9100" fmla="*/ 2412478 h 6286576"/>
              <a:gd name="connsiteX9101" fmla="*/ 879392 w 6331249"/>
              <a:gd name="connsiteY9101" fmla="*/ 2414338 h 6286576"/>
              <a:gd name="connsiteX9102" fmla="*/ 876835 w 6331249"/>
              <a:gd name="connsiteY9102" fmla="*/ 2416197 h 6286576"/>
              <a:gd name="connsiteX9103" fmla="*/ 874278 w 6331249"/>
              <a:gd name="connsiteY9103" fmla="*/ 2417825 h 6286576"/>
              <a:gd name="connsiteX9104" fmla="*/ 871721 w 6331249"/>
              <a:gd name="connsiteY9104" fmla="*/ 2419452 h 6286576"/>
              <a:gd name="connsiteX9105" fmla="*/ 869164 w 6331249"/>
              <a:gd name="connsiteY9105" fmla="*/ 2421079 h 6286576"/>
              <a:gd name="connsiteX9106" fmla="*/ 866607 w 6331249"/>
              <a:gd name="connsiteY9106" fmla="*/ 2422474 h 6286576"/>
              <a:gd name="connsiteX9107" fmla="*/ 864050 w 6331249"/>
              <a:gd name="connsiteY9107" fmla="*/ 2423869 h 6286576"/>
              <a:gd name="connsiteX9108" fmla="*/ 861493 w 6331249"/>
              <a:gd name="connsiteY9108" fmla="*/ 2425032 h 6286576"/>
              <a:gd name="connsiteX9109" fmla="*/ 858935 w 6331249"/>
              <a:gd name="connsiteY9109" fmla="*/ 2425032 h 6286576"/>
              <a:gd name="connsiteX9110" fmla="*/ 856378 w 6331249"/>
              <a:gd name="connsiteY9110" fmla="*/ 2425032 h 6286576"/>
              <a:gd name="connsiteX9111" fmla="*/ 853821 w 6331249"/>
              <a:gd name="connsiteY9111" fmla="*/ 2425032 h 6286576"/>
              <a:gd name="connsiteX9112" fmla="*/ 851264 w 6331249"/>
              <a:gd name="connsiteY9112" fmla="*/ 2425032 h 6286576"/>
              <a:gd name="connsiteX9113" fmla="*/ 796404 w 6331249"/>
              <a:gd name="connsiteY9113" fmla="*/ 2441073 h 6286576"/>
              <a:gd name="connsiteX9114" fmla="*/ 794079 w 6331249"/>
              <a:gd name="connsiteY9114" fmla="*/ 2441073 h 6286576"/>
              <a:gd name="connsiteX9115" fmla="*/ 791987 w 6331249"/>
              <a:gd name="connsiteY9115" fmla="*/ 2441073 h 6286576"/>
              <a:gd name="connsiteX9116" fmla="*/ 789895 w 6331249"/>
              <a:gd name="connsiteY9116" fmla="*/ 2441073 h 6286576"/>
              <a:gd name="connsiteX9117" fmla="*/ 778272 w 6331249"/>
              <a:gd name="connsiteY9117" fmla="*/ 2441073 h 6286576"/>
              <a:gd name="connsiteX9118" fmla="*/ 778272 w 6331249"/>
              <a:gd name="connsiteY9118" fmla="*/ 2432006 h 6286576"/>
              <a:gd name="connsiteX9119" fmla="*/ 778272 w 6331249"/>
              <a:gd name="connsiteY9119" fmla="*/ 2430146 h 6286576"/>
              <a:gd name="connsiteX9120" fmla="*/ 778272 w 6331249"/>
              <a:gd name="connsiteY9120" fmla="*/ 2428286 h 6286576"/>
              <a:gd name="connsiteX9121" fmla="*/ 778272 w 6331249"/>
              <a:gd name="connsiteY9121" fmla="*/ 2426194 h 6286576"/>
              <a:gd name="connsiteX9122" fmla="*/ 778272 w 6331249"/>
              <a:gd name="connsiteY9122" fmla="*/ 2423869 h 6286576"/>
              <a:gd name="connsiteX9123" fmla="*/ 778272 w 6331249"/>
              <a:gd name="connsiteY9123" fmla="*/ 2423869 h 6286576"/>
              <a:gd name="connsiteX9124" fmla="*/ 1888961 w 6331249"/>
              <a:gd name="connsiteY9124" fmla="*/ 3477948 h 6286576"/>
              <a:gd name="connsiteX9125" fmla="*/ 1906628 w 6331249"/>
              <a:gd name="connsiteY9125" fmla="*/ 3423314 h 6286576"/>
              <a:gd name="connsiteX9126" fmla="*/ 1906628 w 6331249"/>
              <a:gd name="connsiteY9126" fmla="*/ 3420757 h 6286576"/>
              <a:gd name="connsiteX9127" fmla="*/ 1906628 w 6331249"/>
              <a:gd name="connsiteY9127" fmla="*/ 3418432 h 6286576"/>
              <a:gd name="connsiteX9128" fmla="*/ 1906628 w 6331249"/>
              <a:gd name="connsiteY9128" fmla="*/ 3415875 h 6286576"/>
              <a:gd name="connsiteX9129" fmla="*/ 1907790 w 6331249"/>
              <a:gd name="connsiteY9129" fmla="*/ 3413318 h 6286576"/>
              <a:gd name="connsiteX9130" fmla="*/ 1908952 w 6331249"/>
              <a:gd name="connsiteY9130" fmla="*/ 3410760 h 6286576"/>
              <a:gd name="connsiteX9131" fmla="*/ 1910347 w 6331249"/>
              <a:gd name="connsiteY9131" fmla="*/ 3408203 h 6286576"/>
              <a:gd name="connsiteX9132" fmla="*/ 1911742 w 6331249"/>
              <a:gd name="connsiteY9132" fmla="*/ 3405646 h 6286576"/>
              <a:gd name="connsiteX9133" fmla="*/ 1913369 w 6331249"/>
              <a:gd name="connsiteY9133" fmla="*/ 3403088 h 6286576"/>
              <a:gd name="connsiteX9134" fmla="*/ 1914996 w 6331249"/>
              <a:gd name="connsiteY9134" fmla="*/ 3400531 h 6286576"/>
              <a:gd name="connsiteX9135" fmla="*/ 1916856 w 6331249"/>
              <a:gd name="connsiteY9135" fmla="*/ 3397974 h 6286576"/>
              <a:gd name="connsiteX9136" fmla="*/ 1918716 w 6331249"/>
              <a:gd name="connsiteY9136" fmla="*/ 3395416 h 6286576"/>
              <a:gd name="connsiteX9137" fmla="*/ 1920575 w 6331249"/>
              <a:gd name="connsiteY9137" fmla="*/ 3392859 h 6286576"/>
              <a:gd name="connsiteX9138" fmla="*/ 1922667 w 6331249"/>
              <a:gd name="connsiteY9138" fmla="*/ 3390302 h 6286576"/>
              <a:gd name="connsiteX9139" fmla="*/ 1924759 w 6331249"/>
              <a:gd name="connsiteY9139" fmla="*/ 3387744 h 6286576"/>
              <a:gd name="connsiteX9140" fmla="*/ 1926852 w 6331249"/>
              <a:gd name="connsiteY9140" fmla="*/ 3385187 h 6286576"/>
              <a:gd name="connsiteX9141" fmla="*/ 1928944 w 6331249"/>
              <a:gd name="connsiteY9141" fmla="*/ 3382862 h 6286576"/>
              <a:gd name="connsiteX9142" fmla="*/ 1931268 w 6331249"/>
              <a:gd name="connsiteY9142" fmla="*/ 3380537 h 6286576"/>
              <a:gd name="connsiteX9143" fmla="*/ 1933593 w 6331249"/>
              <a:gd name="connsiteY9143" fmla="*/ 3378212 h 6286576"/>
              <a:gd name="connsiteX9144" fmla="*/ 1935917 w 6331249"/>
              <a:gd name="connsiteY9144" fmla="*/ 3375888 h 6286576"/>
              <a:gd name="connsiteX9145" fmla="*/ 1938242 w 6331249"/>
              <a:gd name="connsiteY9145" fmla="*/ 3373796 h 6286576"/>
              <a:gd name="connsiteX9146" fmla="*/ 1940567 w 6331249"/>
              <a:gd name="connsiteY9146" fmla="*/ 3371703 h 6286576"/>
              <a:gd name="connsiteX9147" fmla="*/ 1943124 w 6331249"/>
              <a:gd name="connsiteY9147" fmla="*/ 3369611 h 6286576"/>
              <a:gd name="connsiteX9148" fmla="*/ 1945681 w 6331249"/>
              <a:gd name="connsiteY9148" fmla="*/ 3367751 h 6286576"/>
              <a:gd name="connsiteX9149" fmla="*/ 1948238 w 6331249"/>
              <a:gd name="connsiteY9149" fmla="*/ 3365891 h 6286576"/>
              <a:gd name="connsiteX9150" fmla="*/ 1950795 w 6331249"/>
              <a:gd name="connsiteY9150" fmla="*/ 3364031 h 6286576"/>
              <a:gd name="connsiteX9151" fmla="*/ 1953352 w 6331249"/>
              <a:gd name="connsiteY9151" fmla="*/ 3362404 h 6286576"/>
              <a:gd name="connsiteX9152" fmla="*/ 1955909 w 6331249"/>
              <a:gd name="connsiteY9152" fmla="*/ 3360776 h 6286576"/>
              <a:gd name="connsiteX9153" fmla="*/ 1958466 w 6331249"/>
              <a:gd name="connsiteY9153" fmla="*/ 3359381 h 6286576"/>
              <a:gd name="connsiteX9154" fmla="*/ 1960791 w 6331249"/>
              <a:gd name="connsiteY9154" fmla="*/ 3357987 h 6286576"/>
              <a:gd name="connsiteX9155" fmla="*/ 1963115 w 6331249"/>
              <a:gd name="connsiteY9155" fmla="*/ 3356824 h 6286576"/>
              <a:gd name="connsiteX9156" fmla="*/ 1965440 w 6331249"/>
              <a:gd name="connsiteY9156" fmla="*/ 3356824 h 6286576"/>
              <a:gd name="connsiteX9157" fmla="*/ 1967764 w 6331249"/>
              <a:gd name="connsiteY9157" fmla="*/ 3356824 h 6286576"/>
              <a:gd name="connsiteX9158" fmla="*/ 2020765 w 6331249"/>
              <a:gd name="connsiteY9158" fmla="*/ 3335203 h 6286576"/>
              <a:gd name="connsiteX9159" fmla="*/ 2023090 w 6331249"/>
              <a:gd name="connsiteY9159" fmla="*/ 3335203 h 6286576"/>
              <a:gd name="connsiteX9160" fmla="*/ 2025182 w 6331249"/>
              <a:gd name="connsiteY9160" fmla="*/ 3335203 h 6286576"/>
              <a:gd name="connsiteX9161" fmla="*/ 2027041 w 6331249"/>
              <a:gd name="connsiteY9161" fmla="*/ 3335203 h 6286576"/>
              <a:gd name="connsiteX9162" fmla="*/ 2028901 w 6331249"/>
              <a:gd name="connsiteY9162" fmla="*/ 3335203 h 6286576"/>
              <a:gd name="connsiteX9163" fmla="*/ 2042849 w 6331249"/>
              <a:gd name="connsiteY9163" fmla="*/ 3335203 h 6286576"/>
              <a:gd name="connsiteX9164" fmla="*/ 2042849 w 6331249"/>
              <a:gd name="connsiteY9164" fmla="*/ 3345897 h 6286576"/>
              <a:gd name="connsiteX9165" fmla="*/ 2042849 w 6331249"/>
              <a:gd name="connsiteY9165" fmla="*/ 3347990 h 6286576"/>
              <a:gd name="connsiteX9166" fmla="*/ 2042849 w 6331249"/>
              <a:gd name="connsiteY9166" fmla="*/ 3350082 h 6286576"/>
              <a:gd name="connsiteX9167" fmla="*/ 2042849 w 6331249"/>
              <a:gd name="connsiteY9167" fmla="*/ 3352407 h 6286576"/>
              <a:gd name="connsiteX9168" fmla="*/ 2023090 w 6331249"/>
              <a:gd name="connsiteY9168" fmla="*/ 3403786 h 6286576"/>
              <a:gd name="connsiteX9169" fmla="*/ 2023090 w 6331249"/>
              <a:gd name="connsiteY9169" fmla="*/ 3406343 h 6286576"/>
              <a:gd name="connsiteX9170" fmla="*/ 2023090 w 6331249"/>
              <a:gd name="connsiteY9170" fmla="*/ 3408668 h 6286576"/>
              <a:gd name="connsiteX9171" fmla="*/ 2023090 w 6331249"/>
              <a:gd name="connsiteY9171" fmla="*/ 3411225 h 6286576"/>
              <a:gd name="connsiteX9172" fmla="*/ 2021927 w 6331249"/>
              <a:gd name="connsiteY9172" fmla="*/ 3413782 h 6286576"/>
              <a:gd name="connsiteX9173" fmla="*/ 2020765 w 6331249"/>
              <a:gd name="connsiteY9173" fmla="*/ 3416340 h 6286576"/>
              <a:gd name="connsiteX9174" fmla="*/ 2019370 w 6331249"/>
              <a:gd name="connsiteY9174" fmla="*/ 3418897 h 6286576"/>
              <a:gd name="connsiteX9175" fmla="*/ 2017975 w 6331249"/>
              <a:gd name="connsiteY9175" fmla="*/ 3421454 h 6286576"/>
              <a:gd name="connsiteX9176" fmla="*/ 2016348 w 6331249"/>
              <a:gd name="connsiteY9176" fmla="*/ 3424012 h 6286576"/>
              <a:gd name="connsiteX9177" fmla="*/ 2014721 w 6331249"/>
              <a:gd name="connsiteY9177" fmla="*/ 3426569 h 6286576"/>
              <a:gd name="connsiteX9178" fmla="*/ 2012861 w 6331249"/>
              <a:gd name="connsiteY9178" fmla="*/ 3429126 h 6286576"/>
              <a:gd name="connsiteX9179" fmla="*/ 2011002 w 6331249"/>
              <a:gd name="connsiteY9179" fmla="*/ 3431684 h 6286576"/>
              <a:gd name="connsiteX9180" fmla="*/ 2009142 w 6331249"/>
              <a:gd name="connsiteY9180" fmla="*/ 3434241 h 6286576"/>
              <a:gd name="connsiteX9181" fmla="*/ 2007050 w 6331249"/>
              <a:gd name="connsiteY9181" fmla="*/ 3436798 h 6286576"/>
              <a:gd name="connsiteX9182" fmla="*/ 2004958 w 6331249"/>
              <a:gd name="connsiteY9182" fmla="*/ 3439356 h 6286576"/>
              <a:gd name="connsiteX9183" fmla="*/ 2002866 w 6331249"/>
              <a:gd name="connsiteY9183" fmla="*/ 3441913 h 6286576"/>
              <a:gd name="connsiteX9184" fmla="*/ 2000774 w 6331249"/>
              <a:gd name="connsiteY9184" fmla="*/ 3444238 h 6286576"/>
              <a:gd name="connsiteX9185" fmla="*/ 1998449 w 6331249"/>
              <a:gd name="connsiteY9185" fmla="*/ 3446563 h 6286576"/>
              <a:gd name="connsiteX9186" fmla="*/ 1996124 w 6331249"/>
              <a:gd name="connsiteY9186" fmla="*/ 3448888 h 6286576"/>
              <a:gd name="connsiteX9187" fmla="*/ 1993800 w 6331249"/>
              <a:gd name="connsiteY9187" fmla="*/ 3451212 h 6286576"/>
              <a:gd name="connsiteX9188" fmla="*/ 1991475 w 6331249"/>
              <a:gd name="connsiteY9188" fmla="*/ 3453305 h 6286576"/>
              <a:gd name="connsiteX9189" fmla="*/ 1989151 w 6331249"/>
              <a:gd name="connsiteY9189" fmla="*/ 3455397 h 6286576"/>
              <a:gd name="connsiteX9190" fmla="*/ 1986826 w 6331249"/>
              <a:gd name="connsiteY9190" fmla="*/ 3457489 h 6286576"/>
              <a:gd name="connsiteX9191" fmla="*/ 1984269 w 6331249"/>
              <a:gd name="connsiteY9191" fmla="*/ 3459349 h 6286576"/>
              <a:gd name="connsiteX9192" fmla="*/ 1981712 w 6331249"/>
              <a:gd name="connsiteY9192" fmla="*/ 3461209 h 6286576"/>
              <a:gd name="connsiteX9193" fmla="*/ 1979155 w 6331249"/>
              <a:gd name="connsiteY9193" fmla="*/ 3463069 h 6286576"/>
              <a:gd name="connsiteX9194" fmla="*/ 1976598 w 6331249"/>
              <a:gd name="connsiteY9194" fmla="*/ 3464696 h 6286576"/>
              <a:gd name="connsiteX9195" fmla="*/ 1974041 w 6331249"/>
              <a:gd name="connsiteY9195" fmla="*/ 3466324 h 6286576"/>
              <a:gd name="connsiteX9196" fmla="*/ 1971484 w 6331249"/>
              <a:gd name="connsiteY9196" fmla="*/ 3467719 h 6286576"/>
              <a:gd name="connsiteX9197" fmla="*/ 1969159 w 6331249"/>
              <a:gd name="connsiteY9197" fmla="*/ 3469113 h 6286576"/>
              <a:gd name="connsiteX9198" fmla="*/ 1966835 w 6331249"/>
              <a:gd name="connsiteY9198" fmla="*/ 3470276 h 6286576"/>
              <a:gd name="connsiteX9199" fmla="*/ 1964510 w 6331249"/>
              <a:gd name="connsiteY9199" fmla="*/ 3470276 h 6286576"/>
              <a:gd name="connsiteX9200" fmla="*/ 1962185 w 6331249"/>
              <a:gd name="connsiteY9200" fmla="*/ 3470276 h 6286576"/>
              <a:gd name="connsiteX9201" fmla="*/ 1909185 w 6331249"/>
              <a:gd name="connsiteY9201" fmla="*/ 3491897 h 6286576"/>
              <a:gd name="connsiteX9202" fmla="*/ 1906860 w 6331249"/>
              <a:gd name="connsiteY9202" fmla="*/ 3491897 h 6286576"/>
              <a:gd name="connsiteX9203" fmla="*/ 1904768 w 6331249"/>
              <a:gd name="connsiteY9203" fmla="*/ 3491897 h 6286576"/>
              <a:gd name="connsiteX9204" fmla="*/ 1902908 w 6331249"/>
              <a:gd name="connsiteY9204" fmla="*/ 3491897 h 6286576"/>
              <a:gd name="connsiteX9205" fmla="*/ 1901049 w 6331249"/>
              <a:gd name="connsiteY9205" fmla="*/ 3491897 h 6286576"/>
              <a:gd name="connsiteX9206" fmla="*/ 1891053 w 6331249"/>
              <a:gd name="connsiteY9206" fmla="*/ 3491897 h 6286576"/>
              <a:gd name="connsiteX9207" fmla="*/ 1891053 w 6331249"/>
              <a:gd name="connsiteY9207" fmla="*/ 3481203 h 6286576"/>
              <a:gd name="connsiteX9208" fmla="*/ 1891053 w 6331249"/>
              <a:gd name="connsiteY9208" fmla="*/ 3479110 h 6286576"/>
              <a:gd name="connsiteX9209" fmla="*/ 1891053 w 6331249"/>
              <a:gd name="connsiteY9209" fmla="*/ 3477018 h 6286576"/>
              <a:gd name="connsiteX9210" fmla="*/ 1891053 w 6331249"/>
              <a:gd name="connsiteY9210" fmla="*/ 3474693 h 6286576"/>
              <a:gd name="connsiteX9211" fmla="*/ 1891053 w 6331249"/>
              <a:gd name="connsiteY9211" fmla="*/ 3474693 h 6286576"/>
              <a:gd name="connsiteX9212" fmla="*/ 1696020 w 6331249"/>
              <a:gd name="connsiteY9212" fmla="*/ 3722288 h 6286576"/>
              <a:gd name="connsiteX9213" fmla="*/ 1713454 w 6331249"/>
              <a:gd name="connsiteY9213" fmla="*/ 3667654 h 6286576"/>
              <a:gd name="connsiteX9214" fmla="*/ 1713454 w 6331249"/>
              <a:gd name="connsiteY9214" fmla="*/ 3665097 h 6286576"/>
              <a:gd name="connsiteX9215" fmla="*/ 1713454 w 6331249"/>
              <a:gd name="connsiteY9215" fmla="*/ 3662772 h 6286576"/>
              <a:gd name="connsiteX9216" fmla="*/ 1713454 w 6331249"/>
              <a:gd name="connsiteY9216" fmla="*/ 3660215 h 6286576"/>
              <a:gd name="connsiteX9217" fmla="*/ 1714617 w 6331249"/>
              <a:gd name="connsiteY9217" fmla="*/ 3657657 h 6286576"/>
              <a:gd name="connsiteX9218" fmla="*/ 1716011 w 6331249"/>
              <a:gd name="connsiteY9218" fmla="*/ 3655100 h 6286576"/>
              <a:gd name="connsiteX9219" fmla="*/ 1717406 w 6331249"/>
              <a:gd name="connsiteY9219" fmla="*/ 3652543 h 6286576"/>
              <a:gd name="connsiteX9220" fmla="*/ 1718801 w 6331249"/>
              <a:gd name="connsiteY9220" fmla="*/ 3649985 h 6286576"/>
              <a:gd name="connsiteX9221" fmla="*/ 1720428 w 6331249"/>
              <a:gd name="connsiteY9221" fmla="*/ 3647428 h 6286576"/>
              <a:gd name="connsiteX9222" fmla="*/ 1722055 w 6331249"/>
              <a:gd name="connsiteY9222" fmla="*/ 3644871 h 6286576"/>
              <a:gd name="connsiteX9223" fmla="*/ 1723915 w 6331249"/>
              <a:gd name="connsiteY9223" fmla="*/ 3642313 h 6286576"/>
              <a:gd name="connsiteX9224" fmla="*/ 1725775 w 6331249"/>
              <a:gd name="connsiteY9224" fmla="*/ 3639756 h 6286576"/>
              <a:gd name="connsiteX9225" fmla="*/ 1727634 w 6331249"/>
              <a:gd name="connsiteY9225" fmla="*/ 3637199 h 6286576"/>
              <a:gd name="connsiteX9226" fmla="*/ 1729726 w 6331249"/>
              <a:gd name="connsiteY9226" fmla="*/ 3634641 h 6286576"/>
              <a:gd name="connsiteX9227" fmla="*/ 1731819 w 6331249"/>
              <a:gd name="connsiteY9227" fmla="*/ 3632084 h 6286576"/>
              <a:gd name="connsiteX9228" fmla="*/ 1733911 w 6331249"/>
              <a:gd name="connsiteY9228" fmla="*/ 3629527 h 6286576"/>
              <a:gd name="connsiteX9229" fmla="*/ 1736003 w 6331249"/>
              <a:gd name="connsiteY9229" fmla="*/ 3627202 h 6286576"/>
              <a:gd name="connsiteX9230" fmla="*/ 1738327 w 6331249"/>
              <a:gd name="connsiteY9230" fmla="*/ 3624877 h 6286576"/>
              <a:gd name="connsiteX9231" fmla="*/ 1740652 w 6331249"/>
              <a:gd name="connsiteY9231" fmla="*/ 3622552 h 6286576"/>
              <a:gd name="connsiteX9232" fmla="*/ 1742977 w 6331249"/>
              <a:gd name="connsiteY9232" fmla="*/ 3620227 h 6286576"/>
              <a:gd name="connsiteX9233" fmla="*/ 1745301 w 6331249"/>
              <a:gd name="connsiteY9233" fmla="*/ 3618135 h 6286576"/>
              <a:gd name="connsiteX9234" fmla="*/ 1747626 w 6331249"/>
              <a:gd name="connsiteY9234" fmla="*/ 3616043 h 6286576"/>
              <a:gd name="connsiteX9235" fmla="*/ 1750183 w 6331249"/>
              <a:gd name="connsiteY9235" fmla="*/ 3613950 h 6286576"/>
              <a:gd name="connsiteX9236" fmla="*/ 1752740 w 6331249"/>
              <a:gd name="connsiteY9236" fmla="*/ 3612091 h 6286576"/>
              <a:gd name="connsiteX9237" fmla="*/ 1755297 w 6331249"/>
              <a:gd name="connsiteY9237" fmla="*/ 3610231 h 6286576"/>
              <a:gd name="connsiteX9238" fmla="*/ 1757854 w 6331249"/>
              <a:gd name="connsiteY9238" fmla="*/ 3608371 h 6286576"/>
              <a:gd name="connsiteX9239" fmla="*/ 1760411 w 6331249"/>
              <a:gd name="connsiteY9239" fmla="*/ 3606743 h 6286576"/>
              <a:gd name="connsiteX9240" fmla="*/ 1762968 w 6331249"/>
              <a:gd name="connsiteY9240" fmla="*/ 3605116 h 6286576"/>
              <a:gd name="connsiteX9241" fmla="*/ 1765525 w 6331249"/>
              <a:gd name="connsiteY9241" fmla="*/ 3603721 h 6286576"/>
              <a:gd name="connsiteX9242" fmla="*/ 1767850 w 6331249"/>
              <a:gd name="connsiteY9242" fmla="*/ 3602326 h 6286576"/>
              <a:gd name="connsiteX9243" fmla="*/ 1770174 w 6331249"/>
              <a:gd name="connsiteY9243" fmla="*/ 3601164 h 6286576"/>
              <a:gd name="connsiteX9244" fmla="*/ 1772499 w 6331249"/>
              <a:gd name="connsiteY9244" fmla="*/ 3601164 h 6286576"/>
              <a:gd name="connsiteX9245" fmla="*/ 1774823 w 6331249"/>
              <a:gd name="connsiteY9245" fmla="*/ 3601164 h 6286576"/>
              <a:gd name="connsiteX9246" fmla="*/ 1827824 w 6331249"/>
              <a:gd name="connsiteY9246" fmla="*/ 3579543 h 6286576"/>
              <a:gd name="connsiteX9247" fmla="*/ 1830149 w 6331249"/>
              <a:gd name="connsiteY9247" fmla="*/ 3579543 h 6286576"/>
              <a:gd name="connsiteX9248" fmla="*/ 1832241 w 6331249"/>
              <a:gd name="connsiteY9248" fmla="*/ 3579543 h 6286576"/>
              <a:gd name="connsiteX9249" fmla="*/ 1834100 w 6331249"/>
              <a:gd name="connsiteY9249" fmla="*/ 3579543 h 6286576"/>
              <a:gd name="connsiteX9250" fmla="*/ 1835960 w 6331249"/>
              <a:gd name="connsiteY9250" fmla="*/ 3579543 h 6286576"/>
              <a:gd name="connsiteX9251" fmla="*/ 1845956 w 6331249"/>
              <a:gd name="connsiteY9251" fmla="*/ 3579543 h 6286576"/>
              <a:gd name="connsiteX9252" fmla="*/ 1845956 w 6331249"/>
              <a:gd name="connsiteY9252" fmla="*/ 3590237 h 6286576"/>
              <a:gd name="connsiteX9253" fmla="*/ 1845956 w 6331249"/>
              <a:gd name="connsiteY9253" fmla="*/ 3592330 h 6286576"/>
              <a:gd name="connsiteX9254" fmla="*/ 1845956 w 6331249"/>
              <a:gd name="connsiteY9254" fmla="*/ 3594422 h 6286576"/>
              <a:gd name="connsiteX9255" fmla="*/ 1845956 w 6331249"/>
              <a:gd name="connsiteY9255" fmla="*/ 3596747 h 6286576"/>
              <a:gd name="connsiteX9256" fmla="*/ 1828289 w 6331249"/>
              <a:gd name="connsiteY9256" fmla="*/ 3651380 h 6286576"/>
              <a:gd name="connsiteX9257" fmla="*/ 1828289 w 6331249"/>
              <a:gd name="connsiteY9257" fmla="*/ 3653937 h 6286576"/>
              <a:gd name="connsiteX9258" fmla="*/ 1828289 w 6331249"/>
              <a:gd name="connsiteY9258" fmla="*/ 3656262 h 6286576"/>
              <a:gd name="connsiteX9259" fmla="*/ 1828289 w 6331249"/>
              <a:gd name="connsiteY9259" fmla="*/ 3658820 h 6286576"/>
              <a:gd name="connsiteX9260" fmla="*/ 1827127 w 6331249"/>
              <a:gd name="connsiteY9260" fmla="*/ 3661377 h 6286576"/>
              <a:gd name="connsiteX9261" fmla="*/ 1825732 w 6331249"/>
              <a:gd name="connsiteY9261" fmla="*/ 3663934 h 6286576"/>
              <a:gd name="connsiteX9262" fmla="*/ 1824337 w 6331249"/>
              <a:gd name="connsiteY9262" fmla="*/ 3666492 h 6286576"/>
              <a:gd name="connsiteX9263" fmla="*/ 1822942 w 6331249"/>
              <a:gd name="connsiteY9263" fmla="*/ 3669049 h 6286576"/>
              <a:gd name="connsiteX9264" fmla="*/ 1821315 w 6331249"/>
              <a:gd name="connsiteY9264" fmla="*/ 3671606 h 6286576"/>
              <a:gd name="connsiteX9265" fmla="*/ 1819688 w 6331249"/>
              <a:gd name="connsiteY9265" fmla="*/ 3674164 h 6286576"/>
              <a:gd name="connsiteX9266" fmla="*/ 1817828 w 6331249"/>
              <a:gd name="connsiteY9266" fmla="*/ 3676721 h 6286576"/>
              <a:gd name="connsiteX9267" fmla="*/ 1815969 w 6331249"/>
              <a:gd name="connsiteY9267" fmla="*/ 3679278 h 6286576"/>
              <a:gd name="connsiteX9268" fmla="*/ 1814109 w 6331249"/>
              <a:gd name="connsiteY9268" fmla="*/ 3681836 h 6286576"/>
              <a:gd name="connsiteX9269" fmla="*/ 1812017 w 6331249"/>
              <a:gd name="connsiteY9269" fmla="*/ 3684393 h 6286576"/>
              <a:gd name="connsiteX9270" fmla="*/ 1809925 w 6331249"/>
              <a:gd name="connsiteY9270" fmla="*/ 3686950 h 6286576"/>
              <a:gd name="connsiteX9271" fmla="*/ 1807833 w 6331249"/>
              <a:gd name="connsiteY9271" fmla="*/ 3689507 h 6286576"/>
              <a:gd name="connsiteX9272" fmla="*/ 1805741 w 6331249"/>
              <a:gd name="connsiteY9272" fmla="*/ 3691832 h 6286576"/>
              <a:gd name="connsiteX9273" fmla="*/ 1803416 w 6331249"/>
              <a:gd name="connsiteY9273" fmla="*/ 3694157 h 6286576"/>
              <a:gd name="connsiteX9274" fmla="*/ 1801091 w 6331249"/>
              <a:gd name="connsiteY9274" fmla="*/ 3696482 h 6286576"/>
              <a:gd name="connsiteX9275" fmla="*/ 1798767 w 6331249"/>
              <a:gd name="connsiteY9275" fmla="*/ 3698807 h 6286576"/>
              <a:gd name="connsiteX9276" fmla="*/ 1796442 w 6331249"/>
              <a:gd name="connsiteY9276" fmla="*/ 3700899 h 6286576"/>
              <a:gd name="connsiteX9277" fmla="*/ 1794118 w 6331249"/>
              <a:gd name="connsiteY9277" fmla="*/ 3702991 h 6286576"/>
              <a:gd name="connsiteX9278" fmla="*/ 1791793 w 6331249"/>
              <a:gd name="connsiteY9278" fmla="*/ 3705084 h 6286576"/>
              <a:gd name="connsiteX9279" fmla="*/ 1789236 w 6331249"/>
              <a:gd name="connsiteY9279" fmla="*/ 3706944 h 6286576"/>
              <a:gd name="connsiteX9280" fmla="*/ 1786679 w 6331249"/>
              <a:gd name="connsiteY9280" fmla="*/ 3708804 h 6286576"/>
              <a:gd name="connsiteX9281" fmla="*/ 1784122 w 6331249"/>
              <a:gd name="connsiteY9281" fmla="*/ 3710663 h 6286576"/>
              <a:gd name="connsiteX9282" fmla="*/ 1781565 w 6331249"/>
              <a:gd name="connsiteY9282" fmla="*/ 3712291 h 6286576"/>
              <a:gd name="connsiteX9283" fmla="*/ 1779008 w 6331249"/>
              <a:gd name="connsiteY9283" fmla="*/ 3713918 h 6286576"/>
              <a:gd name="connsiteX9284" fmla="*/ 1776451 w 6331249"/>
              <a:gd name="connsiteY9284" fmla="*/ 3715313 h 6286576"/>
              <a:gd name="connsiteX9285" fmla="*/ 1774126 w 6331249"/>
              <a:gd name="connsiteY9285" fmla="*/ 3716708 h 6286576"/>
              <a:gd name="connsiteX9286" fmla="*/ 1771801 w 6331249"/>
              <a:gd name="connsiteY9286" fmla="*/ 3717870 h 6286576"/>
              <a:gd name="connsiteX9287" fmla="*/ 1769477 w 6331249"/>
              <a:gd name="connsiteY9287" fmla="*/ 3717870 h 6286576"/>
              <a:gd name="connsiteX9288" fmla="*/ 1767152 w 6331249"/>
              <a:gd name="connsiteY9288" fmla="*/ 3717870 h 6286576"/>
              <a:gd name="connsiteX9289" fmla="*/ 1714152 w 6331249"/>
              <a:gd name="connsiteY9289" fmla="*/ 3739491 h 6286576"/>
              <a:gd name="connsiteX9290" fmla="*/ 1711827 w 6331249"/>
              <a:gd name="connsiteY9290" fmla="*/ 3739491 h 6286576"/>
              <a:gd name="connsiteX9291" fmla="*/ 1709735 w 6331249"/>
              <a:gd name="connsiteY9291" fmla="*/ 3739491 h 6286576"/>
              <a:gd name="connsiteX9292" fmla="*/ 1707875 w 6331249"/>
              <a:gd name="connsiteY9292" fmla="*/ 3739491 h 6286576"/>
              <a:gd name="connsiteX9293" fmla="*/ 1706016 w 6331249"/>
              <a:gd name="connsiteY9293" fmla="*/ 3739491 h 6286576"/>
              <a:gd name="connsiteX9294" fmla="*/ 1694160 w 6331249"/>
              <a:gd name="connsiteY9294" fmla="*/ 3739491 h 6286576"/>
              <a:gd name="connsiteX9295" fmla="*/ 1694160 w 6331249"/>
              <a:gd name="connsiteY9295" fmla="*/ 3729262 h 6286576"/>
              <a:gd name="connsiteX9296" fmla="*/ 1694160 w 6331249"/>
              <a:gd name="connsiteY9296" fmla="*/ 3727170 h 6286576"/>
              <a:gd name="connsiteX9297" fmla="*/ 1694160 w 6331249"/>
              <a:gd name="connsiteY9297" fmla="*/ 3725078 h 6286576"/>
              <a:gd name="connsiteX9298" fmla="*/ 1694160 w 6331249"/>
              <a:gd name="connsiteY9298" fmla="*/ 3722753 h 6286576"/>
              <a:gd name="connsiteX9299" fmla="*/ 1694160 w 6331249"/>
              <a:gd name="connsiteY9299" fmla="*/ 3722753 h 6286576"/>
              <a:gd name="connsiteX9300" fmla="*/ 1516097 w 6331249"/>
              <a:gd name="connsiteY9300" fmla="*/ 3954771 h 6286576"/>
              <a:gd name="connsiteX9301" fmla="*/ 1533764 w 6331249"/>
              <a:gd name="connsiteY9301" fmla="*/ 3900137 h 6286576"/>
              <a:gd name="connsiteX9302" fmla="*/ 1533764 w 6331249"/>
              <a:gd name="connsiteY9302" fmla="*/ 3897580 h 6286576"/>
              <a:gd name="connsiteX9303" fmla="*/ 1533764 w 6331249"/>
              <a:gd name="connsiteY9303" fmla="*/ 3895255 h 6286576"/>
              <a:gd name="connsiteX9304" fmla="*/ 1533764 w 6331249"/>
              <a:gd name="connsiteY9304" fmla="*/ 3892698 h 6286576"/>
              <a:gd name="connsiteX9305" fmla="*/ 1534926 w 6331249"/>
              <a:gd name="connsiteY9305" fmla="*/ 3890140 h 6286576"/>
              <a:gd name="connsiteX9306" fmla="*/ 1536088 w 6331249"/>
              <a:gd name="connsiteY9306" fmla="*/ 3887583 h 6286576"/>
              <a:gd name="connsiteX9307" fmla="*/ 1537483 w 6331249"/>
              <a:gd name="connsiteY9307" fmla="*/ 3885026 h 6286576"/>
              <a:gd name="connsiteX9308" fmla="*/ 1538878 w 6331249"/>
              <a:gd name="connsiteY9308" fmla="*/ 3882468 h 6286576"/>
              <a:gd name="connsiteX9309" fmla="*/ 1540505 w 6331249"/>
              <a:gd name="connsiteY9309" fmla="*/ 3879911 h 6286576"/>
              <a:gd name="connsiteX9310" fmla="*/ 1542132 w 6331249"/>
              <a:gd name="connsiteY9310" fmla="*/ 3877354 h 6286576"/>
              <a:gd name="connsiteX9311" fmla="*/ 1543992 w 6331249"/>
              <a:gd name="connsiteY9311" fmla="*/ 3874796 h 6286576"/>
              <a:gd name="connsiteX9312" fmla="*/ 1545852 w 6331249"/>
              <a:gd name="connsiteY9312" fmla="*/ 3872239 h 6286576"/>
              <a:gd name="connsiteX9313" fmla="*/ 1547711 w 6331249"/>
              <a:gd name="connsiteY9313" fmla="*/ 3869682 h 6286576"/>
              <a:gd name="connsiteX9314" fmla="*/ 1549803 w 6331249"/>
              <a:gd name="connsiteY9314" fmla="*/ 3867124 h 6286576"/>
              <a:gd name="connsiteX9315" fmla="*/ 1551895 w 6331249"/>
              <a:gd name="connsiteY9315" fmla="*/ 3864567 h 6286576"/>
              <a:gd name="connsiteX9316" fmla="*/ 1553988 w 6331249"/>
              <a:gd name="connsiteY9316" fmla="*/ 3862010 h 6286576"/>
              <a:gd name="connsiteX9317" fmla="*/ 1556080 w 6331249"/>
              <a:gd name="connsiteY9317" fmla="*/ 3859685 h 6286576"/>
              <a:gd name="connsiteX9318" fmla="*/ 1558404 w 6331249"/>
              <a:gd name="connsiteY9318" fmla="*/ 3857360 h 6286576"/>
              <a:gd name="connsiteX9319" fmla="*/ 1560729 w 6331249"/>
              <a:gd name="connsiteY9319" fmla="*/ 3855036 h 6286576"/>
              <a:gd name="connsiteX9320" fmla="*/ 1563053 w 6331249"/>
              <a:gd name="connsiteY9320" fmla="*/ 3852711 h 6286576"/>
              <a:gd name="connsiteX9321" fmla="*/ 1565378 w 6331249"/>
              <a:gd name="connsiteY9321" fmla="*/ 3850618 h 6286576"/>
              <a:gd name="connsiteX9322" fmla="*/ 1567703 w 6331249"/>
              <a:gd name="connsiteY9322" fmla="*/ 3848526 h 6286576"/>
              <a:gd name="connsiteX9323" fmla="*/ 1570027 w 6331249"/>
              <a:gd name="connsiteY9323" fmla="*/ 3846433 h 6286576"/>
              <a:gd name="connsiteX9324" fmla="*/ 1572584 w 6331249"/>
              <a:gd name="connsiteY9324" fmla="*/ 3844574 h 6286576"/>
              <a:gd name="connsiteX9325" fmla="*/ 1575141 w 6331249"/>
              <a:gd name="connsiteY9325" fmla="*/ 3842714 h 6286576"/>
              <a:gd name="connsiteX9326" fmla="*/ 1577698 w 6331249"/>
              <a:gd name="connsiteY9326" fmla="*/ 3840854 h 6286576"/>
              <a:gd name="connsiteX9327" fmla="*/ 1580255 w 6331249"/>
              <a:gd name="connsiteY9327" fmla="*/ 3839227 h 6286576"/>
              <a:gd name="connsiteX9328" fmla="*/ 1582812 w 6331249"/>
              <a:gd name="connsiteY9328" fmla="*/ 3837599 h 6286576"/>
              <a:gd name="connsiteX9329" fmla="*/ 1585369 w 6331249"/>
              <a:gd name="connsiteY9329" fmla="*/ 3836205 h 6286576"/>
              <a:gd name="connsiteX9330" fmla="*/ 1587694 w 6331249"/>
              <a:gd name="connsiteY9330" fmla="*/ 3834809 h 6286576"/>
              <a:gd name="connsiteX9331" fmla="*/ 1590019 w 6331249"/>
              <a:gd name="connsiteY9331" fmla="*/ 3833647 h 6286576"/>
              <a:gd name="connsiteX9332" fmla="*/ 1592343 w 6331249"/>
              <a:gd name="connsiteY9332" fmla="*/ 3833647 h 6286576"/>
              <a:gd name="connsiteX9333" fmla="*/ 1594668 w 6331249"/>
              <a:gd name="connsiteY9333" fmla="*/ 3833647 h 6286576"/>
              <a:gd name="connsiteX9334" fmla="*/ 1647668 w 6331249"/>
              <a:gd name="connsiteY9334" fmla="*/ 3812026 h 6286576"/>
              <a:gd name="connsiteX9335" fmla="*/ 1649993 w 6331249"/>
              <a:gd name="connsiteY9335" fmla="*/ 3812026 h 6286576"/>
              <a:gd name="connsiteX9336" fmla="*/ 1652085 w 6331249"/>
              <a:gd name="connsiteY9336" fmla="*/ 3812026 h 6286576"/>
              <a:gd name="connsiteX9337" fmla="*/ 1653945 w 6331249"/>
              <a:gd name="connsiteY9337" fmla="*/ 3812026 h 6286576"/>
              <a:gd name="connsiteX9338" fmla="*/ 1655804 w 6331249"/>
              <a:gd name="connsiteY9338" fmla="*/ 3812026 h 6286576"/>
              <a:gd name="connsiteX9339" fmla="*/ 1665800 w 6331249"/>
              <a:gd name="connsiteY9339" fmla="*/ 3812026 h 6286576"/>
              <a:gd name="connsiteX9340" fmla="*/ 1665800 w 6331249"/>
              <a:gd name="connsiteY9340" fmla="*/ 3822720 h 6286576"/>
              <a:gd name="connsiteX9341" fmla="*/ 1665800 w 6331249"/>
              <a:gd name="connsiteY9341" fmla="*/ 3824813 h 6286576"/>
              <a:gd name="connsiteX9342" fmla="*/ 1665800 w 6331249"/>
              <a:gd name="connsiteY9342" fmla="*/ 3826905 h 6286576"/>
              <a:gd name="connsiteX9343" fmla="*/ 1665800 w 6331249"/>
              <a:gd name="connsiteY9343" fmla="*/ 3829230 h 6286576"/>
              <a:gd name="connsiteX9344" fmla="*/ 1648133 w 6331249"/>
              <a:gd name="connsiteY9344" fmla="*/ 3883863 h 6286576"/>
              <a:gd name="connsiteX9345" fmla="*/ 1648133 w 6331249"/>
              <a:gd name="connsiteY9345" fmla="*/ 3886421 h 6286576"/>
              <a:gd name="connsiteX9346" fmla="*/ 1648133 w 6331249"/>
              <a:gd name="connsiteY9346" fmla="*/ 3888746 h 6286576"/>
              <a:gd name="connsiteX9347" fmla="*/ 1648133 w 6331249"/>
              <a:gd name="connsiteY9347" fmla="*/ 3891303 h 6286576"/>
              <a:gd name="connsiteX9348" fmla="*/ 1646971 w 6331249"/>
              <a:gd name="connsiteY9348" fmla="*/ 3893860 h 6286576"/>
              <a:gd name="connsiteX9349" fmla="*/ 1645809 w 6331249"/>
              <a:gd name="connsiteY9349" fmla="*/ 3896418 h 6286576"/>
              <a:gd name="connsiteX9350" fmla="*/ 1644414 w 6331249"/>
              <a:gd name="connsiteY9350" fmla="*/ 3898975 h 6286576"/>
              <a:gd name="connsiteX9351" fmla="*/ 1643019 w 6331249"/>
              <a:gd name="connsiteY9351" fmla="*/ 3901532 h 6286576"/>
              <a:gd name="connsiteX9352" fmla="*/ 1641392 w 6331249"/>
              <a:gd name="connsiteY9352" fmla="*/ 3904090 h 6286576"/>
              <a:gd name="connsiteX9353" fmla="*/ 1639765 w 6331249"/>
              <a:gd name="connsiteY9353" fmla="*/ 3906647 h 6286576"/>
              <a:gd name="connsiteX9354" fmla="*/ 1637905 w 6331249"/>
              <a:gd name="connsiteY9354" fmla="*/ 3909204 h 6286576"/>
              <a:gd name="connsiteX9355" fmla="*/ 1636046 w 6331249"/>
              <a:gd name="connsiteY9355" fmla="*/ 3911762 h 6286576"/>
              <a:gd name="connsiteX9356" fmla="*/ 1634186 w 6331249"/>
              <a:gd name="connsiteY9356" fmla="*/ 3914319 h 6286576"/>
              <a:gd name="connsiteX9357" fmla="*/ 1632094 w 6331249"/>
              <a:gd name="connsiteY9357" fmla="*/ 3916876 h 6286576"/>
              <a:gd name="connsiteX9358" fmla="*/ 1629072 w 6331249"/>
              <a:gd name="connsiteY9358" fmla="*/ 3915249 h 6286576"/>
              <a:gd name="connsiteX9359" fmla="*/ 1626980 w 6331249"/>
              <a:gd name="connsiteY9359" fmla="*/ 3917806 h 6286576"/>
              <a:gd name="connsiteX9360" fmla="*/ 1624887 w 6331249"/>
              <a:gd name="connsiteY9360" fmla="*/ 3920131 h 6286576"/>
              <a:gd name="connsiteX9361" fmla="*/ 1622563 w 6331249"/>
              <a:gd name="connsiteY9361" fmla="*/ 3922456 h 6286576"/>
              <a:gd name="connsiteX9362" fmla="*/ 1620238 w 6331249"/>
              <a:gd name="connsiteY9362" fmla="*/ 3924781 h 6286576"/>
              <a:gd name="connsiteX9363" fmla="*/ 1617914 w 6331249"/>
              <a:gd name="connsiteY9363" fmla="*/ 3927105 h 6286576"/>
              <a:gd name="connsiteX9364" fmla="*/ 1615589 w 6331249"/>
              <a:gd name="connsiteY9364" fmla="*/ 3929198 h 6286576"/>
              <a:gd name="connsiteX9365" fmla="*/ 1613264 w 6331249"/>
              <a:gd name="connsiteY9365" fmla="*/ 3931290 h 6286576"/>
              <a:gd name="connsiteX9366" fmla="*/ 1610940 w 6331249"/>
              <a:gd name="connsiteY9366" fmla="*/ 3933382 h 6286576"/>
              <a:gd name="connsiteX9367" fmla="*/ 1608383 w 6331249"/>
              <a:gd name="connsiteY9367" fmla="*/ 3935242 h 6286576"/>
              <a:gd name="connsiteX9368" fmla="*/ 1605826 w 6331249"/>
              <a:gd name="connsiteY9368" fmla="*/ 3937102 h 6286576"/>
              <a:gd name="connsiteX9369" fmla="*/ 1603269 w 6331249"/>
              <a:gd name="connsiteY9369" fmla="*/ 3938962 h 6286576"/>
              <a:gd name="connsiteX9370" fmla="*/ 1600712 w 6331249"/>
              <a:gd name="connsiteY9370" fmla="*/ 3940589 h 6286576"/>
              <a:gd name="connsiteX9371" fmla="*/ 1598155 w 6331249"/>
              <a:gd name="connsiteY9371" fmla="*/ 3942217 h 6286576"/>
              <a:gd name="connsiteX9372" fmla="*/ 1595598 w 6331249"/>
              <a:gd name="connsiteY9372" fmla="*/ 3943612 h 6286576"/>
              <a:gd name="connsiteX9373" fmla="*/ 1593273 w 6331249"/>
              <a:gd name="connsiteY9373" fmla="*/ 3945006 h 6286576"/>
              <a:gd name="connsiteX9374" fmla="*/ 1590948 w 6331249"/>
              <a:gd name="connsiteY9374" fmla="*/ 3946169 h 6286576"/>
              <a:gd name="connsiteX9375" fmla="*/ 1588624 w 6331249"/>
              <a:gd name="connsiteY9375" fmla="*/ 3946169 h 6286576"/>
              <a:gd name="connsiteX9376" fmla="*/ 1586299 w 6331249"/>
              <a:gd name="connsiteY9376" fmla="*/ 3946169 h 6286576"/>
              <a:gd name="connsiteX9377" fmla="*/ 1533299 w 6331249"/>
              <a:gd name="connsiteY9377" fmla="*/ 3967790 h 6286576"/>
              <a:gd name="connsiteX9378" fmla="*/ 1530974 w 6331249"/>
              <a:gd name="connsiteY9378" fmla="*/ 3967790 h 6286576"/>
              <a:gd name="connsiteX9379" fmla="*/ 1528882 w 6331249"/>
              <a:gd name="connsiteY9379" fmla="*/ 3967790 h 6286576"/>
              <a:gd name="connsiteX9380" fmla="*/ 1527022 w 6331249"/>
              <a:gd name="connsiteY9380" fmla="*/ 3967790 h 6286576"/>
              <a:gd name="connsiteX9381" fmla="*/ 1525163 w 6331249"/>
              <a:gd name="connsiteY9381" fmla="*/ 3967790 h 6286576"/>
              <a:gd name="connsiteX9382" fmla="*/ 1514934 w 6331249"/>
              <a:gd name="connsiteY9382" fmla="*/ 3967790 h 6286576"/>
              <a:gd name="connsiteX9383" fmla="*/ 1514934 w 6331249"/>
              <a:gd name="connsiteY9383" fmla="*/ 3957096 h 6286576"/>
              <a:gd name="connsiteX9384" fmla="*/ 1514934 w 6331249"/>
              <a:gd name="connsiteY9384" fmla="*/ 3955236 h 6286576"/>
              <a:gd name="connsiteX9385" fmla="*/ 1514934 w 6331249"/>
              <a:gd name="connsiteY9385" fmla="*/ 3953144 h 6286576"/>
              <a:gd name="connsiteX9386" fmla="*/ 1514934 w 6331249"/>
              <a:gd name="connsiteY9386" fmla="*/ 3950819 h 6286576"/>
              <a:gd name="connsiteX9387" fmla="*/ 1514934 w 6331249"/>
              <a:gd name="connsiteY9387" fmla="*/ 3950819 h 6286576"/>
              <a:gd name="connsiteX9388" fmla="*/ 1318972 w 6331249"/>
              <a:gd name="connsiteY9388" fmla="*/ 4187254 h 6286576"/>
              <a:gd name="connsiteX9389" fmla="*/ 1336406 w 6331249"/>
              <a:gd name="connsiteY9389" fmla="*/ 4132621 h 6286576"/>
              <a:gd name="connsiteX9390" fmla="*/ 1336406 w 6331249"/>
              <a:gd name="connsiteY9390" fmla="*/ 4130063 h 6286576"/>
              <a:gd name="connsiteX9391" fmla="*/ 1336406 w 6331249"/>
              <a:gd name="connsiteY9391" fmla="*/ 4127738 h 6286576"/>
              <a:gd name="connsiteX9392" fmla="*/ 1336406 w 6331249"/>
              <a:gd name="connsiteY9392" fmla="*/ 4125181 h 6286576"/>
              <a:gd name="connsiteX9393" fmla="*/ 1337568 w 6331249"/>
              <a:gd name="connsiteY9393" fmla="*/ 4122624 h 6286576"/>
              <a:gd name="connsiteX9394" fmla="*/ 1338731 w 6331249"/>
              <a:gd name="connsiteY9394" fmla="*/ 4120066 h 6286576"/>
              <a:gd name="connsiteX9395" fmla="*/ 1340125 w 6331249"/>
              <a:gd name="connsiteY9395" fmla="*/ 4117509 h 6286576"/>
              <a:gd name="connsiteX9396" fmla="*/ 1341520 w 6331249"/>
              <a:gd name="connsiteY9396" fmla="*/ 4114952 h 6286576"/>
              <a:gd name="connsiteX9397" fmla="*/ 1345472 w 6331249"/>
              <a:gd name="connsiteY9397" fmla="*/ 4110534 h 6286576"/>
              <a:gd name="connsiteX9398" fmla="*/ 1347099 w 6331249"/>
              <a:gd name="connsiteY9398" fmla="*/ 4107977 h 6286576"/>
              <a:gd name="connsiteX9399" fmla="*/ 1348959 w 6331249"/>
              <a:gd name="connsiteY9399" fmla="*/ 4105420 h 6286576"/>
              <a:gd name="connsiteX9400" fmla="*/ 1350819 w 6331249"/>
              <a:gd name="connsiteY9400" fmla="*/ 4102863 h 6286576"/>
              <a:gd name="connsiteX9401" fmla="*/ 1352678 w 6331249"/>
              <a:gd name="connsiteY9401" fmla="*/ 4100305 h 6286576"/>
              <a:gd name="connsiteX9402" fmla="*/ 1354770 w 6331249"/>
              <a:gd name="connsiteY9402" fmla="*/ 4097748 h 6286576"/>
              <a:gd name="connsiteX9403" fmla="*/ 1356862 w 6331249"/>
              <a:gd name="connsiteY9403" fmla="*/ 4095191 h 6286576"/>
              <a:gd name="connsiteX9404" fmla="*/ 1358955 w 6331249"/>
              <a:gd name="connsiteY9404" fmla="*/ 4092633 h 6286576"/>
              <a:gd name="connsiteX9405" fmla="*/ 1361047 w 6331249"/>
              <a:gd name="connsiteY9405" fmla="*/ 4090308 h 6286576"/>
              <a:gd name="connsiteX9406" fmla="*/ 1363371 w 6331249"/>
              <a:gd name="connsiteY9406" fmla="*/ 4087983 h 6286576"/>
              <a:gd name="connsiteX9407" fmla="*/ 1365696 w 6331249"/>
              <a:gd name="connsiteY9407" fmla="*/ 4085659 h 6286576"/>
              <a:gd name="connsiteX9408" fmla="*/ 1368020 w 6331249"/>
              <a:gd name="connsiteY9408" fmla="*/ 4083334 h 6286576"/>
              <a:gd name="connsiteX9409" fmla="*/ 1370345 w 6331249"/>
              <a:gd name="connsiteY9409" fmla="*/ 4081242 h 6286576"/>
              <a:gd name="connsiteX9410" fmla="*/ 1372670 w 6331249"/>
              <a:gd name="connsiteY9410" fmla="*/ 4079149 h 6286576"/>
              <a:gd name="connsiteX9411" fmla="*/ 1374994 w 6331249"/>
              <a:gd name="connsiteY9411" fmla="*/ 4077057 h 6286576"/>
              <a:gd name="connsiteX9412" fmla="*/ 1377551 w 6331249"/>
              <a:gd name="connsiteY9412" fmla="*/ 4075197 h 6286576"/>
              <a:gd name="connsiteX9413" fmla="*/ 1380108 w 6331249"/>
              <a:gd name="connsiteY9413" fmla="*/ 4073337 h 6286576"/>
              <a:gd name="connsiteX9414" fmla="*/ 1382665 w 6331249"/>
              <a:gd name="connsiteY9414" fmla="*/ 4071477 h 6286576"/>
              <a:gd name="connsiteX9415" fmla="*/ 1385222 w 6331249"/>
              <a:gd name="connsiteY9415" fmla="*/ 4069850 h 6286576"/>
              <a:gd name="connsiteX9416" fmla="*/ 1387779 w 6331249"/>
              <a:gd name="connsiteY9416" fmla="*/ 4068223 h 6286576"/>
              <a:gd name="connsiteX9417" fmla="*/ 1390337 w 6331249"/>
              <a:gd name="connsiteY9417" fmla="*/ 4066828 h 6286576"/>
              <a:gd name="connsiteX9418" fmla="*/ 1392661 w 6331249"/>
              <a:gd name="connsiteY9418" fmla="*/ 4065433 h 6286576"/>
              <a:gd name="connsiteX9419" fmla="*/ 1394986 w 6331249"/>
              <a:gd name="connsiteY9419" fmla="*/ 4064270 h 6286576"/>
              <a:gd name="connsiteX9420" fmla="*/ 1397310 w 6331249"/>
              <a:gd name="connsiteY9420" fmla="*/ 4064270 h 6286576"/>
              <a:gd name="connsiteX9421" fmla="*/ 1399635 w 6331249"/>
              <a:gd name="connsiteY9421" fmla="*/ 4064270 h 6286576"/>
              <a:gd name="connsiteX9422" fmla="*/ 1452635 w 6331249"/>
              <a:gd name="connsiteY9422" fmla="*/ 4042649 h 6286576"/>
              <a:gd name="connsiteX9423" fmla="*/ 1454960 w 6331249"/>
              <a:gd name="connsiteY9423" fmla="*/ 4042649 h 6286576"/>
              <a:gd name="connsiteX9424" fmla="*/ 1457052 w 6331249"/>
              <a:gd name="connsiteY9424" fmla="*/ 4042649 h 6286576"/>
              <a:gd name="connsiteX9425" fmla="*/ 1458912 w 6331249"/>
              <a:gd name="connsiteY9425" fmla="*/ 4042649 h 6286576"/>
              <a:gd name="connsiteX9426" fmla="*/ 1460772 w 6331249"/>
              <a:gd name="connsiteY9426" fmla="*/ 4042649 h 6286576"/>
              <a:gd name="connsiteX9427" fmla="*/ 1470767 w 6331249"/>
              <a:gd name="connsiteY9427" fmla="*/ 4042649 h 6286576"/>
              <a:gd name="connsiteX9428" fmla="*/ 1470767 w 6331249"/>
              <a:gd name="connsiteY9428" fmla="*/ 4053344 h 6286576"/>
              <a:gd name="connsiteX9429" fmla="*/ 1470767 w 6331249"/>
              <a:gd name="connsiteY9429" fmla="*/ 4055436 h 6286576"/>
              <a:gd name="connsiteX9430" fmla="*/ 1470767 w 6331249"/>
              <a:gd name="connsiteY9430" fmla="*/ 4057528 h 6286576"/>
              <a:gd name="connsiteX9431" fmla="*/ 1470767 w 6331249"/>
              <a:gd name="connsiteY9431" fmla="*/ 4059853 h 6286576"/>
              <a:gd name="connsiteX9432" fmla="*/ 1453100 w 6331249"/>
              <a:gd name="connsiteY9432" fmla="*/ 4114487 h 6286576"/>
              <a:gd name="connsiteX9433" fmla="*/ 1453100 w 6331249"/>
              <a:gd name="connsiteY9433" fmla="*/ 4117044 h 6286576"/>
              <a:gd name="connsiteX9434" fmla="*/ 1453100 w 6331249"/>
              <a:gd name="connsiteY9434" fmla="*/ 4119369 h 6286576"/>
              <a:gd name="connsiteX9435" fmla="*/ 1453100 w 6331249"/>
              <a:gd name="connsiteY9435" fmla="*/ 4121926 h 6286576"/>
              <a:gd name="connsiteX9436" fmla="*/ 1451938 w 6331249"/>
              <a:gd name="connsiteY9436" fmla="*/ 4124483 h 6286576"/>
              <a:gd name="connsiteX9437" fmla="*/ 1450776 w 6331249"/>
              <a:gd name="connsiteY9437" fmla="*/ 4127041 h 6286576"/>
              <a:gd name="connsiteX9438" fmla="*/ 1449381 w 6331249"/>
              <a:gd name="connsiteY9438" fmla="*/ 4129598 h 6286576"/>
              <a:gd name="connsiteX9439" fmla="*/ 1447986 w 6331249"/>
              <a:gd name="connsiteY9439" fmla="*/ 4132155 h 6286576"/>
              <a:gd name="connsiteX9440" fmla="*/ 1446359 w 6331249"/>
              <a:gd name="connsiteY9440" fmla="*/ 4134713 h 6286576"/>
              <a:gd name="connsiteX9441" fmla="*/ 1444732 w 6331249"/>
              <a:gd name="connsiteY9441" fmla="*/ 4137270 h 6286576"/>
              <a:gd name="connsiteX9442" fmla="*/ 1442872 w 6331249"/>
              <a:gd name="connsiteY9442" fmla="*/ 4139827 h 6286576"/>
              <a:gd name="connsiteX9443" fmla="*/ 1441013 w 6331249"/>
              <a:gd name="connsiteY9443" fmla="*/ 4142385 h 6286576"/>
              <a:gd name="connsiteX9444" fmla="*/ 1439153 w 6331249"/>
              <a:gd name="connsiteY9444" fmla="*/ 4144942 h 6286576"/>
              <a:gd name="connsiteX9445" fmla="*/ 1437061 w 6331249"/>
              <a:gd name="connsiteY9445" fmla="*/ 4147499 h 6286576"/>
              <a:gd name="connsiteX9446" fmla="*/ 1434969 w 6331249"/>
              <a:gd name="connsiteY9446" fmla="*/ 4150057 h 6286576"/>
              <a:gd name="connsiteX9447" fmla="*/ 1432877 w 6331249"/>
              <a:gd name="connsiteY9447" fmla="*/ 4152614 h 6286576"/>
              <a:gd name="connsiteX9448" fmla="*/ 1430784 w 6331249"/>
              <a:gd name="connsiteY9448" fmla="*/ 4154939 h 6286576"/>
              <a:gd name="connsiteX9449" fmla="*/ 1428460 w 6331249"/>
              <a:gd name="connsiteY9449" fmla="*/ 4157264 h 6286576"/>
              <a:gd name="connsiteX9450" fmla="*/ 1426135 w 6331249"/>
              <a:gd name="connsiteY9450" fmla="*/ 4159588 h 6286576"/>
              <a:gd name="connsiteX9451" fmla="*/ 1423811 w 6331249"/>
              <a:gd name="connsiteY9451" fmla="*/ 4161913 h 6286576"/>
              <a:gd name="connsiteX9452" fmla="*/ 1421486 w 6331249"/>
              <a:gd name="connsiteY9452" fmla="*/ 4164006 h 6286576"/>
              <a:gd name="connsiteX9453" fmla="*/ 1419161 w 6331249"/>
              <a:gd name="connsiteY9453" fmla="*/ 4166098 h 6286576"/>
              <a:gd name="connsiteX9454" fmla="*/ 1416604 w 6331249"/>
              <a:gd name="connsiteY9454" fmla="*/ 4168190 h 6286576"/>
              <a:gd name="connsiteX9455" fmla="*/ 1414047 w 6331249"/>
              <a:gd name="connsiteY9455" fmla="*/ 4170050 h 6286576"/>
              <a:gd name="connsiteX9456" fmla="*/ 1411490 w 6331249"/>
              <a:gd name="connsiteY9456" fmla="*/ 4171910 h 6286576"/>
              <a:gd name="connsiteX9457" fmla="*/ 1405911 w 6331249"/>
              <a:gd name="connsiteY9457" fmla="*/ 4170980 h 6286576"/>
              <a:gd name="connsiteX9458" fmla="*/ 1403354 w 6331249"/>
              <a:gd name="connsiteY9458" fmla="*/ 4172608 h 6286576"/>
              <a:gd name="connsiteX9459" fmla="*/ 1400797 w 6331249"/>
              <a:gd name="connsiteY9459" fmla="*/ 4174235 h 6286576"/>
              <a:gd name="connsiteX9460" fmla="*/ 1398240 w 6331249"/>
              <a:gd name="connsiteY9460" fmla="*/ 4175630 h 6286576"/>
              <a:gd name="connsiteX9461" fmla="*/ 1395915 w 6331249"/>
              <a:gd name="connsiteY9461" fmla="*/ 4177025 h 6286576"/>
              <a:gd name="connsiteX9462" fmla="*/ 1393591 w 6331249"/>
              <a:gd name="connsiteY9462" fmla="*/ 4178187 h 6286576"/>
              <a:gd name="connsiteX9463" fmla="*/ 1391266 w 6331249"/>
              <a:gd name="connsiteY9463" fmla="*/ 4178187 h 6286576"/>
              <a:gd name="connsiteX9464" fmla="*/ 1388942 w 6331249"/>
              <a:gd name="connsiteY9464" fmla="*/ 4178187 h 6286576"/>
              <a:gd name="connsiteX9465" fmla="*/ 1335941 w 6331249"/>
              <a:gd name="connsiteY9465" fmla="*/ 4199808 h 6286576"/>
              <a:gd name="connsiteX9466" fmla="*/ 1333616 w 6331249"/>
              <a:gd name="connsiteY9466" fmla="*/ 4199808 h 6286576"/>
              <a:gd name="connsiteX9467" fmla="*/ 1331524 w 6331249"/>
              <a:gd name="connsiteY9467" fmla="*/ 4199808 h 6286576"/>
              <a:gd name="connsiteX9468" fmla="*/ 1329665 w 6331249"/>
              <a:gd name="connsiteY9468" fmla="*/ 4199808 h 6286576"/>
              <a:gd name="connsiteX9469" fmla="*/ 1327805 w 6331249"/>
              <a:gd name="connsiteY9469" fmla="*/ 4199808 h 6286576"/>
              <a:gd name="connsiteX9470" fmla="*/ 1317577 w 6331249"/>
              <a:gd name="connsiteY9470" fmla="*/ 4199808 h 6286576"/>
              <a:gd name="connsiteX9471" fmla="*/ 1317577 w 6331249"/>
              <a:gd name="connsiteY9471" fmla="*/ 4191903 h 6286576"/>
              <a:gd name="connsiteX9472" fmla="*/ 1317577 w 6331249"/>
              <a:gd name="connsiteY9472" fmla="*/ 4189811 h 6286576"/>
              <a:gd name="connsiteX9473" fmla="*/ 1317577 w 6331249"/>
              <a:gd name="connsiteY9473" fmla="*/ 4187719 h 6286576"/>
              <a:gd name="connsiteX9474" fmla="*/ 1317577 w 6331249"/>
              <a:gd name="connsiteY9474" fmla="*/ 4185394 h 6286576"/>
              <a:gd name="connsiteX9475" fmla="*/ 1317577 w 6331249"/>
              <a:gd name="connsiteY9475" fmla="*/ 4185394 h 6286576"/>
              <a:gd name="connsiteX9476" fmla="*/ 1071868 w 6331249"/>
              <a:gd name="connsiteY9476" fmla="*/ 4326744 h 6286576"/>
              <a:gd name="connsiteX9477" fmla="*/ 1108829 w 6331249"/>
              <a:gd name="connsiteY9477" fmla="*/ 4283037 h 6286576"/>
              <a:gd name="connsiteX9478" fmla="*/ 1110689 w 6331249"/>
              <a:gd name="connsiteY9478" fmla="*/ 4280945 h 6286576"/>
              <a:gd name="connsiteX9479" fmla="*/ 1112548 w 6331249"/>
              <a:gd name="connsiteY9479" fmla="*/ 4279085 h 6286576"/>
              <a:gd name="connsiteX9480" fmla="*/ 1114408 w 6331249"/>
              <a:gd name="connsiteY9480" fmla="*/ 4277225 h 6286576"/>
              <a:gd name="connsiteX9481" fmla="*/ 1116500 w 6331249"/>
              <a:gd name="connsiteY9481" fmla="*/ 4275365 h 6286576"/>
              <a:gd name="connsiteX9482" fmla="*/ 1118592 w 6331249"/>
              <a:gd name="connsiteY9482" fmla="*/ 4273505 h 6286576"/>
              <a:gd name="connsiteX9483" fmla="*/ 1120917 w 6331249"/>
              <a:gd name="connsiteY9483" fmla="*/ 4271645 h 6286576"/>
              <a:gd name="connsiteX9484" fmla="*/ 1123241 w 6331249"/>
              <a:gd name="connsiteY9484" fmla="*/ 4269786 h 6286576"/>
              <a:gd name="connsiteX9485" fmla="*/ 1125798 w 6331249"/>
              <a:gd name="connsiteY9485" fmla="*/ 4267926 h 6286576"/>
              <a:gd name="connsiteX9486" fmla="*/ 1128355 w 6331249"/>
              <a:gd name="connsiteY9486" fmla="*/ 4266066 h 6286576"/>
              <a:gd name="connsiteX9487" fmla="*/ 1130912 w 6331249"/>
              <a:gd name="connsiteY9487" fmla="*/ 4264439 h 6286576"/>
              <a:gd name="connsiteX9488" fmla="*/ 1133702 w 6331249"/>
              <a:gd name="connsiteY9488" fmla="*/ 4262811 h 6286576"/>
              <a:gd name="connsiteX9489" fmla="*/ 1136491 w 6331249"/>
              <a:gd name="connsiteY9489" fmla="*/ 4261184 h 6286576"/>
              <a:gd name="connsiteX9490" fmla="*/ 1139281 w 6331249"/>
              <a:gd name="connsiteY9490" fmla="*/ 4259556 h 6286576"/>
              <a:gd name="connsiteX9491" fmla="*/ 1142070 w 6331249"/>
              <a:gd name="connsiteY9491" fmla="*/ 4257929 h 6286576"/>
              <a:gd name="connsiteX9492" fmla="*/ 1145092 w 6331249"/>
              <a:gd name="connsiteY9492" fmla="*/ 4256534 h 6286576"/>
              <a:gd name="connsiteX9493" fmla="*/ 1148114 w 6331249"/>
              <a:gd name="connsiteY9493" fmla="*/ 4255139 h 6286576"/>
              <a:gd name="connsiteX9494" fmla="*/ 1151136 w 6331249"/>
              <a:gd name="connsiteY9494" fmla="*/ 4253744 h 6286576"/>
              <a:gd name="connsiteX9495" fmla="*/ 1154158 w 6331249"/>
              <a:gd name="connsiteY9495" fmla="*/ 4252582 h 6286576"/>
              <a:gd name="connsiteX9496" fmla="*/ 1157180 w 6331249"/>
              <a:gd name="connsiteY9496" fmla="*/ 4251420 h 6286576"/>
              <a:gd name="connsiteX9497" fmla="*/ 1160202 w 6331249"/>
              <a:gd name="connsiteY9497" fmla="*/ 4251420 h 6286576"/>
              <a:gd name="connsiteX9498" fmla="*/ 1163224 w 6331249"/>
              <a:gd name="connsiteY9498" fmla="*/ 4251420 h 6286576"/>
              <a:gd name="connsiteX9499" fmla="*/ 1166246 w 6331249"/>
              <a:gd name="connsiteY9499" fmla="*/ 4251420 h 6286576"/>
              <a:gd name="connsiteX9500" fmla="*/ 1169268 w 6331249"/>
              <a:gd name="connsiteY9500" fmla="*/ 4251420 h 6286576"/>
              <a:gd name="connsiteX9501" fmla="*/ 1172290 w 6331249"/>
              <a:gd name="connsiteY9501" fmla="*/ 4251420 h 6286576"/>
              <a:gd name="connsiteX9502" fmla="*/ 1175312 w 6331249"/>
              <a:gd name="connsiteY9502" fmla="*/ 4251420 h 6286576"/>
              <a:gd name="connsiteX9503" fmla="*/ 1178334 w 6331249"/>
              <a:gd name="connsiteY9503" fmla="*/ 4251420 h 6286576"/>
              <a:gd name="connsiteX9504" fmla="*/ 1181124 w 6331249"/>
              <a:gd name="connsiteY9504" fmla="*/ 4251420 h 6286576"/>
              <a:gd name="connsiteX9505" fmla="*/ 1183913 w 6331249"/>
              <a:gd name="connsiteY9505" fmla="*/ 4251420 h 6286576"/>
              <a:gd name="connsiteX9506" fmla="*/ 1194374 w 6331249"/>
              <a:gd name="connsiteY9506" fmla="*/ 4251420 h 6286576"/>
              <a:gd name="connsiteX9507" fmla="*/ 1251559 w 6331249"/>
              <a:gd name="connsiteY9507" fmla="*/ 4251420 h 6286576"/>
              <a:gd name="connsiteX9508" fmla="*/ 1260160 w 6331249"/>
              <a:gd name="connsiteY9508" fmla="*/ 4251420 h 6286576"/>
              <a:gd name="connsiteX9509" fmla="*/ 1261787 w 6331249"/>
              <a:gd name="connsiteY9509" fmla="*/ 4251420 h 6286576"/>
              <a:gd name="connsiteX9510" fmla="*/ 1263181 w 6331249"/>
              <a:gd name="connsiteY9510" fmla="*/ 4251420 h 6286576"/>
              <a:gd name="connsiteX9511" fmla="*/ 1264344 w 6331249"/>
              <a:gd name="connsiteY9511" fmla="*/ 4251420 h 6286576"/>
              <a:gd name="connsiteX9512" fmla="*/ 1264344 w 6331249"/>
              <a:gd name="connsiteY9512" fmla="*/ 4251420 h 6286576"/>
              <a:gd name="connsiteX9513" fmla="*/ 1264344 w 6331249"/>
              <a:gd name="connsiteY9513" fmla="*/ 4251420 h 6286576"/>
              <a:gd name="connsiteX9514" fmla="*/ 1264344 w 6331249"/>
              <a:gd name="connsiteY9514" fmla="*/ 4251420 h 6286576"/>
              <a:gd name="connsiteX9515" fmla="*/ 1264344 w 6331249"/>
              <a:gd name="connsiteY9515" fmla="*/ 4251420 h 6286576"/>
              <a:gd name="connsiteX9516" fmla="*/ 1264344 w 6331249"/>
              <a:gd name="connsiteY9516" fmla="*/ 4251420 h 6286576"/>
              <a:gd name="connsiteX9517" fmla="*/ 1264344 w 6331249"/>
              <a:gd name="connsiteY9517" fmla="*/ 4251420 h 6286576"/>
              <a:gd name="connsiteX9518" fmla="*/ 1264344 w 6331249"/>
              <a:gd name="connsiteY9518" fmla="*/ 4254907 h 6286576"/>
              <a:gd name="connsiteX9519" fmla="*/ 1264344 w 6331249"/>
              <a:gd name="connsiteY9519" fmla="*/ 4254907 h 6286576"/>
              <a:gd name="connsiteX9520" fmla="*/ 1264344 w 6331249"/>
              <a:gd name="connsiteY9520" fmla="*/ 4256069 h 6286576"/>
              <a:gd name="connsiteX9521" fmla="*/ 1264344 w 6331249"/>
              <a:gd name="connsiteY9521" fmla="*/ 4257464 h 6286576"/>
              <a:gd name="connsiteX9522" fmla="*/ 1264344 w 6331249"/>
              <a:gd name="connsiteY9522" fmla="*/ 4258859 h 6286576"/>
              <a:gd name="connsiteX9523" fmla="*/ 1264344 w 6331249"/>
              <a:gd name="connsiteY9523" fmla="*/ 4260486 h 6286576"/>
              <a:gd name="connsiteX9524" fmla="*/ 1264344 w 6331249"/>
              <a:gd name="connsiteY9524" fmla="*/ 4262114 h 6286576"/>
              <a:gd name="connsiteX9525" fmla="*/ 1262949 w 6331249"/>
              <a:gd name="connsiteY9525" fmla="*/ 4263973 h 6286576"/>
              <a:gd name="connsiteX9526" fmla="*/ 1261322 w 6331249"/>
              <a:gd name="connsiteY9526" fmla="*/ 4265833 h 6286576"/>
              <a:gd name="connsiteX9527" fmla="*/ 1224361 w 6331249"/>
              <a:gd name="connsiteY9527" fmla="*/ 4309540 h 6286576"/>
              <a:gd name="connsiteX9528" fmla="*/ 1222501 w 6331249"/>
              <a:gd name="connsiteY9528" fmla="*/ 4311633 h 6286576"/>
              <a:gd name="connsiteX9529" fmla="*/ 1220641 w 6331249"/>
              <a:gd name="connsiteY9529" fmla="*/ 4313493 h 6286576"/>
              <a:gd name="connsiteX9530" fmla="*/ 1218782 w 6331249"/>
              <a:gd name="connsiteY9530" fmla="*/ 4315352 h 6286576"/>
              <a:gd name="connsiteX9531" fmla="*/ 1216690 w 6331249"/>
              <a:gd name="connsiteY9531" fmla="*/ 4317212 h 6286576"/>
              <a:gd name="connsiteX9532" fmla="*/ 1214598 w 6331249"/>
              <a:gd name="connsiteY9532" fmla="*/ 4319072 h 6286576"/>
              <a:gd name="connsiteX9533" fmla="*/ 1212273 w 6331249"/>
              <a:gd name="connsiteY9533" fmla="*/ 4320932 h 6286576"/>
              <a:gd name="connsiteX9534" fmla="*/ 1209948 w 6331249"/>
              <a:gd name="connsiteY9534" fmla="*/ 4322792 h 6286576"/>
              <a:gd name="connsiteX9535" fmla="*/ 1207391 w 6331249"/>
              <a:gd name="connsiteY9535" fmla="*/ 4324652 h 6286576"/>
              <a:gd name="connsiteX9536" fmla="*/ 1204834 w 6331249"/>
              <a:gd name="connsiteY9536" fmla="*/ 4326512 h 6286576"/>
              <a:gd name="connsiteX9537" fmla="*/ 1202277 w 6331249"/>
              <a:gd name="connsiteY9537" fmla="*/ 4328139 h 6286576"/>
              <a:gd name="connsiteX9538" fmla="*/ 1199488 w 6331249"/>
              <a:gd name="connsiteY9538" fmla="*/ 4329766 h 6286576"/>
              <a:gd name="connsiteX9539" fmla="*/ 1196698 w 6331249"/>
              <a:gd name="connsiteY9539" fmla="*/ 4331393 h 6286576"/>
              <a:gd name="connsiteX9540" fmla="*/ 1193909 w 6331249"/>
              <a:gd name="connsiteY9540" fmla="*/ 4333021 h 6286576"/>
              <a:gd name="connsiteX9541" fmla="*/ 1191119 w 6331249"/>
              <a:gd name="connsiteY9541" fmla="*/ 4334648 h 6286576"/>
              <a:gd name="connsiteX9542" fmla="*/ 1188097 w 6331249"/>
              <a:gd name="connsiteY9542" fmla="*/ 4336043 h 6286576"/>
              <a:gd name="connsiteX9543" fmla="*/ 1185075 w 6331249"/>
              <a:gd name="connsiteY9543" fmla="*/ 4337438 h 6286576"/>
              <a:gd name="connsiteX9544" fmla="*/ 1182053 w 6331249"/>
              <a:gd name="connsiteY9544" fmla="*/ 4338833 h 6286576"/>
              <a:gd name="connsiteX9545" fmla="*/ 1179031 w 6331249"/>
              <a:gd name="connsiteY9545" fmla="*/ 4339996 h 6286576"/>
              <a:gd name="connsiteX9546" fmla="*/ 1176009 w 6331249"/>
              <a:gd name="connsiteY9546" fmla="*/ 4341158 h 6286576"/>
              <a:gd name="connsiteX9547" fmla="*/ 1172988 w 6331249"/>
              <a:gd name="connsiteY9547" fmla="*/ 4341158 h 6286576"/>
              <a:gd name="connsiteX9548" fmla="*/ 1169965 w 6331249"/>
              <a:gd name="connsiteY9548" fmla="*/ 4341158 h 6286576"/>
              <a:gd name="connsiteX9549" fmla="*/ 1166944 w 6331249"/>
              <a:gd name="connsiteY9549" fmla="*/ 4341158 h 6286576"/>
              <a:gd name="connsiteX9550" fmla="*/ 1163922 w 6331249"/>
              <a:gd name="connsiteY9550" fmla="*/ 4341158 h 6286576"/>
              <a:gd name="connsiteX9551" fmla="*/ 1160900 w 6331249"/>
              <a:gd name="connsiteY9551" fmla="*/ 4341158 h 6286576"/>
              <a:gd name="connsiteX9552" fmla="*/ 1157878 w 6331249"/>
              <a:gd name="connsiteY9552" fmla="*/ 4341158 h 6286576"/>
              <a:gd name="connsiteX9553" fmla="*/ 1154856 w 6331249"/>
              <a:gd name="connsiteY9553" fmla="*/ 4341158 h 6286576"/>
              <a:gd name="connsiteX9554" fmla="*/ 1152066 w 6331249"/>
              <a:gd name="connsiteY9554" fmla="*/ 4341158 h 6286576"/>
              <a:gd name="connsiteX9555" fmla="*/ 1149277 w 6331249"/>
              <a:gd name="connsiteY9555" fmla="*/ 4341158 h 6286576"/>
              <a:gd name="connsiteX9556" fmla="*/ 1138816 w 6331249"/>
              <a:gd name="connsiteY9556" fmla="*/ 4341158 h 6286576"/>
              <a:gd name="connsiteX9557" fmla="*/ 1081631 w 6331249"/>
              <a:gd name="connsiteY9557" fmla="*/ 4341158 h 6286576"/>
              <a:gd name="connsiteX9558" fmla="*/ 1073030 w 6331249"/>
              <a:gd name="connsiteY9558" fmla="*/ 4341158 h 6286576"/>
              <a:gd name="connsiteX9559" fmla="*/ 1071403 w 6331249"/>
              <a:gd name="connsiteY9559" fmla="*/ 4341158 h 6286576"/>
              <a:gd name="connsiteX9560" fmla="*/ 1070008 w 6331249"/>
              <a:gd name="connsiteY9560" fmla="*/ 4341158 h 6286576"/>
              <a:gd name="connsiteX9561" fmla="*/ 1068846 w 6331249"/>
              <a:gd name="connsiteY9561" fmla="*/ 4341158 h 6286576"/>
              <a:gd name="connsiteX9562" fmla="*/ 1068846 w 6331249"/>
              <a:gd name="connsiteY9562" fmla="*/ 4341158 h 6286576"/>
              <a:gd name="connsiteX9563" fmla="*/ 1068846 w 6331249"/>
              <a:gd name="connsiteY9563" fmla="*/ 4341158 h 6286576"/>
              <a:gd name="connsiteX9564" fmla="*/ 1068846 w 6331249"/>
              <a:gd name="connsiteY9564" fmla="*/ 4341158 h 6286576"/>
              <a:gd name="connsiteX9565" fmla="*/ 1068846 w 6331249"/>
              <a:gd name="connsiteY9565" fmla="*/ 4341158 h 6286576"/>
              <a:gd name="connsiteX9566" fmla="*/ 1064197 w 6331249"/>
              <a:gd name="connsiteY9566" fmla="*/ 4341158 h 6286576"/>
              <a:gd name="connsiteX9567" fmla="*/ 1064197 w 6331249"/>
              <a:gd name="connsiteY9567" fmla="*/ 4337671 h 6286576"/>
              <a:gd name="connsiteX9568" fmla="*/ 1064197 w 6331249"/>
              <a:gd name="connsiteY9568" fmla="*/ 4337671 h 6286576"/>
              <a:gd name="connsiteX9569" fmla="*/ 1064197 w 6331249"/>
              <a:gd name="connsiteY9569" fmla="*/ 4336508 h 6286576"/>
              <a:gd name="connsiteX9570" fmla="*/ 1064197 w 6331249"/>
              <a:gd name="connsiteY9570" fmla="*/ 4335113 h 6286576"/>
              <a:gd name="connsiteX9571" fmla="*/ 1064197 w 6331249"/>
              <a:gd name="connsiteY9571" fmla="*/ 4333718 h 6286576"/>
              <a:gd name="connsiteX9572" fmla="*/ 1064197 w 6331249"/>
              <a:gd name="connsiteY9572" fmla="*/ 4332091 h 6286576"/>
              <a:gd name="connsiteX9573" fmla="*/ 1064197 w 6331249"/>
              <a:gd name="connsiteY9573" fmla="*/ 4330464 h 6286576"/>
              <a:gd name="connsiteX9574" fmla="*/ 1065591 w 6331249"/>
              <a:gd name="connsiteY9574" fmla="*/ 4328604 h 6286576"/>
              <a:gd name="connsiteX9575" fmla="*/ 1067219 w 6331249"/>
              <a:gd name="connsiteY9575" fmla="*/ 4326744 h 6286576"/>
              <a:gd name="connsiteX9576" fmla="*/ 1067219 w 6331249"/>
              <a:gd name="connsiteY9576" fmla="*/ 4326744 h 6286576"/>
              <a:gd name="connsiteX9577" fmla="*/ 1502149 w 6331249"/>
              <a:gd name="connsiteY9577" fmla="*/ 3223379 h 6286576"/>
              <a:gd name="connsiteX9578" fmla="*/ 1517259 w 6331249"/>
              <a:gd name="connsiteY9578" fmla="*/ 3168048 h 6286576"/>
              <a:gd name="connsiteX9579" fmla="*/ 1517259 w 6331249"/>
              <a:gd name="connsiteY9579" fmla="*/ 3165491 h 6286576"/>
              <a:gd name="connsiteX9580" fmla="*/ 1517259 w 6331249"/>
              <a:gd name="connsiteY9580" fmla="*/ 3162933 h 6286576"/>
              <a:gd name="connsiteX9581" fmla="*/ 1517259 w 6331249"/>
              <a:gd name="connsiteY9581" fmla="*/ 3160376 h 6286576"/>
              <a:gd name="connsiteX9582" fmla="*/ 1517259 w 6331249"/>
              <a:gd name="connsiteY9582" fmla="*/ 3157819 h 6286576"/>
              <a:gd name="connsiteX9583" fmla="*/ 1517259 w 6331249"/>
              <a:gd name="connsiteY9583" fmla="*/ 3155261 h 6286576"/>
              <a:gd name="connsiteX9584" fmla="*/ 1518421 w 6331249"/>
              <a:gd name="connsiteY9584" fmla="*/ 3152704 h 6286576"/>
              <a:gd name="connsiteX9585" fmla="*/ 1519816 w 6331249"/>
              <a:gd name="connsiteY9585" fmla="*/ 3150147 h 6286576"/>
              <a:gd name="connsiteX9586" fmla="*/ 1521211 w 6331249"/>
              <a:gd name="connsiteY9586" fmla="*/ 3147589 h 6286576"/>
              <a:gd name="connsiteX9587" fmla="*/ 1522838 w 6331249"/>
              <a:gd name="connsiteY9587" fmla="*/ 3144800 h 6286576"/>
              <a:gd name="connsiteX9588" fmla="*/ 1524465 w 6331249"/>
              <a:gd name="connsiteY9588" fmla="*/ 3142242 h 6286576"/>
              <a:gd name="connsiteX9589" fmla="*/ 1526092 w 6331249"/>
              <a:gd name="connsiteY9589" fmla="*/ 3139685 h 6286576"/>
              <a:gd name="connsiteX9590" fmla="*/ 1527952 w 6331249"/>
              <a:gd name="connsiteY9590" fmla="*/ 3137128 h 6286576"/>
              <a:gd name="connsiteX9591" fmla="*/ 1529812 w 6331249"/>
              <a:gd name="connsiteY9591" fmla="*/ 3134570 h 6286576"/>
              <a:gd name="connsiteX9592" fmla="*/ 1531672 w 6331249"/>
              <a:gd name="connsiteY9592" fmla="*/ 3132013 h 6286576"/>
              <a:gd name="connsiteX9593" fmla="*/ 1533764 w 6331249"/>
              <a:gd name="connsiteY9593" fmla="*/ 3129456 h 6286576"/>
              <a:gd name="connsiteX9594" fmla="*/ 1535856 w 6331249"/>
              <a:gd name="connsiteY9594" fmla="*/ 3126898 h 6286576"/>
              <a:gd name="connsiteX9595" fmla="*/ 1537948 w 6331249"/>
              <a:gd name="connsiteY9595" fmla="*/ 3124341 h 6286576"/>
              <a:gd name="connsiteX9596" fmla="*/ 1540040 w 6331249"/>
              <a:gd name="connsiteY9596" fmla="*/ 3122016 h 6286576"/>
              <a:gd name="connsiteX9597" fmla="*/ 1542365 w 6331249"/>
              <a:gd name="connsiteY9597" fmla="*/ 3119691 h 6286576"/>
              <a:gd name="connsiteX9598" fmla="*/ 1544689 w 6331249"/>
              <a:gd name="connsiteY9598" fmla="*/ 3117366 h 6286576"/>
              <a:gd name="connsiteX9599" fmla="*/ 1547014 w 6331249"/>
              <a:gd name="connsiteY9599" fmla="*/ 3115042 h 6286576"/>
              <a:gd name="connsiteX9600" fmla="*/ 1549338 w 6331249"/>
              <a:gd name="connsiteY9600" fmla="*/ 3112949 h 6286576"/>
              <a:gd name="connsiteX9601" fmla="*/ 1551663 w 6331249"/>
              <a:gd name="connsiteY9601" fmla="*/ 3110857 h 6286576"/>
              <a:gd name="connsiteX9602" fmla="*/ 1553988 w 6331249"/>
              <a:gd name="connsiteY9602" fmla="*/ 3108765 h 6286576"/>
              <a:gd name="connsiteX9603" fmla="*/ 1556312 w 6331249"/>
              <a:gd name="connsiteY9603" fmla="*/ 3106905 h 6286576"/>
              <a:gd name="connsiteX9604" fmla="*/ 1558637 w 6331249"/>
              <a:gd name="connsiteY9604" fmla="*/ 3105045 h 6286576"/>
              <a:gd name="connsiteX9605" fmla="*/ 1560961 w 6331249"/>
              <a:gd name="connsiteY9605" fmla="*/ 3103418 h 6286576"/>
              <a:gd name="connsiteX9606" fmla="*/ 1563286 w 6331249"/>
              <a:gd name="connsiteY9606" fmla="*/ 3101790 h 6286576"/>
              <a:gd name="connsiteX9607" fmla="*/ 1565611 w 6331249"/>
              <a:gd name="connsiteY9607" fmla="*/ 3100395 h 6286576"/>
              <a:gd name="connsiteX9608" fmla="*/ 1567935 w 6331249"/>
              <a:gd name="connsiteY9608" fmla="*/ 3099000 h 6286576"/>
              <a:gd name="connsiteX9609" fmla="*/ 1570260 w 6331249"/>
              <a:gd name="connsiteY9609" fmla="*/ 3097838 h 6286576"/>
              <a:gd name="connsiteX9610" fmla="*/ 1572584 w 6331249"/>
              <a:gd name="connsiteY9610" fmla="*/ 3097838 h 6286576"/>
              <a:gd name="connsiteX9611" fmla="*/ 1624655 w 6331249"/>
              <a:gd name="connsiteY9611" fmla="*/ 3074590 h 6286576"/>
              <a:gd name="connsiteX9612" fmla="*/ 1626980 w 6331249"/>
              <a:gd name="connsiteY9612" fmla="*/ 3074590 h 6286576"/>
              <a:gd name="connsiteX9613" fmla="*/ 1629072 w 6331249"/>
              <a:gd name="connsiteY9613" fmla="*/ 3074590 h 6286576"/>
              <a:gd name="connsiteX9614" fmla="*/ 1630931 w 6331249"/>
              <a:gd name="connsiteY9614" fmla="*/ 3074590 h 6286576"/>
              <a:gd name="connsiteX9615" fmla="*/ 1632791 w 6331249"/>
              <a:gd name="connsiteY9615" fmla="*/ 3074590 h 6286576"/>
              <a:gd name="connsiteX9616" fmla="*/ 1634418 w 6331249"/>
              <a:gd name="connsiteY9616" fmla="*/ 3074590 h 6286576"/>
              <a:gd name="connsiteX9617" fmla="*/ 1647668 w 6331249"/>
              <a:gd name="connsiteY9617" fmla="*/ 3074590 h 6286576"/>
              <a:gd name="connsiteX9618" fmla="*/ 1647668 w 6331249"/>
              <a:gd name="connsiteY9618" fmla="*/ 3086911 h 6286576"/>
              <a:gd name="connsiteX9619" fmla="*/ 1647668 w 6331249"/>
              <a:gd name="connsiteY9619" fmla="*/ 3089004 h 6286576"/>
              <a:gd name="connsiteX9620" fmla="*/ 1647668 w 6331249"/>
              <a:gd name="connsiteY9620" fmla="*/ 3091328 h 6286576"/>
              <a:gd name="connsiteX9621" fmla="*/ 1632559 w 6331249"/>
              <a:gd name="connsiteY9621" fmla="*/ 3146659 h 6286576"/>
              <a:gd name="connsiteX9622" fmla="*/ 1632559 w 6331249"/>
              <a:gd name="connsiteY9622" fmla="*/ 3149217 h 6286576"/>
              <a:gd name="connsiteX9623" fmla="*/ 1632559 w 6331249"/>
              <a:gd name="connsiteY9623" fmla="*/ 3151774 h 6286576"/>
              <a:gd name="connsiteX9624" fmla="*/ 1632559 w 6331249"/>
              <a:gd name="connsiteY9624" fmla="*/ 3154331 h 6286576"/>
              <a:gd name="connsiteX9625" fmla="*/ 1632559 w 6331249"/>
              <a:gd name="connsiteY9625" fmla="*/ 3156889 h 6286576"/>
              <a:gd name="connsiteX9626" fmla="*/ 1631396 w 6331249"/>
              <a:gd name="connsiteY9626" fmla="*/ 3159446 h 6286576"/>
              <a:gd name="connsiteX9627" fmla="*/ 1630234 w 6331249"/>
              <a:gd name="connsiteY9627" fmla="*/ 3162003 h 6286576"/>
              <a:gd name="connsiteX9628" fmla="*/ 1628839 w 6331249"/>
              <a:gd name="connsiteY9628" fmla="*/ 3164561 h 6286576"/>
              <a:gd name="connsiteX9629" fmla="*/ 1627444 w 6331249"/>
              <a:gd name="connsiteY9629" fmla="*/ 3167118 h 6286576"/>
              <a:gd name="connsiteX9630" fmla="*/ 1625817 w 6331249"/>
              <a:gd name="connsiteY9630" fmla="*/ 3169908 h 6286576"/>
              <a:gd name="connsiteX9631" fmla="*/ 1624190 w 6331249"/>
              <a:gd name="connsiteY9631" fmla="*/ 3172465 h 6286576"/>
              <a:gd name="connsiteX9632" fmla="*/ 1622563 w 6331249"/>
              <a:gd name="connsiteY9632" fmla="*/ 3175022 h 6286576"/>
              <a:gd name="connsiteX9633" fmla="*/ 1620703 w 6331249"/>
              <a:gd name="connsiteY9633" fmla="*/ 3177580 h 6286576"/>
              <a:gd name="connsiteX9634" fmla="*/ 1618844 w 6331249"/>
              <a:gd name="connsiteY9634" fmla="*/ 3180137 h 6286576"/>
              <a:gd name="connsiteX9635" fmla="*/ 1616984 w 6331249"/>
              <a:gd name="connsiteY9635" fmla="*/ 3182694 h 6286576"/>
              <a:gd name="connsiteX9636" fmla="*/ 1614892 w 6331249"/>
              <a:gd name="connsiteY9636" fmla="*/ 3185252 h 6286576"/>
              <a:gd name="connsiteX9637" fmla="*/ 1612800 w 6331249"/>
              <a:gd name="connsiteY9637" fmla="*/ 3187809 h 6286576"/>
              <a:gd name="connsiteX9638" fmla="*/ 1610708 w 6331249"/>
              <a:gd name="connsiteY9638" fmla="*/ 3190366 h 6286576"/>
              <a:gd name="connsiteX9639" fmla="*/ 1608615 w 6331249"/>
              <a:gd name="connsiteY9639" fmla="*/ 3192691 h 6286576"/>
              <a:gd name="connsiteX9640" fmla="*/ 1606291 w 6331249"/>
              <a:gd name="connsiteY9640" fmla="*/ 3195016 h 6286576"/>
              <a:gd name="connsiteX9641" fmla="*/ 1603966 w 6331249"/>
              <a:gd name="connsiteY9641" fmla="*/ 3197341 h 6286576"/>
              <a:gd name="connsiteX9642" fmla="*/ 1601642 w 6331249"/>
              <a:gd name="connsiteY9642" fmla="*/ 3199666 h 6286576"/>
              <a:gd name="connsiteX9643" fmla="*/ 1599317 w 6331249"/>
              <a:gd name="connsiteY9643" fmla="*/ 3201758 h 6286576"/>
              <a:gd name="connsiteX9644" fmla="*/ 1596992 w 6331249"/>
              <a:gd name="connsiteY9644" fmla="*/ 3203850 h 6286576"/>
              <a:gd name="connsiteX9645" fmla="*/ 1594668 w 6331249"/>
              <a:gd name="connsiteY9645" fmla="*/ 3205943 h 6286576"/>
              <a:gd name="connsiteX9646" fmla="*/ 1592343 w 6331249"/>
              <a:gd name="connsiteY9646" fmla="*/ 3207803 h 6286576"/>
              <a:gd name="connsiteX9647" fmla="*/ 1590019 w 6331249"/>
              <a:gd name="connsiteY9647" fmla="*/ 3209662 h 6286576"/>
              <a:gd name="connsiteX9648" fmla="*/ 1587694 w 6331249"/>
              <a:gd name="connsiteY9648" fmla="*/ 3211290 h 6286576"/>
              <a:gd name="connsiteX9649" fmla="*/ 1585369 w 6331249"/>
              <a:gd name="connsiteY9649" fmla="*/ 3212917 h 6286576"/>
              <a:gd name="connsiteX9650" fmla="*/ 1583045 w 6331249"/>
              <a:gd name="connsiteY9650" fmla="*/ 3214312 h 6286576"/>
              <a:gd name="connsiteX9651" fmla="*/ 1580720 w 6331249"/>
              <a:gd name="connsiteY9651" fmla="*/ 3215707 h 6286576"/>
              <a:gd name="connsiteX9652" fmla="*/ 1578396 w 6331249"/>
              <a:gd name="connsiteY9652" fmla="*/ 3216869 h 6286576"/>
              <a:gd name="connsiteX9653" fmla="*/ 1576071 w 6331249"/>
              <a:gd name="connsiteY9653" fmla="*/ 3216869 h 6286576"/>
              <a:gd name="connsiteX9654" fmla="*/ 1524000 w 6331249"/>
              <a:gd name="connsiteY9654" fmla="*/ 3240118 h 6286576"/>
              <a:gd name="connsiteX9655" fmla="*/ 1521676 w 6331249"/>
              <a:gd name="connsiteY9655" fmla="*/ 3240118 h 6286576"/>
              <a:gd name="connsiteX9656" fmla="*/ 1519584 w 6331249"/>
              <a:gd name="connsiteY9656" fmla="*/ 3240118 h 6286576"/>
              <a:gd name="connsiteX9657" fmla="*/ 1517724 w 6331249"/>
              <a:gd name="connsiteY9657" fmla="*/ 3240118 h 6286576"/>
              <a:gd name="connsiteX9658" fmla="*/ 1515864 w 6331249"/>
              <a:gd name="connsiteY9658" fmla="*/ 3240118 h 6286576"/>
              <a:gd name="connsiteX9659" fmla="*/ 1514237 w 6331249"/>
              <a:gd name="connsiteY9659" fmla="*/ 3240118 h 6286576"/>
              <a:gd name="connsiteX9660" fmla="*/ 1501684 w 6331249"/>
              <a:gd name="connsiteY9660" fmla="*/ 3240118 h 6286576"/>
              <a:gd name="connsiteX9661" fmla="*/ 1501684 w 6331249"/>
              <a:gd name="connsiteY9661" fmla="*/ 3227331 h 6286576"/>
              <a:gd name="connsiteX9662" fmla="*/ 1501684 w 6331249"/>
              <a:gd name="connsiteY9662" fmla="*/ 3225239 h 6286576"/>
              <a:gd name="connsiteX9663" fmla="*/ 1501684 w 6331249"/>
              <a:gd name="connsiteY9663" fmla="*/ 3222914 h 6286576"/>
              <a:gd name="connsiteX9664" fmla="*/ 1501684 w 6331249"/>
              <a:gd name="connsiteY9664" fmla="*/ 3222914 h 6286576"/>
              <a:gd name="connsiteX9665" fmla="*/ 1305024 w 6331249"/>
              <a:gd name="connsiteY9665" fmla="*/ 3455862 h 6286576"/>
              <a:gd name="connsiteX9666" fmla="*/ 1320134 w 6331249"/>
              <a:gd name="connsiteY9666" fmla="*/ 3400531 h 6286576"/>
              <a:gd name="connsiteX9667" fmla="*/ 1320134 w 6331249"/>
              <a:gd name="connsiteY9667" fmla="*/ 3397974 h 6286576"/>
              <a:gd name="connsiteX9668" fmla="*/ 1320134 w 6331249"/>
              <a:gd name="connsiteY9668" fmla="*/ 3395416 h 6286576"/>
              <a:gd name="connsiteX9669" fmla="*/ 1320134 w 6331249"/>
              <a:gd name="connsiteY9669" fmla="*/ 3392859 h 6286576"/>
              <a:gd name="connsiteX9670" fmla="*/ 1320134 w 6331249"/>
              <a:gd name="connsiteY9670" fmla="*/ 3390302 h 6286576"/>
              <a:gd name="connsiteX9671" fmla="*/ 1321296 w 6331249"/>
              <a:gd name="connsiteY9671" fmla="*/ 3387744 h 6286576"/>
              <a:gd name="connsiteX9672" fmla="*/ 1322459 w 6331249"/>
              <a:gd name="connsiteY9672" fmla="*/ 3385187 h 6286576"/>
              <a:gd name="connsiteX9673" fmla="*/ 1323853 w 6331249"/>
              <a:gd name="connsiteY9673" fmla="*/ 3382630 h 6286576"/>
              <a:gd name="connsiteX9674" fmla="*/ 1325248 w 6331249"/>
              <a:gd name="connsiteY9674" fmla="*/ 3380072 h 6286576"/>
              <a:gd name="connsiteX9675" fmla="*/ 1326875 w 6331249"/>
              <a:gd name="connsiteY9675" fmla="*/ 3377515 h 6286576"/>
              <a:gd name="connsiteX9676" fmla="*/ 1328502 w 6331249"/>
              <a:gd name="connsiteY9676" fmla="*/ 3374725 h 6286576"/>
              <a:gd name="connsiteX9677" fmla="*/ 1330362 w 6331249"/>
              <a:gd name="connsiteY9677" fmla="*/ 3372168 h 6286576"/>
              <a:gd name="connsiteX9678" fmla="*/ 1332222 w 6331249"/>
              <a:gd name="connsiteY9678" fmla="*/ 3369611 h 6286576"/>
              <a:gd name="connsiteX9679" fmla="*/ 1334081 w 6331249"/>
              <a:gd name="connsiteY9679" fmla="*/ 3367053 h 6286576"/>
              <a:gd name="connsiteX9680" fmla="*/ 1335941 w 6331249"/>
              <a:gd name="connsiteY9680" fmla="*/ 3364496 h 6286576"/>
              <a:gd name="connsiteX9681" fmla="*/ 1338033 w 6331249"/>
              <a:gd name="connsiteY9681" fmla="*/ 3361939 h 6286576"/>
              <a:gd name="connsiteX9682" fmla="*/ 1340125 w 6331249"/>
              <a:gd name="connsiteY9682" fmla="*/ 3359381 h 6286576"/>
              <a:gd name="connsiteX9683" fmla="*/ 1342218 w 6331249"/>
              <a:gd name="connsiteY9683" fmla="*/ 3356824 h 6286576"/>
              <a:gd name="connsiteX9684" fmla="*/ 1344310 w 6331249"/>
              <a:gd name="connsiteY9684" fmla="*/ 3354499 h 6286576"/>
              <a:gd name="connsiteX9685" fmla="*/ 1346634 w 6331249"/>
              <a:gd name="connsiteY9685" fmla="*/ 3352174 h 6286576"/>
              <a:gd name="connsiteX9686" fmla="*/ 1348959 w 6331249"/>
              <a:gd name="connsiteY9686" fmla="*/ 3349849 h 6286576"/>
              <a:gd name="connsiteX9687" fmla="*/ 1351283 w 6331249"/>
              <a:gd name="connsiteY9687" fmla="*/ 3347525 h 6286576"/>
              <a:gd name="connsiteX9688" fmla="*/ 1353608 w 6331249"/>
              <a:gd name="connsiteY9688" fmla="*/ 3345433 h 6286576"/>
              <a:gd name="connsiteX9689" fmla="*/ 1355933 w 6331249"/>
              <a:gd name="connsiteY9689" fmla="*/ 3343340 h 6286576"/>
              <a:gd name="connsiteX9690" fmla="*/ 1358257 w 6331249"/>
              <a:gd name="connsiteY9690" fmla="*/ 3341248 h 6286576"/>
              <a:gd name="connsiteX9691" fmla="*/ 1360582 w 6331249"/>
              <a:gd name="connsiteY9691" fmla="*/ 3339388 h 6286576"/>
              <a:gd name="connsiteX9692" fmla="*/ 1362906 w 6331249"/>
              <a:gd name="connsiteY9692" fmla="*/ 3337528 h 6286576"/>
              <a:gd name="connsiteX9693" fmla="*/ 1365231 w 6331249"/>
              <a:gd name="connsiteY9693" fmla="*/ 3335901 h 6286576"/>
              <a:gd name="connsiteX9694" fmla="*/ 1367555 w 6331249"/>
              <a:gd name="connsiteY9694" fmla="*/ 3334273 h 6286576"/>
              <a:gd name="connsiteX9695" fmla="*/ 1369880 w 6331249"/>
              <a:gd name="connsiteY9695" fmla="*/ 3332878 h 6286576"/>
              <a:gd name="connsiteX9696" fmla="*/ 1372205 w 6331249"/>
              <a:gd name="connsiteY9696" fmla="*/ 3331483 h 6286576"/>
              <a:gd name="connsiteX9697" fmla="*/ 1374529 w 6331249"/>
              <a:gd name="connsiteY9697" fmla="*/ 3330321 h 6286576"/>
              <a:gd name="connsiteX9698" fmla="*/ 1376854 w 6331249"/>
              <a:gd name="connsiteY9698" fmla="*/ 3330321 h 6286576"/>
              <a:gd name="connsiteX9699" fmla="*/ 1428925 w 6331249"/>
              <a:gd name="connsiteY9699" fmla="*/ 3307073 h 6286576"/>
              <a:gd name="connsiteX9700" fmla="*/ 1431249 w 6331249"/>
              <a:gd name="connsiteY9700" fmla="*/ 3307073 h 6286576"/>
              <a:gd name="connsiteX9701" fmla="*/ 1433341 w 6331249"/>
              <a:gd name="connsiteY9701" fmla="*/ 3307073 h 6286576"/>
              <a:gd name="connsiteX9702" fmla="*/ 1435201 w 6331249"/>
              <a:gd name="connsiteY9702" fmla="*/ 3307073 h 6286576"/>
              <a:gd name="connsiteX9703" fmla="*/ 1437061 w 6331249"/>
              <a:gd name="connsiteY9703" fmla="*/ 3307073 h 6286576"/>
              <a:gd name="connsiteX9704" fmla="*/ 1438688 w 6331249"/>
              <a:gd name="connsiteY9704" fmla="*/ 3307073 h 6286576"/>
              <a:gd name="connsiteX9705" fmla="*/ 1447057 w 6331249"/>
              <a:gd name="connsiteY9705" fmla="*/ 3307073 h 6286576"/>
              <a:gd name="connsiteX9706" fmla="*/ 1447057 w 6331249"/>
              <a:gd name="connsiteY9706" fmla="*/ 3319859 h 6286576"/>
              <a:gd name="connsiteX9707" fmla="*/ 1447057 w 6331249"/>
              <a:gd name="connsiteY9707" fmla="*/ 3321952 h 6286576"/>
              <a:gd name="connsiteX9708" fmla="*/ 1447057 w 6331249"/>
              <a:gd name="connsiteY9708" fmla="*/ 3324277 h 6286576"/>
              <a:gd name="connsiteX9709" fmla="*/ 1431947 w 6331249"/>
              <a:gd name="connsiteY9709" fmla="*/ 3379608 h 6286576"/>
              <a:gd name="connsiteX9710" fmla="*/ 1431947 w 6331249"/>
              <a:gd name="connsiteY9710" fmla="*/ 3382165 h 6286576"/>
              <a:gd name="connsiteX9711" fmla="*/ 1431947 w 6331249"/>
              <a:gd name="connsiteY9711" fmla="*/ 3384722 h 6286576"/>
              <a:gd name="connsiteX9712" fmla="*/ 1431947 w 6331249"/>
              <a:gd name="connsiteY9712" fmla="*/ 3387279 h 6286576"/>
              <a:gd name="connsiteX9713" fmla="*/ 1431947 w 6331249"/>
              <a:gd name="connsiteY9713" fmla="*/ 3389837 h 6286576"/>
              <a:gd name="connsiteX9714" fmla="*/ 1430784 w 6331249"/>
              <a:gd name="connsiteY9714" fmla="*/ 3392394 h 6286576"/>
              <a:gd name="connsiteX9715" fmla="*/ 1429622 w 6331249"/>
              <a:gd name="connsiteY9715" fmla="*/ 3394951 h 6286576"/>
              <a:gd name="connsiteX9716" fmla="*/ 1428227 w 6331249"/>
              <a:gd name="connsiteY9716" fmla="*/ 3397509 h 6286576"/>
              <a:gd name="connsiteX9717" fmla="*/ 1426833 w 6331249"/>
              <a:gd name="connsiteY9717" fmla="*/ 3400066 h 6286576"/>
              <a:gd name="connsiteX9718" fmla="*/ 1425205 w 6331249"/>
              <a:gd name="connsiteY9718" fmla="*/ 3402856 h 6286576"/>
              <a:gd name="connsiteX9719" fmla="*/ 1423578 w 6331249"/>
              <a:gd name="connsiteY9719" fmla="*/ 3405646 h 6286576"/>
              <a:gd name="connsiteX9720" fmla="*/ 1421718 w 6331249"/>
              <a:gd name="connsiteY9720" fmla="*/ 3408203 h 6286576"/>
              <a:gd name="connsiteX9721" fmla="*/ 1419859 w 6331249"/>
              <a:gd name="connsiteY9721" fmla="*/ 3403786 h 6286576"/>
              <a:gd name="connsiteX9722" fmla="*/ 1417999 w 6331249"/>
              <a:gd name="connsiteY9722" fmla="*/ 3406343 h 6286576"/>
              <a:gd name="connsiteX9723" fmla="*/ 1416139 w 6331249"/>
              <a:gd name="connsiteY9723" fmla="*/ 3408900 h 6286576"/>
              <a:gd name="connsiteX9724" fmla="*/ 1414047 w 6331249"/>
              <a:gd name="connsiteY9724" fmla="*/ 3411458 h 6286576"/>
              <a:gd name="connsiteX9725" fmla="*/ 1411955 w 6331249"/>
              <a:gd name="connsiteY9725" fmla="*/ 3414015 h 6286576"/>
              <a:gd name="connsiteX9726" fmla="*/ 1409863 w 6331249"/>
              <a:gd name="connsiteY9726" fmla="*/ 3416572 h 6286576"/>
              <a:gd name="connsiteX9727" fmla="*/ 1407771 w 6331249"/>
              <a:gd name="connsiteY9727" fmla="*/ 3418897 h 6286576"/>
              <a:gd name="connsiteX9728" fmla="*/ 1405446 w 6331249"/>
              <a:gd name="connsiteY9728" fmla="*/ 3421222 h 6286576"/>
              <a:gd name="connsiteX9729" fmla="*/ 1403122 w 6331249"/>
              <a:gd name="connsiteY9729" fmla="*/ 3423547 h 6286576"/>
              <a:gd name="connsiteX9730" fmla="*/ 1400797 w 6331249"/>
              <a:gd name="connsiteY9730" fmla="*/ 3425872 h 6286576"/>
              <a:gd name="connsiteX9731" fmla="*/ 1398473 w 6331249"/>
              <a:gd name="connsiteY9731" fmla="*/ 3427964 h 6286576"/>
              <a:gd name="connsiteX9732" fmla="*/ 1396148 w 6331249"/>
              <a:gd name="connsiteY9732" fmla="*/ 3430056 h 6286576"/>
              <a:gd name="connsiteX9733" fmla="*/ 1393823 w 6331249"/>
              <a:gd name="connsiteY9733" fmla="*/ 3432149 h 6286576"/>
              <a:gd name="connsiteX9734" fmla="*/ 1391499 w 6331249"/>
              <a:gd name="connsiteY9734" fmla="*/ 3434009 h 6286576"/>
              <a:gd name="connsiteX9735" fmla="*/ 1389174 w 6331249"/>
              <a:gd name="connsiteY9735" fmla="*/ 3435869 h 6286576"/>
              <a:gd name="connsiteX9736" fmla="*/ 1386850 w 6331249"/>
              <a:gd name="connsiteY9736" fmla="*/ 3437496 h 6286576"/>
              <a:gd name="connsiteX9737" fmla="*/ 1384525 w 6331249"/>
              <a:gd name="connsiteY9737" fmla="*/ 3439123 h 6286576"/>
              <a:gd name="connsiteX9738" fmla="*/ 1382200 w 6331249"/>
              <a:gd name="connsiteY9738" fmla="*/ 3440518 h 6286576"/>
              <a:gd name="connsiteX9739" fmla="*/ 1379876 w 6331249"/>
              <a:gd name="connsiteY9739" fmla="*/ 3441913 h 6286576"/>
              <a:gd name="connsiteX9740" fmla="*/ 1377551 w 6331249"/>
              <a:gd name="connsiteY9740" fmla="*/ 3443075 h 6286576"/>
              <a:gd name="connsiteX9741" fmla="*/ 1375227 w 6331249"/>
              <a:gd name="connsiteY9741" fmla="*/ 3443075 h 6286576"/>
              <a:gd name="connsiteX9742" fmla="*/ 1323156 w 6331249"/>
              <a:gd name="connsiteY9742" fmla="*/ 3466324 h 6286576"/>
              <a:gd name="connsiteX9743" fmla="*/ 1320831 w 6331249"/>
              <a:gd name="connsiteY9743" fmla="*/ 3466324 h 6286576"/>
              <a:gd name="connsiteX9744" fmla="*/ 1318739 w 6331249"/>
              <a:gd name="connsiteY9744" fmla="*/ 3466324 h 6286576"/>
              <a:gd name="connsiteX9745" fmla="*/ 1316879 w 6331249"/>
              <a:gd name="connsiteY9745" fmla="*/ 3466324 h 6286576"/>
              <a:gd name="connsiteX9746" fmla="*/ 1315020 w 6331249"/>
              <a:gd name="connsiteY9746" fmla="*/ 3466324 h 6286576"/>
              <a:gd name="connsiteX9747" fmla="*/ 1313393 w 6331249"/>
              <a:gd name="connsiteY9747" fmla="*/ 3466324 h 6286576"/>
              <a:gd name="connsiteX9748" fmla="*/ 1304559 w 6331249"/>
              <a:gd name="connsiteY9748" fmla="*/ 3466324 h 6286576"/>
              <a:gd name="connsiteX9749" fmla="*/ 1304559 w 6331249"/>
              <a:gd name="connsiteY9749" fmla="*/ 3457257 h 6286576"/>
              <a:gd name="connsiteX9750" fmla="*/ 1304559 w 6331249"/>
              <a:gd name="connsiteY9750" fmla="*/ 3455165 h 6286576"/>
              <a:gd name="connsiteX9751" fmla="*/ 1304559 w 6331249"/>
              <a:gd name="connsiteY9751" fmla="*/ 3452840 h 6286576"/>
              <a:gd name="connsiteX9752" fmla="*/ 1304559 w 6331249"/>
              <a:gd name="connsiteY9752" fmla="*/ 3452840 h 6286576"/>
              <a:gd name="connsiteX9753" fmla="*/ 1107899 w 6331249"/>
              <a:gd name="connsiteY9753" fmla="*/ 3696017 h 6286576"/>
              <a:gd name="connsiteX9754" fmla="*/ 1123009 w 6331249"/>
              <a:gd name="connsiteY9754" fmla="*/ 3640686 h 6286576"/>
              <a:gd name="connsiteX9755" fmla="*/ 1123009 w 6331249"/>
              <a:gd name="connsiteY9755" fmla="*/ 3638129 h 6286576"/>
              <a:gd name="connsiteX9756" fmla="*/ 1123009 w 6331249"/>
              <a:gd name="connsiteY9756" fmla="*/ 3635571 h 6286576"/>
              <a:gd name="connsiteX9757" fmla="*/ 1123009 w 6331249"/>
              <a:gd name="connsiteY9757" fmla="*/ 3633014 h 6286576"/>
              <a:gd name="connsiteX9758" fmla="*/ 1123009 w 6331249"/>
              <a:gd name="connsiteY9758" fmla="*/ 3630457 h 6286576"/>
              <a:gd name="connsiteX9759" fmla="*/ 1124171 w 6331249"/>
              <a:gd name="connsiteY9759" fmla="*/ 3627899 h 6286576"/>
              <a:gd name="connsiteX9760" fmla="*/ 1125333 w 6331249"/>
              <a:gd name="connsiteY9760" fmla="*/ 3625342 h 6286576"/>
              <a:gd name="connsiteX9761" fmla="*/ 1126728 w 6331249"/>
              <a:gd name="connsiteY9761" fmla="*/ 3622785 h 6286576"/>
              <a:gd name="connsiteX9762" fmla="*/ 1128123 w 6331249"/>
              <a:gd name="connsiteY9762" fmla="*/ 3620227 h 6286576"/>
              <a:gd name="connsiteX9763" fmla="*/ 1129750 w 6331249"/>
              <a:gd name="connsiteY9763" fmla="*/ 3617670 h 6286576"/>
              <a:gd name="connsiteX9764" fmla="*/ 1131377 w 6331249"/>
              <a:gd name="connsiteY9764" fmla="*/ 3614880 h 6286576"/>
              <a:gd name="connsiteX9765" fmla="*/ 1133237 w 6331249"/>
              <a:gd name="connsiteY9765" fmla="*/ 3612323 h 6286576"/>
              <a:gd name="connsiteX9766" fmla="*/ 1135097 w 6331249"/>
              <a:gd name="connsiteY9766" fmla="*/ 3609766 h 6286576"/>
              <a:gd name="connsiteX9767" fmla="*/ 1136956 w 6331249"/>
              <a:gd name="connsiteY9767" fmla="*/ 3607208 h 6286576"/>
              <a:gd name="connsiteX9768" fmla="*/ 1138816 w 6331249"/>
              <a:gd name="connsiteY9768" fmla="*/ 3604651 h 6286576"/>
              <a:gd name="connsiteX9769" fmla="*/ 1140908 w 6331249"/>
              <a:gd name="connsiteY9769" fmla="*/ 3602094 h 6286576"/>
              <a:gd name="connsiteX9770" fmla="*/ 1143000 w 6331249"/>
              <a:gd name="connsiteY9770" fmla="*/ 3599537 h 6286576"/>
              <a:gd name="connsiteX9771" fmla="*/ 1145092 w 6331249"/>
              <a:gd name="connsiteY9771" fmla="*/ 3596979 h 6286576"/>
              <a:gd name="connsiteX9772" fmla="*/ 1147185 w 6331249"/>
              <a:gd name="connsiteY9772" fmla="*/ 3594655 h 6286576"/>
              <a:gd name="connsiteX9773" fmla="*/ 1149509 w 6331249"/>
              <a:gd name="connsiteY9773" fmla="*/ 3592330 h 6286576"/>
              <a:gd name="connsiteX9774" fmla="*/ 1151834 w 6331249"/>
              <a:gd name="connsiteY9774" fmla="*/ 3590005 h 6286576"/>
              <a:gd name="connsiteX9775" fmla="*/ 1154158 w 6331249"/>
              <a:gd name="connsiteY9775" fmla="*/ 3587680 h 6286576"/>
              <a:gd name="connsiteX9776" fmla="*/ 1156483 w 6331249"/>
              <a:gd name="connsiteY9776" fmla="*/ 3585588 h 6286576"/>
              <a:gd name="connsiteX9777" fmla="*/ 1158807 w 6331249"/>
              <a:gd name="connsiteY9777" fmla="*/ 3583495 h 6286576"/>
              <a:gd name="connsiteX9778" fmla="*/ 1161132 w 6331249"/>
              <a:gd name="connsiteY9778" fmla="*/ 3581403 h 6286576"/>
              <a:gd name="connsiteX9779" fmla="*/ 1163457 w 6331249"/>
              <a:gd name="connsiteY9779" fmla="*/ 3579543 h 6286576"/>
              <a:gd name="connsiteX9780" fmla="*/ 1165781 w 6331249"/>
              <a:gd name="connsiteY9780" fmla="*/ 3577683 h 6286576"/>
              <a:gd name="connsiteX9781" fmla="*/ 1168106 w 6331249"/>
              <a:gd name="connsiteY9781" fmla="*/ 3576056 h 6286576"/>
              <a:gd name="connsiteX9782" fmla="*/ 1170430 w 6331249"/>
              <a:gd name="connsiteY9782" fmla="*/ 3574428 h 6286576"/>
              <a:gd name="connsiteX9783" fmla="*/ 1172755 w 6331249"/>
              <a:gd name="connsiteY9783" fmla="*/ 3573033 h 6286576"/>
              <a:gd name="connsiteX9784" fmla="*/ 1175080 w 6331249"/>
              <a:gd name="connsiteY9784" fmla="*/ 3571639 h 6286576"/>
              <a:gd name="connsiteX9785" fmla="*/ 1177404 w 6331249"/>
              <a:gd name="connsiteY9785" fmla="*/ 3570476 h 6286576"/>
              <a:gd name="connsiteX9786" fmla="*/ 1179729 w 6331249"/>
              <a:gd name="connsiteY9786" fmla="*/ 3570476 h 6286576"/>
              <a:gd name="connsiteX9787" fmla="*/ 1231800 w 6331249"/>
              <a:gd name="connsiteY9787" fmla="*/ 3547228 h 6286576"/>
              <a:gd name="connsiteX9788" fmla="*/ 1234124 w 6331249"/>
              <a:gd name="connsiteY9788" fmla="*/ 3547228 h 6286576"/>
              <a:gd name="connsiteX9789" fmla="*/ 1236216 w 6331249"/>
              <a:gd name="connsiteY9789" fmla="*/ 3547228 h 6286576"/>
              <a:gd name="connsiteX9790" fmla="*/ 1238076 w 6331249"/>
              <a:gd name="connsiteY9790" fmla="*/ 3547228 h 6286576"/>
              <a:gd name="connsiteX9791" fmla="*/ 1239936 w 6331249"/>
              <a:gd name="connsiteY9791" fmla="*/ 3547228 h 6286576"/>
              <a:gd name="connsiteX9792" fmla="*/ 1241563 w 6331249"/>
              <a:gd name="connsiteY9792" fmla="*/ 3547228 h 6286576"/>
              <a:gd name="connsiteX9793" fmla="*/ 1249931 w 6331249"/>
              <a:gd name="connsiteY9793" fmla="*/ 3547228 h 6286576"/>
              <a:gd name="connsiteX9794" fmla="*/ 1249931 w 6331249"/>
              <a:gd name="connsiteY9794" fmla="*/ 3560014 h 6286576"/>
              <a:gd name="connsiteX9795" fmla="*/ 1249931 w 6331249"/>
              <a:gd name="connsiteY9795" fmla="*/ 3562107 h 6286576"/>
              <a:gd name="connsiteX9796" fmla="*/ 1249931 w 6331249"/>
              <a:gd name="connsiteY9796" fmla="*/ 3564432 h 6286576"/>
              <a:gd name="connsiteX9797" fmla="*/ 1238308 w 6331249"/>
              <a:gd name="connsiteY9797" fmla="*/ 3613021 h 6286576"/>
              <a:gd name="connsiteX9798" fmla="*/ 1238308 w 6331249"/>
              <a:gd name="connsiteY9798" fmla="*/ 3615578 h 6286576"/>
              <a:gd name="connsiteX9799" fmla="*/ 1238308 w 6331249"/>
              <a:gd name="connsiteY9799" fmla="*/ 3618135 h 6286576"/>
              <a:gd name="connsiteX9800" fmla="*/ 1238308 w 6331249"/>
              <a:gd name="connsiteY9800" fmla="*/ 3620693 h 6286576"/>
              <a:gd name="connsiteX9801" fmla="*/ 1238308 w 6331249"/>
              <a:gd name="connsiteY9801" fmla="*/ 3623250 h 6286576"/>
              <a:gd name="connsiteX9802" fmla="*/ 1238308 w 6331249"/>
              <a:gd name="connsiteY9802" fmla="*/ 3625807 h 6286576"/>
              <a:gd name="connsiteX9803" fmla="*/ 1237146 w 6331249"/>
              <a:gd name="connsiteY9803" fmla="*/ 3628365 h 6286576"/>
              <a:gd name="connsiteX9804" fmla="*/ 1235751 w 6331249"/>
              <a:gd name="connsiteY9804" fmla="*/ 3630922 h 6286576"/>
              <a:gd name="connsiteX9805" fmla="*/ 1234357 w 6331249"/>
              <a:gd name="connsiteY9805" fmla="*/ 3633479 h 6286576"/>
              <a:gd name="connsiteX9806" fmla="*/ 1232729 w 6331249"/>
              <a:gd name="connsiteY9806" fmla="*/ 3636037 h 6286576"/>
              <a:gd name="connsiteX9807" fmla="*/ 1231102 w 6331249"/>
              <a:gd name="connsiteY9807" fmla="*/ 3638826 h 6286576"/>
              <a:gd name="connsiteX9808" fmla="*/ 1229475 w 6331249"/>
              <a:gd name="connsiteY9808" fmla="*/ 3641384 h 6286576"/>
              <a:gd name="connsiteX9809" fmla="*/ 1227615 w 6331249"/>
              <a:gd name="connsiteY9809" fmla="*/ 3643941 h 6286576"/>
              <a:gd name="connsiteX9810" fmla="*/ 1225756 w 6331249"/>
              <a:gd name="connsiteY9810" fmla="*/ 3646498 h 6286576"/>
              <a:gd name="connsiteX9811" fmla="*/ 1223664 w 6331249"/>
              <a:gd name="connsiteY9811" fmla="*/ 3649056 h 6286576"/>
              <a:gd name="connsiteX9812" fmla="*/ 1221571 w 6331249"/>
              <a:gd name="connsiteY9812" fmla="*/ 3651613 h 6286576"/>
              <a:gd name="connsiteX9813" fmla="*/ 1219479 w 6331249"/>
              <a:gd name="connsiteY9813" fmla="*/ 3654170 h 6286576"/>
              <a:gd name="connsiteX9814" fmla="*/ 1217387 w 6331249"/>
              <a:gd name="connsiteY9814" fmla="*/ 3656728 h 6286576"/>
              <a:gd name="connsiteX9815" fmla="*/ 1215295 w 6331249"/>
              <a:gd name="connsiteY9815" fmla="*/ 3659052 h 6286576"/>
              <a:gd name="connsiteX9816" fmla="*/ 1212970 w 6331249"/>
              <a:gd name="connsiteY9816" fmla="*/ 3661377 h 6286576"/>
              <a:gd name="connsiteX9817" fmla="*/ 1210646 w 6331249"/>
              <a:gd name="connsiteY9817" fmla="*/ 3663702 h 6286576"/>
              <a:gd name="connsiteX9818" fmla="*/ 1208321 w 6331249"/>
              <a:gd name="connsiteY9818" fmla="*/ 3666027 h 6286576"/>
              <a:gd name="connsiteX9819" fmla="*/ 1205997 w 6331249"/>
              <a:gd name="connsiteY9819" fmla="*/ 3668119 h 6286576"/>
              <a:gd name="connsiteX9820" fmla="*/ 1203672 w 6331249"/>
              <a:gd name="connsiteY9820" fmla="*/ 3670212 h 6286576"/>
              <a:gd name="connsiteX9821" fmla="*/ 1201348 w 6331249"/>
              <a:gd name="connsiteY9821" fmla="*/ 3672304 h 6286576"/>
              <a:gd name="connsiteX9822" fmla="*/ 1199023 w 6331249"/>
              <a:gd name="connsiteY9822" fmla="*/ 3674164 h 6286576"/>
              <a:gd name="connsiteX9823" fmla="*/ 1196698 w 6331249"/>
              <a:gd name="connsiteY9823" fmla="*/ 3676024 h 6286576"/>
              <a:gd name="connsiteX9824" fmla="*/ 1194374 w 6331249"/>
              <a:gd name="connsiteY9824" fmla="*/ 3677651 h 6286576"/>
              <a:gd name="connsiteX9825" fmla="*/ 1192049 w 6331249"/>
              <a:gd name="connsiteY9825" fmla="*/ 3679278 h 6286576"/>
              <a:gd name="connsiteX9826" fmla="*/ 1189725 w 6331249"/>
              <a:gd name="connsiteY9826" fmla="*/ 3680673 h 6286576"/>
              <a:gd name="connsiteX9827" fmla="*/ 1182751 w 6331249"/>
              <a:gd name="connsiteY9827" fmla="*/ 3682766 h 6286576"/>
              <a:gd name="connsiteX9828" fmla="*/ 1180426 w 6331249"/>
              <a:gd name="connsiteY9828" fmla="*/ 3683928 h 6286576"/>
              <a:gd name="connsiteX9829" fmla="*/ 1178102 w 6331249"/>
              <a:gd name="connsiteY9829" fmla="*/ 3683928 h 6286576"/>
              <a:gd name="connsiteX9830" fmla="*/ 1126031 w 6331249"/>
              <a:gd name="connsiteY9830" fmla="*/ 3707176 h 6286576"/>
              <a:gd name="connsiteX9831" fmla="*/ 1123706 w 6331249"/>
              <a:gd name="connsiteY9831" fmla="*/ 3707176 h 6286576"/>
              <a:gd name="connsiteX9832" fmla="*/ 1121614 w 6331249"/>
              <a:gd name="connsiteY9832" fmla="*/ 3707176 h 6286576"/>
              <a:gd name="connsiteX9833" fmla="*/ 1119754 w 6331249"/>
              <a:gd name="connsiteY9833" fmla="*/ 3707176 h 6286576"/>
              <a:gd name="connsiteX9834" fmla="*/ 1117895 w 6331249"/>
              <a:gd name="connsiteY9834" fmla="*/ 3707176 h 6286576"/>
              <a:gd name="connsiteX9835" fmla="*/ 1116267 w 6331249"/>
              <a:gd name="connsiteY9835" fmla="*/ 3707176 h 6286576"/>
              <a:gd name="connsiteX9836" fmla="*/ 1107434 w 6331249"/>
              <a:gd name="connsiteY9836" fmla="*/ 3707176 h 6286576"/>
              <a:gd name="connsiteX9837" fmla="*/ 1107434 w 6331249"/>
              <a:gd name="connsiteY9837" fmla="*/ 3694390 h 6286576"/>
              <a:gd name="connsiteX9838" fmla="*/ 1107434 w 6331249"/>
              <a:gd name="connsiteY9838" fmla="*/ 3692297 h 6286576"/>
              <a:gd name="connsiteX9839" fmla="*/ 1107434 w 6331249"/>
              <a:gd name="connsiteY9839" fmla="*/ 3689972 h 6286576"/>
              <a:gd name="connsiteX9840" fmla="*/ 1107434 w 6331249"/>
              <a:gd name="connsiteY9840" fmla="*/ 3689972 h 6286576"/>
              <a:gd name="connsiteX9841" fmla="*/ 909612 w 6331249"/>
              <a:gd name="connsiteY9841" fmla="*/ 3908972 h 6286576"/>
              <a:gd name="connsiteX9842" fmla="*/ 931463 w 6331249"/>
              <a:gd name="connsiteY9842" fmla="*/ 3855965 h 6286576"/>
              <a:gd name="connsiteX9843" fmla="*/ 931463 w 6331249"/>
              <a:gd name="connsiteY9843" fmla="*/ 3853641 h 6286576"/>
              <a:gd name="connsiteX9844" fmla="*/ 931463 w 6331249"/>
              <a:gd name="connsiteY9844" fmla="*/ 3851316 h 6286576"/>
              <a:gd name="connsiteX9845" fmla="*/ 932625 w 6331249"/>
              <a:gd name="connsiteY9845" fmla="*/ 3848991 h 6286576"/>
              <a:gd name="connsiteX9846" fmla="*/ 934020 w 6331249"/>
              <a:gd name="connsiteY9846" fmla="*/ 3846666 h 6286576"/>
              <a:gd name="connsiteX9847" fmla="*/ 935414 w 6331249"/>
              <a:gd name="connsiteY9847" fmla="*/ 3844341 h 6286576"/>
              <a:gd name="connsiteX9848" fmla="*/ 937042 w 6331249"/>
              <a:gd name="connsiteY9848" fmla="*/ 3841784 h 6286576"/>
              <a:gd name="connsiteX9849" fmla="*/ 938669 w 6331249"/>
              <a:gd name="connsiteY9849" fmla="*/ 3839227 h 6286576"/>
              <a:gd name="connsiteX9850" fmla="*/ 940529 w 6331249"/>
              <a:gd name="connsiteY9850" fmla="*/ 3836669 h 6286576"/>
              <a:gd name="connsiteX9851" fmla="*/ 942388 w 6331249"/>
              <a:gd name="connsiteY9851" fmla="*/ 3834112 h 6286576"/>
              <a:gd name="connsiteX9852" fmla="*/ 944480 w 6331249"/>
              <a:gd name="connsiteY9852" fmla="*/ 3831787 h 6286576"/>
              <a:gd name="connsiteX9853" fmla="*/ 946572 w 6331249"/>
              <a:gd name="connsiteY9853" fmla="*/ 3829462 h 6286576"/>
              <a:gd name="connsiteX9854" fmla="*/ 948665 w 6331249"/>
              <a:gd name="connsiteY9854" fmla="*/ 3827138 h 6286576"/>
              <a:gd name="connsiteX9855" fmla="*/ 950989 w 6331249"/>
              <a:gd name="connsiteY9855" fmla="*/ 3824813 h 6286576"/>
              <a:gd name="connsiteX9856" fmla="*/ 953314 w 6331249"/>
              <a:gd name="connsiteY9856" fmla="*/ 3822488 h 6286576"/>
              <a:gd name="connsiteX9857" fmla="*/ 955638 w 6331249"/>
              <a:gd name="connsiteY9857" fmla="*/ 3820163 h 6286576"/>
              <a:gd name="connsiteX9858" fmla="*/ 957963 w 6331249"/>
              <a:gd name="connsiteY9858" fmla="*/ 3817838 h 6286576"/>
              <a:gd name="connsiteX9859" fmla="*/ 960520 w 6331249"/>
              <a:gd name="connsiteY9859" fmla="*/ 3815746 h 6286576"/>
              <a:gd name="connsiteX9860" fmla="*/ 963077 w 6331249"/>
              <a:gd name="connsiteY9860" fmla="*/ 3813654 h 6286576"/>
              <a:gd name="connsiteX9861" fmla="*/ 965634 w 6331249"/>
              <a:gd name="connsiteY9861" fmla="*/ 3811561 h 6286576"/>
              <a:gd name="connsiteX9862" fmla="*/ 968191 w 6331249"/>
              <a:gd name="connsiteY9862" fmla="*/ 3809469 h 6286576"/>
              <a:gd name="connsiteX9863" fmla="*/ 970748 w 6331249"/>
              <a:gd name="connsiteY9863" fmla="*/ 3807609 h 6286576"/>
              <a:gd name="connsiteX9864" fmla="*/ 973305 w 6331249"/>
              <a:gd name="connsiteY9864" fmla="*/ 3805749 h 6286576"/>
              <a:gd name="connsiteX9865" fmla="*/ 975862 w 6331249"/>
              <a:gd name="connsiteY9865" fmla="*/ 3803889 h 6286576"/>
              <a:gd name="connsiteX9866" fmla="*/ 980512 w 6331249"/>
              <a:gd name="connsiteY9866" fmla="*/ 3799007 h 6286576"/>
              <a:gd name="connsiteX9867" fmla="*/ 983069 w 6331249"/>
              <a:gd name="connsiteY9867" fmla="*/ 3797380 h 6286576"/>
              <a:gd name="connsiteX9868" fmla="*/ 985626 w 6331249"/>
              <a:gd name="connsiteY9868" fmla="*/ 3795985 h 6286576"/>
              <a:gd name="connsiteX9869" fmla="*/ 988183 w 6331249"/>
              <a:gd name="connsiteY9869" fmla="*/ 3794590 h 6286576"/>
              <a:gd name="connsiteX9870" fmla="*/ 990740 w 6331249"/>
              <a:gd name="connsiteY9870" fmla="*/ 3793427 h 6286576"/>
              <a:gd name="connsiteX9871" fmla="*/ 993297 w 6331249"/>
              <a:gd name="connsiteY9871" fmla="*/ 3793427 h 6286576"/>
              <a:gd name="connsiteX9872" fmla="*/ 995854 w 6331249"/>
              <a:gd name="connsiteY9872" fmla="*/ 3793427 h 6286576"/>
              <a:gd name="connsiteX9873" fmla="*/ 998178 w 6331249"/>
              <a:gd name="connsiteY9873" fmla="*/ 3793427 h 6286576"/>
              <a:gd name="connsiteX9874" fmla="*/ 1000735 w 6331249"/>
              <a:gd name="connsiteY9874" fmla="*/ 3793427 h 6286576"/>
              <a:gd name="connsiteX9875" fmla="*/ 1055363 w 6331249"/>
              <a:gd name="connsiteY9875" fmla="*/ 3776224 h 6286576"/>
              <a:gd name="connsiteX9876" fmla="*/ 1057688 w 6331249"/>
              <a:gd name="connsiteY9876" fmla="*/ 3776224 h 6286576"/>
              <a:gd name="connsiteX9877" fmla="*/ 1059780 w 6331249"/>
              <a:gd name="connsiteY9877" fmla="*/ 3776224 h 6286576"/>
              <a:gd name="connsiteX9878" fmla="*/ 1061872 w 6331249"/>
              <a:gd name="connsiteY9878" fmla="*/ 3776224 h 6286576"/>
              <a:gd name="connsiteX9879" fmla="*/ 1073727 w 6331249"/>
              <a:gd name="connsiteY9879" fmla="*/ 3776224 h 6286576"/>
              <a:gd name="connsiteX9880" fmla="*/ 1073727 w 6331249"/>
              <a:gd name="connsiteY9880" fmla="*/ 3785291 h 6286576"/>
              <a:gd name="connsiteX9881" fmla="*/ 1073727 w 6331249"/>
              <a:gd name="connsiteY9881" fmla="*/ 3787151 h 6286576"/>
              <a:gd name="connsiteX9882" fmla="*/ 1073727 w 6331249"/>
              <a:gd name="connsiteY9882" fmla="*/ 3789010 h 6286576"/>
              <a:gd name="connsiteX9883" fmla="*/ 1073727 w 6331249"/>
              <a:gd name="connsiteY9883" fmla="*/ 3791103 h 6286576"/>
              <a:gd name="connsiteX9884" fmla="*/ 1073727 w 6331249"/>
              <a:gd name="connsiteY9884" fmla="*/ 3793427 h 6286576"/>
              <a:gd name="connsiteX9885" fmla="*/ 1051644 w 6331249"/>
              <a:gd name="connsiteY9885" fmla="*/ 3846433 h 6286576"/>
              <a:gd name="connsiteX9886" fmla="*/ 1051644 w 6331249"/>
              <a:gd name="connsiteY9886" fmla="*/ 3848758 h 6286576"/>
              <a:gd name="connsiteX9887" fmla="*/ 1051644 w 6331249"/>
              <a:gd name="connsiteY9887" fmla="*/ 3851083 h 6286576"/>
              <a:gd name="connsiteX9888" fmla="*/ 1050482 w 6331249"/>
              <a:gd name="connsiteY9888" fmla="*/ 3853408 h 6286576"/>
              <a:gd name="connsiteX9889" fmla="*/ 1049087 w 6331249"/>
              <a:gd name="connsiteY9889" fmla="*/ 3855733 h 6286576"/>
              <a:gd name="connsiteX9890" fmla="*/ 1047692 w 6331249"/>
              <a:gd name="connsiteY9890" fmla="*/ 3858058 h 6286576"/>
              <a:gd name="connsiteX9891" fmla="*/ 1046065 w 6331249"/>
              <a:gd name="connsiteY9891" fmla="*/ 3860615 h 6286576"/>
              <a:gd name="connsiteX9892" fmla="*/ 1044438 w 6331249"/>
              <a:gd name="connsiteY9892" fmla="*/ 3863172 h 6286576"/>
              <a:gd name="connsiteX9893" fmla="*/ 1042578 w 6331249"/>
              <a:gd name="connsiteY9893" fmla="*/ 3865730 h 6286576"/>
              <a:gd name="connsiteX9894" fmla="*/ 1040718 w 6331249"/>
              <a:gd name="connsiteY9894" fmla="*/ 3868287 h 6286576"/>
              <a:gd name="connsiteX9895" fmla="*/ 1038626 w 6331249"/>
              <a:gd name="connsiteY9895" fmla="*/ 3870612 h 6286576"/>
              <a:gd name="connsiteX9896" fmla="*/ 1036534 w 6331249"/>
              <a:gd name="connsiteY9896" fmla="*/ 3872937 h 6286576"/>
              <a:gd name="connsiteX9897" fmla="*/ 1034442 w 6331249"/>
              <a:gd name="connsiteY9897" fmla="*/ 3875262 h 6286576"/>
              <a:gd name="connsiteX9898" fmla="*/ 1032117 w 6331249"/>
              <a:gd name="connsiteY9898" fmla="*/ 3877586 h 6286576"/>
              <a:gd name="connsiteX9899" fmla="*/ 1029793 w 6331249"/>
              <a:gd name="connsiteY9899" fmla="*/ 3879911 h 6286576"/>
              <a:gd name="connsiteX9900" fmla="*/ 1027468 w 6331249"/>
              <a:gd name="connsiteY9900" fmla="*/ 3882236 h 6286576"/>
              <a:gd name="connsiteX9901" fmla="*/ 1025144 w 6331249"/>
              <a:gd name="connsiteY9901" fmla="*/ 3884561 h 6286576"/>
              <a:gd name="connsiteX9902" fmla="*/ 1022587 w 6331249"/>
              <a:gd name="connsiteY9902" fmla="*/ 3886653 h 6286576"/>
              <a:gd name="connsiteX9903" fmla="*/ 1020029 w 6331249"/>
              <a:gd name="connsiteY9903" fmla="*/ 3888746 h 6286576"/>
              <a:gd name="connsiteX9904" fmla="*/ 1017472 w 6331249"/>
              <a:gd name="connsiteY9904" fmla="*/ 3890838 h 6286576"/>
              <a:gd name="connsiteX9905" fmla="*/ 1014915 w 6331249"/>
              <a:gd name="connsiteY9905" fmla="*/ 3892930 h 6286576"/>
              <a:gd name="connsiteX9906" fmla="*/ 1012358 w 6331249"/>
              <a:gd name="connsiteY9906" fmla="*/ 3894790 h 6286576"/>
              <a:gd name="connsiteX9907" fmla="*/ 1009801 w 6331249"/>
              <a:gd name="connsiteY9907" fmla="*/ 3896650 h 6286576"/>
              <a:gd name="connsiteX9908" fmla="*/ 1007244 w 6331249"/>
              <a:gd name="connsiteY9908" fmla="*/ 3898510 h 6286576"/>
              <a:gd name="connsiteX9909" fmla="*/ 1004687 w 6331249"/>
              <a:gd name="connsiteY9909" fmla="*/ 3900137 h 6286576"/>
              <a:gd name="connsiteX9910" fmla="*/ 1002130 w 6331249"/>
              <a:gd name="connsiteY9910" fmla="*/ 3901765 h 6286576"/>
              <a:gd name="connsiteX9911" fmla="*/ 999573 w 6331249"/>
              <a:gd name="connsiteY9911" fmla="*/ 3903159 h 6286576"/>
              <a:gd name="connsiteX9912" fmla="*/ 997016 w 6331249"/>
              <a:gd name="connsiteY9912" fmla="*/ 3904554 h 6286576"/>
              <a:gd name="connsiteX9913" fmla="*/ 994459 w 6331249"/>
              <a:gd name="connsiteY9913" fmla="*/ 3905717 h 6286576"/>
              <a:gd name="connsiteX9914" fmla="*/ 991902 w 6331249"/>
              <a:gd name="connsiteY9914" fmla="*/ 3905717 h 6286576"/>
              <a:gd name="connsiteX9915" fmla="*/ 989345 w 6331249"/>
              <a:gd name="connsiteY9915" fmla="*/ 3905717 h 6286576"/>
              <a:gd name="connsiteX9916" fmla="*/ 987020 w 6331249"/>
              <a:gd name="connsiteY9916" fmla="*/ 3905717 h 6286576"/>
              <a:gd name="connsiteX9917" fmla="*/ 984463 w 6331249"/>
              <a:gd name="connsiteY9917" fmla="*/ 3905717 h 6286576"/>
              <a:gd name="connsiteX9918" fmla="*/ 929836 w 6331249"/>
              <a:gd name="connsiteY9918" fmla="*/ 3922921 h 6286576"/>
              <a:gd name="connsiteX9919" fmla="*/ 927511 w 6331249"/>
              <a:gd name="connsiteY9919" fmla="*/ 3922921 h 6286576"/>
              <a:gd name="connsiteX9920" fmla="*/ 925419 w 6331249"/>
              <a:gd name="connsiteY9920" fmla="*/ 3922921 h 6286576"/>
              <a:gd name="connsiteX9921" fmla="*/ 923327 w 6331249"/>
              <a:gd name="connsiteY9921" fmla="*/ 3922921 h 6286576"/>
              <a:gd name="connsiteX9922" fmla="*/ 906822 w 6331249"/>
              <a:gd name="connsiteY9922" fmla="*/ 3922921 h 6286576"/>
              <a:gd name="connsiteX9923" fmla="*/ 906822 w 6331249"/>
              <a:gd name="connsiteY9923" fmla="*/ 3913854 h 6286576"/>
              <a:gd name="connsiteX9924" fmla="*/ 906822 w 6331249"/>
              <a:gd name="connsiteY9924" fmla="*/ 3911994 h 6286576"/>
              <a:gd name="connsiteX9925" fmla="*/ 906822 w 6331249"/>
              <a:gd name="connsiteY9925" fmla="*/ 3910134 h 6286576"/>
              <a:gd name="connsiteX9926" fmla="*/ 906822 w 6331249"/>
              <a:gd name="connsiteY9926" fmla="*/ 3908042 h 6286576"/>
              <a:gd name="connsiteX9927" fmla="*/ 906822 w 6331249"/>
              <a:gd name="connsiteY9927" fmla="*/ 3905717 h 6286576"/>
              <a:gd name="connsiteX9928" fmla="*/ 906822 w 6331249"/>
              <a:gd name="connsiteY9928" fmla="*/ 3905717 h 6286576"/>
              <a:gd name="connsiteX9929" fmla="*/ 674363 w 6331249"/>
              <a:gd name="connsiteY9929" fmla="*/ 4096353 h 6286576"/>
              <a:gd name="connsiteX9930" fmla="*/ 705745 w 6331249"/>
              <a:gd name="connsiteY9930" fmla="*/ 4048461 h 6286576"/>
              <a:gd name="connsiteX9931" fmla="*/ 707140 w 6331249"/>
              <a:gd name="connsiteY9931" fmla="*/ 4046369 h 6286576"/>
              <a:gd name="connsiteX9932" fmla="*/ 708767 w 6331249"/>
              <a:gd name="connsiteY9932" fmla="*/ 4044277 h 6286576"/>
              <a:gd name="connsiteX9933" fmla="*/ 710394 w 6331249"/>
              <a:gd name="connsiteY9933" fmla="*/ 4042185 h 6286576"/>
              <a:gd name="connsiteX9934" fmla="*/ 712254 w 6331249"/>
              <a:gd name="connsiteY9934" fmla="*/ 4040092 h 6286576"/>
              <a:gd name="connsiteX9935" fmla="*/ 714114 w 6331249"/>
              <a:gd name="connsiteY9935" fmla="*/ 4038000 h 6286576"/>
              <a:gd name="connsiteX9936" fmla="*/ 716206 w 6331249"/>
              <a:gd name="connsiteY9936" fmla="*/ 4035907 h 6286576"/>
              <a:gd name="connsiteX9937" fmla="*/ 717833 w 6331249"/>
              <a:gd name="connsiteY9937" fmla="*/ 4031490 h 6286576"/>
              <a:gd name="connsiteX9938" fmla="*/ 720158 w 6331249"/>
              <a:gd name="connsiteY9938" fmla="*/ 4029398 h 6286576"/>
              <a:gd name="connsiteX9939" fmla="*/ 722482 w 6331249"/>
              <a:gd name="connsiteY9939" fmla="*/ 4027306 h 6286576"/>
              <a:gd name="connsiteX9940" fmla="*/ 724807 w 6331249"/>
              <a:gd name="connsiteY9940" fmla="*/ 4025213 h 6286576"/>
              <a:gd name="connsiteX9941" fmla="*/ 727364 w 6331249"/>
              <a:gd name="connsiteY9941" fmla="*/ 4023121 h 6286576"/>
              <a:gd name="connsiteX9942" fmla="*/ 729921 w 6331249"/>
              <a:gd name="connsiteY9942" fmla="*/ 4021261 h 6286576"/>
              <a:gd name="connsiteX9943" fmla="*/ 732478 w 6331249"/>
              <a:gd name="connsiteY9943" fmla="*/ 4019401 h 6286576"/>
              <a:gd name="connsiteX9944" fmla="*/ 735035 w 6331249"/>
              <a:gd name="connsiteY9944" fmla="*/ 4017541 h 6286576"/>
              <a:gd name="connsiteX9945" fmla="*/ 737824 w 6331249"/>
              <a:gd name="connsiteY9945" fmla="*/ 4015682 h 6286576"/>
              <a:gd name="connsiteX9946" fmla="*/ 741079 w 6331249"/>
              <a:gd name="connsiteY9946" fmla="*/ 4012892 h 6286576"/>
              <a:gd name="connsiteX9947" fmla="*/ 743868 w 6331249"/>
              <a:gd name="connsiteY9947" fmla="*/ 4011264 h 6286576"/>
              <a:gd name="connsiteX9948" fmla="*/ 746658 w 6331249"/>
              <a:gd name="connsiteY9948" fmla="*/ 4009637 h 6286576"/>
              <a:gd name="connsiteX9949" fmla="*/ 749447 w 6331249"/>
              <a:gd name="connsiteY9949" fmla="*/ 4008010 h 6286576"/>
              <a:gd name="connsiteX9950" fmla="*/ 752237 w 6331249"/>
              <a:gd name="connsiteY9950" fmla="*/ 4006614 h 6286576"/>
              <a:gd name="connsiteX9951" fmla="*/ 755026 w 6331249"/>
              <a:gd name="connsiteY9951" fmla="*/ 4005220 h 6286576"/>
              <a:gd name="connsiteX9952" fmla="*/ 757816 w 6331249"/>
              <a:gd name="connsiteY9952" fmla="*/ 4003825 h 6286576"/>
              <a:gd name="connsiteX9953" fmla="*/ 760605 w 6331249"/>
              <a:gd name="connsiteY9953" fmla="*/ 4002662 h 6286576"/>
              <a:gd name="connsiteX9954" fmla="*/ 763395 w 6331249"/>
              <a:gd name="connsiteY9954" fmla="*/ 4002662 h 6286576"/>
              <a:gd name="connsiteX9955" fmla="*/ 766184 w 6331249"/>
              <a:gd name="connsiteY9955" fmla="*/ 4002662 h 6286576"/>
              <a:gd name="connsiteX9956" fmla="*/ 768974 w 6331249"/>
              <a:gd name="connsiteY9956" fmla="*/ 4002662 h 6286576"/>
              <a:gd name="connsiteX9957" fmla="*/ 771763 w 6331249"/>
              <a:gd name="connsiteY9957" fmla="*/ 4002662 h 6286576"/>
              <a:gd name="connsiteX9958" fmla="*/ 774553 w 6331249"/>
              <a:gd name="connsiteY9958" fmla="*/ 4002662 h 6286576"/>
              <a:gd name="connsiteX9959" fmla="*/ 777342 w 6331249"/>
              <a:gd name="connsiteY9959" fmla="*/ 4002662 h 6286576"/>
              <a:gd name="connsiteX9960" fmla="*/ 779899 w 6331249"/>
              <a:gd name="connsiteY9960" fmla="*/ 4002662 h 6286576"/>
              <a:gd name="connsiteX9961" fmla="*/ 782457 w 6331249"/>
              <a:gd name="connsiteY9961" fmla="*/ 4002662 h 6286576"/>
              <a:gd name="connsiteX9962" fmla="*/ 785014 w 6331249"/>
              <a:gd name="connsiteY9962" fmla="*/ 4002662 h 6286576"/>
              <a:gd name="connsiteX9963" fmla="*/ 841966 w 6331249"/>
              <a:gd name="connsiteY9963" fmla="*/ 3995920 h 6286576"/>
              <a:gd name="connsiteX9964" fmla="*/ 859865 w 6331249"/>
              <a:gd name="connsiteY9964" fmla="*/ 3995920 h 6286576"/>
              <a:gd name="connsiteX9965" fmla="*/ 859865 w 6331249"/>
              <a:gd name="connsiteY9965" fmla="*/ 4001732 h 6286576"/>
              <a:gd name="connsiteX9966" fmla="*/ 859865 w 6331249"/>
              <a:gd name="connsiteY9966" fmla="*/ 4003127 h 6286576"/>
              <a:gd name="connsiteX9967" fmla="*/ 859865 w 6331249"/>
              <a:gd name="connsiteY9967" fmla="*/ 4004755 h 6286576"/>
              <a:gd name="connsiteX9968" fmla="*/ 859865 w 6331249"/>
              <a:gd name="connsiteY9968" fmla="*/ 4006382 h 6286576"/>
              <a:gd name="connsiteX9969" fmla="*/ 859865 w 6331249"/>
              <a:gd name="connsiteY9969" fmla="*/ 4008242 h 6286576"/>
              <a:gd name="connsiteX9970" fmla="*/ 859865 w 6331249"/>
              <a:gd name="connsiteY9970" fmla="*/ 4010102 h 6286576"/>
              <a:gd name="connsiteX9971" fmla="*/ 858471 w 6331249"/>
              <a:gd name="connsiteY9971" fmla="*/ 4012194 h 6286576"/>
              <a:gd name="connsiteX9972" fmla="*/ 827089 w 6331249"/>
              <a:gd name="connsiteY9972" fmla="*/ 4060086 h 6286576"/>
              <a:gd name="connsiteX9973" fmla="*/ 825694 w 6331249"/>
              <a:gd name="connsiteY9973" fmla="*/ 4062178 h 6286576"/>
              <a:gd name="connsiteX9974" fmla="*/ 824067 w 6331249"/>
              <a:gd name="connsiteY9974" fmla="*/ 4064270 h 6286576"/>
              <a:gd name="connsiteX9975" fmla="*/ 822439 w 6331249"/>
              <a:gd name="connsiteY9975" fmla="*/ 4066363 h 6286576"/>
              <a:gd name="connsiteX9976" fmla="*/ 820580 w 6331249"/>
              <a:gd name="connsiteY9976" fmla="*/ 4068455 h 6286576"/>
              <a:gd name="connsiteX9977" fmla="*/ 818720 w 6331249"/>
              <a:gd name="connsiteY9977" fmla="*/ 4070547 h 6286576"/>
              <a:gd name="connsiteX9978" fmla="*/ 816628 w 6331249"/>
              <a:gd name="connsiteY9978" fmla="*/ 4072640 h 6286576"/>
              <a:gd name="connsiteX9979" fmla="*/ 814536 w 6331249"/>
              <a:gd name="connsiteY9979" fmla="*/ 4074732 h 6286576"/>
              <a:gd name="connsiteX9980" fmla="*/ 812211 w 6331249"/>
              <a:gd name="connsiteY9980" fmla="*/ 4076824 h 6286576"/>
              <a:gd name="connsiteX9981" fmla="*/ 809887 w 6331249"/>
              <a:gd name="connsiteY9981" fmla="*/ 4078917 h 6286576"/>
              <a:gd name="connsiteX9982" fmla="*/ 807562 w 6331249"/>
              <a:gd name="connsiteY9982" fmla="*/ 4081009 h 6286576"/>
              <a:gd name="connsiteX9983" fmla="*/ 805005 w 6331249"/>
              <a:gd name="connsiteY9983" fmla="*/ 4083102 h 6286576"/>
              <a:gd name="connsiteX9984" fmla="*/ 802448 w 6331249"/>
              <a:gd name="connsiteY9984" fmla="*/ 4084961 h 6286576"/>
              <a:gd name="connsiteX9985" fmla="*/ 799891 w 6331249"/>
              <a:gd name="connsiteY9985" fmla="*/ 4086821 h 6286576"/>
              <a:gd name="connsiteX9986" fmla="*/ 797334 w 6331249"/>
              <a:gd name="connsiteY9986" fmla="*/ 4088681 h 6286576"/>
              <a:gd name="connsiteX9987" fmla="*/ 794544 w 6331249"/>
              <a:gd name="connsiteY9987" fmla="*/ 4090541 h 6286576"/>
              <a:gd name="connsiteX9988" fmla="*/ 791755 w 6331249"/>
              <a:gd name="connsiteY9988" fmla="*/ 4092401 h 6286576"/>
              <a:gd name="connsiteX9989" fmla="*/ 788965 w 6331249"/>
              <a:gd name="connsiteY9989" fmla="*/ 4094028 h 6286576"/>
              <a:gd name="connsiteX9990" fmla="*/ 786176 w 6331249"/>
              <a:gd name="connsiteY9990" fmla="*/ 4095655 h 6286576"/>
              <a:gd name="connsiteX9991" fmla="*/ 783386 w 6331249"/>
              <a:gd name="connsiteY9991" fmla="*/ 4097283 h 6286576"/>
              <a:gd name="connsiteX9992" fmla="*/ 780597 w 6331249"/>
              <a:gd name="connsiteY9992" fmla="*/ 4098678 h 6286576"/>
              <a:gd name="connsiteX9993" fmla="*/ 777807 w 6331249"/>
              <a:gd name="connsiteY9993" fmla="*/ 4100073 h 6286576"/>
              <a:gd name="connsiteX9994" fmla="*/ 775018 w 6331249"/>
              <a:gd name="connsiteY9994" fmla="*/ 4101468 h 6286576"/>
              <a:gd name="connsiteX9995" fmla="*/ 772228 w 6331249"/>
              <a:gd name="connsiteY9995" fmla="*/ 4102630 h 6286576"/>
              <a:gd name="connsiteX9996" fmla="*/ 764325 w 6331249"/>
              <a:gd name="connsiteY9996" fmla="*/ 4101235 h 6286576"/>
              <a:gd name="connsiteX9997" fmla="*/ 761535 w 6331249"/>
              <a:gd name="connsiteY9997" fmla="*/ 4101235 h 6286576"/>
              <a:gd name="connsiteX9998" fmla="*/ 758746 w 6331249"/>
              <a:gd name="connsiteY9998" fmla="*/ 4101235 h 6286576"/>
              <a:gd name="connsiteX9999" fmla="*/ 755956 w 6331249"/>
              <a:gd name="connsiteY9999" fmla="*/ 4101235 h 6286576"/>
              <a:gd name="connsiteX10000" fmla="*/ 753167 w 6331249"/>
              <a:gd name="connsiteY10000" fmla="*/ 4101235 h 6286576"/>
              <a:gd name="connsiteX10001" fmla="*/ 750377 w 6331249"/>
              <a:gd name="connsiteY10001" fmla="*/ 4101235 h 6286576"/>
              <a:gd name="connsiteX10002" fmla="*/ 747820 w 6331249"/>
              <a:gd name="connsiteY10002" fmla="*/ 4101235 h 6286576"/>
              <a:gd name="connsiteX10003" fmla="*/ 745263 w 6331249"/>
              <a:gd name="connsiteY10003" fmla="*/ 4101235 h 6286576"/>
              <a:gd name="connsiteX10004" fmla="*/ 742706 w 6331249"/>
              <a:gd name="connsiteY10004" fmla="*/ 4101235 h 6286576"/>
              <a:gd name="connsiteX10005" fmla="*/ 685754 w 6331249"/>
              <a:gd name="connsiteY10005" fmla="*/ 4107977 h 6286576"/>
              <a:gd name="connsiteX10006" fmla="*/ 668552 w 6331249"/>
              <a:gd name="connsiteY10006" fmla="*/ 4107977 h 6286576"/>
              <a:gd name="connsiteX10007" fmla="*/ 668552 w 6331249"/>
              <a:gd name="connsiteY10007" fmla="*/ 4102165 h 6286576"/>
              <a:gd name="connsiteX10008" fmla="*/ 668552 w 6331249"/>
              <a:gd name="connsiteY10008" fmla="*/ 4100770 h 6286576"/>
              <a:gd name="connsiteX10009" fmla="*/ 668552 w 6331249"/>
              <a:gd name="connsiteY10009" fmla="*/ 4099143 h 6286576"/>
              <a:gd name="connsiteX10010" fmla="*/ 668552 w 6331249"/>
              <a:gd name="connsiteY10010" fmla="*/ 4097515 h 6286576"/>
              <a:gd name="connsiteX10011" fmla="*/ 668552 w 6331249"/>
              <a:gd name="connsiteY10011" fmla="*/ 4095655 h 6286576"/>
              <a:gd name="connsiteX10012" fmla="*/ 668552 w 6331249"/>
              <a:gd name="connsiteY10012" fmla="*/ 4093796 h 6286576"/>
              <a:gd name="connsiteX10013" fmla="*/ 669946 w 6331249"/>
              <a:gd name="connsiteY10013" fmla="*/ 4091703 h 6286576"/>
              <a:gd name="connsiteX10014" fmla="*/ 669946 w 6331249"/>
              <a:gd name="connsiteY10014" fmla="*/ 4091703 h 6286576"/>
              <a:gd name="connsiteX10015" fmla="*/ 1110456 w 6331249"/>
              <a:gd name="connsiteY10015" fmla="*/ 2879304 h 6286576"/>
              <a:gd name="connsiteX10016" fmla="*/ 1133702 w 6331249"/>
              <a:gd name="connsiteY10016" fmla="*/ 2817928 h 6286576"/>
              <a:gd name="connsiteX10017" fmla="*/ 1133702 w 6331249"/>
              <a:gd name="connsiteY10017" fmla="*/ 2815138 h 6286576"/>
              <a:gd name="connsiteX10018" fmla="*/ 1134864 w 6331249"/>
              <a:gd name="connsiteY10018" fmla="*/ 2812349 h 6286576"/>
              <a:gd name="connsiteX10019" fmla="*/ 1136259 w 6331249"/>
              <a:gd name="connsiteY10019" fmla="*/ 2809559 h 6286576"/>
              <a:gd name="connsiteX10020" fmla="*/ 1137654 w 6331249"/>
              <a:gd name="connsiteY10020" fmla="*/ 2806769 h 6286576"/>
              <a:gd name="connsiteX10021" fmla="*/ 1139281 w 6331249"/>
              <a:gd name="connsiteY10021" fmla="*/ 2803979 h 6286576"/>
              <a:gd name="connsiteX10022" fmla="*/ 1140908 w 6331249"/>
              <a:gd name="connsiteY10022" fmla="*/ 2800957 h 6286576"/>
              <a:gd name="connsiteX10023" fmla="*/ 1142768 w 6331249"/>
              <a:gd name="connsiteY10023" fmla="*/ 2797935 h 6286576"/>
              <a:gd name="connsiteX10024" fmla="*/ 1144627 w 6331249"/>
              <a:gd name="connsiteY10024" fmla="*/ 2794912 h 6286576"/>
              <a:gd name="connsiteX10025" fmla="*/ 1146720 w 6331249"/>
              <a:gd name="connsiteY10025" fmla="*/ 2791890 h 6286576"/>
              <a:gd name="connsiteX10026" fmla="*/ 1148812 w 6331249"/>
              <a:gd name="connsiteY10026" fmla="*/ 2788868 h 6286576"/>
              <a:gd name="connsiteX10027" fmla="*/ 1151136 w 6331249"/>
              <a:gd name="connsiteY10027" fmla="*/ 2786078 h 6286576"/>
              <a:gd name="connsiteX10028" fmla="*/ 1153461 w 6331249"/>
              <a:gd name="connsiteY10028" fmla="*/ 2783288 h 6286576"/>
              <a:gd name="connsiteX10029" fmla="*/ 1155785 w 6331249"/>
              <a:gd name="connsiteY10029" fmla="*/ 2780499 h 6286576"/>
              <a:gd name="connsiteX10030" fmla="*/ 1158342 w 6331249"/>
              <a:gd name="connsiteY10030" fmla="*/ 2777709 h 6286576"/>
              <a:gd name="connsiteX10031" fmla="*/ 1160900 w 6331249"/>
              <a:gd name="connsiteY10031" fmla="*/ 2774919 h 6286576"/>
              <a:gd name="connsiteX10032" fmla="*/ 1163457 w 6331249"/>
              <a:gd name="connsiteY10032" fmla="*/ 2772129 h 6286576"/>
              <a:gd name="connsiteX10033" fmla="*/ 1166246 w 6331249"/>
              <a:gd name="connsiteY10033" fmla="*/ 2769572 h 6286576"/>
              <a:gd name="connsiteX10034" fmla="*/ 1169036 w 6331249"/>
              <a:gd name="connsiteY10034" fmla="*/ 2767014 h 6286576"/>
              <a:gd name="connsiteX10035" fmla="*/ 1171825 w 6331249"/>
              <a:gd name="connsiteY10035" fmla="*/ 2764457 h 6286576"/>
              <a:gd name="connsiteX10036" fmla="*/ 1174615 w 6331249"/>
              <a:gd name="connsiteY10036" fmla="*/ 2762132 h 6286576"/>
              <a:gd name="connsiteX10037" fmla="*/ 1177404 w 6331249"/>
              <a:gd name="connsiteY10037" fmla="*/ 2759808 h 6286576"/>
              <a:gd name="connsiteX10038" fmla="*/ 1180194 w 6331249"/>
              <a:gd name="connsiteY10038" fmla="*/ 2757483 h 6286576"/>
              <a:gd name="connsiteX10039" fmla="*/ 1182751 w 6331249"/>
              <a:gd name="connsiteY10039" fmla="*/ 2752833 h 6286576"/>
              <a:gd name="connsiteX10040" fmla="*/ 1185773 w 6331249"/>
              <a:gd name="connsiteY10040" fmla="*/ 2750741 h 6286576"/>
              <a:gd name="connsiteX10041" fmla="*/ 1188795 w 6331249"/>
              <a:gd name="connsiteY10041" fmla="*/ 2748881 h 6286576"/>
              <a:gd name="connsiteX10042" fmla="*/ 1191817 w 6331249"/>
              <a:gd name="connsiteY10042" fmla="*/ 2747021 h 6286576"/>
              <a:gd name="connsiteX10043" fmla="*/ 1194839 w 6331249"/>
              <a:gd name="connsiteY10043" fmla="*/ 2745393 h 6286576"/>
              <a:gd name="connsiteX10044" fmla="*/ 1197628 w 6331249"/>
              <a:gd name="connsiteY10044" fmla="*/ 2743766 h 6286576"/>
              <a:gd name="connsiteX10045" fmla="*/ 1200418 w 6331249"/>
              <a:gd name="connsiteY10045" fmla="*/ 2742371 h 6286576"/>
              <a:gd name="connsiteX10046" fmla="*/ 1203207 w 6331249"/>
              <a:gd name="connsiteY10046" fmla="*/ 2740976 h 6286576"/>
              <a:gd name="connsiteX10047" fmla="*/ 1205997 w 6331249"/>
              <a:gd name="connsiteY10047" fmla="*/ 2739814 h 6286576"/>
              <a:gd name="connsiteX10048" fmla="*/ 1208786 w 6331249"/>
              <a:gd name="connsiteY10048" fmla="*/ 2739814 h 6286576"/>
              <a:gd name="connsiteX10049" fmla="*/ 1270155 w 6331249"/>
              <a:gd name="connsiteY10049" fmla="*/ 2716566 h 6286576"/>
              <a:gd name="connsiteX10050" fmla="*/ 1272945 w 6331249"/>
              <a:gd name="connsiteY10050" fmla="*/ 2716566 h 6286576"/>
              <a:gd name="connsiteX10051" fmla="*/ 1275502 w 6331249"/>
              <a:gd name="connsiteY10051" fmla="*/ 2716566 h 6286576"/>
              <a:gd name="connsiteX10052" fmla="*/ 1277826 w 6331249"/>
              <a:gd name="connsiteY10052" fmla="*/ 2716566 h 6286576"/>
              <a:gd name="connsiteX10053" fmla="*/ 1279919 w 6331249"/>
              <a:gd name="connsiteY10053" fmla="*/ 2716566 h 6286576"/>
              <a:gd name="connsiteX10054" fmla="*/ 1292936 w 6331249"/>
              <a:gd name="connsiteY10054" fmla="*/ 2716566 h 6286576"/>
              <a:gd name="connsiteX10055" fmla="*/ 1292936 w 6331249"/>
              <a:gd name="connsiteY10055" fmla="*/ 2728887 h 6286576"/>
              <a:gd name="connsiteX10056" fmla="*/ 1292936 w 6331249"/>
              <a:gd name="connsiteY10056" fmla="*/ 2730979 h 6286576"/>
              <a:gd name="connsiteX10057" fmla="*/ 1292936 w 6331249"/>
              <a:gd name="connsiteY10057" fmla="*/ 2733304 h 6286576"/>
              <a:gd name="connsiteX10058" fmla="*/ 1292936 w 6331249"/>
              <a:gd name="connsiteY10058" fmla="*/ 2735862 h 6286576"/>
              <a:gd name="connsiteX10059" fmla="*/ 1292936 w 6331249"/>
              <a:gd name="connsiteY10059" fmla="*/ 2738651 h 6286576"/>
              <a:gd name="connsiteX10060" fmla="*/ 1269690 w 6331249"/>
              <a:gd name="connsiteY10060" fmla="*/ 2800027 h 6286576"/>
              <a:gd name="connsiteX10061" fmla="*/ 1269690 w 6331249"/>
              <a:gd name="connsiteY10061" fmla="*/ 2802817 h 6286576"/>
              <a:gd name="connsiteX10062" fmla="*/ 1268528 w 6331249"/>
              <a:gd name="connsiteY10062" fmla="*/ 2805607 h 6286576"/>
              <a:gd name="connsiteX10063" fmla="*/ 1267133 w 6331249"/>
              <a:gd name="connsiteY10063" fmla="*/ 2808396 h 6286576"/>
              <a:gd name="connsiteX10064" fmla="*/ 1265739 w 6331249"/>
              <a:gd name="connsiteY10064" fmla="*/ 2811186 h 6286576"/>
              <a:gd name="connsiteX10065" fmla="*/ 1264111 w 6331249"/>
              <a:gd name="connsiteY10065" fmla="*/ 2813976 h 6286576"/>
              <a:gd name="connsiteX10066" fmla="*/ 1262484 w 6331249"/>
              <a:gd name="connsiteY10066" fmla="*/ 2816998 h 6286576"/>
              <a:gd name="connsiteX10067" fmla="*/ 1260624 w 6331249"/>
              <a:gd name="connsiteY10067" fmla="*/ 2820021 h 6286576"/>
              <a:gd name="connsiteX10068" fmla="*/ 1258765 w 6331249"/>
              <a:gd name="connsiteY10068" fmla="*/ 2823043 h 6286576"/>
              <a:gd name="connsiteX10069" fmla="*/ 1256673 w 6331249"/>
              <a:gd name="connsiteY10069" fmla="*/ 2826065 h 6286576"/>
              <a:gd name="connsiteX10070" fmla="*/ 1254580 w 6331249"/>
              <a:gd name="connsiteY10070" fmla="*/ 2829087 h 6286576"/>
              <a:gd name="connsiteX10071" fmla="*/ 1252256 w 6331249"/>
              <a:gd name="connsiteY10071" fmla="*/ 2831877 h 6286576"/>
              <a:gd name="connsiteX10072" fmla="*/ 1249931 w 6331249"/>
              <a:gd name="connsiteY10072" fmla="*/ 2834667 h 6286576"/>
              <a:gd name="connsiteX10073" fmla="*/ 1247607 w 6331249"/>
              <a:gd name="connsiteY10073" fmla="*/ 2837457 h 6286576"/>
              <a:gd name="connsiteX10074" fmla="*/ 1245050 w 6331249"/>
              <a:gd name="connsiteY10074" fmla="*/ 2840246 h 6286576"/>
              <a:gd name="connsiteX10075" fmla="*/ 1242493 w 6331249"/>
              <a:gd name="connsiteY10075" fmla="*/ 2843037 h 6286576"/>
              <a:gd name="connsiteX10076" fmla="*/ 1239936 w 6331249"/>
              <a:gd name="connsiteY10076" fmla="*/ 2845826 h 6286576"/>
              <a:gd name="connsiteX10077" fmla="*/ 1237146 w 6331249"/>
              <a:gd name="connsiteY10077" fmla="*/ 2848384 h 6286576"/>
              <a:gd name="connsiteX10078" fmla="*/ 1234357 w 6331249"/>
              <a:gd name="connsiteY10078" fmla="*/ 2850941 h 6286576"/>
              <a:gd name="connsiteX10079" fmla="*/ 1231567 w 6331249"/>
              <a:gd name="connsiteY10079" fmla="*/ 2853498 h 6286576"/>
              <a:gd name="connsiteX10080" fmla="*/ 1228778 w 6331249"/>
              <a:gd name="connsiteY10080" fmla="*/ 2855823 h 6286576"/>
              <a:gd name="connsiteX10081" fmla="*/ 1225988 w 6331249"/>
              <a:gd name="connsiteY10081" fmla="*/ 2858148 h 6286576"/>
              <a:gd name="connsiteX10082" fmla="*/ 1223199 w 6331249"/>
              <a:gd name="connsiteY10082" fmla="*/ 2860473 h 6286576"/>
              <a:gd name="connsiteX10083" fmla="*/ 1220177 w 6331249"/>
              <a:gd name="connsiteY10083" fmla="*/ 2862565 h 6286576"/>
              <a:gd name="connsiteX10084" fmla="*/ 1217155 w 6331249"/>
              <a:gd name="connsiteY10084" fmla="*/ 2864657 h 6286576"/>
              <a:gd name="connsiteX10085" fmla="*/ 1214133 w 6331249"/>
              <a:gd name="connsiteY10085" fmla="*/ 2866517 h 6286576"/>
              <a:gd name="connsiteX10086" fmla="*/ 1211111 w 6331249"/>
              <a:gd name="connsiteY10086" fmla="*/ 2868377 h 6286576"/>
              <a:gd name="connsiteX10087" fmla="*/ 1205997 w 6331249"/>
              <a:gd name="connsiteY10087" fmla="*/ 2869075 h 6286576"/>
              <a:gd name="connsiteX10088" fmla="*/ 1203207 w 6331249"/>
              <a:gd name="connsiteY10088" fmla="*/ 2870702 h 6286576"/>
              <a:gd name="connsiteX10089" fmla="*/ 1200418 w 6331249"/>
              <a:gd name="connsiteY10089" fmla="*/ 2872097 h 6286576"/>
              <a:gd name="connsiteX10090" fmla="*/ 1197628 w 6331249"/>
              <a:gd name="connsiteY10090" fmla="*/ 2873492 h 6286576"/>
              <a:gd name="connsiteX10091" fmla="*/ 1194839 w 6331249"/>
              <a:gd name="connsiteY10091" fmla="*/ 2874654 h 6286576"/>
              <a:gd name="connsiteX10092" fmla="*/ 1192049 w 6331249"/>
              <a:gd name="connsiteY10092" fmla="*/ 2874654 h 6286576"/>
              <a:gd name="connsiteX10093" fmla="*/ 1130680 w 6331249"/>
              <a:gd name="connsiteY10093" fmla="*/ 2897903 h 6286576"/>
              <a:gd name="connsiteX10094" fmla="*/ 1127890 w 6331249"/>
              <a:gd name="connsiteY10094" fmla="*/ 2897903 h 6286576"/>
              <a:gd name="connsiteX10095" fmla="*/ 1125333 w 6331249"/>
              <a:gd name="connsiteY10095" fmla="*/ 2897903 h 6286576"/>
              <a:gd name="connsiteX10096" fmla="*/ 1123009 w 6331249"/>
              <a:gd name="connsiteY10096" fmla="*/ 2897903 h 6286576"/>
              <a:gd name="connsiteX10097" fmla="*/ 1120917 w 6331249"/>
              <a:gd name="connsiteY10097" fmla="*/ 2897903 h 6286576"/>
              <a:gd name="connsiteX10098" fmla="*/ 1108829 w 6331249"/>
              <a:gd name="connsiteY10098" fmla="*/ 2897903 h 6286576"/>
              <a:gd name="connsiteX10099" fmla="*/ 1108829 w 6331249"/>
              <a:gd name="connsiteY10099" fmla="*/ 2885581 h 6286576"/>
              <a:gd name="connsiteX10100" fmla="*/ 1108829 w 6331249"/>
              <a:gd name="connsiteY10100" fmla="*/ 2883488 h 6286576"/>
              <a:gd name="connsiteX10101" fmla="*/ 1108829 w 6331249"/>
              <a:gd name="connsiteY10101" fmla="*/ 2881164 h 6286576"/>
              <a:gd name="connsiteX10102" fmla="*/ 1108829 w 6331249"/>
              <a:gd name="connsiteY10102" fmla="*/ 2878606 h 6286576"/>
              <a:gd name="connsiteX10103" fmla="*/ 1108829 w 6331249"/>
              <a:gd name="connsiteY10103" fmla="*/ 2875816 h 6286576"/>
              <a:gd name="connsiteX10104" fmla="*/ 1108829 w 6331249"/>
              <a:gd name="connsiteY10104" fmla="*/ 2875816 h 6286576"/>
              <a:gd name="connsiteX10105" fmla="*/ 910774 w 6331249"/>
              <a:gd name="connsiteY10105" fmla="*/ 3101558 h 6286576"/>
              <a:gd name="connsiteX10106" fmla="*/ 927046 w 6331249"/>
              <a:gd name="connsiteY10106" fmla="*/ 3045994 h 6286576"/>
              <a:gd name="connsiteX10107" fmla="*/ 927046 w 6331249"/>
              <a:gd name="connsiteY10107" fmla="*/ 3043437 h 6286576"/>
              <a:gd name="connsiteX10108" fmla="*/ 927046 w 6331249"/>
              <a:gd name="connsiteY10108" fmla="*/ 3040880 h 6286576"/>
              <a:gd name="connsiteX10109" fmla="*/ 927046 w 6331249"/>
              <a:gd name="connsiteY10109" fmla="*/ 3038322 h 6286576"/>
              <a:gd name="connsiteX10110" fmla="*/ 927046 w 6331249"/>
              <a:gd name="connsiteY10110" fmla="*/ 3035765 h 6286576"/>
              <a:gd name="connsiteX10111" fmla="*/ 928208 w 6331249"/>
              <a:gd name="connsiteY10111" fmla="*/ 3033208 h 6286576"/>
              <a:gd name="connsiteX10112" fmla="*/ 929603 w 6331249"/>
              <a:gd name="connsiteY10112" fmla="*/ 3030650 h 6286576"/>
              <a:gd name="connsiteX10113" fmla="*/ 930998 w 6331249"/>
              <a:gd name="connsiteY10113" fmla="*/ 3028093 h 6286576"/>
              <a:gd name="connsiteX10114" fmla="*/ 932393 w 6331249"/>
              <a:gd name="connsiteY10114" fmla="*/ 3025536 h 6286576"/>
              <a:gd name="connsiteX10115" fmla="*/ 934020 w 6331249"/>
              <a:gd name="connsiteY10115" fmla="*/ 3022978 h 6286576"/>
              <a:gd name="connsiteX10116" fmla="*/ 935647 w 6331249"/>
              <a:gd name="connsiteY10116" fmla="*/ 3020421 h 6286576"/>
              <a:gd name="connsiteX10117" fmla="*/ 937507 w 6331249"/>
              <a:gd name="connsiteY10117" fmla="*/ 3017864 h 6286576"/>
              <a:gd name="connsiteX10118" fmla="*/ 939366 w 6331249"/>
              <a:gd name="connsiteY10118" fmla="*/ 3015306 h 6286576"/>
              <a:gd name="connsiteX10119" fmla="*/ 941226 w 6331249"/>
              <a:gd name="connsiteY10119" fmla="*/ 3012749 h 6286576"/>
              <a:gd name="connsiteX10120" fmla="*/ 943318 w 6331249"/>
              <a:gd name="connsiteY10120" fmla="*/ 3010192 h 6286576"/>
              <a:gd name="connsiteX10121" fmla="*/ 945410 w 6331249"/>
              <a:gd name="connsiteY10121" fmla="*/ 3007635 h 6286576"/>
              <a:gd name="connsiteX10122" fmla="*/ 947502 w 6331249"/>
              <a:gd name="connsiteY10122" fmla="*/ 3005077 h 6286576"/>
              <a:gd name="connsiteX10123" fmla="*/ 949594 w 6331249"/>
              <a:gd name="connsiteY10123" fmla="*/ 3002520 h 6286576"/>
              <a:gd name="connsiteX10124" fmla="*/ 951919 w 6331249"/>
              <a:gd name="connsiteY10124" fmla="*/ 3000195 h 6286576"/>
              <a:gd name="connsiteX10125" fmla="*/ 954244 w 6331249"/>
              <a:gd name="connsiteY10125" fmla="*/ 2997870 h 6286576"/>
              <a:gd name="connsiteX10126" fmla="*/ 956568 w 6331249"/>
              <a:gd name="connsiteY10126" fmla="*/ 2995545 h 6286576"/>
              <a:gd name="connsiteX10127" fmla="*/ 958893 w 6331249"/>
              <a:gd name="connsiteY10127" fmla="*/ 2993453 h 6286576"/>
              <a:gd name="connsiteX10128" fmla="*/ 961217 w 6331249"/>
              <a:gd name="connsiteY10128" fmla="*/ 2991361 h 6286576"/>
              <a:gd name="connsiteX10129" fmla="*/ 963542 w 6331249"/>
              <a:gd name="connsiteY10129" fmla="*/ 2989268 h 6286576"/>
              <a:gd name="connsiteX10130" fmla="*/ 965867 w 6331249"/>
              <a:gd name="connsiteY10130" fmla="*/ 2987408 h 6286576"/>
              <a:gd name="connsiteX10131" fmla="*/ 968191 w 6331249"/>
              <a:gd name="connsiteY10131" fmla="*/ 2985548 h 6286576"/>
              <a:gd name="connsiteX10132" fmla="*/ 970516 w 6331249"/>
              <a:gd name="connsiteY10132" fmla="*/ 2983689 h 6286576"/>
              <a:gd name="connsiteX10133" fmla="*/ 972840 w 6331249"/>
              <a:gd name="connsiteY10133" fmla="*/ 2982061 h 6286576"/>
              <a:gd name="connsiteX10134" fmla="*/ 975165 w 6331249"/>
              <a:gd name="connsiteY10134" fmla="*/ 2980434 h 6286576"/>
              <a:gd name="connsiteX10135" fmla="*/ 977489 w 6331249"/>
              <a:gd name="connsiteY10135" fmla="*/ 2979039 h 6286576"/>
              <a:gd name="connsiteX10136" fmla="*/ 979814 w 6331249"/>
              <a:gd name="connsiteY10136" fmla="*/ 2977644 h 6286576"/>
              <a:gd name="connsiteX10137" fmla="*/ 982139 w 6331249"/>
              <a:gd name="connsiteY10137" fmla="*/ 2976482 h 6286576"/>
              <a:gd name="connsiteX10138" fmla="*/ 984463 w 6331249"/>
              <a:gd name="connsiteY10138" fmla="*/ 2976482 h 6286576"/>
              <a:gd name="connsiteX10139" fmla="*/ 1036767 w 6331249"/>
              <a:gd name="connsiteY10139" fmla="*/ 2953233 h 6286576"/>
              <a:gd name="connsiteX10140" fmla="*/ 1039091 w 6331249"/>
              <a:gd name="connsiteY10140" fmla="*/ 2953233 h 6286576"/>
              <a:gd name="connsiteX10141" fmla="*/ 1041183 w 6331249"/>
              <a:gd name="connsiteY10141" fmla="*/ 2953233 h 6286576"/>
              <a:gd name="connsiteX10142" fmla="*/ 1043043 w 6331249"/>
              <a:gd name="connsiteY10142" fmla="*/ 2953233 h 6286576"/>
              <a:gd name="connsiteX10143" fmla="*/ 1044903 w 6331249"/>
              <a:gd name="connsiteY10143" fmla="*/ 2953233 h 6286576"/>
              <a:gd name="connsiteX10144" fmla="*/ 1054898 w 6331249"/>
              <a:gd name="connsiteY10144" fmla="*/ 2953233 h 6286576"/>
              <a:gd name="connsiteX10145" fmla="*/ 1054898 w 6331249"/>
              <a:gd name="connsiteY10145" fmla="*/ 2962068 h 6286576"/>
              <a:gd name="connsiteX10146" fmla="*/ 1054898 w 6331249"/>
              <a:gd name="connsiteY10146" fmla="*/ 2964160 h 6286576"/>
              <a:gd name="connsiteX10147" fmla="*/ 1054898 w 6331249"/>
              <a:gd name="connsiteY10147" fmla="*/ 2966485 h 6286576"/>
              <a:gd name="connsiteX10148" fmla="*/ 1043275 w 6331249"/>
              <a:gd name="connsiteY10148" fmla="*/ 3022048 h 6286576"/>
              <a:gd name="connsiteX10149" fmla="*/ 1043275 w 6331249"/>
              <a:gd name="connsiteY10149" fmla="*/ 3024606 h 6286576"/>
              <a:gd name="connsiteX10150" fmla="*/ 1043275 w 6331249"/>
              <a:gd name="connsiteY10150" fmla="*/ 3027163 h 6286576"/>
              <a:gd name="connsiteX10151" fmla="*/ 1043275 w 6331249"/>
              <a:gd name="connsiteY10151" fmla="*/ 3029720 h 6286576"/>
              <a:gd name="connsiteX10152" fmla="*/ 1043275 w 6331249"/>
              <a:gd name="connsiteY10152" fmla="*/ 3032278 h 6286576"/>
              <a:gd name="connsiteX10153" fmla="*/ 1042113 w 6331249"/>
              <a:gd name="connsiteY10153" fmla="*/ 3034835 h 6286576"/>
              <a:gd name="connsiteX10154" fmla="*/ 1040718 w 6331249"/>
              <a:gd name="connsiteY10154" fmla="*/ 3037392 h 6286576"/>
              <a:gd name="connsiteX10155" fmla="*/ 1039324 w 6331249"/>
              <a:gd name="connsiteY10155" fmla="*/ 3039950 h 6286576"/>
              <a:gd name="connsiteX10156" fmla="*/ 1037929 w 6331249"/>
              <a:gd name="connsiteY10156" fmla="*/ 3042507 h 6286576"/>
              <a:gd name="connsiteX10157" fmla="*/ 1036302 w 6331249"/>
              <a:gd name="connsiteY10157" fmla="*/ 3045064 h 6286576"/>
              <a:gd name="connsiteX10158" fmla="*/ 1034674 w 6331249"/>
              <a:gd name="connsiteY10158" fmla="*/ 3047621 h 6286576"/>
              <a:gd name="connsiteX10159" fmla="*/ 1032815 w 6331249"/>
              <a:gd name="connsiteY10159" fmla="*/ 3050179 h 6286576"/>
              <a:gd name="connsiteX10160" fmla="*/ 1030955 w 6331249"/>
              <a:gd name="connsiteY10160" fmla="*/ 3052736 h 6286576"/>
              <a:gd name="connsiteX10161" fmla="*/ 1029095 w 6331249"/>
              <a:gd name="connsiteY10161" fmla="*/ 3055293 h 6286576"/>
              <a:gd name="connsiteX10162" fmla="*/ 1027003 w 6331249"/>
              <a:gd name="connsiteY10162" fmla="*/ 3057851 h 6286576"/>
              <a:gd name="connsiteX10163" fmla="*/ 1024911 w 6331249"/>
              <a:gd name="connsiteY10163" fmla="*/ 3060408 h 6286576"/>
              <a:gd name="connsiteX10164" fmla="*/ 1022819 w 6331249"/>
              <a:gd name="connsiteY10164" fmla="*/ 3062965 h 6286576"/>
              <a:gd name="connsiteX10165" fmla="*/ 1020727 w 6331249"/>
              <a:gd name="connsiteY10165" fmla="*/ 3065523 h 6286576"/>
              <a:gd name="connsiteX10166" fmla="*/ 1018402 w 6331249"/>
              <a:gd name="connsiteY10166" fmla="*/ 3067848 h 6286576"/>
              <a:gd name="connsiteX10167" fmla="*/ 1016078 w 6331249"/>
              <a:gd name="connsiteY10167" fmla="*/ 3070172 h 6286576"/>
              <a:gd name="connsiteX10168" fmla="*/ 1013753 w 6331249"/>
              <a:gd name="connsiteY10168" fmla="*/ 3072497 h 6286576"/>
              <a:gd name="connsiteX10169" fmla="*/ 1011428 w 6331249"/>
              <a:gd name="connsiteY10169" fmla="*/ 3074590 h 6286576"/>
              <a:gd name="connsiteX10170" fmla="*/ 1009104 w 6331249"/>
              <a:gd name="connsiteY10170" fmla="*/ 3076682 h 6286576"/>
              <a:gd name="connsiteX10171" fmla="*/ 1006779 w 6331249"/>
              <a:gd name="connsiteY10171" fmla="*/ 3078774 h 6286576"/>
              <a:gd name="connsiteX10172" fmla="*/ 1004455 w 6331249"/>
              <a:gd name="connsiteY10172" fmla="*/ 3080634 h 6286576"/>
              <a:gd name="connsiteX10173" fmla="*/ 1002130 w 6331249"/>
              <a:gd name="connsiteY10173" fmla="*/ 3082494 h 6286576"/>
              <a:gd name="connsiteX10174" fmla="*/ 999806 w 6331249"/>
              <a:gd name="connsiteY10174" fmla="*/ 3084354 h 6286576"/>
              <a:gd name="connsiteX10175" fmla="*/ 997481 w 6331249"/>
              <a:gd name="connsiteY10175" fmla="*/ 3085981 h 6286576"/>
              <a:gd name="connsiteX10176" fmla="*/ 995156 w 6331249"/>
              <a:gd name="connsiteY10176" fmla="*/ 3087609 h 6286576"/>
              <a:gd name="connsiteX10177" fmla="*/ 992832 w 6331249"/>
              <a:gd name="connsiteY10177" fmla="*/ 3089004 h 6286576"/>
              <a:gd name="connsiteX10178" fmla="*/ 990507 w 6331249"/>
              <a:gd name="connsiteY10178" fmla="*/ 3090399 h 6286576"/>
              <a:gd name="connsiteX10179" fmla="*/ 988183 w 6331249"/>
              <a:gd name="connsiteY10179" fmla="*/ 3091561 h 6286576"/>
              <a:gd name="connsiteX10180" fmla="*/ 985858 w 6331249"/>
              <a:gd name="connsiteY10180" fmla="*/ 3091561 h 6286576"/>
              <a:gd name="connsiteX10181" fmla="*/ 933555 w 6331249"/>
              <a:gd name="connsiteY10181" fmla="*/ 3114809 h 6286576"/>
              <a:gd name="connsiteX10182" fmla="*/ 931230 w 6331249"/>
              <a:gd name="connsiteY10182" fmla="*/ 3114809 h 6286576"/>
              <a:gd name="connsiteX10183" fmla="*/ 929138 w 6331249"/>
              <a:gd name="connsiteY10183" fmla="*/ 3114809 h 6286576"/>
              <a:gd name="connsiteX10184" fmla="*/ 927278 w 6331249"/>
              <a:gd name="connsiteY10184" fmla="*/ 3114809 h 6286576"/>
              <a:gd name="connsiteX10185" fmla="*/ 925419 w 6331249"/>
              <a:gd name="connsiteY10185" fmla="*/ 3114809 h 6286576"/>
              <a:gd name="connsiteX10186" fmla="*/ 923792 w 6331249"/>
              <a:gd name="connsiteY10186" fmla="*/ 3114809 h 6286576"/>
              <a:gd name="connsiteX10187" fmla="*/ 910309 w 6331249"/>
              <a:gd name="connsiteY10187" fmla="*/ 3114809 h 6286576"/>
              <a:gd name="connsiteX10188" fmla="*/ 910309 w 6331249"/>
              <a:gd name="connsiteY10188" fmla="*/ 3104115 h 6286576"/>
              <a:gd name="connsiteX10189" fmla="*/ 910309 w 6331249"/>
              <a:gd name="connsiteY10189" fmla="*/ 3102023 h 6286576"/>
              <a:gd name="connsiteX10190" fmla="*/ 910309 w 6331249"/>
              <a:gd name="connsiteY10190" fmla="*/ 3099930 h 6286576"/>
              <a:gd name="connsiteX10191" fmla="*/ 910309 w 6331249"/>
              <a:gd name="connsiteY10191" fmla="*/ 3097605 h 6286576"/>
              <a:gd name="connsiteX10192" fmla="*/ 910309 w 6331249"/>
              <a:gd name="connsiteY10192" fmla="*/ 3097605 h 6286576"/>
              <a:gd name="connsiteX10193" fmla="*/ 713649 w 6331249"/>
              <a:gd name="connsiteY10193" fmla="*/ 3341713 h 6286576"/>
              <a:gd name="connsiteX10194" fmla="*/ 729456 w 6331249"/>
              <a:gd name="connsiteY10194" fmla="*/ 3286614 h 6286576"/>
              <a:gd name="connsiteX10195" fmla="*/ 729456 w 6331249"/>
              <a:gd name="connsiteY10195" fmla="*/ 3284057 h 6286576"/>
              <a:gd name="connsiteX10196" fmla="*/ 729456 w 6331249"/>
              <a:gd name="connsiteY10196" fmla="*/ 3281500 h 6286576"/>
              <a:gd name="connsiteX10197" fmla="*/ 729456 w 6331249"/>
              <a:gd name="connsiteY10197" fmla="*/ 3278942 h 6286576"/>
              <a:gd name="connsiteX10198" fmla="*/ 729456 w 6331249"/>
              <a:gd name="connsiteY10198" fmla="*/ 3276385 h 6286576"/>
              <a:gd name="connsiteX10199" fmla="*/ 730618 w 6331249"/>
              <a:gd name="connsiteY10199" fmla="*/ 3273828 h 6286576"/>
              <a:gd name="connsiteX10200" fmla="*/ 732013 w 6331249"/>
              <a:gd name="connsiteY10200" fmla="*/ 3271270 h 6286576"/>
              <a:gd name="connsiteX10201" fmla="*/ 733408 w 6331249"/>
              <a:gd name="connsiteY10201" fmla="*/ 3268713 h 6286576"/>
              <a:gd name="connsiteX10202" fmla="*/ 734802 w 6331249"/>
              <a:gd name="connsiteY10202" fmla="*/ 3266156 h 6286576"/>
              <a:gd name="connsiteX10203" fmla="*/ 736430 w 6331249"/>
              <a:gd name="connsiteY10203" fmla="*/ 3263598 h 6286576"/>
              <a:gd name="connsiteX10204" fmla="*/ 738057 w 6331249"/>
              <a:gd name="connsiteY10204" fmla="*/ 3261041 h 6286576"/>
              <a:gd name="connsiteX10205" fmla="*/ 739917 w 6331249"/>
              <a:gd name="connsiteY10205" fmla="*/ 3258484 h 6286576"/>
              <a:gd name="connsiteX10206" fmla="*/ 741776 w 6331249"/>
              <a:gd name="connsiteY10206" fmla="*/ 3255926 h 6286576"/>
              <a:gd name="connsiteX10207" fmla="*/ 743636 w 6331249"/>
              <a:gd name="connsiteY10207" fmla="*/ 3253369 h 6286576"/>
              <a:gd name="connsiteX10208" fmla="*/ 745728 w 6331249"/>
              <a:gd name="connsiteY10208" fmla="*/ 3250812 h 6286576"/>
              <a:gd name="connsiteX10209" fmla="*/ 747820 w 6331249"/>
              <a:gd name="connsiteY10209" fmla="*/ 3248254 h 6286576"/>
              <a:gd name="connsiteX10210" fmla="*/ 749912 w 6331249"/>
              <a:gd name="connsiteY10210" fmla="*/ 3245697 h 6286576"/>
              <a:gd name="connsiteX10211" fmla="*/ 752004 w 6331249"/>
              <a:gd name="connsiteY10211" fmla="*/ 3243140 h 6286576"/>
              <a:gd name="connsiteX10212" fmla="*/ 754329 w 6331249"/>
              <a:gd name="connsiteY10212" fmla="*/ 3240815 h 6286576"/>
              <a:gd name="connsiteX10213" fmla="*/ 756654 w 6331249"/>
              <a:gd name="connsiteY10213" fmla="*/ 3238490 h 6286576"/>
              <a:gd name="connsiteX10214" fmla="*/ 758978 w 6331249"/>
              <a:gd name="connsiteY10214" fmla="*/ 3236165 h 6286576"/>
              <a:gd name="connsiteX10215" fmla="*/ 761303 w 6331249"/>
              <a:gd name="connsiteY10215" fmla="*/ 3234073 h 6286576"/>
              <a:gd name="connsiteX10216" fmla="*/ 763627 w 6331249"/>
              <a:gd name="connsiteY10216" fmla="*/ 3231981 h 6286576"/>
              <a:gd name="connsiteX10217" fmla="*/ 765952 w 6331249"/>
              <a:gd name="connsiteY10217" fmla="*/ 3229888 h 6286576"/>
              <a:gd name="connsiteX10218" fmla="*/ 768277 w 6331249"/>
              <a:gd name="connsiteY10218" fmla="*/ 3228029 h 6286576"/>
              <a:gd name="connsiteX10219" fmla="*/ 770601 w 6331249"/>
              <a:gd name="connsiteY10219" fmla="*/ 3226169 h 6286576"/>
              <a:gd name="connsiteX10220" fmla="*/ 772926 w 6331249"/>
              <a:gd name="connsiteY10220" fmla="*/ 3224309 h 6286576"/>
              <a:gd name="connsiteX10221" fmla="*/ 775250 w 6331249"/>
              <a:gd name="connsiteY10221" fmla="*/ 3222682 h 6286576"/>
              <a:gd name="connsiteX10222" fmla="*/ 777575 w 6331249"/>
              <a:gd name="connsiteY10222" fmla="*/ 3221054 h 6286576"/>
              <a:gd name="connsiteX10223" fmla="*/ 779899 w 6331249"/>
              <a:gd name="connsiteY10223" fmla="*/ 3219659 h 6286576"/>
              <a:gd name="connsiteX10224" fmla="*/ 787571 w 6331249"/>
              <a:gd name="connsiteY10224" fmla="*/ 3217799 h 6286576"/>
              <a:gd name="connsiteX10225" fmla="*/ 789895 w 6331249"/>
              <a:gd name="connsiteY10225" fmla="*/ 3216637 h 6286576"/>
              <a:gd name="connsiteX10226" fmla="*/ 792220 w 6331249"/>
              <a:gd name="connsiteY10226" fmla="*/ 3216637 h 6286576"/>
              <a:gd name="connsiteX10227" fmla="*/ 844523 w 6331249"/>
              <a:gd name="connsiteY10227" fmla="*/ 3193388 h 6286576"/>
              <a:gd name="connsiteX10228" fmla="*/ 846848 w 6331249"/>
              <a:gd name="connsiteY10228" fmla="*/ 3193388 h 6286576"/>
              <a:gd name="connsiteX10229" fmla="*/ 848940 w 6331249"/>
              <a:gd name="connsiteY10229" fmla="*/ 3193388 h 6286576"/>
              <a:gd name="connsiteX10230" fmla="*/ 850799 w 6331249"/>
              <a:gd name="connsiteY10230" fmla="*/ 3193388 h 6286576"/>
              <a:gd name="connsiteX10231" fmla="*/ 852659 w 6331249"/>
              <a:gd name="connsiteY10231" fmla="*/ 3193388 h 6286576"/>
              <a:gd name="connsiteX10232" fmla="*/ 854286 w 6331249"/>
              <a:gd name="connsiteY10232" fmla="*/ 3193388 h 6286576"/>
              <a:gd name="connsiteX10233" fmla="*/ 862655 w 6331249"/>
              <a:gd name="connsiteY10233" fmla="*/ 3193388 h 6286576"/>
              <a:gd name="connsiteX10234" fmla="*/ 862655 w 6331249"/>
              <a:gd name="connsiteY10234" fmla="*/ 3204083 h 6286576"/>
              <a:gd name="connsiteX10235" fmla="*/ 862655 w 6331249"/>
              <a:gd name="connsiteY10235" fmla="*/ 3206175 h 6286576"/>
              <a:gd name="connsiteX10236" fmla="*/ 862655 w 6331249"/>
              <a:gd name="connsiteY10236" fmla="*/ 3208267 h 6286576"/>
              <a:gd name="connsiteX10237" fmla="*/ 862655 w 6331249"/>
              <a:gd name="connsiteY10237" fmla="*/ 3210592 h 6286576"/>
              <a:gd name="connsiteX10238" fmla="*/ 846848 w 6331249"/>
              <a:gd name="connsiteY10238" fmla="*/ 3265691 h 6286576"/>
              <a:gd name="connsiteX10239" fmla="*/ 846848 w 6331249"/>
              <a:gd name="connsiteY10239" fmla="*/ 3268248 h 6286576"/>
              <a:gd name="connsiteX10240" fmla="*/ 846848 w 6331249"/>
              <a:gd name="connsiteY10240" fmla="*/ 3270805 h 6286576"/>
              <a:gd name="connsiteX10241" fmla="*/ 846848 w 6331249"/>
              <a:gd name="connsiteY10241" fmla="*/ 3273363 h 6286576"/>
              <a:gd name="connsiteX10242" fmla="*/ 846848 w 6331249"/>
              <a:gd name="connsiteY10242" fmla="*/ 3275920 h 6286576"/>
              <a:gd name="connsiteX10243" fmla="*/ 845685 w 6331249"/>
              <a:gd name="connsiteY10243" fmla="*/ 3278477 h 6286576"/>
              <a:gd name="connsiteX10244" fmla="*/ 844291 w 6331249"/>
              <a:gd name="connsiteY10244" fmla="*/ 3281035 h 6286576"/>
              <a:gd name="connsiteX10245" fmla="*/ 842896 w 6331249"/>
              <a:gd name="connsiteY10245" fmla="*/ 3283592 h 6286576"/>
              <a:gd name="connsiteX10246" fmla="*/ 841501 w 6331249"/>
              <a:gd name="connsiteY10246" fmla="*/ 3286149 h 6286576"/>
              <a:gd name="connsiteX10247" fmla="*/ 839874 w 6331249"/>
              <a:gd name="connsiteY10247" fmla="*/ 3288707 h 6286576"/>
              <a:gd name="connsiteX10248" fmla="*/ 838247 w 6331249"/>
              <a:gd name="connsiteY10248" fmla="*/ 3291264 h 6286576"/>
              <a:gd name="connsiteX10249" fmla="*/ 836387 w 6331249"/>
              <a:gd name="connsiteY10249" fmla="*/ 3293821 h 6286576"/>
              <a:gd name="connsiteX10250" fmla="*/ 834527 w 6331249"/>
              <a:gd name="connsiteY10250" fmla="*/ 3296379 h 6286576"/>
              <a:gd name="connsiteX10251" fmla="*/ 832668 w 6331249"/>
              <a:gd name="connsiteY10251" fmla="*/ 3298936 h 6286576"/>
              <a:gd name="connsiteX10252" fmla="*/ 830575 w 6331249"/>
              <a:gd name="connsiteY10252" fmla="*/ 3301493 h 6286576"/>
              <a:gd name="connsiteX10253" fmla="*/ 828483 w 6331249"/>
              <a:gd name="connsiteY10253" fmla="*/ 3304051 h 6286576"/>
              <a:gd name="connsiteX10254" fmla="*/ 826391 w 6331249"/>
              <a:gd name="connsiteY10254" fmla="*/ 3306608 h 6286576"/>
              <a:gd name="connsiteX10255" fmla="*/ 824299 w 6331249"/>
              <a:gd name="connsiteY10255" fmla="*/ 3309165 h 6286576"/>
              <a:gd name="connsiteX10256" fmla="*/ 821975 w 6331249"/>
              <a:gd name="connsiteY10256" fmla="*/ 3311490 h 6286576"/>
              <a:gd name="connsiteX10257" fmla="*/ 819650 w 6331249"/>
              <a:gd name="connsiteY10257" fmla="*/ 3313815 h 6286576"/>
              <a:gd name="connsiteX10258" fmla="*/ 817325 w 6331249"/>
              <a:gd name="connsiteY10258" fmla="*/ 3316140 h 6286576"/>
              <a:gd name="connsiteX10259" fmla="*/ 815001 w 6331249"/>
              <a:gd name="connsiteY10259" fmla="*/ 3318232 h 6286576"/>
              <a:gd name="connsiteX10260" fmla="*/ 812676 w 6331249"/>
              <a:gd name="connsiteY10260" fmla="*/ 3320324 h 6286576"/>
              <a:gd name="connsiteX10261" fmla="*/ 810352 w 6331249"/>
              <a:gd name="connsiteY10261" fmla="*/ 3322417 h 6286576"/>
              <a:gd name="connsiteX10262" fmla="*/ 808027 w 6331249"/>
              <a:gd name="connsiteY10262" fmla="*/ 3324277 h 6286576"/>
              <a:gd name="connsiteX10263" fmla="*/ 805702 w 6331249"/>
              <a:gd name="connsiteY10263" fmla="*/ 3326136 h 6286576"/>
              <a:gd name="connsiteX10264" fmla="*/ 803378 w 6331249"/>
              <a:gd name="connsiteY10264" fmla="*/ 3327996 h 6286576"/>
              <a:gd name="connsiteX10265" fmla="*/ 801053 w 6331249"/>
              <a:gd name="connsiteY10265" fmla="*/ 3329624 h 6286576"/>
              <a:gd name="connsiteX10266" fmla="*/ 798729 w 6331249"/>
              <a:gd name="connsiteY10266" fmla="*/ 3331251 h 6286576"/>
              <a:gd name="connsiteX10267" fmla="*/ 796404 w 6331249"/>
              <a:gd name="connsiteY10267" fmla="*/ 3332646 h 6286576"/>
              <a:gd name="connsiteX10268" fmla="*/ 794079 w 6331249"/>
              <a:gd name="connsiteY10268" fmla="*/ 3334041 h 6286576"/>
              <a:gd name="connsiteX10269" fmla="*/ 791755 w 6331249"/>
              <a:gd name="connsiteY10269" fmla="*/ 3335203 h 6286576"/>
              <a:gd name="connsiteX10270" fmla="*/ 789430 w 6331249"/>
              <a:gd name="connsiteY10270" fmla="*/ 3335203 h 6286576"/>
              <a:gd name="connsiteX10271" fmla="*/ 737127 w 6331249"/>
              <a:gd name="connsiteY10271" fmla="*/ 3358452 h 6286576"/>
              <a:gd name="connsiteX10272" fmla="*/ 734802 w 6331249"/>
              <a:gd name="connsiteY10272" fmla="*/ 3358452 h 6286576"/>
              <a:gd name="connsiteX10273" fmla="*/ 732710 w 6331249"/>
              <a:gd name="connsiteY10273" fmla="*/ 3358452 h 6286576"/>
              <a:gd name="connsiteX10274" fmla="*/ 730851 w 6331249"/>
              <a:gd name="connsiteY10274" fmla="*/ 3358452 h 6286576"/>
              <a:gd name="connsiteX10275" fmla="*/ 728991 w 6331249"/>
              <a:gd name="connsiteY10275" fmla="*/ 3358452 h 6286576"/>
              <a:gd name="connsiteX10276" fmla="*/ 727364 w 6331249"/>
              <a:gd name="connsiteY10276" fmla="*/ 3358452 h 6286576"/>
              <a:gd name="connsiteX10277" fmla="*/ 712951 w 6331249"/>
              <a:gd name="connsiteY10277" fmla="*/ 3358452 h 6286576"/>
              <a:gd name="connsiteX10278" fmla="*/ 712951 w 6331249"/>
              <a:gd name="connsiteY10278" fmla="*/ 3345665 h 6286576"/>
              <a:gd name="connsiteX10279" fmla="*/ 712951 w 6331249"/>
              <a:gd name="connsiteY10279" fmla="*/ 3343573 h 6286576"/>
              <a:gd name="connsiteX10280" fmla="*/ 712951 w 6331249"/>
              <a:gd name="connsiteY10280" fmla="*/ 3341248 h 6286576"/>
              <a:gd name="connsiteX10281" fmla="*/ 712951 w 6331249"/>
              <a:gd name="connsiteY10281" fmla="*/ 3341248 h 6286576"/>
              <a:gd name="connsiteX10282" fmla="*/ 529309 w 6331249"/>
              <a:gd name="connsiteY10282" fmla="*/ 3594655 h 6286576"/>
              <a:gd name="connsiteX10283" fmla="*/ 545116 w 6331249"/>
              <a:gd name="connsiteY10283" fmla="*/ 3539556 h 6286576"/>
              <a:gd name="connsiteX10284" fmla="*/ 545116 w 6331249"/>
              <a:gd name="connsiteY10284" fmla="*/ 3536998 h 6286576"/>
              <a:gd name="connsiteX10285" fmla="*/ 545116 w 6331249"/>
              <a:gd name="connsiteY10285" fmla="*/ 3534441 h 6286576"/>
              <a:gd name="connsiteX10286" fmla="*/ 545116 w 6331249"/>
              <a:gd name="connsiteY10286" fmla="*/ 3531884 h 6286576"/>
              <a:gd name="connsiteX10287" fmla="*/ 545116 w 6331249"/>
              <a:gd name="connsiteY10287" fmla="*/ 3529327 h 6286576"/>
              <a:gd name="connsiteX10288" fmla="*/ 546278 w 6331249"/>
              <a:gd name="connsiteY10288" fmla="*/ 3526769 h 6286576"/>
              <a:gd name="connsiteX10289" fmla="*/ 547673 w 6331249"/>
              <a:gd name="connsiteY10289" fmla="*/ 3524212 h 6286576"/>
              <a:gd name="connsiteX10290" fmla="*/ 549068 w 6331249"/>
              <a:gd name="connsiteY10290" fmla="*/ 3521655 h 6286576"/>
              <a:gd name="connsiteX10291" fmla="*/ 550463 w 6331249"/>
              <a:gd name="connsiteY10291" fmla="*/ 3519098 h 6286576"/>
              <a:gd name="connsiteX10292" fmla="*/ 552090 w 6331249"/>
              <a:gd name="connsiteY10292" fmla="*/ 3516540 h 6286576"/>
              <a:gd name="connsiteX10293" fmla="*/ 553717 w 6331249"/>
              <a:gd name="connsiteY10293" fmla="*/ 3513983 h 6286576"/>
              <a:gd name="connsiteX10294" fmla="*/ 555577 w 6331249"/>
              <a:gd name="connsiteY10294" fmla="*/ 3511426 h 6286576"/>
              <a:gd name="connsiteX10295" fmla="*/ 557436 w 6331249"/>
              <a:gd name="connsiteY10295" fmla="*/ 3508868 h 6286576"/>
              <a:gd name="connsiteX10296" fmla="*/ 559296 w 6331249"/>
              <a:gd name="connsiteY10296" fmla="*/ 3506311 h 6286576"/>
              <a:gd name="connsiteX10297" fmla="*/ 561388 w 6331249"/>
              <a:gd name="connsiteY10297" fmla="*/ 3503754 h 6286576"/>
              <a:gd name="connsiteX10298" fmla="*/ 563480 w 6331249"/>
              <a:gd name="connsiteY10298" fmla="*/ 3501196 h 6286576"/>
              <a:gd name="connsiteX10299" fmla="*/ 565572 w 6331249"/>
              <a:gd name="connsiteY10299" fmla="*/ 3498639 h 6286576"/>
              <a:gd name="connsiteX10300" fmla="*/ 567665 w 6331249"/>
              <a:gd name="connsiteY10300" fmla="*/ 3496082 h 6286576"/>
              <a:gd name="connsiteX10301" fmla="*/ 569989 w 6331249"/>
              <a:gd name="connsiteY10301" fmla="*/ 3493757 h 6286576"/>
              <a:gd name="connsiteX10302" fmla="*/ 572314 w 6331249"/>
              <a:gd name="connsiteY10302" fmla="*/ 3491432 h 6286576"/>
              <a:gd name="connsiteX10303" fmla="*/ 574638 w 6331249"/>
              <a:gd name="connsiteY10303" fmla="*/ 3489107 h 6286576"/>
              <a:gd name="connsiteX10304" fmla="*/ 576963 w 6331249"/>
              <a:gd name="connsiteY10304" fmla="*/ 3487015 h 6286576"/>
              <a:gd name="connsiteX10305" fmla="*/ 579288 w 6331249"/>
              <a:gd name="connsiteY10305" fmla="*/ 3484922 h 6286576"/>
              <a:gd name="connsiteX10306" fmla="*/ 581612 w 6331249"/>
              <a:gd name="connsiteY10306" fmla="*/ 3482830 h 6286576"/>
              <a:gd name="connsiteX10307" fmla="*/ 583937 w 6331249"/>
              <a:gd name="connsiteY10307" fmla="*/ 3480970 h 6286576"/>
              <a:gd name="connsiteX10308" fmla="*/ 586261 w 6331249"/>
              <a:gd name="connsiteY10308" fmla="*/ 3479110 h 6286576"/>
              <a:gd name="connsiteX10309" fmla="*/ 588586 w 6331249"/>
              <a:gd name="connsiteY10309" fmla="*/ 3477251 h 6286576"/>
              <a:gd name="connsiteX10310" fmla="*/ 590910 w 6331249"/>
              <a:gd name="connsiteY10310" fmla="*/ 3475623 h 6286576"/>
              <a:gd name="connsiteX10311" fmla="*/ 593235 w 6331249"/>
              <a:gd name="connsiteY10311" fmla="*/ 3473996 h 6286576"/>
              <a:gd name="connsiteX10312" fmla="*/ 595560 w 6331249"/>
              <a:gd name="connsiteY10312" fmla="*/ 3472601 h 6286576"/>
              <a:gd name="connsiteX10313" fmla="*/ 597884 w 6331249"/>
              <a:gd name="connsiteY10313" fmla="*/ 3471206 h 6286576"/>
              <a:gd name="connsiteX10314" fmla="*/ 600209 w 6331249"/>
              <a:gd name="connsiteY10314" fmla="*/ 3470044 h 6286576"/>
              <a:gd name="connsiteX10315" fmla="*/ 602533 w 6331249"/>
              <a:gd name="connsiteY10315" fmla="*/ 3470044 h 6286576"/>
              <a:gd name="connsiteX10316" fmla="*/ 654837 w 6331249"/>
              <a:gd name="connsiteY10316" fmla="*/ 3446795 h 6286576"/>
              <a:gd name="connsiteX10317" fmla="*/ 657161 w 6331249"/>
              <a:gd name="connsiteY10317" fmla="*/ 3446795 h 6286576"/>
              <a:gd name="connsiteX10318" fmla="*/ 659253 w 6331249"/>
              <a:gd name="connsiteY10318" fmla="*/ 3446795 h 6286576"/>
              <a:gd name="connsiteX10319" fmla="*/ 661113 w 6331249"/>
              <a:gd name="connsiteY10319" fmla="*/ 3446795 h 6286576"/>
              <a:gd name="connsiteX10320" fmla="*/ 662973 w 6331249"/>
              <a:gd name="connsiteY10320" fmla="*/ 3446795 h 6286576"/>
              <a:gd name="connsiteX10321" fmla="*/ 664600 w 6331249"/>
              <a:gd name="connsiteY10321" fmla="*/ 3446795 h 6286576"/>
              <a:gd name="connsiteX10322" fmla="*/ 672968 w 6331249"/>
              <a:gd name="connsiteY10322" fmla="*/ 3446795 h 6286576"/>
              <a:gd name="connsiteX10323" fmla="*/ 672968 w 6331249"/>
              <a:gd name="connsiteY10323" fmla="*/ 3457489 h 6286576"/>
              <a:gd name="connsiteX10324" fmla="*/ 672968 w 6331249"/>
              <a:gd name="connsiteY10324" fmla="*/ 3459582 h 6286576"/>
              <a:gd name="connsiteX10325" fmla="*/ 672968 w 6331249"/>
              <a:gd name="connsiteY10325" fmla="*/ 3461674 h 6286576"/>
              <a:gd name="connsiteX10326" fmla="*/ 672968 w 6331249"/>
              <a:gd name="connsiteY10326" fmla="*/ 3463999 h 6286576"/>
              <a:gd name="connsiteX10327" fmla="*/ 657161 w 6331249"/>
              <a:gd name="connsiteY10327" fmla="*/ 3519098 h 6286576"/>
              <a:gd name="connsiteX10328" fmla="*/ 657161 w 6331249"/>
              <a:gd name="connsiteY10328" fmla="*/ 3521655 h 6286576"/>
              <a:gd name="connsiteX10329" fmla="*/ 657161 w 6331249"/>
              <a:gd name="connsiteY10329" fmla="*/ 3524212 h 6286576"/>
              <a:gd name="connsiteX10330" fmla="*/ 657161 w 6331249"/>
              <a:gd name="connsiteY10330" fmla="*/ 3526769 h 6286576"/>
              <a:gd name="connsiteX10331" fmla="*/ 657161 w 6331249"/>
              <a:gd name="connsiteY10331" fmla="*/ 3529327 h 6286576"/>
              <a:gd name="connsiteX10332" fmla="*/ 655999 w 6331249"/>
              <a:gd name="connsiteY10332" fmla="*/ 3531884 h 6286576"/>
              <a:gd name="connsiteX10333" fmla="*/ 654604 w 6331249"/>
              <a:gd name="connsiteY10333" fmla="*/ 3534441 h 6286576"/>
              <a:gd name="connsiteX10334" fmla="*/ 653209 w 6331249"/>
              <a:gd name="connsiteY10334" fmla="*/ 3536998 h 6286576"/>
              <a:gd name="connsiteX10335" fmla="*/ 651815 w 6331249"/>
              <a:gd name="connsiteY10335" fmla="*/ 3539556 h 6286576"/>
              <a:gd name="connsiteX10336" fmla="*/ 650187 w 6331249"/>
              <a:gd name="connsiteY10336" fmla="*/ 3542113 h 6286576"/>
              <a:gd name="connsiteX10337" fmla="*/ 648095 w 6331249"/>
              <a:gd name="connsiteY10337" fmla="*/ 3540951 h 6286576"/>
              <a:gd name="connsiteX10338" fmla="*/ 646236 w 6331249"/>
              <a:gd name="connsiteY10338" fmla="*/ 3543508 h 6286576"/>
              <a:gd name="connsiteX10339" fmla="*/ 644376 w 6331249"/>
              <a:gd name="connsiteY10339" fmla="*/ 3546065 h 6286576"/>
              <a:gd name="connsiteX10340" fmla="*/ 642516 w 6331249"/>
              <a:gd name="connsiteY10340" fmla="*/ 3548623 h 6286576"/>
              <a:gd name="connsiteX10341" fmla="*/ 640424 w 6331249"/>
              <a:gd name="connsiteY10341" fmla="*/ 3551180 h 6286576"/>
              <a:gd name="connsiteX10342" fmla="*/ 638332 w 6331249"/>
              <a:gd name="connsiteY10342" fmla="*/ 3553737 h 6286576"/>
              <a:gd name="connsiteX10343" fmla="*/ 636240 w 6331249"/>
              <a:gd name="connsiteY10343" fmla="*/ 3556295 h 6286576"/>
              <a:gd name="connsiteX10344" fmla="*/ 634148 w 6331249"/>
              <a:gd name="connsiteY10344" fmla="*/ 3558852 h 6286576"/>
              <a:gd name="connsiteX10345" fmla="*/ 631823 w 6331249"/>
              <a:gd name="connsiteY10345" fmla="*/ 3561177 h 6286576"/>
              <a:gd name="connsiteX10346" fmla="*/ 629499 w 6331249"/>
              <a:gd name="connsiteY10346" fmla="*/ 3563502 h 6286576"/>
              <a:gd name="connsiteX10347" fmla="*/ 627174 w 6331249"/>
              <a:gd name="connsiteY10347" fmla="*/ 3565827 h 6286576"/>
              <a:gd name="connsiteX10348" fmla="*/ 624849 w 6331249"/>
              <a:gd name="connsiteY10348" fmla="*/ 3567919 h 6286576"/>
              <a:gd name="connsiteX10349" fmla="*/ 622525 w 6331249"/>
              <a:gd name="connsiteY10349" fmla="*/ 3570011 h 6286576"/>
              <a:gd name="connsiteX10350" fmla="*/ 620200 w 6331249"/>
              <a:gd name="connsiteY10350" fmla="*/ 3572104 h 6286576"/>
              <a:gd name="connsiteX10351" fmla="*/ 617876 w 6331249"/>
              <a:gd name="connsiteY10351" fmla="*/ 3573964 h 6286576"/>
              <a:gd name="connsiteX10352" fmla="*/ 615551 w 6331249"/>
              <a:gd name="connsiteY10352" fmla="*/ 3575823 h 6286576"/>
              <a:gd name="connsiteX10353" fmla="*/ 613226 w 6331249"/>
              <a:gd name="connsiteY10353" fmla="*/ 3577683 h 6286576"/>
              <a:gd name="connsiteX10354" fmla="*/ 610902 w 6331249"/>
              <a:gd name="connsiteY10354" fmla="*/ 3579311 h 6286576"/>
              <a:gd name="connsiteX10355" fmla="*/ 608577 w 6331249"/>
              <a:gd name="connsiteY10355" fmla="*/ 3580938 h 6286576"/>
              <a:gd name="connsiteX10356" fmla="*/ 606253 w 6331249"/>
              <a:gd name="connsiteY10356" fmla="*/ 3582333 h 6286576"/>
              <a:gd name="connsiteX10357" fmla="*/ 603928 w 6331249"/>
              <a:gd name="connsiteY10357" fmla="*/ 3583728 h 6286576"/>
              <a:gd name="connsiteX10358" fmla="*/ 601604 w 6331249"/>
              <a:gd name="connsiteY10358" fmla="*/ 3584890 h 6286576"/>
              <a:gd name="connsiteX10359" fmla="*/ 599279 w 6331249"/>
              <a:gd name="connsiteY10359" fmla="*/ 3584890 h 6286576"/>
              <a:gd name="connsiteX10360" fmla="*/ 546976 w 6331249"/>
              <a:gd name="connsiteY10360" fmla="*/ 3608138 h 6286576"/>
              <a:gd name="connsiteX10361" fmla="*/ 544651 w 6331249"/>
              <a:gd name="connsiteY10361" fmla="*/ 3608138 h 6286576"/>
              <a:gd name="connsiteX10362" fmla="*/ 542559 w 6331249"/>
              <a:gd name="connsiteY10362" fmla="*/ 3608138 h 6286576"/>
              <a:gd name="connsiteX10363" fmla="*/ 540699 w 6331249"/>
              <a:gd name="connsiteY10363" fmla="*/ 3608138 h 6286576"/>
              <a:gd name="connsiteX10364" fmla="*/ 538840 w 6331249"/>
              <a:gd name="connsiteY10364" fmla="*/ 3608138 h 6286576"/>
              <a:gd name="connsiteX10365" fmla="*/ 537212 w 6331249"/>
              <a:gd name="connsiteY10365" fmla="*/ 3608138 h 6286576"/>
              <a:gd name="connsiteX10366" fmla="*/ 528844 w 6331249"/>
              <a:gd name="connsiteY10366" fmla="*/ 3608138 h 6286576"/>
              <a:gd name="connsiteX10367" fmla="*/ 528844 w 6331249"/>
              <a:gd name="connsiteY10367" fmla="*/ 3595352 h 6286576"/>
              <a:gd name="connsiteX10368" fmla="*/ 528844 w 6331249"/>
              <a:gd name="connsiteY10368" fmla="*/ 3593259 h 6286576"/>
              <a:gd name="connsiteX10369" fmla="*/ 528844 w 6331249"/>
              <a:gd name="connsiteY10369" fmla="*/ 3590935 h 6286576"/>
              <a:gd name="connsiteX10370" fmla="*/ 528844 w 6331249"/>
              <a:gd name="connsiteY10370" fmla="*/ 3590935 h 6286576"/>
              <a:gd name="connsiteX10371" fmla="*/ 311495 w 6331249"/>
              <a:gd name="connsiteY10371" fmla="*/ 3829927 h 6286576"/>
              <a:gd name="connsiteX10372" fmla="*/ 329627 w 6331249"/>
              <a:gd name="connsiteY10372" fmla="*/ 3775759 h 6286576"/>
              <a:gd name="connsiteX10373" fmla="*/ 329627 w 6331249"/>
              <a:gd name="connsiteY10373" fmla="*/ 3773201 h 6286576"/>
              <a:gd name="connsiteX10374" fmla="*/ 329627 w 6331249"/>
              <a:gd name="connsiteY10374" fmla="*/ 3770876 h 6286576"/>
              <a:gd name="connsiteX10375" fmla="*/ 329627 w 6331249"/>
              <a:gd name="connsiteY10375" fmla="*/ 3768319 h 6286576"/>
              <a:gd name="connsiteX10376" fmla="*/ 330789 w 6331249"/>
              <a:gd name="connsiteY10376" fmla="*/ 3765762 h 6286576"/>
              <a:gd name="connsiteX10377" fmla="*/ 332184 w 6331249"/>
              <a:gd name="connsiteY10377" fmla="*/ 3763205 h 6286576"/>
              <a:gd name="connsiteX10378" fmla="*/ 333578 w 6331249"/>
              <a:gd name="connsiteY10378" fmla="*/ 3760648 h 6286576"/>
              <a:gd name="connsiteX10379" fmla="*/ 334973 w 6331249"/>
              <a:gd name="connsiteY10379" fmla="*/ 3758090 h 6286576"/>
              <a:gd name="connsiteX10380" fmla="*/ 336600 w 6331249"/>
              <a:gd name="connsiteY10380" fmla="*/ 3755533 h 6286576"/>
              <a:gd name="connsiteX10381" fmla="*/ 338228 w 6331249"/>
              <a:gd name="connsiteY10381" fmla="*/ 3752976 h 6286576"/>
              <a:gd name="connsiteX10382" fmla="*/ 340087 w 6331249"/>
              <a:gd name="connsiteY10382" fmla="*/ 3750418 h 6286576"/>
              <a:gd name="connsiteX10383" fmla="*/ 341947 w 6331249"/>
              <a:gd name="connsiteY10383" fmla="*/ 3747861 h 6286576"/>
              <a:gd name="connsiteX10384" fmla="*/ 343807 w 6331249"/>
              <a:gd name="connsiteY10384" fmla="*/ 3745304 h 6286576"/>
              <a:gd name="connsiteX10385" fmla="*/ 345899 w 6331249"/>
              <a:gd name="connsiteY10385" fmla="*/ 3742746 h 6286576"/>
              <a:gd name="connsiteX10386" fmla="*/ 347991 w 6331249"/>
              <a:gd name="connsiteY10386" fmla="*/ 3740189 h 6286576"/>
              <a:gd name="connsiteX10387" fmla="*/ 350083 w 6331249"/>
              <a:gd name="connsiteY10387" fmla="*/ 3737632 h 6286576"/>
              <a:gd name="connsiteX10388" fmla="*/ 352408 w 6331249"/>
              <a:gd name="connsiteY10388" fmla="*/ 3735307 h 6286576"/>
              <a:gd name="connsiteX10389" fmla="*/ 354732 w 6331249"/>
              <a:gd name="connsiteY10389" fmla="*/ 3732982 h 6286576"/>
              <a:gd name="connsiteX10390" fmla="*/ 357057 w 6331249"/>
              <a:gd name="connsiteY10390" fmla="*/ 3730657 h 6286576"/>
              <a:gd name="connsiteX10391" fmla="*/ 359381 w 6331249"/>
              <a:gd name="connsiteY10391" fmla="*/ 3728332 h 6286576"/>
              <a:gd name="connsiteX10392" fmla="*/ 361706 w 6331249"/>
              <a:gd name="connsiteY10392" fmla="*/ 3726240 h 6286576"/>
              <a:gd name="connsiteX10393" fmla="*/ 364031 w 6331249"/>
              <a:gd name="connsiteY10393" fmla="*/ 3724147 h 6286576"/>
              <a:gd name="connsiteX10394" fmla="*/ 366588 w 6331249"/>
              <a:gd name="connsiteY10394" fmla="*/ 3722055 h 6286576"/>
              <a:gd name="connsiteX10395" fmla="*/ 369145 w 6331249"/>
              <a:gd name="connsiteY10395" fmla="*/ 3720195 h 6286576"/>
              <a:gd name="connsiteX10396" fmla="*/ 371702 w 6331249"/>
              <a:gd name="connsiteY10396" fmla="*/ 3718335 h 6286576"/>
              <a:gd name="connsiteX10397" fmla="*/ 374259 w 6331249"/>
              <a:gd name="connsiteY10397" fmla="*/ 3716475 h 6286576"/>
              <a:gd name="connsiteX10398" fmla="*/ 376816 w 6331249"/>
              <a:gd name="connsiteY10398" fmla="*/ 3714848 h 6286576"/>
              <a:gd name="connsiteX10399" fmla="*/ 379373 w 6331249"/>
              <a:gd name="connsiteY10399" fmla="*/ 3713221 h 6286576"/>
              <a:gd name="connsiteX10400" fmla="*/ 381930 w 6331249"/>
              <a:gd name="connsiteY10400" fmla="*/ 3711826 h 6286576"/>
              <a:gd name="connsiteX10401" fmla="*/ 384255 w 6331249"/>
              <a:gd name="connsiteY10401" fmla="*/ 3710431 h 6286576"/>
              <a:gd name="connsiteX10402" fmla="*/ 386579 w 6331249"/>
              <a:gd name="connsiteY10402" fmla="*/ 3709269 h 6286576"/>
              <a:gd name="connsiteX10403" fmla="*/ 388904 w 6331249"/>
              <a:gd name="connsiteY10403" fmla="*/ 3709269 h 6286576"/>
              <a:gd name="connsiteX10404" fmla="*/ 391228 w 6331249"/>
              <a:gd name="connsiteY10404" fmla="*/ 3709269 h 6286576"/>
              <a:gd name="connsiteX10405" fmla="*/ 444461 w 6331249"/>
              <a:gd name="connsiteY10405" fmla="*/ 3687880 h 6286576"/>
              <a:gd name="connsiteX10406" fmla="*/ 446786 w 6331249"/>
              <a:gd name="connsiteY10406" fmla="*/ 3687880 h 6286576"/>
              <a:gd name="connsiteX10407" fmla="*/ 448878 w 6331249"/>
              <a:gd name="connsiteY10407" fmla="*/ 3687880 h 6286576"/>
              <a:gd name="connsiteX10408" fmla="*/ 450738 w 6331249"/>
              <a:gd name="connsiteY10408" fmla="*/ 3687880 h 6286576"/>
              <a:gd name="connsiteX10409" fmla="*/ 452597 w 6331249"/>
              <a:gd name="connsiteY10409" fmla="*/ 3687880 h 6286576"/>
              <a:gd name="connsiteX10410" fmla="*/ 462593 w 6331249"/>
              <a:gd name="connsiteY10410" fmla="*/ 3687880 h 6286576"/>
              <a:gd name="connsiteX10411" fmla="*/ 462593 w 6331249"/>
              <a:gd name="connsiteY10411" fmla="*/ 3698574 h 6286576"/>
              <a:gd name="connsiteX10412" fmla="*/ 462593 w 6331249"/>
              <a:gd name="connsiteY10412" fmla="*/ 3700667 h 6286576"/>
              <a:gd name="connsiteX10413" fmla="*/ 462593 w 6331249"/>
              <a:gd name="connsiteY10413" fmla="*/ 3702759 h 6286576"/>
              <a:gd name="connsiteX10414" fmla="*/ 462593 w 6331249"/>
              <a:gd name="connsiteY10414" fmla="*/ 3705084 h 6286576"/>
              <a:gd name="connsiteX10415" fmla="*/ 444694 w 6331249"/>
              <a:gd name="connsiteY10415" fmla="*/ 3759485 h 6286576"/>
              <a:gd name="connsiteX10416" fmla="*/ 444694 w 6331249"/>
              <a:gd name="connsiteY10416" fmla="*/ 3762042 h 6286576"/>
              <a:gd name="connsiteX10417" fmla="*/ 444694 w 6331249"/>
              <a:gd name="connsiteY10417" fmla="*/ 3764367 h 6286576"/>
              <a:gd name="connsiteX10418" fmla="*/ 444694 w 6331249"/>
              <a:gd name="connsiteY10418" fmla="*/ 3766924 h 6286576"/>
              <a:gd name="connsiteX10419" fmla="*/ 443532 w 6331249"/>
              <a:gd name="connsiteY10419" fmla="*/ 3769482 h 6286576"/>
              <a:gd name="connsiteX10420" fmla="*/ 442137 w 6331249"/>
              <a:gd name="connsiteY10420" fmla="*/ 3772039 h 6286576"/>
              <a:gd name="connsiteX10421" fmla="*/ 440742 w 6331249"/>
              <a:gd name="connsiteY10421" fmla="*/ 3774596 h 6286576"/>
              <a:gd name="connsiteX10422" fmla="*/ 439347 w 6331249"/>
              <a:gd name="connsiteY10422" fmla="*/ 3777154 h 6286576"/>
              <a:gd name="connsiteX10423" fmla="*/ 437720 w 6331249"/>
              <a:gd name="connsiteY10423" fmla="*/ 3779711 h 6286576"/>
              <a:gd name="connsiteX10424" fmla="*/ 436093 w 6331249"/>
              <a:gd name="connsiteY10424" fmla="*/ 3782268 h 6286576"/>
              <a:gd name="connsiteX10425" fmla="*/ 434233 w 6331249"/>
              <a:gd name="connsiteY10425" fmla="*/ 3784826 h 6286576"/>
              <a:gd name="connsiteX10426" fmla="*/ 432374 w 6331249"/>
              <a:gd name="connsiteY10426" fmla="*/ 3787383 h 6286576"/>
              <a:gd name="connsiteX10427" fmla="*/ 430514 w 6331249"/>
              <a:gd name="connsiteY10427" fmla="*/ 3789940 h 6286576"/>
              <a:gd name="connsiteX10428" fmla="*/ 428422 w 6331249"/>
              <a:gd name="connsiteY10428" fmla="*/ 3792498 h 6286576"/>
              <a:gd name="connsiteX10429" fmla="*/ 426330 w 6331249"/>
              <a:gd name="connsiteY10429" fmla="*/ 3795055 h 6286576"/>
              <a:gd name="connsiteX10430" fmla="*/ 424237 w 6331249"/>
              <a:gd name="connsiteY10430" fmla="*/ 3797612 h 6286576"/>
              <a:gd name="connsiteX10431" fmla="*/ 421913 w 6331249"/>
              <a:gd name="connsiteY10431" fmla="*/ 3799937 h 6286576"/>
              <a:gd name="connsiteX10432" fmla="*/ 419588 w 6331249"/>
              <a:gd name="connsiteY10432" fmla="*/ 3802262 h 6286576"/>
              <a:gd name="connsiteX10433" fmla="*/ 417264 w 6331249"/>
              <a:gd name="connsiteY10433" fmla="*/ 3804587 h 6286576"/>
              <a:gd name="connsiteX10434" fmla="*/ 414939 w 6331249"/>
              <a:gd name="connsiteY10434" fmla="*/ 3806911 h 6286576"/>
              <a:gd name="connsiteX10435" fmla="*/ 412614 w 6331249"/>
              <a:gd name="connsiteY10435" fmla="*/ 3809004 h 6286576"/>
              <a:gd name="connsiteX10436" fmla="*/ 410290 w 6331249"/>
              <a:gd name="connsiteY10436" fmla="*/ 3811096 h 6286576"/>
              <a:gd name="connsiteX10437" fmla="*/ 407733 w 6331249"/>
              <a:gd name="connsiteY10437" fmla="*/ 3813189 h 6286576"/>
              <a:gd name="connsiteX10438" fmla="*/ 405176 w 6331249"/>
              <a:gd name="connsiteY10438" fmla="*/ 3815048 h 6286576"/>
              <a:gd name="connsiteX10439" fmla="*/ 402619 w 6331249"/>
              <a:gd name="connsiteY10439" fmla="*/ 3816908 h 6286576"/>
              <a:gd name="connsiteX10440" fmla="*/ 400062 w 6331249"/>
              <a:gd name="connsiteY10440" fmla="*/ 3818768 h 6286576"/>
              <a:gd name="connsiteX10441" fmla="*/ 397505 w 6331249"/>
              <a:gd name="connsiteY10441" fmla="*/ 3820395 h 6286576"/>
              <a:gd name="connsiteX10442" fmla="*/ 394948 w 6331249"/>
              <a:gd name="connsiteY10442" fmla="*/ 3822023 h 6286576"/>
              <a:gd name="connsiteX10443" fmla="*/ 392391 w 6331249"/>
              <a:gd name="connsiteY10443" fmla="*/ 3823418 h 6286576"/>
              <a:gd name="connsiteX10444" fmla="*/ 390066 w 6331249"/>
              <a:gd name="connsiteY10444" fmla="*/ 3824813 h 6286576"/>
              <a:gd name="connsiteX10445" fmla="*/ 387741 w 6331249"/>
              <a:gd name="connsiteY10445" fmla="*/ 3825975 h 6286576"/>
              <a:gd name="connsiteX10446" fmla="*/ 385417 w 6331249"/>
              <a:gd name="connsiteY10446" fmla="*/ 3825975 h 6286576"/>
              <a:gd name="connsiteX10447" fmla="*/ 383092 w 6331249"/>
              <a:gd name="connsiteY10447" fmla="*/ 3825975 h 6286576"/>
              <a:gd name="connsiteX10448" fmla="*/ 329859 w 6331249"/>
              <a:gd name="connsiteY10448" fmla="*/ 3847364 h 6286576"/>
              <a:gd name="connsiteX10449" fmla="*/ 327535 w 6331249"/>
              <a:gd name="connsiteY10449" fmla="*/ 3847364 h 6286576"/>
              <a:gd name="connsiteX10450" fmla="*/ 325442 w 6331249"/>
              <a:gd name="connsiteY10450" fmla="*/ 3847364 h 6286576"/>
              <a:gd name="connsiteX10451" fmla="*/ 323583 w 6331249"/>
              <a:gd name="connsiteY10451" fmla="*/ 3847364 h 6286576"/>
              <a:gd name="connsiteX10452" fmla="*/ 321723 w 6331249"/>
              <a:gd name="connsiteY10452" fmla="*/ 3847364 h 6286576"/>
              <a:gd name="connsiteX10453" fmla="*/ 310333 w 6331249"/>
              <a:gd name="connsiteY10453" fmla="*/ 3847364 h 6286576"/>
              <a:gd name="connsiteX10454" fmla="*/ 310333 w 6331249"/>
              <a:gd name="connsiteY10454" fmla="*/ 3836669 h 6286576"/>
              <a:gd name="connsiteX10455" fmla="*/ 310333 w 6331249"/>
              <a:gd name="connsiteY10455" fmla="*/ 3834577 h 6286576"/>
              <a:gd name="connsiteX10456" fmla="*/ 310333 w 6331249"/>
              <a:gd name="connsiteY10456" fmla="*/ 3832485 h 6286576"/>
              <a:gd name="connsiteX10457" fmla="*/ 310333 w 6331249"/>
              <a:gd name="connsiteY10457" fmla="*/ 3830160 h 6286576"/>
              <a:gd name="connsiteX10458" fmla="*/ 310333 w 6331249"/>
              <a:gd name="connsiteY10458" fmla="*/ 3830160 h 6286576"/>
              <a:gd name="connsiteX10459" fmla="*/ 100887 w 6331249"/>
              <a:gd name="connsiteY10459" fmla="*/ 3483760 h 6286576"/>
              <a:gd name="connsiteX10460" fmla="*/ 99260 w 6331249"/>
              <a:gd name="connsiteY10460" fmla="*/ 3427034 h 6286576"/>
              <a:gd name="connsiteX10461" fmla="*/ 99260 w 6331249"/>
              <a:gd name="connsiteY10461" fmla="*/ 3415410 h 6286576"/>
              <a:gd name="connsiteX10462" fmla="*/ 99260 w 6331249"/>
              <a:gd name="connsiteY10462" fmla="*/ 3412620 h 6286576"/>
              <a:gd name="connsiteX10463" fmla="*/ 99260 w 6331249"/>
              <a:gd name="connsiteY10463" fmla="*/ 3409830 h 6286576"/>
              <a:gd name="connsiteX10464" fmla="*/ 99260 w 6331249"/>
              <a:gd name="connsiteY10464" fmla="*/ 3406808 h 6286576"/>
              <a:gd name="connsiteX10465" fmla="*/ 99260 w 6331249"/>
              <a:gd name="connsiteY10465" fmla="*/ 3403786 h 6286576"/>
              <a:gd name="connsiteX10466" fmla="*/ 99260 w 6331249"/>
              <a:gd name="connsiteY10466" fmla="*/ 3400763 h 6286576"/>
              <a:gd name="connsiteX10467" fmla="*/ 99260 w 6331249"/>
              <a:gd name="connsiteY10467" fmla="*/ 3397741 h 6286576"/>
              <a:gd name="connsiteX10468" fmla="*/ 99260 w 6331249"/>
              <a:gd name="connsiteY10468" fmla="*/ 3394719 h 6286576"/>
              <a:gd name="connsiteX10469" fmla="*/ 99260 w 6331249"/>
              <a:gd name="connsiteY10469" fmla="*/ 3391697 h 6286576"/>
              <a:gd name="connsiteX10470" fmla="*/ 99260 w 6331249"/>
              <a:gd name="connsiteY10470" fmla="*/ 3388674 h 6286576"/>
              <a:gd name="connsiteX10471" fmla="*/ 99260 w 6331249"/>
              <a:gd name="connsiteY10471" fmla="*/ 3385652 h 6286576"/>
              <a:gd name="connsiteX10472" fmla="*/ 100422 w 6331249"/>
              <a:gd name="connsiteY10472" fmla="*/ 3382630 h 6286576"/>
              <a:gd name="connsiteX10473" fmla="*/ 101585 w 6331249"/>
              <a:gd name="connsiteY10473" fmla="*/ 3379608 h 6286576"/>
              <a:gd name="connsiteX10474" fmla="*/ 102979 w 6331249"/>
              <a:gd name="connsiteY10474" fmla="*/ 3376585 h 6286576"/>
              <a:gd name="connsiteX10475" fmla="*/ 113440 w 6331249"/>
              <a:gd name="connsiteY10475" fmla="*/ 3373563 h 6286576"/>
              <a:gd name="connsiteX10476" fmla="*/ 114835 w 6331249"/>
              <a:gd name="connsiteY10476" fmla="*/ 3370541 h 6286576"/>
              <a:gd name="connsiteX10477" fmla="*/ 116229 w 6331249"/>
              <a:gd name="connsiteY10477" fmla="*/ 3367751 h 6286576"/>
              <a:gd name="connsiteX10478" fmla="*/ 117857 w 6331249"/>
              <a:gd name="connsiteY10478" fmla="*/ 3364961 h 6286576"/>
              <a:gd name="connsiteX10479" fmla="*/ 119484 w 6331249"/>
              <a:gd name="connsiteY10479" fmla="*/ 3362171 h 6286576"/>
              <a:gd name="connsiteX10480" fmla="*/ 121111 w 6331249"/>
              <a:gd name="connsiteY10480" fmla="*/ 3359381 h 6286576"/>
              <a:gd name="connsiteX10481" fmla="*/ 122738 w 6331249"/>
              <a:gd name="connsiteY10481" fmla="*/ 3356824 h 6286576"/>
              <a:gd name="connsiteX10482" fmla="*/ 124365 w 6331249"/>
              <a:gd name="connsiteY10482" fmla="*/ 3354267 h 6286576"/>
              <a:gd name="connsiteX10483" fmla="*/ 126225 w 6331249"/>
              <a:gd name="connsiteY10483" fmla="*/ 3351942 h 6286576"/>
              <a:gd name="connsiteX10484" fmla="*/ 128085 w 6331249"/>
              <a:gd name="connsiteY10484" fmla="*/ 3349617 h 6286576"/>
              <a:gd name="connsiteX10485" fmla="*/ 129944 w 6331249"/>
              <a:gd name="connsiteY10485" fmla="*/ 3347525 h 6286576"/>
              <a:gd name="connsiteX10486" fmla="*/ 131804 w 6331249"/>
              <a:gd name="connsiteY10486" fmla="*/ 3345433 h 6286576"/>
              <a:gd name="connsiteX10487" fmla="*/ 133664 w 6331249"/>
              <a:gd name="connsiteY10487" fmla="*/ 3343573 h 6286576"/>
              <a:gd name="connsiteX10488" fmla="*/ 135524 w 6331249"/>
              <a:gd name="connsiteY10488" fmla="*/ 3341713 h 6286576"/>
              <a:gd name="connsiteX10489" fmla="*/ 137383 w 6331249"/>
              <a:gd name="connsiteY10489" fmla="*/ 3339853 h 6286576"/>
              <a:gd name="connsiteX10490" fmla="*/ 180156 w 6331249"/>
              <a:gd name="connsiteY10490" fmla="*/ 3301726 h 6286576"/>
              <a:gd name="connsiteX10491" fmla="*/ 182015 w 6331249"/>
              <a:gd name="connsiteY10491" fmla="*/ 3300098 h 6286576"/>
              <a:gd name="connsiteX10492" fmla="*/ 183642 w 6331249"/>
              <a:gd name="connsiteY10492" fmla="*/ 3298703 h 6286576"/>
              <a:gd name="connsiteX10493" fmla="*/ 185270 w 6331249"/>
              <a:gd name="connsiteY10493" fmla="*/ 3297541 h 6286576"/>
              <a:gd name="connsiteX10494" fmla="*/ 186897 w 6331249"/>
              <a:gd name="connsiteY10494" fmla="*/ 3297541 h 6286576"/>
              <a:gd name="connsiteX10495" fmla="*/ 188292 w 6331249"/>
              <a:gd name="connsiteY10495" fmla="*/ 3297541 h 6286576"/>
              <a:gd name="connsiteX10496" fmla="*/ 189686 w 6331249"/>
              <a:gd name="connsiteY10496" fmla="*/ 3297541 h 6286576"/>
              <a:gd name="connsiteX10497" fmla="*/ 190849 w 6331249"/>
              <a:gd name="connsiteY10497" fmla="*/ 3297541 h 6286576"/>
              <a:gd name="connsiteX10498" fmla="*/ 190849 w 6331249"/>
              <a:gd name="connsiteY10498" fmla="*/ 3297541 h 6286576"/>
              <a:gd name="connsiteX10499" fmla="*/ 195963 w 6331249"/>
              <a:gd name="connsiteY10499" fmla="*/ 3297541 h 6286576"/>
              <a:gd name="connsiteX10500" fmla="*/ 195963 w 6331249"/>
              <a:gd name="connsiteY10500" fmla="*/ 3297541 h 6286576"/>
              <a:gd name="connsiteX10501" fmla="*/ 195963 w 6331249"/>
              <a:gd name="connsiteY10501" fmla="*/ 3297541 h 6286576"/>
              <a:gd name="connsiteX10502" fmla="*/ 195963 w 6331249"/>
              <a:gd name="connsiteY10502" fmla="*/ 3297541 h 6286576"/>
              <a:gd name="connsiteX10503" fmla="*/ 195963 w 6331249"/>
              <a:gd name="connsiteY10503" fmla="*/ 3297541 h 6286576"/>
              <a:gd name="connsiteX10504" fmla="*/ 195963 w 6331249"/>
              <a:gd name="connsiteY10504" fmla="*/ 3297541 h 6286576"/>
              <a:gd name="connsiteX10505" fmla="*/ 195963 w 6331249"/>
              <a:gd name="connsiteY10505" fmla="*/ 3298703 h 6286576"/>
              <a:gd name="connsiteX10506" fmla="*/ 195963 w 6331249"/>
              <a:gd name="connsiteY10506" fmla="*/ 3300098 h 6286576"/>
              <a:gd name="connsiteX10507" fmla="*/ 195963 w 6331249"/>
              <a:gd name="connsiteY10507" fmla="*/ 3301726 h 6286576"/>
              <a:gd name="connsiteX10508" fmla="*/ 195963 w 6331249"/>
              <a:gd name="connsiteY10508" fmla="*/ 3310792 h 6286576"/>
              <a:gd name="connsiteX10509" fmla="*/ 197823 w 6331249"/>
              <a:gd name="connsiteY10509" fmla="*/ 3367984 h 6286576"/>
              <a:gd name="connsiteX10510" fmla="*/ 197823 w 6331249"/>
              <a:gd name="connsiteY10510" fmla="*/ 3378678 h 6286576"/>
              <a:gd name="connsiteX10511" fmla="*/ 197823 w 6331249"/>
              <a:gd name="connsiteY10511" fmla="*/ 3381467 h 6286576"/>
              <a:gd name="connsiteX10512" fmla="*/ 197823 w 6331249"/>
              <a:gd name="connsiteY10512" fmla="*/ 3384257 h 6286576"/>
              <a:gd name="connsiteX10513" fmla="*/ 197823 w 6331249"/>
              <a:gd name="connsiteY10513" fmla="*/ 3387279 h 6286576"/>
              <a:gd name="connsiteX10514" fmla="*/ 197823 w 6331249"/>
              <a:gd name="connsiteY10514" fmla="*/ 3390302 h 6286576"/>
              <a:gd name="connsiteX10515" fmla="*/ 197823 w 6331249"/>
              <a:gd name="connsiteY10515" fmla="*/ 3393324 h 6286576"/>
              <a:gd name="connsiteX10516" fmla="*/ 197823 w 6331249"/>
              <a:gd name="connsiteY10516" fmla="*/ 3396346 h 6286576"/>
              <a:gd name="connsiteX10517" fmla="*/ 197823 w 6331249"/>
              <a:gd name="connsiteY10517" fmla="*/ 3399369 h 6286576"/>
              <a:gd name="connsiteX10518" fmla="*/ 197823 w 6331249"/>
              <a:gd name="connsiteY10518" fmla="*/ 3402391 h 6286576"/>
              <a:gd name="connsiteX10519" fmla="*/ 197823 w 6331249"/>
              <a:gd name="connsiteY10519" fmla="*/ 3405413 h 6286576"/>
              <a:gd name="connsiteX10520" fmla="*/ 197823 w 6331249"/>
              <a:gd name="connsiteY10520" fmla="*/ 3408435 h 6286576"/>
              <a:gd name="connsiteX10521" fmla="*/ 196660 w 6331249"/>
              <a:gd name="connsiteY10521" fmla="*/ 3411458 h 6286576"/>
              <a:gd name="connsiteX10522" fmla="*/ 195498 w 6331249"/>
              <a:gd name="connsiteY10522" fmla="*/ 3414480 h 6286576"/>
              <a:gd name="connsiteX10523" fmla="*/ 194103 w 6331249"/>
              <a:gd name="connsiteY10523" fmla="*/ 3417502 h 6286576"/>
              <a:gd name="connsiteX10524" fmla="*/ 192708 w 6331249"/>
              <a:gd name="connsiteY10524" fmla="*/ 3420525 h 6286576"/>
              <a:gd name="connsiteX10525" fmla="*/ 191314 w 6331249"/>
              <a:gd name="connsiteY10525" fmla="*/ 3423547 h 6286576"/>
              <a:gd name="connsiteX10526" fmla="*/ 189919 w 6331249"/>
              <a:gd name="connsiteY10526" fmla="*/ 3426337 h 6286576"/>
              <a:gd name="connsiteX10527" fmla="*/ 188292 w 6331249"/>
              <a:gd name="connsiteY10527" fmla="*/ 3429126 h 6286576"/>
              <a:gd name="connsiteX10528" fmla="*/ 186664 w 6331249"/>
              <a:gd name="connsiteY10528" fmla="*/ 3431916 h 6286576"/>
              <a:gd name="connsiteX10529" fmla="*/ 185037 w 6331249"/>
              <a:gd name="connsiteY10529" fmla="*/ 3434474 h 6286576"/>
              <a:gd name="connsiteX10530" fmla="*/ 183410 w 6331249"/>
              <a:gd name="connsiteY10530" fmla="*/ 3437031 h 6286576"/>
              <a:gd name="connsiteX10531" fmla="*/ 181783 w 6331249"/>
              <a:gd name="connsiteY10531" fmla="*/ 3439588 h 6286576"/>
              <a:gd name="connsiteX10532" fmla="*/ 179923 w 6331249"/>
              <a:gd name="connsiteY10532" fmla="*/ 3441913 h 6286576"/>
              <a:gd name="connsiteX10533" fmla="*/ 178063 w 6331249"/>
              <a:gd name="connsiteY10533" fmla="*/ 3444238 h 6286576"/>
              <a:gd name="connsiteX10534" fmla="*/ 176204 w 6331249"/>
              <a:gd name="connsiteY10534" fmla="*/ 3446330 h 6286576"/>
              <a:gd name="connsiteX10535" fmla="*/ 174344 w 6331249"/>
              <a:gd name="connsiteY10535" fmla="*/ 3448422 h 6286576"/>
              <a:gd name="connsiteX10536" fmla="*/ 172484 w 6331249"/>
              <a:gd name="connsiteY10536" fmla="*/ 3450282 h 6286576"/>
              <a:gd name="connsiteX10537" fmla="*/ 170625 w 6331249"/>
              <a:gd name="connsiteY10537" fmla="*/ 3452142 h 6286576"/>
              <a:gd name="connsiteX10538" fmla="*/ 168765 w 6331249"/>
              <a:gd name="connsiteY10538" fmla="*/ 3454002 h 6286576"/>
              <a:gd name="connsiteX10539" fmla="*/ 125993 w 6331249"/>
              <a:gd name="connsiteY10539" fmla="*/ 3492129 h 6286576"/>
              <a:gd name="connsiteX10540" fmla="*/ 124133 w 6331249"/>
              <a:gd name="connsiteY10540" fmla="*/ 3493757 h 6286576"/>
              <a:gd name="connsiteX10541" fmla="*/ 122506 w 6331249"/>
              <a:gd name="connsiteY10541" fmla="*/ 3495151 h 6286576"/>
              <a:gd name="connsiteX10542" fmla="*/ 120879 w 6331249"/>
              <a:gd name="connsiteY10542" fmla="*/ 3496314 h 6286576"/>
              <a:gd name="connsiteX10543" fmla="*/ 119251 w 6331249"/>
              <a:gd name="connsiteY10543" fmla="*/ 3496314 h 6286576"/>
              <a:gd name="connsiteX10544" fmla="*/ 117857 w 6331249"/>
              <a:gd name="connsiteY10544" fmla="*/ 3496314 h 6286576"/>
              <a:gd name="connsiteX10545" fmla="*/ 116462 w 6331249"/>
              <a:gd name="connsiteY10545" fmla="*/ 3496314 h 6286576"/>
              <a:gd name="connsiteX10546" fmla="*/ 115300 w 6331249"/>
              <a:gd name="connsiteY10546" fmla="*/ 3496314 h 6286576"/>
              <a:gd name="connsiteX10547" fmla="*/ 115300 w 6331249"/>
              <a:gd name="connsiteY10547" fmla="*/ 3496314 h 6286576"/>
              <a:gd name="connsiteX10548" fmla="*/ 105536 w 6331249"/>
              <a:gd name="connsiteY10548" fmla="*/ 3496314 h 6286576"/>
              <a:gd name="connsiteX10549" fmla="*/ 105536 w 6331249"/>
              <a:gd name="connsiteY10549" fmla="*/ 3496314 h 6286576"/>
              <a:gd name="connsiteX10550" fmla="*/ 105536 w 6331249"/>
              <a:gd name="connsiteY10550" fmla="*/ 3496314 h 6286576"/>
              <a:gd name="connsiteX10551" fmla="*/ 105536 w 6331249"/>
              <a:gd name="connsiteY10551" fmla="*/ 3496314 h 6286576"/>
              <a:gd name="connsiteX10552" fmla="*/ 105536 w 6331249"/>
              <a:gd name="connsiteY10552" fmla="*/ 3496314 h 6286576"/>
              <a:gd name="connsiteX10553" fmla="*/ 105536 w 6331249"/>
              <a:gd name="connsiteY10553" fmla="*/ 3496314 h 6286576"/>
              <a:gd name="connsiteX10554" fmla="*/ 105536 w 6331249"/>
              <a:gd name="connsiteY10554" fmla="*/ 3495151 h 6286576"/>
              <a:gd name="connsiteX10555" fmla="*/ 105536 w 6331249"/>
              <a:gd name="connsiteY10555" fmla="*/ 3493757 h 6286576"/>
              <a:gd name="connsiteX10556" fmla="*/ 105536 w 6331249"/>
              <a:gd name="connsiteY10556" fmla="*/ 3492129 h 6286576"/>
              <a:gd name="connsiteX10557" fmla="*/ 105536 w 6331249"/>
              <a:gd name="connsiteY10557" fmla="*/ 3483527 h 6286576"/>
              <a:gd name="connsiteX10558" fmla="*/ 105536 w 6331249"/>
              <a:gd name="connsiteY10558" fmla="*/ 3483527 h 6286576"/>
              <a:gd name="connsiteX10559" fmla="*/ 221301 w 6331249"/>
              <a:gd name="connsiteY10559" fmla="*/ 3192226 h 6286576"/>
              <a:gd name="connsiteX10560" fmla="*/ 229669 w 6331249"/>
              <a:gd name="connsiteY10560" fmla="*/ 3135035 h 6286576"/>
              <a:gd name="connsiteX10561" fmla="*/ 229669 w 6331249"/>
              <a:gd name="connsiteY10561" fmla="*/ 3132478 h 6286576"/>
              <a:gd name="connsiteX10562" fmla="*/ 229669 w 6331249"/>
              <a:gd name="connsiteY10562" fmla="*/ 3129921 h 6286576"/>
              <a:gd name="connsiteX10563" fmla="*/ 229669 w 6331249"/>
              <a:gd name="connsiteY10563" fmla="*/ 3127363 h 6286576"/>
              <a:gd name="connsiteX10564" fmla="*/ 229669 w 6331249"/>
              <a:gd name="connsiteY10564" fmla="*/ 3124574 h 6286576"/>
              <a:gd name="connsiteX10565" fmla="*/ 229669 w 6331249"/>
              <a:gd name="connsiteY10565" fmla="*/ 3121784 h 6286576"/>
              <a:gd name="connsiteX10566" fmla="*/ 229669 w 6331249"/>
              <a:gd name="connsiteY10566" fmla="*/ 3118994 h 6286576"/>
              <a:gd name="connsiteX10567" fmla="*/ 229669 w 6331249"/>
              <a:gd name="connsiteY10567" fmla="*/ 3116204 h 6286576"/>
              <a:gd name="connsiteX10568" fmla="*/ 229669 w 6331249"/>
              <a:gd name="connsiteY10568" fmla="*/ 3113414 h 6286576"/>
              <a:gd name="connsiteX10569" fmla="*/ 230832 w 6331249"/>
              <a:gd name="connsiteY10569" fmla="*/ 3110624 h 6286576"/>
              <a:gd name="connsiteX10570" fmla="*/ 232226 w 6331249"/>
              <a:gd name="connsiteY10570" fmla="*/ 3107835 h 6286576"/>
              <a:gd name="connsiteX10571" fmla="*/ 233621 w 6331249"/>
              <a:gd name="connsiteY10571" fmla="*/ 3105045 h 6286576"/>
              <a:gd name="connsiteX10572" fmla="*/ 235016 w 6331249"/>
              <a:gd name="connsiteY10572" fmla="*/ 3102255 h 6286576"/>
              <a:gd name="connsiteX10573" fmla="*/ 236643 w 6331249"/>
              <a:gd name="connsiteY10573" fmla="*/ 3099465 h 6286576"/>
              <a:gd name="connsiteX10574" fmla="*/ 238270 w 6331249"/>
              <a:gd name="connsiteY10574" fmla="*/ 3096675 h 6286576"/>
              <a:gd name="connsiteX10575" fmla="*/ 239898 w 6331249"/>
              <a:gd name="connsiteY10575" fmla="*/ 3093886 h 6286576"/>
              <a:gd name="connsiteX10576" fmla="*/ 241757 w 6331249"/>
              <a:gd name="connsiteY10576" fmla="*/ 3091096 h 6286576"/>
              <a:gd name="connsiteX10577" fmla="*/ 243617 w 6331249"/>
              <a:gd name="connsiteY10577" fmla="*/ 3088306 h 6286576"/>
              <a:gd name="connsiteX10578" fmla="*/ 245477 w 6331249"/>
              <a:gd name="connsiteY10578" fmla="*/ 3085516 h 6286576"/>
              <a:gd name="connsiteX10579" fmla="*/ 247336 w 6331249"/>
              <a:gd name="connsiteY10579" fmla="*/ 3082959 h 6286576"/>
              <a:gd name="connsiteX10580" fmla="*/ 249196 w 6331249"/>
              <a:gd name="connsiteY10580" fmla="*/ 3080402 h 6286576"/>
              <a:gd name="connsiteX10581" fmla="*/ 251288 w 6331249"/>
              <a:gd name="connsiteY10581" fmla="*/ 3077844 h 6286576"/>
              <a:gd name="connsiteX10582" fmla="*/ 253380 w 6331249"/>
              <a:gd name="connsiteY10582" fmla="*/ 3075287 h 6286576"/>
              <a:gd name="connsiteX10583" fmla="*/ 255472 w 6331249"/>
              <a:gd name="connsiteY10583" fmla="*/ 3072962 h 6286576"/>
              <a:gd name="connsiteX10584" fmla="*/ 257564 w 6331249"/>
              <a:gd name="connsiteY10584" fmla="*/ 3070637 h 6286576"/>
              <a:gd name="connsiteX10585" fmla="*/ 259657 w 6331249"/>
              <a:gd name="connsiteY10585" fmla="*/ 3068545 h 6286576"/>
              <a:gd name="connsiteX10586" fmla="*/ 261749 w 6331249"/>
              <a:gd name="connsiteY10586" fmla="*/ 3066453 h 6286576"/>
              <a:gd name="connsiteX10587" fmla="*/ 263841 w 6331249"/>
              <a:gd name="connsiteY10587" fmla="*/ 3064360 h 6286576"/>
              <a:gd name="connsiteX10588" fmla="*/ 265933 w 6331249"/>
              <a:gd name="connsiteY10588" fmla="*/ 3062501 h 6286576"/>
              <a:gd name="connsiteX10589" fmla="*/ 268025 w 6331249"/>
              <a:gd name="connsiteY10589" fmla="*/ 3060641 h 6286576"/>
              <a:gd name="connsiteX10590" fmla="*/ 270117 w 6331249"/>
              <a:gd name="connsiteY10590" fmla="*/ 3059013 h 6286576"/>
              <a:gd name="connsiteX10591" fmla="*/ 272209 w 6331249"/>
              <a:gd name="connsiteY10591" fmla="*/ 3057618 h 6286576"/>
              <a:gd name="connsiteX10592" fmla="*/ 274301 w 6331249"/>
              <a:gd name="connsiteY10592" fmla="*/ 3056224 h 6286576"/>
              <a:gd name="connsiteX10593" fmla="*/ 322653 w 6331249"/>
              <a:gd name="connsiteY10593" fmla="*/ 3025768 h 6286576"/>
              <a:gd name="connsiteX10594" fmla="*/ 324745 w 6331249"/>
              <a:gd name="connsiteY10594" fmla="*/ 3024373 h 6286576"/>
              <a:gd name="connsiteX10595" fmla="*/ 326605 w 6331249"/>
              <a:gd name="connsiteY10595" fmla="*/ 3024373 h 6286576"/>
              <a:gd name="connsiteX10596" fmla="*/ 328464 w 6331249"/>
              <a:gd name="connsiteY10596" fmla="*/ 3024373 h 6286576"/>
              <a:gd name="connsiteX10597" fmla="*/ 330092 w 6331249"/>
              <a:gd name="connsiteY10597" fmla="*/ 3024373 h 6286576"/>
              <a:gd name="connsiteX10598" fmla="*/ 331719 w 6331249"/>
              <a:gd name="connsiteY10598" fmla="*/ 3024373 h 6286576"/>
              <a:gd name="connsiteX10599" fmla="*/ 333114 w 6331249"/>
              <a:gd name="connsiteY10599" fmla="*/ 3024373 h 6286576"/>
              <a:gd name="connsiteX10600" fmla="*/ 345899 w 6331249"/>
              <a:gd name="connsiteY10600" fmla="*/ 3024373 h 6286576"/>
              <a:gd name="connsiteX10601" fmla="*/ 345899 w 6331249"/>
              <a:gd name="connsiteY10601" fmla="*/ 3041345 h 6286576"/>
              <a:gd name="connsiteX10602" fmla="*/ 338228 w 6331249"/>
              <a:gd name="connsiteY10602" fmla="*/ 3098071 h 6286576"/>
              <a:gd name="connsiteX10603" fmla="*/ 338228 w 6331249"/>
              <a:gd name="connsiteY10603" fmla="*/ 3100628 h 6286576"/>
              <a:gd name="connsiteX10604" fmla="*/ 338228 w 6331249"/>
              <a:gd name="connsiteY10604" fmla="*/ 3103185 h 6286576"/>
              <a:gd name="connsiteX10605" fmla="*/ 338228 w 6331249"/>
              <a:gd name="connsiteY10605" fmla="*/ 3105742 h 6286576"/>
              <a:gd name="connsiteX10606" fmla="*/ 338228 w 6331249"/>
              <a:gd name="connsiteY10606" fmla="*/ 3108532 h 6286576"/>
              <a:gd name="connsiteX10607" fmla="*/ 338228 w 6331249"/>
              <a:gd name="connsiteY10607" fmla="*/ 3111322 h 6286576"/>
              <a:gd name="connsiteX10608" fmla="*/ 338228 w 6331249"/>
              <a:gd name="connsiteY10608" fmla="*/ 3114112 h 6286576"/>
              <a:gd name="connsiteX10609" fmla="*/ 338228 w 6331249"/>
              <a:gd name="connsiteY10609" fmla="*/ 3116902 h 6286576"/>
              <a:gd name="connsiteX10610" fmla="*/ 338228 w 6331249"/>
              <a:gd name="connsiteY10610" fmla="*/ 3119691 h 6286576"/>
              <a:gd name="connsiteX10611" fmla="*/ 337065 w 6331249"/>
              <a:gd name="connsiteY10611" fmla="*/ 3122481 h 6286576"/>
              <a:gd name="connsiteX10612" fmla="*/ 335671 w 6331249"/>
              <a:gd name="connsiteY10612" fmla="*/ 3125271 h 6286576"/>
              <a:gd name="connsiteX10613" fmla="*/ 334276 w 6331249"/>
              <a:gd name="connsiteY10613" fmla="*/ 3128061 h 6286576"/>
              <a:gd name="connsiteX10614" fmla="*/ 332881 w 6331249"/>
              <a:gd name="connsiteY10614" fmla="*/ 3130850 h 6286576"/>
              <a:gd name="connsiteX10615" fmla="*/ 331254 w 6331249"/>
              <a:gd name="connsiteY10615" fmla="*/ 3133640 h 6286576"/>
              <a:gd name="connsiteX10616" fmla="*/ 329627 w 6331249"/>
              <a:gd name="connsiteY10616" fmla="*/ 3136430 h 6286576"/>
              <a:gd name="connsiteX10617" fmla="*/ 327999 w 6331249"/>
              <a:gd name="connsiteY10617" fmla="*/ 3139220 h 6286576"/>
              <a:gd name="connsiteX10618" fmla="*/ 326140 w 6331249"/>
              <a:gd name="connsiteY10618" fmla="*/ 3142010 h 6286576"/>
              <a:gd name="connsiteX10619" fmla="*/ 324280 w 6331249"/>
              <a:gd name="connsiteY10619" fmla="*/ 3144800 h 6286576"/>
              <a:gd name="connsiteX10620" fmla="*/ 322420 w 6331249"/>
              <a:gd name="connsiteY10620" fmla="*/ 3147589 h 6286576"/>
              <a:gd name="connsiteX10621" fmla="*/ 320561 w 6331249"/>
              <a:gd name="connsiteY10621" fmla="*/ 3150147 h 6286576"/>
              <a:gd name="connsiteX10622" fmla="*/ 318701 w 6331249"/>
              <a:gd name="connsiteY10622" fmla="*/ 3152704 h 6286576"/>
              <a:gd name="connsiteX10623" fmla="*/ 316609 w 6331249"/>
              <a:gd name="connsiteY10623" fmla="*/ 3155261 h 6286576"/>
              <a:gd name="connsiteX10624" fmla="*/ 314517 w 6331249"/>
              <a:gd name="connsiteY10624" fmla="*/ 3157586 h 6286576"/>
              <a:gd name="connsiteX10625" fmla="*/ 312425 w 6331249"/>
              <a:gd name="connsiteY10625" fmla="*/ 3159911 h 6286576"/>
              <a:gd name="connsiteX10626" fmla="*/ 310333 w 6331249"/>
              <a:gd name="connsiteY10626" fmla="*/ 3162236 h 6286576"/>
              <a:gd name="connsiteX10627" fmla="*/ 308240 w 6331249"/>
              <a:gd name="connsiteY10627" fmla="*/ 3164328 h 6286576"/>
              <a:gd name="connsiteX10628" fmla="*/ 306148 w 6331249"/>
              <a:gd name="connsiteY10628" fmla="*/ 3166420 h 6286576"/>
              <a:gd name="connsiteX10629" fmla="*/ 304056 w 6331249"/>
              <a:gd name="connsiteY10629" fmla="*/ 3168513 h 6286576"/>
              <a:gd name="connsiteX10630" fmla="*/ 301964 w 6331249"/>
              <a:gd name="connsiteY10630" fmla="*/ 3170373 h 6286576"/>
              <a:gd name="connsiteX10631" fmla="*/ 299872 w 6331249"/>
              <a:gd name="connsiteY10631" fmla="*/ 3172232 h 6286576"/>
              <a:gd name="connsiteX10632" fmla="*/ 297780 w 6331249"/>
              <a:gd name="connsiteY10632" fmla="*/ 3173860 h 6286576"/>
              <a:gd name="connsiteX10633" fmla="*/ 295688 w 6331249"/>
              <a:gd name="connsiteY10633" fmla="*/ 3175255 h 6286576"/>
              <a:gd name="connsiteX10634" fmla="*/ 293596 w 6331249"/>
              <a:gd name="connsiteY10634" fmla="*/ 3176650 h 6286576"/>
              <a:gd name="connsiteX10635" fmla="*/ 245244 w 6331249"/>
              <a:gd name="connsiteY10635" fmla="*/ 3207105 h 6286576"/>
              <a:gd name="connsiteX10636" fmla="*/ 243152 w 6331249"/>
              <a:gd name="connsiteY10636" fmla="*/ 3208500 h 6286576"/>
              <a:gd name="connsiteX10637" fmla="*/ 241292 w 6331249"/>
              <a:gd name="connsiteY10637" fmla="*/ 3208500 h 6286576"/>
              <a:gd name="connsiteX10638" fmla="*/ 239433 w 6331249"/>
              <a:gd name="connsiteY10638" fmla="*/ 3208500 h 6286576"/>
              <a:gd name="connsiteX10639" fmla="*/ 237805 w 6331249"/>
              <a:gd name="connsiteY10639" fmla="*/ 3208500 h 6286576"/>
              <a:gd name="connsiteX10640" fmla="*/ 236178 w 6331249"/>
              <a:gd name="connsiteY10640" fmla="*/ 3208500 h 6286576"/>
              <a:gd name="connsiteX10641" fmla="*/ 234783 w 6331249"/>
              <a:gd name="connsiteY10641" fmla="*/ 3208500 h 6286576"/>
              <a:gd name="connsiteX10642" fmla="*/ 223161 w 6331249"/>
              <a:gd name="connsiteY10642" fmla="*/ 3208500 h 6286576"/>
              <a:gd name="connsiteX10643" fmla="*/ 223161 w 6331249"/>
              <a:gd name="connsiteY10643" fmla="*/ 3191529 h 6286576"/>
              <a:gd name="connsiteX10644" fmla="*/ 223161 w 6331249"/>
              <a:gd name="connsiteY10644" fmla="*/ 3191529 h 6286576"/>
              <a:gd name="connsiteX10645" fmla="*/ 392391 w 6331249"/>
              <a:gd name="connsiteY10645" fmla="*/ 2915571 h 6286576"/>
              <a:gd name="connsiteX10646" fmla="*/ 400062 w 6331249"/>
              <a:gd name="connsiteY10646" fmla="*/ 2858845 h 6286576"/>
              <a:gd name="connsiteX10647" fmla="*/ 400062 w 6331249"/>
              <a:gd name="connsiteY10647" fmla="*/ 2856288 h 6286576"/>
              <a:gd name="connsiteX10648" fmla="*/ 400062 w 6331249"/>
              <a:gd name="connsiteY10648" fmla="*/ 2853731 h 6286576"/>
              <a:gd name="connsiteX10649" fmla="*/ 400062 w 6331249"/>
              <a:gd name="connsiteY10649" fmla="*/ 2851173 h 6286576"/>
              <a:gd name="connsiteX10650" fmla="*/ 400062 w 6331249"/>
              <a:gd name="connsiteY10650" fmla="*/ 2848384 h 6286576"/>
              <a:gd name="connsiteX10651" fmla="*/ 400062 w 6331249"/>
              <a:gd name="connsiteY10651" fmla="*/ 2845594 h 6286576"/>
              <a:gd name="connsiteX10652" fmla="*/ 400062 w 6331249"/>
              <a:gd name="connsiteY10652" fmla="*/ 2842804 h 6286576"/>
              <a:gd name="connsiteX10653" fmla="*/ 400062 w 6331249"/>
              <a:gd name="connsiteY10653" fmla="*/ 2840014 h 6286576"/>
              <a:gd name="connsiteX10654" fmla="*/ 400062 w 6331249"/>
              <a:gd name="connsiteY10654" fmla="*/ 2837224 h 6286576"/>
              <a:gd name="connsiteX10655" fmla="*/ 401224 w 6331249"/>
              <a:gd name="connsiteY10655" fmla="*/ 2834434 h 6286576"/>
              <a:gd name="connsiteX10656" fmla="*/ 402619 w 6331249"/>
              <a:gd name="connsiteY10656" fmla="*/ 2831645 h 6286576"/>
              <a:gd name="connsiteX10657" fmla="*/ 404013 w 6331249"/>
              <a:gd name="connsiteY10657" fmla="*/ 2828855 h 6286576"/>
              <a:gd name="connsiteX10658" fmla="*/ 405408 w 6331249"/>
              <a:gd name="connsiteY10658" fmla="*/ 2826065 h 6286576"/>
              <a:gd name="connsiteX10659" fmla="*/ 407035 w 6331249"/>
              <a:gd name="connsiteY10659" fmla="*/ 2823275 h 6286576"/>
              <a:gd name="connsiteX10660" fmla="*/ 408663 w 6331249"/>
              <a:gd name="connsiteY10660" fmla="*/ 2820486 h 6286576"/>
              <a:gd name="connsiteX10661" fmla="*/ 410290 w 6331249"/>
              <a:gd name="connsiteY10661" fmla="*/ 2817696 h 6286576"/>
              <a:gd name="connsiteX10662" fmla="*/ 411917 w 6331249"/>
              <a:gd name="connsiteY10662" fmla="*/ 2814906 h 6286576"/>
              <a:gd name="connsiteX10663" fmla="*/ 413777 w 6331249"/>
              <a:gd name="connsiteY10663" fmla="*/ 2812116 h 6286576"/>
              <a:gd name="connsiteX10664" fmla="*/ 415636 w 6331249"/>
              <a:gd name="connsiteY10664" fmla="*/ 2809326 h 6286576"/>
              <a:gd name="connsiteX10665" fmla="*/ 417496 w 6331249"/>
              <a:gd name="connsiteY10665" fmla="*/ 2806769 h 6286576"/>
              <a:gd name="connsiteX10666" fmla="*/ 419356 w 6331249"/>
              <a:gd name="connsiteY10666" fmla="*/ 2804212 h 6286576"/>
              <a:gd name="connsiteX10667" fmla="*/ 421448 w 6331249"/>
              <a:gd name="connsiteY10667" fmla="*/ 2801655 h 6286576"/>
              <a:gd name="connsiteX10668" fmla="*/ 423540 w 6331249"/>
              <a:gd name="connsiteY10668" fmla="*/ 2799097 h 6286576"/>
              <a:gd name="connsiteX10669" fmla="*/ 425632 w 6331249"/>
              <a:gd name="connsiteY10669" fmla="*/ 2796772 h 6286576"/>
              <a:gd name="connsiteX10670" fmla="*/ 427724 w 6331249"/>
              <a:gd name="connsiteY10670" fmla="*/ 2794447 h 6286576"/>
              <a:gd name="connsiteX10671" fmla="*/ 429816 w 6331249"/>
              <a:gd name="connsiteY10671" fmla="*/ 2792355 h 6286576"/>
              <a:gd name="connsiteX10672" fmla="*/ 431909 w 6331249"/>
              <a:gd name="connsiteY10672" fmla="*/ 2790263 h 6286576"/>
              <a:gd name="connsiteX10673" fmla="*/ 434001 w 6331249"/>
              <a:gd name="connsiteY10673" fmla="*/ 2788170 h 6286576"/>
              <a:gd name="connsiteX10674" fmla="*/ 436093 w 6331249"/>
              <a:gd name="connsiteY10674" fmla="*/ 2786311 h 6286576"/>
              <a:gd name="connsiteX10675" fmla="*/ 438185 w 6331249"/>
              <a:gd name="connsiteY10675" fmla="*/ 2784451 h 6286576"/>
              <a:gd name="connsiteX10676" fmla="*/ 440277 w 6331249"/>
              <a:gd name="connsiteY10676" fmla="*/ 2782823 h 6286576"/>
              <a:gd name="connsiteX10677" fmla="*/ 442369 w 6331249"/>
              <a:gd name="connsiteY10677" fmla="*/ 2781428 h 6286576"/>
              <a:gd name="connsiteX10678" fmla="*/ 444461 w 6331249"/>
              <a:gd name="connsiteY10678" fmla="*/ 2780033 h 6286576"/>
              <a:gd name="connsiteX10679" fmla="*/ 492813 w 6331249"/>
              <a:gd name="connsiteY10679" fmla="*/ 2749578 h 6286576"/>
              <a:gd name="connsiteX10680" fmla="*/ 494905 w 6331249"/>
              <a:gd name="connsiteY10680" fmla="*/ 2748183 h 6286576"/>
              <a:gd name="connsiteX10681" fmla="*/ 496765 w 6331249"/>
              <a:gd name="connsiteY10681" fmla="*/ 2748183 h 6286576"/>
              <a:gd name="connsiteX10682" fmla="*/ 498624 w 6331249"/>
              <a:gd name="connsiteY10682" fmla="*/ 2748183 h 6286576"/>
              <a:gd name="connsiteX10683" fmla="*/ 500251 w 6331249"/>
              <a:gd name="connsiteY10683" fmla="*/ 2748183 h 6286576"/>
              <a:gd name="connsiteX10684" fmla="*/ 501879 w 6331249"/>
              <a:gd name="connsiteY10684" fmla="*/ 2748183 h 6286576"/>
              <a:gd name="connsiteX10685" fmla="*/ 503273 w 6331249"/>
              <a:gd name="connsiteY10685" fmla="*/ 2748183 h 6286576"/>
              <a:gd name="connsiteX10686" fmla="*/ 510712 w 6331249"/>
              <a:gd name="connsiteY10686" fmla="*/ 2748183 h 6286576"/>
              <a:gd name="connsiteX10687" fmla="*/ 510712 w 6331249"/>
              <a:gd name="connsiteY10687" fmla="*/ 2765155 h 6286576"/>
              <a:gd name="connsiteX10688" fmla="*/ 503041 w 6331249"/>
              <a:gd name="connsiteY10688" fmla="*/ 2821880 h 6286576"/>
              <a:gd name="connsiteX10689" fmla="*/ 503041 w 6331249"/>
              <a:gd name="connsiteY10689" fmla="*/ 2824438 h 6286576"/>
              <a:gd name="connsiteX10690" fmla="*/ 503041 w 6331249"/>
              <a:gd name="connsiteY10690" fmla="*/ 2826995 h 6286576"/>
              <a:gd name="connsiteX10691" fmla="*/ 503041 w 6331249"/>
              <a:gd name="connsiteY10691" fmla="*/ 2829552 h 6286576"/>
              <a:gd name="connsiteX10692" fmla="*/ 503041 w 6331249"/>
              <a:gd name="connsiteY10692" fmla="*/ 2832342 h 6286576"/>
              <a:gd name="connsiteX10693" fmla="*/ 503041 w 6331249"/>
              <a:gd name="connsiteY10693" fmla="*/ 2835132 h 6286576"/>
              <a:gd name="connsiteX10694" fmla="*/ 503041 w 6331249"/>
              <a:gd name="connsiteY10694" fmla="*/ 2837922 h 6286576"/>
              <a:gd name="connsiteX10695" fmla="*/ 503041 w 6331249"/>
              <a:gd name="connsiteY10695" fmla="*/ 2840712 h 6286576"/>
              <a:gd name="connsiteX10696" fmla="*/ 503041 w 6331249"/>
              <a:gd name="connsiteY10696" fmla="*/ 2843501 h 6286576"/>
              <a:gd name="connsiteX10697" fmla="*/ 501879 w 6331249"/>
              <a:gd name="connsiteY10697" fmla="*/ 2846291 h 6286576"/>
              <a:gd name="connsiteX10698" fmla="*/ 500484 w 6331249"/>
              <a:gd name="connsiteY10698" fmla="*/ 2849081 h 6286576"/>
              <a:gd name="connsiteX10699" fmla="*/ 499089 w 6331249"/>
              <a:gd name="connsiteY10699" fmla="*/ 2851871 h 6286576"/>
              <a:gd name="connsiteX10700" fmla="*/ 497694 w 6331249"/>
              <a:gd name="connsiteY10700" fmla="*/ 2854661 h 6286576"/>
              <a:gd name="connsiteX10701" fmla="*/ 496067 w 6331249"/>
              <a:gd name="connsiteY10701" fmla="*/ 2857450 h 6286576"/>
              <a:gd name="connsiteX10702" fmla="*/ 494440 w 6331249"/>
              <a:gd name="connsiteY10702" fmla="*/ 2860240 h 6286576"/>
              <a:gd name="connsiteX10703" fmla="*/ 492813 w 6331249"/>
              <a:gd name="connsiteY10703" fmla="*/ 2863030 h 6286576"/>
              <a:gd name="connsiteX10704" fmla="*/ 490953 w 6331249"/>
              <a:gd name="connsiteY10704" fmla="*/ 2865820 h 6286576"/>
              <a:gd name="connsiteX10705" fmla="*/ 489093 w 6331249"/>
              <a:gd name="connsiteY10705" fmla="*/ 2868609 h 6286576"/>
              <a:gd name="connsiteX10706" fmla="*/ 487234 w 6331249"/>
              <a:gd name="connsiteY10706" fmla="*/ 2871400 h 6286576"/>
              <a:gd name="connsiteX10707" fmla="*/ 485374 w 6331249"/>
              <a:gd name="connsiteY10707" fmla="*/ 2873957 h 6286576"/>
              <a:gd name="connsiteX10708" fmla="*/ 483514 w 6331249"/>
              <a:gd name="connsiteY10708" fmla="*/ 2876514 h 6286576"/>
              <a:gd name="connsiteX10709" fmla="*/ 481422 w 6331249"/>
              <a:gd name="connsiteY10709" fmla="*/ 2879071 h 6286576"/>
              <a:gd name="connsiteX10710" fmla="*/ 479330 w 6331249"/>
              <a:gd name="connsiteY10710" fmla="*/ 2881396 h 6286576"/>
              <a:gd name="connsiteX10711" fmla="*/ 477238 w 6331249"/>
              <a:gd name="connsiteY10711" fmla="*/ 2883721 h 6286576"/>
              <a:gd name="connsiteX10712" fmla="*/ 475146 w 6331249"/>
              <a:gd name="connsiteY10712" fmla="*/ 2886046 h 6286576"/>
              <a:gd name="connsiteX10713" fmla="*/ 473054 w 6331249"/>
              <a:gd name="connsiteY10713" fmla="*/ 2888138 h 6286576"/>
              <a:gd name="connsiteX10714" fmla="*/ 470962 w 6331249"/>
              <a:gd name="connsiteY10714" fmla="*/ 2890231 h 6286576"/>
              <a:gd name="connsiteX10715" fmla="*/ 468870 w 6331249"/>
              <a:gd name="connsiteY10715" fmla="*/ 2892323 h 6286576"/>
              <a:gd name="connsiteX10716" fmla="*/ 466777 w 6331249"/>
              <a:gd name="connsiteY10716" fmla="*/ 2894183 h 6286576"/>
              <a:gd name="connsiteX10717" fmla="*/ 464685 w 6331249"/>
              <a:gd name="connsiteY10717" fmla="*/ 2896043 h 6286576"/>
              <a:gd name="connsiteX10718" fmla="*/ 462593 w 6331249"/>
              <a:gd name="connsiteY10718" fmla="*/ 2897670 h 6286576"/>
              <a:gd name="connsiteX10719" fmla="*/ 460501 w 6331249"/>
              <a:gd name="connsiteY10719" fmla="*/ 2899065 h 6286576"/>
              <a:gd name="connsiteX10720" fmla="*/ 462128 w 6331249"/>
              <a:gd name="connsiteY10720" fmla="*/ 2896972 h 6286576"/>
              <a:gd name="connsiteX10721" fmla="*/ 413777 w 6331249"/>
              <a:gd name="connsiteY10721" fmla="*/ 2927428 h 6286576"/>
              <a:gd name="connsiteX10722" fmla="*/ 411685 w 6331249"/>
              <a:gd name="connsiteY10722" fmla="*/ 2928823 h 6286576"/>
              <a:gd name="connsiteX10723" fmla="*/ 409825 w 6331249"/>
              <a:gd name="connsiteY10723" fmla="*/ 2928823 h 6286576"/>
              <a:gd name="connsiteX10724" fmla="*/ 407965 w 6331249"/>
              <a:gd name="connsiteY10724" fmla="*/ 2928823 h 6286576"/>
              <a:gd name="connsiteX10725" fmla="*/ 406338 w 6331249"/>
              <a:gd name="connsiteY10725" fmla="*/ 2928823 h 6286576"/>
              <a:gd name="connsiteX10726" fmla="*/ 404711 w 6331249"/>
              <a:gd name="connsiteY10726" fmla="*/ 2928823 h 6286576"/>
              <a:gd name="connsiteX10727" fmla="*/ 403316 w 6331249"/>
              <a:gd name="connsiteY10727" fmla="*/ 2928823 h 6286576"/>
              <a:gd name="connsiteX10728" fmla="*/ 394948 w 6331249"/>
              <a:gd name="connsiteY10728" fmla="*/ 2928823 h 6286576"/>
              <a:gd name="connsiteX10729" fmla="*/ 394948 w 6331249"/>
              <a:gd name="connsiteY10729" fmla="*/ 2915571 h 6286576"/>
              <a:gd name="connsiteX10730" fmla="*/ 394948 w 6331249"/>
              <a:gd name="connsiteY10730" fmla="*/ 2915571 h 6286576"/>
              <a:gd name="connsiteX10731" fmla="*/ 568362 w 6331249"/>
              <a:gd name="connsiteY10731" fmla="*/ 2644031 h 6286576"/>
              <a:gd name="connsiteX10732" fmla="*/ 586261 w 6331249"/>
              <a:gd name="connsiteY10732" fmla="*/ 2589630 h 6286576"/>
              <a:gd name="connsiteX10733" fmla="*/ 586261 w 6331249"/>
              <a:gd name="connsiteY10733" fmla="*/ 2587072 h 6286576"/>
              <a:gd name="connsiteX10734" fmla="*/ 586261 w 6331249"/>
              <a:gd name="connsiteY10734" fmla="*/ 2584748 h 6286576"/>
              <a:gd name="connsiteX10735" fmla="*/ 586261 w 6331249"/>
              <a:gd name="connsiteY10735" fmla="*/ 2582190 h 6286576"/>
              <a:gd name="connsiteX10736" fmla="*/ 587424 w 6331249"/>
              <a:gd name="connsiteY10736" fmla="*/ 2579633 h 6286576"/>
              <a:gd name="connsiteX10737" fmla="*/ 588818 w 6331249"/>
              <a:gd name="connsiteY10737" fmla="*/ 2577076 h 6286576"/>
              <a:gd name="connsiteX10738" fmla="*/ 590213 w 6331249"/>
              <a:gd name="connsiteY10738" fmla="*/ 2574518 h 6286576"/>
              <a:gd name="connsiteX10739" fmla="*/ 591608 w 6331249"/>
              <a:gd name="connsiteY10739" fmla="*/ 2571961 h 6286576"/>
              <a:gd name="connsiteX10740" fmla="*/ 593235 w 6331249"/>
              <a:gd name="connsiteY10740" fmla="*/ 2569404 h 6286576"/>
              <a:gd name="connsiteX10741" fmla="*/ 594862 w 6331249"/>
              <a:gd name="connsiteY10741" fmla="*/ 2566846 h 6286576"/>
              <a:gd name="connsiteX10742" fmla="*/ 596722 w 6331249"/>
              <a:gd name="connsiteY10742" fmla="*/ 2564289 h 6286576"/>
              <a:gd name="connsiteX10743" fmla="*/ 598582 w 6331249"/>
              <a:gd name="connsiteY10743" fmla="*/ 2561732 h 6286576"/>
              <a:gd name="connsiteX10744" fmla="*/ 600441 w 6331249"/>
              <a:gd name="connsiteY10744" fmla="*/ 2559174 h 6286576"/>
              <a:gd name="connsiteX10745" fmla="*/ 602533 w 6331249"/>
              <a:gd name="connsiteY10745" fmla="*/ 2556617 h 6286576"/>
              <a:gd name="connsiteX10746" fmla="*/ 604626 w 6331249"/>
              <a:gd name="connsiteY10746" fmla="*/ 2554060 h 6286576"/>
              <a:gd name="connsiteX10747" fmla="*/ 606718 w 6331249"/>
              <a:gd name="connsiteY10747" fmla="*/ 2551502 h 6286576"/>
              <a:gd name="connsiteX10748" fmla="*/ 609042 w 6331249"/>
              <a:gd name="connsiteY10748" fmla="*/ 2549178 h 6286576"/>
              <a:gd name="connsiteX10749" fmla="*/ 611367 w 6331249"/>
              <a:gd name="connsiteY10749" fmla="*/ 2546853 h 6286576"/>
              <a:gd name="connsiteX10750" fmla="*/ 613691 w 6331249"/>
              <a:gd name="connsiteY10750" fmla="*/ 2544528 h 6286576"/>
              <a:gd name="connsiteX10751" fmla="*/ 616016 w 6331249"/>
              <a:gd name="connsiteY10751" fmla="*/ 2542203 h 6286576"/>
              <a:gd name="connsiteX10752" fmla="*/ 618341 w 6331249"/>
              <a:gd name="connsiteY10752" fmla="*/ 2540111 h 6286576"/>
              <a:gd name="connsiteX10753" fmla="*/ 620665 w 6331249"/>
              <a:gd name="connsiteY10753" fmla="*/ 2538018 h 6286576"/>
              <a:gd name="connsiteX10754" fmla="*/ 623222 w 6331249"/>
              <a:gd name="connsiteY10754" fmla="*/ 2535926 h 6286576"/>
              <a:gd name="connsiteX10755" fmla="*/ 625779 w 6331249"/>
              <a:gd name="connsiteY10755" fmla="*/ 2534066 h 6286576"/>
              <a:gd name="connsiteX10756" fmla="*/ 628336 w 6331249"/>
              <a:gd name="connsiteY10756" fmla="*/ 2532206 h 6286576"/>
              <a:gd name="connsiteX10757" fmla="*/ 630893 w 6331249"/>
              <a:gd name="connsiteY10757" fmla="*/ 2530346 h 6286576"/>
              <a:gd name="connsiteX10758" fmla="*/ 633450 w 6331249"/>
              <a:gd name="connsiteY10758" fmla="*/ 2528719 h 6286576"/>
              <a:gd name="connsiteX10759" fmla="*/ 636007 w 6331249"/>
              <a:gd name="connsiteY10759" fmla="*/ 2527092 h 6286576"/>
              <a:gd name="connsiteX10760" fmla="*/ 638565 w 6331249"/>
              <a:gd name="connsiteY10760" fmla="*/ 2525697 h 6286576"/>
              <a:gd name="connsiteX10761" fmla="*/ 640889 w 6331249"/>
              <a:gd name="connsiteY10761" fmla="*/ 2524302 h 6286576"/>
              <a:gd name="connsiteX10762" fmla="*/ 643214 w 6331249"/>
              <a:gd name="connsiteY10762" fmla="*/ 2523140 h 6286576"/>
              <a:gd name="connsiteX10763" fmla="*/ 645538 w 6331249"/>
              <a:gd name="connsiteY10763" fmla="*/ 2523140 h 6286576"/>
              <a:gd name="connsiteX10764" fmla="*/ 647863 w 6331249"/>
              <a:gd name="connsiteY10764" fmla="*/ 2523140 h 6286576"/>
              <a:gd name="connsiteX10765" fmla="*/ 701096 w 6331249"/>
              <a:gd name="connsiteY10765" fmla="*/ 2501984 h 6286576"/>
              <a:gd name="connsiteX10766" fmla="*/ 703421 w 6331249"/>
              <a:gd name="connsiteY10766" fmla="*/ 2501984 h 6286576"/>
              <a:gd name="connsiteX10767" fmla="*/ 705513 w 6331249"/>
              <a:gd name="connsiteY10767" fmla="*/ 2501984 h 6286576"/>
              <a:gd name="connsiteX10768" fmla="*/ 707372 w 6331249"/>
              <a:gd name="connsiteY10768" fmla="*/ 2501984 h 6286576"/>
              <a:gd name="connsiteX10769" fmla="*/ 709232 w 6331249"/>
              <a:gd name="connsiteY10769" fmla="*/ 2501984 h 6286576"/>
              <a:gd name="connsiteX10770" fmla="*/ 719228 w 6331249"/>
              <a:gd name="connsiteY10770" fmla="*/ 2501984 h 6286576"/>
              <a:gd name="connsiteX10771" fmla="*/ 719228 w 6331249"/>
              <a:gd name="connsiteY10771" fmla="*/ 2512678 h 6286576"/>
              <a:gd name="connsiteX10772" fmla="*/ 719228 w 6331249"/>
              <a:gd name="connsiteY10772" fmla="*/ 2514770 h 6286576"/>
              <a:gd name="connsiteX10773" fmla="*/ 719228 w 6331249"/>
              <a:gd name="connsiteY10773" fmla="*/ 2516863 h 6286576"/>
              <a:gd name="connsiteX10774" fmla="*/ 719228 w 6331249"/>
              <a:gd name="connsiteY10774" fmla="*/ 2519187 h 6286576"/>
              <a:gd name="connsiteX10775" fmla="*/ 701328 w 6331249"/>
              <a:gd name="connsiteY10775" fmla="*/ 2573588 h 6286576"/>
              <a:gd name="connsiteX10776" fmla="*/ 701328 w 6331249"/>
              <a:gd name="connsiteY10776" fmla="*/ 2576146 h 6286576"/>
              <a:gd name="connsiteX10777" fmla="*/ 701328 w 6331249"/>
              <a:gd name="connsiteY10777" fmla="*/ 2578471 h 6286576"/>
              <a:gd name="connsiteX10778" fmla="*/ 701328 w 6331249"/>
              <a:gd name="connsiteY10778" fmla="*/ 2581028 h 6286576"/>
              <a:gd name="connsiteX10779" fmla="*/ 700166 w 6331249"/>
              <a:gd name="connsiteY10779" fmla="*/ 2583585 h 6286576"/>
              <a:gd name="connsiteX10780" fmla="*/ 698771 w 6331249"/>
              <a:gd name="connsiteY10780" fmla="*/ 2586143 h 6286576"/>
              <a:gd name="connsiteX10781" fmla="*/ 697377 w 6331249"/>
              <a:gd name="connsiteY10781" fmla="*/ 2588700 h 6286576"/>
              <a:gd name="connsiteX10782" fmla="*/ 695982 w 6331249"/>
              <a:gd name="connsiteY10782" fmla="*/ 2591257 h 6286576"/>
              <a:gd name="connsiteX10783" fmla="*/ 694587 w 6331249"/>
              <a:gd name="connsiteY10783" fmla="*/ 2590095 h 6286576"/>
              <a:gd name="connsiteX10784" fmla="*/ 692960 w 6331249"/>
              <a:gd name="connsiteY10784" fmla="*/ 2592652 h 6286576"/>
              <a:gd name="connsiteX10785" fmla="*/ 691100 w 6331249"/>
              <a:gd name="connsiteY10785" fmla="*/ 2595209 h 6286576"/>
              <a:gd name="connsiteX10786" fmla="*/ 689241 w 6331249"/>
              <a:gd name="connsiteY10786" fmla="*/ 2597767 h 6286576"/>
              <a:gd name="connsiteX10787" fmla="*/ 687381 w 6331249"/>
              <a:gd name="connsiteY10787" fmla="*/ 2600324 h 6286576"/>
              <a:gd name="connsiteX10788" fmla="*/ 685289 w 6331249"/>
              <a:gd name="connsiteY10788" fmla="*/ 2602881 h 6286576"/>
              <a:gd name="connsiteX10789" fmla="*/ 683197 w 6331249"/>
              <a:gd name="connsiteY10789" fmla="*/ 2605439 h 6286576"/>
              <a:gd name="connsiteX10790" fmla="*/ 681104 w 6331249"/>
              <a:gd name="connsiteY10790" fmla="*/ 2607996 h 6286576"/>
              <a:gd name="connsiteX10791" fmla="*/ 678780 w 6331249"/>
              <a:gd name="connsiteY10791" fmla="*/ 2610321 h 6286576"/>
              <a:gd name="connsiteX10792" fmla="*/ 676455 w 6331249"/>
              <a:gd name="connsiteY10792" fmla="*/ 2612646 h 6286576"/>
              <a:gd name="connsiteX10793" fmla="*/ 674131 w 6331249"/>
              <a:gd name="connsiteY10793" fmla="*/ 2614971 h 6286576"/>
              <a:gd name="connsiteX10794" fmla="*/ 671806 w 6331249"/>
              <a:gd name="connsiteY10794" fmla="*/ 2617295 h 6286576"/>
              <a:gd name="connsiteX10795" fmla="*/ 669481 w 6331249"/>
              <a:gd name="connsiteY10795" fmla="*/ 2619388 h 6286576"/>
              <a:gd name="connsiteX10796" fmla="*/ 667157 w 6331249"/>
              <a:gd name="connsiteY10796" fmla="*/ 2621480 h 6286576"/>
              <a:gd name="connsiteX10797" fmla="*/ 664600 w 6331249"/>
              <a:gd name="connsiteY10797" fmla="*/ 2623572 h 6286576"/>
              <a:gd name="connsiteX10798" fmla="*/ 662043 w 6331249"/>
              <a:gd name="connsiteY10798" fmla="*/ 2625432 h 6286576"/>
              <a:gd name="connsiteX10799" fmla="*/ 659486 w 6331249"/>
              <a:gd name="connsiteY10799" fmla="*/ 2627292 h 6286576"/>
              <a:gd name="connsiteX10800" fmla="*/ 656929 w 6331249"/>
              <a:gd name="connsiteY10800" fmla="*/ 2629152 h 6286576"/>
              <a:gd name="connsiteX10801" fmla="*/ 654372 w 6331249"/>
              <a:gd name="connsiteY10801" fmla="*/ 2630779 h 6286576"/>
              <a:gd name="connsiteX10802" fmla="*/ 651815 w 6331249"/>
              <a:gd name="connsiteY10802" fmla="*/ 2632407 h 6286576"/>
              <a:gd name="connsiteX10803" fmla="*/ 649258 w 6331249"/>
              <a:gd name="connsiteY10803" fmla="*/ 2633802 h 6286576"/>
              <a:gd name="connsiteX10804" fmla="*/ 646933 w 6331249"/>
              <a:gd name="connsiteY10804" fmla="*/ 2635197 h 6286576"/>
              <a:gd name="connsiteX10805" fmla="*/ 644608 w 6331249"/>
              <a:gd name="connsiteY10805" fmla="*/ 2636359 h 6286576"/>
              <a:gd name="connsiteX10806" fmla="*/ 642284 w 6331249"/>
              <a:gd name="connsiteY10806" fmla="*/ 2636359 h 6286576"/>
              <a:gd name="connsiteX10807" fmla="*/ 639959 w 6331249"/>
              <a:gd name="connsiteY10807" fmla="*/ 2636359 h 6286576"/>
              <a:gd name="connsiteX10808" fmla="*/ 586726 w 6331249"/>
              <a:gd name="connsiteY10808" fmla="*/ 2657515 h 6286576"/>
              <a:gd name="connsiteX10809" fmla="*/ 584402 w 6331249"/>
              <a:gd name="connsiteY10809" fmla="*/ 2657515 h 6286576"/>
              <a:gd name="connsiteX10810" fmla="*/ 582309 w 6331249"/>
              <a:gd name="connsiteY10810" fmla="*/ 2657515 h 6286576"/>
              <a:gd name="connsiteX10811" fmla="*/ 580450 w 6331249"/>
              <a:gd name="connsiteY10811" fmla="*/ 2657515 h 6286576"/>
              <a:gd name="connsiteX10812" fmla="*/ 578590 w 6331249"/>
              <a:gd name="connsiteY10812" fmla="*/ 2657515 h 6286576"/>
              <a:gd name="connsiteX10813" fmla="*/ 567897 w 6331249"/>
              <a:gd name="connsiteY10813" fmla="*/ 2657515 h 6286576"/>
              <a:gd name="connsiteX10814" fmla="*/ 567897 w 6331249"/>
              <a:gd name="connsiteY10814" fmla="*/ 2646821 h 6286576"/>
              <a:gd name="connsiteX10815" fmla="*/ 567897 w 6331249"/>
              <a:gd name="connsiteY10815" fmla="*/ 2644728 h 6286576"/>
              <a:gd name="connsiteX10816" fmla="*/ 567897 w 6331249"/>
              <a:gd name="connsiteY10816" fmla="*/ 2642636 h 6286576"/>
              <a:gd name="connsiteX10817" fmla="*/ 567897 w 6331249"/>
              <a:gd name="connsiteY10817" fmla="*/ 2640311 h 6286576"/>
              <a:gd name="connsiteX10818" fmla="*/ 567897 w 6331249"/>
              <a:gd name="connsiteY10818" fmla="*/ 2640311 h 6286576"/>
              <a:gd name="connsiteX10819" fmla="*/ 2484520 w 6331249"/>
              <a:gd name="connsiteY10819" fmla="*/ 1476036 h 6286576"/>
              <a:gd name="connsiteX10820" fmla="*/ 2486380 w 6331249"/>
              <a:gd name="connsiteY10820" fmla="*/ 1476036 h 6286576"/>
              <a:gd name="connsiteX10821" fmla="*/ 2488240 w 6331249"/>
              <a:gd name="connsiteY10821" fmla="*/ 1476036 h 6286576"/>
              <a:gd name="connsiteX10822" fmla="*/ 2490100 w 6331249"/>
              <a:gd name="connsiteY10822" fmla="*/ 1476036 h 6286576"/>
              <a:gd name="connsiteX10823" fmla="*/ 2533337 w 6331249"/>
              <a:gd name="connsiteY10823" fmla="*/ 1497424 h 6286576"/>
              <a:gd name="connsiteX10824" fmla="*/ 2535196 w 6331249"/>
              <a:gd name="connsiteY10824" fmla="*/ 1497424 h 6286576"/>
              <a:gd name="connsiteX10825" fmla="*/ 2536591 w 6331249"/>
              <a:gd name="connsiteY10825" fmla="*/ 1497424 h 6286576"/>
              <a:gd name="connsiteX10826" fmla="*/ 2537986 w 6331249"/>
              <a:gd name="connsiteY10826" fmla="*/ 1497424 h 6286576"/>
              <a:gd name="connsiteX10827" fmla="*/ 2537986 w 6331249"/>
              <a:gd name="connsiteY10827" fmla="*/ 1497424 h 6286576"/>
              <a:gd name="connsiteX10828" fmla="*/ 2537986 w 6331249"/>
              <a:gd name="connsiteY10828" fmla="*/ 1497424 h 6286576"/>
              <a:gd name="connsiteX10829" fmla="*/ 2537986 w 6331249"/>
              <a:gd name="connsiteY10829" fmla="*/ 1497424 h 6286576"/>
              <a:gd name="connsiteX10830" fmla="*/ 2537986 w 6331249"/>
              <a:gd name="connsiteY10830" fmla="*/ 1497424 h 6286576"/>
              <a:gd name="connsiteX10831" fmla="*/ 2537986 w 6331249"/>
              <a:gd name="connsiteY10831" fmla="*/ 1497424 h 6286576"/>
              <a:gd name="connsiteX10832" fmla="*/ 2537986 w 6331249"/>
              <a:gd name="connsiteY10832" fmla="*/ 1497424 h 6286576"/>
              <a:gd name="connsiteX10833" fmla="*/ 2537986 w 6331249"/>
              <a:gd name="connsiteY10833" fmla="*/ 1497424 h 6286576"/>
              <a:gd name="connsiteX10834" fmla="*/ 2537986 w 6331249"/>
              <a:gd name="connsiteY10834" fmla="*/ 1497424 h 6286576"/>
              <a:gd name="connsiteX10835" fmla="*/ 2537986 w 6331249"/>
              <a:gd name="connsiteY10835" fmla="*/ 1497424 h 6286576"/>
              <a:gd name="connsiteX10836" fmla="*/ 2537986 w 6331249"/>
              <a:gd name="connsiteY10836" fmla="*/ 1497424 h 6286576"/>
              <a:gd name="connsiteX10837" fmla="*/ 2537986 w 6331249"/>
              <a:gd name="connsiteY10837" fmla="*/ 1497424 h 6286576"/>
              <a:gd name="connsiteX10838" fmla="*/ 2537986 w 6331249"/>
              <a:gd name="connsiteY10838" fmla="*/ 1497424 h 6286576"/>
              <a:gd name="connsiteX10839" fmla="*/ 2537986 w 6331249"/>
              <a:gd name="connsiteY10839" fmla="*/ 1497424 h 6286576"/>
              <a:gd name="connsiteX10840" fmla="*/ 2537986 w 6331249"/>
              <a:gd name="connsiteY10840" fmla="*/ 1497424 h 6286576"/>
              <a:gd name="connsiteX10841" fmla="*/ 2537986 w 6331249"/>
              <a:gd name="connsiteY10841" fmla="*/ 1497424 h 6286576"/>
              <a:gd name="connsiteX10842" fmla="*/ 2536591 w 6331249"/>
              <a:gd name="connsiteY10842" fmla="*/ 1497424 h 6286576"/>
              <a:gd name="connsiteX10843" fmla="*/ 2535196 w 6331249"/>
              <a:gd name="connsiteY10843" fmla="*/ 1497424 h 6286576"/>
              <a:gd name="connsiteX10844" fmla="*/ 2533337 w 6331249"/>
              <a:gd name="connsiteY10844" fmla="*/ 1497424 h 6286576"/>
              <a:gd name="connsiteX10845" fmla="*/ 2491262 w 6331249"/>
              <a:gd name="connsiteY10845" fmla="*/ 1517185 h 6286576"/>
              <a:gd name="connsiteX10846" fmla="*/ 2489402 w 6331249"/>
              <a:gd name="connsiteY10846" fmla="*/ 1517185 h 6286576"/>
              <a:gd name="connsiteX10847" fmla="*/ 2487542 w 6331249"/>
              <a:gd name="connsiteY10847" fmla="*/ 1517185 h 6286576"/>
              <a:gd name="connsiteX10848" fmla="*/ 2485683 w 6331249"/>
              <a:gd name="connsiteY10848" fmla="*/ 1517185 h 6286576"/>
              <a:gd name="connsiteX10849" fmla="*/ 2483591 w 6331249"/>
              <a:gd name="connsiteY10849" fmla="*/ 1517185 h 6286576"/>
              <a:gd name="connsiteX10850" fmla="*/ 2481498 w 6331249"/>
              <a:gd name="connsiteY10850" fmla="*/ 1517185 h 6286576"/>
              <a:gd name="connsiteX10851" fmla="*/ 2479174 w 6331249"/>
              <a:gd name="connsiteY10851" fmla="*/ 1517185 h 6286576"/>
              <a:gd name="connsiteX10852" fmla="*/ 2476849 w 6331249"/>
              <a:gd name="connsiteY10852" fmla="*/ 1517185 h 6286576"/>
              <a:gd name="connsiteX10853" fmla="*/ 2474525 w 6331249"/>
              <a:gd name="connsiteY10853" fmla="*/ 1517185 h 6286576"/>
              <a:gd name="connsiteX10854" fmla="*/ 2472200 w 6331249"/>
              <a:gd name="connsiteY10854" fmla="*/ 1517185 h 6286576"/>
              <a:gd name="connsiteX10855" fmla="*/ 2469643 w 6331249"/>
              <a:gd name="connsiteY10855" fmla="*/ 1517185 h 6286576"/>
              <a:gd name="connsiteX10856" fmla="*/ 2438029 w 6331249"/>
              <a:gd name="connsiteY10856" fmla="*/ 1517185 h 6286576"/>
              <a:gd name="connsiteX10857" fmla="*/ 2435472 w 6331249"/>
              <a:gd name="connsiteY10857" fmla="*/ 1517185 h 6286576"/>
              <a:gd name="connsiteX10858" fmla="*/ 2433147 w 6331249"/>
              <a:gd name="connsiteY10858" fmla="*/ 1517185 h 6286576"/>
              <a:gd name="connsiteX10859" fmla="*/ 2430822 w 6331249"/>
              <a:gd name="connsiteY10859" fmla="*/ 1517185 h 6286576"/>
              <a:gd name="connsiteX10860" fmla="*/ 2428498 w 6331249"/>
              <a:gd name="connsiteY10860" fmla="*/ 1517185 h 6286576"/>
              <a:gd name="connsiteX10861" fmla="*/ 2426173 w 6331249"/>
              <a:gd name="connsiteY10861" fmla="*/ 1517185 h 6286576"/>
              <a:gd name="connsiteX10862" fmla="*/ 2424081 w 6331249"/>
              <a:gd name="connsiteY10862" fmla="*/ 1517185 h 6286576"/>
              <a:gd name="connsiteX10863" fmla="*/ 2421989 w 6331249"/>
              <a:gd name="connsiteY10863" fmla="*/ 1517185 h 6286576"/>
              <a:gd name="connsiteX10864" fmla="*/ 2420129 w 6331249"/>
              <a:gd name="connsiteY10864" fmla="*/ 1517185 h 6286576"/>
              <a:gd name="connsiteX10865" fmla="*/ 2418270 w 6331249"/>
              <a:gd name="connsiteY10865" fmla="*/ 1517185 h 6286576"/>
              <a:gd name="connsiteX10866" fmla="*/ 2416410 w 6331249"/>
              <a:gd name="connsiteY10866" fmla="*/ 1517185 h 6286576"/>
              <a:gd name="connsiteX10867" fmla="*/ 2374335 w 6331249"/>
              <a:gd name="connsiteY10867" fmla="*/ 1497424 h 6286576"/>
              <a:gd name="connsiteX10868" fmla="*/ 2372475 w 6331249"/>
              <a:gd name="connsiteY10868" fmla="*/ 1497424 h 6286576"/>
              <a:gd name="connsiteX10869" fmla="*/ 2371080 w 6331249"/>
              <a:gd name="connsiteY10869" fmla="*/ 1497424 h 6286576"/>
              <a:gd name="connsiteX10870" fmla="*/ 2369686 w 6331249"/>
              <a:gd name="connsiteY10870" fmla="*/ 1497424 h 6286576"/>
              <a:gd name="connsiteX10871" fmla="*/ 2369686 w 6331249"/>
              <a:gd name="connsiteY10871" fmla="*/ 1497424 h 6286576"/>
              <a:gd name="connsiteX10872" fmla="*/ 2369686 w 6331249"/>
              <a:gd name="connsiteY10872" fmla="*/ 1497424 h 6286576"/>
              <a:gd name="connsiteX10873" fmla="*/ 2369686 w 6331249"/>
              <a:gd name="connsiteY10873" fmla="*/ 1497424 h 6286576"/>
              <a:gd name="connsiteX10874" fmla="*/ 2369686 w 6331249"/>
              <a:gd name="connsiteY10874" fmla="*/ 1497424 h 6286576"/>
              <a:gd name="connsiteX10875" fmla="*/ 2369686 w 6331249"/>
              <a:gd name="connsiteY10875" fmla="*/ 1497424 h 6286576"/>
              <a:gd name="connsiteX10876" fmla="*/ 2369686 w 6331249"/>
              <a:gd name="connsiteY10876" fmla="*/ 1497424 h 6286576"/>
              <a:gd name="connsiteX10877" fmla="*/ 2369686 w 6331249"/>
              <a:gd name="connsiteY10877" fmla="*/ 1497424 h 6286576"/>
              <a:gd name="connsiteX10878" fmla="*/ 2369686 w 6331249"/>
              <a:gd name="connsiteY10878" fmla="*/ 1497424 h 6286576"/>
              <a:gd name="connsiteX10879" fmla="*/ 2369686 w 6331249"/>
              <a:gd name="connsiteY10879" fmla="*/ 1497424 h 6286576"/>
              <a:gd name="connsiteX10880" fmla="*/ 2369686 w 6331249"/>
              <a:gd name="connsiteY10880" fmla="*/ 1497424 h 6286576"/>
              <a:gd name="connsiteX10881" fmla="*/ 2369686 w 6331249"/>
              <a:gd name="connsiteY10881" fmla="*/ 1497424 h 6286576"/>
              <a:gd name="connsiteX10882" fmla="*/ 2369686 w 6331249"/>
              <a:gd name="connsiteY10882" fmla="*/ 1497424 h 6286576"/>
              <a:gd name="connsiteX10883" fmla="*/ 2369686 w 6331249"/>
              <a:gd name="connsiteY10883" fmla="*/ 1497424 h 6286576"/>
              <a:gd name="connsiteX10884" fmla="*/ 2369686 w 6331249"/>
              <a:gd name="connsiteY10884" fmla="*/ 1497424 h 6286576"/>
              <a:gd name="connsiteX10885" fmla="*/ 2369686 w 6331249"/>
              <a:gd name="connsiteY10885" fmla="*/ 1497424 h 6286576"/>
              <a:gd name="connsiteX10886" fmla="*/ 2371080 w 6331249"/>
              <a:gd name="connsiteY10886" fmla="*/ 1497424 h 6286576"/>
              <a:gd name="connsiteX10887" fmla="*/ 2372475 w 6331249"/>
              <a:gd name="connsiteY10887" fmla="*/ 1497424 h 6286576"/>
              <a:gd name="connsiteX10888" fmla="*/ 2374335 w 6331249"/>
              <a:gd name="connsiteY10888" fmla="*/ 1497424 h 6286576"/>
              <a:gd name="connsiteX10889" fmla="*/ 2416410 w 6331249"/>
              <a:gd name="connsiteY10889" fmla="*/ 1477663 h 6286576"/>
              <a:gd name="connsiteX10890" fmla="*/ 2418270 w 6331249"/>
              <a:gd name="connsiteY10890" fmla="*/ 1477663 h 6286576"/>
              <a:gd name="connsiteX10891" fmla="*/ 2420129 w 6331249"/>
              <a:gd name="connsiteY10891" fmla="*/ 1477663 h 6286576"/>
              <a:gd name="connsiteX10892" fmla="*/ 2421989 w 6331249"/>
              <a:gd name="connsiteY10892" fmla="*/ 1477663 h 6286576"/>
              <a:gd name="connsiteX10893" fmla="*/ 2424081 w 6331249"/>
              <a:gd name="connsiteY10893" fmla="*/ 1477663 h 6286576"/>
              <a:gd name="connsiteX10894" fmla="*/ 2426173 w 6331249"/>
              <a:gd name="connsiteY10894" fmla="*/ 1477663 h 6286576"/>
              <a:gd name="connsiteX10895" fmla="*/ 2428498 w 6331249"/>
              <a:gd name="connsiteY10895" fmla="*/ 1477663 h 6286576"/>
              <a:gd name="connsiteX10896" fmla="*/ 2430822 w 6331249"/>
              <a:gd name="connsiteY10896" fmla="*/ 1477663 h 6286576"/>
              <a:gd name="connsiteX10897" fmla="*/ 2433147 w 6331249"/>
              <a:gd name="connsiteY10897" fmla="*/ 1477663 h 6286576"/>
              <a:gd name="connsiteX10898" fmla="*/ 2435472 w 6331249"/>
              <a:gd name="connsiteY10898" fmla="*/ 1477663 h 6286576"/>
              <a:gd name="connsiteX10899" fmla="*/ 2438029 w 6331249"/>
              <a:gd name="connsiteY10899" fmla="*/ 1477663 h 6286576"/>
              <a:gd name="connsiteX10900" fmla="*/ 2468713 w 6331249"/>
              <a:gd name="connsiteY10900" fmla="*/ 1477663 h 6286576"/>
              <a:gd name="connsiteX10901" fmla="*/ 2471270 w 6331249"/>
              <a:gd name="connsiteY10901" fmla="*/ 1477663 h 6286576"/>
              <a:gd name="connsiteX10902" fmla="*/ 2473595 w 6331249"/>
              <a:gd name="connsiteY10902" fmla="*/ 1477663 h 6286576"/>
              <a:gd name="connsiteX10903" fmla="*/ 2475920 w 6331249"/>
              <a:gd name="connsiteY10903" fmla="*/ 1477663 h 6286576"/>
              <a:gd name="connsiteX10904" fmla="*/ 2478244 w 6331249"/>
              <a:gd name="connsiteY10904" fmla="*/ 1477663 h 6286576"/>
              <a:gd name="connsiteX10905" fmla="*/ 2480569 w 6331249"/>
              <a:gd name="connsiteY10905" fmla="*/ 1477663 h 6286576"/>
              <a:gd name="connsiteX10906" fmla="*/ 2484520 w 6331249"/>
              <a:gd name="connsiteY10906" fmla="*/ 1474176 h 6286576"/>
              <a:gd name="connsiteX10907" fmla="*/ 2486612 w 6331249"/>
              <a:gd name="connsiteY10907" fmla="*/ 1474176 h 6286576"/>
              <a:gd name="connsiteX10908" fmla="*/ 2486612 w 6331249"/>
              <a:gd name="connsiteY10908" fmla="*/ 1474176 h 6286576"/>
              <a:gd name="connsiteX10909" fmla="*/ 2740225 w 6331249"/>
              <a:gd name="connsiteY10909" fmla="*/ 1488822 h 6286576"/>
              <a:gd name="connsiteX10910" fmla="*/ 2742085 w 6331249"/>
              <a:gd name="connsiteY10910" fmla="*/ 1488822 h 6286576"/>
              <a:gd name="connsiteX10911" fmla="*/ 2743945 w 6331249"/>
              <a:gd name="connsiteY10911" fmla="*/ 1488822 h 6286576"/>
              <a:gd name="connsiteX10912" fmla="*/ 2745804 w 6331249"/>
              <a:gd name="connsiteY10912" fmla="*/ 1488822 h 6286576"/>
              <a:gd name="connsiteX10913" fmla="*/ 2787879 w 6331249"/>
              <a:gd name="connsiteY10913" fmla="*/ 1508583 h 6286576"/>
              <a:gd name="connsiteX10914" fmla="*/ 2789739 w 6331249"/>
              <a:gd name="connsiteY10914" fmla="*/ 1508583 h 6286576"/>
              <a:gd name="connsiteX10915" fmla="*/ 2791134 w 6331249"/>
              <a:gd name="connsiteY10915" fmla="*/ 1508583 h 6286576"/>
              <a:gd name="connsiteX10916" fmla="*/ 2792528 w 6331249"/>
              <a:gd name="connsiteY10916" fmla="*/ 1508583 h 6286576"/>
              <a:gd name="connsiteX10917" fmla="*/ 2792528 w 6331249"/>
              <a:gd name="connsiteY10917" fmla="*/ 1508583 h 6286576"/>
              <a:gd name="connsiteX10918" fmla="*/ 2792528 w 6331249"/>
              <a:gd name="connsiteY10918" fmla="*/ 1508583 h 6286576"/>
              <a:gd name="connsiteX10919" fmla="*/ 2792528 w 6331249"/>
              <a:gd name="connsiteY10919" fmla="*/ 1508583 h 6286576"/>
              <a:gd name="connsiteX10920" fmla="*/ 2792528 w 6331249"/>
              <a:gd name="connsiteY10920" fmla="*/ 1508583 h 6286576"/>
              <a:gd name="connsiteX10921" fmla="*/ 2792528 w 6331249"/>
              <a:gd name="connsiteY10921" fmla="*/ 1508583 h 6286576"/>
              <a:gd name="connsiteX10922" fmla="*/ 2792528 w 6331249"/>
              <a:gd name="connsiteY10922" fmla="*/ 1508583 h 6286576"/>
              <a:gd name="connsiteX10923" fmla="*/ 2792528 w 6331249"/>
              <a:gd name="connsiteY10923" fmla="*/ 1508583 h 6286576"/>
              <a:gd name="connsiteX10924" fmla="*/ 2792528 w 6331249"/>
              <a:gd name="connsiteY10924" fmla="*/ 1508583 h 6286576"/>
              <a:gd name="connsiteX10925" fmla="*/ 2792528 w 6331249"/>
              <a:gd name="connsiteY10925" fmla="*/ 1508583 h 6286576"/>
              <a:gd name="connsiteX10926" fmla="*/ 2792528 w 6331249"/>
              <a:gd name="connsiteY10926" fmla="*/ 1508583 h 6286576"/>
              <a:gd name="connsiteX10927" fmla="*/ 2792528 w 6331249"/>
              <a:gd name="connsiteY10927" fmla="*/ 1508583 h 6286576"/>
              <a:gd name="connsiteX10928" fmla="*/ 2792528 w 6331249"/>
              <a:gd name="connsiteY10928" fmla="*/ 1508583 h 6286576"/>
              <a:gd name="connsiteX10929" fmla="*/ 2792528 w 6331249"/>
              <a:gd name="connsiteY10929" fmla="*/ 1508583 h 6286576"/>
              <a:gd name="connsiteX10930" fmla="*/ 2792528 w 6331249"/>
              <a:gd name="connsiteY10930" fmla="*/ 1508583 h 6286576"/>
              <a:gd name="connsiteX10931" fmla="*/ 2792528 w 6331249"/>
              <a:gd name="connsiteY10931" fmla="*/ 1508583 h 6286576"/>
              <a:gd name="connsiteX10932" fmla="*/ 2791134 w 6331249"/>
              <a:gd name="connsiteY10932" fmla="*/ 1508583 h 6286576"/>
              <a:gd name="connsiteX10933" fmla="*/ 2789739 w 6331249"/>
              <a:gd name="connsiteY10933" fmla="*/ 1508583 h 6286576"/>
              <a:gd name="connsiteX10934" fmla="*/ 2787879 w 6331249"/>
              <a:gd name="connsiteY10934" fmla="*/ 1508583 h 6286576"/>
              <a:gd name="connsiteX10935" fmla="*/ 2745804 w 6331249"/>
              <a:gd name="connsiteY10935" fmla="*/ 1528344 h 6286576"/>
              <a:gd name="connsiteX10936" fmla="*/ 2743945 w 6331249"/>
              <a:gd name="connsiteY10936" fmla="*/ 1528344 h 6286576"/>
              <a:gd name="connsiteX10937" fmla="*/ 2742085 w 6331249"/>
              <a:gd name="connsiteY10937" fmla="*/ 1528344 h 6286576"/>
              <a:gd name="connsiteX10938" fmla="*/ 2740225 w 6331249"/>
              <a:gd name="connsiteY10938" fmla="*/ 1528344 h 6286576"/>
              <a:gd name="connsiteX10939" fmla="*/ 2738133 w 6331249"/>
              <a:gd name="connsiteY10939" fmla="*/ 1528344 h 6286576"/>
              <a:gd name="connsiteX10940" fmla="*/ 2736041 w 6331249"/>
              <a:gd name="connsiteY10940" fmla="*/ 1528344 h 6286576"/>
              <a:gd name="connsiteX10941" fmla="*/ 2733716 w 6331249"/>
              <a:gd name="connsiteY10941" fmla="*/ 1528344 h 6286576"/>
              <a:gd name="connsiteX10942" fmla="*/ 2731392 w 6331249"/>
              <a:gd name="connsiteY10942" fmla="*/ 1528344 h 6286576"/>
              <a:gd name="connsiteX10943" fmla="*/ 2729067 w 6331249"/>
              <a:gd name="connsiteY10943" fmla="*/ 1528344 h 6286576"/>
              <a:gd name="connsiteX10944" fmla="*/ 2726743 w 6331249"/>
              <a:gd name="connsiteY10944" fmla="*/ 1528344 h 6286576"/>
              <a:gd name="connsiteX10945" fmla="*/ 2724185 w 6331249"/>
              <a:gd name="connsiteY10945" fmla="*/ 1528344 h 6286576"/>
              <a:gd name="connsiteX10946" fmla="*/ 2693733 w 6331249"/>
              <a:gd name="connsiteY10946" fmla="*/ 1528344 h 6286576"/>
              <a:gd name="connsiteX10947" fmla="*/ 2691176 w 6331249"/>
              <a:gd name="connsiteY10947" fmla="*/ 1528344 h 6286576"/>
              <a:gd name="connsiteX10948" fmla="*/ 2688852 w 6331249"/>
              <a:gd name="connsiteY10948" fmla="*/ 1528344 h 6286576"/>
              <a:gd name="connsiteX10949" fmla="*/ 2686527 w 6331249"/>
              <a:gd name="connsiteY10949" fmla="*/ 1528344 h 6286576"/>
              <a:gd name="connsiteX10950" fmla="*/ 2684202 w 6331249"/>
              <a:gd name="connsiteY10950" fmla="*/ 1528344 h 6286576"/>
              <a:gd name="connsiteX10951" fmla="*/ 2681878 w 6331249"/>
              <a:gd name="connsiteY10951" fmla="*/ 1528344 h 6286576"/>
              <a:gd name="connsiteX10952" fmla="*/ 2679786 w 6331249"/>
              <a:gd name="connsiteY10952" fmla="*/ 1528344 h 6286576"/>
              <a:gd name="connsiteX10953" fmla="*/ 2677694 w 6331249"/>
              <a:gd name="connsiteY10953" fmla="*/ 1528344 h 6286576"/>
              <a:gd name="connsiteX10954" fmla="*/ 2675834 w 6331249"/>
              <a:gd name="connsiteY10954" fmla="*/ 1528344 h 6286576"/>
              <a:gd name="connsiteX10955" fmla="*/ 2673974 w 6331249"/>
              <a:gd name="connsiteY10955" fmla="*/ 1528344 h 6286576"/>
              <a:gd name="connsiteX10956" fmla="*/ 2672115 w 6331249"/>
              <a:gd name="connsiteY10956" fmla="*/ 1528344 h 6286576"/>
              <a:gd name="connsiteX10957" fmla="*/ 2630040 w 6331249"/>
              <a:gd name="connsiteY10957" fmla="*/ 1508583 h 6286576"/>
              <a:gd name="connsiteX10958" fmla="*/ 2628180 w 6331249"/>
              <a:gd name="connsiteY10958" fmla="*/ 1508583 h 6286576"/>
              <a:gd name="connsiteX10959" fmla="*/ 2626785 w 6331249"/>
              <a:gd name="connsiteY10959" fmla="*/ 1508583 h 6286576"/>
              <a:gd name="connsiteX10960" fmla="*/ 2625390 w 6331249"/>
              <a:gd name="connsiteY10960" fmla="*/ 1508583 h 6286576"/>
              <a:gd name="connsiteX10961" fmla="*/ 2625390 w 6331249"/>
              <a:gd name="connsiteY10961" fmla="*/ 1508583 h 6286576"/>
              <a:gd name="connsiteX10962" fmla="*/ 2625390 w 6331249"/>
              <a:gd name="connsiteY10962" fmla="*/ 1508583 h 6286576"/>
              <a:gd name="connsiteX10963" fmla="*/ 2625390 w 6331249"/>
              <a:gd name="connsiteY10963" fmla="*/ 1508583 h 6286576"/>
              <a:gd name="connsiteX10964" fmla="*/ 2625390 w 6331249"/>
              <a:gd name="connsiteY10964" fmla="*/ 1508583 h 6286576"/>
              <a:gd name="connsiteX10965" fmla="*/ 2625390 w 6331249"/>
              <a:gd name="connsiteY10965" fmla="*/ 1508583 h 6286576"/>
              <a:gd name="connsiteX10966" fmla="*/ 2625390 w 6331249"/>
              <a:gd name="connsiteY10966" fmla="*/ 1508583 h 6286576"/>
              <a:gd name="connsiteX10967" fmla="*/ 2625390 w 6331249"/>
              <a:gd name="connsiteY10967" fmla="*/ 1508583 h 6286576"/>
              <a:gd name="connsiteX10968" fmla="*/ 2625390 w 6331249"/>
              <a:gd name="connsiteY10968" fmla="*/ 1508583 h 6286576"/>
              <a:gd name="connsiteX10969" fmla="*/ 2625390 w 6331249"/>
              <a:gd name="connsiteY10969" fmla="*/ 1508583 h 6286576"/>
              <a:gd name="connsiteX10970" fmla="*/ 2625390 w 6331249"/>
              <a:gd name="connsiteY10970" fmla="*/ 1508583 h 6286576"/>
              <a:gd name="connsiteX10971" fmla="*/ 2625390 w 6331249"/>
              <a:gd name="connsiteY10971" fmla="*/ 1508583 h 6286576"/>
              <a:gd name="connsiteX10972" fmla="*/ 2625390 w 6331249"/>
              <a:gd name="connsiteY10972" fmla="*/ 1508583 h 6286576"/>
              <a:gd name="connsiteX10973" fmla="*/ 2625390 w 6331249"/>
              <a:gd name="connsiteY10973" fmla="*/ 1508583 h 6286576"/>
              <a:gd name="connsiteX10974" fmla="*/ 2625390 w 6331249"/>
              <a:gd name="connsiteY10974" fmla="*/ 1508583 h 6286576"/>
              <a:gd name="connsiteX10975" fmla="*/ 2625390 w 6331249"/>
              <a:gd name="connsiteY10975" fmla="*/ 1508583 h 6286576"/>
              <a:gd name="connsiteX10976" fmla="*/ 2626785 w 6331249"/>
              <a:gd name="connsiteY10976" fmla="*/ 1508583 h 6286576"/>
              <a:gd name="connsiteX10977" fmla="*/ 2628180 w 6331249"/>
              <a:gd name="connsiteY10977" fmla="*/ 1508583 h 6286576"/>
              <a:gd name="connsiteX10978" fmla="*/ 2630040 w 6331249"/>
              <a:gd name="connsiteY10978" fmla="*/ 1508583 h 6286576"/>
              <a:gd name="connsiteX10979" fmla="*/ 2672115 w 6331249"/>
              <a:gd name="connsiteY10979" fmla="*/ 1488822 h 6286576"/>
              <a:gd name="connsiteX10980" fmla="*/ 2673974 w 6331249"/>
              <a:gd name="connsiteY10980" fmla="*/ 1488822 h 6286576"/>
              <a:gd name="connsiteX10981" fmla="*/ 2675834 w 6331249"/>
              <a:gd name="connsiteY10981" fmla="*/ 1488822 h 6286576"/>
              <a:gd name="connsiteX10982" fmla="*/ 2677694 w 6331249"/>
              <a:gd name="connsiteY10982" fmla="*/ 1488822 h 6286576"/>
              <a:gd name="connsiteX10983" fmla="*/ 2679786 w 6331249"/>
              <a:gd name="connsiteY10983" fmla="*/ 1488822 h 6286576"/>
              <a:gd name="connsiteX10984" fmla="*/ 2681878 w 6331249"/>
              <a:gd name="connsiteY10984" fmla="*/ 1488822 h 6286576"/>
              <a:gd name="connsiteX10985" fmla="*/ 2684202 w 6331249"/>
              <a:gd name="connsiteY10985" fmla="*/ 1488822 h 6286576"/>
              <a:gd name="connsiteX10986" fmla="*/ 2686527 w 6331249"/>
              <a:gd name="connsiteY10986" fmla="*/ 1488822 h 6286576"/>
              <a:gd name="connsiteX10987" fmla="*/ 2688852 w 6331249"/>
              <a:gd name="connsiteY10987" fmla="*/ 1488822 h 6286576"/>
              <a:gd name="connsiteX10988" fmla="*/ 2691176 w 6331249"/>
              <a:gd name="connsiteY10988" fmla="*/ 1488822 h 6286576"/>
              <a:gd name="connsiteX10989" fmla="*/ 2693733 w 6331249"/>
              <a:gd name="connsiteY10989" fmla="*/ 1488822 h 6286576"/>
              <a:gd name="connsiteX10990" fmla="*/ 2724418 w 6331249"/>
              <a:gd name="connsiteY10990" fmla="*/ 1488822 h 6286576"/>
              <a:gd name="connsiteX10991" fmla="*/ 2726975 w 6331249"/>
              <a:gd name="connsiteY10991" fmla="*/ 1488822 h 6286576"/>
              <a:gd name="connsiteX10992" fmla="*/ 2729300 w 6331249"/>
              <a:gd name="connsiteY10992" fmla="*/ 1488822 h 6286576"/>
              <a:gd name="connsiteX10993" fmla="*/ 2731624 w 6331249"/>
              <a:gd name="connsiteY10993" fmla="*/ 1488822 h 6286576"/>
              <a:gd name="connsiteX10994" fmla="*/ 2733949 w 6331249"/>
              <a:gd name="connsiteY10994" fmla="*/ 1488822 h 6286576"/>
              <a:gd name="connsiteX10995" fmla="*/ 2736273 w 6331249"/>
              <a:gd name="connsiteY10995" fmla="*/ 1488822 h 6286576"/>
              <a:gd name="connsiteX10996" fmla="*/ 2738365 w 6331249"/>
              <a:gd name="connsiteY10996" fmla="*/ 1488822 h 6286576"/>
              <a:gd name="connsiteX10997" fmla="*/ 2740457 w 6331249"/>
              <a:gd name="connsiteY10997" fmla="*/ 1488822 h 6286576"/>
              <a:gd name="connsiteX10998" fmla="*/ 2740457 w 6331249"/>
              <a:gd name="connsiteY10998" fmla="*/ 1488822 h 6286576"/>
              <a:gd name="connsiteX10999" fmla="*/ 2856455 w 6331249"/>
              <a:gd name="connsiteY10999" fmla="*/ 1493239 h 6286576"/>
              <a:gd name="connsiteX11000" fmla="*/ 2896670 w 6331249"/>
              <a:gd name="connsiteY11000" fmla="*/ 1469991 h 6286576"/>
              <a:gd name="connsiteX11001" fmla="*/ 2982447 w 6331249"/>
              <a:gd name="connsiteY11001" fmla="*/ 1461157 h 6286576"/>
              <a:gd name="connsiteX11002" fmla="*/ 3026615 w 6331249"/>
              <a:gd name="connsiteY11002" fmla="*/ 1476500 h 6286576"/>
              <a:gd name="connsiteX11003" fmla="*/ 3030799 w 6331249"/>
              <a:gd name="connsiteY11003" fmla="*/ 1516488 h 6286576"/>
              <a:gd name="connsiteX11004" fmla="*/ 2990583 w 6331249"/>
              <a:gd name="connsiteY11004" fmla="*/ 1539736 h 6286576"/>
              <a:gd name="connsiteX11005" fmla="*/ 2904806 w 6331249"/>
              <a:gd name="connsiteY11005" fmla="*/ 1548570 h 6286576"/>
              <a:gd name="connsiteX11006" fmla="*/ 2860639 w 6331249"/>
              <a:gd name="connsiteY11006" fmla="*/ 1533226 h 6286576"/>
              <a:gd name="connsiteX11007" fmla="*/ 2856455 w 6331249"/>
              <a:gd name="connsiteY11007" fmla="*/ 1493239 h 6286576"/>
              <a:gd name="connsiteX11008" fmla="*/ 2856455 w 6331249"/>
              <a:gd name="connsiteY11008" fmla="*/ 1493239 h 6286576"/>
              <a:gd name="connsiteX11009" fmla="*/ 2150477 w 6331249"/>
              <a:gd name="connsiteY11009" fmla="*/ 5914604 h 6286576"/>
              <a:gd name="connsiteX11010" fmla="*/ 2134205 w 6331249"/>
              <a:gd name="connsiteY11010" fmla="*/ 5847881 h 6286576"/>
              <a:gd name="connsiteX11011" fmla="*/ 2159078 w 6331249"/>
              <a:gd name="connsiteY11011" fmla="*/ 5723503 h 6286576"/>
              <a:gd name="connsiteX11012" fmla="*/ 2199758 w 6331249"/>
              <a:gd name="connsiteY11012" fmla="*/ 5668171 h 6286576"/>
              <a:gd name="connsiteX11013" fmla="*/ 2257641 w 6331249"/>
              <a:gd name="connsiteY11013" fmla="*/ 5679796 h 6286576"/>
              <a:gd name="connsiteX11014" fmla="*/ 2273913 w 6331249"/>
              <a:gd name="connsiteY11014" fmla="*/ 5746518 h 6286576"/>
              <a:gd name="connsiteX11015" fmla="*/ 2249040 w 6331249"/>
              <a:gd name="connsiteY11015" fmla="*/ 5870897 h 6286576"/>
              <a:gd name="connsiteX11016" fmla="*/ 2208359 w 6331249"/>
              <a:gd name="connsiteY11016" fmla="*/ 5926228 h 6286576"/>
              <a:gd name="connsiteX11017" fmla="*/ 2150477 w 6331249"/>
              <a:gd name="connsiteY11017" fmla="*/ 5914604 h 6286576"/>
              <a:gd name="connsiteX11018" fmla="*/ 2150477 w 6331249"/>
              <a:gd name="connsiteY11018" fmla="*/ 5914604 h 6286576"/>
              <a:gd name="connsiteX11019" fmla="*/ 2208824 w 6331249"/>
              <a:gd name="connsiteY11019" fmla="*/ 5557975 h 6286576"/>
              <a:gd name="connsiteX11020" fmla="*/ 2192552 w 6331249"/>
              <a:gd name="connsiteY11020" fmla="*/ 5491252 h 6286576"/>
              <a:gd name="connsiteX11021" fmla="*/ 2217425 w 6331249"/>
              <a:gd name="connsiteY11021" fmla="*/ 5366874 h 6286576"/>
              <a:gd name="connsiteX11022" fmla="*/ 2258106 w 6331249"/>
              <a:gd name="connsiteY11022" fmla="*/ 5311542 h 6286576"/>
              <a:gd name="connsiteX11023" fmla="*/ 2315988 w 6331249"/>
              <a:gd name="connsiteY11023" fmla="*/ 5323167 h 6286576"/>
              <a:gd name="connsiteX11024" fmla="*/ 2332260 w 6331249"/>
              <a:gd name="connsiteY11024" fmla="*/ 5389889 h 6286576"/>
              <a:gd name="connsiteX11025" fmla="*/ 2307387 w 6331249"/>
              <a:gd name="connsiteY11025" fmla="*/ 5514268 h 6286576"/>
              <a:gd name="connsiteX11026" fmla="*/ 2266706 w 6331249"/>
              <a:gd name="connsiteY11026" fmla="*/ 5569599 h 6286576"/>
              <a:gd name="connsiteX11027" fmla="*/ 2208824 w 6331249"/>
              <a:gd name="connsiteY11027" fmla="*/ 5557975 h 6286576"/>
              <a:gd name="connsiteX11028" fmla="*/ 2208824 w 6331249"/>
              <a:gd name="connsiteY11028" fmla="*/ 5557975 h 6286576"/>
              <a:gd name="connsiteX11029" fmla="*/ 2278562 w 6331249"/>
              <a:gd name="connsiteY11029" fmla="*/ 5195534 h 6286576"/>
              <a:gd name="connsiteX11030" fmla="*/ 2262290 w 6331249"/>
              <a:gd name="connsiteY11030" fmla="*/ 5128811 h 6286576"/>
              <a:gd name="connsiteX11031" fmla="*/ 2287163 w 6331249"/>
              <a:gd name="connsiteY11031" fmla="*/ 5004432 h 6286576"/>
              <a:gd name="connsiteX11032" fmla="*/ 2327843 w 6331249"/>
              <a:gd name="connsiteY11032" fmla="*/ 4949101 h 6286576"/>
              <a:gd name="connsiteX11033" fmla="*/ 2385725 w 6331249"/>
              <a:gd name="connsiteY11033" fmla="*/ 4960725 h 6286576"/>
              <a:gd name="connsiteX11034" fmla="*/ 2401997 w 6331249"/>
              <a:gd name="connsiteY11034" fmla="*/ 5027448 h 6286576"/>
              <a:gd name="connsiteX11035" fmla="*/ 2377125 w 6331249"/>
              <a:gd name="connsiteY11035" fmla="*/ 5151827 h 6286576"/>
              <a:gd name="connsiteX11036" fmla="*/ 2336444 w 6331249"/>
              <a:gd name="connsiteY11036" fmla="*/ 5207158 h 6286576"/>
              <a:gd name="connsiteX11037" fmla="*/ 2278562 w 6331249"/>
              <a:gd name="connsiteY11037" fmla="*/ 5195534 h 6286576"/>
              <a:gd name="connsiteX11038" fmla="*/ 2278562 w 6331249"/>
              <a:gd name="connsiteY11038" fmla="*/ 5195534 h 6286576"/>
              <a:gd name="connsiteX11039" fmla="*/ 2319475 w 6331249"/>
              <a:gd name="connsiteY11039" fmla="*/ 4850528 h 6286576"/>
              <a:gd name="connsiteX11040" fmla="*/ 2303202 w 6331249"/>
              <a:gd name="connsiteY11040" fmla="*/ 4783806 h 6286576"/>
              <a:gd name="connsiteX11041" fmla="*/ 2328076 w 6331249"/>
              <a:gd name="connsiteY11041" fmla="*/ 4659660 h 6286576"/>
              <a:gd name="connsiteX11042" fmla="*/ 2368756 w 6331249"/>
              <a:gd name="connsiteY11042" fmla="*/ 4604329 h 6286576"/>
              <a:gd name="connsiteX11043" fmla="*/ 2426638 w 6331249"/>
              <a:gd name="connsiteY11043" fmla="*/ 4615953 h 6286576"/>
              <a:gd name="connsiteX11044" fmla="*/ 2442910 w 6331249"/>
              <a:gd name="connsiteY11044" fmla="*/ 4682675 h 6286576"/>
              <a:gd name="connsiteX11045" fmla="*/ 2418037 w 6331249"/>
              <a:gd name="connsiteY11045" fmla="*/ 4807054 h 6286576"/>
              <a:gd name="connsiteX11046" fmla="*/ 2377357 w 6331249"/>
              <a:gd name="connsiteY11046" fmla="*/ 4862385 h 6286576"/>
              <a:gd name="connsiteX11047" fmla="*/ 2319475 w 6331249"/>
              <a:gd name="connsiteY11047" fmla="*/ 4850761 h 6286576"/>
              <a:gd name="connsiteX11048" fmla="*/ 2319475 w 6331249"/>
              <a:gd name="connsiteY11048" fmla="*/ 4850761 h 6286576"/>
              <a:gd name="connsiteX11049" fmla="*/ 2377822 w 6331249"/>
              <a:gd name="connsiteY11049" fmla="*/ 4499711 h 6286576"/>
              <a:gd name="connsiteX11050" fmla="*/ 2361550 w 6331249"/>
              <a:gd name="connsiteY11050" fmla="*/ 4432989 h 6286576"/>
              <a:gd name="connsiteX11051" fmla="*/ 2386423 w 6331249"/>
              <a:gd name="connsiteY11051" fmla="*/ 4308610 h 6286576"/>
              <a:gd name="connsiteX11052" fmla="*/ 2427103 w 6331249"/>
              <a:gd name="connsiteY11052" fmla="*/ 4253279 h 6286576"/>
              <a:gd name="connsiteX11053" fmla="*/ 2484985 w 6331249"/>
              <a:gd name="connsiteY11053" fmla="*/ 4264903 h 6286576"/>
              <a:gd name="connsiteX11054" fmla="*/ 2501257 w 6331249"/>
              <a:gd name="connsiteY11054" fmla="*/ 4331626 h 6286576"/>
              <a:gd name="connsiteX11055" fmla="*/ 2476384 w 6331249"/>
              <a:gd name="connsiteY11055" fmla="*/ 4456004 h 6286576"/>
              <a:gd name="connsiteX11056" fmla="*/ 2435704 w 6331249"/>
              <a:gd name="connsiteY11056" fmla="*/ 4511336 h 6286576"/>
              <a:gd name="connsiteX11057" fmla="*/ 2377822 w 6331249"/>
              <a:gd name="connsiteY11057" fmla="*/ 4499711 h 6286576"/>
              <a:gd name="connsiteX11058" fmla="*/ 2377822 w 6331249"/>
              <a:gd name="connsiteY11058" fmla="*/ 4499711 h 6286576"/>
              <a:gd name="connsiteX11059" fmla="*/ 764325 w 6331249"/>
              <a:gd name="connsiteY11059" fmla="*/ 2418057 h 6286576"/>
              <a:gd name="connsiteX11060" fmla="*/ 787571 w 6331249"/>
              <a:gd name="connsiteY11060" fmla="*/ 2365284 h 6286576"/>
              <a:gd name="connsiteX11061" fmla="*/ 867304 w 6331249"/>
              <a:gd name="connsiteY11061" fmla="*/ 2295539 h 6286576"/>
              <a:gd name="connsiteX11062" fmla="*/ 922629 w 6331249"/>
              <a:gd name="connsiteY11062" fmla="*/ 2279265 h 6286576"/>
              <a:gd name="connsiteX11063" fmla="*/ 955406 w 6331249"/>
              <a:gd name="connsiteY11063" fmla="*/ 2316462 h 6286576"/>
              <a:gd name="connsiteX11064" fmla="*/ 932160 w 6331249"/>
              <a:gd name="connsiteY11064" fmla="*/ 2369236 h 6286576"/>
              <a:gd name="connsiteX11065" fmla="*/ 852427 w 6331249"/>
              <a:gd name="connsiteY11065" fmla="*/ 2438981 h 6286576"/>
              <a:gd name="connsiteX11066" fmla="*/ 797101 w 6331249"/>
              <a:gd name="connsiteY11066" fmla="*/ 2455254 h 6286576"/>
              <a:gd name="connsiteX11067" fmla="*/ 764325 w 6331249"/>
              <a:gd name="connsiteY11067" fmla="*/ 2418057 h 6286576"/>
              <a:gd name="connsiteX11068" fmla="*/ 764325 w 6331249"/>
              <a:gd name="connsiteY11068" fmla="*/ 2418057 h 6286576"/>
              <a:gd name="connsiteX11069" fmla="*/ 1875013 w 6331249"/>
              <a:gd name="connsiteY11069" fmla="*/ 3473531 h 6286576"/>
              <a:gd name="connsiteX11070" fmla="*/ 1892680 w 6331249"/>
              <a:gd name="connsiteY11070" fmla="*/ 3418665 h 6286576"/>
              <a:gd name="connsiteX11071" fmla="*/ 1964975 w 6331249"/>
              <a:gd name="connsiteY11071" fmla="*/ 3340783 h 6286576"/>
              <a:gd name="connsiteX11072" fmla="*/ 2018208 w 6331249"/>
              <a:gd name="connsiteY11072" fmla="*/ 3319162 h 6286576"/>
              <a:gd name="connsiteX11073" fmla="*/ 2054471 w 6331249"/>
              <a:gd name="connsiteY11073" fmla="*/ 3352872 h 6286576"/>
              <a:gd name="connsiteX11074" fmla="*/ 2036805 w 6331249"/>
              <a:gd name="connsiteY11074" fmla="*/ 3407738 h 6286576"/>
              <a:gd name="connsiteX11075" fmla="*/ 1964510 w 6331249"/>
              <a:gd name="connsiteY11075" fmla="*/ 3485620 h 6286576"/>
              <a:gd name="connsiteX11076" fmla="*/ 1911277 w 6331249"/>
              <a:gd name="connsiteY11076" fmla="*/ 3507241 h 6286576"/>
              <a:gd name="connsiteX11077" fmla="*/ 1875013 w 6331249"/>
              <a:gd name="connsiteY11077" fmla="*/ 3473531 h 6286576"/>
              <a:gd name="connsiteX11078" fmla="*/ 1875013 w 6331249"/>
              <a:gd name="connsiteY11078" fmla="*/ 3473531 h 6286576"/>
              <a:gd name="connsiteX11079" fmla="*/ 1682072 w 6331249"/>
              <a:gd name="connsiteY11079" fmla="*/ 3717870 h 6286576"/>
              <a:gd name="connsiteX11080" fmla="*/ 1699739 w 6331249"/>
              <a:gd name="connsiteY11080" fmla="*/ 3663004 h 6286576"/>
              <a:gd name="connsiteX11081" fmla="*/ 1772034 w 6331249"/>
              <a:gd name="connsiteY11081" fmla="*/ 3585123 h 6286576"/>
              <a:gd name="connsiteX11082" fmla="*/ 1825267 w 6331249"/>
              <a:gd name="connsiteY11082" fmla="*/ 3563502 h 6286576"/>
              <a:gd name="connsiteX11083" fmla="*/ 1861531 w 6331249"/>
              <a:gd name="connsiteY11083" fmla="*/ 3597212 h 6286576"/>
              <a:gd name="connsiteX11084" fmla="*/ 1843864 w 6331249"/>
              <a:gd name="connsiteY11084" fmla="*/ 3652078 h 6286576"/>
              <a:gd name="connsiteX11085" fmla="*/ 1771569 w 6331249"/>
              <a:gd name="connsiteY11085" fmla="*/ 3729960 h 6286576"/>
              <a:gd name="connsiteX11086" fmla="*/ 1717406 w 6331249"/>
              <a:gd name="connsiteY11086" fmla="*/ 3752510 h 6286576"/>
              <a:gd name="connsiteX11087" fmla="*/ 1681143 w 6331249"/>
              <a:gd name="connsiteY11087" fmla="*/ 3718800 h 6286576"/>
              <a:gd name="connsiteX11088" fmla="*/ 1681143 w 6331249"/>
              <a:gd name="connsiteY11088" fmla="*/ 3718800 h 6286576"/>
              <a:gd name="connsiteX11089" fmla="*/ 1502149 w 6331249"/>
              <a:gd name="connsiteY11089" fmla="*/ 3950353 h 6286576"/>
              <a:gd name="connsiteX11090" fmla="*/ 1519816 w 6331249"/>
              <a:gd name="connsiteY11090" fmla="*/ 3895487 h 6286576"/>
              <a:gd name="connsiteX11091" fmla="*/ 1592111 w 6331249"/>
              <a:gd name="connsiteY11091" fmla="*/ 3817606 h 6286576"/>
              <a:gd name="connsiteX11092" fmla="*/ 1645344 w 6331249"/>
              <a:gd name="connsiteY11092" fmla="*/ 3795985 h 6286576"/>
              <a:gd name="connsiteX11093" fmla="*/ 1681607 w 6331249"/>
              <a:gd name="connsiteY11093" fmla="*/ 3829695 h 6286576"/>
              <a:gd name="connsiteX11094" fmla="*/ 1663941 w 6331249"/>
              <a:gd name="connsiteY11094" fmla="*/ 3884561 h 6286576"/>
              <a:gd name="connsiteX11095" fmla="*/ 1591646 w 6331249"/>
              <a:gd name="connsiteY11095" fmla="*/ 3961745 h 6286576"/>
              <a:gd name="connsiteX11096" fmla="*/ 1538413 w 6331249"/>
              <a:gd name="connsiteY11096" fmla="*/ 3983366 h 6286576"/>
              <a:gd name="connsiteX11097" fmla="*/ 1502149 w 6331249"/>
              <a:gd name="connsiteY11097" fmla="*/ 3949656 h 6286576"/>
              <a:gd name="connsiteX11098" fmla="*/ 1502149 w 6331249"/>
              <a:gd name="connsiteY11098" fmla="*/ 3949656 h 6286576"/>
              <a:gd name="connsiteX11099" fmla="*/ 1305024 w 6331249"/>
              <a:gd name="connsiteY11099" fmla="*/ 4182837 h 6286576"/>
              <a:gd name="connsiteX11100" fmla="*/ 1322226 w 6331249"/>
              <a:gd name="connsiteY11100" fmla="*/ 4126343 h 6286576"/>
              <a:gd name="connsiteX11101" fmla="*/ 1394521 w 6331249"/>
              <a:gd name="connsiteY11101" fmla="*/ 4048461 h 6286576"/>
              <a:gd name="connsiteX11102" fmla="*/ 1447754 w 6331249"/>
              <a:gd name="connsiteY11102" fmla="*/ 4026841 h 6286576"/>
              <a:gd name="connsiteX11103" fmla="*/ 1484017 w 6331249"/>
              <a:gd name="connsiteY11103" fmla="*/ 4060551 h 6286576"/>
              <a:gd name="connsiteX11104" fmla="*/ 1466350 w 6331249"/>
              <a:gd name="connsiteY11104" fmla="*/ 4115417 h 6286576"/>
              <a:gd name="connsiteX11105" fmla="*/ 1394056 w 6331249"/>
              <a:gd name="connsiteY11105" fmla="*/ 4193299 h 6286576"/>
              <a:gd name="connsiteX11106" fmla="*/ 1340823 w 6331249"/>
              <a:gd name="connsiteY11106" fmla="*/ 4214920 h 6286576"/>
              <a:gd name="connsiteX11107" fmla="*/ 1304559 w 6331249"/>
              <a:gd name="connsiteY11107" fmla="*/ 4181209 h 6286576"/>
              <a:gd name="connsiteX11108" fmla="*/ 1304559 w 6331249"/>
              <a:gd name="connsiteY11108" fmla="*/ 4181209 h 6286576"/>
              <a:gd name="connsiteX11109" fmla="*/ 1060710 w 6331249"/>
              <a:gd name="connsiteY11109" fmla="*/ 4316980 h 6286576"/>
              <a:gd name="connsiteX11110" fmla="*/ 1097903 w 6331249"/>
              <a:gd name="connsiteY11110" fmla="*/ 4273040 h 6286576"/>
              <a:gd name="connsiteX11111" fmla="*/ 1194374 w 6331249"/>
              <a:gd name="connsiteY11111" fmla="*/ 4228869 h 6286576"/>
              <a:gd name="connsiteX11112" fmla="*/ 1252024 w 6331249"/>
              <a:gd name="connsiteY11112" fmla="*/ 4228869 h 6286576"/>
              <a:gd name="connsiteX11113" fmla="*/ 1272712 w 6331249"/>
              <a:gd name="connsiteY11113" fmla="*/ 4273970 h 6286576"/>
              <a:gd name="connsiteX11114" fmla="*/ 1235519 w 6331249"/>
              <a:gd name="connsiteY11114" fmla="*/ 4317910 h 6286576"/>
              <a:gd name="connsiteX11115" fmla="*/ 1139049 w 6331249"/>
              <a:gd name="connsiteY11115" fmla="*/ 4362081 h 6286576"/>
              <a:gd name="connsiteX11116" fmla="*/ 1081399 w 6331249"/>
              <a:gd name="connsiteY11116" fmla="*/ 4362081 h 6286576"/>
              <a:gd name="connsiteX11117" fmla="*/ 1060710 w 6331249"/>
              <a:gd name="connsiteY11117" fmla="*/ 4316980 h 6286576"/>
              <a:gd name="connsiteX11118" fmla="*/ 1060710 w 6331249"/>
              <a:gd name="connsiteY11118" fmla="*/ 4316980 h 6286576"/>
              <a:gd name="connsiteX11119" fmla="*/ 1487969 w 6331249"/>
              <a:gd name="connsiteY11119" fmla="*/ 3217799 h 6286576"/>
              <a:gd name="connsiteX11120" fmla="*/ 1503079 w 6331249"/>
              <a:gd name="connsiteY11120" fmla="*/ 3162236 h 6286576"/>
              <a:gd name="connsiteX11121" fmla="*/ 1572817 w 6331249"/>
              <a:gd name="connsiteY11121" fmla="*/ 3081332 h 6286576"/>
              <a:gd name="connsiteX11122" fmla="*/ 1625120 w 6331249"/>
              <a:gd name="connsiteY11122" fmla="*/ 3058083 h 6286576"/>
              <a:gd name="connsiteX11123" fmla="*/ 1662778 w 6331249"/>
              <a:gd name="connsiteY11123" fmla="*/ 3090166 h 6286576"/>
              <a:gd name="connsiteX11124" fmla="*/ 1647668 w 6331249"/>
              <a:gd name="connsiteY11124" fmla="*/ 3144800 h 6286576"/>
              <a:gd name="connsiteX11125" fmla="*/ 1577931 w 6331249"/>
              <a:gd name="connsiteY11125" fmla="*/ 3225704 h 6286576"/>
              <a:gd name="connsiteX11126" fmla="*/ 1525628 w 6331249"/>
              <a:gd name="connsiteY11126" fmla="*/ 3248952 h 6286576"/>
              <a:gd name="connsiteX11127" fmla="*/ 1487969 w 6331249"/>
              <a:gd name="connsiteY11127" fmla="*/ 3216869 h 6286576"/>
              <a:gd name="connsiteX11128" fmla="*/ 1487969 w 6331249"/>
              <a:gd name="connsiteY11128" fmla="*/ 3216869 h 6286576"/>
              <a:gd name="connsiteX11129" fmla="*/ 1290844 w 6331249"/>
              <a:gd name="connsiteY11129" fmla="*/ 3450282 h 6286576"/>
              <a:gd name="connsiteX11130" fmla="*/ 1305954 w 6331249"/>
              <a:gd name="connsiteY11130" fmla="*/ 3394719 h 6286576"/>
              <a:gd name="connsiteX11131" fmla="*/ 1375692 w 6331249"/>
              <a:gd name="connsiteY11131" fmla="*/ 3313815 h 6286576"/>
              <a:gd name="connsiteX11132" fmla="*/ 1427995 w 6331249"/>
              <a:gd name="connsiteY11132" fmla="*/ 3290567 h 6286576"/>
              <a:gd name="connsiteX11133" fmla="*/ 1465653 w 6331249"/>
              <a:gd name="connsiteY11133" fmla="*/ 3322649 h 6286576"/>
              <a:gd name="connsiteX11134" fmla="*/ 1450543 w 6331249"/>
              <a:gd name="connsiteY11134" fmla="*/ 3378212 h 6286576"/>
              <a:gd name="connsiteX11135" fmla="*/ 1380806 w 6331249"/>
              <a:gd name="connsiteY11135" fmla="*/ 3459117 h 6286576"/>
              <a:gd name="connsiteX11136" fmla="*/ 1328502 w 6331249"/>
              <a:gd name="connsiteY11136" fmla="*/ 3482365 h 6286576"/>
              <a:gd name="connsiteX11137" fmla="*/ 1290844 w 6331249"/>
              <a:gd name="connsiteY11137" fmla="*/ 3450282 h 6286576"/>
              <a:gd name="connsiteX11138" fmla="*/ 1290844 w 6331249"/>
              <a:gd name="connsiteY11138" fmla="*/ 3450282 h 6286576"/>
              <a:gd name="connsiteX11139" fmla="*/ 1093719 w 6331249"/>
              <a:gd name="connsiteY11139" fmla="*/ 3690438 h 6286576"/>
              <a:gd name="connsiteX11140" fmla="*/ 1108829 w 6331249"/>
              <a:gd name="connsiteY11140" fmla="*/ 3634874 h 6286576"/>
              <a:gd name="connsiteX11141" fmla="*/ 1178566 w 6331249"/>
              <a:gd name="connsiteY11141" fmla="*/ 3553970 h 6286576"/>
              <a:gd name="connsiteX11142" fmla="*/ 1230870 w 6331249"/>
              <a:gd name="connsiteY11142" fmla="*/ 3530722 h 6286576"/>
              <a:gd name="connsiteX11143" fmla="*/ 1268528 w 6331249"/>
              <a:gd name="connsiteY11143" fmla="*/ 3562804 h 6286576"/>
              <a:gd name="connsiteX11144" fmla="*/ 1252488 w 6331249"/>
              <a:gd name="connsiteY11144" fmla="*/ 3616275 h 6286576"/>
              <a:gd name="connsiteX11145" fmla="*/ 1182751 w 6331249"/>
              <a:gd name="connsiteY11145" fmla="*/ 3697179 h 6286576"/>
              <a:gd name="connsiteX11146" fmla="*/ 1130447 w 6331249"/>
              <a:gd name="connsiteY11146" fmla="*/ 3720428 h 6286576"/>
              <a:gd name="connsiteX11147" fmla="*/ 1092789 w 6331249"/>
              <a:gd name="connsiteY11147" fmla="*/ 3688345 h 6286576"/>
              <a:gd name="connsiteX11148" fmla="*/ 1092789 w 6331249"/>
              <a:gd name="connsiteY11148" fmla="*/ 3688345 h 6286576"/>
              <a:gd name="connsiteX11149" fmla="*/ 895897 w 6331249"/>
              <a:gd name="connsiteY11149" fmla="*/ 3901765 h 6286576"/>
              <a:gd name="connsiteX11150" fmla="*/ 917980 w 6331249"/>
              <a:gd name="connsiteY11150" fmla="*/ 3848526 h 6286576"/>
              <a:gd name="connsiteX11151" fmla="*/ 996784 w 6331249"/>
              <a:gd name="connsiteY11151" fmla="*/ 3775759 h 6286576"/>
              <a:gd name="connsiteX11152" fmla="*/ 1051644 w 6331249"/>
              <a:gd name="connsiteY11152" fmla="*/ 3758555 h 6286576"/>
              <a:gd name="connsiteX11153" fmla="*/ 1085118 w 6331249"/>
              <a:gd name="connsiteY11153" fmla="*/ 3795055 h 6286576"/>
              <a:gd name="connsiteX11154" fmla="*/ 1063034 w 6331249"/>
              <a:gd name="connsiteY11154" fmla="*/ 3848293 h 6286576"/>
              <a:gd name="connsiteX11155" fmla="*/ 984696 w 6331249"/>
              <a:gd name="connsiteY11155" fmla="*/ 3919898 h 6286576"/>
              <a:gd name="connsiteX11156" fmla="*/ 929836 w 6331249"/>
              <a:gd name="connsiteY11156" fmla="*/ 3937102 h 6286576"/>
              <a:gd name="connsiteX11157" fmla="*/ 896361 w 6331249"/>
              <a:gd name="connsiteY11157" fmla="*/ 3900602 h 6286576"/>
              <a:gd name="connsiteX11158" fmla="*/ 896361 w 6331249"/>
              <a:gd name="connsiteY11158" fmla="*/ 3900602 h 6286576"/>
              <a:gd name="connsiteX11159" fmla="*/ 661810 w 6331249"/>
              <a:gd name="connsiteY11159" fmla="*/ 4087751 h 6286576"/>
              <a:gd name="connsiteX11160" fmla="*/ 693192 w 6331249"/>
              <a:gd name="connsiteY11160" fmla="*/ 4039627 h 6286576"/>
              <a:gd name="connsiteX11161" fmla="*/ 783386 w 6331249"/>
              <a:gd name="connsiteY11161" fmla="*/ 3983599 h 6286576"/>
              <a:gd name="connsiteX11162" fmla="*/ 840571 w 6331249"/>
              <a:gd name="connsiteY11162" fmla="*/ 3976624 h 6286576"/>
              <a:gd name="connsiteX11163" fmla="*/ 866607 w 6331249"/>
              <a:gd name="connsiteY11163" fmla="*/ 4018704 h 6286576"/>
              <a:gd name="connsiteX11164" fmla="*/ 835225 w 6331249"/>
              <a:gd name="connsiteY11164" fmla="*/ 4066828 h 6286576"/>
              <a:gd name="connsiteX11165" fmla="*/ 745031 w 6331249"/>
              <a:gd name="connsiteY11165" fmla="*/ 4122856 h 6286576"/>
              <a:gd name="connsiteX11166" fmla="*/ 687846 w 6331249"/>
              <a:gd name="connsiteY11166" fmla="*/ 4129830 h 6286576"/>
              <a:gd name="connsiteX11167" fmla="*/ 661810 w 6331249"/>
              <a:gd name="connsiteY11167" fmla="*/ 4087751 h 6286576"/>
              <a:gd name="connsiteX11168" fmla="*/ 661810 w 6331249"/>
              <a:gd name="connsiteY11168" fmla="*/ 4087751 h 6286576"/>
              <a:gd name="connsiteX11169" fmla="*/ 1096509 w 6331249"/>
              <a:gd name="connsiteY11169" fmla="*/ 2873724 h 6286576"/>
              <a:gd name="connsiteX11170" fmla="*/ 1119754 w 6331249"/>
              <a:gd name="connsiteY11170" fmla="*/ 2812116 h 6286576"/>
              <a:gd name="connsiteX11171" fmla="*/ 1205067 w 6331249"/>
              <a:gd name="connsiteY11171" fmla="*/ 2726562 h 6286576"/>
              <a:gd name="connsiteX11172" fmla="*/ 1266668 w 6331249"/>
              <a:gd name="connsiteY11172" fmla="*/ 2703314 h 6286576"/>
              <a:gd name="connsiteX11173" fmla="*/ 1306651 w 6331249"/>
              <a:gd name="connsiteY11173" fmla="*/ 2743069 h 6286576"/>
              <a:gd name="connsiteX11174" fmla="*/ 1283405 w 6331249"/>
              <a:gd name="connsiteY11174" fmla="*/ 2804677 h 6286576"/>
              <a:gd name="connsiteX11175" fmla="*/ 1198093 w 6331249"/>
              <a:gd name="connsiteY11175" fmla="*/ 2890231 h 6286576"/>
              <a:gd name="connsiteX11176" fmla="*/ 1136491 w 6331249"/>
              <a:gd name="connsiteY11176" fmla="*/ 2913479 h 6286576"/>
              <a:gd name="connsiteX11177" fmla="*/ 1096509 w 6331249"/>
              <a:gd name="connsiteY11177" fmla="*/ 2873724 h 6286576"/>
              <a:gd name="connsiteX11178" fmla="*/ 1096509 w 6331249"/>
              <a:gd name="connsiteY11178" fmla="*/ 2873724 h 6286576"/>
              <a:gd name="connsiteX11179" fmla="*/ 896826 w 6331249"/>
              <a:gd name="connsiteY11179" fmla="*/ 3099465 h 6286576"/>
              <a:gd name="connsiteX11180" fmla="*/ 912633 w 6331249"/>
              <a:gd name="connsiteY11180" fmla="*/ 3044134 h 6286576"/>
              <a:gd name="connsiteX11181" fmla="*/ 982371 w 6331249"/>
              <a:gd name="connsiteY11181" fmla="*/ 2964160 h 6286576"/>
              <a:gd name="connsiteX11182" fmla="*/ 1034907 w 6331249"/>
              <a:gd name="connsiteY11182" fmla="*/ 2940912 h 6286576"/>
              <a:gd name="connsiteX11183" fmla="*/ 1072333 w 6331249"/>
              <a:gd name="connsiteY11183" fmla="*/ 2973460 h 6286576"/>
              <a:gd name="connsiteX11184" fmla="*/ 1056526 w 6331249"/>
              <a:gd name="connsiteY11184" fmla="*/ 3028790 h 6286576"/>
              <a:gd name="connsiteX11185" fmla="*/ 986788 w 6331249"/>
              <a:gd name="connsiteY11185" fmla="*/ 3108765 h 6286576"/>
              <a:gd name="connsiteX11186" fmla="*/ 934252 w 6331249"/>
              <a:gd name="connsiteY11186" fmla="*/ 3132013 h 6286576"/>
              <a:gd name="connsiteX11187" fmla="*/ 896826 w 6331249"/>
              <a:gd name="connsiteY11187" fmla="*/ 3099465 h 6286576"/>
              <a:gd name="connsiteX11188" fmla="*/ 896826 w 6331249"/>
              <a:gd name="connsiteY11188" fmla="*/ 3099465 h 6286576"/>
              <a:gd name="connsiteX11189" fmla="*/ 699701 w 6331249"/>
              <a:gd name="connsiteY11189" fmla="*/ 3339621 h 6286576"/>
              <a:gd name="connsiteX11190" fmla="*/ 715508 w 6331249"/>
              <a:gd name="connsiteY11190" fmla="*/ 3284289 h 6286576"/>
              <a:gd name="connsiteX11191" fmla="*/ 785246 w 6331249"/>
              <a:gd name="connsiteY11191" fmla="*/ 3204315 h 6286576"/>
              <a:gd name="connsiteX11192" fmla="*/ 837782 w 6331249"/>
              <a:gd name="connsiteY11192" fmla="*/ 3181067 h 6286576"/>
              <a:gd name="connsiteX11193" fmla="*/ 875208 w 6331249"/>
              <a:gd name="connsiteY11193" fmla="*/ 3213615 h 6286576"/>
              <a:gd name="connsiteX11194" fmla="*/ 859400 w 6331249"/>
              <a:gd name="connsiteY11194" fmla="*/ 3268945 h 6286576"/>
              <a:gd name="connsiteX11195" fmla="*/ 789663 w 6331249"/>
              <a:gd name="connsiteY11195" fmla="*/ 3348920 h 6286576"/>
              <a:gd name="connsiteX11196" fmla="*/ 737127 w 6331249"/>
              <a:gd name="connsiteY11196" fmla="*/ 3372168 h 6286576"/>
              <a:gd name="connsiteX11197" fmla="*/ 699701 w 6331249"/>
              <a:gd name="connsiteY11197" fmla="*/ 3339621 h 6286576"/>
              <a:gd name="connsiteX11198" fmla="*/ 699701 w 6331249"/>
              <a:gd name="connsiteY11198" fmla="*/ 3339621 h 6286576"/>
              <a:gd name="connsiteX11199" fmla="*/ 515361 w 6331249"/>
              <a:gd name="connsiteY11199" fmla="*/ 3589772 h 6286576"/>
              <a:gd name="connsiteX11200" fmla="*/ 531866 w 6331249"/>
              <a:gd name="connsiteY11200" fmla="*/ 3534906 h 6286576"/>
              <a:gd name="connsiteX11201" fmla="*/ 601604 w 6331249"/>
              <a:gd name="connsiteY11201" fmla="*/ 3454932 h 6286576"/>
              <a:gd name="connsiteX11202" fmla="*/ 654139 w 6331249"/>
              <a:gd name="connsiteY11202" fmla="*/ 3431684 h 6286576"/>
              <a:gd name="connsiteX11203" fmla="*/ 691565 w 6331249"/>
              <a:gd name="connsiteY11203" fmla="*/ 3464232 h 6286576"/>
              <a:gd name="connsiteX11204" fmla="*/ 675061 w 6331249"/>
              <a:gd name="connsiteY11204" fmla="*/ 3520027 h 6286576"/>
              <a:gd name="connsiteX11205" fmla="*/ 605323 w 6331249"/>
              <a:gd name="connsiteY11205" fmla="*/ 3600002 h 6286576"/>
              <a:gd name="connsiteX11206" fmla="*/ 552787 w 6331249"/>
              <a:gd name="connsiteY11206" fmla="*/ 3623250 h 6286576"/>
              <a:gd name="connsiteX11207" fmla="*/ 515361 w 6331249"/>
              <a:gd name="connsiteY11207" fmla="*/ 3590702 h 6286576"/>
              <a:gd name="connsiteX11208" fmla="*/ 515361 w 6331249"/>
              <a:gd name="connsiteY11208" fmla="*/ 3590702 h 6286576"/>
              <a:gd name="connsiteX11209" fmla="*/ 297780 w 6331249"/>
              <a:gd name="connsiteY11209" fmla="*/ 3824580 h 6286576"/>
              <a:gd name="connsiteX11210" fmla="*/ 315679 w 6331249"/>
              <a:gd name="connsiteY11210" fmla="*/ 3769947 h 6286576"/>
              <a:gd name="connsiteX11211" fmla="*/ 388206 w 6331249"/>
              <a:gd name="connsiteY11211" fmla="*/ 3692530 h 6286576"/>
              <a:gd name="connsiteX11212" fmla="*/ 441672 w 6331249"/>
              <a:gd name="connsiteY11212" fmla="*/ 3671141 h 6286576"/>
              <a:gd name="connsiteX11213" fmla="*/ 477703 w 6331249"/>
              <a:gd name="connsiteY11213" fmla="*/ 3705084 h 6286576"/>
              <a:gd name="connsiteX11214" fmla="*/ 459804 w 6331249"/>
              <a:gd name="connsiteY11214" fmla="*/ 3759717 h 6286576"/>
              <a:gd name="connsiteX11215" fmla="*/ 387276 w 6331249"/>
              <a:gd name="connsiteY11215" fmla="*/ 3837134 h 6286576"/>
              <a:gd name="connsiteX11216" fmla="*/ 333811 w 6331249"/>
              <a:gd name="connsiteY11216" fmla="*/ 3858523 h 6286576"/>
              <a:gd name="connsiteX11217" fmla="*/ 297780 w 6331249"/>
              <a:gd name="connsiteY11217" fmla="*/ 3824580 h 6286576"/>
              <a:gd name="connsiteX11218" fmla="*/ 297780 w 6331249"/>
              <a:gd name="connsiteY11218" fmla="*/ 3824580 h 6286576"/>
              <a:gd name="connsiteX11219" fmla="*/ 86475 w 6331249"/>
              <a:gd name="connsiteY11219" fmla="*/ 3483527 h 6286576"/>
              <a:gd name="connsiteX11220" fmla="*/ 84615 w 6331249"/>
              <a:gd name="connsiteY11220" fmla="*/ 3427034 h 6286576"/>
              <a:gd name="connsiteX11221" fmla="*/ 126458 w 6331249"/>
              <a:gd name="connsiteY11221" fmla="*/ 3329391 h 6286576"/>
              <a:gd name="connsiteX11222" fmla="*/ 169462 w 6331249"/>
              <a:gd name="connsiteY11222" fmla="*/ 3291031 h 6286576"/>
              <a:gd name="connsiteX11223" fmla="*/ 215954 w 6331249"/>
              <a:gd name="connsiteY11223" fmla="*/ 3310560 h 6286576"/>
              <a:gd name="connsiteX11224" fmla="*/ 217814 w 6331249"/>
              <a:gd name="connsiteY11224" fmla="*/ 3367984 h 6286576"/>
              <a:gd name="connsiteX11225" fmla="*/ 175971 w 6331249"/>
              <a:gd name="connsiteY11225" fmla="*/ 3465626 h 6286576"/>
              <a:gd name="connsiteX11226" fmla="*/ 132966 w 6331249"/>
              <a:gd name="connsiteY11226" fmla="*/ 3503986 h 6286576"/>
              <a:gd name="connsiteX11227" fmla="*/ 86475 w 6331249"/>
              <a:gd name="connsiteY11227" fmla="*/ 3484457 h 6286576"/>
              <a:gd name="connsiteX11228" fmla="*/ 86475 w 6331249"/>
              <a:gd name="connsiteY11228" fmla="*/ 3484457 h 6286576"/>
              <a:gd name="connsiteX11229" fmla="*/ 206423 w 6331249"/>
              <a:gd name="connsiteY11229" fmla="*/ 3190134 h 6286576"/>
              <a:gd name="connsiteX11230" fmla="*/ 214095 w 6331249"/>
              <a:gd name="connsiteY11230" fmla="*/ 3133175 h 6286576"/>
              <a:gd name="connsiteX11231" fmla="*/ 271512 w 6331249"/>
              <a:gd name="connsiteY11231" fmla="*/ 3043902 h 6286576"/>
              <a:gd name="connsiteX11232" fmla="*/ 320328 w 6331249"/>
              <a:gd name="connsiteY11232" fmla="*/ 3013214 h 6286576"/>
              <a:gd name="connsiteX11233" fmla="*/ 361938 w 6331249"/>
              <a:gd name="connsiteY11233" fmla="*/ 3039950 h 6286576"/>
              <a:gd name="connsiteX11234" fmla="*/ 354267 w 6331249"/>
              <a:gd name="connsiteY11234" fmla="*/ 3096908 h 6286576"/>
              <a:gd name="connsiteX11235" fmla="*/ 296850 w 6331249"/>
              <a:gd name="connsiteY11235" fmla="*/ 3186182 h 6286576"/>
              <a:gd name="connsiteX11236" fmla="*/ 248731 w 6331249"/>
              <a:gd name="connsiteY11236" fmla="*/ 3217799 h 6286576"/>
              <a:gd name="connsiteX11237" fmla="*/ 207121 w 6331249"/>
              <a:gd name="connsiteY11237" fmla="*/ 3191064 h 6286576"/>
              <a:gd name="connsiteX11238" fmla="*/ 207121 w 6331249"/>
              <a:gd name="connsiteY11238" fmla="*/ 3191064 h 6286576"/>
              <a:gd name="connsiteX11239" fmla="*/ 378211 w 6331249"/>
              <a:gd name="connsiteY11239" fmla="*/ 2913014 h 6286576"/>
              <a:gd name="connsiteX11240" fmla="*/ 385882 w 6331249"/>
              <a:gd name="connsiteY11240" fmla="*/ 2856056 h 6286576"/>
              <a:gd name="connsiteX11241" fmla="*/ 443299 w 6331249"/>
              <a:gd name="connsiteY11241" fmla="*/ 2766782 h 6286576"/>
              <a:gd name="connsiteX11242" fmla="*/ 491883 w 6331249"/>
              <a:gd name="connsiteY11242" fmla="*/ 2736094 h 6286576"/>
              <a:gd name="connsiteX11243" fmla="*/ 533493 w 6331249"/>
              <a:gd name="connsiteY11243" fmla="*/ 2762830 h 6286576"/>
              <a:gd name="connsiteX11244" fmla="*/ 525822 w 6331249"/>
              <a:gd name="connsiteY11244" fmla="*/ 2819788 h 6286576"/>
              <a:gd name="connsiteX11245" fmla="*/ 468405 w 6331249"/>
              <a:gd name="connsiteY11245" fmla="*/ 2909062 h 6286576"/>
              <a:gd name="connsiteX11246" fmla="*/ 420518 w 6331249"/>
              <a:gd name="connsiteY11246" fmla="*/ 2938819 h 6286576"/>
              <a:gd name="connsiteX11247" fmla="*/ 378908 w 6331249"/>
              <a:gd name="connsiteY11247" fmla="*/ 2912084 h 6286576"/>
              <a:gd name="connsiteX11248" fmla="*/ 378908 w 6331249"/>
              <a:gd name="connsiteY11248" fmla="*/ 2912084 h 6286576"/>
              <a:gd name="connsiteX11249" fmla="*/ 555112 w 6331249"/>
              <a:gd name="connsiteY11249" fmla="*/ 2638916 h 6286576"/>
              <a:gd name="connsiteX11250" fmla="*/ 573244 w 6331249"/>
              <a:gd name="connsiteY11250" fmla="*/ 2584283 h 6286576"/>
              <a:gd name="connsiteX11251" fmla="*/ 646003 w 6331249"/>
              <a:gd name="connsiteY11251" fmla="*/ 2507098 h 6286576"/>
              <a:gd name="connsiteX11252" fmla="*/ 699469 w 6331249"/>
              <a:gd name="connsiteY11252" fmla="*/ 2485710 h 6286576"/>
              <a:gd name="connsiteX11253" fmla="*/ 735500 w 6331249"/>
              <a:gd name="connsiteY11253" fmla="*/ 2519652 h 6286576"/>
              <a:gd name="connsiteX11254" fmla="*/ 717833 w 6331249"/>
              <a:gd name="connsiteY11254" fmla="*/ 2574286 h 6286576"/>
              <a:gd name="connsiteX11255" fmla="*/ 645073 w 6331249"/>
              <a:gd name="connsiteY11255" fmla="*/ 2651470 h 6286576"/>
              <a:gd name="connsiteX11256" fmla="*/ 591608 w 6331249"/>
              <a:gd name="connsiteY11256" fmla="*/ 2672859 h 6286576"/>
              <a:gd name="connsiteX11257" fmla="*/ 555577 w 6331249"/>
              <a:gd name="connsiteY11257" fmla="*/ 2638916 h 6286576"/>
              <a:gd name="connsiteX11258" fmla="*/ 555577 w 6331249"/>
              <a:gd name="connsiteY11258" fmla="*/ 2638916 h 6286576"/>
              <a:gd name="connsiteX11259" fmla="*/ 2368291 w 6331249"/>
              <a:gd name="connsiteY11259" fmla="*/ 1484870 h 6286576"/>
              <a:gd name="connsiteX11260" fmla="*/ 2410599 w 6331249"/>
              <a:gd name="connsiteY11260" fmla="*/ 1465109 h 6286576"/>
              <a:gd name="connsiteX11261" fmla="*/ 2496841 w 6331249"/>
              <a:gd name="connsiteY11261" fmla="*/ 1465109 h 6286576"/>
              <a:gd name="connsiteX11262" fmla="*/ 2539148 w 6331249"/>
              <a:gd name="connsiteY11262" fmla="*/ 1484870 h 6286576"/>
              <a:gd name="connsiteX11263" fmla="*/ 2539148 w 6331249"/>
              <a:gd name="connsiteY11263" fmla="*/ 1525090 h 6286576"/>
              <a:gd name="connsiteX11264" fmla="*/ 2496841 w 6331249"/>
              <a:gd name="connsiteY11264" fmla="*/ 1544851 h 6286576"/>
              <a:gd name="connsiteX11265" fmla="*/ 2410599 w 6331249"/>
              <a:gd name="connsiteY11265" fmla="*/ 1544851 h 6286576"/>
              <a:gd name="connsiteX11266" fmla="*/ 2368291 w 6331249"/>
              <a:gd name="connsiteY11266" fmla="*/ 1525090 h 6286576"/>
              <a:gd name="connsiteX11267" fmla="*/ 2368291 w 6331249"/>
              <a:gd name="connsiteY11267" fmla="*/ 1484870 h 6286576"/>
              <a:gd name="connsiteX11268" fmla="*/ 2368291 w 6331249"/>
              <a:gd name="connsiteY11268" fmla="*/ 1484870 h 6286576"/>
              <a:gd name="connsiteX11269" fmla="*/ 2623996 w 6331249"/>
              <a:gd name="connsiteY11269" fmla="*/ 1497424 h 6286576"/>
              <a:gd name="connsiteX11270" fmla="*/ 2666303 w 6331249"/>
              <a:gd name="connsiteY11270" fmla="*/ 1477663 h 6286576"/>
              <a:gd name="connsiteX11271" fmla="*/ 2752545 w 6331249"/>
              <a:gd name="connsiteY11271" fmla="*/ 1477663 h 6286576"/>
              <a:gd name="connsiteX11272" fmla="*/ 2794156 w 6331249"/>
              <a:gd name="connsiteY11272" fmla="*/ 1497424 h 6286576"/>
              <a:gd name="connsiteX11273" fmla="*/ 2794156 w 6331249"/>
              <a:gd name="connsiteY11273" fmla="*/ 1537644 h 6286576"/>
              <a:gd name="connsiteX11274" fmla="*/ 2751848 w 6331249"/>
              <a:gd name="connsiteY11274" fmla="*/ 1557405 h 6286576"/>
              <a:gd name="connsiteX11275" fmla="*/ 2665606 w 6331249"/>
              <a:gd name="connsiteY11275" fmla="*/ 1557405 h 6286576"/>
              <a:gd name="connsiteX11276" fmla="*/ 2623298 w 6331249"/>
              <a:gd name="connsiteY11276" fmla="*/ 1537644 h 6286576"/>
              <a:gd name="connsiteX11277" fmla="*/ 2623298 w 6331249"/>
              <a:gd name="connsiteY11277" fmla="*/ 1497424 h 6286576"/>
              <a:gd name="connsiteX11278" fmla="*/ 2623298 w 6331249"/>
              <a:gd name="connsiteY11278" fmla="*/ 1497424 h 6286576"/>
              <a:gd name="connsiteX11279" fmla="*/ 2754870 w 6331249"/>
              <a:gd name="connsiteY11279" fmla="*/ 2234861 h 6286576"/>
              <a:gd name="connsiteX11280" fmla="*/ 2815077 w 6331249"/>
              <a:gd name="connsiteY11280" fmla="*/ 2174182 h 6286576"/>
              <a:gd name="connsiteX11281" fmla="*/ 2897135 w 6331249"/>
              <a:gd name="connsiteY11281" fmla="*/ 2150934 h 6286576"/>
              <a:gd name="connsiteX11282" fmla="*/ 2978961 w 6331249"/>
              <a:gd name="connsiteY11282" fmla="*/ 2174182 h 6286576"/>
              <a:gd name="connsiteX11283" fmla="*/ 3037773 w 6331249"/>
              <a:gd name="connsiteY11283" fmla="*/ 2234395 h 6286576"/>
              <a:gd name="connsiteX11284" fmla="*/ 3042422 w 6331249"/>
              <a:gd name="connsiteY11284" fmla="*/ 2242300 h 6286576"/>
              <a:gd name="connsiteX11285" fmla="*/ 3034285 w 6331249"/>
              <a:gd name="connsiteY11285" fmla="*/ 2246950 h 6286576"/>
              <a:gd name="connsiteX11286" fmla="*/ 3034285 w 6331249"/>
              <a:gd name="connsiteY11286" fmla="*/ 2246950 h 6286576"/>
              <a:gd name="connsiteX11287" fmla="*/ 2995930 w 6331249"/>
              <a:gd name="connsiteY11287" fmla="*/ 2264618 h 6286576"/>
              <a:gd name="connsiteX11288" fmla="*/ 2955715 w 6331249"/>
              <a:gd name="connsiteY11288" fmla="*/ 2276475 h 6286576"/>
              <a:gd name="connsiteX11289" fmla="*/ 2757660 w 6331249"/>
              <a:gd name="connsiteY11289" fmla="*/ 2246252 h 6286576"/>
              <a:gd name="connsiteX11290" fmla="*/ 2749523 w 6331249"/>
              <a:gd name="connsiteY11290" fmla="*/ 2241370 h 6286576"/>
              <a:gd name="connsiteX11291" fmla="*/ 2754173 w 6331249"/>
              <a:gd name="connsiteY11291" fmla="*/ 2233698 h 6286576"/>
              <a:gd name="connsiteX11292" fmla="*/ 2754173 w 6331249"/>
              <a:gd name="connsiteY11292" fmla="*/ 2233698 h 6286576"/>
              <a:gd name="connsiteX11293" fmla="*/ 2824608 w 6331249"/>
              <a:gd name="connsiteY11293" fmla="*/ 2189991 h 6286576"/>
              <a:gd name="connsiteX11294" fmla="*/ 2778116 w 6331249"/>
              <a:gd name="connsiteY11294" fmla="*/ 2231606 h 6286576"/>
              <a:gd name="connsiteX11295" fmla="*/ 2868310 w 6331249"/>
              <a:gd name="connsiteY11295" fmla="*/ 2231606 h 6286576"/>
              <a:gd name="connsiteX11296" fmla="*/ 2858082 w 6331249"/>
              <a:gd name="connsiteY11296" fmla="*/ 2202778 h 6286576"/>
              <a:gd name="connsiteX11297" fmla="*/ 2858082 w 6331249"/>
              <a:gd name="connsiteY11297" fmla="*/ 2202778 h 6286576"/>
              <a:gd name="connsiteX11298" fmla="*/ 2869240 w 6331249"/>
              <a:gd name="connsiteY11298" fmla="*/ 2172788 h 6286576"/>
              <a:gd name="connsiteX11299" fmla="*/ 2822748 w 6331249"/>
              <a:gd name="connsiteY11299" fmla="*/ 2190224 h 6286576"/>
              <a:gd name="connsiteX11300" fmla="*/ 2822748 w 6331249"/>
              <a:gd name="connsiteY11300" fmla="*/ 2190224 h 6286576"/>
              <a:gd name="connsiteX11301" fmla="*/ 2901784 w 6331249"/>
              <a:gd name="connsiteY11301" fmla="*/ 2231606 h 6286576"/>
              <a:gd name="connsiteX11302" fmla="*/ 2919218 w 6331249"/>
              <a:gd name="connsiteY11302" fmla="*/ 2231606 h 6286576"/>
              <a:gd name="connsiteX11303" fmla="*/ 2934096 w 6331249"/>
              <a:gd name="connsiteY11303" fmla="*/ 2223701 h 6286576"/>
              <a:gd name="connsiteX11304" fmla="*/ 2943627 w 6331249"/>
              <a:gd name="connsiteY11304" fmla="*/ 2202778 h 6286576"/>
              <a:gd name="connsiteX11305" fmla="*/ 2943627 w 6331249"/>
              <a:gd name="connsiteY11305" fmla="*/ 2202778 h 6286576"/>
              <a:gd name="connsiteX11306" fmla="*/ 2934096 w 6331249"/>
              <a:gd name="connsiteY11306" fmla="*/ 2181854 h 6286576"/>
              <a:gd name="connsiteX11307" fmla="*/ 2910850 w 6331249"/>
              <a:gd name="connsiteY11307" fmla="*/ 2172788 h 6286576"/>
              <a:gd name="connsiteX11308" fmla="*/ 2910850 w 6331249"/>
              <a:gd name="connsiteY11308" fmla="*/ 2172788 h 6286576"/>
              <a:gd name="connsiteX11309" fmla="*/ 2887604 w 6331249"/>
              <a:gd name="connsiteY11309" fmla="*/ 2181854 h 6286576"/>
              <a:gd name="connsiteX11310" fmla="*/ 2878073 w 6331249"/>
              <a:gd name="connsiteY11310" fmla="*/ 2202778 h 6286576"/>
              <a:gd name="connsiteX11311" fmla="*/ 2878073 w 6331249"/>
              <a:gd name="connsiteY11311" fmla="*/ 2202778 h 6286576"/>
              <a:gd name="connsiteX11312" fmla="*/ 2887604 w 6331249"/>
              <a:gd name="connsiteY11312" fmla="*/ 2223701 h 6286576"/>
              <a:gd name="connsiteX11313" fmla="*/ 2902481 w 6331249"/>
              <a:gd name="connsiteY11313" fmla="*/ 2231606 h 6286576"/>
              <a:gd name="connsiteX11314" fmla="*/ 2902481 w 6331249"/>
              <a:gd name="connsiteY11314" fmla="*/ 2231606 h 6286576"/>
              <a:gd name="connsiteX11315" fmla="*/ 2951530 w 6331249"/>
              <a:gd name="connsiteY11315" fmla="*/ 2231606 h 6286576"/>
              <a:gd name="connsiteX11316" fmla="*/ 3014294 w 6331249"/>
              <a:gd name="connsiteY11316" fmla="*/ 2231606 h 6286576"/>
              <a:gd name="connsiteX11317" fmla="*/ 2970127 w 6331249"/>
              <a:gd name="connsiteY11317" fmla="*/ 2190456 h 6286576"/>
              <a:gd name="connsiteX11318" fmla="*/ 2957807 w 6331249"/>
              <a:gd name="connsiteY11318" fmla="*/ 2183714 h 6286576"/>
              <a:gd name="connsiteX11319" fmla="*/ 2961991 w 6331249"/>
              <a:gd name="connsiteY11319" fmla="*/ 2202545 h 6286576"/>
              <a:gd name="connsiteX11320" fmla="*/ 2961991 w 6331249"/>
              <a:gd name="connsiteY11320" fmla="*/ 2202545 h 6286576"/>
              <a:gd name="connsiteX11321" fmla="*/ 2951763 w 6331249"/>
              <a:gd name="connsiteY11321" fmla="*/ 2231373 h 6286576"/>
              <a:gd name="connsiteX11322" fmla="*/ 2951763 w 6331249"/>
              <a:gd name="connsiteY11322" fmla="*/ 2231373 h 6286576"/>
              <a:gd name="connsiteX11323" fmla="*/ 2802989 w 6331249"/>
              <a:gd name="connsiteY11323" fmla="*/ 2249739 h 6286576"/>
              <a:gd name="connsiteX11324" fmla="*/ 2952228 w 6331249"/>
              <a:gd name="connsiteY11324" fmla="*/ 2259504 h 6286576"/>
              <a:gd name="connsiteX11325" fmla="*/ 2986632 w 6331249"/>
              <a:gd name="connsiteY11325" fmla="*/ 2249739 h 6286576"/>
              <a:gd name="connsiteX11326" fmla="*/ 2920846 w 6331249"/>
              <a:gd name="connsiteY11326" fmla="*/ 2249739 h 6286576"/>
              <a:gd name="connsiteX11327" fmla="*/ 2910385 w 6331249"/>
              <a:gd name="connsiteY11327" fmla="*/ 2249739 h 6286576"/>
              <a:gd name="connsiteX11328" fmla="*/ 2910385 w 6331249"/>
              <a:gd name="connsiteY11328" fmla="*/ 2249739 h 6286576"/>
              <a:gd name="connsiteX11329" fmla="*/ 2899924 w 6331249"/>
              <a:gd name="connsiteY11329" fmla="*/ 2249739 h 6286576"/>
              <a:gd name="connsiteX11330" fmla="*/ 2802989 w 6331249"/>
              <a:gd name="connsiteY11330" fmla="*/ 2249739 h 6286576"/>
              <a:gd name="connsiteX11331" fmla="*/ 2255548 w 6331249"/>
              <a:gd name="connsiteY11331" fmla="*/ 3372865 h 6286576"/>
              <a:gd name="connsiteX11332" fmla="*/ 2245088 w 6331249"/>
              <a:gd name="connsiteY11332" fmla="*/ 3375190 h 6286576"/>
              <a:gd name="connsiteX11333" fmla="*/ 2228816 w 6331249"/>
              <a:gd name="connsiteY11333" fmla="*/ 3381932 h 6286576"/>
              <a:gd name="connsiteX11334" fmla="*/ 2213938 w 6331249"/>
              <a:gd name="connsiteY11334" fmla="*/ 3390767 h 6286576"/>
              <a:gd name="connsiteX11335" fmla="*/ 2199758 w 6331249"/>
              <a:gd name="connsiteY11335" fmla="*/ 3401228 h 6286576"/>
              <a:gd name="connsiteX11336" fmla="*/ 2185811 w 6331249"/>
              <a:gd name="connsiteY11336" fmla="*/ 3413085 h 6286576"/>
              <a:gd name="connsiteX11337" fmla="*/ 2172096 w 6331249"/>
              <a:gd name="connsiteY11337" fmla="*/ 3426337 h 6286576"/>
              <a:gd name="connsiteX11338" fmla="*/ 2158381 w 6331249"/>
              <a:gd name="connsiteY11338" fmla="*/ 3440983 h 6286576"/>
              <a:gd name="connsiteX11339" fmla="*/ 2144433 w 6331249"/>
              <a:gd name="connsiteY11339" fmla="*/ 3456792 h 6286576"/>
              <a:gd name="connsiteX11340" fmla="*/ 2130485 w 6331249"/>
              <a:gd name="connsiteY11340" fmla="*/ 3473763 h 6286576"/>
              <a:gd name="connsiteX11341" fmla="*/ 2116306 w 6331249"/>
              <a:gd name="connsiteY11341" fmla="*/ 3491897 h 6286576"/>
              <a:gd name="connsiteX11342" fmla="*/ 2101893 w 6331249"/>
              <a:gd name="connsiteY11342" fmla="*/ 3510960 h 6286576"/>
              <a:gd name="connsiteX11343" fmla="*/ 2087248 w 6331249"/>
              <a:gd name="connsiteY11343" fmla="*/ 3530954 h 6286576"/>
              <a:gd name="connsiteX11344" fmla="*/ 2072603 w 6331249"/>
              <a:gd name="connsiteY11344" fmla="*/ 3551645 h 6286576"/>
              <a:gd name="connsiteX11345" fmla="*/ 2057726 w 6331249"/>
              <a:gd name="connsiteY11345" fmla="*/ 3572801 h 6286576"/>
              <a:gd name="connsiteX11346" fmla="*/ 2042849 w 6331249"/>
              <a:gd name="connsiteY11346" fmla="*/ 3594422 h 6286576"/>
              <a:gd name="connsiteX11347" fmla="*/ 2027971 w 6331249"/>
              <a:gd name="connsiteY11347" fmla="*/ 3616508 h 6286576"/>
              <a:gd name="connsiteX11348" fmla="*/ 2012861 w 6331249"/>
              <a:gd name="connsiteY11348" fmla="*/ 3639756 h 6286576"/>
              <a:gd name="connsiteX11349" fmla="*/ 1997751 w 6331249"/>
              <a:gd name="connsiteY11349" fmla="*/ 3663004 h 6286576"/>
              <a:gd name="connsiteX11350" fmla="*/ 1982874 w 6331249"/>
              <a:gd name="connsiteY11350" fmla="*/ 3686253 h 6286576"/>
              <a:gd name="connsiteX11351" fmla="*/ 1967997 w 6331249"/>
              <a:gd name="connsiteY11351" fmla="*/ 3709501 h 6286576"/>
              <a:gd name="connsiteX11352" fmla="*/ 1953119 w 6331249"/>
              <a:gd name="connsiteY11352" fmla="*/ 3731587 h 6286576"/>
              <a:gd name="connsiteX11353" fmla="*/ 1938475 w 6331249"/>
              <a:gd name="connsiteY11353" fmla="*/ 3753208 h 6286576"/>
              <a:gd name="connsiteX11354" fmla="*/ 1923830 w 6331249"/>
              <a:gd name="connsiteY11354" fmla="*/ 3774364 h 6286576"/>
              <a:gd name="connsiteX11355" fmla="*/ 1909417 w 6331249"/>
              <a:gd name="connsiteY11355" fmla="*/ 3794823 h 6286576"/>
              <a:gd name="connsiteX11356" fmla="*/ 1895237 w 6331249"/>
              <a:gd name="connsiteY11356" fmla="*/ 3814351 h 6286576"/>
              <a:gd name="connsiteX11357" fmla="*/ 1881522 w 6331249"/>
              <a:gd name="connsiteY11357" fmla="*/ 3832950 h 6286576"/>
              <a:gd name="connsiteX11358" fmla="*/ 1868040 w 6331249"/>
              <a:gd name="connsiteY11358" fmla="*/ 3850618 h 6286576"/>
              <a:gd name="connsiteX11359" fmla="*/ 1855022 w 6331249"/>
              <a:gd name="connsiteY11359" fmla="*/ 3866892 h 6286576"/>
              <a:gd name="connsiteX11360" fmla="*/ 1842004 w 6331249"/>
              <a:gd name="connsiteY11360" fmla="*/ 3882468 h 6286576"/>
              <a:gd name="connsiteX11361" fmla="*/ 1822013 w 6331249"/>
              <a:gd name="connsiteY11361" fmla="*/ 3906879 h 6286576"/>
              <a:gd name="connsiteX11362" fmla="*/ 1802254 w 6331249"/>
              <a:gd name="connsiteY11362" fmla="*/ 3930128 h 6286576"/>
              <a:gd name="connsiteX11363" fmla="*/ 1782495 w 6331249"/>
              <a:gd name="connsiteY11363" fmla="*/ 3953376 h 6286576"/>
              <a:gd name="connsiteX11364" fmla="*/ 1762736 w 6331249"/>
              <a:gd name="connsiteY11364" fmla="*/ 3976624 h 6286576"/>
              <a:gd name="connsiteX11365" fmla="*/ 1742744 w 6331249"/>
              <a:gd name="connsiteY11365" fmla="*/ 3999873 h 6286576"/>
              <a:gd name="connsiteX11366" fmla="*/ 1722753 w 6331249"/>
              <a:gd name="connsiteY11366" fmla="*/ 4023121 h 6286576"/>
              <a:gd name="connsiteX11367" fmla="*/ 1702761 w 6331249"/>
              <a:gd name="connsiteY11367" fmla="*/ 4046369 h 6286576"/>
              <a:gd name="connsiteX11368" fmla="*/ 1682537 w 6331249"/>
              <a:gd name="connsiteY11368" fmla="*/ 4069617 h 6286576"/>
              <a:gd name="connsiteX11369" fmla="*/ 1662313 w 6331249"/>
              <a:gd name="connsiteY11369" fmla="*/ 4092866 h 6286576"/>
              <a:gd name="connsiteX11370" fmla="*/ 1641857 w 6331249"/>
              <a:gd name="connsiteY11370" fmla="*/ 4116114 h 6286576"/>
              <a:gd name="connsiteX11371" fmla="*/ 1621168 w 6331249"/>
              <a:gd name="connsiteY11371" fmla="*/ 4137735 h 6286576"/>
              <a:gd name="connsiteX11372" fmla="*/ 1600247 w 6331249"/>
              <a:gd name="connsiteY11372" fmla="*/ 4158891 h 6286576"/>
              <a:gd name="connsiteX11373" fmla="*/ 1579325 w 6331249"/>
              <a:gd name="connsiteY11373" fmla="*/ 4179582 h 6286576"/>
              <a:gd name="connsiteX11374" fmla="*/ 1558172 w 6331249"/>
              <a:gd name="connsiteY11374" fmla="*/ 4199808 h 6286576"/>
              <a:gd name="connsiteX11375" fmla="*/ 1536786 w 6331249"/>
              <a:gd name="connsiteY11375" fmla="*/ 4219337 h 6286576"/>
              <a:gd name="connsiteX11376" fmla="*/ 1514934 w 6331249"/>
              <a:gd name="connsiteY11376" fmla="*/ 4238168 h 6286576"/>
              <a:gd name="connsiteX11377" fmla="*/ 1492851 w 6331249"/>
              <a:gd name="connsiteY11377" fmla="*/ 4256534 h 6286576"/>
              <a:gd name="connsiteX11378" fmla="*/ 1469605 w 6331249"/>
              <a:gd name="connsiteY11378" fmla="*/ 4273970 h 6286576"/>
              <a:gd name="connsiteX11379" fmla="*/ 1446359 w 6331249"/>
              <a:gd name="connsiteY11379" fmla="*/ 4290709 h 6286576"/>
              <a:gd name="connsiteX11380" fmla="*/ 1423113 w 6331249"/>
              <a:gd name="connsiteY11380" fmla="*/ 4306750 h 6286576"/>
              <a:gd name="connsiteX11381" fmla="*/ 1399867 w 6331249"/>
              <a:gd name="connsiteY11381" fmla="*/ 4321862 h 6286576"/>
              <a:gd name="connsiteX11382" fmla="*/ 1376621 w 6331249"/>
              <a:gd name="connsiteY11382" fmla="*/ 4336276 h 6286576"/>
              <a:gd name="connsiteX11383" fmla="*/ 1353375 w 6331249"/>
              <a:gd name="connsiteY11383" fmla="*/ 4349760 h 6286576"/>
              <a:gd name="connsiteX11384" fmla="*/ 1328735 w 6331249"/>
              <a:gd name="connsiteY11384" fmla="*/ 4362314 h 6286576"/>
              <a:gd name="connsiteX11385" fmla="*/ 1303629 w 6331249"/>
              <a:gd name="connsiteY11385" fmla="*/ 4373938 h 6286576"/>
              <a:gd name="connsiteX11386" fmla="*/ 1278059 w 6331249"/>
              <a:gd name="connsiteY11386" fmla="*/ 4384632 h 6286576"/>
              <a:gd name="connsiteX11387" fmla="*/ 1251791 w 6331249"/>
              <a:gd name="connsiteY11387" fmla="*/ 4394164 h 6286576"/>
              <a:gd name="connsiteX11388" fmla="*/ 1225058 w 6331249"/>
              <a:gd name="connsiteY11388" fmla="*/ 4402766 h 6286576"/>
              <a:gd name="connsiteX11389" fmla="*/ 1197861 w 6331249"/>
              <a:gd name="connsiteY11389" fmla="*/ 4410205 h 6286576"/>
              <a:gd name="connsiteX11390" fmla="*/ 1169965 w 6331249"/>
              <a:gd name="connsiteY11390" fmla="*/ 4416482 h 6286576"/>
              <a:gd name="connsiteX11391" fmla="*/ 1141373 w 6331249"/>
              <a:gd name="connsiteY11391" fmla="*/ 4421597 h 6286576"/>
              <a:gd name="connsiteX11392" fmla="*/ 1113710 w 6331249"/>
              <a:gd name="connsiteY11392" fmla="*/ 4425317 h 6286576"/>
              <a:gd name="connsiteX11393" fmla="*/ 1076750 w 6331249"/>
              <a:gd name="connsiteY11393" fmla="*/ 4425317 h 6286576"/>
              <a:gd name="connsiteX11394" fmla="*/ 1059083 w 6331249"/>
              <a:gd name="connsiteY11394" fmla="*/ 4425317 h 6286576"/>
              <a:gd name="connsiteX11395" fmla="*/ 1042346 w 6331249"/>
              <a:gd name="connsiteY11395" fmla="*/ 4425317 h 6286576"/>
              <a:gd name="connsiteX11396" fmla="*/ 1026538 w 6331249"/>
              <a:gd name="connsiteY11396" fmla="*/ 4425317 h 6286576"/>
              <a:gd name="connsiteX11397" fmla="*/ 1011661 w 6331249"/>
              <a:gd name="connsiteY11397" fmla="*/ 4423922 h 6286576"/>
              <a:gd name="connsiteX11398" fmla="*/ 997713 w 6331249"/>
              <a:gd name="connsiteY11398" fmla="*/ 4422294 h 6286576"/>
              <a:gd name="connsiteX11399" fmla="*/ 984463 w 6331249"/>
              <a:gd name="connsiteY11399" fmla="*/ 4420202 h 6286576"/>
              <a:gd name="connsiteX11400" fmla="*/ 972143 w 6331249"/>
              <a:gd name="connsiteY11400" fmla="*/ 4417877 h 6286576"/>
              <a:gd name="connsiteX11401" fmla="*/ 960752 w 6331249"/>
              <a:gd name="connsiteY11401" fmla="*/ 4415320 h 6286576"/>
              <a:gd name="connsiteX11402" fmla="*/ 950292 w 6331249"/>
              <a:gd name="connsiteY11402" fmla="*/ 4408113 h 6286576"/>
              <a:gd name="connsiteX11403" fmla="*/ 940296 w 6331249"/>
              <a:gd name="connsiteY11403" fmla="*/ 4405091 h 6286576"/>
              <a:gd name="connsiteX11404" fmla="*/ 931230 w 6331249"/>
              <a:gd name="connsiteY11404" fmla="*/ 4402069 h 6286576"/>
              <a:gd name="connsiteX11405" fmla="*/ 922862 w 6331249"/>
              <a:gd name="connsiteY11405" fmla="*/ 4398814 h 6286576"/>
              <a:gd name="connsiteX11406" fmla="*/ 915190 w 6331249"/>
              <a:gd name="connsiteY11406" fmla="*/ 4395326 h 6286576"/>
              <a:gd name="connsiteX11407" fmla="*/ 908217 w 6331249"/>
              <a:gd name="connsiteY11407" fmla="*/ 4391839 h 6286576"/>
              <a:gd name="connsiteX11408" fmla="*/ 901708 w 6331249"/>
              <a:gd name="connsiteY11408" fmla="*/ 4388352 h 6286576"/>
              <a:gd name="connsiteX11409" fmla="*/ 895897 w 6331249"/>
              <a:gd name="connsiteY11409" fmla="*/ 4384632 h 6286576"/>
              <a:gd name="connsiteX11410" fmla="*/ 890317 w 6331249"/>
              <a:gd name="connsiteY11410" fmla="*/ 4380215 h 6286576"/>
              <a:gd name="connsiteX11411" fmla="*/ 885436 w 6331249"/>
              <a:gd name="connsiteY11411" fmla="*/ 4376495 h 6286576"/>
              <a:gd name="connsiteX11412" fmla="*/ 880554 w 6331249"/>
              <a:gd name="connsiteY11412" fmla="*/ 4373473 h 6286576"/>
              <a:gd name="connsiteX11413" fmla="*/ 876602 w 6331249"/>
              <a:gd name="connsiteY11413" fmla="*/ 4369521 h 6286576"/>
              <a:gd name="connsiteX11414" fmla="*/ 873116 w 6331249"/>
              <a:gd name="connsiteY11414" fmla="*/ 4365569 h 6286576"/>
              <a:gd name="connsiteX11415" fmla="*/ 869861 w 6331249"/>
              <a:gd name="connsiteY11415" fmla="*/ 4361384 h 6286576"/>
              <a:gd name="connsiteX11416" fmla="*/ 867536 w 6331249"/>
              <a:gd name="connsiteY11416" fmla="*/ 4356967 h 6286576"/>
              <a:gd name="connsiteX11417" fmla="*/ 864747 w 6331249"/>
              <a:gd name="connsiteY11417" fmla="*/ 4352550 h 6286576"/>
              <a:gd name="connsiteX11418" fmla="*/ 862190 w 6331249"/>
              <a:gd name="connsiteY11418" fmla="*/ 4347900 h 6286576"/>
              <a:gd name="connsiteX11419" fmla="*/ 862190 w 6331249"/>
              <a:gd name="connsiteY11419" fmla="*/ 4347900 h 6286576"/>
              <a:gd name="connsiteX11420" fmla="*/ 877532 w 6331249"/>
              <a:gd name="connsiteY11420" fmla="*/ 4337206 h 6286576"/>
              <a:gd name="connsiteX11421" fmla="*/ 897756 w 6331249"/>
              <a:gd name="connsiteY11421" fmla="*/ 4323024 h 6286576"/>
              <a:gd name="connsiteX11422" fmla="*/ 917980 w 6331249"/>
              <a:gd name="connsiteY11422" fmla="*/ 4308843 h 6286576"/>
              <a:gd name="connsiteX11423" fmla="*/ 937972 w 6331249"/>
              <a:gd name="connsiteY11423" fmla="*/ 4294429 h 6286576"/>
              <a:gd name="connsiteX11424" fmla="*/ 957963 w 6331249"/>
              <a:gd name="connsiteY11424" fmla="*/ 4279782 h 6286576"/>
              <a:gd name="connsiteX11425" fmla="*/ 977954 w 6331249"/>
              <a:gd name="connsiteY11425" fmla="*/ 4265136 h 6286576"/>
              <a:gd name="connsiteX11426" fmla="*/ 997713 w 6331249"/>
              <a:gd name="connsiteY11426" fmla="*/ 4250257 h 6286576"/>
              <a:gd name="connsiteX11427" fmla="*/ 1017472 w 6331249"/>
              <a:gd name="connsiteY11427" fmla="*/ 4235145 h 6286576"/>
              <a:gd name="connsiteX11428" fmla="*/ 1037231 w 6331249"/>
              <a:gd name="connsiteY11428" fmla="*/ 4220034 h 6286576"/>
              <a:gd name="connsiteX11429" fmla="*/ 1056758 w 6331249"/>
              <a:gd name="connsiteY11429" fmla="*/ 4204690 h 6286576"/>
              <a:gd name="connsiteX11430" fmla="*/ 1076285 w 6331249"/>
              <a:gd name="connsiteY11430" fmla="*/ 4189114 h 6286576"/>
              <a:gd name="connsiteX11431" fmla="*/ 1095579 w 6331249"/>
              <a:gd name="connsiteY11431" fmla="*/ 4173305 h 6286576"/>
              <a:gd name="connsiteX11432" fmla="*/ 1114873 w 6331249"/>
              <a:gd name="connsiteY11432" fmla="*/ 4157264 h 6286576"/>
              <a:gd name="connsiteX11433" fmla="*/ 1133934 w 6331249"/>
              <a:gd name="connsiteY11433" fmla="*/ 4140990 h 6286576"/>
              <a:gd name="connsiteX11434" fmla="*/ 1152996 w 6331249"/>
              <a:gd name="connsiteY11434" fmla="*/ 4124716 h 6286576"/>
              <a:gd name="connsiteX11435" fmla="*/ 1171825 w 6331249"/>
              <a:gd name="connsiteY11435" fmla="*/ 4108210 h 6286576"/>
              <a:gd name="connsiteX11436" fmla="*/ 1190422 w 6331249"/>
              <a:gd name="connsiteY11436" fmla="*/ 4091471 h 6286576"/>
              <a:gd name="connsiteX11437" fmla="*/ 1209019 w 6331249"/>
              <a:gd name="connsiteY11437" fmla="*/ 4074500 h 6286576"/>
              <a:gd name="connsiteX11438" fmla="*/ 1227383 w 6331249"/>
              <a:gd name="connsiteY11438" fmla="*/ 4057296 h 6286576"/>
              <a:gd name="connsiteX11439" fmla="*/ 1245515 w 6331249"/>
              <a:gd name="connsiteY11439" fmla="*/ 4039627 h 6286576"/>
              <a:gd name="connsiteX11440" fmla="*/ 1263646 w 6331249"/>
              <a:gd name="connsiteY11440" fmla="*/ 4021726 h 6286576"/>
              <a:gd name="connsiteX11441" fmla="*/ 1281546 w 6331249"/>
              <a:gd name="connsiteY11441" fmla="*/ 4003592 h 6286576"/>
              <a:gd name="connsiteX11442" fmla="*/ 1298980 w 6331249"/>
              <a:gd name="connsiteY11442" fmla="*/ 3984994 h 6286576"/>
              <a:gd name="connsiteX11443" fmla="*/ 1316415 w 6331249"/>
              <a:gd name="connsiteY11443" fmla="*/ 3966395 h 6286576"/>
              <a:gd name="connsiteX11444" fmla="*/ 1333849 w 6331249"/>
              <a:gd name="connsiteY11444" fmla="*/ 3947331 h 6286576"/>
              <a:gd name="connsiteX11445" fmla="*/ 1351051 w 6331249"/>
              <a:gd name="connsiteY11445" fmla="*/ 3928035 h 6286576"/>
              <a:gd name="connsiteX11446" fmla="*/ 1368020 w 6331249"/>
              <a:gd name="connsiteY11446" fmla="*/ 3908507 h 6286576"/>
              <a:gd name="connsiteX11447" fmla="*/ 1384758 w 6331249"/>
              <a:gd name="connsiteY11447" fmla="*/ 3888513 h 6286576"/>
              <a:gd name="connsiteX11448" fmla="*/ 1401262 w 6331249"/>
              <a:gd name="connsiteY11448" fmla="*/ 3868287 h 6286576"/>
              <a:gd name="connsiteX11449" fmla="*/ 1417534 w 6331249"/>
              <a:gd name="connsiteY11449" fmla="*/ 3847829 h 6286576"/>
              <a:gd name="connsiteX11450" fmla="*/ 1434039 w 6331249"/>
              <a:gd name="connsiteY11450" fmla="*/ 3826440 h 6286576"/>
              <a:gd name="connsiteX11451" fmla="*/ 1447057 w 6331249"/>
              <a:gd name="connsiteY11451" fmla="*/ 3808074 h 6286576"/>
              <a:gd name="connsiteX11452" fmla="*/ 1459609 w 6331249"/>
              <a:gd name="connsiteY11452" fmla="*/ 3790638 h 6286576"/>
              <a:gd name="connsiteX11453" fmla="*/ 1472162 w 6331249"/>
              <a:gd name="connsiteY11453" fmla="*/ 3773434 h 6286576"/>
              <a:gd name="connsiteX11454" fmla="*/ 1484947 w 6331249"/>
              <a:gd name="connsiteY11454" fmla="*/ 3756463 h 6286576"/>
              <a:gd name="connsiteX11455" fmla="*/ 1497733 w 6331249"/>
              <a:gd name="connsiteY11455" fmla="*/ 3739491 h 6286576"/>
              <a:gd name="connsiteX11456" fmla="*/ 1510518 w 6331249"/>
              <a:gd name="connsiteY11456" fmla="*/ 3722753 h 6286576"/>
              <a:gd name="connsiteX11457" fmla="*/ 1523303 w 6331249"/>
              <a:gd name="connsiteY11457" fmla="*/ 3706014 h 6286576"/>
              <a:gd name="connsiteX11458" fmla="*/ 1536321 w 6331249"/>
              <a:gd name="connsiteY11458" fmla="*/ 3689507 h 6286576"/>
              <a:gd name="connsiteX11459" fmla="*/ 1549338 w 6331249"/>
              <a:gd name="connsiteY11459" fmla="*/ 3673001 h 6286576"/>
              <a:gd name="connsiteX11460" fmla="*/ 1562356 w 6331249"/>
              <a:gd name="connsiteY11460" fmla="*/ 3656495 h 6286576"/>
              <a:gd name="connsiteX11461" fmla="*/ 1575374 w 6331249"/>
              <a:gd name="connsiteY11461" fmla="*/ 3640221 h 6286576"/>
              <a:gd name="connsiteX11462" fmla="*/ 1588391 w 6331249"/>
              <a:gd name="connsiteY11462" fmla="*/ 3623947 h 6286576"/>
              <a:gd name="connsiteX11463" fmla="*/ 1601409 w 6331249"/>
              <a:gd name="connsiteY11463" fmla="*/ 3607674 h 6286576"/>
              <a:gd name="connsiteX11464" fmla="*/ 1614427 w 6331249"/>
              <a:gd name="connsiteY11464" fmla="*/ 3591400 h 6286576"/>
              <a:gd name="connsiteX11465" fmla="*/ 1627677 w 6331249"/>
              <a:gd name="connsiteY11465" fmla="*/ 3575126 h 6286576"/>
              <a:gd name="connsiteX11466" fmla="*/ 1640927 w 6331249"/>
              <a:gd name="connsiteY11466" fmla="*/ 3558852 h 6286576"/>
              <a:gd name="connsiteX11467" fmla="*/ 1654177 w 6331249"/>
              <a:gd name="connsiteY11467" fmla="*/ 3542578 h 6286576"/>
              <a:gd name="connsiteX11468" fmla="*/ 1667427 w 6331249"/>
              <a:gd name="connsiteY11468" fmla="*/ 3526304 h 6286576"/>
              <a:gd name="connsiteX11469" fmla="*/ 1680678 w 6331249"/>
              <a:gd name="connsiteY11469" fmla="*/ 3509798 h 6286576"/>
              <a:gd name="connsiteX11470" fmla="*/ 1693928 w 6331249"/>
              <a:gd name="connsiteY11470" fmla="*/ 3493292 h 6286576"/>
              <a:gd name="connsiteX11471" fmla="*/ 1706946 w 6331249"/>
              <a:gd name="connsiteY11471" fmla="*/ 3476785 h 6286576"/>
              <a:gd name="connsiteX11472" fmla="*/ 1719963 w 6331249"/>
              <a:gd name="connsiteY11472" fmla="*/ 3460047 h 6286576"/>
              <a:gd name="connsiteX11473" fmla="*/ 1732981 w 6331249"/>
              <a:gd name="connsiteY11473" fmla="*/ 3443308 h 6286576"/>
              <a:gd name="connsiteX11474" fmla="*/ 1745999 w 6331249"/>
              <a:gd name="connsiteY11474" fmla="*/ 3426337 h 6286576"/>
              <a:gd name="connsiteX11475" fmla="*/ 1759016 w 6331249"/>
              <a:gd name="connsiteY11475" fmla="*/ 3409365 h 6286576"/>
              <a:gd name="connsiteX11476" fmla="*/ 1772034 w 6331249"/>
              <a:gd name="connsiteY11476" fmla="*/ 3392162 h 6286576"/>
              <a:gd name="connsiteX11477" fmla="*/ 1785052 w 6331249"/>
              <a:gd name="connsiteY11477" fmla="*/ 3374725 h 6286576"/>
              <a:gd name="connsiteX11478" fmla="*/ 1797837 w 6331249"/>
              <a:gd name="connsiteY11478" fmla="*/ 3357289 h 6286576"/>
              <a:gd name="connsiteX11479" fmla="*/ 1810622 w 6331249"/>
              <a:gd name="connsiteY11479" fmla="*/ 3339621 h 6286576"/>
              <a:gd name="connsiteX11480" fmla="*/ 1823407 w 6331249"/>
              <a:gd name="connsiteY11480" fmla="*/ 3321719 h 6286576"/>
              <a:gd name="connsiteX11481" fmla="*/ 1835960 w 6331249"/>
              <a:gd name="connsiteY11481" fmla="*/ 3303586 h 6286576"/>
              <a:gd name="connsiteX11482" fmla="*/ 1849210 w 6331249"/>
              <a:gd name="connsiteY11482" fmla="*/ 3284289 h 6286576"/>
              <a:gd name="connsiteX11483" fmla="*/ 1852697 w 6331249"/>
              <a:gd name="connsiteY11483" fmla="*/ 3278477 h 6286576"/>
              <a:gd name="connsiteX11484" fmla="*/ 1855952 w 6331249"/>
              <a:gd name="connsiteY11484" fmla="*/ 3270573 h 6286576"/>
              <a:gd name="connsiteX11485" fmla="*/ 1858044 w 6331249"/>
              <a:gd name="connsiteY11485" fmla="*/ 3261506 h 6286576"/>
              <a:gd name="connsiteX11486" fmla="*/ 1858044 w 6331249"/>
              <a:gd name="connsiteY11486" fmla="*/ 3251974 h 6286576"/>
              <a:gd name="connsiteX11487" fmla="*/ 1856881 w 6331249"/>
              <a:gd name="connsiteY11487" fmla="*/ 3241048 h 6286576"/>
              <a:gd name="connsiteX11488" fmla="*/ 1854092 w 6331249"/>
              <a:gd name="connsiteY11488" fmla="*/ 3233376 h 6286576"/>
              <a:gd name="connsiteX11489" fmla="*/ 1867807 w 6331249"/>
              <a:gd name="connsiteY11489" fmla="*/ 3245697 h 6286576"/>
              <a:gd name="connsiteX11490" fmla="*/ 1895237 w 6331249"/>
              <a:gd name="connsiteY11490" fmla="*/ 3290567 h 6286576"/>
              <a:gd name="connsiteX11491" fmla="*/ 1523303 w 6331249"/>
              <a:gd name="connsiteY11491" fmla="*/ 3758788 h 6286576"/>
              <a:gd name="connsiteX11492" fmla="*/ 1465421 w 6331249"/>
              <a:gd name="connsiteY11492" fmla="*/ 3828533 h 6286576"/>
              <a:gd name="connsiteX11493" fmla="*/ 1465421 w 6331249"/>
              <a:gd name="connsiteY11493" fmla="*/ 3828533 h 6286576"/>
              <a:gd name="connsiteX11494" fmla="*/ 1368020 w 6331249"/>
              <a:gd name="connsiteY11494" fmla="*/ 3951284 h 6286576"/>
              <a:gd name="connsiteX11495" fmla="*/ 1266901 w 6331249"/>
              <a:gd name="connsiteY11495" fmla="*/ 4075895 h 6286576"/>
              <a:gd name="connsiteX11496" fmla="*/ 1024911 w 6331249"/>
              <a:gd name="connsiteY11496" fmla="*/ 4276063 h 6286576"/>
              <a:gd name="connsiteX11497" fmla="*/ 989577 w 6331249"/>
              <a:gd name="connsiteY11497" fmla="*/ 4293731 h 6286576"/>
              <a:gd name="connsiteX11498" fmla="*/ 940529 w 6331249"/>
              <a:gd name="connsiteY11498" fmla="*/ 4334881 h 6286576"/>
              <a:gd name="connsiteX11499" fmla="*/ 940529 w 6331249"/>
              <a:gd name="connsiteY11499" fmla="*/ 4361151 h 6286576"/>
              <a:gd name="connsiteX11500" fmla="*/ 960520 w 6331249"/>
              <a:gd name="connsiteY11500" fmla="*/ 4380215 h 6286576"/>
              <a:gd name="connsiteX11501" fmla="*/ 1066056 w 6331249"/>
              <a:gd name="connsiteY11501" fmla="*/ 4392769 h 6286576"/>
              <a:gd name="connsiteX11502" fmla="*/ 1083491 w 6331249"/>
              <a:gd name="connsiteY11502" fmla="*/ 4391374 h 6286576"/>
              <a:gd name="connsiteX11503" fmla="*/ 1435898 w 6331249"/>
              <a:gd name="connsiteY11503" fmla="*/ 4267693 h 6286576"/>
              <a:gd name="connsiteX11504" fmla="*/ 1435898 w 6331249"/>
              <a:gd name="connsiteY11504" fmla="*/ 4267693 h 6286576"/>
              <a:gd name="connsiteX11505" fmla="*/ 1897097 w 6331249"/>
              <a:gd name="connsiteY11505" fmla="*/ 3735074 h 6286576"/>
              <a:gd name="connsiteX11506" fmla="*/ 1990080 w 6331249"/>
              <a:gd name="connsiteY11506" fmla="*/ 3605116 h 6286576"/>
              <a:gd name="connsiteX11507" fmla="*/ 2129556 w 6331249"/>
              <a:gd name="connsiteY11507" fmla="*/ 3436333 h 6286576"/>
              <a:gd name="connsiteX11508" fmla="*/ 2232535 w 6331249"/>
              <a:gd name="connsiteY11508" fmla="*/ 3373796 h 6286576"/>
              <a:gd name="connsiteX11509" fmla="*/ 2255781 w 6331249"/>
              <a:gd name="connsiteY11509" fmla="*/ 3371703 h 6286576"/>
              <a:gd name="connsiteX11510" fmla="*/ 2255781 w 6331249"/>
              <a:gd name="connsiteY11510" fmla="*/ 3371703 h 6286576"/>
              <a:gd name="connsiteX11511" fmla="*/ 1736003 w 6331249"/>
              <a:gd name="connsiteY11511" fmla="*/ 3210127 h 6286576"/>
              <a:gd name="connsiteX11512" fmla="*/ 1730889 w 6331249"/>
              <a:gd name="connsiteY11512" fmla="*/ 3213382 h 6286576"/>
              <a:gd name="connsiteX11513" fmla="*/ 1725542 w 6331249"/>
              <a:gd name="connsiteY11513" fmla="*/ 3217567 h 6286576"/>
              <a:gd name="connsiteX11514" fmla="*/ 1721358 w 6331249"/>
              <a:gd name="connsiteY11514" fmla="*/ 3221751 h 6286576"/>
              <a:gd name="connsiteX11515" fmla="*/ 1698112 w 6331249"/>
              <a:gd name="connsiteY11515" fmla="*/ 3247092 h 6286576"/>
              <a:gd name="connsiteX11516" fmla="*/ 1674866 w 6331249"/>
              <a:gd name="connsiteY11516" fmla="*/ 3271968 h 6286576"/>
              <a:gd name="connsiteX11517" fmla="*/ 1651620 w 6331249"/>
              <a:gd name="connsiteY11517" fmla="*/ 3297076 h 6286576"/>
              <a:gd name="connsiteX11518" fmla="*/ 1628374 w 6331249"/>
              <a:gd name="connsiteY11518" fmla="*/ 3322417 h 6286576"/>
              <a:gd name="connsiteX11519" fmla="*/ 1605128 w 6331249"/>
              <a:gd name="connsiteY11519" fmla="*/ 3347990 h 6286576"/>
              <a:gd name="connsiteX11520" fmla="*/ 1581883 w 6331249"/>
              <a:gd name="connsiteY11520" fmla="*/ 3373796 h 6286576"/>
              <a:gd name="connsiteX11521" fmla="*/ 1558637 w 6331249"/>
              <a:gd name="connsiteY11521" fmla="*/ 3399834 h 6286576"/>
              <a:gd name="connsiteX11522" fmla="*/ 1535391 w 6331249"/>
              <a:gd name="connsiteY11522" fmla="*/ 3426104 h 6286576"/>
              <a:gd name="connsiteX11523" fmla="*/ 1512145 w 6331249"/>
              <a:gd name="connsiteY11523" fmla="*/ 3452607 h 6286576"/>
              <a:gd name="connsiteX11524" fmla="*/ 1488899 w 6331249"/>
              <a:gd name="connsiteY11524" fmla="*/ 3479110 h 6286576"/>
              <a:gd name="connsiteX11525" fmla="*/ 1465653 w 6331249"/>
              <a:gd name="connsiteY11525" fmla="*/ 3505846 h 6286576"/>
              <a:gd name="connsiteX11526" fmla="*/ 1442407 w 6331249"/>
              <a:gd name="connsiteY11526" fmla="*/ 3532581 h 6286576"/>
              <a:gd name="connsiteX11527" fmla="*/ 1419161 w 6331249"/>
              <a:gd name="connsiteY11527" fmla="*/ 3559317 h 6286576"/>
              <a:gd name="connsiteX11528" fmla="*/ 1395915 w 6331249"/>
              <a:gd name="connsiteY11528" fmla="*/ 3586285 h 6286576"/>
              <a:gd name="connsiteX11529" fmla="*/ 1372670 w 6331249"/>
              <a:gd name="connsiteY11529" fmla="*/ 3613253 h 6286576"/>
              <a:gd name="connsiteX11530" fmla="*/ 1349424 w 6331249"/>
              <a:gd name="connsiteY11530" fmla="*/ 3640221 h 6286576"/>
              <a:gd name="connsiteX11531" fmla="*/ 1326178 w 6331249"/>
              <a:gd name="connsiteY11531" fmla="*/ 3667189 h 6286576"/>
              <a:gd name="connsiteX11532" fmla="*/ 1302932 w 6331249"/>
              <a:gd name="connsiteY11532" fmla="*/ 3694157 h 6286576"/>
              <a:gd name="connsiteX11533" fmla="*/ 1279686 w 6331249"/>
              <a:gd name="connsiteY11533" fmla="*/ 3720893 h 6286576"/>
              <a:gd name="connsiteX11534" fmla="*/ 1275734 w 6331249"/>
              <a:gd name="connsiteY11534" fmla="*/ 3747861 h 6286576"/>
              <a:gd name="connsiteX11535" fmla="*/ 1253651 w 6331249"/>
              <a:gd name="connsiteY11535" fmla="*/ 3774596 h 6286576"/>
              <a:gd name="connsiteX11536" fmla="*/ 1231567 w 6331249"/>
              <a:gd name="connsiteY11536" fmla="*/ 3801099 h 6286576"/>
              <a:gd name="connsiteX11537" fmla="*/ 1209484 w 6331249"/>
              <a:gd name="connsiteY11537" fmla="*/ 3827602 h 6286576"/>
              <a:gd name="connsiteX11538" fmla="*/ 1187400 w 6331249"/>
              <a:gd name="connsiteY11538" fmla="*/ 3853873 h 6286576"/>
              <a:gd name="connsiteX11539" fmla="*/ 1165316 w 6331249"/>
              <a:gd name="connsiteY11539" fmla="*/ 3879911 h 6286576"/>
              <a:gd name="connsiteX11540" fmla="*/ 1143233 w 6331249"/>
              <a:gd name="connsiteY11540" fmla="*/ 3905717 h 6286576"/>
              <a:gd name="connsiteX11541" fmla="*/ 1121382 w 6331249"/>
              <a:gd name="connsiteY11541" fmla="*/ 3931522 h 6286576"/>
              <a:gd name="connsiteX11542" fmla="*/ 1099530 w 6331249"/>
              <a:gd name="connsiteY11542" fmla="*/ 3957096 h 6286576"/>
              <a:gd name="connsiteX11543" fmla="*/ 1077679 w 6331249"/>
              <a:gd name="connsiteY11543" fmla="*/ 3982204 h 6286576"/>
              <a:gd name="connsiteX11544" fmla="*/ 1055828 w 6331249"/>
              <a:gd name="connsiteY11544" fmla="*/ 4008242 h 6286576"/>
              <a:gd name="connsiteX11545" fmla="*/ 1033977 w 6331249"/>
              <a:gd name="connsiteY11545" fmla="*/ 4031490 h 6286576"/>
              <a:gd name="connsiteX11546" fmla="*/ 1013521 w 6331249"/>
              <a:gd name="connsiteY11546" fmla="*/ 4054739 h 6286576"/>
              <a:gd name="connsiteX11547" fmla="*/ 986788 w 6331249"/>
              <a:gd name="connsiteY11547" fmla="*/ 4077987 h 6286576"/>
              <a:gd name="connsiteX11548" fmla="*/ 959125 w 6331249"/>
              <a:gd name="connsiteY11548" fmla="*/ 4101235 h 6286576"/>
              <a:gd name="connsiteX11549" fmla="*/ 931463 w 6331249"/>
              <a:gd name="connsiteY11549" fmla="*/ 4122159 h 6286576"/>
              <a:gd name="connsiteX11550" fmla="*/ 903800 w 6331249"/>
              <a:gd name="connsiteY11550" fmla="*/ 4140990 h 6286576"/>
              <a:gd name="connsiteX11551" fmla="*/ 876370 w 6331249"/>
              <a:gd name="connsiteY11551" fmla="*/ 4157961 h 6286576"/>
              <a:gd name="connsiteX11552" fmla="*/ 849172 w 6331249"/>
              <a:gd name="connsiteY11552" fmla="*/ 4173072 h 6286576"/>
              <a:gd name="connsiteX11553" fmla="*/ 822207 w 6331249"/>
              <a:gd name="connsiteY11553" fmla="*/ 4186556 h 6286576"/>
              <a:gd name="connsiteX11554" fmla="*/ 795474 w 6331249"/>
              <a:gd name="connsiteY11554" fmla="*/ 4198181 h 6286576"/>
              <a:gd name="connsiteX11555" fmla="*/ 768974 w 6331249"/>
              <a:gd name="connsiteY11555" fmla="*/ 4208178 h 6286576"/>
              <a:gd name="connsiteX11556" fmla="*/ 742939 w 6331249"/>
              <a:gd name="connsiteY11556" fmla="*/ 4216547 h 6286576"/>
              <a:gd name="connsiteX11557" fmla="*/ 717368 w 6331249"/>
              <a:gd name="connsiteY11557" fmla="*/ 4223289 h 6286576"/>
              <a:gd name="connsiteX11558" fmla="*/ 692263 w 6331249"/>
              <a:gd name="connsiteY11558" fmla="*/ 4228636 h 6286576"/>
              <a:gd name="connsiteX11559" fmla="*/ 667622 w 6331249"/>
              <a:gd name="connsiteY11559" fmla="*/ 4232588 h 6286576"/>
              <a:gd name="connsiteX11560" fmla="*/ 644376 w 6331249"/>
              <a:gd name="connsiteY11560" fmla="*/ 4235145 h 6286576"/>
              <a:gd name="connsiteX11561" fmla="*/ 621130 w 6331249"/>
              <a:gd name="connsiteY11561" fmla="*/ 4235145 h 6286576"/>
              <a:gd name="connsiteX11562" fmla="*/ 597884 w 6331249"/>
              <a:gd name="connsiteY11562" fmla="*/ 4235145 h 6286576"/>
              <a:gd name="connsiteX11563" fmla="*/ 576033 w 6331249"/>
              <a:gd name="connsiteY11563" fmla="*/ 4233751 h 6286576"/>
              <a:gd name="connsiteX11564" fmla="*/ 555112 w 6331249"/>
              <a:gd name="connsiteY11564" fmla="*/ 4233053 h 6286576"/>
              <a:gd name="connsiteX11565" fmla="*/ 534888 w 6331249"/>
              <a:gd name="connsiteY11565" fmla="*/ 4229333 h 6286576"/>
              <a:gd name="connsiteX11566" fmla="*/ 515361 w 6331249"/>
              <a:gd name="connsiteY11566" fmla="*/ 4224684 h 6286576"/>
              <a:gd name="connsiteX11567" fmla="*/ 496997 w 6331249"/>
              <a:gd name="connsiteY11567" fmla="*/ 4218872 h 6286576"/>
              <a:gd name="connsiteX11568" fmla="*/ 479563 w 6331249"/>
              <a:gd name="connsiteY11568" fmla="*/ 4212130 h 6286576"/>
              <a:gd name="connsiteX11569" fmla="*/ 462128 w 6331249"/>
              <a:gd name="connsiteY11569" fmla="*/ 4204690 h 6286576"/>
              <a:gd name="connsiteX11570" fmla="*/ 446786 w 6331249"/>
              <a:gd name="connsiteY11570" fmla="*/ 4196321 h 6286576"/>
              <a:gd name="connsiteX11571" fmla="*/ 432606 w 6331249"/>
              <a:gd name="connsiteY11571" fmla="*/ 4187254 h 6286576"/>
              <a:gd name="connsiteX11572" fmla="*/ 419588 w 6331249"/>
              <a:gd name="connsiteY11572" fmla="*/ 4177490 h 6286576"/>
              <a:gd name="connsiteX11573" fmla="*/ 407733 w 6331249"/>
              <a:gd name="connsiteY11573" fmla="*/ 4167260 h 6286576"/>
              <a:gd name="connsiteX11574" fmla="*/ 397040 w 6331249"/>
              <a:gd name="connsiteY11574" fmla="*/ 4156334 h 6286576"/>
              <a:gd name="connsiteX11575" fmla="*/ 387741 w 6331249"/>
              <a:gd name="connsiteY11575" fmla="*/ 4144942 h 6286576"/>
              <a:gd name="connsiteX11576" fmla="*/ 386114 w 6331249"/>
              <a:gd name="connsiteY11576" fmla="*/ 4142617 h 6286576"/>
              <a:gd name="connsiteX11577" fmla="*/ 398899 w 6331249"/>
              <a:gd name="connsiteY11577" fmla="*/ 4136805 h 6286576"/>
              <a:gd name="connsiteX11578" fmla="*/ 424935 w 6331249"/>
              <a:gd name="connsiteY11578" fmla="*/ 4124483 h 6286576"/>
              <a:gd name="connsiteX11579" fmla="*/ 450273 w 6331249"/>
              <a:gd name="connsiteY11579" fmla="*/ 4110999 h 6286576"/>
              <a:gd name="connsiteX11580" fmla="*/ 475146 w 6331249"/>
              <a:gd name="connsiteY11580" fmla="*/ 4096818 h 6286576"/>
              <a:gd name="connsiteX11581" fmla="*/ 498392 w 6331249"/>
              <a:gd name="connsiteY11581" fmla="*/ 4081939 h 6286576"/>
              <a:gd name="connsiteX11582" fmla="*/ 521638 w 6331249"/>
              <a:gd name="connsiteY11582" fmla="*/ 4066595 h 6286576"/>
              <a:gd name="connsiteX11583" fmla="*/ 544884 w 6331249"/>
              <a:gd name="connsiteY11583" fmla="*/ 4050786 h 6286576"/>
              <a:gd name="connsiteX11584" fmla="*/ 568130 w 6331249"/>
              <a:gd name="connsiteY11584" fmla="*/ 4034280 h 6286576"/>
              <a:gd name="connsiteX11585" fmla="*/ 590213 w 6331249"/>
              <a:gd name="connsiteY11585" fmla="*/ 4017309 h 6286576"/>
              <a:gd name="connsiteX11586" fmla="*/ 611832 w 6331249"/>
              <a:gd name="connsiteY11586" fmla="*/ 3999873 h 6286576"/>
              <a:gd name="connsiteX11587" fmla="*/ 632985 w 6331249"/>
              <a:gd name="connsiteY11587" fmla="*/ 3981971 h 6286576"/>
              <a:gd name="connsiteX11588" fmla="*/ 653674 w 6331249"/>
              <a:gd name="connsiteY11588" fmla="*/ 3963605 h 6286576"/>
              <a:gd name="connsiteX11589" fmla="*/ 673898 w 6331249"/>
              <a:gd name="connsiteY11589" fmla="*/ 3945006 h 6286576"/>
              <a:gd name="connsiteX11590" fmla="*/ 693657 w 6331249"/>
              <a:gd name="connsiteY11590" fmla="*/ 3925943 h 6286576"/>
              <a:gd name="connsiteX11591" fmla="*/ 713184 w 6331249"/>
              <a:gd name="connsiteY11591" fmla="*/ 3906647 h 6286576"/>
              <a:gd name="connsiteX11592" fmla="*/ 732245 w 6331249"/>
              <a:gd name="connsiteY11592" fmla="*/ 3886886 h 6286576"/>
              <a:gd name="connsiteX11593" fmla="*/ 751075 w 6331249"/>
              <a:gd name="connsiteY11593" fmla="*/ 3866892 h 6286576"/>
              <a:gd name="connsiteX11594" fmla="*/ 769671 w 6331249"/>
              <a:gd name="connsiteY11594" fmla="*/ 3846666 h 6286576"/>
              <a:gd name="connsiteX11595" fmla="*/ 787803 w 6331249"/>
              <a:gd name="connsiteY11595" fmla="*/ 3826208 h 6286576"/>
              <a:gd name="connsiteX11596" fmla="*/ 805702 w 6331249"/>
              <a:gd name="connsiteY11596" fmla="*/ 3805517 h 6286576"/>
              <a:gd name="connsiteX11597" fmla="*/ 823369 w 6331249"/>
              <a:gd name="connsiteY11597" fmla="*/ 3784593 h 6286576"/>
              <a:gd name="connsiteX11598" fmla="*/ 840804 w 6331249"/>
              <a:gd name="connsiteY11598" fmla="*/ 3763437 h 6286576"/>
              <a:gd name="connsiteX11599" fmla="*/ 858006 w 6331249"/>
              <a:gd name="connsiteY11599" fmla="*/ 3742281 h 6286576"/>
              <a:gd name="connsiteX11600" fmla="*/ 875208 w 6331249"/>
              <a:gd name="connsiteY11600" fmla="*/ 3720893 h 6286576"/>
              <a:gd name="connsiteX11601" fmla="*/ 892177 w 6331249"/>
              <a:gd name="connsiteY11601" fmla="*/ 3699504 h 6286576"/>
              <a:gd name="connsiteX11602" fmla="*/ 908914 w 6331249"/>
              <a:gd name="connsiteY11602" fmla="*/ 3677883 h 6286576"/>
              <a:gd name="connsiteX11603" fmla="*/ 925651 w 6331249"/>
              <a:gd name="connsiteY11603" fmla="*/ 3656262 h 6286576"/>
              <a:gd name="connsiteX11604" fmla="*/ 942388 w 6331249"/>
              <a:gd name="connsiteY11604" fmla="*/ 3634641 h 6286576"/>
              <a:gd name="connsiteX11605" fmla="*/ 958893 w 6331249"/>
              <a:gd name="connsiteY11605" fmla="*/ 3613021 h 6286576"/>
              <a:gd name="connsiteX11606" fmla="*/ 975397 w 6331249"/>
              <a:gd name="connsiteY11606" fmla="*/ 3591400 h 6286576"/>
              <a:gd name="connsiteX11607" fmla="*/ 992599 w 6331249"/>
              <a:gd name="connsiteY11607" fmla="*/ 3568151 h 6286576"/>
              <a:gd name="connsiteX11608" fmla="*/ 1004920 w 6331249"/>
              <a:gd name="connsiteY11608" fmla="*/ 3550017 h 6286576"/>
              <a:gd name="connsiteX11609" fmla="*/ 1017240 w 6331249"/>
              <a:gd name="connsiteY11609" fmla="*/ 3532349 h 6286576"/>
              <a:gd name="connsiteX11610" fmla="*/ 1030490 w 6331249"/>
              <a:gd name="connsiteY11610" fmla="*/ 3513983 h 6286576"/>
              <a:gd name="connsiteX11611" fmla="*/ 1044438 w 6331249"/>
              <a:gd name="connsiteY11611" fmla="*/ 3494919 h 6286576"/>
              <a:gd name="connsiteX11612" fmla="*/ 1059083 w 6331249"/>
              <a:gd name="connsiteY11612" fmla="*/ 3475391 h 6286576"/>
              <a:gd name="connsiteX11613" fmla="*/ 1074425 w 6331249"/>
              <a:gd name="connsiteY11613" fmla="*/ 3455397 h 6286576"/>
              <a:gd name="connsiteX11614" fmla="*/ 1090465 w 6331249"/>
              <a:gd name="connsiteY11614" fmla="*/ 3435171 h 6286576"/>
              <a:gd name="connsiteX11615" fmla="*/ 1106969 w 6331249"/>
              <a:gd name="connsiteY11615" fmla="*/ 3414480 h 6286576"/>
              <a:gd name="connsiteX11616" fmla="*/ 1123939 w 6331249"/>
              <a:gd name="connsiteY11616" fmla="*/ 3393556 h 6286576"/>
              <a:gd name="connsiteX11617" fmla="*/ 1141141 w 6331249"/>
              <a:gd name="connsiteY11617" fmla="*/ 3372400 h 6286576"/>
              <a:gd name="connsiteX11618" fmla="*/ 1158807 w 6331249"/>
              <a:gd name="connsiteY11618" fmla="*/ 3351245 h 6286576"/>
              <a:gd name="connsiteX11619" fmla="*/ 1176707 w 6331249"/>
              <a:gd name="connsiteY11619" fmla="*/ 3330089 h 6286576"/>
              <a:gd name="connsiteX11620" fmla="*/ 1194606 w 6331249"/>
              <a:gd name="connsiteY11620" fmla="*/ 3308933 h 6286576"/>
              <a:gd name="connsiteX11621" fmla="*/ 1212738 w 6331249"/>
              <a:gd name="connsiteY11621" fmla="*/ 3287777 h 6286576"/>
              <a:gd name="connsiteX11622" fmla="*/ 1230870 w 6331249"/>
              <a:gd name="connsiteY11622" fmla="*/ 3266853 h 6286576"/>
              <a:gd name="connsiteX11623" fmla="*/ 1249001 w 6331249"/>
              <a:gd name="connsiteY11623" fmla="*/ 3245930 h 6286576"/>
              <a:gd name="connsiteX11624" fmla="*/ 1266901 w 6331249"/>
              <a:gd name="connsiteY11624" fmla="*/ 3225471 h 6286576"/>
              <a:gd name="connsiteX11625" fmla="*/ 1284568 w 6331249"/>
              <a:gd name="connsiteY11625" fmla="*/ 3205245 h 6286576"/>
              <a:gd name="connsiteX11626" fmla="*/ 1302002 w 6331249"/>
              <a:gd name="connsiteY11626" fmla="*/ 3185252 h 6286576"/>
              <a:gd name="connsiteX11627" fmla="*/ 1319204 w 6331249"/>
              <a:gd name="connsiteY11627" fmla="*/ 3165723 h 6286576"/>
              <a:gd name="connsiteX11628" fmla="*/ 1335941 w 6331249"/>
              <a:gd name="connsiteY11628" fmla="*/ 3146892 h 6286576"/>
              <a:gd name="connsiteX11629" fmla="*/ 1352213 w 6331249"/>
              <a:gd name="connsiteY11629" fmla="*/ 3128526 h 6286576"/>
              <a:gd name="connsiteX11630" fmla="*/ 1368718 w 6331249"/>
              <a:gd name="connsiteY11630" fmla="*/ 3110857 h 6286576"/>
              <a:gd name="connsiteX11631" fmla="*/ 1384060 w 6331249"/>
              <a:gd name="connsiteY11631" fmla="*/ 3093886 h 6286576"/>
              <a:gd name="connsiteX11632" fmla="*/ 1398705 w 6331249"/>
              <a:gd name="connsiteY11632" fmla="*/ 3077612 h 6286576"/>
              <a:gd name="connsiteX11633" fmla="*/ 1412653 w 6331249"/>
              <a:gd name="connsiteY11633" fmla="*/ 3062036 h 6286576"/>
              <a:gd name="connsiteX11634" fmla="*/ 1425903 w 6331249"/>
              <a:gd name="connsiteY11634" fmla="*/ 3047389 h 6286576"/>
              <a:gd name="connsiteX11635" fmla="*/ 1438223 w 6331249"/>
              <a:gd name="connsiteY11635" fmla="*/ 3033673 h 6286576"/>
              <a:gd name="connsiteX11636" fmla="*/ 1449614 w 6331249"/>
              <a:gd name="connsiteY11636" fmla="*/ 3020886 h 6286576"/>
              <a:gd name="connsiteX11637" fmla="*/ 1461701 w 6331249"/>
              <a:gd name="connsiteY11637" fmla="*/ 3008564 h 6286576"/>
              <a:gd name="connsiteX11638" fmla="*/ 1471232 w 6331249"/>
              <a:gd name="connsiteY11638" fmla="*/ 2997870 h 6286576"/>
              <a:gd name="connsiteX11639" fmla="*/ 1480298 w 6331249"/>
              <a:gd name="connsiteY11639" fmla="*/ 2987641 h 6286576"/>
              <a:gd name="connsiteX11640" fmla="*/ 1484715 w 6331249"/>
              <a:gd name="connsiteY11640" fmla="*/ 2982294 h 6286576"/>
              <a:gd name="connsiteX11641" fmla="*/ 1488899 w 6331249"/>
              <a:gd name="connsiteY11641" fmla="*/ 2975552 h 6286576"/>
              <a:gd name="connsiteX11642" fmla="*/ 1492386 w 6331249"/>
              <a:gd name="connsiteY11642" fmla="*/ 2968112 h 6286576"/>
              <a:gd name="connsiteX11643" fmla="*/ 1494943 w 6331249"/>
              <a:gd name="connsiteY11643" fmla="*/ 2960208 h 6286576"/>
              <a:gd name="connsiteX11644" fmla="*/ 1496338 w 6331249"/>
              <a:gd name="connsiteY11644" fmla="*/ 2951838 h 6286576"/>
              <a:gd name="connsiteX11645" fmla="*/ 1496338 w 6331249"/>
              <a:gd name="connsiteY11645" fmla="*/ 2948119 h 6286576"/>
              <a:gd name="connsiteX11646" fmla="*/ 1507496 w 6331249"/>
              <a:gd name="connsiteY11646" fmla="*/ 2965323 h 6286576"/>
              <a:gd name="connsiteX11647" fmla="*/ 1512842 w 6331249"/>
              <a:gd name="connsiteY11647" fmla="*/ 2985781 h 6286576"/>
              <a:gd name="connsiteX11648" fmla="*/ 1413350 w 6331249"/>
              <a:gd name="connsiteY11648" fmla="*/ 3115042 h 6286576"/>
              <a:gd name="connsiteX11649" fmla="*/ 1320366 w 6331249"/>
              <a:gd name="connsiteY11649" fmla="*/ 3226634 h 6286576"/>
              <a:gd name="connsiteX11650" fmla="*/ 1320366 w 6331249"/>
              <a:gd name="connsiteY11650" fmla="*/ 3226634 h 6286576"/>
              <a:gd name="connsiteX11651" fmla="*/ 1227383 w 6331249"/>
              <a:gd name="connsiteY11651" fmla="*/ 3342875 h 6286576"/>
              <a:gd name="connsiteX11652" fmla="*/ 1059547 w 6331249"/>
              <a:gd name="connsiteY11652" fmla="*/ 3559317 h 6286576"/>
              <a:gd name="connsiteX11653" fmla="*/ 1059547 w 6331249"/>
              <a:gd name="connsiteY11653" fmla="*/ 3559317 h 6286576"/>
              <a:gd name="connsiteX11654" fmla="*/ 980512 w 6331249"/>
              <a:gd name="connsiteY11654" fmla="*/ 3667189 h 6286576"/>
              <a:gd name="connsiteX11655" fmla="*/ 899383 w 6331249"/>
              <a:gd name="connsiteY11655" fmla="*/ 3768087 h 6286576"/>
              <a:gd name="connsiteX11656" fmla="*/ 550695 w 6331249"/>
              <a:gd name="connsiteY11656" fmla="*/ 4086821 h 6286576"/>
              <a:gd name="connsiteX11657" fmla="*/ 461198 w 6331249"/>
              <a:gd name="connsiteY11657" fmla="*/ 4138433 h 6286576"/>
              <a:gd name="connsiteX11658" fmla="*/ 457479 w 6331249"/>
              <a:gd name="connsiteY11658" fmla="*/ 4170980 h 6286576"/>
              <a:gd name="connsiteX11659" fmla="*/ 489326 w 6331249"/>
              <a:gd name="connsiteY11659" fmla="*/ 4190974 h 6286576"/>
              <a:gd name="connsiteX11660" fmla="*/ 672736 w 6331249"/>
              <a:gd name="connsiteY11660" fmla="*/ 4207480 h 6286576"/>
              <a:gd name="connsiteX11661" fmla="*/ 672736 w 6331249"/>
              <a:gd name="connsiteY11661" fmla="*/ 4207480 h 6286576"/>
              <a:gd name="connsiteX11662" fmla="*/ 706442 w 6331249"/>
              <a:gd name="connsiteY11662" fmla="*/ 4202366 h 6286576"/>
              <a:gd name="connsiteX11663" fmla="*/ 747588 w 6331249"/>
              <a:gd name="connsiteY11663" fmla="*/ 4189811 h 6286576"/>
              <a:gd name="connsiteX11664" fmla="*/ 1012591 w 6331249"/>
              <a:gd name="connsiteY11664" fmla="*/ 4016611 h 6286576"/>
              <a:gd name="connsiteX11665" fmla="*/ 1217852 w 6331249"/>
              <a:gd name="connsiteY11665" fmla="*/ 3788080 h 6286576"/>
              <a:gd name="connsiteX11666" fmla="*/ 1380573 w 6331249"/>
              <a:gd name="connsiteY11666" fmla="*/ 3582100 h 6286576"/>
              <a:gd name="connsiteX11667" fmla="*/ 1399402 w 6331249"/>
              <a:gd name="connsiteY11667" fmla="*/ 3557225 h 6286576"/>
              <a:gd name="connsiteX11668" fmla="*/ 1651155 w 6331249"/>
              <a:gd name="connsiteY11668" fmla="*/ 3257089 h 6286576"/>
              <a:gd name="connsiteX11669" fmla="*/ 1720893 w 6331249"/>
              <a:gd name="connsiteY11669" fmla="*/ 3214544 h 6286576"/>
              <a:gd name="connsiteX11670" fmla="*/ 1735538 w 6331249"/>
              <a:gd name="connsiteY11670" fmla="*/ 3210360 h 6286576"/>
              <a:gd name="connsiteX11671" fmla="*/ 1735538 w 6331249"/>
              <a:gd name="connsiteY11671" fmla="*/ 3210360 h 6286576"/>
              <a:gd name="connsiteX11672" fmla="*/ 1368718 w 6331249"/>
              <a:gd name="connsiteY11672" fmla="*/ 2894183 h 6286576"/>
              <a:gd name="connsiteX11673" fmla="*/ 1368718 w 6331249"/>
              <a:gd name="connsiteY11673" fmla="*/ 2894183 h 6286576"/>
              <a:gd name="connsiteX11674" fmla="*/ 1362674 w 6331249"/>
              <a:gd name="connsiteY11674" fmla="*/ 2898600 h 6286576"/>
              <a:gd name="connsiteX11675" fmla="*/ 1357560 w 6331249"/>
              <a:gd name="connsiteY11675" fmla="*/ 2903017 h 6286576"/>
              <a:gd name="connsiteX11676" fmla="*/ 1328038 w 6331249"/>
              <a:gd name="connsiteY11676" fmla="*/ 2931613 h 6286576"/>
              <a:gd name="connsiteX11677" fmla="*/ 1298980 w 6331249"/>
              <a:gd name="connsiteY11677" fmla="*/ 2960440 h 6286576"/>
              <a:gd name="connsiteX11678" fmla="*/ 1271085 w 6331249"/>
              <a:gd name="connsiteY11678" fmla="*/ 2989036 h 6286576"/>
              <a:gd name="connsiteX11679" fmla="*/ 1243423 w 6331249"/>
              <a:gd name="connsiteY11679" fmla="*/ 3017864 h 6286576"/>
              <a:gd name="connsiteX11680" fmla="*/ 1216225 w 6331249"/>
              <a:gd name="connsiteY11680" fmla="*/ 3046924 h 6286576"/>
              <a:gd name="connsiteX11681" fmla="*/ 1189260 w 6331249"/>
              <a:gd name="connsiteY11681" fmla="*/ 3076217 h 6286576"/>
              <a:gd name="connsiteX11682" fmla="*/ 1162759 w 6331249"/>
              <a:gd name="connsiteY11682" fmla="*/ 3105742 h 6286576"/>
              <a:gd name="connsiteX11683" fmla="*/ 1136259 w 6331249"/>
              <a:gd name="connsiteY11683" fmla="*/ 3135965 h 6286576"/>
              <a:gd name="connsiteX11684" fmla="*/ 1110224 w 6331249"/>
              <a:gd name="connsiteY11684" fmla="*/ 3165956 h 6286576"/>
              <a:gd name="connsiteX11685" fmla="*/ 1084653 w 6331249"/>
              <a:gd name="connsiteY11685" fmla="*/ 3195946 h 6286576"/>
              <a:gd name="connsiteX11686" fmla="*/ 1059083 w 6331249"/>
              <a:gd name="connsiteY11686" fmla="*/ 3226169 h 6286576"/>
              <a:gd name="connsiteX11687" fmla="*/ 1033744 w 6331249"/>
              <a:gd name="connsiteY11687" fmla="*/ 3256624 h 6286576"/>
              <a:gd name="connsiteX11688" fmla="*/ 1009569 w 6331249"/>
              <a:gd name="connsiteY11688" fmla="*/ 3287544 h 6286576"/>
              <a:gd name="connsiteX11689" fmla="*/ 984696 w 6331249"/>
              <a:gd name="connsiteY11689" fmla="*/ 3317999 h 6286576"/>
              <a:gd name="connsiteX11690" fmla="*/ 959823 w 6331249"/>
              <a:gd name="connsiteY11690" fmla="*/ 3348687 h 6286576"/>
              <a:gd name="connsiteX11691" fmla="*/ 935182 w 6331249"/>
              <a:gd name="connsiteY11691" fmla="*/ 3379375 h 6286576"/>
              <a:gd name="connsiteX11692" fmla="*/ 910541 w 6331249"/>
              <a:gd name="connsiteY11692" fmla="*/ 3410063 h 6286576"/>
              <a:gd name="connsiteX11693" fmla="*/ 885901 w 6331249"/>
              <a:gd name="connsiteY11693" fmla="*/ 3440750 h 6286576"/>
              <a:gd name="connsiteX11694" fmla="*/ 861493 w 6331249"/>
              <a:gd name="connsiteY11694" fmla="*/ 3471438 h 6286576"/>
              <a:gd name="connsiteX11695" fmla="*/ 837084 w 6331249"/>
              <a:gd name="connsiteY11695" fmla="*/ 3502126 h 6286576"/>
              <a:gd name="connsiteX11696" fmla="*/ 812444 w 6331249"/>
              <a:gd name="connsiteY11696" fmla="*/ 3532814 h 6286576"/>
              <a:gd name="connsiteX11697" fmla="*/ 787571 w 6331249"/>
              <a:gd name="connsiteY11697" fmla="*/ 3563037 h 6286576"/>
              <a:gd name="connsiteX11698" fmla="*/ 764325 w 6331249"/>
              <a:gd name="connsiteY11698" fmla="*/ 3593492 h 6286576"/>
              <a:gd name="connsiteX11699" fmla="*/ 222696 w 6331249"/>
              <a:gd name="connsiteY11699" fmla="*/ 3982901 h 6286576"/>
              <a:gd name="connsiteX11700" fmla="*/ 209678 w 6331249"/>
              <a:gd name="connsiteY11700" fmla="*/ 3982901 h 6286576"/>
              <a:gd name="connsiteX11701" fmla="*/ 196660 w 6331249"/>
              <a:gd name="connsiteY11701" fmla="*/ 3982901 h 6286576"/>
              <a:gd name="connsiteX11702" fmla="*/ 185502 w 6331249"/>
              <a:gd name="connsiteY11702" fmla="*/ 3982901 h 6286576"/>
              <a:gd name="connsiteX11703" fmla="*/ 175274 w 6331249"/>
              <a:gd name="connsiteY11703" fmla="*/ 3981041 h 6286576"/>
              <a:gd name="connsiteX11704" fmla="*/ 165976 w 6331249"/>
              <a:gd name="connsiteY11704" fmla="*/ 3978252 h 6286576"/>
              <a:gd name="connsiteX11705" fmla="*/ 157375 w 6331249"/>
              <a:gd name="connsiteY11705" fmla="*/ 3974764 h 6286576"/>
              <a:gd name="connsiteX11706" fmla="*/ 149471 w 6331249"/>
              <a:gd name="connsiteY11706" fmla="*/ 3970347 h 6286576"/>
              <a:gd name="connsiteX11707" fmla="*/ 142032 w 6331249"/>
              <a:gd name="connsiteY11707" fmla="*/ 3965000 h 6286576"/>
              <a:gd name="connsiteX11708" fmla="*/ 134826 w 6331249"/>
              <a:gd name="connsiteY11708" fmla="*/ 3958491 h 6286576"/>
              <a:gd name="connsiteX11709" fmla="*/ 127852 w 6331249"/>
              <a:gd name="connsiteY11709" fmla="*/ 3950586 h 6286576"/>
              <a:gd name="connsiteX11710" fmla="*/ 121111 w 6331249"/>
              <a:gd name="connsiteY11710" fmla="*/ 3941054 h 6286576"/>
              <a:gd name="connsiteX11711" fmla="*/ 113440 w 6331249"/>
              <a:gd name="connsiteY11711" fmla="*/ 3928965 h 6286576"/>
              <a:gd name="connsiteX11712" fmla="*/ 108326 w 6331249"/>
              <a:gd name="connsiteY11712" fmla="*/ 3915249 h 6286576"/>
              <a:gd name="connsiteX11713" fmla="*/ 104839 w 6331249"/>
              <a:gd name="connsiteY11713" fmla="*/ 3905252 h 6286576"/>
              <a:gd name="connsiteX11714" fmla="*/ 104839 w 6331249"/>
              <a:gd name="connsiteY11714" fmla="*/ 3903857 h 6286576"/>
              <a:gd name="connsiteX11715" fmla="*/ 106466 w 6331249"/>
              <a:gd name="connsiteY11715" fmla="*/ 3900137 h 6286576"/>
              <a:gd name="connsiteX11716" fmla="*/ 108791 w 6331249"/>
              <a:gd name="connsiteY11716" fmla="*/ 3895720 h 6286576"/>
              <a:gd name="connsiteX11717" fmla="*/ 111580 w 6331249"/>
              <a:gd name="connsiteY11717" fmla="*/ 3890605 h 6286576"/>
              <a:gd name="connsiteX11718" fmla="*/ 114835 w 6331249"/>
              <a:gd name="connsiteY11718" fmla="*/ 3884793 h 6286576"/>
              <a:gd name="connsiteX11719" fmla="*/ 118786 w 6331249"/>
              <a:gd name="connsiteY11719" fmla="*/ 3878516 h 6286576"/>
              <a:gd name="connsiteX11720" fmla="*/ 123203 w 6331249"/>
              <a:gd name="connsiteY11720" fmla="*/ 3871774 h 6286576"/>
              <a:gd name="connsiteX11721" fmla="*/ 128085 w 6331249"/>
              <a:gd name="connsiteY11721" fmla="*/ 3864335 h 6286576"/>
              <a:gd name="connsiteX11722" fmla="*/ 133431 w 6331249"/>
              <a:gd name="connsiteY11722" fmla="*/ 3856663 h 6286576"/>
              <a:gd name="connsiteX11723" fmla="*/ 139243 w 6331249"/>
              <a:gd name="connsiteY11723" fmla="*/ 3848526 h 6286576"/>
              <a:gd name="connsiteX11724" fmla="*/ 145287 w 6331249"/>
              <a:gd name="connsiteY11724" fmla="*/ 3839924 h 6286576"/>
              <a:gd name="connsiteX11725" fmla="*/ 151796 w 6331249"/>
              <a:gd name="connsiteY11725" fmla="*/ 3830857 h 6286576"/>
              <a:gd name="connsiteX11726" fmla="*/ 159932 w 6331249"/>
              <a:gd name="connsiteY11726" fmla="*/ 3822255 h 6286576"/>
              <a:gd name="connsiteX11727" fmla="*/ 167138 w 6331249"/>
              <a:gd name="connsiteY11727" fmla="*/ 3812491 h 6286576"/>
              <a:gd name="connsiteX11728" fmla="*/ 174809 w 6331249"/>
              <a:gd name="connsiteY11728" fmla="*/ 3802494 h 6286576"/>
              <a:gd name="connsiteX11729" fmla="*/ 182713 w 6331249"/>
              <a:gd name="connsiteY11729" fmla="*/ 3792033 h 6286576"/>
              <a:gd name="connsiteX11730" fmla="*/ 190849 w 6331249"/>
              <a:gd name="connsiteY11730" fmla="*/ 3781338 h 6286576"/>
              <a:gd name="connsiteX11731" fmla="*/ 199450 w 6331249"/>
              <a:gd name="connsiteY11731" fmla="*/ 3770179 h 6286576"/>
              <a:gd name="connsiteX11732" fmla="*/ 208283 w 6331249"/>
              <a:gd name="connsiteY11732" fmla="*/ 3758788 h 6286576"/>
              <a:gd name="connsiteX11733" fmla="*/ 217349 w 6331249"/>
              <a:gd name="connsiteY11733" fmla="*/ 3747163 h 6286576"/>
              <a:gd name="connsiteX11734" fmla="*/ 226647 w 6331249"/>
              <a:gd name="connsiteY11734" fmla="*/ 3735307 h 6286576"/>
              <a:gd name="connsiteX11735" fmla="*/ 236178 w 6331249"/>
              <a:gd name="connsiteY11735" fmla="*/ 3722985 h 6286576"/>
              <a:gd name="connsiteX11736" fmla="*/ 245941 w 6331249"/>
              <a:gd name="connsiteY11736" fmla="*/ 3710431 h 6286576"/>
              <a:gd name="connsiteX11737" fmla="*/ 255937 w 6331249"/>
              <a:gd name="connsiteY11737" fmla="*/ 3697644 h 6286576"/>
              <a:gd name="connsiteX11738" fmla="*/ 266165 w 6331249"/>
              <a:gd name="connsiteY11738" fmla="*/ 3684625 h 6286576"/>
              <a:gd name="connsiteX11739" fmla="*/ 276161 w 6331249"/>
              <a:gd name="connsiteY11739" fmla="*/ 3671141 h 6286576"/>
              <a:gd name="connsiteX11740" fmla="*/ 286622 w 6331249"/>
              <a:gd name="connsiteY11740" fmla="*/ 3657657 h 6286576"/>
              <a:gd name="connsiteX11741" fmla="*/ 298710 w 6331249"/>
              <a:gd name="connsiteY11741" fmla="*/ 3642081 h 6286576"/>
              <a:gd name="connsiteX11742" fmla="*/ 311030 w 6331249"/>
              <a:gd name="connsiteY11742" fmla="*/ 3626272 h 6286576"/>
              <a:gd name="connsiteX11743" fmla="*/ 323350 w 6331249"/>
              <a:gd name="connsiteY11743" fmla="*/ 3610231 h 6286576"/>
              <a:gd name="connsiteX11744" fmla="*/ 335903 w 6331249"/>
              <a:gd name="connsiteY11744" fmla="*/ 3594189 h 6286576"/>
              <a:gd name="connsiteX11745" fmla="*/ 348456 w 6331249"/>
              <a:gd name="connsiteY11745" fmla="*/ 3577916 h 6286576"/>
              <a:gd name="connsiteX11746" fmla="*/ 361241 w 6331249"/>
              <a:gd name="connsiteY11746" fmla="*/ 3561409 h 6286576"/>
              <a:gd name="connsiteX11747" fmla="*/ 374026 w 6331249"/>
              <a:gd name="connsiteY11747" fmla="*/ 3544903 h 6286576"/>
              <a:gd name="connsiteX11748" fmla="*/ 386812 w 6331249"/>
              <a:gd name="connsiteY11748" fmla="*/ 3528164 h 6286576"/>
              <a:gd name="connsiteX11749" fmla="*/ 399597 w 6331249"/>
              <a:gd name="connsiteY11749" fmla="*/ 3511426 h 6286576"/>
              <a:gd name="connsiteX11750" fmla="*/ 412382 w 6331249"/>
              <a:gd name="connsiteY11750" fmla="*/ 3494687 h 6286576"/>
              <a:gd name="connsiteX11751" fmla="*/ 425167 w 6331249"/>
              <a:gd name="connsiteY11751" fmla="*/ 3477948 h 6286576"/>
              <a:gd name="connsiteX11752" fmla="*/ 437952 w 6331249"/>
              <a:gd name="connsiteY11752" fmla="*/ 3460977 h 6286576"/>
              <a:gd name="connsiteX11753" fmla="*/ 450738 w 6331249"/>
              <a:gd name="connsiteY11753" fmla="*/ 3444238 h 6286576"/>
              <a:gd name="connsiteX11754" fmla="*/ 462128 w 6331249"/>
              <a:gd name="connsiteY11754" fmla="*/ 3427034 h 6286576"/>
              <a:gd name="connsiteX11755" fmla="*/ 474681 w 6331249"/>
              <a:gd name="connsiteY11755" fmla="*/ 3410295 h 6286576"/>
              <a:gd name="connsiteX11756" fmla="*/ 487234 w 6331249"/>
              <a:gd name="connsiteY11756" fmla="*/ 3393556 h 6286576"/>
              <a:gd name="connsiteX11757" fmla="*/ 499554 w 6331249"/>
              <a:gd name="connsiteY11757" fmla="*/ 3377050 h 6286576"/>
              <a:gd name="connsiteX11758" fmla="*/ 511874 w 6331249"/>
              <a:gd name="connsiteY11758" fmla="*/ 3360544 h 6286576"/>
              <a:gd name="connsiteX11759" fmla="*/ 523962 w 6331249"/>
              <a:gd name="connsiteY11759" fmla="*/ 3344270 h 6286576"/>
              <a:gd name="connsiteX11760" fmla="*/ 535818 w 6331249"/>
              <a:gd name="connsiteY11760" fmla="*/ 3327996 h 6286576"/>
              <a:gd name="connsiteX11761" fmla="*/ 547441 w 6331249"/>
              <a:gd name="connsiteY11761" fmla="*/ 3311955 h 6286576"/>
              <a:gd name="connsiteX11762" fmla="*/ 558831 w 6331249"/>
              <a:gd name="connsiteY11762" fmla="*/ 3296146 h 6286576"/>
              <a:gd name="connsiteX11763" fmla="*/ 569989 w 6331249"/>
              <a:gd name="connsiteY11763" fmla="*/ 3280570 h 6286576"/>
              <a:gd name="connsiteX11764" fmla="*/ 580915 w 6331249"/>
              <a:gd name="connsiteY11764" fmla="*/ 3265226 h 6286576"/>
              <a:gd name="connsiteX11765" fmla="*/ 591608 w 6331249"/>
              <a:gd name="connsiteY11765" fmla="*/ 3250114 h 6286576"/>
              <a:gd name="connsiteX11766" fmla="*/ 601836 w 6331249"/>
              <a:gd name="connsiteY11766" fmla="*/ 3235468 h 6286576"/>
              <a:gd name="connsiteX11767" fmla="*/ 611832 w 6331249"/>
              <a:gd name="connsiteY11767" fmla="*/ 3221054 h 6286576"/>
              <a:gd name="connsiteX11768" fmla="*/ 621595 w 6331249"/>
              <a:gd name="connsiteY11768" fmla="*/ 3206873 h 6286576"/>
              <a:gd name="connsiteX11769" fmla="*/ 630893 w 6331249"/>
              <a:gd name="connsiteY11769" fmla="*/ 3193156 h 6286576"/>
              <a:gd name="connsiteX11770" fmla="*/ 639727 w 6331249"/>
              <a:gd name="connsiteY11770" fmla="*/ 3179672 h 6286576"/>
              <a:gd name="connsiteX11771" fmla="*/ 648328 w 6331249"/>
              <a:gd name="connsiteY11771" fmla="*/ 3166653 h 6286576"/>
              <a:gd name="connsiteX11772" fmla="*/ 703188 w 6331249"/>
              <a:gd name="connsiteY11772" fmla="*/ 3087144 h 6286576"/>
              <a:gd name="connsiteX11773" fmla="*/ 720622 w 6331249"/>
              <a:gd name="connsiteY11773" fmla="*/ 3063896 h 6286576"/>
              <a:gd name="connsiteX11774" fmla="*/ 738987 w 6331249"/>
              <a:gd name="connsiteY11774" fmla="*/ 3040647 h 6286576"/>
              <a:gd name="connsiteX11775" fmla="*/ 757816 w 6331249"/>
              <a:gd name="connsiteY11775" fmla="*/ 3017399 h 6286576"/>
              <a:gd name="connsiteX11776" fmla="*/ 777342 w 6331249"/>
              <a:gd name="connsiteY11776" fmla="*/ 2994151 h 6286576"/>
              <a:gd name="connsiteX11777" fmla="*/ 797334 w 6331249"/>
              <a:gd name="connsiteY11777" fmla="*/ 2970902 h 6286576"/>
              <a:gd name="connsiteX11778" fmla="*/ 817558 w 6331249"/>
              <a:gd name="connsiteY11778" fmla="*/ 2947654 h 6286576"/>
              <a:gd name="connsiteX11779" fmla="*/ 838014 w 6331249"/>
              <a:gd name="connsiteY11779" fmla="*/ 2924406 h 6286576"/>
              <a:gd name="connsiteX11780" fmla="*/ 858471 w 6331249"/>
              <a:gd name="connsiteY11780" fmla="*/ 2901157 h 6286576"/>
              <a:gd name="connsiteX11781" fmla="*/ 878927 w 6331249"/>
              <a:gd name="connsiteY11781" fmla="*/ 2877909 h 6286576"/>
              <a:gd name="connsiteX11782" fmla="*/ 899383 w 6331249"/>
              <a:gd name="connsiteY11782" fmla="*/ 2854661 h 6286576"/>
              <a:gd name="connsiteX11783" fmla="*/ 919607 w 6331249"/>
              <a:gd name="connsiteY11783" fmla="*/ 2831412 h 6286576"/>
              <a:gd name="connsiteX11784" fmla="*/ 939366 w 6331249"/>
              <a:gd name="connsiteY11784" fmla="*/ 2809559 h 6286576"/>
              <a:gd name="connsiteX11785" fmla="*/ 958660 w 6331249"/>
              <a:gd name="connsiteY11785" fmla="*/ 2788170 h 6286576"/>
              <a:gd name="connsiteX11786" fmla="*/ 977489 w 6331249"/>
              <a:gd name="connsiteY11786" fmla="*/ 2767247 h 6286576"/>
              <a:gd name="connsiteX11787" fmla="*/ 995621 w 6331249"/>
              <a:gd name="connsiteY11787" fmla="*/ 2746789 h 6286576"/>
              <a:gd name="connsiteX11788" fmla="*/ 1013056 w 6331249"/>
              <a:gd name="connsiteY11788" fmla="*/ 2726795 h 6286576"/>
              <a:gd name="connsiteX11789" fmla="*/ 1029560 w 6331249"/>
              <a:gd name="connsiteY11789" fmla="*/ 2707499 h 6286576"/>
              <a:gd name="connsiteX11790" fmla="*/ 1045135 w 6331249"/>
              <a:gd name="connsiteY11790" fmla="*/ 2688900 h 6286576"/>
              <a:gd name="connsiteX11791" fmla="*/ 1059547 w 6331249"/>
              <a:gd name="connsiteY11791" fmla="*/ 2670999 h 6286576"/>
              <a:gd name="connsiteX11792" fmla="*/ 1072798 w 6331249"/>
              <a:gd name="connsiteY11792" fmla="*/ 2653563 h 6286576"/>
              <a:gd name="connsiteX11793" fmla="*/ 1084886 w 6331249"/>
              <a:gd name="connsiteY11793" fmla="*/ 2636824 h 6286576"/>
              <a:gd name="connsiteX11794" fmla="*/ 1095579 w 6331249"/>
              <a:gd name="connsiteY11794" fmla="*/ 2620783 h 6286576"/>
              <a:gd name="connsiteX11795" fmla="*/ 1104877 w 6331249"/>
              <a:gd name="connsiteY11795" fmla="*/ 2605206 h 6286576"/>
              <a:gd name="connsiteX11796" fmla="*/ 1112781 w 6331249"/>
              <a:gd name="connsiteY11796" fmla="*/ 2589862 h 6286576"/>
              <a:gd name="connsiteX11797" fmla="*/ 1119057 w 6331249"/>
              <a:gd name="connsiteY11797" fmla="*/ 2574286 h 6286576"/>
              <a:gd name="connsiteX11798" fmla="*/ 1123241 w 6331249"/>
              <a:gd name="connsiteY11798" fmla="*/ 2557780 h 6286576"/>
              <a:gd name="connsiteX11799" fmla="*/ 1123241 w 6331249"/>
              <a:gd name="connsiteY11799" fmla="*/ 2554990 h 6286576"/>
              <a:gd name="connsiteX11800" fmla="*/ 1157645 w 6331249"/>
              <a:gd name="connsiteY11800" fmla="*/ 2616598 h 6286576"/>
              <a:gd name="connsiteX11801" fmla="*/ 1050017 w 6331249"/>
              <a:gd name="connsiteY11801" fmla="*/ 2737257 h 6286576"/>
              <a:gd name="connsiteX11802" fmla="*/ 669481 w 6331249"/>
              <a:gd name="connsiteY11802" fmla="*/ 3186182 h 6286576"/>
              <a:gd name="connsiteX11803" fmla="*/ 669481 w 6331249"/>
              <a:gd name="connsiteY11803" fmla="*/ 3186182 h 6286576"/>
              <a:gd name="connsiteX11804" fmla="*/ 493278 w 6331249"/>
              <a:gd name="connsiteY11804" fmla="*/ 3430754 h 6286576"/>
              <a:gd name="connsiteX11805" fmla="*/ 398667 w 6331249"/>
              <a:gd name="connsiteY11805" fmla="*/ 3564432 h 6286576"/>
              <a:gd name="connsiteX11806" fmla="*/ 375421 w 6331249"/>
              <a:gd name="connsiteY11806" fmla="*/ 3596282 h 6286576"/>
              <a:gd name="connsiteX11807" fmla="*/ 237805 w 6331249"/>
              <a:gd name="connsiteY11807" fmla="*/ 3769947 h 6286576"/>
              <a:gd name="connsiteX11808" fmla="*/ 135059 w 6331249"/>
              <a:gd name="connsiteY11808" fmla="*/ 3904322 h 6286576"/>
              <a:gd name="connsiteX11809" fmla="*/ 262446 w 6331249"/>
              <a:gd name="connsiteY11809" fmla="*/ 3955468 h 6286576"/>
              <a:gd name="connsiteX11810" fmla="*/ 603463 w 6331249"/>
              <a:gd name="connsiteY11810" fmla="*/ 3745071 h 6286576"/>
              <a:gd name="connsiteX11811" fmla="*/ 642981 w 6331249"/>
              <a:gd name="connsiteY11811" fmla="*/ 3701597 h 6286576"/>
              <a:gd name="connsiteX11812" fmla="*/ 802216 w 6331249"/>
              <a:gd name="connsiteY11812" fmla="*/ 3515610 h 6286576"/>
              <a:gd name="connsiteX11813" fmla="*/ 954709 w 6331249"/>
              <a:gd name="connsiteY11813" fmla="*/ 3321487 h 6286576"/>
              <a:gd name="connsiteX11814" fmla="*/ 1069543 w 6331249"/>
              <a:gd name="connsiteY11814" fmla="*/ 3176882 h 6286576"/>
              <a:gd name="connsiteX11815" fmla="*/ 1168803 w 6331249"/>
              <a:gd name="connsiteY11815" fmla="*/ 3062501 h 6286576"/>
              <a:gd name="connsiteX11816" fmla="*/ 1211343 w 6331249"/>
              <a:gd name="connsiteY11816" fmla="*/ 3014144 h 6286576"/>
              <a:gd name="connsiteX11817" fmla="*/ 1339428 w 6331249"/>
              <a:gd name="connsiteY11817" fmla="*/ 2901622 h 6286576"/>
              <a:gd name="connsiteX11818" fmla="*/ 1368718 w 6331249"/>
              <a:gd name="connsiteY11818" fmla="*/ 2893253 h 6286576"/>
              <a:gd name="connsiteX11819" fmla="*/ 1368718 w 6331249"/>
              <a:gd name="connsiteY11819" fmla="*/ 2893253 h 6286576"/>
              <a:gd name="connsiteX11820" fmla="*/ 996784 w 6331249"/>
              <a:gd name="connsiteY11820" fmla="*/ 2508493 h 6286576"/>
              <a:gd name="connsiteX11821" fmla="*/ 990507 w 6331249"/>
              <a:gd name="connsiteY11821" fmla="*/ 2512678 h 6286576"/>
              <a:gd name="connsiteX11822" fmla="*/ 975862 w 6331249"/>
              <a:gd name="connsiteY11822" fmla="*/ 2523837 h 6286576"/>
              <a:gd name="connsiteX11823" fmla="*/ 960985 w 6331249"/>
              <a:gd name="connsiteY11823" fmla="*/ 2536391 h 6286576"/>
              <a:gd name="connsiteX11824" fmla="*/ 945643 w 6331249"/>
              <a:gd name="connsiteY11824" fmla="*/ 2550108 h 6286576"/>
              <a:gd name="connsiteX11825" fmla="*/ 929836 w 6331249"/>
              <a:gd name="connsiteY11825" fmla="*/ 2565219 h 6286576"/>
              <a:gd name="connsiteX11826" fmla="*/ 913563 w 6331249"/>
              <a:gd name="connsiteY11826" fmla="*/ 2581493 h 6286576"/>
              <a:gd name="connsiteX11827" fmla="*/ 896826 w 6331249"/>
              <a:gd name="connsiteY11827" fmla="*/ 2598929 h 6286576"/>
              <a:gd name="connsiteX11828" fmla="*/ 879624 w 6331249"/>
              <a:gd name="connsiteY11828" fmla="*/ 2617295 h 6286576"/>
              <a:gd name="connsiteX11829" fmla="*/ 861957 w 6331249"/>
              <a:gd name="connsiteY11829" fmla="*/ 2636591 h 6286576"/>
              <a:gd name="connsiteX11830" fmla="*/ 844058 w 6331249"/>
              <a:gd name="connsiteY11830" fmla="*/ 2656817 h 6286576"/>
              <a:gd name="connsiteX11831" fmla="*/ 825694 w 6331249"/>
              <a:gd name="connsiteY11831" fmla="*/ 2677741 h 6286576"/>
              <a:gd name="connsiteX11832" fmla="*/ 807097 w 6331249"/>
              <a:gd name="connsiteY11832" fmla="*/ 2699362 h 6286576"/>
              <a:gd name="connsiteX11833" fmla="*/ 788500 w 6331249"/>
              <a:gd name="connsiteY11833" fmla="*/ 2721448 h 6286576"/>
              <a:gd name="connsiteX11834" fmla="*/ 769671 w 6331249"/>
              <a:gd name="connsiteY11834" fmla="*/ 2744696 h 6286576"/>
              <a:gd name="connsiteX11835" fmla="*/ 750842 w 6331249"/>
              <a:gd name="connsiteY11835" fmla="*/ 2767944 h 6286576"/>
              <a:gd name="connsiteX11836" fmla="*/ 732013 w 6331249"/>
              <a:gd name="connsiteY11836" fmla="*/ 2791193 h 6286576"/>
              <a:gd name="connsiteX11837" fmla="*/ 657394 w 6331249"/>
              <a:gd name="connsiteY11837" fmla="*/ 2884186 h 6286576"/>
              <a:gd name="connsiteX11838" fmla="*/ 639262 w 6331249"/>
              <a:gd name="connsiteY11838" fmla="*/ 2907434 h 6286576"/>
              <a:gd name="connsiteX11839" fmla="*/ 392391 w 6331249"/>
              <a:gd name="connsiteY11839" fmla="*/ 3255694 h 6286576"/>
              <a:gd name="connsiteX11840" fmla="*/ 374259 w 6331249"/>
              <a:gd name="connsiteY11840" fmla="*/ 3287544 h 6286576"/>
              <a:gd name="connsiteX11841" fmla="*/ 354965 w 6331249"/>
              <a:gd name="connsiteY11841" fmla="*/ 3319859 h 6286576"/>
              <a:gd name="connsiteX11842" fmla="*/ 335438 w 6331249"/>
              <a:gd name="connsiteY11842" fmla="*/ 3352174 h 6286576"/>
              <a:gd name="connsiteX11843" fmla="*/ 315912 w 6331249"/>
              <a:gd name="connsiteY11843" fmla="*/ 3384257 h 6286576"/>
              <a:gd name="connsiteX11844" fmla="*/ 296385 w 6331249"/>
              <a:gd name="connsiteY11844" fmla="*/ 3415875 h 6286576"/>
              <a:gd name="connsiteX11845" fmla="*/ 276161 w 6331249"/>
              <a:gd name="connsiteY11845" fmla="*/ 3447028 h 6286576"/>
              <a:gd name="connsiteX11846" fmla="*/ 256635 w 6331249"/>
              <a:gd name="connsiteY11846" fmla="*/ 3477251 h 6286576"/>
              <a:gd name="connsiteX11847" fmla="*/ 237341 w 6331249"/>
              <a:gd name="connsiteY11847" fmla="*/ 3506543 h 6286576"/>
              <a:gd name="connsiteX11848" fmla="*/ 218279 w 6331249"/>
              <a:gd name="connsiteY11848" fmla="*/ 3534674 h 6286576"/>
              <a:gd name="connsiteX11849" fmla="*/ 199450 w 6331249"/>
              <a:gd name="connsiteY11849" fmla="*/ 3561409 h 6286576"/>
              <a:gd name="connsiteX11850" fmla="*/ 180853 w 6331249"/>
              <a:gd name="connsiteY11850" fmla="*/ 3586285 h 6286576"/>
              <a:gd name="connsiteX11851" fmla="*/ 162721 w 6331249"/>
              <a:gd name="connsiteY11851" fmla="*/ 3609533 h 6286576"/>
              <a:gd name="connsiteX11852" fmla="*/ 145054 w 6331249"/>
              <a:gd name="connsiteY11852" fmla="*/ 3630457 h 6286576"/>
              <a:gd name="connsiteX11853" fmla="*/ 127852 w 6331249"/>
              <a:gd name="connsiteY11853" fmla="*/ 3649056 h 6286576"/>
              <a:gd name="connsiteX11854" fmla="*/ 111580 w 6331249"/>
              <a:gd name="connsiteY11854" fmla="*/ 3665097 h 6286576"/>
              <a:gd name="connsiteX11855" fmla="*/ 96238 w 6331249"/>
              <a:gd name="connsiteY11855" fmla="*/ 3678348 h 6286576"/>
              <a:gd name="connsiteX11856" fmla="*/ 82290 w 6331249"/>
              <a:gd name="connsiteY11856" fmla="*/ 3688578 h 6286576"/>
              <a:gd name="connsiteX11857" fmla="*/ 69970 w 6331249"/>
              <a:gd name="connsiteY11857" fmla="*/ 3695552 h 6286576"/>
              <a:gd name="connsiteX11858" fmla="*/ 59742 w 6331249"/>
              <a:gd name="connsiteY11858" fmla="*/ 3699504 h 6286576"/>
              <a:gd name="connsiteX11859" fmla="*/ 52071 w 6331249"/>
              <a:gd name="connsiteY11859" fmla="*/ 3700899 h 6286576"/>
              <a:gd name="connsiteX11860" fmla="*/ 46957 w 6331249"/>
              <a:gd name="connsiteY11860" fmla="*/ 3700899 h 6286576"/>
              <a:gd name="connsiteX11861" fmla="*/ 42075 w 6331249"/>
              <a:gd name="connsiteY11861" fmla="*/ 3699504 h 6286576"/>
              <a:gd name="connsiteX11862" fmla="*/ 36031 w 6331249"/>
              <a:gd name="connsiteY11862" fmla="*/ 3696017 h 6286576"/>
              <a:gd name="connsiteX11863" fmla="*/ 29057 w 6331249"/>
              <a:gd name="connsiteY11863" fmla="*/ 3689740 h 6286576"/>
              <a:gd name="connsiteX11864" fmla="*/ 22316 w 6331249"/>
              <a:gd name="connsiteY11864" fmla="*/ 3680906 h 6286576"/>
              <a:gd name="connsiteX11865" fmla="*/ 16040 w 6331249"/>
              <a:gd name="connsiteY11865" fmla="*/ 3669281 h 6286576"/>
              <a:gd name="connsiteX11866" fmla="*/ 10461 w 6331249"/>
              <a:gd name="connsiteY11866" fmla="*/ 3654868 h 6286576"/>
              <a:gd name="connsiteX11867" fmla="*/ 5811 w 6331249"/>
              <a:gd name="connsiteY11867" fmla="*/ 3637664 h 6286576"/>
              <a:gd name="connsiteX11868" fmla="*/ 2325 w 6331249"/>
              <a:gd name="connsiteY11868" fmla="*/ 3617670 h 6286576"/>
              <a:gd name="connsiteX11869" fmla="*/ 0 w 6331249"/>
              <a:gd name="connsiteY11869" fmla="*/ 3594422 h 6286576"/>
              <a:gd name="connsiteX11870" fmla="*/ 0 w 6331249"/>
              <a:gd name="connsiteY11870" fmla="*/ 3570011 h 6286576"/>
              <a:gd name="connsiteX11871" fmla="*/ 0 w 6331249"/>
              <a:gd name="connsiteY11871" fmla="*/ 3543741 h 6286576"/>
              <a:gd name="connsiteX11872" fmla="*/ 1627 w 6331249"/>
              <a:gd name="connsiteY11872" fmla="*/ 3515610 h 6286576"/>
              <a:gd name="connsiteX11873" fmla="*/ 4417 w 6331249"/>
              <a:gd name="connsiteY11873" fmla="*/ 3485852 h 6286576"/>
              <a:gd name="connsiteX11874" fmla="*/ 8368 w 6331249"/>
              <a:gd name="connsiteY11874" fmla="*/ 3454932 h 6286576"/>
              <a:gd name="connsiteX11875" fmla="*/ 13483 w 6331249"/>
              <a:gd name="connsiteY11875" fmla="*/ 3422850 h 6286576"/>
              <a:gd name="connsiteX11876" fmla="*/ 19759 w 6331249"/>
              <a:gd name="connsiteY11876" fmla="*/ 3389604 h 6286576"/>
              <a:gd name="connsiteX11877" fmla="*/ 26965 w 6331249"/>
              <a:gd name="connsiteY11877" fmla="*/ 3355662 h 6286576"/>
              <a:gd name="connsiteX11878" fmla="*/ 35101 w 6331249"/>
              <a:gd name="connsiteY11878" fmla="*/ 3321022 h 6286576"/>
              <a:gd name="connsiteX11879" fmla="*/ 43702 w 6331249"/>
              <a:gd name="connsiteY11879" fmla="*/ 3285917 h 6286576"/>
              <a:gd name="connsiteX11880" fmla="*/ 53698 w 6331249"/>
              <a:gd name="connsiteY11880" fmla="*/ 3250347 h 6286576"/>
              <a:gd name="connsiteX11881" fmla="*/ 64391 w 6331249"/>
              <a:gd name="connsiteY11881" fmla="*/ 3214544 h 6286576"/>
              <a:gd name="connsiteX11882" fmla="*/ 75782 w 6331249"/>
              <a:gd name="connsiteY11882" fmla="*/ 3178510 h 6286576"/>
              <a:gd name="connsiteX11883" fmla="*/ 87869 w 6331249"/>
              <a:gd name="connsiteY11883" fmla="*/ 3142707 h 6286576"/>
              <a:gd name="connsiteX11884" fmla="*/ 100655 w 6331249"/>
              <a:gd name="connsiteY11884" fmla="*/ 3106905 h 6286576"/>
              <a:gd name="connsiteX11885" fmla="*/ 113440 w 6331249"/>
              <a:gd name="connsiteY11885" fmla="*/ 3071335 h 6286576"/>
              <a:gd name="connsiteX11886" fmla="*/ 127155 w 6331249"/>
              <a:gd name="connsiteY11886" fmla="*/ 3036462 h 6286576"/>
              <a:gd name="connsiteX11887" fmla="*/ 141335 w 6331249"/>
              <a:gd name="connsiteY11887" fmla="*/ 3002287 h 6286576"/>
              <a:gd name="connsiteX11888" fmla="*/ 155747 w 6331249"/>
              <a:gd name="connsiteY11888" fmla="*/ 2968810 h 6286576"/>
              <a:gd name="connsiteX11889" fmla="*/ 170392 w 6331249"/>
              <a:gd name="connsiteY11889" fmla="*/ 2936494 h 6286576"/>
              <a:gd name="connsiteX11890" fmla="*/ 185270 w 6331249"/>
              <a:gd name="connsiteY11890" fmla="*/ 2905109 h 6286576"/>
              <a:gd name="connsiteX11891" fmla="*/ 200380 w 6331249"/>
              <a:gd name="connsiteY11891" fmla="*/ 2875119 h 6286576"/>
              <a:gd name="connsiteX11892" fmla="*/ 215722 w 6331249"/>
              <a:gd name="connsiteY11892" fmla="*/ 2845826 h 6286576"/>
              <a:gd name="connsiteX11893" fmla="*/ 229669 w 6331249"/>
              <a:gd name="connsiteY11893" fmla="*/ 2819323 h 6286576"/>
              <a:gd name="connsiteX11894" fmla="*/ 244779 w 6331249"/>
              <a:gd name="connsiteY11894" fmla="*/ 2793750 h 6286576"/>
              <a:gd name="connsiteX11895" fmla="*/ 260121 w 6331249"/>
              <a:gd name="connsiteY11895" fmla="*/ 2768874 h 6286576"/>
              <a:gd name="connsiteX11896" fmla="*/ 276161 w 6331249"/>
              <a:gd name="connsiteY11896" fmla="*/ 2743766 h 6286576"/>
              <a:gd name="connsiteX11897" fmla="*/ 292666 w 6331249"/>
              <a:gd name="connsiteY11897" fmla="*/ 2718426 h 6286576"/>
              <a:gd name="connsiteX11898" fmla="*/ 309868 w 6331249"/>
              <a:gd name="connsiteY11898" fmla="*/ 2693085 h 6286576"/>
              <a:gd name="connsiteX11899" fmla="*/ 327535 w 6331249"/>
              <a:gd name="connsiteY11899" fmla="*/ 2667512 h 6286576"/>
              <a:gd name="connsiteX11900" fmla="*/ 345666 w 6331249"/>
              <a:gd name="connsiteY11900" fmla="*/ 2641938 h 6286576"/>
              <a:gd name="connsiteX11901" fmla="*/ 364263 w 6331249"/>
              <a:gd name="connsiteY11901" fmla="*/ 2616365 h 6286576"/>
              <a:gd name="connsiteX11902" fmla="*/ 383325 w 6331249"/>
              <a:gd name="connsiteY11902" fmla="*/ 2590792 h 6286576"/>
              <a:gd name="connsiteX11903" fmla="*/ 402851 w 6331249"/>
              <a:gd name="connsiteY11903" fmla="*/ 2565219 h 6286576"/>
              <a:gd name="connsiteX11904" fmla="*/ 422843 w 6331249"/>
              <a:gd name="connsiteY11904" fmla="*/ 2539646 h 6286576"/>
              <a:gd name="connsiteX11905" fmla="*/ 443299 w 6331249"/>
              <a:gd name="connsiteY11905" fmla="*/ 2514073 h 6286576"/>
              <a:gd name="connsiteX11906" fmla="*/ 463988 w 6331249"/>
              <a:gd name="connsiteY11906" fmla="*/ 2488500 h 6286576"/>
              <a:gd name="connsiteX11907" fmla="*/ 485374 w 6331249"/>
              <a:gd name="connsiteY11907" fmla="*/ 2462926 h 6286576"/>
              <a:gd name="connsiteX11908" fmla="*/ 508620 w 6331249"/>
              <a:gd name="connsiteY11908" fmla="*/ 2437818 h 6286576"/>
              <a:gd name="connsiteX11909" fmla="*/ 530471 w 6331249"/>
              <a:gd name="connsiteY11909" fmla="*/ 2412710 h 6286576"/>
              <a:gd name="connsiteX11910" fmla="*/ 553717 w 6331249"/>
              <a:gd name="connsiteY11910" fmla="*/ 2387835 h 6286576"/>
              <a:gd name="connsiteX11911" fmla="*/ 576963 w 6331249"/>
              <a:gd name="connsiteY11911" fmla="*/ 2362959 h 6286576"/>
              <a:gd name="connsiteX11912" fmla="*/ 600209 w 6331249"/>
              <a:gd name="connsiteY11912" fmla="*/ 2338315 h 6286576"/>
              <a:gd name="connsiteX11913" fmla="*/ 623455 w 6331249"/>
              <a:gd name="connsiteY11913" fmla="*/ 2315067 h 6286576"/>
              <a:gd name="connsiteX11914" fmla="*/ 646701 w 6331249"/>
              <a:gd name="connsiteY11914" fmla="*/ 2291819 h 6286576"/>
              <a:gd name="connsiteX11915" fmla="*/ 669946 w 6331249"/>
              <a:gd name="connsiteY11915" fmla="*/ 2268571 h 6286576"/>
              <a:gd name="connsiteX11916" fmla="*/ 693192 w 6331249"/>
              <a:gd name="connsiteY11916" fmla="*/ 2245322 h 6286576"/>
              <a:gd name="connsiteX11917" fmla="*/ 716438 w 6331249"/>
              <a:gd name="connsiteY11917" fmla="*/ 2222074 h 6286576"/>
              <a:gd name="connsiteX11918" fmla="*/ 739684 w 6331249"/>
              <a:gd name="connsiteY11918" fmla="*/ 2198826 h 6286576"/>
              <a:gd name="connsiteX11919" fmla="*/ 764325 w 6331249"/>
              <a:gd name="connsiteY11919" fmla="*/ 2175577 h 6286576"/>
              <a:gd name="connsiteX11920" fmla="*/ 789198 w 6331249"/>
              <a:gd name="connsiteY11920" fmla="*/ 2152329 h 6286576"/>
              <a:gd name="connsiteX11921" fmla="*/ 814071 w 6331249"/>
              <a:gd name="connsiteY11921" fmla="*/ 2130476 h 6286576"/>
              <a:gd name="connsiteX11922" fmla="*/ 839177 w 6331249"/>
              <a:gd name="connsiteY11922" fmla="*/ 2109087 h 6286576"/>
              <a:gd name="connsiteX11923" fmla="*/ 864515 w 6331249"/>
              <a:gd name="connsiteY11923" fmla="*/ 2087931 h 6286576"/>
              <a:gd name="connsiteX11924" fmla="*/ 889853 w 6331249"/>
              <a:gd name="connsiteY11924" fmla="*/ 2067240 h 6286576"/>
              <a:gd name="connsiteX11925" fmla="*/ 915423 w 6331249"/>
              <a:gd name="connsiteY11925" fmla="*/ 2047014 h 6286576"/>
              <a:gd name="connsiteX11926" fmla="*/ 931695 w 6331249"/>
              <a:gd name="connsiteY11926" fmla="*/ 2034692 h 6286576"/>
              <a:gd name="connsiteX11927" fmla="*/ 950292 w 6331249"/>
              <a:gd name="connsiteY11927" fmla="*/ 2053989 h 6286576"/>
              <a:gd name="connsiteX11928" fmla="*/ 961682 w 6331249"/>
              <a:gd name="connsiteY11928" fmla="*/ 2067008 h 6286576"/>
              <a:gd name="connsiteX11929" fmla="*/ 673666 w 6331249"/>
              <a:gd name="connsiteY11929" fmla="*/ 2302978 h 6286576"/>
              <a:gd name="connsiteX11930" fmla="*/ 399364 w 6331249"/>
              <a:gd name="connsiteY11930" fmla="*/ 2625200 h 6286576"/>
              <a:gd name="connsiteX11931" fmla="*/ 399364 w 6331249"/>
              <a:gd name="connsiteY11931" fmla="*/ 2625200 h 6286576"/>
              <a:gd name="connsiteX11932" fmla="*/ 362403 w 6331249"/>
              <a:gd name="connsiteY11932" fmla="*/ 2675648 h 6286576"/>
              <a:gd name="connsiteX11933" fmla="*/ 327070 w 6331249"/>
              <a:gd name="connsiteY11933" fmla="*/ 2727260 h 6286576"/>
              <a:gd name="connsiteX11934" fmla="*/ 179923 w 6331249"/>
              <a:gd name="connsiteY11934" fmla="*/ 2982991 h 6286576"/>
              <a:gd name="connsiteX11935" fmla="*/ 179923 w 6331249"/>
              <a:gd name="connsiteY11935" fmla="*/ 2982991 h 6286576"/>
              <a:gd name="connsiteX11936" fmla="*/ 161559 w 6331249"/>
              <a:gd name="connsiteY11936" fmla="*/ 3025071 h 6286576"/>
              <a:gd name="connsiteX11937" fmla="*/ 138313 w 6331249"/>
              <a:gd name="connsiteY11937" fmla="*/ 3088074 h 6286576"/>
              <a:gd name="connsiteX11938" fmla="*/ 23246 w 6331249"/>
              <a:gd name="connsiteY11938" fmla="*/ 3531419 h 6286576"/>
              <a:gd name="connsiteX11939" fmla="*/ 29755 w 6331249"/>
              <a:gd name="connsiteY11939" fmla="*/ 3649753 h 6286576"/>
              <a:gd name="connsiteX11940" fmla="*/ 47654 w 6331249"/>
              <a:gd name="connsiteY11940" fmla="*/ 3674861 h 6286576"/>
              <a:gd name="connsiteX11941" fmla="*/ 76246 w 6331249"/>
              <a:gd name="connsiteY11941" fmla="*/ 3676953 h 6286576"/>
              <a:gd name="connsiteX11942" fmla="*/ 120414 w 6331249"/>
              <a:gd name="connsiteY11942" fmla="*/ 3636037 h 6286576"/>
              <a:gd name="connsiteX11943" fmla="*/ 120414 w 6331249"/>
              <a:gd name="connsiteY11943" fmla="*/ 3636037 h 6286576"/>
              <a:gd name="connsiteX11944" fmla="*/ 244082 w 6331249"/>
              <a:gd name="connsiteY11944" fmla="*/ 3442378 h 6286576"/>
              <a:gd name="connsiteX11945" fmla="*/ 341715 w 6331249"/>
              <a:gd name="connsiteY11945" fmla="*/ 3285219 h 6286576"/>
              <a:gd name="connsiteX11946" fmla="*/ 341715 w 6331249"/>
              <a:gd name="connsiteY11946" fmla="*/ 3285219 h 6286576"/>
              <a:gd name="connsiteX11947" fmla="*/ 429119 w 6331249"/>
              <a:gd name="connsiteY11947" fmla="*/ 3150612 h 6286576"/>
              <a:gd name="connsiteX11948" fmla="*/ 768974 w 6331249"/>
              <a:gd name="connsiteY11948" fmla="*/ 2694247 h 6286576"/>
              <a:gd name="connsiteX11949" fmla="*/ 808027 w 6331249"/>
              <a:gd name="connsiteY11949" fmla="*/ 2654725 h 6286576"/>
              <a:gd name="connsiteX11950" fmla="*/ 998876 w 6331249"/>
              <a:gd name="connsiteY11950" fmla="*/ 2507563 h 6286576"/>
              <a:gd name="connsiteX11951" fmla="*/ 998876 w 6331249"/>
              <a:gd name="connsiteY11951" fmla="*/ 2507563 h 6286576"/>
              <a:gd name="connsiteX11952" fmla="*/ 2898762 w 6331249"/>
              <a:gd name="connsiteY11952" fmla="*/ 6016896 h 6286576"/>
              <a:gd name="connsiteX11953" fmla="*/ 2878073 w 6331249"/>
              <a:gd name="connsiteY11953" fmla="*/ 6046189 h 6286576"/>
              <a:gd name="connsiteX11954" fmla="*/ 2874354 w 6331249"/>
              <a:gd name="connsiteY11954" fmla="*/ 6051304 h 6286576"/>
              <a:gd name="connsiteX11955" fmla="*/ 2870402 w 6331249"/>
              <a:gd name="connsiteY11955" fmla="*/ 6056883 h 6286576"/>
              <a:gd name="connsiteX11956" fmla="*/ 2865985 w 6331249"/>
              <a:gd name="connsiteY11956" fmla="*/ 6063161 h 6286576"/>
              <a:gd name="connsiteX11957" fmla="*/ 2861104 w 6331249"/>
              <a:gd name="connsiteY11957" fmla="*/ 6069670 h 6286576"/>
              <a:gd name="connsiteX11958" fmla="*/ 2856455 w 6331249"/>
              <a:gd name="connsiteY11958" fmla="*/ 6077342 h 6286576"/>
              <a:gd name="connsiteX11959" fmla="*/ 2850875 w 6331249"/>
              <a:gd name="connsiteY11959" fmla="*/ 6084549 h 6286576"/>
              <a:gd name="connsiteX11960" fmla="*/ 2844832 w 6331249"/>
              <a:gd name="connsiteY11960" fmla="*/ 6091989 h 6286576"/>
              <a:gd name="connsiteX11961" fmla="*/ 2838555 w 6331249"/>
              <a:gd name="connsiteY11961" fmla="*/ 6099660 h 6286576"/>
              <a:gd name="connsiteX11962" fmla="*/ 2832046 w 6331249"/>
              <a:gd name="connsiteY11962" fmla="*/ 6107332 h 6286576"/>
              <a:gd name="connsiteX11963" fmla="*/ 2825073 w 6331249"/>
              <a:gd name="connsiteY11963" fmla="*/ 6115237 h 6286576"/>
              <a:gd name="connsiteX11964" fmla="*/ 2817866 w 6331249"/>
              <a:gd name="connsiteY11964" fmla="*/ 6123141 h 6286576"/>
              <a:gd name="connsiteX11965" fmla="*/ 2810428 w 6331249"/>
              <a:gd name="connsiteY11965" fmla="*/ 6130813 h 6286576"/>
              <a:gd name="connsiteX11966" fmla="*/ 2802757 w 6331249"/>
              <a:gd name="connsiteY11966" fmla="*/ 6138485 h 6286576"/>
              <a:gd name="connsiteX11967" fmla="*/ 2794853 w 6331249"/>
              <a:gd name="connsiteY11967" fmla="*/ 6145925 h 6286576"/>
              <a:gd name="connsiteX11968" fmla="*/ 2786717 w 6331249"/>
              <a:gd name="connsiteY11968" fmla="*/ 6152899 h 6286576"/>
              <a:gd name="connsiteX11969" fmla="*/ 2778581 w 6331249"/>
              <a:gd name="connsiteY11969" fmla="*/ 6159641 h 6286576"/>
              <a:gd name="connsiteX11970" fmla="*/ 2770212 w 6331249"/>
              <a:gd name="connsiteY11970" fmla="*/ 6165918 h 6286576"/>
              <a:gd name="connsiteX11971" fmla="*/ 2761844 w 6331249"/>
              <a:gd name="connsiteY11971" fmla="*/ 6171730 h 6286576"/>
              <a:gd name="connsiteX11972" fmla="*/ 2753243 w 6331249"/>
              <a:gd name="connsiteY11972" fmla="*/ 6177077 h 6286576"/>
              <a:gd name="connsiteX11973" fmla="*/ 2744642 w 6331249"/>
              <a:gd name="connsiteY11973" fmla="*/ 6181959 h 6286576"/>
              <a:gd name="connsiteX11974" fmla="*/ 2736041 w 6331249"/>
              <a:gd name="connsiteY11974" fmla="*/ 6186144 h 6286576"/>
              <a:gd name="connsiteX11975" fmla="*/ 2727673 w 6331249"/>
              <a:gd name="connsiteY11975" fmla="*/ 6189864 h 6286576"/>
              <a:gd name="connsiteX11976" fmla="*/ 2719304 w 6331249"/>
              <a:gd name="connsiteY11976" fmla="*/ 6192886 h 6286576"/>
              <a:gd name="connsiteX11977" fmla="*/ 2711168 w 6331249"/>
              <a:gd name="connsiteY11977" fmla="*/ 6195211 h 6286576"/>
              <a:gd name="connsiteX11978" fmla="*/ 2703032 w 6331249"/>
              <a:gd name="connsiteY11978" fmla="*/ 6196839 h 6286576"/>
              <a:gd name="connsiteX11979" fmla="*/ 2695128 w 6331249"/>
              <a:gd name="connsiteY11979" fmla="*/ 6196839 h 6286576"/>
              <a:gd name="connsiteX11980" fmla="*/ 2686760 w 6331249"/>
              <a:gd name="connsiteY11980" fmla="*/ 6196839 h 6286576"/>
              <a:gd name="connsiteX11981" fmla="*/ 2678856 w 6331249"/>
              <a:gd name="connsiteY11981" fmla="*/ 6196839 h 6286576"/>
              <a:gd name="connsiteX11982" fmla="*/ 2670488 w 6331249"/>
              <a:gd name="connsiteY11982" fmla="*/ 6195909 h 6286576"/>
              <a:gd name="connsiteX11983" fmla="*/ 2662351 w 6331249"/>
              <a:gd name="connsiteY11983" fmla="*/ 6193816 h 6286576"/>
              <a:gd name="connsiteX11984" fmla="*/ 2654215 w 6331249"/>
              <a:gd name="connsiteY11984" fmla="*/ 6191027 h 6286576"/>
              <a:gd name="connsiteX11985" fmla="*/ 2640268 w 6331249"/>
              <a:gd name="connsiteY11985" fmla="*/ 6184284 h 6286576"/>
              <a:gd name="connsiteX11986" fmla="*/ 2628180 w 6331249"/>
              <a:gd name="connsiteY11986" fmla="*/ 6176380 h 6286576"/>
              <a:gd name="connsiteX11987" fmla="*/ 2617487 w 6331249"/>
              <a:gd name="connsiteY11987" fmla="*/ 6167313 h 6286576"/>
              <a:gd name="connsiteX11988" fmla="*/ 2607956 w 6331249"/>
              <a:gd name="connsiteY11988" fmla="*/ 6156852 h 6286576"/>
              <a:gd name="connsiteX11989" fmla="*/ 2599355 w 6331249"/>
              <a:gd name="connsiteY11989" fmla="*/ 6144995 h 6286576"/>
              <a:gd name="connsiteX11990" fmla="*/ 2591684 w 6331249"/>
              <a:gd name="connsiteY11990" fmla="*/ 6131510 h 6286576"/>
              <a:gd name="connsiteX11991" fmla="*/ 2584943 w 6331249"/>
              <a:gd name="connsiteY11991" fmla="*/ 6116399 h 6286576"/>
              <a:gd name="connsiteX11992" fmla="*/ 2579131 w 6331249"/>
              <a:gd name="connsiteY11992" fmla="*/ 6099660 h 6286576"/>
              <a:gd name="connsiteX11993" fmla="*/ 2574482 w 6331249"/>
              <a:gd name="connsiteY11993" fmla="*/ 6081294 h 6286576"/>
              <a:gd name="connsiteX11994" fmla="*/ 2570763 w 6331249"/>
              <a:gd name="connsiteY11994" fmla="*/ 6061533 h 6286576"/>
              <a:gd name="connsiteX11995" fmla="*/ 2567973 w 6331249"/>
              <a:gd name="connsiteY11995" fmla="*/ 6040377 h 6286576"/>
              <a:gd name="connsiteX11996" fmla="*/ 2566113 w 6331249"/>
              <a:gd name="connsiteY11996" fmla="*/ 6017129 h 6286576"/>
              <a:gd name="connsiteX11997" fmla="*/ 2566113 w 6331249"/>
              <a:gd name="connsiteY11997" fmla="*/ 5993881 h 6286576"/>
              <a:gd name="connsiteX11998" fmla="*/ 2566113 w 6331249"/>
              <a:gd name="connsiteY11998" fmla="*/ 5969005 h 6286576"/>
              <a:gd name="connsiteX11999" fmla="*/ 2566113 w 6331249"/>
              <a:gd name="connsiteY11999" fmla="*/ 5943199 h 6286576"/>
              <a:gd name="connsiteX12000" fmla="*/ 2567508 w 6331249"/>
              <a:gd name="connsiteY12000" fmla="*/ 5916463 h 6286576"/>
              <a:gd name="connsiteX12001" fmla="*/ 2569368 w 6331249"/>
              <a:gd name="connsiteY12001" fmla="*/ 5889030 h 6286576"/>
              <a:gd name="connsiteX12002" fmla="*/ 2571925 w 6331249"/>
              <a:gd name="connsiteY12002" fmla="*/ 5860900 h 6286576"/>
              <a:gd name="connsiteX12003" fmla="*/ 2574947 w 6331249"/>
              <a:gd name="connsiteY12003" fmla="*/ 5832073 h 6286576"/>
              <a:gd name="connsiteX12004" fmla="*/ 2578434 w 6331249"/>
              <a:gd name="connsiteY12004" fmla="*/ 5802779 h 6286576"/>
              <a:gd name="connsiteX12005" fmla="*/ 2582153 w 6331249"/>
              <a:gd name="connsiteY12005" fmla="*/ 5773022 h 6286576"/>
              <a:gd name="connsiteX12006" fmla="*/ 2586105 w 6331249"/>
              <a:gd name="connsiteY12006" fmla="*/ 5743031 h 6286576"/>
              <a:gd name="connsiteX12007" fmla="*/ 2590289 w 6331249"/>
              <a:gd name="connsiteY12007" fmla="*/ 5712809 h 6286576"/>
              <a:gd name="connsiteX12008" fmla="*/ 2594473 w 6331249"/>
              <a:gd name="connsiteY12008" fmla="*/ 5682353 h 6286576"/>
              <a:gd name="connsiteX12009" fmla="*/ 2598890 w 6331249"/>
              <a:gd name="connsiteY12009" fmla="*/ 5651898 h 6286576"/>
              <a:gd name="connsiteX12010" fmla="*/ 2603075 w 6331249"/>
              <a:gd name="connsiteY12010" fmla="*/ 5621443 h 6286576"/>
              <a:gd name="connsiteX12011" fmla="*/ 2607259 w 6331249"/>
              <a:gd name="connsiteY12011" fmla="*/ 5590987 h 6286576"/>
              <a:gd name="connsiteX12012" fmla="*/ 2611210 w 6331249"/>
              <a:gd name="connsiteY12012" fmla="*/ 5560764 h 6286576"/>
              <a:gd name="connsiteX12013" fmla="*/ 2614698 w 6331249"/>
              <a:gd name="connsiteY12013" fmla="*/ 5530542 h 6286576"/>
              <a:gd name="connsiteX12014" fmla="*/ 2617952 w 6331249"/>
              <a:gd name="connsiteY12014" fmla="*/ 5500784 h 6286576"/>
              <a:gd name="connsiteX12015" fmla="*/ 2620509 w 6331249"/>
              <a:gd name="connsiteY12015" fmla="*/ 5471258 h 6286576"/>
              <a:gd name="connsiteX12016" fmla="*/ 2622601 w 6331249"/>
              <a:gd name="connsiteY12016" fmla="*/ 5442431 h 6286576"/>
              <a:gd name="connsiteX12017" fmla="*/ 2626320 w 6331249"/>
              <a:gd name="connsiteY12017" fmla="*/ 5388262 h 6286576"/>
              <a:gd name="connsiteX12018" fmla="*/ 2630505 w 6331249"/>
              <a:gd name="connsiteY12018" fmla="*/ 5334326 h 6286576"/>
              <a:gd name="connsiteX12019" fmla="*/ 2635154 w 6331249"/>
              <a:gd name="connsiteY12019" fmla="*/ 5280390 h 6286576"/>
              <a:gd name="connsiteX12020" fmla="*/ 2640268 w 6331249"/>
              <a:gd name="connsiteY12020" fmla="*/ 5226686 h 6286576"/>
              <a:gd name="connsiteX12021" fmla="*/ 2645847 w 6331249"/>
              <a:gd name="connsiteY12021" fmla="*/ 5173215 h 6286576"/>
              <a:gd name="connsiteX12022" fmla="*/ 2651891 w 6331249"/>
              <a:gd name="connsiteY12022" fmla="*/ 5120209 h 6286576"/>
              <a:gd name="connsiteX12023" fmla="*/ 2658167 w 6331249"/>
              <a:gd name="connsiteY12023" fmla="*/ 5067900 h 6286576"/>
              <a:gd name="connsiteX12024" fmla="*/ 2664676 w 6331249"/>
              <a:gd name="connsiteY12024" fmla="*/ 5016289 h 6286576"/>
              <a:gd name="connsiteX12025" fmla="*/ 2671417 w 6331249"/>
              <a:gd name="connsiteY12025" fmla="*/ 4965375 h 6286576"/>
              <a:gd name="connsiteX12026" fmla="*/ 2678159 w 6331249"/>
              <a:gd name="connsiteY12026" fmla="*/ 4915391 h 6286576"/>
              <a:gd name="connsiteX12027" fmla="*/ 2684900 w 6331249"/>
              <a:gd name="connsiteY12027" fmla="*/ 4866570 h 6286576"/>
              <a:gd name="connsiteX12028" fmla="*/ 2691641 w 6331249"/>
              <a:gd name="connsiteY12028" fmla="*/ 4820073 h 6286576"/>
              <a:gd name="connsiteX12029" fmla="*/ 2698382 w 6331249"/>
              <a:gd name="connsiteY12029" fmla="*/ 4773576 h 6286576"/>
              <a:gd name="connsiteX12030" fmla="*/ 2704891 w 6331249"/>
              <a:gd name="connsiteY12030" fmla="*/ 4728707 h 6286576"/>
              <a:gd name="connsiteX12031" fmla="*/ 2711168 w 6331249"/>
              <a:gd name="connsiteY12031" fmla="*/ 4685466 h 6286576"/>
              <a:gd name="connsiteX12032" fmla="*/ 2717212 w 6331249"/>
              <a:gd name="connsiteY12032" fmla="*/ 4643851 h 6286576"/>
              <a:gd name="connsiteX12033" fmla="*/ 2723023 w 6331249"/>
              <a:gd name="connsiteY12033" fmla="*/ 4604096 h 6286576"/>
              <a:gd name="connsiteX12034" fmla="*/ 2728602 w 6331249"/>
              <a:gd name="connsiteY12034" fmla="*/ 4566202 h 6286576"/>
              <a:gd name="connsiteX12035" fmla="*/ 2733484 w 6331249"/>
              <a:gd name="connsiteY12035" fmla="*/ 4530399 h 6286576"/>
              <a:gd name="connsiteX12036" fmla="*/ 2737900 w 6331249"/>
              <a:gd name="connsiteY12036" fmla="*/ 4496457 h 6286576"/>
              <a:gd name="connsiteX12037" fmla="*/ 2741620 w 6331249"/>
              <a:gd name="connsiteY12037" fmla="*/ 4465071 h 6286576"/>
              <a:gd name="connsiteX12038" fmla="*/ 2744874 w 6331249"/>
              <a:gd name="connsiteY12038" fmla="*/ 4436011 h 6286576"/>
              <a:gd name="connsiteX12039" fmla="*/ 2747431 w 6331249"/>
              <a:gd name="connsiteY12039" fmla="*/ 4409275 h 6286576"/>
              <a:gd name="connsiteX12040" fmla="*/ 2749059 w 6331249"/>
              <a:gd name="connsiteY12040" fmla="*/ 4386027 h 6286576"/>
              <a:gd name="connsiteX12041" fmla="*/ 2664676 w 6331249"/>
              <a:gd name="connsiteY12041" fmla="*/ 4279085 h 6286576"/>
              <a:gd name="connsiteX12042" fmla="*/ 2650961 w 6331249"/>
              <a:gd name="connsiteY12042" fmla="*/ 4291174 h 6286576"/>
              <a:gd name="connsiteX12043" fmla="*/ 2640500 w 6331249"/>
              <a:gd name="connsiteY12043" fmla="*/ 4304193 h 6286576"/>
              <a:gd name="connsiteX12044" fmla="*/ 2631667 w 6331249"/>
              <a:gd name="connsiteY12044" fmla="*/ 4318374 h 6286576"/>
              <a:gd name="connsiteX12045" fmla="*/ 2623996 w 6331249"/>
              <a:gd name="connsiteY12045" fmla="*/ 4333718 h 6286576"/>
              <a:gd name="connsiteX12046" fmla="*/ 2617022 w 6331249"/>
              <a:gd name="connsiteY12046" fmla="*/ 4349992 h 6286576"/>
              <a:gd name="connsiteX12047" fmla="*/ 2610745 w 6331249"/>
              <a:gd name="connsiteY12047" fmla="*/ 4367661 h 6286576"/>
              <a:gd name="connsiteX12048" fmla="*/ 2604934 w 6331249"/>
              <a:gd name="connsiteY12048" fmla="*/ 4386492 h 6286576"/>
              <a:gd name="connsiteX12049" fmla="*/ 2599587 w 6331249"/>
              <a:gd name="connsiteY12049" fmla="*/ 4406486 h 6286576"/>
              <a:gd name="connsiteX12050" fmla="*/ 2594473 w 6331249"/>
              <a:gd name="connsiteY12050" fmla="*/ 4427641 h 6286576"/>
              <a:gd name="connsiteX12051" fmla="*/ 2589592 w 6331249"/>
              <a:gd name="connsiteY12051" fmla="*/ 4450890 h 6286576"/>
              <a:gd name="connsiteX12052" fmla="*/ 2584943 w 6331249"/>
              <a:gd name="connsiteY12052" fmla="*/ 4474138 h 6286576"/>
              <a:gd name="connsiteX12053" fmla="*/ 2580526 w 6331249"/>
              <a:gd name="connsiteY12053" fmla="*/ 4497386 h 6286576"/>
              <a:gd name="connsiteX12054" fmla="*/ 2576342 w 6331249"/>
              <a:gd name="connsiteY12054" fmla="*/ 4522495 h 6286576"/>
              <a:gd name="connsiteX12055" fmla="*/ 2572390 w 6331249"/>
              <a:gd name="connsiteY12055" fmla="*/ 4548300 h 6286576"/>
              <a:gd name="connsiteX12056" fmla="*/ 2568438 w 6331249"/>
              <a:gd name="connsiteY12056" fmla="*/ 4574803 h 6286576"/>
              <a:gd name="connsiteX12057" fmla="*/ 2564719 w 6331249"/>
              <a:gd name="connsiteY12057" fmla="*/ 4602004 h 6286576"/>
              <a:gd name="connsiteX12058" fmla="*/ 2560999 w 6331249"/>
              <a:gd name="connsiteY12058" fmla="*/ 4629669 h 6286576"/>
              <a:gd name="connsiteX12059" fmla="*/ 2557280 w 6331249"/>
              <a:gd name="connsiteY12059" fmla="*/ 4657800 h 6286576"/>
              <a:gd name="connsiteX12060" fmla="*/ 2554258 w 6331249"/>
              <a:gd name="connsiteY12060" fmla="*/ 4685233 h 6286576"/>
              <a:gd name="connsiteX12061" fmla="*/ 2550771 w 6331249"/>
              <a:gd name="connsiteY12061" fmla="*/ 4713829 h 6286576"/>
              <a:gd name="connsiteX12062" fmla="*/ 2547284 w 6331249"/>
              <a:gd name="connsiteY12062" fmla="*/ 4742656 h 6286576"/>
              <a:gd name="connsiteX12063" fmla="*/ 2543797 w 6331249"/>
              <a:gd name="connsiteY12063" fmla="*/ 4771484 h 6286576"/>
              <a:gd name="connsiteX12064" fmla="*/ 2540310 w 6331249"/>
              <a:gd name="connsiteY12064" fmla="*/ 4800312 h 6286576"/>
              <a:gd name="connsiteX12065" fmla="*/ 2536824 w 6331249"/>
              <a:gd name="connsiteY12065" fmla="*/ 4828908 h 6286576"/>
              <a:gd name="connsiteX12066" fmla="*/ 2531012 w 6331249"/>
              <a:gd name="connsiteY12066" fmla="*/ 4857271 h 6286576"/>
              <a:gd name="connsiteX12067" fmla="*/ 2527293 w 6331249"/>
              <a:gd name="connsiteY12067" fmla="*/ 4885168 h 6286576"/>
              <a:gd name="connsiteX12068" fmla="*/ 2523573 w 6331249"/>
              <a:gd name="connsiteY12068" fmla="*/ 4912601 h 6286576"/>
              <a:gd name="connsiteX12069" fmla="*/ 2519622 w 6331249"/>
              <a:gd name="connsiteY12069" fmla="*/ 4939569 h 6286576"/>
              <a:gd name="connsiteX12070" fmla="*/ 2515670 w 6331249"/>
              <a:gd name="connsiteY12070" fmla="*/ 4965840 h 6286576"/>
              <a:gd name="connsiteX12071" fmla="*/ 2511486 w 6331249"/>
              <a:gd name="connsiteY12071" fmla="*/ 4991181 h 6286576"/>
              <a:gd name="connsiteX12072" fmla="*/ 2507766 w 6331249"/>
              <a:gd name="connsiteY12072" fmla="*/ 5015592 h 6286576"/>
              <a:gd name="connsiteX12073" fmla="*/ 2503117 w 6331249"/>
              <a:gd name="connsiteY12073" fmla="*/ 5038840 h 6286576"/>
              <a:gd name="connsiteX12074" fmla="*/ 2498468 w 6331249"/>
              <a:gd name="connsiteY12074" fmla="*/ 5062088 h 6286576"/>
              <a:gd name="connsiteX12075" fmla="*/ 2494051 w 6331249"/>
              <a:gd name="connsiteY12075" fmla="*/ 5085336 h 6286576"/>
              <a:gd name="connsiteX12076" fmla="*/ 2489867 w 6331249"/>
              <a:gd name="connsiteY12076" fmla="*/ 5108585 h 6286576"/>
              <a:gd name="connsiteX12077" fmla="*/ 2485915 w 6331249"/>
              <a:gd name="connsiteY12077" fmla="*/ 5131833 h 6286576"/>
              <a:gd name="connsiteX12078" fmla="*/ 2481963 w 6331249"/>
              <a:gd name="connsiteY12078" fmla="*/ 5155081 h 6286576"/>
              <a:gd name="connsiteX12079" fmla="*/ 2478244 w 6331249"/>
              <a:gd name="connsiteY12079" fmla="*/ 5178329 h 6286576"/>
              <a:gd name="connsiteX12080" fmla="*/ 2474757 w 6331249"/>
              <a:gd name="connsiteY12080" fmla="*/ 5201578 h 6286576"/>
              <a:gd name="connsiteX12081" fmla="*/ 2471270 w 6331249"/>
              <a:gd name="connsiteY12081" fmla="*/ 5224826 h 6286576"/>
              <a:gd name="connsiteX12082" fmla="*/ 2468016 w 6331249"/>
              <a:gd name="connsiteY12082" fmla="*/ 5248074 h 6286576"/>
              <a:gd name="connsiteX12083" fmla="*/ 2464761 w 6331249"/>
              <a:gd name="connsiteY12083" fmla="*/ 5271323 h 6286576"/>
              <a:gd name="connsiteX12084" fmla="*/ 2461740 w 6331249"/>
              <a:gd name="connsiteY12084" fmla="*/ 5294571 h 6286576"/>
              <a:gd name="connsiteX12085" fmla="*/ 2458717 w 6331249"/>
              <a:gd name="connsiteY12085" fmla="*/ 5317819 h 6286576"/>
              <a:gd name="connsiteX12086" fmla="*/ 2455695 w 6331249"/>
              <a:gd name="connsiteY12086" fmla="*/ 5341068 h 6286576"/>
              <a:gd name="connsiteX12087" fmla="*/ 2452674 w 6331249"/>
              <a:gd name="connsiteY12087" fmla="*/ 5364316 h 6286576"/>
              <a:gd name="connsiteX12088" fmla="*/ 2449884 w 6331249"/>
              <a:gd name="connsiteY12088" fmla="*/ 5387564 h 6286576"/>
              <a:gd name="connsiteX12089" fmla="*/ 2447095 w 6331249"/>
              <a:gd name="connsiteY12089" fmla="*/ 5410812 h 6286576"/>
              <a:gd name="connsiteX12090" fmla="*/ 2444305 w 6331249"/>
              <a:gd name="connsiteY12090" fmla="*/ 5434061 h 6286576"/>
              <a:gd name="connsiteX12091" fmla="*/ 2441515 w 6331249"/>
              <a:gd name="connsiteY12091" fmla="*/ 5457309 h 6286576"/>
              <a:gd name="connsiteX12092" fmla="*/ 2438726 w 6331249"/>
              <a:gd name="connsiteY12092" fmla="*/ 5480557 h 6286576"/>
              <a:gd name="connsiteX12093" fmla="*/ 2435937 w 6331249"/>
              <a:gd name="connsiteY12093" fmla="*/ 5503806 h 6286576"/>
              <a:gd name="connsiteX12094" fmla="*/ 2432915 w 6331249"/>
              <a:gd name="connsiteY12094" fmla="*/ 5527054 h 6286576"/>
              <a:gd name="connsiteX12095" fmla="*/ 2429892 w 6331249"/>
              <a:gd name="connsiteY12095" fmla="*/ 5550302 h 6286576"/>
              <a:gd name="connsiteX12096" fmla="*/ 2426871 w 6331249"/>
              <a:gd name="connsiteY12096" fmla="*/ 5573551 h 6286576"/>
              <a:gd name="connsiteX12097" fmla="*/ 2423849 w 6331249"/>
              <a:gd name="connsiteY12097" fmla="*/ 5596799 h 6286576"/>
              <a:gd name="connsiteX12098" fmla="*/ 2420594 w 6331249"/>
              <a:gd name="connsiteY12098" fmla="*/ 5620047 h 6286576"/>
              <a:gd name="connsiteX12099" fmla="*/ 2417340 w 6331249"/>
              <a:gd name="connsiteY12099" fmla="*/ 5643296 h 6286576"/>
              <a:gd name="connsiteX12100" fmla="*/ 2413853 w 6331249"/>
              <a:gd name="connsiteY12100" fmla="*/ 5666544 h 6286576"/>
              <a:gd name="connsiteX12101" fmla="*/ 2410366 w 6331249"/>
              <a:gd name="connsiteY12101" fmla="*/ 5689792 h 6286576"/>
              <a:gd name="connsiteX12102" fmla="*/ 2406647 w 6331249"/>
              <a:gd name="connsiteY12102" fmla="*/ 5713041 h 6286576"/>
              <a:gd name="connsiteX12103" fmla="*/ 2402695 w 6331249"/>
              <a:gd name="connsiteY12103" fmla="*/ 5736289 h 6286576"/>
              <a:gd name="connsiteX12104" fmla="*/ 2398743 w 6331249"/>
              <a:gd name="connsiteY12104" fmla="*/ 5759537 h 6286576"/>
              <a:gd name="connsiteX12105" fmla="*/ 2394559 w 6331249"/>
              <a:gd name="connsiteY12105" fmla="*/ 5782786 h 6286576"/>
              <a:gd name="connsiteX12106" fmla="*/ 2392002 w 6331249"/>
              <a:gd name="connsiteY12106" fmla="*/ 5795805 h 6286576"/>
              <a:gd name="connsiteX12107" fmla="*/ 2388747 w 6331249"/>
              <a:gd name="connsiteY12107" fmla="*/ 5808824 h 6286576"/>
              <a:gd name="connsiteX12108" fmla="*/ 2385028 w 6331249"/>
              <a:gd name="connsiteY12108" fmla="*/ 5822075 h 6286576"/>
              <a:gd name="connsiteX12109" fmla="*/ 2380611 w 6331249"/>
              <a:gd name="connsiteY12109" fmla="*/ 5835560 h 6286576"/>
              <a:gd name="connsiteX12110" fmla="*/ 2375730 w 6331249"/>
              <a:gd name="connsiteY12110" fmla="*/ 5849276 h 6286576"/>
              <a:gd name="connsiteX12111" fmla="*/ 2370383 w 6331249"/>
              <a:gd name="connsiteY12111" fmla="*/ 5862992 h 6286576"/>
              <a:gd name="connsiteX12112" fmla="*/ 2364572 w 6331249"/>
              <a:gd name="connsiteY12112" fmla="*/ 5876709 h 6286576"/>
              <a:gd name="connsiteX12113" fmla="*/ 2358063 w 6331249"/>
              <a:gd name="connsiteY12113" fmla="*/ 5890425 h 6286576"/>
              <a:gd name="connsiteX12114" fmla="*/ 2351089 w 6331249"/>
              <a:gd name="connsiteY12114" fmla="*/ 5904142 h 6286576"/>
              <a:gd name="connsiteX12115" fmla="*/ 2343883 w 6331249"/>
              <a:gd name="connsiteY12115" fmla="*/ 5917859 h 6286576"/>
              <a:gd name="connsiteX12116" fmla="*/ 2336212 w 6331249"/>
              <a:gd name="connsiteY12116" fmla="*/ 5931343 h 6286576"/>
              <a:gd name="connsiteX12117" fmla="*/ 2328076 w 6331249"/>
              <a:gd name="connsiteY12117" fmla="*/ 5944594 h 6286576"/>
              <a:gd name="connsiteX12118" fmla="*/ 2319475 w 6331249"/>
              <a:gd name="connsiteY12118" fmla="*/ 5957613 h 6286576"/>
              <a:gd name="connsiteX12119" fmla="*/ 2310641 w 6331249"/>
              <a:gd name="connsiteY12119" fmla="*/ 5970168 h 6286576"/>
              <a:gd name="connsiteX12120" fmla="*/ 2301575 w 6331249"/>
              <a:gd name="connsiteY12120" fmla="*/ 5982489 h 6286576"/>
              <a:gd name="connsiteX12121" fmla="*/ 2292045 w 6331249"/>
              <a:gd name="connsiteY12121" fmla="*/ 5994345 h 6286576"/>
              <a:gd name="connsiteX12122" fmla="*/ 2282281 w 6331249"/>
              <a:gd name="connsiteY12122" fmla="*/ 6005737 h 6286576"/>
              <a:gd name="connsiteX12123" fmla="*/ 2272286 w 6331249"/>
              <a:gd name="connsiteY12123" fmla="*/ 6016431 h 6286576"/>
              <a:gd name="connsiteX12124" fmla="*/ 2262057 w 6331249"/>
              <a:gd name="connsiteY12124" fmla="*/ 6026661 h 6286576"/>
              <a:gd name="connsiteX12125" fmla="*/ 2251829 w 6331249"/>
              <a:gd name="connsiteY12125" fmla="*/ 6036193 h 6286576"/>
              <a:gd name="connsiteX12126" fmla="*/ 2241368 w 6331249"/>
              <a:gd name="connsiteY12126" fmla="*/ 6045026 h 6286576"/>
              <a:gd name="connsiteX12127" fmla="*/ 2230908 w 6331249"/>
              <a:gd name="connsiteY12127" fmla="*/ 6053164 h 6286576"/>
              <a:gd name="connsiteX12128" fmla="*/ 2220447 w 6331249"/>
              <a:gd name="connsiteY12128" fmla="*/ 6060370 h 6286576"/>
              <a:gd name="connsiteX12129" fmla="*/ 2209987 w 6331249"/>
              <a:gd name="connsiteY12129" fmla="*/ 6066880 h 6286576"/>
              <a:gd name="connsiteX12130" fmla="*/ 2199526 w 6331249"/>
              <a:gd name="connsiteY12130" fmla="*/ 6072460 h 6286576"/>
              <a:gd name="connsiteX12131" fmla="*/ 2189065 w 6331249"/>
              <a:gd name="connsiteY12131" fmla="*/ 6077342 h 6286576"/>
              <a:gd name="connsiteX12132" fmla="*/ 2178837 w 6331249"/>
              <a:gd name="connsiteY12132" fmla="*/ 6081294 h 6286576"/>
              <a:gd name="connsiteX12133" fmla="*/ 2168609 w 6331249"/>
              <a:gd name="connsiteY12133" fmla="*/ 6084316 h 6286576"/>
              <a:gd name="connsiteX12134" fmla="*/ 2158613 w 6331249"/>
              <a:gd name="connsiteY12134" fmla="*/ 6086409 h 6286576"/>
              <a:gd name="connsiteX12135" fmla="*/ 2148617 w 6331249"/>
              <a:gd name="connsiteY12135" fmla="*/ 6087804 h 6286576"/>
              <a:gd name="connsiteX12136" fmla="*/ 2138854 w 6331249"/>
              <a:gd name="connsiteY12136" fmla="*/ 6087804 h 6286576"/>
              <a:gd name="connsiteX12137" fmla="*/ 2129323 w 6331249"/>
              <a:gd name="connsiteY12137" fmla="*/ 6087804 h 6286576"/>
              <a:gd name="connsiteX12138" fmla="*/ 2120490 w 6331249"/>
              <a:gd name="connsiteY12138" fmla="*/ 6086641 h 6286576"/>
              <a:gd name="connsiteX12139" fmla="*/ 2112586 w 6331249"/>
              <a:gd name="connsiteY12139" fmla="*/ 6084549 h 6286576"/>
              <a:gd name="connsiteX12140" fmla="*/ 2105148 w 6331249"/>
              <a:gd name="connsiteY12140" fmla="*/ 6081759 h 6286576"/>
              <a:gd name="connsiteX12141" fmla="*/ 2098406 w 6331249"/>
              <a:gd name="connsiteY12141" fmla="*/ 6078272 h 6286576"/>
              <a:gd name="connsiteX12142" fmla="*/ 2091897 w 6331249"/>
              <a:gd name="connsiteY12142" fmla="*/ 6074087 h 6286576"/>
              <a:gd name="connsiteX12143" fmla="*/ 2085853 w 6331249"/>
              <a:gd name="connsiteY12143" fmla="*/ 6069205 h 6286576"/>
              <a:gd name="connsiteX12144" fmla="*/ 2080042 w 6331249"/>
              <a:gd name="connsiteY12144" fmla="*/ 6063393 h 6286576"/>
              <a:gd name="connsiteX12145" fmla="*/ 2074463 w 6331249"/>
              <a:gd name="connsiteY12145" fmla="*/ 6056883 h 6286576"/>
              <a:gd name="connsiteX12146" fmla="*/ 2069116 w 6331249"/>
              <a:gd name="connsiteY12146" fmla="*/ 6049444 h 6286576"/>
              <a:gd name="connsiteX12147" fmla="*/ 2064002 w 6331249"/>
              <a:gd name="connsiteY12147" fmla="*/ 6041075 h 6286576"/>
              <a:gd name="connsiteX12148" fmla="*/ 2059121 w 6331249"/>
              <a:gd name="connsiteY12148" fmla="*/ 6031775 h 6286576"/>
              <a:gd name="connsiteX12149" fmla="*/ 2054471 w 6331249"/>
              <a:gd name="connsiteY12149" fmla="*/ 6021778 h 6286576"/>
              <a:gd name="connsiteX12150" fmla="*/ 2050287 w 6331249"/>
              <a:gd name="connsiteY12150" fmla="*/ 6011084 h 6286576"/>
              <a:gd name="connsiteX12151" fmla="*/ 2046335 w 6331249"/>
              <a:gd name="connsiteY12151" fmla="*/ 5999693 h 6286576"/>
              <a:gd name="connsiteX12152" fmla="*/ 2042849 w 6331249"/>
              <a:gd name="connsiteY12152" fmla="*/ 5987604 h 6286576"/>
              <a:gd name="connsiteX12153" fmla="*/ 2039594 w 6331249"/>
              <a:gd name="connsiteY12153" fmla="*/ 5975050 h 6286576"/>
              <a:gd name="connsiteX12154" fmla="*/ 2036805 w 6331249"/>
              <a:gd name="connsiteY12154" fmla="*/ 5962031 h 6286576"/>
              <a:gd name="connsiteX12155" fmla="*/ 2034247 w 6331249"/>
              <a:gd name="connsiteY12155" fmla="*/ 5948546 h 6286576"/>
              <a:gd name="connsiteX12156" fmla="*/ 2032155 w 6331249"/>
              <a:gd name="connsiteY12156" fmla="*/ 5934597 h 6286576"/>
              <a:gd name="connsiteX12157" fmla="*/ 2030296 w 6331249"/>
              <a:gd name="connsiteY12157" fmla="*/ 5920416 h 6286576"/>
              <a:gd name="connsiteX12158" fmla="*/ 2028901 w 6331249"/>
              <a:gd name="connsiteY12158" fmla="*/ 5906002 h 6286576"/>
              <a:gd name="connsiteX12159" fmla="*/ 2028901 w 6331249"/>
              <a:gd name="connsiteY12159" fmla="*/ 5891588 h 6286576"/>
              <a:gd name="connsiteX12160" fmla="*/ 2028901 w 6331249"/>
              <a:gd name="connsiteY12160" fmla="*/ 5876942 h 6286576"/>
              <a:gd name="connsiteX12161" fmla="*/ 2028901 w 6331249"/>
              <a:gd name="connsiteY12161" fmla="*/ 5862295 h 6286576"/>
              <a:gd name="connsiteX12162" fmla="*/ 2028901 w 6331249"/>
              <a:gd name="connsiteY12162" fmla="*/ 5816961 h 6286576"/>
              <a:gd name="connsiteX12163" fmla="*/ 2028901 w 6331249"/>
              <a:gd name="connsiteY12163" fmla="*/ 5803244 h 6286576"/>
              <a:gd name="connsiteX12164" fmla="*/ 2028901 w 6331249"/>
              <a:gd name="connsiteY12164" fmla="*/ 5789993 h 6286576"/>
              <a:gd name="connsiteX12165" fmla="*/ 2028901 w 6331249"/>
              <a:gd name="connsiteY12165" fmla="*/ 5777206 h 6286576"/>
              <a:gd name="connsiteX12166" fmla="*/ 2028901 w 6331249"/>
              <a:gd name="connsiteY12166" fmla="*/ 5764885 h 6286576"/>
              <a:gd name="connsiteX12167" fmla="*/ 2032620 w 6331249"/>
              <a:gd name="connsiteY12167" fmla="*/ 5716993 h 6286576"/>
              <a:gd name="connsiteX12168" fmla="*/ 2036805 w 6331249"/>
              <a:gd name="connsiteY12168" fmla="*/ 5669102 h 6286576"/>
              <a:gd name="connsiteX12169" fmla="*/ 2041454 w 6331249"/>
              <a:gd name="connsiteY12169" fmla="*/ 5620977 h 6286576"/>
              <a:gd name="connsiteX12170" fmla="*/ 2046568 w 6331249"/>
              <a:gd name="connsiteY12170" fmla="*/ 5572853 h 6286576"/>
              <a:gd name="connsiteX12171" fmla="*/ 2051914 w 6331249"/>
              <a:gd name="connsiteY12171" fmla="*/ 5524730 h 6286576"/>
              <a:gd name="connsiteX12172" fmla="*/ 2057726 w 6331249"/>
              <a:gd name="connsiteY12172" fmla="*/ 5476606 h 6286576"/>
              <a:gd name="connsiteX12173" fmla="*/ 2063770 w 6331249"/>
              <a:gd name="connsiteY12173" fmla="*/ 5428481 h 6286576"/>
              <a:gd name="connsiteX12174" fmla="*/ 2070046 w 6331249"/>
              <a:gd name="connsiteY12174" fmla="*/ 5380357 h 6286576"/>
              <a:gd name="connsiteX12175" fmla="*/ 2076787 w 6331249"/>
              <a:gd name="connsiteY12175" fmla="*/ 5332234 h 6286576"/>
              <a:gd name="connsiteX12176" fmla="*/ 2083761 w 6331249"/>
              <a:gd name="connsiteY12176" fmla="*/ 5283877 h 6286576"/>
              <a:gd name="connsiteX12177" fmla="*/ 2090967 w 6331249"/>
              <a:gd name="connsiteY12177" fmla="*/ 5235521 h 6286576"/>
              <a:gd name="connsiteX12178" fmla="*/ 2098406 w 6331249"/>
              <a:gd name="connsiteY12178" fmla="*/ 5187164 h 6286576"/>
              <a:gd name="connsiteX12179" fmla="*/ 2105845 w 6331249"/>
              <a:gd name="connsiteY12179" fmla="*/ 5138808 h 6286576"/>
              <a:gd name="connsiteX12180" fmla="*/ 2113516 w 6331249"/>
              <a:gd name="connsiteY12180" fmla="*/ 5090451 h 6286576"/>
              <a:gd name="connsiteX12181" fmla="*/ 2121420 w 6331249"/>
              <a:gd name="connsiteY12181" fmla="*/ 5042095 h 6286576"/>
              <a:gd name="connsiteX12182" fmla="*/ 2129323 w 6331249"/>
              <a:gd name="connsiteY12182" fmla="*/ 4993738 h 6286576"/>
              <a:gd name="connsiteX12183" fmla="*/ 2135832 w 6331249"/>
              <a:gd name="connsiteY12183" fmla="*/ 4945149 h 6286576"/>
              <a:gd name="connsiteX12184" fmla="*/ 2143968 w 6331249"/>
              <a:gd name="connsiteY12184" fmla="*/ 4896560 h 6286576"/>
              <a:gd name="connsiteX12185" fmla="*/ 2152104 w 6331249"/>
              <a:gd name="connsiteY12185" fmla="*/ 4847971 h 6286576"/>
              <a:gd name="connsiteX12186" fmla="*/ 2160240 w 6331249"/>
              <a:gd name="connsiteY12186" fmla="*/ 4799382 h 6286576"/>
              <a:gd name="connsiteX12187" fmla="*/ 2168376 w 6331249"/>
              <a:gd name="connsiteY12187" fmla="*/ 4750793 h 6286576"/>
              <a:gd name="connsiteX12188" fmla="*/ 2176512 w 6331249"/>
              <a:gd name="connsiteY12188" fmla="*/ 4702204 h 6286576"/>
              <a:gd name="connsiteX12189" fmla="*/ 2184648 w 6331249"/>
              <a:gd name="connsiteY12189" fmla="*/ 4653383 h 6286576"/>
              <a:gd name="connsiteX12190" fmla="*/ 2192552 w 6331249"/>
              <a:gd name="connsiteY12190" fmla="*/ 4604561 h 6286576"/>
              <a:gd name="connsiteX12191" fmla="*/ 2200456 w 6331249"/>
              <a:gd name="connsiteY12191" fmla="*/ 4555740 h 6286576"/>
              <a:gd name="connsiteX12192" fmla="*/ 2208127 w 6331249"/>
              <a:gd name="connsiteY12192" fmla="*/ 4506918 h 6286576"/>
              <a:gd name="connsiteX12193" fmla="*/ 2215798 w 6331249"/>
              <a:gd name="connsiteY12193" fmla="*/ 4458097 h 6286576"/>
              <a:gd name="connsiteX12194" fmla="*/ 2223237 w 6331249"/>
              <a:gd name="connsiteY12194" fmla="*/ 4409275 h 6286576"/>
              <a:gd name="connsiteX12195" fmla="*/ 2230443 w 6331249"/>
              <a:gd name="connsiteY12195" fmla="*/ 4360221 h 6286576"/>
              <a:gd name="connsiteX12196" fmla="*/ 2237417 w 6331249"/>
              <a:gd name="connsiteY12196" fmla="*/ 4311168 h 6286576"/>
              <a:gd name="connsiteX12197" fmla="*/ 2244158 w 6331249"/>
              <a:gd name="connsiteY12197" fmla="*/ 4262114 h 6286576"/>
              <a:gd name="connsiteX12198" fmla="*/ 2256943 w 6331249"/>
              <a:gd name="connsiteY12198" fmla="*/ 4212827 h 6286576"/>
              <a:gd name="connsiteX12199" fmla="*/ 2287395 w 6331249"/>
              <a:gd name="connsiteY12199" fmla="*/ 4210967 h 6286576"/>
              <a:gd name="connsiteX12200" fmla="*/ 2203710 w 6331249"/>
              <a:gd name="connsiteY12200" fmla="*/ 4731729 h 6286576"/>
              <a:gd name="connsiteX12201" fmla="*/ 2057029 w 6331249"/>
              <a:gd name="connsiteY12201" fmla="*/ 5819518 h 6286576"/>
              <a:gd name="connsiteX12202" fmla="*/ 2057029 w 6331249"/>
              <a:gd name="connsiteY12202" fmla="*/ 5842767 h 6286576"/>
              <a:gd name="connsiteX12203" fmla="*/ 2076323 w 6331249"/>
              <a:gd name="connsiteY12203" fmla="*/ 5978072 h 6286576"/>
              <a:gd name="connsiteX12204" fmla="*/ 2160705 w 6331249"/>
              <a:gd name="connsiteY12204" fmla="*/ 6055256 h 6286576"/>
              <a:gd name="connsiteX12205" fmla="*/ 2165354 w 6331249"/>
              <a:gd name="connsiteY12205" fmla="*/ 6055256 h 6286576"/>
              <a:gd name="connsiteX12206" fmla="*/ 2206035 w 6331249"/>
              <a:gd name="connsiteY12206" fmla="*/ 6048514 h 6286576"/>
              <a:gd name="connsiteX12207" fmla="*/ 2242763 w 6331249"/>
              <a:gd name="connsiteY12207" fmla="*/ 6028520 h 6286576"/>
              <a:gd name="connsiteX12208" fmla="*/ 2358993 w 6331249"/>
              <a:gd name="connsiteY12208" fmla="*/ 5825563 h 6286576"/>
              <a:gd name="connsiteX12209" fmla="*/ 2485683 w 6331249"/>
              <a:gd name="connsiteY12209" fmla="*/ 5014197 h 6286576"/>
              <a:gd name="connsiteX12210" fmla="*/ 2578666 w 6331249"/>
              <a:gd name="connsiteY12210" fmla="*/ 4382075 h 6286576"/>
              <a:gd name="connsiteX12211" fmla="*/ 2578666 w 6331249"/>
              <a:gd name="connsiteY12211" fmla="*/ 4382075 h 6286576"/>
              <a:gd name="connsiteX12212" fmla="*/ 2585872 w 6331249"/>
              <a:gd name="connsiteY12212" fmla="*/ 4356037 h 6286576"/>
              <a:gd name="connsiteX12213" fmla="*/ 2598193 w 6331249"/>
              <a:gd name="connsiteY12213" fmla="*/ 4329766 h 6286576"/>
              <a:gd name="connsiteX12214" fmla="*/ 2709308 w 6331249"/>
              <a:gd name="connsiteY12214" fmla="*/ 4250024 h 6286576"/>
              <a:gd name="connsiteX12215" fmla="*/ 2710703 w 6331249"/>
              <a:gd name="connsiteY12215" fmla="*/ 4250024 h 6286576"/>
              <a:gd name="connsiteX12216" fmla="*/ 2753010 w 6331249"/>
              <a:gd name="connsiteY12216" fmla="*/ 4293964 h 6286576"/>
              <a:gd name="connsiteX12217" fmla="*/ 2764401 w 6331249"/>
              <a:gd name="connsiteY12217" fmla="*/ 4377193 h 6286576"/>
              <a:gd name="connsiteX12218" fmla="*/ 2764401 w 6331249"/>
              <a:gd name="connsiteY12218" fmla="*/ 4385330 h 6286576"/>
              <a:gd name="connsiteX12219" fmla="*/ 2764401 w 6331249"/>
              <a:gd name="connsiteY12219" fmla="*/ 4385330 h 6286576"/>
              <a:gd name="connsiteX12220" fmla="*/ 2682343 w 6331249"/>
              <a:gd name="connsiteY12220" fmla="*/ 5183212 h 6286576"/>
              <a:gd name="connsiteX12221" fmla="*/ 2602377 w 6331249"/>
              <a:gd name="connsiteY12221" fmla="*/ 5947849 h 6286576"/>
              <a:gd name="connsiteX12222" fmla="*/ 2608653 w 6331249"/>
              <a:gd name="connsiteY12222" fmla="*/ 6081992 h 6286576"/>
              <a:gd name="connsiteX12223" fmla="*/ 2620974 w 6331249"/>
              <a:gd name="connsiteY12223" fmla="*/ 6122908 h 6286576"/>
              <a:gd name="connsiteX12224" fmla="*/ 2620974 w 6331249"/>
              <a:gd name="connsiteY12224" fmla="*/ 6122908 h 6286576"/>
              <a:gd name="connsiteX12225" fmla="*/ 2644220 w 6331249"/>
              <a:gd name="connsiteY12225" fmla="*/ 6160571 h 6286576"/>
              <a:gd name="connsiteX12226" fmla="*/ 2707913 w 6331249"/>
              <a:gd name="connsiteY12226" fmla="*/ 6176147 h 6286576"/>
              <a:gd name="connsiteX12227" fmla="*/ 2779046 w 6331249"/>
              <a:gd name="connsiteY12227" fmla="*/ 6135927 h 6286576"/>
              <a:gd name="connsiteX12228" fmla="*/ 2896438 w 6331249"/>
              <a:gd name="connsiteY12228" fmla="*/ 5996438 h 6286576"/>
              <a:gd name="connsiteX12229" fmla="*/ 2899692 w 6331249"/>
              <a:gd name="connsiteY12229" fmla="*/ 6016199 h 6286576"/>
              <a:gd name="connsiteX12230" fmla="*/ 2899692 w 6331249"/>
              <a:gd name="connsiteY12230" fmla="*/ 6016199 h 6286576"/>
              <a:gd name="connsiteX12231" fmla="*/ 2654215 w 6331249"/>
              <a:gd name="connsiteY12231" fmla="*/ 6151504 h 6286576"/>
              <a:gd name="connsiteX12232" fmla="*/ 2662119 w 6331249"/>
              <a:gd name="connsiteY12232" fmla="*/ 6151504 h 6286576"/>
              <a:gd name="connsiteX12233" fmla="*/ 2662119 w 6331249"/>
              <a:gd name="connsiteY12233" fmla="*/ 6151504 h 6286576"/>
              <a:gd name="connsiteX12234" fmla="*/ 2685365 w 6331249"/>
              <a:gd name="connsiteY12234" fmla="*/ 6136625 h 6286576"/>
              <a:gd name="connsiteX12235" fmla="*/ 2702799 w 6331249"/>
              <a:gd name="connsiteY12235" fmla="*/ 6107564 h 6286576"/>
              <a:gd name="connsiteX12236" fmla="*/ 2754173 w 6331249"/>
              <a:gd name="connsiteY12236" fmla="*/ 5864155 h 6286576"/>
              <a:gd name="connsiteX12237" fmla="*/ 2838091 w 6331249"/>
              <a:gd name="connsiteY12237" fmla="*/ 4644781 h 6286576"/>
              <a:gd name="connsiteX12238" fmla="*/ 2869705 w 6331249"/>
              <a:gd name="connsiteY12238" fmla="*/ 4089611 h 6286576"/>
              <a:gd name="connsiteX12239" fmla="*/ 2931539 w 6331249"/>
              <a:gd name="connsiteY12239" fmla="*/ 4183767 h 6286576"/>
              <a:gd name="connsiteX12240" fmla="*/ 2885047 w 6331249"/>
              <a:gd name="connsiteY12240" fmla="*/ 5763025 h 6286576"/>
              <a:gd name="connsiteX12241" fmla="*/ 2885047 w 6331249"/>
              <a:gd name="connsiteY12241" fmla="*/ 5875081 h 6286576"/>
              <a:gd name="connsiteX12242" fmla="*/ 2893183 w 6331249"/>
              <a:gd name="connsiteY12242" fmla="*/ 5975514 h 6286576"/>
              <a:gd name="connsiteX12243" fmla="*/ 2769515 w 6331249"/>
              <a:gd name="connsiteY12243" fmla="*/ 6125931 h 6286576"/>
              <a:gd name="connsiteX12244" fmla="*/ 2704427 w 6331249"/>
              <a:gd name="connsiteY12244" fmla="*/ 6163361 h 6286576"/>
              <a:gd name="connsiteX12245" fmla="*/ 2655145 w 6331249"/>
              <a:gd name="connsiteY12245" fmla="*/ 6152202 h 6286576"/>
              <a:gd name="connsiteX12246" fmla="*/ 2655145 w 6331249"/>
              <a:gd name="connsiteY12246" fmla="*/ 6152202 h 6286576"/>
              <a:gd name="connsiteX12247" fmla="*/ 2303435 w 6331249"/>
              <a:gd name="connsiteY12247" fmla="*/ 4209573 h 6286576"/>
              <a:gd name="connsiteX12248" fmla="*/ 2541008 w 6331249"/>
              <a:gd name="connsiteY12248" fmla="*/ 4103327 h 6286576"/>
              <a:gd name="connsiteX12249" fmla="*/ 2693501 w 6331249"/>
              <a:gd name="connsiteY12249" fmla="*/ 4132621 h 6286576"/>
              <a:gd name="connsiteX12250" fmla="*/ 2856222 w 6331249"/>
              <a:gd name="connsiteY12250" fmla="*/ 4064270 h 6286576"/>
              <a:gd name="connsiteX12251" fmla="*/ 2822980 w 6331249"/>
              <a:gd name="connsiteY12251" fmla="*/ 4643153 h 6286576"/>
              <a:gd name="connsiteX12252" fmla="*/ 2739063 w 6331249"/>
              <a:gd name="connsiteY12252" fmla="*/ 5861830 h 6286576"/>
              <a:gd name="connsiteX12253" fmla="*/ 2688852 w 6331249"/>
              <a:gd name="connsiteY12253" fmla="*/ 6100823 h 6286576"/>
              <a:gd name="connsiteX12254" fmla="*/ 2673510 w 6331249"/>
              <a:gd name="connsiteY12254" fmla="*/ 6126628 h 6286576"/>
              <a:gd name="connsiteX12255" fmla="*/ 2659097 w 6331249"/>
              <a:gd name="connsiteY12255" fmla="*/ 6136625 h 6286576"/>
              <a:gd name="connsiteX12256" fmla="*/ 2659097 w 6331249"/>
              <a:gd name="connsiteY12256" fmla="*/ 6136625 h 6286576"/>
              <a:gd name="connsiteX12257" fmla="*/ 2654215 w 6331249"/>
              <a:gd name="connsiteY12257" fmla="*/ 6136625 h 6286576"/>
              <a:gd name="connsiteX12258" fmla="*/ 2635386 w 6331249"/>
              <a:gd name="connsiteY12258" fmla="*/ 6121282 h 6286576"/>
              <a:gd name="connsiteX12259" fmla="*/ 2621439 w 6331249"/>
              <a:gd name="connsiteY12259" fmla="*/ 6078970 h 6286576"/>
              <a:gd name="connsiteX12260" fmla="*/ 2615395 w 6331249"/>
              <a:gd name="connsiteY12260" fmla="*/ 5948546 h 6286576"/>
              <a:gd name="connsiteX12261" fmla="*/ 2695361 w 6331249"/>
              <a:gd name="connsiteY12261" fmla="*/ 5184839 h 6286576"/>
              <a:gd name="connsiteX12262" fmla="*/ 2777419 w 6331249"/>
              <a:gd name="connsiteY12262" fmla="*/ 4386027 h 6286576"/>
              <a:gd name="connsiteX12263" fmla="*/ 2777419 w 6331249"/>
              <a:gd name="connsiteY12263" fmla="*/ 4386027 h 6286576"/>
              <a:gd name="connsiteX12264" fmla="*/ 2777419 w 6331249"/>
              <a:gd name="connsiteY12264" fmla="*/ 4377425 h 6286576"/>
              <a:gd name="connsiteX12265" fmla="*/ 2765098 w 6331249"/>
              <a:gd name="connsiteY12265" fmla="*/ 4289082 h 6286576"/>
              <a:gd name="connsiteX12266" fmla="*/ 2709773 w 6331249"/>
              <a:gd name="connsiteY12266" fmla="*/ 4235378 h 6286576"/>
              <a:gd name="connsiteX12267" fmla="*/ 2707913 w 6331249"/>
              <a:gd name="connsiteY12267" fmla="*/ 4235378 h 6286576"/>
              <a:gd name="connsiteX12268" fmla="*/ 2583780 w 6331249"/>
              <a:gd name="connsiteY12268" fmla="*/ 4322559 h 6286576"/>
              <a:gd name="connsiteX12269" fmla="*/ 2570530 w 6331249"/>
              <a:gd name="connsiteY12269" fmla="*/ 4350922 h 6286576"/>
              <a:gd name="connsiteX12270" fmla="*/ 2562627 w 6331249"/>
              <a:gd name="connsiteY12270" fmla="*/ 4379518 h 6286576"/>
              <a:gd name="connsiteX12271" fmla="*/ 2562627 w 6331249"/>
              <a:gd name="connsiteY12271" fmla="*/ 4379518 h 6286576"/>
              <a:gd name="connsiteX12272" fmla="*/ 2469643 w 6331249"/>
              <a:gd name="connsiteY12272" fmla="*/ 5012104 h 6286576"/>
              <a:gd name="connsiteX12273" fmla="*/ 2343185 w 6331249"/>
              <a:gd name="connsiteY12273" fmla="*/ 5822541 h 6286576"/>
              <a:gd name="connsiteX12274" fmla="*/ 2233465 w 6331249"/>
              <a:gd name="connsiteY12274" fmla="*/ 6016664 h 6286576"/>
              <a:gd name="connsiteX12275" fmla="*/ 2200456 w 6331249"/>
              <a:gd name="connsiteY12275" fmla="*/ 6034565 h 6286576"/>
              <a:gd name="connsiteX12276" fmla="*/ 2164889 w 6331249"/>
              <a:gd name="connsiteY12276" fmla="*/ 6040610 h 6286576"/>
              <a:gd name="connsiteX12277" fmla="*/ 2160938 w 6331249"/>
              <a:gd name="connsiteY12277" fmla="*/ 6040610 h 6286576"/>
              <a:gd name="connsiteX12278" fmla="*/ 2089340 w 6331249"/>
              <a:gd name="connsiteY12278" fmla="*/ 5972957 h 6286576"/>
              <a:gd name="connsiteX12279" fmla="*/ 2070976 w 6331249"/>
              <a:gd name="connsiteY12279" fmla="*/ 5842767 h 6286576"/>
              <a:gd name="connsiteX12280" fmla="*/ 2070976 w 6331249"/>
              <a:gd name="connsiteY12280" fmla="*/ 5819518 h 6286576"/>
              <a:gd name="connsiteX12281" fmla="*/ 2217658 w 6331249"/>
              <a:gd name="connsiteY12281" fmla="*/ 4733124 h 6286576"/>
              <a:gd name="connsiteX12282" fmla="*/ 2301808 w 6331249"/>
              <a:gd name="connsiteY12282" fmla="*/ 4208642 h 6286576"/>
              <a:gd name="connsiteX12283" fmla="*/ 2301808 w 6331249"/>
              <a:gd name="connsiteY12283" fmla="*/ 4208642 h 6286576"/>
              <a:gd name="connsiteX12284" fmla="*/ 2637943 w 6331249"/>
              <a:gd name="connsiteY12284" fmla="*/ 2850709 h 6286576"/>
              <a:gd name="connsiteX12285" fmla="*/ 2480336 w 6331249"/>
              <a:gd name="connsiteY12285" fmla="*/ 2922546 h 6286576"/>
              <a:gd name="connsiteX12286" fmla="*/ 2471735 w 6331249"/>
              <a:gd name="connsiteY12286" fmla="*/ 2930218 h 6286576"/>
              <a:gd name="connsiteX12287" fmla="*/ 2359922 w 6331249"/>
              <a:gd name="connsiteY12287" fmla="*/ 3029488 h 6286576"/>
              <a:gd name="connsiteX12288" fmla="*/ 2216495 w 6331249"/>
              <a:gd name="connsiteY12288" fmla="*/ 3148984 h 6286576"/>
              <a:gd name="connsiteX12289" fmla="*/ 2216495 w 6331249"/>
              <a:gd name="connsiteY12289" fmla="*/ 3148984 h 6286576"/>
              <a:gd name="connsiteX12290" fmla="*/ 2028901 w 6331249"/>
              <a:gd name="connsiteY12290" fmla="*/ 3167583 h 6286576"/>
              <a:gd name="connsiteX12291" fmla="*/ 1893377 w 6331249"/>
              <a:gd name="connsiteY12291" fmla="*/ 3085051 h 6286576"/>
              <a:gd name="connsiteX12292" fmla="*/ 2104218 w 6331249"/>
              <a:gd name="connsiteY12292" fmla="*/ 2910922 h 6286576"/>
              <a:gd name="connsiteX12293" fmla="*/ 2205570 w 6331249"/>
              <a:gd name="connsiteY12293" fmla="*/ 2808861 h 6286576"/>
              <a:gd name="connsiteX12294" fmla="*/ 2389212 w 6331249"/>
              <a:gd name="connsiteY12294" fmla="*/ 2729585 h 6286576"/>
              <a:gd name="connsiteX12295" fmla="*/ 2597030 w 6331249"/>
              <a:gd name="connsiteY12295" fmla="*/ 2733537 h 6286576"/>
              <a:gd name="connsiteX12296" fmla="*/ 2597030 w 6331249"/>
              <a:gd name="connsiteY12296" fmla="*/ 2729585 h 6286576"/>
              <a:gd name="connsiteX12297" fmla="*/ 2618417 w 6331249"/>
              <a:gd name="connsiteY12297" fmla="*/ 2767014 h 6286576"/>
              <a:gd name="connsiteX12298" fmla="*/ 2362712 w 6331249"/>
              <a:gd name="connsiteY12298" fmla="*/ 2823275 h 6286576"/>
              <a:gd name="connsiteX12299" fmla="*/ 2243461 w 6331249"/>
              <a:gd name="connsiteY12299" fmla="*/ 2930218 h 6286576"/>
              <a:gd name="connsiteX12300" fmla="*/ 2173723 w 6331249"/>
              <a:gd name="connsiteY12300" fmla="*/ 2997405 h 6286576"/>
              <a:gd name="connsiteX12301" fmla="*/ 2074230 w 6331249"/>
              <a:gd name="connsiteY12301" fmla="*/ 3059943 h 6286576"/>
              <a:gd name="connsiteX12302" fmla="*/ 1964277 w 6331249"/>
              <a:gd name="connsiteY12302" fmla="*/ 3100395 h 6286576"/>
              <a:gd name="connsiteX12303" fmla="*/ 1943124 w 6331249"/>
              <a:gd name="connsiteY12303" fmla="*/ 3107137 h 6286576"/>
              <a:gd name="connsiteX12304" fmla="*/ 1964277 w 6331249"/>
              <a:gd name="connsiteY12304" fmla="*/ 3114112 h 6286576"/>
              <a:gd name="connsiteX12305" fmla="*/ 1964277 w 6331249"/>
              <a:gd name="connsiteY12305" fmla="*/ 3114112 h 6286576"/>
              <a:gd name="connsiteX12306" fmla="*/ 1981712 w 6331249"/>
              <a:gd name="connsiteY12306" fmla="*/ 3120156 h 6286576"/>
              <a:gd name="connsiteX12307" fmla="*/ 2174188 w 6331249"/>
              <a:gd name="connsiteY12307" fmla="*/ 3131315 h 6286576"/>
              <a:gd name="connsiteX12308" fmla="*/ 2290417 w 6331249"/>
              <a:gd name="connsiteY12308" fmla="*/ 3063430 h 6286576"/>
              <a:gd name="connsiteX12309" fmla="*/ 2398976 w 6331249"/>
              <a:gd name="connsiteY12309" fmla="*/ 2962765 h 6286576"/>
              <a:gd name="connsiteX12310" fmla="*/ 2398976 w 6331249"/>
              <a:gd name="connsiteY12310" fmla="*/ 2962765 h 6286576"/>
              <a:gd name="connsiteX12311" fmla="*/ 2430125 w 6331249"/>
              <a:gd name="connsiteY12311" fmla="*/ 2933240 h 6286576"/>
              <a:gd name="connsiteX12312" fmla="*/ 2463134 w 6331249"/>
              <a:gd name="connsiteY12312" fmla="*/ 2907899 h 6286576"/>
              <a:gd name="connsiteX12313" fmla="*/ 2636781 w 6331249"/>
              <a:gd name="connsiteY12313" fmla="*/ 2844664 h 6286576"/>
              <a:gd name="connsiteX12314" fmla="*/ 2636781 w 6331249"/>
              <a:gd name="connsiteY12314" fmla="*/ 2850011 h 6286576"/>
              <a:gd name="connsiteX12315" fmla="*/ 2636781 w 6331249"/>
              <a:gd name="connsiteY12315" fmla="*/ 2850011 h 6286576"/>
              <a:gd name="connsiteX12316" fmla="*/ 2623763 w 6331249"/>
              <a:gd name="connsiteY12316" fmla="*/ 2780964 h 6286576"/>
              <a:gd name="connsiteX12317" fmla="*/ 2634689 w 6331249"/>
              <a:gd name="connsiteY12317" fmla="*/ 2830018 h 6286576"/>
              <a:gd name="connsiteX12318" fmla="*/ 2455231 w 6331249"/>
              <a:gd name="connsiteY12318" fmla="*/ 2895578 h 6286576"/>
              <a:gd name="connsiteX12319" fmla="*/ 2421059 w 6331249"/>
              <a:gd name="connsiteY12319" fmla="*/ 2921848 h 6286576"/>
              <a:gd name="connsiteX12320" fmla="*/ 2388980 w 6331249"/>
              <a:gd name="connsiteY12320" fmla="*/ 2952536 h 6286576"/>
              <a:gd name="connsiteX12321" fmla="*/ 2388980 w 6331249"/>
              <a:gd name="connsiteY12321" fmla="*/ 2952536 h 6286576"/>
              <a:gd name="connsiteX12322" fmla="*/ 2282049 w 6331249"/>
              <a:gd name="connsiteY12322" fmla="*/ 3051806 h 6286576"/>
              <a:gd name="connsiteX12323" fmla="*/ 2169074 w 6331249"/>
              <a:gd name="connsiteY12323" fmla="*/ 3117599 h 6286576"/>
              <a:gd name="connsiteX12324" fmla="*/ 1989383 w 6331249"/>
              <a:gd name="connsiteY12324" fmla="*/ 3107137 h 6286576"/>
              <a:gd name="connsiteX12325" fmla="*/ 2080274 w 6331249"/>
              <a:gd name="connsiteY12325" fmla="*/ 3072962 h 6286576"/>
              <a:gd name="connsiteX12326" fmla="*/ 2182324 w 6331249"/>
              <a:gd name="connsiteY12326" fmla="*/ 3008564 h 6286576"/>
              <a:gd name="connsiteX12327" fmla="*/ 2252062 w 6331249"/>
              <a:gd name="connsiteY12327" fmla="*/ 2940447 h 6286576"/>
              <a:gd name="connsiteX12328" fmla="*/ 2368291 w 6331249"/>
              <a:gd name="connsiteY12328" fmla="*/ 2835132 h 6286576"/>
              <a:gd name="connsiteX12329" fmla="*/ 2621439 w 6331249"/>
              <a:gd name="connsiteY12329" fmla="*/ 2781196 h 6286576"/>
              <a:gd name="connsiteX12330" fmla="*/ 2621439 w 6331249"/>
              <a:gd name="connsiteY12330" fmla="*/ 2781196 h 6286576"/>
              <a:gd name="connsiteX12331" fmla="*/ 2555653 w 6331249"/>
              <a:gd name="connsiteY12331" fmla="*/ 2691225 h 6286576"/>
              <a:gd name="connsiteX12332" fmla="*/ 2384563 w 6331249"/>
              <a:gd name="connsiteY12332" fmla="*/ 2691225 h 6286576"/>
              <a:gd name="connsiteX12333" fmla="*/ 2280654 w 6331249"/>
              <a:gd name="connsiteY12333" fmla="*/ 2718193 h 6286576"/>
              <a:gd name="connsiteX12334" fmla="*/ 2263452 w 6331249"/>
              <a:gd name="connsiteY12334" fmla="*/ 2716333 h 6286576"/>
              <a:gd name="connsiteX12335" fmla="*/ 2107007 w 6331249"/>
              <a:gd name="connsiteY12335" fmla="*/ 2731677 h 6286576"/>
              <a:gd name="connsiteX12336" fmla="*/ 1982874 w 6331249"/>
              <a:gd name="connsiteY12336" fmla="*/ 2833737 h 6286576"/>
              <a:gd name="connsiteX12337" fmla="*/ 1904536 w 6331249"/>
              <a:gd name="connsiteY12337" fmla="*/ 2907202 h 6286576"/>
              <a:gd name="connsiteX12338" fmla="*/ 1904536 w 6331249"/>
              <a:gd name="connsiteY12338" fmla="*/ 2907202 h 6286576"/>
              <a:gd name="connsiteX12339" fmla="*/ 1756459 w 6331249"/>
              <a:gd name="connsiteY12339" fmla="*/ 2957883 h 6286576"/>
              <a:gd name="connsiteX12340" fmla="*/ 1728564 w 6331249"/>
              <a:gd name="connsiteY12340" fmla="*/ 2957883 h 6286576"/>
              <a:gd name="connsiteX12341" fmla="*/ 1702761 w 6331249"/>
              <a:gd name="connsiteY12341" fmla="*/ 2955326 h 6286576"/>
              <a:gd name="connsiteX12342" fmla="*/ 1702761 w 6331249"/>
              <a:gd name="connsiteY12342" fmla="*/ 2955326 h 6286576"/>
              <a:gd name="connsiteX12343" fmla="*/ 1617914 w 6331249"/>
              <a:gd name="connsiteY12343" fmla="*/ 2907202 h 6286576"/>
              <a:gd name="connsiteX12344" fmla="*/ 1672309 w 6331249"/>
              <a:gd name="connsiteY12344" fmla="*/ 2904644 h 6286576"/>
              <a:gd name="connsiteX12345" fmla="*/ 1769477 w 6331249"/>
              <a:gd name="connsiteY12345" fmla="*/ 2863262 h 6286576"/>
              <a:gd name="connsiteX12346" fmla="*/ 1769477 w 6331249"/>
              <a:gd name="connsiteY12346" fmla="*/ 2863262 h 6286576"/>
              <a:gd name="connsiteX12347" fmla="*/ 1878035 w 6331249"/>
              <a:gd name="connsiteY12347" fmla="*/ 2770269 h 6286576"/>
              <a:gd name="connsiteX12348" fmla="*/ 1980782 w 6331249"/>
              <a:gd name="connsiteY12348" fmla="*/ 2682623 h 6286576"/>
              <a:gd name="connsiteX12349" fmla="*/ 2140946 w 6331249"/>
              <a:gd name="connsiteY12349" fmla="*/ 2636126 h 6286576"/>
              <a:gd name="connsiteX12350" fmla="*/ 1962418 w 6331249"/>
              <a:gd name="connsiteY12350" fmla="*/ 2652168 h 6286576"/>
              <a:gd name="connsiteX12351" fmla="*/ 1852930 w 6331249"/>
              <a:gd name="connsiteY12351" fmla="*/ 2745161 h 6286576"/>
              <a:gd name="connsiteX12352" fmla="*/ 1750880 w 6331249"/>
              <a:gd name="connsiteY12352" fmla="*/ 2832575 h 6286576"/>
              <a:gd name="connsiteX12353" fmla="*/ 1750880 w 6331249"/>
              <a:gd name="connsiteY12353" fmla="*/ 2832575 h 6286576"/>
              <a:gd name="connsiteX12354" fmla="*/ 1665103 w 6331249"/>
              <a:gd name="connsiteY12354" fmla="*/ 2869540 h 6286576"/>
              <a:gd name="connsiteX12355" fmla="*/ 1590019 w 6331249"/>
              <a:gd name="connsiteY12355" fmla="*/ 2862797 h 6286576"/>
              <a:gd name="connsiteX12356" fmla="*/ 1497035 w 6331249"/>
              <a:gd name="connsiteY12356" fmla="*/ 2811651 h 6286576"/>
              <a:gd name="connsiteX12357" fmla="*/ 1454728 w 6331249"/>
              <a:gd name="connsiteY12357" fmla="*/ 2738186 h 6286576"/>
              <a:gd name="connsiteX12358" fmla="*/ 1559567 w 6331249"/>
              <a:gd name="connsiteY12358" fmla="*/ 2645193 h 6286576"/>
              <a:gd name="connsiteX12359" fmla="*/ 1642089 w 6331249"/>
              <a:gd name="connsiteY12359" fmla="*/ 2594279 h 6286576"/>
              <a:gd name="connsiteX12360" fmla="*/ 1642089 w 6331249"/>
              <a:gd name="connsiteY12360" fmla="*/ 2594279 h 6286576"/>
              <a:gd name="connsiteX12361" fmla="*/ 1695090 w 6331249"/>
              <a:gd name="connsiteY12361" fmla="*/ 2551038 h 6286576"/>
              <a:gd name="connsiteX12362" fmla="*/ 2318777 w 6331249"/>
              <a:gd name="connsiteY12362" fmla="*/ 2278102 h 6286576"/>
              <a:gd name="connsiteX12363" fmla="*/ 2414783 w 6331249"/>
              <a:gd name="connsiteY12363" fmla="*/ 2273220 h 6286576"/>
              <a:gd name="connsiteX12364" fmla="*/ 2475455 w 6331249"/>
              <a:gd name="connsiteY12364" fmla="*/ 2275313 h 6286576"/>
              <a:gd name="connsiteX12365" fmla="*/ 2422454 w 6331249"/>
              <a:gd name="connsiteY12365" fmla="*/ 2352265 h 6286576"/>
              <a:gd name="connsiteX12366" fmla="*/ 2427568 w 6331249"/>
              <a:gd name="connsiteY12366" fmla="*/ 2359937 h 6286576"/>
              <a:gd name="connsiteX12367" fmla="*/ 2389677 w 6331249"/>
              <a:gd name="connsiteY12367" fmla="*/ 2336688 h 6286576"/>
              <a:gd name="connsiteX12368" fmla="*/ 2282049 w 6331249"/>
              <a:gd name="connsiteY12368" fmla="*/ 2321577 h 6286576"/>
              <a:gd name="connsiteX12369" fmla="*/ 2272518 w 6331249"/>
              <a:gd name="connsiteY12369" fmla="*/ 2321577 h 6286576"/>
              <a:gd name="connsiteX12370" fmla="*/ 2136762 w 6331249"/>
              <a:gd name="connsiteY12370" fmla="*/ 2388300 h 6286576"/>
              <a:gd name="connsiteX12371" fmla="*/ 2040059 w 6331249"/>
              <a:gd name="connsiteY12371" fmla="*/ 2443863 h 6286576"/>
              <a:gd name="connsiteX12372" fmla="*/ 2040059 w 6331249"/>
              <a:gd name="connsiteY12372" fmla="*/ 2443863 h 6286576"/>
              <a:gd name="connsiteX12373" fmla="*/ 2013094 w 6331249"/>
              <a:gd name="connsiteY12373" fmla="*/ 2454092 h 6286576"/>
              <a:gd name="connsiteX12374" fmla="*/ 2037502 w 6331249"/>
              <a:gd name="connsiteY12374" fmla="*/ 2466181 h 6286576"/>
              <a:gd name="connsiteX12375" fmla="*/ 2209057 w 6331249"/>
              <a:gd name="connsiteY12375" fmla="*/ 2498729 h 6286576"/>
              <a:gd name="connsiteX12376" fmla="*/ 2245320 w 6331249"/>
              <a:gd name="connsiteY12376" fmla="*/ 2498729 h 6286576"/>
              <a:gd name="connsiteX12377" fmla="*/ 2280654 w 6331249"/>
              <a:gd name="connsiteY12377" fmla="*/ 2495707 h 6286576"/>
              <a:gd name="connsiteX12378" fmla="*/ 2280654 w 6331249"/>
              <a:gd name="connsiteY12378" fmla="*/ 2495707 h 6286576"/>
              <a:gd name="connsiteX12379" fmla="*/ 2429195 w 6331249"/>
              <a:gd name="connsiteY12379" fmla="*/ 2444793 h 6286576"/>
              <a:gd name="connsiteX12380" fmla="*/ 2443375 w 6331249"/>
              <a:gd name="connsiteY12380" fmla="*/ 2426659 h 6286576"/>
              <a:gd name="connsiteX12381" fmla="*/ 2448722 w 6331249"/>
              <a:gd name="connsiteY12381" fmla="*/ 2405038 h 6286576"/>
              <a:gd name="connsiteX12382" fmla="*/ 2448722 w 6331249"/>
              <a:gd name="connsiteY12382" fmla="*/ 2405038 h 6286576"/>
              <a:gd name="connsiteX12383" fmla="*/ 2448722 w 6331249"/>
              <a:gd name="connsiteY12383" fmla="*/ 2402481 h 6286576"/>
              <a:gd name="connsiteX12384" fmla="*/ 2446165 w 6331249"/>
              <a:gd name="connsiteY12384" fmla="*/ 2388300 h 6286576"/>
              <a:gd name="connsiteX12385" fmla="*/ 2479871 w 6331249"/>
              <a:gd name="connsiteY12385" fmla="*/ 2638916 h 6286576"/>
              <a:gd name="connsiteX12386" fmla="*/ 2555420 w 6331249"/>
              <a:gd name="connsiteY12386" fmla="*/ 2691225 h 6286576"/>
              <a:gd name="connsiteX12387" fmla="*/ 2555420 w 6331249"/>
              <a:gd name="connsiteY12387" fmla="*/ 2691225 h 6286576"/>
              <a:gd name="connsiteX12388" fmla="*/ 2492192 w 6331249"/>
              <a:gd name="connsiteY12388" fmla="*/ 2241370 h 6286576"/>
              <a:gd name="connsiteX12389" fmla="*/ 2415015 w 6331249"/>
              <a:gd name="connsiteY12389" fmla="*/ 2238348 h 6286576"/>
              <a:gd name="connsiteX12390" fmla="*/ 2315523 w 6331249"/>
              <a:gd name="connsiteY12390" fmla="*/ 2243462 h 6286576"/>
              <a:gd name="connsiteX12391" fmla="*/ 1862228 w 6331249"/>
              <a:gd name="connsiteY12391" fmla="*/ 2384580 h 6286576"/>
              <a:gd name="connsiteX12392" fmla="*/ 1826429 w 6331249"/>
              <a:gd name="connsiteY12392" fmla="*/ 2379000 h 6286576"/>
              <a:gd name="connsiteX12393" fmla="*/ 1682305 w 6331249"/>
              <a:gd name="connsiteY12393" fmla="*/ 2398761 h 6286576"/>
              <a:gd name="connsiteX12394" fmla="*/ 1639765 w 6331249"/>
              <a:gd name="connsiteY12394" fmla="*/ 2436656 h 6286576"/>
              <a:gd name="connsiteX12395" fmla="*/ 1430552 w 6331249"/>
              <a:gd name="connsiteY12395" fmla="*/ 2571729 h 6286576"/>
              <a:gd name="connsiteX12396" fmla="*/ 1430552 w 6331249"/>
              <a:gd name="connsiteY12396" fmla="*/ 2571729 h 6286576"/>
              <a:gd name="connsiteX12397" fmla="*/ 1296888 w 6331249"/>
              <a:gd name="connsiteY12397" fmla="*/ 2543598 h 6286576"/>
              <a:gd name="connsiteX12398" fmla="*/ 1265274 w 6331249"/>
              <a:gd name="connsiteY12398" fmla="*/ 2518025 h 6286576"/>
              <a:gd name="connsiteX12399" fmla="*/ 1336174 w 6331249"/>
              <a:gd name="connsiteY12399" fmla="*/ 2520117 h 6286576"/>
              <a:gd name="connsiteX12400" fmla="*/ 1530974 w 6331249"/>
              <a:gd name="connsiteY12400" fmla="*/ 2411315 h 6286576"/>
              <a:gd name="connsiteX12401" fmla="*/ 1616984 w 6331249"/>
              <a:gd name="connsiteY12401" fmla="*/ 2343662 h 6286576"/>
              <a:gd name="connsiteX12402" fmla="*/ 1798999 w 6331249"/>
              <a:gd name="connsiteY12402" fmla="*/ 2287402 h 6286576"/>
              <a:gd name="connsiteX12403" fmla="*/ 1599782 w 6331249"/>
              <a:gd name="connsiteY12403" fmla="*/ 2310650 h 6286576"/>
              <a:gd name="connsiteX12404" fmla="*/ 1506798 w 6331249"/>
              <a:gd name="connsiteY12404" fmla="*/ 2383417 h 6286576"/>
              <a:gd name="connsiteX12405" fmla="*/ 1332454 w 6331249"/>
              <a:gd name="connsiteY12405" fmla="*/ 2482920 h 6286576"/>
              <a:gd name="connsiteX12406" fmla="*/ 1239471 w 6331249"/>
              <a:gd name="connsiteY12406" fmla="*/ 2471296 h 6286576"/>
              <a:gd name="connsiteX12407" fmla="*/ 1226453 w 6331249"/>
              <a:gd name="connsiteY12407" fmla="*/ 2463159 h 6286576"/>
              <a:gd name="connsiteX12408" fmla="*/ 1216922 w 6331249"/>
              <a:gd name="connsiteY12408" fmla="*/ 2453162 h 6286576"/>
              <a:gd name="connsiteX12409" fmla="*/ 1216922 w 6331249"/>
              <a:gd name="connsiteY12409" fmla="*/ 2453162 h 6286576"/>
              <a:gd name="connsiteX12410" fmla="*/ 1182751 w 6331249"/>
              <a:gd name="connsiteY12410" fmla="*/ 2417592 h 6286576"/>
              <a:gd name="connsiteX12411" fmla="*/ 1125101 w 6331249"/>
              <a:gd name="connsiteY12411" fmla="*/ 2315997 h 6286576"/>
              <a:gd name="connsiteX12412" fmla="*/ 1280616 w 6331249"/>
              <a:gd name="connsiteY12412" fmla="*/ 2206730 h 6286576"/>
              <a:gd name="connsiteX12413" fmla="*/ 1380341 w 6331249"/>
              <a:gd name="connsiteY12413" fmla="*/ 2153259 h 6286576"/>
              <a:gd name="connsiteX12414" fmla="*/ 1380341 w 6331249"/>
              <a:gd name="connsiteY12414" fmla="*/ 2153259 h 6286576"/>
              <a:gd name="connsiteX12415" fmla="*/ 1436596 w 6331249"/>
              <a:gd name="connsiteY12415" fmla="*/ 2115132 h 6286576"/>
              <a:gd name="connsiteX12416" fmla="*/ 1589321 w 6331249"/>
              <a:gd name="connsiteY12416" fmla="*/ 2020511 h 6286576"/>
              <a:gd name="connsiteX12417" fmla="*/ 1589321 w 6331249"/>
              <a:gd name="connsiteY12417" fmla="*/ 2020511 h 6286576"/>
              <a:gd name="connsiteX12418" fmla="*/ 1677888 w 6331249"/>
              <a:gd name="connsiteY12418" fmla="*/ 2001447 h 6286576"/>
              <a:gd name="connsiteX12419" fmla="*/ 1725542 w 6331249"/>
              <a:gd name="connsiteY12419" fmla="*/ 1996100 h 6286576"/>
              <a:gd name="connsiteX12420" fmla="*/ 1775753 w 6331249"/>
              <a:gd name="connsiteY12420" fmla="*/ 1979129 h 6286576"/>
              <a:gd name="connsiteX12421" fmla="*/ 1843166 w 6331249"/>
              <a:gd name="connsiteY12421" fmla="*/ 1955881 h 6286576"/>
              <a:gd name="connsiteX12422" fmla="*/ 1900584 w 6331249"/>
              <a:gd name="connsiteY12422" fmla="*/ 1939142 h 6286576"/>
              <a:gd name="connsiteX12423" fmla="*/ 2115608 w 6331249"/>
              <a:gd name="connsiteY12423" fmla="*/ 1896365 h 6286576"/>
              <a:gd name="connsiteX12424" fmla="*/ 2115608 w 6331249"/>
              <a:gd name="connsiteY12424" fmla="*/ 1896365 h 6286576"/>
              <a:gd name="connsiteX12425" fmla="*/ 2304597 w 6331249"/>
              <a:gd name="connsiteY12425" fmla="*/ 1901480 h 6286576"/>
              <a:gd name="connsiteX12426" fmla="*/ 2424081 w 6331249"/>
              <a:gd name="connsiteY12426" fmla="*/ 1904967 h 6286576"/>
              <a:gd name="connsiteX12427" fmla="*/ 2424081 w 6331249"/>
              <a:gd name="connsiteY12427" fmla="*/ 1904967 h 6286576"/>
              <a:gd name="connsiteX12428" fmla="*/ 2543797 w 6331249"/>
              <a:gd name="connsiteY12428" fmla="*/ 1899387 h 6286576"/>
              <a:gd name="connsiteX12429" fmla="*/ 2627715 w 6331249"/>
              <a:gd name="connsiteY12429" fmla="*/ 1882416 h 6286576"/>
              <a:gd name="connsiteX12430" fmla="*/ 2478012 w 6331249"/>
              <a:gd name="connsiteY12430" fmla="*/ 2066543 h 6286576"/>
              <a:gd name="connsiteX12431" fmla="*/ 2491029 w 6331249"/>
              <a:gd name="connsiteY12431" fmla="*/ 2241138 h 6286576"/>
              <a:gd name="connsiteX12432" fmla="*/ 2491029 w 6331249"/>
              <a:gd name="connsiteY12432" fmla="*/ 2241138 h 6286576"/>
              <a:gd name="connsiteX12433" fmla="*/ 2281816 w 6331249"/>
              <a:gd name="connsiteY12433" fmla="*/ 2390624 h 6286576"/>
              <a:gd name="connsiteX12434" fmla="*/ 2281816 w 6331249"/>
              <a:gd name="connsiteY12434" fmla="*/ 2390624 h 6286576"/>
              <a:gd name="connsiteX12435" fmla="*/ 2260895 w 6331249"/>
              <a:gd name="connsiteY12435" fmla="*/ 2413873 h 6286576"/>
              <a:gd name="connsiteX12436" fmla="*/ 2260895 w 6331249"/>
              <a:gd name="connsiteY12436" fmla="*/ 2413873 h 6286576"/>
              <a:gd name="connsiteX12437" fmla="*/ 2279887 w 6331249"/>
              <a:gd name="connsiteY12437" fmla="*/ 2433471 h 6286576"/>
              <a:gd name="connsiteX12438" fmla="*/ 2281816 w 6331249"/>
              <a:gd name="connsiteY12438" fmla="*/ 2433401 h 6286576"/>
              <a:gd name="connsiteX12439" fmla="*/ 2281816 w 6331249"/>
              <a:gd name="connsiteY12439" fmla="*/ 2433401 h 6286576"/>
              <a:gd name="connsiteX12440" fmla="*/ 2302738 w 6331249"/>
              <a:gd name="connsiteY12440" fmla="*/ 2410153 h 6286576"/>
              <a:gd name="connsiteX12441" fmla="*/ 2302738 w 6331249"/>
              <a:gd name="connsiteY12441" fmla="*/ 2410153 h 6286576"/>
              <a:gd name="connsiteX12442" fmla="*/ 2283746 w 6331249"/>
              <a:gd name="connsiteY12442" fmla="*/ 2390555 h 6286576"/>
              <a:gd name="connsiteX12443" fmla="*/ 2281816 w 6331249"/>
              <a:gd name="connsiteY12443" fmla="*/ 2390624 h 6286576"/>
              <a:gd name="connsiteX12444" fmla="*/ 2281816 w 6331249"/>
              <a:gd name="connsiteY12444" fmla="*/ 2390624 h 6286576"/>
              <a:gd name="connsiteX12445" fmla="*/ 2190227 w 6331249"/>
              <a:gd name="connsiteY12445" fmla="*/ 2413873 h 6286576"/>
              <a:gd name="connsiteX12446" fmla="*/ 2133508 w 6331249"/>
              <a:gd name="connsiteY12446" fmla="*/ 2446885 h 6286576"/>
              <a:gd name="connsiteX12447" fmla="*/ 2234860 w 6331249"/>
              <a:gd name="connsiteY12447" fmla="*/ 2461764 h 6286576"/>
              <a:gd name="connsiteX12448" fmla="*/ 2259500 w 6331249"/>
              <a:gd name="connsiteY12448" fmla="*/ 2461764 h 6286576"/>
              <a:gd name="connsiteX12449" fmla="*/ 2282746 w 6331249"/>
              <a:gd name="connsiteY12449" fmla="*/ 2459672 h 6286576"/>
              <a:gd name="connsiteX12450" fmla="*/ 2282746 w 6331249"/>
              <a:gd name="connsiteY12450" fmla="*/ 2459672 h 6286576"/>
              <a:gd name="connsiteX12451" fmla="*/ 2378519 w 6331249"/>
              <a:gd name="connsiteY12451" fmla="*/ 2428984 h 6286576"/>
              <a:gd name="connsiteX12452" fmla="*/ 2385028 w 6331249"/>
              <a:gd name="connsiteY12452" fmla="*/ 2421079 h 6286576"/>
              <a:gd name="connsiteX12453" fmla="*/ 2387120 w 6331249"/>
              <a:gd name="connsiteY12453" fmla="*/ 2413640 h 6286576"/>
              <a:gd name="connsiteX12454" fmla="*/ 2387120 w 6331249"/>
              <a:gd name="connsiteY12454" fmla="*/ 2413640 h 6286576"/>
              <a:gd name="connsiteX12455" fmla="*/ 2387120 w 6331249"/>
              <a:gd name="connsiteY12455" fmla="*/ 2413640 h 6286576"/>
              <a:gd name="connsiteX12456" fmla="*/ 2353878 w 6331249"/>
              <a:gd name="connsiteY12456" fmla="*/ 2380860 h 6286576"/>
              <a:gd name="connsiteX12457" fmla="*/ 2284141 w 6331249"/>
              <a:gd name="connsiteY12457" fmla="*/ 2371793 h 6286576"/>
              <a:gd name="connsiteX12458" fmla="*/ 2278329 w 6331249"/>
              <a:gd name="connsiteY12458" fmla="*/ 2371793 h 6286576"/>
              <a:gd name="connsiteX12459" fmla="*/ 2189530 w 6331249"/>
              <a:gd name="connsiteY12459" fmla="*/ 2414570 h 6286576"/>
              <a:gd name="connsiteX12460" fmla="*/ 2189530 w 6331249"/>
              <a:gd name="connsiteY12460" fmla="*/ 2414570 h 6286576"/>
              <a:gd name="connsiteX12461" fmla="*/ 2281816 w 6331249"/>
              <a:gd name="connsiteY12461" fmla="*/ 2372723 h 6286576"/>
              <a:gd name="connsiteX12462" fmla="*/ 2281816 w 6331249"/>
              <a:gd name="connsiteY12462" fmla="*/ 2372723 h 6286576"/>
              <a:gd name="connsiteX12463" fmla="*/ 2320962 w 6331249"/>
              <a:gd name="connsiteY12463" fmla="*/ 2405340 h 6286576"/>
              <a:gd name="connsiteX12464" fmla="*/ 2321102 w 6331249"/>
              <a:gd name="connsiteY12464" fmla="*/ 2409223 h 6286576"/>
              <a:gd name="connsiteX12465" fmla="*/ 2321102 w 6331249"/>
              <a:gd name="connsiteY12465" fmla="*/ 2409223 h 6286576"/>
              <a:gd name="connsiteX12466" fmla="*/ 2281816 w 6331249"/>
              <a:gd name="connsiteY12466" fmla="*/ 2451302 h 6286576"/>
              <a:gd name="connsiteX12467" fmla="*/ 2281816 w 6331249"/>
              <a:gd name="connsiteY12467" fmla="*/ 2451302 h 6286576"/>
              <a:gd name="connsiteX12468" fmla="*/ 2242670 w 6331249"/>
              <a:gd name="connsiteY12468" fmla="*/ 2418662 h 6286576"/>
              <a:gd name="connsiteX12469" fmla="*/ 2242531 w 6331249"/>
              <a:gd name="connsiteY12469" fmla="*/ 2415035 h 6286576"/>
              <a:gd name="connsiteX12470" fmla="*/ 2242531 w 6331249"/>
              <a:gd name="connsiteY12470" fmla="*/ 2415035 h 6286576"/>
              <a:gd name="connsiteX12471" fmla="*/ 2281816 w 6331249"/>
              <a:gd name="connsiteY12471" fmla="*/ 2372956 h 6286576"/>
              <a:gd name="connsiteX12472" fmla="*/ 2281816 w 6331249"/>
              <a:gd name="connsiteY12472" fmla="*/ 2372956 h 6286576"/>
              <a:gd name="connsiteX12473" fmla="*/ 2149315 w 6331249"/>
              <a:gd name="connsiteY12473" fmla="*/ 2411315 h 6286576"/>
              <a:gd name="connsiteX12474" fmla="*/ 2074230 w 6331249"/>
              <a:gd name="connsiteY12474" fmla="*/ 2457812 h 6286576"/>
              <a:gd name="connsiteX12475" fmla="*/ 2413620 w 6331249"/>
              <a:gd name="connsiteY12475" fmla="*/ 2429914 h 6286576"/>
              <a:gd name="connsiteX12476" fmla="*/ 2422222 w 6331249"/>
              <a:gd name="connsiteY12476" fmla="*/ 2419220 h 6286576"/>
              <a:gd name="connsiteX12477" fmla="*/ 2424778 w 6331249"/>
              <a:gd name="connsiteY12477" fmla="*/ 2409455 h 6286576"/>
              <a:gd name="connsiteX12478" fmla="*/ 2424778 w 6331249"/>
              <a:gd name="connsiteY12478" fmla="*/ 2409455 h 6286576"/>
              <a:gd name="connsiteX12479" fmla="*/ 2424778 w 6331249"/>
              <a:gd name="connsiteY12479" fmla="*/ 2408060 h 6286576"/>
              <a:gd name="connsiteX12480" fmla="*/ 2378287 w 6331249"/>
              <a:gd name="connsiteY12480" fmla="*/ 2361564 h 6286576"/>
              <a:gd name="connsiteX12481" fmla="*/ 2281351 w 6331249"/>
              <a:gd name="connsiteY12481" fmla="*/ 2348080 h 6286576"/>
              <a:gd name="connsiteX12482" fmla="*/ 2272983 w 6331249"/>
              <a:gd name="connsiteY12482" fmla="*/ 2348080 h 6286576"/>
              <a:gd name="connsiteX12483" fmla="*/ 2148385 w 6331249"/>
              <a:gd name="connsiteY12483" fmla="*/ 2410618 h 6286576"/>
              <a:gd name="connsiteX12484" fmla="*/ 2148385 w 6331249"/>
              <a:gd name="connsiteY12484" fmla="*/ 2410618 h 6286576"/>
              <a:gd name="connsiteX12485" fmla="*/ 2116306 w 6331249"/>
              <a:gd name="connsiteY12485" fmla="*/ 2441538 h 6286576"/>
              <a:gd name="connsiteX12486" fmla="*/ 2116306 w 6331249"/>
              <a:gd name="connsiteY12486" fmla="*/ 2441538 h 6286576"/>
              <a:gd name="connsiteX12487" fmla="*/ 2186043 w 6331249"/>
              <a:gd name="connsiteY12487" fmla="*/ 2403643 h 6286576"/>
              <a:gd name="connsiteX12488" fmla="*/ 2279027 w 6331249"/>
              <a:gd name="connsiteY12488" fmla="*/ 2359006 h 6286576"/>
              <a:gd name="connsiteX12489" fmla="*/ 2285071 w 6331249"/>
              <a:gd name="connsiteY12489" fmla="*/ 2359006 h 6286576"/>
              <a:gd name="connsiteX12490" fmla="*/ 2359690 w 6331249"/>
              <a:gd name="connsiteY12490" fmla="*/ 2368771 h 6286576"/>
              <a:gd name="connsiteX12491" fmla="*/ 2399905 w 6331249"/>
              <a:gd name="connsiteY12491" fmla="*/ 2411548 h 6286576"/>
              <a:gd name="connsiteX12492" fmla="*/ 2399905 w 6331249"/>
              <a:gd name="connsiteY12492" fmla="*/ 2412710 h 6286576"/>
              <a:gd name="connsiteX12493" fmla="*/ 2399905 w 6331249"/>
              <a:gd name="connsiteY12493" fmla="*/ 2412710 h 6286576"/>
              <a:gd name="connsiteX12494" fmla="*/ 2396419 w 6331249"/>
              <a:gd name="connsiteY12494" fmla="*/ 2426427 h 6286576"/>
              <a:gd name="connsiteX12495" fmla="*/ 2386888 w 6331249"/>
              <a:gd name="connsiteY12495" fmla="*/ 2438051 h 6286576"/>
              <a:gd name="connsiteX12496" fmla="*/ 2284373 w 6331249"/>
              <a:gd name="connsiteY12496" fmla="*/ 2471761 h 6286576"/>
              <a:gd name="connsiteX12497" fmla="*/ 2284373 w 6331249"/>
              <a:gd name="connsiteY12497" fmla="*/ 2471761 h 6286576"/>
              <a:gd name="connsiteX12498" fmla="*/ 2259733 w 6331249"/>
              <a:gd name="connsiteY12498" fmla="*/ 2473853 h 6286576"/>
              <a:gd name="connsiteX12499" fmla="*/ 2234395 w 6331249"/>
              <a:gd name="connsiteY12499" fmla="*/ 2473853 h 6286576"/>
              <a:gd name="connsiteX12500" fmla="*/ 2115376 w 6331249"/>
              <a:gd name="connsiteY12500" fmla="*/ 2452697 h 6286576"/>
              <a:gd name="connsiteX12501" fmla="*/ 2102358 w 6331249"/>
              <a:gd name="connsiteY12501" fmla="*/ 2446420 h 6286576"/>
              <a:gd name="connsiteX12502" fmla="*/ 2116538 w 6331249"/>
              <a:gd name="connsiteY12502" fmla="*/ 2441306 h 6286576"/>
              <a:gd name="connsiteX12503" fmla="*/ 2116538 w 6331249"/>
              <a:gd name="connsiteY12503" fmla="*/ 2441306 h 6286576"/>
              <a:gd name="connsiteX12504" fmla="*/ 2051217 w 6331249"/>
              <a:gd name="connsiteY12504" fmla="*/ 2017256 h 6286576"/>
              <a:gd name="connsiteX12505" fmla="*/ 2051217 w 6331249"/>
              <a:gd name="connsiteY12505" fmla="*/ 2017256 h 6286576"/>
              <a:gd name="connsiteX12506" fmla="*/ 2029598 w 6331249"/>
              <a:gd name="connsiteY12506" fmla="*/ 2040505 h 6286576"/>
              <a:gd name="connsiteX12507" fmla="*/ 2029598 w 6331249"/>
              <a:gd name="connsiteY12507" fmla="*/ 2040505 h 6286576"/>
              <a:gd name="connsiteX12508" fmla="*/ 2050264 w 6331249"/>
              <a:gd name="connsiteY12508" fmla="*/ 2061219 h 6286576"/>
              <a:gd name="connsiteX12509" fmla="*/ 2051217 w 6331249"/>
              <a:gd name="connsiteY12509" fmla="*/ 2061196 h 6286576"/>
              <a:gd name="connsiteX12510" fmla="*/ 2051217 w 6331249"/>
              <a:gd name="connsiteY12510" fmla="*/ 2061196 h 6286576"/>
              <a:gd name="connsiteX12511" fmla="*/ 2072836 w 6331249"/>
              <a:gd name="connsiteY12511" fmla="*/ 2037947 h 6286576"/>
              <a:gd name="connsiteX12512" fmla="*/ 2072836 w 6331249"/>
              <a:gd name="connsiteY12512" fmla="*/ 2037947 h 6286576"/>
              <a:gd name="connsiteX12513" fmla="*/ 2052170 w 6331249"/>
              <a:gd name="connsiteY12513" fmla="*/ 2017233 h 6286576"/>
              <a:gd name="connsiteX12514" fmla="*/ 2051217 w 6331249"/>
              <a:gd name="connsiteY12514" fmla="*/ 2017256 h 6286576"/>
              <a:gd name="connsiteX12515" fmla="*/ 2051217 w 6331249"/>
              <a:gd name="connsiteY12515" fmla="*/ 2017256 h 6286576"/>
              <a:gd name="connsiteX12516" fmla="*/ 1958234 w 6331249"/>
              <a:gd name="connsiteY12516" fmla="*/ 2037715 h 6286576"/>
              <a:gd name="connsiteX12517" fmla="*/ 1900119 w 6331249"/>
              <a:gd name="connsiteY12517" fmla="*/ 2069798 h 6286576"/>
              <a:gd name="connsiteX12518" fmla="*/ 2003795 w 6331249"/>
              <a:gd name="connsiteY12518" fmla="*/ 2088396 h 6286576"/>
              <a:gd name="connsiteX12519" fmla="*/ 2028901 w 6331249"/>
              <a:gd name="connsiteY12519" fmla="*/ 2088396 h 6286576"/>
              <a:gd name="connsiteX12520" fmla="*/ 2053542 w 6331249"/>
              <a:gd name="connsiteY12520" fmla="*/ 2087001 h 6286576"/>
              <a:gd name="connsiteX12521" fmla="*/ 2053542 w 6331249"/>
              <a:gd name="connsiteY12521" fmla="*/ 2087001 h 6286576"/>
              <a:gd name="connsiteX12522" fmla="*/ 2151639 w 6331249"/>
              <a:gd name="connsiteY12522" fmla="*/ 2058871 h 6286576"/>
              <a:gd name="connsiteX12523" fmla="*/ 2158381 w 6331249"/>
              <a:gd name="connsiteY12523" fmla="*/ 2050966 h 6286576"/>
              <a:gd name="connsiteX12524" fmla="*/ 2160473 w 6331249"/>
              <a:gd name="connsiteY12524" fmla="*/ 2043527 h 6286576"/>
              <a:gd name="connsiteX12525" fmla="*/ 2160473 w 6331249"/>
              <a:gd name="connsiteY12525" fmla="*/ 2043527 h 6286576"/>
              <a:gd name="connsiteX12526" fmla="*/ 2160473 w 6331249"/>
              <a:gd name="connsiteY12526" fmla="*/ 2043527 h 6286576"/>
              <a:gd name="connsiteX12527" fmla="*/ 2126534 w 6331249"/>
              <a:gd name="connsiteY12527" fmla="*/ 2008887 h 6286576"/>
              <a:gd name="connsiteX12528" fmla="*/ 2054936 w 6331249"/>
              <a:gd name="connsiteY12528" fmla="*/ 1997263 h 6286576"/>
              <a:gd name="connsiteX12529" fmla="*/ 2049125 w 6331249"/>
              <a:gd name="connsiteY12529" fmla="*/ 1997263 h 6286576"/>
              <a:gd name="connsiteX12530" fmla="*/ 1958234 w 6331249"/>
              <a:gd name="connsiteY12530" fmla="*/ 2038180 h 6286576"/>
              <a:gd name="connsiteX12531" fmla="*/ 1958234 w 6331249"/>
              <a:gd name="connsiteY12531" fmla="*/ 2038180 h 6286576"/>
              <a:gd name="connsiteX12532" fmla="*/ 2051217 w 6331249"/>
              <a:gd name="connsiteY12532" fmla="*/ 1998425 h 6286576"/>
              <a:gd name="connsiteX12533" fmla="*/ 2051217 w 6331249"/>
              <a:gd name="connsiteY12533" fmla="*/ 1998425 h 6286576"/>
              <a:gd name="connsiteX12534" fmla="*/ 2091386 w 6331249"/>
              <a:gd name="connsiteY12534" fmla="*/ 2034390 h 6286576"/>
              <a:gd name="connsiteX12535" fmla="*/ 2091432 w 6331249"/>
              <a:gd name="connsiteY12535" fmla="*/ 2037017 h 6286576"/>
              <a:gd name="connsiteX12536" fmla="*/ 2091432 w 6331249"/>
              <a:gd name="connsiteY12536" fmla="*/ 2037017 h 6286576"/>
              <a:gd name="connsiteX12537" fmla="*/ 2051217 w 6331249"/>
              <a:gd name="connsiteY12537" fmla="*/ 2078864 h 6286576"/>
              <a:gd name="connsiteX12538" fmla="*/ 2051217 w 6331249"/>
              <a:gd name="connsiteY12538" fmla="*/ 2078864 h 6286576"/>
              <a:gd name="connsiteX12539" fmla="*/ 2011048 w 6331249"/>
              <a:gd name="connsiteY12539" fmla="*/ 2042899 h 6286576"/>
              <a:gd name="connsiteX12540" fmla="*/ 2011002 w 6331249"/>
              <a:gd name="connsiteY12540" fmla="*/ 2040272 h 6286576"/>
              <a:gd name="connsiteX12541" fmla="*/ 2011002 w 6331249"/>
              <a:gd name="connsiteY12541" fmla="*/ 2040272 h 6286576"/>
              <a:gd name="connsiteX12542" fmla="*/ 2051217 w 6331249"/>
              <a:gd name="connsiteY12542" fmla="*/ 1998425 h 6286576"/>
              <a:gd name="connsiteX12543" fmla="*/ 2051217 w 6331249"/>
              <a:gd name="connsiteY12543" fmla="*/ 1998425 h 6286576"/>
              <a:gd name="connsiteX12544" fmla="*/ 1915461 w 6331249"/>
              <a:gd name="connsiteY12544" fmla="*/ 2032135 h 6286576"/>
              <a:gd name="connsiteX12545" fmla="*/ 1838750 w 6331249"/>
              <a:gd name="connsiteY12545" fmla="*/ 2077004 h 6286576"/>
              <a:gd name="connsiteX12546" fmla="*/ 2186276 w 6331249"/>
              <a:gd name="connsiteY12546" fmla="*/ 2059568 h 6286576"/>
              <a:gd name="connsiteX12547" fmla="*/ 2195109 w 6331249"/>
              <a:gd name="connsiteY12547" fmla="*/ 2048874 h 6286576"/>
              <a:gd name="connsiteX12548" fmla="*/ 2197666 w 6331249"/>
              <a:gd name="connsiteY12548" fmla="*/ 2038877 h 6286576"/>
              <a:gd name="connsiteX12549" fmla="*/ 2197666 w 6331249"/>
              <a:gd name="connsiteY12549" fmla="*/ 2038877 h 6286576"/>
              <a:gd name="connsiteX12550" fmla="*/ 2197666 w 6331249"/>
              <a:gd name="connsiteY12550" fmla="*/ 2037250 h 6286576"/>
              <a:gd name="connsiteX12551" fmla="*/ 2151174 w 6331249"/>
              <a:gd name="connsiteY12551" fmla="*/ 1988428 h 6286576"/>
              <a:gd name="connsiteX12552" fmla="*/ 2051914 w 6331249"/>
              <a:gd name="connsiteY12552" fmla="*/ 1971457 h 6286576"/>
              <a:gd name="connsiteX12553" fmla="*/ 2043313 w 6331249"/>
              <a:gd name="connsiteY12553" fmla="*/ 1971457 h 6286576"/>
              <a:gd name="connsiteX12554" fmla="*/ 1915693 w 6331249"/>
              <a:gd name="connsiteY12554" fmla="*/ 2031438 h 6286576"/>
              <a:gd name="connsiteX12555" fmla="*/ 1915693 w 6331249"/>
              <a:gd name="connsiteY12555" fmla="*/ 2031438 h 6286576"/>
              <a:gd name="connsiteX12556" fmla="*/ 1881522 w 6331249"/>
              <a:gd name="connsiteY12556" fmla="*/ 2061893 h 6286576"/>
              <a:gd name="connsiteX12557" fmla="*/ 1881522 w 6331249"/>
              <a:gd name="connsiteY12557" fmla="*/ 2061893 h 6286576"/>
              <a:gd name="connsiteX12558" fmla="*/ 1951260 w 6331249"/>
              <a:gd name="connsiteY12558" fmla="*/ 2025393 h 6286576"/>
              <a:gd name="connsiteX12559" fmla="*/ 2047265 w 6331249"/>
              <a:gd name="connsiteY12559" fmla="*/ 1982849 h 6286576"/>
              <a:gd name="connsiteX12560" fmla="*/ 2053542 w 6331249"/>
              <a:gd name="connsiteY12560" fmla="*/ 1982849 h 6286576"/>
              <a:gd name="connsiteX12561" fmla="*/ 2130021 w 6331249"/>
              <a:gd name="connsiteY12561" fmla="*/ 1995170 h 6286576"/>
              <a:gd name="connsiteX12562" fmla="*/ 2171166 w 6331249"/>
              <a:gd name="connsiteY12562" fmla="*/ 2040272 h 6286576"/>
              <a:gd name="connsiteX12563" fmla="*/ 2171166 w 6331249"/>
              <a:gd name="connsiteY12563" fmla="*/ 2041667 h 6286576"/>
              <a:gd name="connsiteX12564" fmla="*/ 2171166 w 6331249"/>
              <a:gd name="connsiteY12564" fmla="*/ 2041667 h 6286576"/>
              <a:gd name="connsiteX12565" fmla="*/ 2167447 w 6331249"/>
              <a:gd name="connsiteY12565" fmla="*/ 2055616 h 6286576"/>
              <a:gd name="connsiteX12566" fmla="*/ 2157683 w 6331249"/>
              <a:gd name="connsiteY12566" fmla="*/ 2067008 h 6286576"/>
              <a:gd name="connsiteX12567" fmla="*/ 2052844 w 6331249"/>
              <a:gd name="connsiteY12567" fmla="*/ 2098160 h 6286576"/>
              <a:gd name="connsiteX12568" fmla="*/ 2052844 w 6331249"/>
              <a:gd name="connsiteY12568" fmla="*/ 2098160 h 6286576"/>
              <a:gd name="connsiteX12569" fmla="*/ 2027739 w 6331249"/>
              <a:gd name="connsiteY12569" fmla="*/ 2099555 h 6286576"/>
              <a:gd name="connsiteX12570" fmla="*/ 2001936 w 6331249"/>
              <a:gd name="connsiteY12570" fmla="*/ 2099555 h 6286576"/>
              <a:gd name="connsiteX12571" fmla="*/ 1880127 w 6331249"/>
              <a:gd name="connsiteY12571" fmla="*/ 2073982 h 6286576"/>
              <a:gd name="connsiteX12572" fmla="*/ 1866645 w 6331249"/>
              <a:gd name="connsiteY12572" fmla="*/ 2067240 h 6286576"/>
              <a:gd name="connsiteX12573" fmla="*/ 1881290 w 6331249"/>
              <a:gd name="connsiteY12573" fmla="*/ 2062358 h 6286576"/>
              <a:gd name="connsiteX12574" fmla="*/ 1881290 w 6331249"/>
              <a:gd name="connsiteY12574" fmla="*/ 2062358 h 6286576"/>
              <a:gd name="connsiteX12575" fmla="*/ 1803416 w 6331249"/>
              <a:gd name="connsiteY12575" fmla="*/ 2064915 h 6286576"/>
              <a:gd name="connsiteX12576" fmla="*/ 1803416 w 6331249"/>
              <a:gd name="connsiteY12576" fmla="*/ 2064915 h 6286576"/>
              <a:gd name="connsiteX12577" fmla="*/ 1902443 w 6331249"/>
              <a:gd name="connsiteY12577" fmla="*/ 2011212 h 6286576"/>
              <a:gd name="connsiteX12578" fmla="*/ 2041919 w 6331249"/>
              <a:gd name="connsiteY12578" fmla="*/ 1947279 h 6286576"/>
              <a:gd name="connsiteX12579" fmla="*/ 2051682 w 6331249"/>
              <a:gd name="connsiteY12579" fmla="*/ 1947279 h 6286576"/>
              <a:gd name="connsiteX12580" fmla="*/ 2162100 w 6331249"/>
              <a:gd name="connsiteY12580" fmla="*/ 1966342 h 6286576"/>
              <a:gd name="connsiteX12581" fmla="*/ 2222539 w 6331249"/>
              <a:gd name="connsiteY12581" fmla="*/ 2036087 h 6286576"/>
              <a:gd name="connsiteX12582" fmla="*/ 2222539 w 6331249"/>
              <a:gd name="connsiteY12582" fmla="*/ 2038645 h 6286576"/>
              <a:gd name="connsiteX12583" fmla="*/ 2222539 w 6331249"/>
              <a:gd name="connsiteY12583" fmla="*/ 2038645 h 6286576"/>
              <a:gd name="connsiteX12584" fmla="*/ 2216960 w 6331249"/>
              <a:gd name="connsiteY12584" fmla="*/ 2060731 h 6286576"/>
              <a:gd name="connsiteX12585" fmla="*/ 2202315 w 6331249"/>
              <a:gd name="connsiteY12585" fmla="*/ 2078864 h 6286576"/>
              <a:gd name="connsiteX12586" fmla="*/ 2050055 w 6331249"/>
              <a:gd name="connsiteY12586" fmla="*/ 2125361 h 6286576"/>
              <a:gd name="connsiteX12587" fmla="*/ 2050055 w 6331249"/>
              <a:gd name="connsiteY12587" fmla="*/ 2125361 h 6286576"/>
              <a:gd name="connsiteX12588" fmla="*/ 2013791 w 6331249"/>
              <a:gd name="connsiteY12588" fmla="*/ 2127221 h 6286576"/>
              <a:gd name="connsiteX12589" fmla="*/ 1976598 w 6331249"/>
              <a:gd name="connsiteY12589" fmla="*/ 2127221 h 6286576"/>
              <a:gd name="connsiteX12590" fmla="*/ 1801091 w 6331249"/>
              <a:gd name="connsiteY12590" fmla="*/ 2088164 h 6286576"/>
              <a:gd name="connsiteX12591" fmla="*/ 1775986 w 6331249"/>
              <a:gd name="connsiteY12591" fmla="*/ 2074912 h 6286576"/>
              <a:gd name="connsiteX12592" fmla="*/ 1803648 w 6331249"/>
              <a:gd name="connsiteY12592" fmla="*/ 2065380 h 6286576"/>
              <a:gd name="connsiteX12593" fmla="*/ 1803648 w 6331249"/>
              <a:gd name="connsiteY12593" fmla="*/ 2065380 h 6286576"/>
              <a:gd name="connsiteX12594" fmla="*/ 1876176 w 6331249"/>
              <a:gd name="connsiteY12594" fmla="*/ 1525090 h 6286576"/>
              <a:gd name="connsiteX12595" fmla="*/ 1876176 w 6331249"/>
              <a:gd name="connsiteY12595" fmla="*/ 1525090 h 6286576"/>
              <a:gd name="connsiteX12596" fmla="*/ 1922667 w 6331249"/>
              <a:gd name="connsiteY12596" fmla="*/ 1571586 h 6286576"/>
              <a:gd name="connsiteX12597" fmla="*/ 1922667 w 6331249"/>
              <a:gd name="connsiteY12597" fmla="*/ 1571586 h 6286576"/>
              <a:gd name="connsiteX12598" fmla="*/ 1876176 w 6331249"/>
              <a:gd name="connsiteY12598" fmla="*/ 1618083 h 6286576"/>
              <a:gd name="connsiteX12599" fmla="*/ 1876176 w 6331249"/>
              <a:gd name="connsiteY12599" fmla="*/ 1618083 h 6286576"/>
              <a:gd name="connsiteX12600" fmla="*/ 1829684 w 6331249"/>
              <a:gd name="connsiteY12600" fmla="*/ 1571586 h 6286576"/>
              <a:gd name="connsiteX12601" fmla="*/ 1829684 w 6331249"/>
              <a:gd name="connsiteY12601" fmla="*/ 1571586 h 6286576"/>
              <a:gd name="connsiteX12602" fmla="*/ 1876176 w 6331249"/>
              <a:gd name="connsiteY12602" fmla="*/ 1525090 h 6286576"/>
              <a:gd name="connsiteX12603" fmla="*/ 1876176 w 6331249"/>
              <a:gd name="connsiteY12603" fmla="*/ 1525090 h 6286576"/>
              <a:gd name="connsiteX12604" fmla="*/ 1876176 w 6331249"/>
              <a:gd name="connsiteY12604" fmla="*/ 1546943 h 6286576"/>
              <a:gd name="connsiteX12605" fmla="*/ 1876176 w 6331249"/>
              <a:gd name="connsiteY12605" fmla="*/ 1546943 h 6286576"/>
              <a:gd name="connsiteX12606" fmla="*/ 1851070 w 6331249"/>
              <a:gd name="connsiteY12606" fmla="*/ 1572051 h 6286576"/>
              <a:gd name="connsiteX12607" fmla="*/ 1851070 w 6331249"/>
              <a:gd name="connsiteY12607" fmla="*/ 1572051 h 6286576"/>
              <a:gd name="connsiteX12608" fmla="*/ 1876176 w 6331249"/>
              <a:gd name="connsiteY12608" fmla="*/ 1597159 h 6286576"/>
              <a:gd name="connsiteX12609" fmla="*/ 1876176 w 6331249"/>
              <a:gd name="connsiteY12609" fmla="*/ 1597159 h 6286576"/>
              <a:gd name="connsiteX12610" fmla="*/ 1901281 w 6331249"/>
              <a:gd name="connsiteY12610" fmla="*/ 1572051 h 6286576"/>
              <a:gd name="connsiteX12611" fmla="*/ 1901281 w 6331249"/>
              <a:gd name="connsiteY12611" fmla="*/ 1572051 h 6286576"/>
              <a:gd name="connsiteX12612" fmla="*/ 1876176 w 6331249"/>
              <a:gd name="connsiteY12612" fmla="*/ 1546943 h 6286576"/>
              <a:gd name="connsiteX12613" fmla="*/ 1876176 w 6331249"/>
              <a:gd name="connsiteY12613" fmla="*/ 1546943 h 6286576"/>
              <a:gd name="connsiteX12614" fmla="*/ 1678353 w 6331249"/>
              <a:gd name="connsiteY12614" fmla="*/ 1593439 h 6286576"/>
              <a:gd name="connsiteX12615" fmla="*/ 1678353 w 6331249"/>
              <a:gd name="connsiteY12615" fmla="*/ 1593439 h 6286576"/>
              <a:gd name="connsiteX12616" fmla="*/ 1760178 w 6331249"/>
              <a:gd name="connsiteY12616" fmla="*/ 1554150 h 6286576"/>
              <a:gd name="connsiteX12617" fmla="*/ 1872224 w 6331249"/>
              <a:gd name="connsiteY12617" fmla="*/ 1509048 h 6286576"/>
              <a:gd name="connsiteX12618" fmla="*/ 1880127 w 6331249"/>
              <a:gd name="connsiteY12618" fmla="*/ 1509048 h 6286576"/>
              <a:gd name="connsiteX12619" fmla="*/ 1969159 w 6331249"/>
              <a:gd name="connsiteY12619" fmla="*/ 1527182 h 6286576"/>
              <a:gd name="connsiteX12620" fmla="*/ 2017046 w 6331249"/>
              <a:gd name="connsiteY12620" fmla="*/ 1581815 h 6286576"/>
              <a:gd name="connsiteX12621" fmla="*/ 2017046 w 6331249"/>
              <a:gd name="connsiteY12621" fmla="*/ 1583443 h 6286576"/>
              <a:gd name="connsiteX12622" fmla="*/ 2017046 w 6331249"/>
              <a:gd name="connsiteY12622" fmla="*/ 1583443 h 6286576"/>
              <a:gd name="connsiteX12623" fmla="*/ 2012861 w 6331249"/>
              <a:gd name="connsiteY12623" fmla="*/ 1599717 h 6286576"/>
              <a:gd name="connsiteX12624" fmla="*/ 2001471 w 6331249"/>
              <a:gd name="connsiteY12624" fmla="*/ 1612736 h 6286576"/>
              <a:gd name="connsiteX12625" fmla="*/ 1849675 w 6331249"/>
              <a:gd name="connsiteY12625" fmla="*/ 1644353 h 6286576"/>
              <a:gd name="connsiteX12626" fmla="*/ 1819456 w 6331249"/>
              <a:gd name="connsiteY12626" fmla="*/ 1642958 h 6286576"/>
              <a:gd name="connsiteX12627" fmla="*/ 1677191 w 6331249"/>
              <a:gd name="connsiteY12627" fmla="*/ 1607156 h 6286576"/>
              <a:gd name="connsiteX12628" fmla="*/ 1661616 w 6331249"/>
              <a:gd name="connsiteY12628" fmla="*/ 1598554 h 6286576"/>
              <a:gd name="connsiteX12629" fmla="*/ 1678586 w 6331249"/>
              <a:gd name="connsiteY12629" fmla="*/ 1593672 h 6286576"/>
              <a:gd name="connsiteX12630" fmla="*/ 1678586 w 6331249"/>
              <a:gd name="connsiteY12630" fmla="*/ 1593672 h 6286576"/>
              <a:gd name="connsiteX12631" fmla="*/ 1766920 w 6331249"/>
              <a:gd name="connsiteY12631" fmla="*/ 1566936 h 6286576"/>
              <a:gd name="connsiteX12632" fmla="*/ 1699042 w 6331249"/>
              <a:gd name="connsiteY12632" fmla="*/ 1601576 h 6286576"/>
              <a:gd name="connsiteX12633" fmla="*/ 1820153 w 6331249"/>
              <a:gd name="connsiteY12633" fmla="*/ 1628080 h 6286576"/>
              <a:gd name="connsiteX12634" fmla="*/ 1849675 w 6331249"/>
              <a:gd name="connsiteY12634" fmla="*/ 1629474 h 6286576"/>
              <a:gd name="connsiteX12635" fmla="*/ 1878268 w 6331249"/>
              <a:gd name="connsiteY12635" fmla="*/ 1629474 h 6286576"/>
              <a:gd name="connsiteX12636" fmla="*/ 1878268 w 6331249"/>
              <a:gd name="connsiteY12636" fmla="*/ 1629474 h 6286576"/>
              <a:gd name="connsiteX12637" fmla="*/ 1992637 w 6331249"/>
              <a:gd name="connsiteY12637" fmla="*/ 1601344 h 6286576"/>
              <a:gd name="connsiteX12638" fmla="*/ 2000541 w 6331249"/>
              <a:gd name="connsiteY12638" fmla="*/ 1592509 h 6286576"/>
              <a:gd name="connsiteX12639" fmla="*/ 2002866 w 6331249"/>
              <a:gd name="connsiteY12639" fmla="*/ 1583908 h 6286576"/>
              <a:gd name="connsiteX12640" fmla="*/ 2002866 w 6331249"/>
              <a:gd name="connsiteY12640" fmla="*/ 1583908 h 6286576"/>
              <a:gd name="connsiteX12641" fmla="*/ 2002866 w 6331249"/>
              <a:gd name="connsiteY12641" fmla="*/ 1583908 h 6286576"/>
              <a:gd name="connsiteX12642" fmla="*/ 1963348 w 6331249"/>
              <a:gd name="connsiteY12642" fmla="*/ 1542061 h 6286576"/>
              <a:gd name="connsiteX12643" fmla="*/ 1879895 w 6331249"/>
              <a:gd name="connsiteY12643" fmla="*/ 1525090 h 6286576"/>
              <a:gd name="connsiteX12644" fmla="*/ 1872921 w 6331249"/>
              <a:gd name="connsiteY12644" fmla="*/ 1525090 h 6286576"/>
              <a:gd name="connsiteX12645" fmla="*/ 1766687 w 6331249"/>
              <a:gd name="connsiteY12645" fmla="*/ 1568331 h 6286576"/>
              <a:gd name="connsiteX12646" fmla="*/ 1766687 w 6331249"/>
              <a:gd name="connsiteY12646" fmla="*/ 1568331 h 6286576"/>
              <a:gd name="connsiteX12647" fmla="*/ 1587229 w 6331249"/>
              <a:gd name="connsiteY12647" fmla="*/ 1592975 h 6286576"/>
              <a:gd name="connsiteX12648" fmla="*/ 1587229 w 6331249"/>
              <a:gd name="connsiteY12648" fmla="*/ 1592975 h 6286576"/>
              <a:gd name="connsiteX12649" fmla="*/ 1703459 w 6331249"/>
              <a:gd name="connsiteY12649" fmla="*/ 1535086 h 6286576"/>
              <a:gd name="connsiteX12650" fmla="*/ 1866180 w 6331249"/>
              <a:gd name="connsiteY12650" fmla="*/ 1467201 h 6286576"/>
              <a:gd name="connsiteX12651" fmla="*/ 1877570 w 6331249"/>
              <a:gd name="connsiteY12651" fmla="*/ 1467201 h 6286576"/>
              <a:gd name="connsiteX12652" fmla="*/ 2006352 w 6331249"/>
              <a:gd name="connsiteY12652" fmla="*/ 1494634 h 6286576"/>
              <a:gd name="connsiteX12653" fmla="*/ 2076090 w 6331249"/>
              <a:gd name="connsiteY12653" fmla="*/ 1578328 h 6286576"/>
              <a:gd name="connsiteX12654" fmla="*/ 2076090 w 6331249"/>
              <a:gd name="connsiteY12654" fmla="*/ 1581350 h 6286576"/>
              <a:gd name="connsiteX12655" fmla="*/ 2076090 w 6331249"/>
              <a:gd name="connsiteY12655" fmla="*/ 1581350 h 6286576"/>
              <a:gd name="connsiteX12656" fmla="*/ 2069581 w 6331249"/>
              <a:gd name="connsiteY12656" fmla="*/ 1606923 h 6286576"/>
              <a:gd name="connsiteX12657" fmla="*/ 2052612 w 6331249"/>
              <a:gd name="connsiteY12657" fmla="*/ 1627382 h 6286576"/>
              <a:gd name="connsiteX12658" fmla="*/ 1875013 w 6331249"/>
              <a:gd name="connsiteY12658" fmla="*/ 1675041 h 6286576"/>
              <a:gd name="connsiteX12659" fmla="*/ 1875013 w 6331249"/>
              <a:gd name="connsiteY12659" fmla="*/ 1675041 h 6286576"/>
              <a:gd name="connsiteX12660" fmla="*/ 1832706 w 6331249"/>
              <a:gd name="connsiteY12660" fmla="*/ 1675041 h 6286576"/>
              <a:gd name="connsiteX12661" fmla="*/ 1789468 w 6331249"/>
              <a:gd name="connsiteY12661" fmla="*/ 1672949 h 6286576"/>
              <a:gd name="connsiteX12662" fmla="*/ 1584672 w 6331249"/>
              <a:gd name="connsiteY12662" fmla="*/ 1619013 h 6286576"/>
              <a:gd name="connsiteX12663" fmla="*/ 1554685 w 6331249"/>
              <a:gd name="connsiteY12663" fmla="*/ 1602971 h 6286576"/>
              <a:gd name="connsiteX12664" fmla="*/ 1586764 w 6331249"/>
              <a:gd name="connsiteY12664" fmla="*/ 1593207 h 6286576"/>
              <a:gd name="connsiteX12665" fmla="*/ 1586764 w 6331249"/>
              <a:gd name="connsiteY12665" fmla="*/ 1593207 h 6286576"/>
              <a:gd name="connsiteX12666" fmla="*/ 1717871 w 6331249"/>
              <a:gd name="connsiteY12666" fmla="*/ 1559962 h 6286576"/>
              <a:gd name="connsiteX12667" fmla="*/ 1628374 w 6331249"/>
              <a:gd name="connsiteY12667" fmla="*/ 1608551 h 6286576"/>
              <a:gd name="connsiteX12668" fmla="*/ 2033783 w 6331249"/>
              <a:gd name="connsiteY12668" fmla="*/ 1604831 h 6286576"/>
              <a:gd name="connsiteX12669" fmla="*/ 2044011 w 6331249"/>
              <a:gd name="connsiteY12669" fmla="*/ 1592742 h 6286576"/>
              <a:gd name="connsiteX12670" fmla="*/ 2047033 w 6331249"/>
              <a:gd name="connsiteY12670" fmla="*/ 1581118 h 6286576"/>
              <a:gd name="connsiteX12671" fmla="*/ 2047033 w 6331249"/>
              <a:gd name="connsiteY12671" fmla="*/ 1581118 h 6286576"/>
              <a:gd name="connsiteX12672" fmla="*/ 2047033 w 6331249"/>
              <a:gd name="connsiteY12672" fmla="*/ 1579258 h 6286576"/>
              <a:gd name="connsiteX12673" fmla="*/ 1992870 w 6331249"/>
              <a:gd name="connsiteY12673" fmla="*/ 1520207 h 6286576"/>
              <a:gd name="connsiteX12674" fmla="*/ 1876640 w 6331249"/>
              <a:gd name="connsiteY12674" fmla="*/ 1495564 h 6286576"/>
              <a:gd name="connsiteX12675" fmla="*/ 1866645 w 6331249"/>
              <a:gd name="connsiteY12675" fmla="*/ 1495564 h 6286576"/>
              <a:gd name="connsiteX12676" fmla="*/ 1717871 w 6331249"/>
              <a:gd name="connsiteY12676" fmla="*/ 1559497 h 6286576"/>
              <a:gd name="connsiteX12677" fmla="*/ 1717871 w 6331249"/>
              <a:gd name="connsiteY12677" fmla="*/ 1559497 h 6286576"/>
              <a:gd name="connsiteX12678" fmla="*/ 1717871 w 6331249"/>
              <a:gd name="connsiteY12678" fmla="*/ 2648913 h 6286576"/>
              <a:gd name="connsiteX12679" fmla="*/ 1657897 w 6331249"/>
              <a:gd name="connsiteY12679" fmla="*/ 2690992 h 6286576"/>
              <a:gd name="connsiteX12680" fmla="*/ 1657897 w 6331249"/>
              <a:gd name="connsiteY12680" fmla="*/ 2690992 h 6286576"/>
              <a:gd name="connsiteX12681" fmla="*/ 1657897 w 6331249"/>
              <a:gd name="connsiteY12681" fmla="*/ 2690992 h 6286576"/>
              <a:gd name="connsiteX12682" fmla="*/ 1609080 w 6331249"/>
              <a:gd name="connsiteY12682" fmla="*/ 2712846 h 6286576"/>
              <a:gd name="connsiteX12683" fmla="*/ 1572584 w 6331249"/>
              <a:gd name="connsiteY12683" fmla="*/ 2740511 h 6286576"/>
              <a:gd name="connsiteX12684" fmla="*/ 1579325 w 6331249"/>
              <a:gd name="connsiteY12684" fmla="*/ 2761667 h 6286576"/>
              <a:gd name="connsiteX12685" fmla="*/ 1588856 w 6331249"/>
              <a:gd name="connsiteY12685" fmla="*/ 2769107 h 6286576"/>
              <a:gd name="connsiteX12686" fmla="*/ 1602107 w 6331249"/>
              <a:gd name="connsiteY12686" fmla="*/ 2772594 h 6286576"/>
              <a:gd name="connsiteX12687" fmla="*/ 1649993 w 6331249"/>
              <a:gd name="connsiteY12687" fmla="*/ 2753065 h 6286576"/>
              <a:gd name="connsiteX12688" fmla="*/ 1710200 w 6331249"/>
              <a:gd name="connsiteY12688" fmla="*/ 2665187 h 6286576"/>
              <a:gd name="connsiteX12689" fmla="*/ 1718568 w 6331249"/>
              <a:gd name="connsiteY12689" fmla="*/ 2648448 h 6286576"/>
              <a:gd name="connsiteX12690" fmla="*/ 1718568 w 6331249"/>
              <a:gd name="connsiteY12690" fmla="*/ 2648448 h 6286576"/>
              <a:gd name="connsiteX12691" fmla="*/ 1645809 w 6331249"/>
              <a:gd name="connsiteY12691" fmla="*/ 2673556 h 6286576"/>
              <a:gd name="connsiteX12692" fmla="*/ 1746231 w 6331249"/>
              <a:gd name="connsiteY12692" fmla="*/ 2600556 h 6286576"/>
              <a:gd name="connsiteX12693" fmla="*/ 1797372 w 6331249"/>
              <a:gd name="connsiteY12693" fmla="*/ 2561034 h 6286576"/>
              <a:gd name="connsiteX12694" fmla="*/ 1761573 w 6331249"/>
              <a:gd name="connsiteY12694" fmla="*/ 2614971 h 6286576"/>
              <a:gd name="connsiteX12695" fmla="*/ 1728564 w 6331249"/>
              <a:gd name="connsiteY12695" fmla="*/ 2675416 h 6286576"/>
              <a:gd name="connsiteX12696" fmla="*/ 1663011 w 6331249"/>
              <a:gd name="connsiteY12696" fmla="*/ 2770037 h 6286576"/>
              <a:gd name="connsiteX12697" fmla="*/ 1599549 w 6331249"/>
              <a:gd name="connsiteY12697" fmla="*/ 2794680 h 6286576"/>
              <a:gd name="connsiteX12698" fmla="*/ 1578396 w 6331249"/>
              <a:gd name="connsiteY12698" fmla="*/ 2789100 h 6286576"/>
              <a:gd name="connsiteX12699" fmla="*/ 1562124 w 6331249"/>
              <a:gd name="connsiteY12699" fmla="*/ 2776546 h 6286576"/>
              <a:gd name="connsiteX12700" fmla="*/ 1550268 w 6331249"/>
              <a:gd name="connsiteY12700" fmla="*/ 2740046 h 6286576"/>
              <a:gd name="connsiteX12701" fmla="*/ 1601177 w 6331249"/>
              <a:gd name="connsiteY12701" fmla="*/ 2693550 h 6286576"/>
              <a:gd name="connsiteX12702" fmla="*/ 1644647 w 6331249"/>
              <a:gd name="connsiteY12702" fmla="*/ 2674254 h 6286576"/>
              <a:gd name="connsiteX12703" fmla="*/ 1644647 w 6331249"/>
              <a:gd name="connsiteY12703" fmla="*/ 2674254 h 6286576"/>
              <a:gd name="connsiteX12704" fmla="*/ 1644647 w 6331249"/>
              <a:gd name="connsiteY12704" fmla="*/ 2674254 h 6286576"/>
              <a:gd name="connsiteX12705" fmla="*/ 1644647 w 6331249"/>
              <a:gd name="connsiteY12705" fmla="*/ 2674254 h 6286576"/>
              <a:gd name="connsiteX12706" fmla="*/ 1380341 w 6331249"/>
              <a:gd name="connsiteY12706" fmla="*/ 2246020 h 6286576"/>
              <a:gd name="connsiteX12707" fmla="*/ 1320366 w 6331249"/>
              <a:gd name="connsiteY12707" fmla="*/ 2288099 h 6286576"/>
              <a:gd name="connsiteX12708" fmla="*/ 1320366 w 6331249"/>
              <a:gd name="connsiteY12708" fmla="*/ 2288099 h 6286576"/>
              <a:gd name="connsiteX12709" fmla="*/ 1320366 w 6331249"/>
              <a:gd name="connsiteY12709" fmla="*/ 2288099 h 6286576"/>
              <a:gd name="connsiteX12710" fmla="*/ 1271550 w 6331249"/>
              <a:gd name="connsiteY12710" fmla="*/ 2309953 h 6286576"/>
              <a:gd name="connsiteX12711" fmla="*/ 1235054 w 6331249"/>
              <a:gd name="connsiteY12711" fmla="*/ 2337618 h 6286576"/>
              <a:gd name="connsiteX12712" fmla="*/ 1241795 w 6331249"/>
              <a:gd name="connsiteY12712" fmla="*/ 2358774 h 6286576"/>
              <a:gd name="connsiteX12713" fmla="*/ 1251326 w 6331249"/>
              <a:gd name="connsiteY12713" fmla="*/ 2366213 h 6286576"/>
              <a:gd name="connsiteX12714" fmla="*/ 1264576 w 6331249"/>
              <a:gd name="connsiteY12714" fmla="*/ 2369701 h 6286576"/>
              <a:gd name="connsiteX12715" fmla="*/ 1312463 w 6331249"/>
              <a:gd name="connsiteY12715" fmla="*/ 2350172 h 6286576"/>
              <a:gd name="connsiteX12716" fmla="*/ 1372670 w 6331249"/>
              <a:gd name="connsiteY12716" fmla="*/ 2262293 h 6286576"/>
              <a:gd name="connsiteX12717" fmla="*/ 1381038 w 6331249"/>
              <a:gd name="connsiteY12717" fmla="*/ 2245555 h 6286576"/>
              <a:gd name="connsiteX12718" fmla="*/ 1381038 w 6331249"/>
              <a:gd name="connsiteY12718" fmla="*/ 2245555 h 6286576"/>
              <a:gd name="connsiteX12719" fmla="*/ 1308279 w 6331249"/>
              <a:gd name="connsiteY12719" fmla="*/ 2270663 h 6286576"/>
              <a:gd name="connsiteX12720" fmla="*/ 1408701 w 6331249"/>
              <a:gd name="connsiteY12720" fmla="*/ 2197663 h 6286576"/>
              <a:gd name="connsiteX12721" fmla="*/ 1459842 w 6331249"/>
              <a:gd name="connsiteY12721" fmla="*/ 2158141 h 6286576"/>
              <a:gd name="connsiteX12722" fmla="*/ 1424043 w 6331249"/>
              <a:gd name="connsiteY12722" fmla="*/ 2212077 h 6286576"/>
              <a:gd name="connsiteX12723" fmla="*/ 1391034 w 6331249"/>
              <a:gd name="connsiteY12723" fmla="*/ 2272523 h 6286576"/>
              <a:gd name="connsiteX12724" fmla="*/ 1325480 w 6331249"/>
              <a:gd name="connsiteY12724" fmla="*/ 2367144 h 6286576"/>
              <a:gd name="connsiteX12725" fmla="*/ 1262019 w 6331249"/>
              <a:gd name="connsiteY12725" fmla="*/ 2391787 h 6286576"/>
              <a:gd name="connsiteX12726" fmla="*/ 1240865 w 6331249"/>
              <a:gd name="connsiteY12726" fmla="*/ 2386207 h 6286576"/>
              <a:gd name="connsiteX12727" fmla="*/ 1224593 w 6331249"/>
              <a:gd name="connsiteY12727" fmla="*/ 2373653 h 6286576"/>
              <a:gd name="connsiteX12728" fmla="*/ 1212738 w 6331249"/>
              <a:gd name="connsiteY12728" fmla="*/ 2337153 h 6286576"/>
              <a:gd name="connsiteX12729" fmla="*/ 1263646 w 6331249"/>
              <a:gd name="connsiteY12729" fmla="*/ 2290656 h 6286576"/>
              <a:gd name="connsiteX12730" fmla="*/ 1307116 w 6331249"/>
              <a:gd name="connsiteY12730" fmla="*/ 2271360 h 6286576"/>
              <a:gd name="connsiteX12731" fmla="*/ 1307116 w 6331249"/>
              <a:gd name="connsiteY12731" fmla="*/ 2271360 h 6286576"/>
              <a:gd name="connsiteX12732" fmla="*/ 1307116 w 6331249"/>
              <a:gd name="connsiteY12732" fmla="*/ 2271360 h 6286576"/>
              <a:gd name="connsiteX12733" fmla="*/ 1307116 w 6331249"/>
              <a:gd name="connsiteY12733" fmla="*/ 2271360 h 6286576"/>
              <a:gd name="connsiteX12734" fmla="*/ 1142070 w 6331249"/>
              <a:gd name="connsiteY12734" fmla="*/ 1767337 h 6286576"/>
              <a:gd name="connsiteX12735" fmla="*/ 1063267 w 6331249"/>
              <a:gd name="connsiteY12735" fmla="*/ 1805929 h 6286576"/>
              <a:gd name="connsiteX12736" fmla="*/ 1063267 w 6331249"/>
              <a:gd name="connsiteY12736" fmla="*/ 1805929 h 6286576"/>
              <a:gd name="connsiteX12737" fmla="*/ 1063267 w 6331249"/>
              <a:gd name="connsiteY12737" fmla="*/ 1805929 h 6286576"/>
              <a:gd name="connsiteX12738" fmla="*/ 1001433 w 6331249"/>
              <a:gd name="connsiteY12738" fmla="*/ 1822668 h 6286576"/>
              <a:gd name="connsiteX12739" fmla="*/ 953314 w 6331249"/>
              <a:gd name="connsiteY12739" fmla="*/ 1848706 h 6286576"/>
              <a:gd name="connsiteX12740" fmla="*/ 957266 w 6331249"/>
              <a:gd name="connsiteY12740" fmla="*/ 1874977 h 6286576"/>
              <a:gd name="connsiteX12741" fmla="*/ 967261 w 6331249"/>
              <a:gd name="connsiteY12741" fmla="*/ 1885438 h 6286576"/>
              <a:gd name="connsiteX12742" fmla="*/ 982371 w 6331249"/>
              <a:gd name="connsiteY12742" fmla="*/ 1891948 h 6286576"/>
              <a:gd name="connsiteX12743" fmla="*/ 1042811 w 6331249"/>
              <a:gd name="connsiteY12743" fmla="*/ 1877766 h 6286576"/>
              <a:gd name="connsiteX12744" fmla="*/ 1130447 w 6331249"/>
              <a:gd name="connsiteY12744" fmla="*/ 1784773 h 6286576"/>
              <a:gd name="connsiteX12745" fmla="*/ 1143465 w 6331249"/>
              <a:gd name="connsiteY12745" fmla="*/ 1766407 h 6286576"/>
              <a:gd name="connsiteX12746" fmla="*/ 1143465 w 6331249"/>
              <a:gd name="connsiteY12746" fmla="*/ 1766407 h 6286576"/>
              <a:gd name="connsiteX12747" fmla="*/ 1052341 w 6331249"/>
              <a:gd name="connsiteY12747" fmla="*/ 1782913 h 6286576"/>
              <a:gd name="connsiteX12748" fmla="*/ 1184843 w 6331249"/>
              <a:gd name="connsiteY12748" fmla="*/ 1715261 h 6286576"/>
              <a:gd name="connsiteX12749" fmla="*/ 1252488 w 6331249"/>
              <a:gd name="connsiteY12749" fmla="*/ 1677831 h 6286576"/>
              <a:gd name="connsiteX12750" fmla="*/ 1200185 w 6331249"/>
              <a:gd name="connsiteY12750" fmla="*/ 1735022 h 6286576"/>
              <a:gd name="connsiteX12751" fmla="*/ 1150206 w 6331249"/>
              <a:gd name="connsiteY12751" fmla="*/ 1799652 h 6286576"/>
              <a:gd name="connsiteX12752" fmla="*/ 1055131 w 6331249"/>
              <a:gd name="connsiteY12752" fmla="*/ 1899387 h 6286576"/>
              <a:gd name="connsiteX12753" fmla="*/ 975630 w 6331249"/>
              <a:gd name="connsiteY12753" fmla="*/ 1916824 h 6286576"/>
              <a:gd name="connsiteX12754" fmla="*/ 952384 w 6331249"/>
              <a:gd name="connsiteY12754" fmla="*/ 1906129 h 6286576"/>
              <a:gd name="connsiteX12755" fmla="*/ 935414 w 6331249"/>
              <a:gd name="connsiteY12755" fmla="*/ 1888228 h 6286576"/>
              <a:gd name="connsiteX12756" fmla="*/ 928208 w 6331249"/>
              <a:gd name="connsiteY12756" fmla="*/ 1842894 h 6286576"/>
              <a:gd name="connsiteX12757" fmla="*/ 997946 w 6331249"/>
              <a:gd name="connsiteY12757" fmla="*/ 1796397 h 6286576"/>
              <a:gd name="connsiteX12758" fmla="*/ 1053039 w 6331249"/>
              <a:gd name="connsiteY12758" fmla="*/ 1781751 h 6286576"/>
              <a:gd name="connsiteX12759" fmla="*/ 1053039 w 6331249"/>
              <a:gd name="connsiteY12759" fmla="*/ 1781751 h 6286576"/>
              <a:gd name="connsiteX12760" fmla="*/ 1053039 w 6331249"/>
              <a:gd name="connsiteY12760" fmla="*/ 1781751 h 6286576"/>
              <a:gd name="connsiteX12761" fmla="*/ 1053039 w 6331249"/>
              <a:gd name="connsiteY12761" fmla="*/ 1781751 h 6286576"/>
              <a:gd name="connsiteX12762" fmla="*/ 2493586 w 6331249"/>
              <a:gd name="connsiteY12762" fmla="*/ 2958348 h 6286576"/>
              <a:gd name="connsiteX12763" fmla="*/ 2516832 w 6331249"/>
              <a:gd name="connsiteY12763" fmla="*/ 2941377 h 6286576"/>
              <a:gd name="connsiteX12764" fmla="*/ 2542635 w 6331249"/>
              <a:gd name="connsiteY12764" fmla="*/ 2925103 h 6286576"/>
              <a:gd name="connsiteX12765" fmla="*/ 2661422 w 6331249"/>
              <a:gd name="connsiteY12765" fmla="*/ 2889300 h 6286576"/>
              <a:gd name="connsiteX12766" fmla="*/ 2661422 w 6331249"/>
              <a:gd name="connsiteY12766" fmla="*/ 2886976 h 6286576"/>
              <a:gd name="connsiteX12767" fmla="*/ 2883420 w 6331249"/>
              <a:gd name="connsiteY12767" fmla="*/ 3044599 h 6286576"/>
              <a:gd name="connsiteX12768" fmla="*/ 2983145 w 6331249"/>
              <a:gd name="connsiteY12768" fmla="*/ 3026930 h 6286576"/>
              <a:gd name="connsiteX12769" fmla="*/ 3028009 w 6331249"/>
              <a:gd name="connsiteY12769" fmla="*/ 3169908 h 6286576"/>
              <a:gd name="connsiteX12770" fmla="*/ 3028009 w 6331249"/>
              <a:gd name="connsiteY12770" fmla="*/ 3183392 h 6286576"/>
              <a:gd name="connsiteX12771" fmla="*/ 2941070 w 6331249"/>
              <a:gd name="connsiteY12771" fmla="*/ 3352872 h 6286576"/>
              <a:gd name="connsiteX12772" fmla="*/ 2871332 w 6331249"/>
              <a:gd name="connsiteY12772" fmla="*/ 3396114 h 6286576"/>
              <a:gd name="connsiteX12773" fmla="*/ 2915964 w 6331249"/>
              <a:gd name="connsiteY12773" fmla="*/ 3263831 h 6286576"/>
              <a:gd name="connsiteX12774" fmla="*/ 2907130 w 6331249"/>
              <a:gd name="connsiteY12774" fmla="*/ 3092026 h 6286576"/>
              <a:gd name="connsiteX12775" fmla="*/ 2903411 w 6331249"/>
              <a:gd name="connsiteY12775" fmla="*/ 3078309 h 6286576"/>
              <a:gd name="connsiteX12776" fmla="*/ 2894578 w 6331249"/>
              <a:gd name="connsiteY12776" fmla="*/ 3089468 h 6286576"/>
              <a:gd name="connsiteX12777" fmla="*/ 2816007 w 6331249"/>
              <a:gd name="connsiteY12777" fmla="*/ 3314512 h 6286576"/>
              <a:gd name="connsiteX12778" fmla="*/ 2818099 w 6331249"/>
              <a:gd name="connsiteY12778" fmla="*/ 3370076 h 6286576"/>
              <a:gd name="connsiteX12779" fmla="*/ 2823910 w 6331249"/>
              <a:gd name="connsiteY12779" fmla="*/ 3412155 h 6286576"/>
              <a:gd name="connsiteX12780" fmla="*/ 2786020 w 6331249"/>
              <a:gd name="connsiteY12780" fmla="*/ 3419130 h 6286576"/>
              <a:gd name="connsiteX12781" fmla="*/ 2728602 w 6331249"/>
              <a:gd name="connsiteY12781" fmla="*/ 3270573 h 6286576"/>
              <a:gd name="connsiteX12782" fmla="*/ 2754173 w 6331249"/>
              <a:gd name="connsiteY12782" fmla="*/ 3107835 h 6286576"/>
              <a:gd name="connsiteX12783" fmla="*/ 2773002 w 6331249"/>
              <a:gd name="connsiteY12783" fmla="*/ 3058781 h 6286576"/>
              <a:gd name="connsiteX12784" fmla="*/ 2741388 w 6331249"/>
              <a:gd name="connsiteY12784" fmla="*/ 3100860 h 6286576"/>
              <a:gd name="connsiteX12785" fmla="*/ 2665373 w 6331249"/>
              <a:gd name="connsiteY12785" fmla="*/ 3267318 h 6286576"/>
              <a:gd name="connsiteX12786" fmla="*/ 2673277 w 6331249"/>
              <a:gd name="connsiteY12786" fmla="*/ 3415642 h 6286576"/>
              <a:gd name="connsiteX12787" fmla="*/ 2653518 w 6331249"/>
              <a:gd name="connsiteY12787" fmla="*/ 3411225 h 6286576"/>
              <a:gd name="connsiteX12788" fmla="*/ 2613302 w 6331249"/>
              <a:gd name="connsiteY12788" fmla="*/ 3398206 h 6286576"/>
              <a:gd name="connsiteX12789" fmla="*/ 2571925 w 6331249"/>
              <a:gd name="connsiteY12789" fmla="*/ 3231748 h 6286576"/>
              <a:gd name="connsiteX12790" fmla="*/ 2611210 w 6331249"/>
              <a:gd name="connsiteY12790" fmla="*/ 3024838 h 6286576"/>
              <a:gd name="connsiteX12791" fmla="*/ 2621904 w 6331249"/>
              <a:gd name="connsiteY12791" fmla="*/ 3001590 h 6286576"/>
              <a:gd name="connsiteX12792" fmla="*/ 2600518 w 6331249"/>
              <a:gd name="connsiteY12792" fmla="*/ 3016004 h 6286576"/>
              <a:gd name="connsiteX12793" fmla="*/ 2491494 w 6331249"/>
              <a:gd name="connsiteY12793" fmla="*/ 3162468 h 6286576"/>
              <a:gd name="connsiteX12794" fmla="*/ 2477314 w 6331249"/>
              <a:gd name="connsiteY12794" fmla="*/ 3301958 h 6286576"/>
              <a:gd name="connsiteX12795" fmla="*/ 2414550 w 6331249"/>
              <a:gd name="connsiteY12795" fmla="*/ 3135035 h 6286576"/>
              <a:gd name="connsiteX12796" fmla="*/ 2414550 w 6331249"/>
              <a:gd name="connsiteY12796" fmla="*/ 3121551 h 6286576"/>
              <a:gd name="connsiteX12797" fmla="*/ 2492657 w 6331249"/>
              <a:gd name="connsiteY12797" fmla="*/ 2958813 h 6286576"/>
              <a:gd name="connsiteX12798" fmla="*/ 2492657 w 6331249"/>
              <a:gd name="connsiteY12798" fmla="*/ 2958813 h 6286576"/>
              <a:gd name="connsiteX12799" fmla="*/ 2852271 w 6331249"/>
              <a:gd name="connsiteY12799" fmla="*/ 3403786 h 6286576"/>
              <a:gd name="connsiteX12800" fmla="*/ 2839020 w 6331249"/>
              <a:gd name="connsiteY12800" fmla="*/ 3407970 h 6286576"/>
              <a:gd name="connsiteX12801" fmla="*/ 2833674 w 6331249"/>
              <a:gd name="connsiteY12801" fmla="*/ 3368448 h 6286576"/>
              <a:gd name="connsiteX12802" fmla="*/ 2831581 w 6331249"/>
              <a:gd name="connsiteY12802" fmla="*/ 3314745 h 6286576"/>
              <a:gd name="connsiteX12803" fmla="*/ 2898065 w 6331249"/>
              <a:gd name="connsiteY12803" fmla="*/ 3110159 h 6286576"/>
              <a:gd name="connsiteX12804" fmla="*/ 2902946 w 6331249"/>
              <a:gd name="connsiteY12804" fmla="*/ 3261273 h 6286576"/>
              <a:gd name="connsiteX12805" fmla="*/ 2852271 w 6331249"/>
              <a:gd name="connsiteY12805" fmla="*/ 3404018 h 6286576"/>
              <a:gd name="connsiteX12806" fmla="*/ 2852271 w 6331249"/>
              <a:gd name="connsiteY12806" fmla="*/ 3404018 h 6286576"/>
              <a:gd name="connsiteX12807" fmla="*/ 2770677 w 6331249"/>
              <a:gd name="connsiteY12807" fmla="*/ 3420525 h 6286576"/>
              <a:gd name="connsiteX12808" fmla="*/ 2744642 w 6331249"/>
              <a:gd name="connsiteY12808" fmla="*/ 3420525 h 6286576"/>
              <a:gd name="connsiteX12809" fmla="*/ 2724650 w 6331249"/>
              <a:gd name="connsiteY12809" fmla="*/ 3420525 h 6286576"/>
              <a:gd name="connsiteX12810" fmla="*/ 2724650 w 6331249"/>
              <a:gd name="connsiteY12810" fmla="*/ 3420525 h 6286576"/>
              <a:gd name="connsiteX12811" fmla="*/ 2690711 w 6331249"/>
              <a:gd name="connsiteY12811" fmla="*/ 3417037 h 6286576"/>
              <a:gd name="connsiteX12812" fmla="*/ 2681181 w 6331249"/>
              <a:gd name="connsiteY12812" fmla="*/ 3268480 h 6286576"/>
              <a:gd name="connsiteX12813" fmla="*/ 2725813 w 6331249"/>
              <a:gd name="connsiteY12813" fmla="*/ 3152239 h 6286576"/>
              <a:gd name="connsiteX12814" fmla="*/ 2715352 w 6331249"/>
              <a:gd name="connsiteY12814" fmla="*/ 3272433 h 6286576"/>
              <a:gd name="connsiteX12815" fmla="*/ 2770677 w 6331249"/>
              <a:gd name="connsiteY12815" fmla="*/ 3421222 h 6286576"/>
              <a:gd name="connsiteX12816" fmla="*/ 2770677 w 6331249"/>
              <a:gd name="connsiteY12816" fmla="*/ 3421222 h 6286576"/>
              <a:gd name="connsiteX12817" fmla="*/ 2595868 w 6331249"/>
              <a:gd name="connsiteY12817" fmla="*/ 3389139 h 6286576"/>
              <a:gd name="connsiteX12818" fmla="*/ 2590754 w 6331249"/>
              <a:gd name="connsiteY12818" fmla="*/ 3386815 h 6286576"/>
              <a:gd name="connsiteX12819" fmla="*/ 2494749 w 6331249"/>
              <a:gd name="connsiteY12819" fmla="*/ 3317070 h 6286576"/>
              <a:gd name="connsiteX12820" fmla="*/ 2507069 w 6331249"/>
              <a:gd name="connsiteY12820" fmla="*/ 3164793 h 6286576"/>
              <a:gd name="connsiteX12821" fmla="*/ 2588895 w 6331249"/>
              <a:gd name="connsiteY12821" fmla="*/ 3041809 h 6286576"/>
              <a:gd name="connsiteX12822" fmla="*/ 2558675 w 6331249"/>
              <a:gd name="connsiteY12822" fmla="*/ 3230818 h 6286576"/>
              <a:gd name="connsiteX12823" fmla="*/ 2595636 w 6331249"/>
              <a:gd name="connsiteY12823" fmla="*/ 3388209 h 6286576"/>
              <a:gd name="connsiteX12824" fmla="*/ 2595636 w 6331249"/>
              <a:gd name="connsiteY12824" fmla="*/ 3388209 h 6286576"/>
              <a:gd name="connsiteX12825" fmla="*/ 2673045 w 6331249"/>
              <a:gd name="connsiteY12825" fmla="*/ 1313762 h 6286576"/>
              <a:gd name="connsiteX12826" fmla="*/ 2691176 w 6331249"/>
              <a:gd name="connsiteY12826" fmla="*/ 1326549 h 6286576"/>
              <a:gd name="connsiteX12827" fmla="*/ 2788809 w 6331249"/>
              <a:gd name="connsiteY12827" fmla="*/ 1064308 h 6286576"/>
              <a:gd name="connsiteX12828" fmla="*/ 2799502 w 6331249"/>
              <a:gd name="connsiteY12828" fmla="*/ 1032458 h 6286576"/>
              <a:gd name="connsiteX12829" fmla="*/ 2787879 w 6331249"/>
              <a:gd name="connsiteY12829" fmla="*/ 1002932 h 6286576"/>
              <a:gd name="connsiteX12830" fmla="*/ 2676996 w 6331249"/>
              <a:gd name="connsiteY12830" fmla="*/ 1306555 h 6286576"/>
              <a:gd name="connsiteX12831" fmla="*/ 2673277 w 6331249"/>
              <a:gd name="connsiteY12831" fmla="*/ 1315157 h 6286576"/>
              <a:gd name="connsiteX12832" fmla="*/ 2673277 w 6331249"/>
              <a:gd name="connsiteY12832" fmla="*/ 1315157 h 6286576"/>
              <a:gd name="connsiteX12833" fmla="*/ 2846691 w 6331249"/>
              <a:gd name="connsiteY12833" fmla="*/ 1238205 h 6286576"/>
              <a:gd name="connsiteX12834" fmla="*/ 2848318 w 6331249"/>
              <a:gd name="connsiteY12834" fmla="*/ 1261454 h 6286576"/>
              <a:gd name="connsiteX12835" fmla="*/ 2923170 w 6331249"/>
              <a:gd name="connsiteY12835" fmla="*/ 1064540 h 6286576"/>
              <a:gd name="connsiteX12836" fmla="*/ 2917126 w 6331249"/>
              <a:gd name="connsiteY12836" fmla="*/ 1049894 h 6286576"/>
              <a:gd name="connsiteX12837" fmla="*/ 2848551 w 6331249"/>
              <a:gd name="connsiteY12837" fmla="*/ 1234253 h 6286576"/>
              <a:gd name="connsiteX12838" fmla="*/ 2846924 w 6331249"/>
              <a:gd name="connsiteY12838" fmla="*/ 1238903 h 6286576"/>
              <a:gd name="connsiteX12839" fmla="*/ 2846924 w 6331249"/>
              <a:gd name="connsiteY12839" fmla="*/ 1238903 h 6286576"/>
              <a:gd name="connsiteX12840" fmla="*/ 2970824 w 6331249"/>
              <a:gd name="connsiteY12840" fmla="*/ 1255641 h 6286576"/>
              <a:gd name="connsiteX12841" fmla="*/ 2970824 w 6331249"/>
              <a:gd name="connsiteY12841" fmla="*/ 1299116 h 6286576"/>
              <a:gd name="connsiteX12842" fmla="*/ 3033821 w 6331249"/>
              <a:gd name="connsiteY12842" fmla="*/ 1216352 h 6286576"/>
              <a:gd name="connsiteX12843" fmla="*/ 3047536 w 6331249"/>
              <a:gd name="connsiteY12843" fmla="*/ 1178225 h 6286576"/>
              <a:gd name="connsiteX12844" fmla="*/ 3013132 w 6331249"/>
              <a:gd name="connsiteY12844" fmla="*/ 1223094 h 6286576"/>
              <a:gd name="connsiteX12845" fmla="*/ 2992908 w 6331249"/>
              <a:gd name="connsiteY12845" fmla="*/ 1240763 h 6286576"/>
              <a:gd name="connsiteX12846" fmla="*/ 2969662 w 6331249"/>
              <a:gd name="connsiteY12846" fmla="*/ 1255874 h 6286576"/>
              <a:gd name="connsiteX12847" fmla="*/ 2969662 w 6331249"/>
              <a:gd name="connsiteY12847" fmla="*/ 1255874 h 6286576"/>
              <a:gd name="connsiteX12848" fmla="*/ 2831349 w 6331249"/>
              <a:gd name="connsiteY12848" fmla="*/ 541686 h 6286576"/>
              <a:gd name="connsiteX12849" fmla="*/ 2901087 w 6331249"/>
              <a:gd name="connsiteY12849" fmla="*/ 677921 h 6286576"/>
              <a:gd name="connsiteX12850" fmla="*/ 2824143 w 6331249"/>
              <a:gd name="connsiteY12850" fmla="*/ 814156 h 6286576"/>
              <a:gd name="connsiteX12851" fmla="*/ 2754405 w 6331249"/>
              <a:gd name="connsiteY12851" fmla="*/ 677921 h 6286576"/>
              <a:gd name="connsiteX12852" fmla="*/ 2831349 w 6331249"/>
              <a:gd name="connsiteY12852" fmla="*/ 541686 h 6286576"/>
              <a:gd name="connsiteX12853" fmla="*/ 2831349 w 6331249"/>
              <a:gd name="connsiteY12853" fmla="*/ 541686 h 6286576"/>
              <a:gd name="connsiteX12854" fmla="*/ 2831349 w 6331249"/>
              <a:gd name="connsiteY12854" fmla="*/ 556332 h 6286576"/>
              <a:gd name="connsiteX12855" fmla="*/ 2836231 w 6331249"/>
              <a:gd name="connsiteY12855" fmla="*/ 556332 h 6286576"/>
              <a:gd name="connsiteX12856" fmla="*/ 2838555 w 6331249"/>
              <a:gd name="connsiteY12856" fmla="*/ 556332 h 6286576"/>
              <a:gd name="connsiteX12857" fmla="*/ 2840880 w 6331249"/>
              <a:gd name="connsiteY12857" fmla="*/ 556332 h 6286576"/>
              <a:gd name="connsiteX12858" fmla="*/ 2843204 w 6331249"/>
              <a:gd name="connsiteY12858" fmla="*/ 556332 h 6286576"/>
              <a:gd name="connsiteX12859" fmla="*/ 2845529 w 6331249"/>
              <a:gd name="connsiteY12859" fmla="*/ 557727 h 6286576"/>
              <a:gd name="connsiteX12860" fmla="*/ 2847854 w 6331249"/>
              <a:gd name="connsiteY12860" fmla="*/ 559354 h 6286576"/>
              <a:gd name="connsiteX12861" fmla="*/ 2850411 w 6331249"/>
              <a:gd name="connsiteY12861" fmla="*/ 561214 h 6286576"/>
              <a:gd name="connsiteX12862" fmla="*/ 2852968 w 6331249"/>
              <a:gd name="connsiteY12862" fmla="*/ 563307 h 6286576"/>
              <a:gd name="connsiteX12863" fmla="*/ 2855525 w 6331249"/>
              <a:gd name="connsiteY12863" fmla="*/ 565631 h 6286576"/>
              <a:gd name="connsiteX12864" fmla="*/ 2857849 w 6331249"/>
              <a:gd name="connsiteY12864" fmla="*/ 568189 h 6286576"/>
              <a:gd name="connsiteX12865" fmla="*/ 2860174 w 6331249"/>
              <a:gd name="connsiteY12865" fmla="*/ 571211 h 6286576"/>
              <a:gd name="connsiteX12866" fmla="*/ 2862498 w 6331249"/>
              <a:gd name="connsiteY12866" fmla="*/ 574466 h 6286576"/>
              <a:gd name="connsiteX12867" fmla="*/ 2864823 w 6331249"/>
              <a:gd name="connsiteY12867" fmla="*/ 577953 h 6286576"/>
              <a:gd name="connsiteX12868" fmla="*/ 2867148 w 6331249"/>
              <a:gd name="connsiteY12868" fmla="*/ 581673 h 6286576"/>
              <a:gd name="connsiteX12869" fmla="*/ 2869240 w 6331249"/>
              <a:gd name="connsiteY12869" fmla="*/ 585625 h 6286576"/>
              <a:gd name="connsiteX12870" fmla="*/ 2871332 w 6331249"/>
              <a:gd name="connsiteY12870" fmla="*/ 589810 h 6286576"/>
              <a:gd name="connsiteX12871" fmla="*/ 2873192 w 6331249"/>
              <a:gd name="connsiteY12871" fmla="*/ 594227 h 6286576"/>
              <a:gd name="connsiteX12872" fmla="*/ 2875051 w 6331249"/>
              <a:gd name="connsiteY12872" fmla="*/ 598877 h 6286576"/>
              <a:gd name="connsiteX12873" fmla="*/ 2876678 w 6331249"/>
              <a:gd name="connsiteY12873" fmla="*/ 603759 h 6286576"/>
              <a:gd name="connsiteX12874" fmla="*/ 2878306 w 6331249"/>
              <a:gd name="connsiteY12874" fmla="*/ 608873 h 6286576"/>
              <a:gd name="connsiteX12875" fmla="*/ 2879700 w 6331249"/>
              <a:gd name="connsiteY12875" fmla="*/ 617243 h 6286576"/>
              <a:gd name="connsiteX12876" fmla="*/ 2881095 w 6331249"/>
              <a:gd name="connsiteY12876" fmla="*/ 622590 h 6286576"/>
              <a:gd name="connsiteX12877" fmla="*/ 2882258 w 6331249"/>
              <a:gd name="connsiteY12877" fmla="*/ 628169 h 6286576"/>
              <a:gd name="connsiteX12878" fmla="*/ 2882258 w 6331249"/>
              <a:gd name="connsiteY12878" fmla="*/ 633982 h 6286576"/>
              <a:gd name="connsiteX12879" fmla="*/ 2882258 w 6331249"/>
              <a:gd name="connsiteY12879" fmla="*/ 639794 h 6286576"/>
              <a:gd name="connsiteX12880" fmla="*/ 2882258 w 6331249"/>
              <a:gd name="connsiteY12880" fmla="*/ 645838 h 6286576"/>
              <a:gd name="connsiteX12881" fmla="*/ 2882258 w 6331249"/>
              <a:gd name="connsiteY12881" fmla="*/ 652115 h 6286576"/>
              <a:gd name="connsiteX12882" fmla="*/ 2882258 w 6331249"/>
              <a:gd name="connsiteY12882" fmla="*/ 658392 h 6286576"/>
              <a:gd name="connsiteX12883" fmla="*/ 2882258 w 6331249"/>
              <a:gd name="connsiteY12883" fmla="*/ 671411 h 6286576"/>
              <a:gd name="connsiteX12884" fmla="*/ 2882258 w 6331249"/>
              <a:gd name="connsiteY12884" fmla="*/ 677921 h 6286576"/>
              <a:gd name="connsiteX12885" fmla="*/ 2882258 w 6331249"/>
              <a:gd name="connsiteY12885" fmla="*/ 683733 h 6286576"/>
              <a:gd name="connsiteX12886" fmla="*/ 2882258 w 6331249"/>
              <a:gd name="connsiteY12886" fmla="*/ 690242 h 6286576"/>
              <a:gd name="connsiteX12887" fmla="*/ 2882258 w 6331249"/>
              <a:gd name="connsiteY12887" fmla="*/ 696752 h 6286576"/>
              <a:gd name="connsiteX12888" fmla="*/ 2882258 w 6331249"/>
              <a:gd name="connsiteY12888" fmla="*/ 703029 h 6286576"/>
              <a:gd name="connsiteX12889" fmla="*/ 2882258 w 6331249"/>
              <a:gd name="connsiteY12889" fmla="*/ 709306 h 6286576"/>
              <a:gd name="connsiteX12890" fmla="*/ 2882258 w 6331249"/>
              <a:gd name="connsiteY12890" fmla="*/ 715351 h 6286576"/>
              <a:gd name="connsiteX12891" fmla="*/ 2881095 w 6331249"/>
              <a:gd name="connsiteY12891" fmla="*/ 721163 h 6286576"/>
              <a:gd name="connsiteX12892" fmla="*/ 2879700 w 6331249"/>
              <a:gd name="connsiteY12892" fmla="*/ 727905 h 6286576"/>
              <a:gd name="connsiteX12893" fmla="*/ 2878073 w 6331249"/>
              <a:gd name="connsiteY12893" fmla="*/ 733484 h 6286576"/>
              <a:gd name="connsiteX12894" fmla="*/ 2876446 w 6331249"/>
              <a:gd name="connsiteY12894" fmla="*/ 738832 h 6286576"/>
              <a:gd name="connsiteX12895" fmla="*/ 2874586 w 6331249"/>
              <a:gd name="connsiteY12895" fmla="*/ 744179 h 6286576"/>
              <a:gd name="connsiteX12896" fmla="*/ 2872727 w 6331249"/>
              <a:gd name="connsiteY12896" fmla="*/ 749293 h 6286576"/>
              <a:gd name="connsiteX12897" fmla="*/ 2870635 w 6331249"/>
              <a:gd name="connsiteY12897" fmla="*/ 754175 h 6286576"/>
              <a:gd name="connsiteX12898" fmla="*/ 2868543 w 6331249"/>
              <a:gd name="connsiteY12898" fmla="*/ 758825 h 6286576"/>
              <a:gd name="connsiteX12899" fmla="*/ 2866450 w 6331249"/>
              <a:gd name="connsiteY12899" fmla="*/ 763242 h 6286576"/>
              <a:gd name="connsiteX12900" fmla="*/ 2864126 w 6331249"/>
              <a:gd name="connsiteY12900" fmla="*/ 767427 h 6286576"/>
              <a:gd name="connsiteX12901" fmla="*/ 2861801 w 6331249"/>
              <a:gd name="connsiteY12901" fmla="*/ 771379 h 6286576"/>
              <a:gd name="connsiteX12902" fmla="*/ 2859244 w 6331249"/>
              <a:gd name="connsiteY12902" fmla="*/ 775099 h 6286576"/>
              <a:gd name="connsiteX12903" fmla="*/ 2856687 w 6331249"/>
              <a:gd name="connsiteY12903" fmla="*/ 778586 h 6286576"/>
              <a:gd name="connsiteX12904" fmla="*/ 2854130 w 6331249"/>
              <a:gd name="connsiteY12904" fmla="*/ 781841 h 6286576"/>
              <a:gd name="connsiteX12905" fmla="*/ 2851573 w 6331249"/>
              <a:gd name="connsiteY12905" fmla="*/ 784863 h 6286576"/>
              <a:gd name="connsiteX12906" fmla="*/ 2849016 w 6331249"/>
              <a:gd name="connsiteY12906" fmla="*/ 787653 h 6286576"/>
              <a:gd name="connsiteX12907" fmla="*/ 2846459 w 6331249"/>
              <a:gd name="connsiteY12907" fmla="*/ 789978 h 6286576"/>
              <a:gd name="connsiteX12908" fmla="*/ 2843902 w 6331249"/>
              <a:gd name="connsiteY12908" fmla="*/ 792070 h 6286576"/>
              <a:gd name="connsiteX12909" fmla="*/ 2841345 w 6331249"/>
              <a:gd name="connsiteY12909" fmla="*/ 793930 h 6286576"/>
              <a:gd name="connsiteX12910" fmla="*/ 2838788 w 6331249"/>
              <a:gd name="connsiteY12910" fmla="*/ 795557 h 6286576"/>
              <a:gd name="connsiteX12911" fmla="*/ 2836231 w 6331249"/>
              <a:gd name="connsiteY12911" fmla="*/ 796952 h 6286576"/>
              <a:gd name="connsiteX12912" fmla="*/ 2833674 w 6331249"/>
              <a:gd name="connsiteY12912" fmla="*/ 796952 h 6286576"/>
              <a:gd name="connsiteX12913" fmla="*/ 2831117 w 6331249"/>
              <a:gd name="connsiteY12913" fmla="*/ 796952 h 6286576"/>
              <a:gd name="connsiteX12914" fmla="*/ 2828792 w 6331249"/>
              <a:gd name="connsiteY12914" fmla="*/ 796952 h 6286576"/>
              <a:gd name="connsiteX12915" fmla="*/ 2819261 w 6331249"/>
              <a:gd name="connsiteY12915" fmla="*/ 796952 h 6286576"/>
              <a:gd name="connsiteX12916" fmla="*/ 2816937 w 6331249"/>
              <a:gd name="connsiteY12916" fmla="*/ 796952 h 6286576"/>
              <a:gd name="connsiteX12917" fmla="*/ 2814612 w 6331249"/>
              <a:gd name="connsiteY12917" fmla="*/ 796952 h 6286576"/>
              <a:gd name="connsiteX12918" fmla="*/ 2812288 w 6331249"/>
              <a:gd name="connsiteY12918" fmla="*/ 796952 h 6286576"/>
              <a:gd name="connsiteX12919" fmla="*/ 2809963 w 6331249"/>
              <a:gd name="connsiteY12919" fmla="*/ 795557 h 6286576"/>
              <a:gd name="connsiteX12920" fmla="*/ 2807638 w 6331249"/>
              <a:gd name="connsiteY12920" fmla="*/ 793930 h 6286576"/>
              <a:gd name="connsiteX12921" fmla="*/ 2805081 w 6331249"/>
              <a:gd name="connsiteY12921" fmla="*/ 792070 h 6286576"/>
              <a:gd name="connsiteX12922" fmla="*/ 2802524 w 6331249"/>
              <a:gd name="connsiteY12922" fmla="*/ 789978 h 6286576"/>
              <a:gd name="connsiteX12923" fmla="*/ 2799967 w 6331249"/>
              <a:gd name="connsiteY12923" fmla="*/ 787653 h 6286576"/>
              <a:gd name="connsiteX12924" fmla="*/ 2797643 w 6331249"/>
              <a:gd name="connsiteY12924" fmla="*/ 785096 h 6286576"/>
              <a:gd name="connsiteX12925" fmla="*/ 2795318 w 6331249"/>
              <a:gd name="connsiteY12925" fmla="*/ 782073 h 6286576"/>
              <a:gd name="connsiteX12926" fmla="*/ 2792993 w 6331249"/>
              <a:gd name="connsiteY12926" fmla="*/ 778818 h 6286576"/>
              <a:gd name="connsiteX12927" fmla="*/ 2790669 w 6331249"/>
              <a:gd name="connsiteY12927" fmla="*/ 775331 h 6286576"/>
              <a:gd name="connsiteX12928" fmla="*/ 2788344 w 6331249"/>
              <a:gd name="connsiteY12928" fmla="*/ 771612 h 6286576"/>
              <a:gd name="connsiteX12929" fmla="*/ 2786717 w 6331249"/>
              <a:gd name="connsiteY12929" fmla="*/ 768124 h 6286576"/>
              <a:gd name="connsiteX12930" fmla="*/ 2784625 w 6331249"/>
              <a:gd name="connsiteY12930" fmla="*/ 763940 h 6286576"/>
              <a:gd name="connsiteX12931" fmla="*/ 2782765 w 6331249"/>
              <a:gd name="connsiteY12931" fmla="*/ 759522 h 6286576"/>
              <a:gd name="connsiteX12932" fmla="*/ 2780905 w 6331249"/>
              <a:gd name="connsiteY12932" fmla="*/ 754873 h 6286576"/>
              <a:gd name="connsiteX12933" fmla="*/ 2779278 w 6331249"/>
              <a:gd name="connsiteY12933" fmla="*/ 749991 h 6286576"/>
              <a:gd name="connsiteX12934" fmla="*/ 2777651 w 6331249"/>
              <a:gd name="connsiteY12934" fmla="*/ 744876 h 6286576"/>
              <a:gd name="connsiteX12935" fmla="*/ 2776256 w 6331249"/>
              <a:gd name="connsiteY12935" fmla="*/ 739529 h 6286576"/>
              <a:gd name="connsiteX12936" fmla="*/ 2774862 w 6331249"/>
              <a:gd name="connsiteY12936" fmla="*/ 734182 h 6286576"/>
              <a:gd name="connsiteX12937" fmla="*/ 2773699 w 6331249"/>
              <a:gd name="connsiteY12937" fmla="*/ 728602 h 6286576"/>
              <a:gd name="connsiteX12938" fmla="*/ 2773699 w 6331249"/>
              <a:gd name="connsiteY12938" fmla="*/ 722790 h 6286576"/>
              <a:gd name="connsiteX12939" fmla="*/ 2773699 w 6331249"/>
              <a:gd name="connsiteY12939" fmla="*/ 716978 h 6286576"/>
              <a:gd name="connsiteX12940" fmla="*/ 2773699 w 6331249"/>
              <a:gd name="connsiteY12940" fmla="*/ 710933 h 6286576"/>
              <a:gd name="connsiteX12941" fmla="*/ 2773699 w 6331249"/>
              <a:gd name="connsiteY12941" fmla="*/ 704656 h 6286576"/>
              <a:gd name="connsiteX12942" fmla="*/ 2773699 w 6331249"/>
              <a:gd name="connsiteY12942" fmla="*/ 698379 h 6286576"/>
              <a:gd name="connsiteX12943" fmla="*/ 2773699 w 6331249"/>
              <a:gd name="connsiteY12943" fmla="*/ 672109 h 6286576"/>
              <a:gd name="connsiteX12944" fmla="*/ 2773699 w 6331249"/>
              <a:gd name="connsiteY12944" fmla="*/ 665599 h 6286576"/>
              <a:gd name="connsiteX12945" fmla="*/ 2773699 w 6331249"/>
              <a:gd name="connsiteY12945" fmla="*/ 659090 h 6286576"/>
              <a:gd name="connsiteX12946" fmla="*/ 2773699 w 6331249"/>
              <a:gd name="connsiteY12946" fmla="*/ 652813 h 6286576"/>
              <a:gd name="connsiteX12947" fmla="*/ 2773699 w 6331249"/>
              <a:gd name="connsiteY12947" fmla="*/ 646536 h 6286576"/>
              <a:gd name="connsiteX12948" fmla="*/ 2773699 w 6331249"/>
              <a:gd name="connsiteY12948" fmla="*/ 640491 h 6286576"/>
              <a:gd name="connsiteX12949" fmla="*/ 2774862 w 6331249"/>
              <a:gd name="connsiteY12949" fmla="*/ 634679 h 6286576"/>
              <a:gd name="connsiteX12950" fmla="*/ 2776256 w 6331249"/>
              <a:gd name="connsiteY12950" fmla="*/ 628867 h 6286576"/>
              <a:gd name="connsiteX12951" fmla="*/ 2777883 w 6331249"/>
              <a:gd name="connsiteY12951" fmla="*/ 623287 h 6286576"/>
              <a:gd name="connsiteX12952" fmla="*/ 2779511 w 6331249"/>
              <a:gd name="connsiteY12952" fmla="*/ 617940 h 6286576"/>
              <a:gd name="connsiteX12953" fmla="*/ 2781370 w 6331249"/>
              <a:gd name="connsiteY12953" fmla="*/ 612593 h 6286576"/>
              <a:gd name="connsiteX12954" fmla="*/ 2783230 w 6331249"/>
              <a:gd name="connsiteY12954" fmla="*/ 607478 h 6286576"/>
              <a:gd name="connsiteX12955" fmla="*/ 2785322 w 6331249"/>
              <a:gd name="connsiteY12955" fmla="*/ 602596 h 6286576"/>
              <a:gd name="connsiteX12956" fmla="*/ 2787414 w 6331249"/>
              <a:gd name="connsiteY12956" fmla="*/ 597947 h 6286576"/>
              <a:gd name="connsiteX12957" fmla="*/ 2789506 w 6331249"/>
              <a:gd name="connsiteY12957" fmla="*/ 593529 h 6286576"/>
              <a:gd name="connsiteX12958" fmla="*/ 2791831 w 6331249"/>
              <a:gd name="connsiteY12958" fmla="*/ 589345 h 6286576"/>
              <a:gd name="connsiteX12959" fmla="*/ 2794156 w 6331249"/>
              <a:gd name="connsiteY12959" fmla="*/ 585393 h 6286576"/>
              <a:gd name="connsiteX12960" fmla="*/ 2796480 w 6331249"/>
              <a:gd name="connsiteY12960" fmla="*/ 581673 h 6286576"/>
              <a:gd name="connsiteX12961" fmla="*/ 2799037 w 6331249"/>
              <a:gd name="connsiteY12961" fmla="*/ 578186 h 6286576"/>
              <a:gd name="connsiteX12962" fmla="*/ 2801594 w 6331249"/>
              <a:gd name="connsiteY12962" fmla="*/ 574931 h 6286576"/>
              <a:gd name="connsiteX12963" fmla="*/ 2804151 w 6331249"/>
              <a:gd name="connsiteY12963" fmla="*/ 571909 h 6286576"/>
              <a:gd name="connsiteX12964" fmla="*/ 2806708 w 6331249"/>
              <a:gd name="connsiteY12964" fmla="*/ 569119 h 6286576"/>
              <a:gd name="connsiteX12965" fmla="*/ 2809265 w 6331249"/>
              <a:gd name="connsiteY12965" fmla="*/ 566794 h 6286576"/>
              <a:gd name="connsiteX12966" fmla="*/ 2811823 w 6331249"/>
              <a:gd name="connsiteY12966" fmla="*/ 564702 h 6286576"/>
              <a:gd name="connsiteX12967" fmla="*/ 2814380 w 6331249"/>
              <a:gd name="connsiteY12967" fmla="*/ 562842 h 6286576"/>
              <a:gd name="connsiteX12968" fmla="*/ 2816937 w 6331249"/>
              <a:gd name="connsiteY12968" fmla="*/ 561214 h 6286576"/>
              <a:gd name="connsiteX12969" fmla="*/ 2819494 w 6331249"/>
              <a:gd name="connsiteY12969" fmla="*/ 559819 h 6286576"/>
              <a:gd name="connsiteX12970" fmla="*/ 2822051 w 6331249"/>
              <a:gd name="connsiteY12970" fmla="*/ 559819 h 6286576"/>
              <a:gd name="connsiteX12971" fmla="*/ 2824608 w 6331249"/>
              <a:gd name="connsiteY12971" fmla="*/ 559819 h 6286576"/>
              <a:gd name="connsiteX12972" fmla="*/ 2826932 w 6331249"/>
              <a:gd name="connsiteY12972" fmla="*/ 559819 h 6286576"/>
              <a:gd name="connsiteX12973" fmla="*/ 2831814 w 6331249"/>
              <a:gd name="connsiteY12973" fmla="*/ 559819 h 6286576"/>
              <a:gd name="connsiteX12974" fmla="*/ 2828792 w 6331249"/>
              <a:gd name="connsiteY12974" fmla="*/ 617243 h 6286576"/>
              <a:gd name="connsiteX12975" fmla="*/ 2848551 w 6331249"/>
              <a:gd name="connsiteY12975" fmla="*/ 678153 h 6286576"/>
              <a:gd name="connsiteX12976" fmla="*/ 2826700 w 6331249"/>
              <a:gd name="connsiteY12976" fmla="*/ 739064 h 6286576"/>
              <a:gd name="connsiteX12977" fmla="*/ 2806941 w 6331249"/>
              <a:gd name="connsiteY12977" fmla="*/ 678153 h 6286576"/>
              <a:gd name="connsiteX12978" fmla="*/ 2828792 w 6331249"/>
              <a:gd name="connsiteY12978" fmla="*/ 617243 h 6286576"/>
              <a:gd name="connsiteX12979" fmla="*/ 2828792 w 6331249"/>
              <a:gd name="connsiteY12979" fmla="*/ 617243 h 6286576"/>
              <a:gd name="connsiteX12980" fmla="*/ 2754405 w 6331249"/>
              <a:gd name="connsiteY12980" fmla="*/ 344540 h 6286576"/>
              <a:gd name="connsiteX12981" fmla="*/ 2747664 w 6331249"/>
              <a:gd name="connsiteY12981" fmla="*/ 347562 h 6286576"/>
              <a:gd name="connsiteX12982" fmla="*/ 2740923 w 6331249"/>
              <a:gd name="connsiteY12982" fmla="*/ 350352 h 6286576"/>
              <a:gd name="connsiteX12983" fmla="*/ 2734181 w 6331249"/>
              <a:gd name="connsiteY12983" fmla="*/ 352677 h 6286576"/>
              <a:gd name="connsiteX12984" fmla="*/ 2727208 w 6331249"/>
              <a:gd name="connsiteY12984" fmla="*/ 354769 h 6286576"/>
              <a:gd name="connsiteX12985" fmla="*/ 2720234 w 6331249"/>
              <a:gd name="connsiteY12985" fmla="*/ 356629 h 6286576"/>
              <a:gd name="connsiteX12986" fmla="*/ 2713260 w 6331249"/>
              <a:gd name="connsiteY12986" fmla="*/ 358024 h 6286576"/>
              <a:gd name="connsiteX12987" fmla="*/ 2706286 w 6331249"/>
              <a:gd name="connsiteY12987" fmla="*/ 358024 h 6286576"/>
              <a:gd name="connsiteX12988" fmla="*/ 2699080 w 6331249"/>
              <a:gd name="connsiteY12988" fmla="*/ 358024 h 6286576"/>
              <a:gd name="connsiteX12989" fmla="*/ 2691874 w 6331249"/>
              <a:gd name="connsiteY12989" fmla="*/ 358024 h 6286576"/>
              <a:gd name="connsiteX12990" fmla="*/ 2677461 w 6331249"/>
              <a:gd name="connsiteY12990" fmla="*/ 358024 h 6286576"/>
              <a:gd name="connsiteX12991" fmla="*/ 2670255 w 6331249"/>
              <a:gd name="connsiteY12991" fmla="*/ 358024 h 6286576"/>
              <a:gd name="connsiteX12992" fmla="*/ 2663049 w 6331249"/>
              <a:gd name="connsiteY12992" fmla="*/ 358024 h 6286576"/>
              <a:gd name="connsiteX12993" fmla="*/ 2659794 w 6331249"/>
              <a:gd name="connsiteY12993" fmla="*/ 358024 h 6286576"/>
              <a:gd name="connsiteX12994" fmla="*/ 2713957 w 6331249"/>
              <a:gd name="connsiteY12994" fmla="*/ 414750 h 6286576"/>
              <a:gd name="connsiteX12995" fmla="*/ 2792761 w 6331249"/>
              <a:gd name="connsiteY12995" fmla="*/ 407775 h 6286576"/>
              <a:gd name="connsiteX12996" fmla="*/ 2883652 w 6331249"/>
              <a:gd name="connsiteY12996" fmla="*/ 401731 h 6286576"/>
              <a:gd name="connsiteX12997" fmla="*/ 2883652 w 6331249"/>
              <a:gd name="connsiteY12997" fmla="*/ 401731 h 6286576"/>
              <a:gd name="connsiteX12998" fmla="*/ 2988026 w 6331249"/>
              <a:gd name="connsiteY12998" fmla="*/ 544011 h 6286576"/>
              <a:gd name="connsiteX12999" fmla="*/ 3000347 w 6331249"/>
              <a:gd name="connsiteY12999" fmla="*/ 520762 h 6286576"/>
              <a:gd name="connsiteX13000" fmla="*/ 2972219 w 6331249"/>
              <a:gd name="connsiteY13000" fmla="*/ 469616 h 6286576"/>
              <a:gd name="connsiteX13001" fmla="*/ 2967105 w 6331249"/>
              <a:gd name="connsiteY13001" fmla="*/ 406613 h 6286576"/>
              <a:gd name="connsiteX13002" fmla="*/ 2947346 w 6331249"/>
              <a:gd name="connsiteY13002" fmla="*/ 321757 h 6286576"/>
              <a:gd name="connsiteX13003" fmla="*/ 2844367 w 6331249"/>
              <a:gd name="connsiteY13003" fmla="*/ 304088 h 6286576"/>
              <a:gd name="connsiteX13004" fmla="*/ 2754173 w 6331249"/>
              <a:gd name="connsiteY13004" fmla="*/ 342680 h 6286576"/>
              <a:gd name="connsiteX13005" fmla="*/ 2754173 w 6331249"/>
              <a:gd name="connsiteY13005" fmla="*/ 342680 h 6286576"/>
              <a:gd name="connsiteX13006" fmla="*/ 2672812 w 6331249"/>
              <a:gd name="connsiteY13006" fmla="*/ 424049 h 6286576"/>
              <a:gd name="connsiteX13007" fmla="*/ 2674672 w 6331249"/>
              <a:gd name="connsiteY13007" fmla="*/ 426607 h 6286576"/>
              <a:gd name="connsiteX13008" fmla="*/ 2678159 w 6331249"/>
              <a:gd name="connsiteY13008" fmla="*/ 430791 h 6286576"/>
              <a:gd name="connsiteX13009" fmla="*/ 2681878 w 6331249"/>
              <a:gd name="connsiteY13009" fmla="*/ 434976 h 6286576"/>
              <a:gd name="connsiteX13010" fmla="*/ 2685830 w 6331249"/>
              <a:gd name="connsiteY13010" fmla="*/ 438928 h 6286576"/>
              <a:gd name="connsiteX13011" fmla="*/ 2690014 w 6331249"/>
              <a:gd name="connsiteY13011" fmla="*/ 442648 h 6286576"/>
              <a:gd name="connsiteX13012" fmla="*/ 2693733 w 6331249"/>
              <a:gd name="connsiteY13012" fmla="*/ 446368 h 6286576"/>
              <a:gd name="connsiteX13013" fmla="*/ 2698382 w 6331249"/>
              <a:gd name="connsiteY13013" fmla="*/ 449855 h 6286576"/>
              <a:gd name="connsiteX13014" fmla="*/ 2703264 w 6331249"/>
              <a:gd name="connsiteY13014" fmla="*/ 453110 h 6286576"/>
              <a:gd name="connsiteX13015" fmla="*/ 2708378 w 6331249"/>
              <a:gd name="connsiteY13015" fmla="*/ 456364 h 6286576"/>
              <a:gd name="connsiteX13016" fmla="*/ 2713725 w 6331249"/>
              <a:gd name="connsiteY13016" fmla="*/ 459387 h 6286576"/>
              <a:gd name="connsiteX13017" fmla="*/ 2719536 w 6331249"/>
              <a:gd name="connsiteY13017" fmla="*/ 462177 h 6286576"/>
              <a:gd name="connsiteX13018" fmla="*/ 2767190 w 6331249"/>
              <a:gd name="connsiteY13018" fmla="*/ 467059 h 6286576"/>
              <a:gd name="connsiteX13019" fmla="*/ 2877376 w 6331249"/>
              <a:gd name="connsiteY13019" fmla="*/ 461014 h 6286576"/>
              <a:gd name="connsiteX13020" fmla="*/ 2877376 w 6331249"/>
              <a:gd name="connsiteY13020" fmla="*/ 461014 h 6286576"/>
              <a:gd name="connsiteX13021" fmla="*/ 2970359 w 6331249"/>
              <a:gd name="connsiteY13021" fmla="*/ 584928 h 6286576"/>
              <a:gd name="connsiteX13022" fmla="*/ 2980123 w 6331249"/>
              <a:gd name="connsiteY13022" fmla="*/ 565864 h 6286576"/>
              <a:gd name="connsiteX13023" fmla="*/ 2871332 w 6331249"/>
              <a:gd name="connsiteY13023" fmla="*/ 429164 h 6286576"/>
              <a:gd name="connsiteX13024" fmla="*/ 2871332 w 6331249"/>
              <a:gd name="connsiteY13024" fmla="*/ 429164 h 6286576"/>
              <a:gd name="connsiteX13025" fmla="*/ 2800200 w 6331249"/>
              <a:gd name="connsiteY13025" fmla="*/ 436371 h 6286576"/>
              <a:gd name="connsiteX13026" fmla="*/ 2701637 w 6331249"/>
              <a:gd name="connsiteY13026" fmla="*/ 441950 h 6286576"/>
              <a:gd name="connsiteX13027" fmla="*/ 2672115 w 6331249"/>
              <a:gd name="connsiteY13027" fmla="*/ 424049 h 6286576"/>
              <a:gd name="connsiteX13028" fmla="*/ 2672115 w 6331249"/>
              <a:gd name="connsiteY13028" fmla="*/ 424049 h 62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</a:cxnLst>
            <a:rect l="l" t="t" r="r" b="b"/>
            <a:pathLst>
              <a:path w="6331249" h="6286576">
                <a:moveTo>
                  <a:pt x="2614465" y="1721770"/>
                </a:moveTo>
                <a:lnTo>
                  <a:pt x="2607491" y="1640401"/>
                </a:lnTo>
                <a:cubicBezTo>
                  <a:pt x="2677229" y="1663649"/>
                  <a:pt x="2752313" y="1697127"/>
                  <a:pt x="2824375" y="1728280"/>
                </a:cubicBezTo>
                <a:lnTo>
                  <a:pt x="2819726" y="1631102"/>
                </a:lnTo>
                <a:cubicBezTo>
                  <a:pt x="2904806" y="1626220"/>
                  <a:pt x="3017316" y="1607853"/>
                  <a:pt x="3088681" y="1561357"/>
                </a:cubicBezTo>
                <a:cubicBezTo>
                  <a:pt x="3103907" y="1552011"/>
                  <a:pt x="3117738" y="1540573"/>
                  <a:pt x="3129826" y="1527414"/>
                </a:cubicBezTo>
                <a:cubicBezTo>
                  <a:pt x="3141565" y="1514549"/>
                  <a:pt x="3150585" y="1499447"/>
                  <a:pt x="3156326" y="1483010"/>
                </a:cubicBezTo>
                <a:lnTo>
                  <a:pt x="3156326" y="1483010"/>
                </a:lnTo>
                <a:cubicBezTo>
                  <a:pt x="3173296" y="1433259"/>
                  <a:pt x="3156326" y="1408848"/>
                  <a:pt x="3122155" y="1397456"/>
                </a:cubicBezTo>
                <a:cubicBezTo>
                  <a:pt x="3087821" y="1389719"/>
                  <a:pt x="3052371" y="1388301"/>
                  <a:pt x="3017548" y="1393271"/>
                </a:cubicBezTo>
                <a:cubicBezTo>
                  <a:pt x="3000718" y="1394936"/>
                  <a:pt x="2983772" y="1395478"/>
                  <a:pt x="2966873" y="1394899"/>
                </a:cubicBezTo>
                <a:lnTo>
                  <a:pt x="2966873" y="1394899"/>
                </a:lnTo>
                <a:cubicBezTo>
                  <a:pt x="2934700" y="1392976"/>
                  <a:pt x="2902435" y="1393832"/>
                  <a:pt x="2870402" y="1397456"/>
                </a:cubicBezTo>
                <a:cubicBezTo>
                  <a:pt x="2845157" y="1400141"/>
                  <a:pt x="2819773" y="1401383"/>
                  <a:pt x="2794388" y="1401176"/>
                </a:cubicBezTo>
                <a:cubicBezTo>
                  <a:pt x="2764866" y="1401176"/>
                  <a:pt x="2743480" y="1398154"/>
                  <a:pt x="2716514" y="1395131"/>
                </a:cubicBezTo>
                <a:cubicBezTo>
                  <a:pt x="2689549" y="1392109"/>
                  <a:pt x="2656773" y="1388622"/>
                  <a:pt x="2604469" y="1385367"/>
                </a:cubicBezTo>
                <a:cubicBezTo>
                  <a:pt x="2549586" y="1384212"/>
                  <a:pt x="2494679" y="1386776"/>
                  <a:pt x="2440121" y="1393039"/>
                </a:cubicBezTo>
                <a:cubicBezTo>
                  <a:pt x="2355273" y="1400479"/>
                  <a:pt x="2264149" y="1408383"/>
                  <a:pt x="2198364" y="1396759"/>
                </a:cubicBezTo>
                <a:lnTo>
                  <a:pt x="2198364" y="1396759"/>
                </a:lnTo>
                <a:cubicBezTo>
                  <a:pt x="2181394" y="1393736"/>
                  <a:pt x="2165122" y="1390947"/>
                  <a:pt x="2149082" y="1388622"/>
                </a:cubicBezTo>
                <a:cubicBezTo>
                  <a:pt x="2243461" y="1345282"/>
                  <a:pt x="2342628" y="1313286"/>
                  <a:pt x="2444537" y="1293304"/>
                </a:cubicBezTo>
                <a:cubicBezTo>
                  <a:pt x="2543797" y="1277262"/>
                  <a:pt x="2628180" y="1287492"/>
                  <a:pt x="2689317" y="1339800"/>
                </a:cubicBezTo>
                <a:lnTo>
                  <a:pt x="2694663" y="1344218"/>
                </a:lnTo>
                <a:lnTo>
                  <a:pt x="2697685" y="1337941"/>
                </a:lnTo>
                <a:cubicBezTo>
                  <a:pt x="2738458" y="1250748"/>
                  <a:pt x="2772328" y="1160502"/>
                  <a:pt x="2799037" y="1068028"/>
                </a:cubicBezTo>
                <a:lnTo>
                  <a:pt x="2804849" y="1049661"/>
                </a:lnTo>
                <a:lnTo>
                  <a:pt x="2807638" y="1059426"/>
                </a:lnTo>
                <a:cubicBezTo>
                  <a:pt x="2811358" y="1074925"/>
                  <a:pt x="2814682" y="1089881"/>
                  <a:pt x="2817634" y="1104295"/>
                </a:cubicBezTo>
                <a:cubicBezTo>
                  <a:pt x="2825073" y="1143352"/>
                  <a:pt x="2830187" y="1186594"/>
                  <a:pt x="2834138" y="1232161"/>
                </a:cubicBezTo>
                <a:lnTo>
                  <a:pt x="2837393" y="1264941"/>
                </a:lnTo>
                <a:lnTo>
                  <a:pt x="2837393" y="1264941"/>
                </a:lnTo>
                <a:cubicBezTo>
                  <a:pt x="2837393" y="1273001"/>
                  <a:pt x="2837788" y="1280750"/>
                  <a:pt x="2838555" y="1288189"/>
                </a:cubicBezTo>
                <a:lnTo>
                  <a:pt x="2839718" y="1314460"/>
                </a:lnTo>
                <a:lnTo>
                  <a:pt x="2849016" y="1289817"/>
                </a:lnTo>
                <a:lnTo>
                  <a:pt x="2928749" y="1080582"/>
                </a:lnTo>
                <a:cubicBezTo>
                  <a:pt x="2935095" y="1098778"/>
                  <a:pt x="2940372" y="1117330"/>
                  <a:pt x="2944556" y="1136145"/>
                </a:cubicBezTo>
                <a:cubicBezTo>
                  <a:pt x="2945486" y="1140330"/>
                  <a:pt x="2946416" y="1144515"/>
                  <a:pt x="2947346" y="1148699"/>
                </a:cubicBezTo>
                <a:cubicBezTo>
                  <a:pt x="2949670" y="1161098"/>
                  <a:pt x="2951693" y="1173498"/>
                  <a:pt x="2953390" y="1185897"/>
                </a:cubicBezTo>
                <a:cubicBezTo>
                  <a:pt x="2958946" y="1227192"/>
                  <a:pt x="2961433" y="1268844"/>
                  <a:pt x="2960829" y="1310507"/>
                </a:cubicBezTo>
                <a:lnTo>
                  <a:pt x="2960829" y="1320504"/>
                </a:lnTo>
                <a:lnTo>
                  <a:pt x="2969430" y="1315157"/>
                </a:lnTo>
                <a:cubicBezTo>
                  <a:pt x="3003508" y="1292536"/>
                  <a:pt x="3029939" y="1260112"/>
                  <a:pt x="3045211" y="1222164"/>
                </a:cubicBezTo>
                <a:cubicBezTo>
                  <a:pt x="3056904" y="1194229"/>
                  <a:pt x="3065412" y="1165059"/>
                  <a:pt x="3070549" y="1135215"/>
                </a:cubicBezTo>
                <a:cubicBezTo>
                  <a:pt x="3082870" y="1215189"/>
                  <a:pt x="3083799" y="1320039"/>
                  <a:pt x="3165857" y="1362119"/>
                </a:cubicBezTo>
                <a:cubicBezTo>
                  <a:pt x="3247915" y="1320039"/>
                  <a:pt x="3248845" y="1215422"/>
                  <a:pt x="3261166" y="1135215"/>
                </a:cubicBezTo>
                <a:cubicBezTo>
                  <a:pt x="3266326" y="1165059"/>
                  <a:pt x="3274811" y="1194226"/>
                  <a:pt x="3286503" y="1222164"/>
                </a:cubicBezTo>
                <a:cubicBezTo>
                  <a:pt x="3301776" y="1260112"/>
                  <a:pt x="3328207" y="1292536"/>
                  <a:pt x="3362285" y="1315157"/>
                </a:cubicBezTo>
                <a:lnTo>
                  <a:pt x="3370886" y="1320504"/>
                </a:lnTo>
                <a:cubicBezTo>
                  <a:pt x="3370886" y="1317094"/>
                  <a:pt x="3370886" y="1313762"/>
                  <a:pt x="3370886" y="1310507"/>
                </a:cubicBezTo>
                <a:cubicBezTo>
                  <a:pt x="3370282" y="1268844"/>
                  <a:pt x="3372769" y="1227192"/>
                  <a:pt x="3378325" y="1185897"/>
                </a:cubicBezTo>
                <a:cubicBezTo>
                  <a:pt x="3380022" y="1173498"/>
                  <a:pt x="3382044" y="1161098"/>
                  <a:pt x="3384369" y="1148699"/>
                </a:cubicBezTo>
                <a:lnTo>
                  <a:pt x="3387158" y="1136145"/>
                </a:lnTo>
                <a:cubicBezTo>
                  <a:pt x="3391342" y="1117330"/>
                  <a:pt x="3396619" y="1098778"/>
                  <a:pt x="3402965" y="1080582"/>
                </a:cubicBezTo>
                <a:lnTo>
                  <a:pt x="3482699" y="1289817"/>
                </a:lnTo>
                <a:lnTo>
                  <a:pt x="3491997" y="1314460"/>
                </a:lnTo>
                <a:lnTo>
                  <a:pt x="3492694" y="1288189"/>
                </a:lnTo>
                <a:cubicBezTo>
                  <a:pt x="3492694" y="1280129"/>
                  <a:pt x="3493090" y="1272380"/>
                  <a:pt x="3493857" y="1264941"/>
                </a:cubicBezTo>
                <a:lnTo>
                  <a:pt x="3493857" y="1264941"/>
                </a:lnTo>
                <a:lnTo>
                  <a:pt x="3496646" y="1233091"/>
                </a:lnTo>
                <a:cubicBezTo>
                  <a:pt x="3500831" y="1186594"/>
                  <a:pt x="3505945" y="1144050"/>
                  <a:pt x="3513151" y="1105225"/>
                </a:cubicBezTo>
                <a:cubicBezTo>
                  <a:pt x="3516103" y="1089725"/>
                  <a:pt x="3519427" y="1074770"/>
                  <a:pt x="3523146" y="1060356"/>
                </a:cubicBezTo>
                <a:lnTo>
                  <a:pt x="3525936" y="1050591"/>
                </a:lnTo>
                <a:lnTo>
                  <a:pt x="3531748" y="1068958"/>
                </a:lnTo>
                <a:cubicBezTo>
                  <a:pt x="3558457" y="1161430"/>
                  <a:pt x="3592350" y="1251678"/>
                  <a:pt x="3633100" y="1338870"/>
                </a:cubicBezTo>
                <a:lnTo>
                  <a:pt x="3636121" y="1345147"/>
                </a:lnTo>
                <a:lnTo>
                  <a:pt x="3641468" y="1340730"/>
                </a:lnTo>
                <a:cubicBezTo>
                  <a:pt x="3702372" y="1289352"/>
                  <a:pt x="3786755" y="1279122"/>
                  <a:pt x="3886247" y="1294234"/>
                </a:cubicBezTo>
                <a:cubicBezTo>
                  <a:pt x="3988064" y="1314157"/>
                  <a:pt x="4087161" y="1346075"/>
                  <a:pt x="4181470" y="1389319"/>
                </a:cubicBezTo>
                <a:cubicBezTo>
                  <a:pt x="4165430" y="1391644"/>
                  <a:pt x="4148926" y="1394434"/>
                  <a:pt x="4132189" y="1397456"/>
                </a:cubicBezTo>
                <a:lnTo>
                  <a:pt x="4132189" y="1397456"/>
                </a:lnTo>
                <a:cubicBezTo>
                  <a:pt x="4066635" y="1409313"/>
                  <a:pt x="3975279" y="1401176"/>
                  <a:pt x="3890432" y="1393736"/>
                </a:cubicBezTo>
                <a:cubicBezTo>
                  <a:pt x="3835873" y="1387473"/>
                  <a:pt x="3780967" y="1384909"/>
                  <a:pt x="3726083" y="1386065"/>
                </a:cubicBezTo>
                <a:cubicBezTo>
                  <a:pt x="3673780" y="1389319"/>
                  <a:pt x="3641236" y="1392807"/>
                  <a:pt x="3614038" y="1395829"/>
                </a:cubicBezTo>
                <a:cubicBezTo>
                  <a:pt x="3586840" y="1398851"/>
                  <a:pt x="3565686" y="1401176"/>
                  <a:pt x="3536164" y="1401873"/>
                </a:cubicBezTo>
                <a:cubicBezTo>
                  <a:pt x="3510780" y="1402080"/>
                  <a:pt x="3485395" y="1400839"/>
                  <a:pt x="3460150" y="1398154"/>
                </a:cubicBezTo>
                <a:cubicBezTo>
                  <a:pt x="3428117" y="1394529"/>
                  <a:pt x="3395852" y="1393674"/>
                  <a:pt x="3363680" y="1395596"/>
                </a:cubicBezTo>
                <a:lnTo>
                  <a:pt x="3363680" y="1395596"/>
                </a:lnTo>
                <a:cubicBezTo>
                  <a:pt x="3346780" y="1396177"/>
                  <a:pt x="3329834" y="1395633"/>
                  <a:pt x="3313004" y="1393969"/>
                </a:cubicBezTo>
                <a:cubicBezTo>
                  <a:pt x="3278181" y="1388998"/>
                  <a:pt x="3242732" y="1390417"/>
                  <a:pt x="3208397" y="1398154"/>
                </a:cubicBezTo>
                <a:cubicBezTo>
                  <a:pt x="3174923" y="1409545"/>
                  <a:pt x="3157256" y="1433956"/>
                  <a:pt x="3174226" y="1483708"/>
                </a:cubicBezTo>
                <a:lnTo>
                  <a:pt x="3174226" y="1483708"/>
                </a:lnTo>
                <a:cubicBezTo>
                  <a:pt x="3179968" y="1500144"/>
                  <a:pt x="3188987" y="1515246"/>
                  <a:pt x="3200726" y="1528112"/>
                </a:cubicBezTo>
                <a:cubicBezTo>
                  <a:pt x="3212814" y="1541270"/>
                  <a:pt x="3226645" y="1552708"/>
                  <a:pt x="3241871" y="1562054"/>
                </a:cubicBezTo>
                <a:cubicBezTo>
                  <a:pt x="3313469" y="1607156"/>
                  <a:pt x="3425746" y="1625987"/>
                  <a:pt x="3510826" y="1631799"/>
                </a:cubicBezTo>
                <a:lnTo>
                  <a:pt x="3506177" y="1728977"/>
                </a:lnTo>
                <a:cubicBezTo>
                  <a:pt x="3578239" y="1697824"/>
                  <a:pt x="3653789" y="1664114"/>
                  <a:pt x="3723061" y="1641099"/>
                </a:cubicBezTo>
                <a:lnTo>
                  <a:pt x="3716087" y="1722468"/>
                </a:lnTo>
                <a:cubicBezTo>
                  <a:pt x="3803957" y="1679226"/>
                  <a:pt x="3861839" y="1639239"/>
                  <a:pt x="3956217" y="1608551"/>
                </a:cubicBezTo>
                <a:cubicBezTo>
                  <a:pt x="3956124" y="1665416"/>
                  <a:pt x="3959216" y="1722212"/>
                  <a:pt x="3965516" y="1778729"/>
                </a:cubicBezTo>
                <a:cubicBezTo>
                  <a:pt x="3930298" y="1744112"/>
                  <a:pt x="3900520" y="1704380"/>
                  <a:pt x="3877182" y="1660860"/>
                </a:cubicBezTo>
                <a:cubicBezTo>
                  <a:pt x="3877182" y="1707356"/>
                  <a:pt x="3877182" y="1754248"/>
                  <a:pt x="3877182" y="1801512"/>
                </a:cubicBezTo>
                <a:cubicBezTo>
                  <a:pt x="3844172" y="1789190"/>
                  <a:pt x="3798378" y="1757805"/>
                  <a:pt x="3765601" y="1741764"/>
                </a:cubicBezTo>
                <a:cubicBezTo>
                  <a:pt x="3762579" y="1771522"/>
                  <a:pt x="3747702" y="1811509"/>
                  <a:pt x="3781408" y="1838477"/>
                </a:cubicBezTo>
                <a:cubicBezTo>
                  <a:pt x="3775550" y="1815717"/>
                  <a:pt x="3774133" y="1792027"/>
                  <a:pt x="3777224" y="1768732"/>
                </a:cubicBezTo>
                <a:cubicBezTo>
                  <a:pt x="3831852" y="1794072"/>
                  <a:pt x="3852541" y="1828712"/>
                  <a:pt x="3911818" y="1838477"/>
                </a:cubicBezTo>
                <a:cubicBezTo>
                  <a:pt x="3900637" y="1804976"/>
                  <a:pt x="3896452" y="1769522"/>
                  <a:pt x="3899497" y="1734324"/>
                </a:cubicBezTo>
                <a:cubicBezTo>
                  <a:pt x="3929787" y="1777659"/>
                  <a:pt x="3966469" y="1816135"/>
                  <a:pt x="4008288" y="1848473"/>
                </a:cubicBezTo>
                <a:cubicBezTo>
                  <a:pt x="3992807" y="1755643"/>
                  <a:pt x="3987413" y="1661394"/>
                  <a:pt x="3992249" y="1567401"/>
                </a:cubicBezTo>
                <a:cubicBezTo>
                  <a:pt x="3906750" y="1589231"/>
                  <a:pt x="3824971" y="1623639"/>
                  <a:pt x="3749561" y="1669462"/>
                </a:cubicBezTo>
                <a:lnTo>
                  <a:pt x="3764672" y="1590417"/>
                </a:lnTo>
                <a:cubicBezTo>
                  <a:pt x="3687356" y="1615479"/>
                  <a:pt x="3612109" y="1646585"/>
                  <a:pt x="3539651" y="1683410"/>
                </a:cubicBezTo>
                <a:lnTo>
                  <a:pt x="3552204" y="1595764"/>
                </a:lnTo>
                <a:cubicBezTo>
                  <a:pt x="3456431" y="1592509"/>
                  <a:pt x="3342991" y="1583210"/>
                  <a:pt x="3260701" y="1530902"/>
                </a:cubicBezTo>
                <a:cubicBezTo>
                  <a:pt x="3248775" y="1523392"/>
                  <a:pt x="3237896" y="1514330"/>
                  <a:pt x="3228389" y="1503933"/>
                </a:cubicBezTo>
                <a:cubicBezTo>
                  <a:pt x="3219950" y="1494706"/>
                  <a:pt x="3213465" y="1483872"/>
                  <a:pt x="3209327" y="1472083"/>
                </a:cubicBezTo>
                <a:lnTo>
                  <a:pt x="3209327" y="1472083"/>
                </a:lnTo>
                <a:cubicBezTo>
                  <a:pt x="3201191" y="1448835"/>
                  <a:pt x="3207700" y="1437211"/>
                  <a:pt x="3220718" y="1432794"/>
                </a:cubicBezTo>
                <a:cubicBezTo>
                  <a:pt x="3250519" y="1426954"/>
                  <a:pt x="3281087" y="1426168"/>
                  <a:pt x="3311144" y="1430469"/>
                </a:cubicBezTo>
                <a:cubicBezTo>
                  <a:pt x="3329834" y="1432315"/>
                  <a:pt x="3348640" y="1432859"/>
                  <a:pt x="3367399" y="1432096"/>
                </a:cubicBezTo>
                <a:lnTo>
                  <a:pt x="3367399" y="1432096"/>
                </a:lnTo>
                <a:cubicBezTo>
                  <a:pt x="3397549" y="1430392"/>
                  <a:pt x="3427815" y="1431248"/>
                  <a:pt x="3457826" y="1434654"/>
                </a:cubicBezTo>
                <a:cubicBezTo>
                  <a:pt x="3484396" y="1437453"/>
                  <a:pt x="3511082" y="1438696"/>
                  <a:pt x="3537791" y="1438373"/>
                </a:cubicBezTo>
                <a:cubicBezTo>
                  <a:pt x="3569406" y="1438373"/>
                  <a:pt x="3591257" y="1435118"/>
                  <a:pt x="3618687" y="1432096"/>
                </a:cubicBezTo>
                <a:cubicBezTo>
                  <a:pt x="3646117" y="1429074"/>
                  <a:pt x="3677499" y="1425587"/>
                  <a:pt x="3728873" y="1422564"/>
                </a:cubicBezTo>
                <a:cubicBezTo>
                  <a:pt x="3781990" y="1421611"/>
                  <a:pt x="3835107" y="1424173"/>
                  <a:pt x="3887874" y="1430236"/>
                </a:cubicBezTo>
                <a:cubicBezTo>
                  <a:pt x="3974582" y="1437908"/>
                  <a:pt x="4068030" y="1446045"/>
                  <a:pt x="4138930" y="1433259"/>
                </a:cubicBezTo>
                <a:lnTo>
                  <a:pt x="4138930" y="1433259"/>
                </a:lnTo>
                <a:cubicBezTo>
                  <a:pt x="4192001" y="1423443"/>
                  <a:pt x="4245652" y="1417075"/>
                  <a:pt x="4299559" y="1414195"/>
                </a:cubicBezTo>
                <a:cubicBezTo>
                  <a:pt x="4380223" y="1410243"/>
                  <a:pt x="4433456" y="1408848"/>
                  <a:pt x="4502961" y="1434189"/>
                </a:cubicBezTo>
                <a:lnTo>
                  <a:pt x="4517373" y="1439071"/>
                </a:lnTo>
                <a:lnTo>
                  <a:pt x="4531786" y="1443488"/>
                </a:lnTo>
                <a:lnTo>
                  <a:pt x="4546431" y="1447673"/>
                </a:lnTo>
                <a:lnTo>
                  <a:pt x="4561076" y="1450927"/>
                </a:lnTo>
                <a:lnTo>
                  <a:pt x="4576650" y="1455112"/>
                </a:lnTo>
                <a:lnTo>
                  <a:pt x="4591295" y="1458367"/>
                </a:lnTo>
                <a:lnTo>
                  <a:pt x="4606173" y="1461622"/>
                </a:lnTo>
                <a:lnTo>
                  <a:pt x="4621050" y="1464644"/>
                </a:lnTo>
                <a:lnTo>
                  <a:pt x="4635927" y="1467434"/>
                </a:lnTo>
                <a:lnTo>
                  <a:pt x="4650805" y="1469991"/>
                </a:lnTo>
                <a:lnTo>
                  <a:pt x="4665682" y="1472548"/>
                </a:lnTo>
                <a:lnTo>
                  <a:pt x="4680559" y="1474873"/>
                </a:lnTo>
                <a:lnTo>
                  <a:pt x="4695437" y="1477198"/>
                </a:lnTo>
                <a:lnTo>
                  <a:pt x="4710082" y="1479523"/>
                </a:lnTo>
                <a:lnTo>
                  <a:pt x="4724726" y="1481848"/>
                </a:lnTo>
                <a:lnTo>
                  <a:pt x="4739371" y="1484172"/>
                </a:lnTo>
                <a:lnTo>
                  <a:pt x="4754017" y="1486497"/>
                </a:lnTo>
                <a:lnTo>
                  <a:pt x="4768429" y="1488822"/>
                </a:lnTo>
                <a:lnTo>
                  <a:pt x="4782841" y="1491147"/>
                </a:lnTo>
                <a:lnTo>
                  <a:pt x="4797021" y="1493472"/>
                </a:lnTo>
                <a:lnTo>
                  <a:pt x="4809109" y="1495797"/>
                </a:lnTo>
                <a:lnTo>
                  <a:pt x="4823057" y="1498354"/>
                </a:lnTo>
                <a:lnTo>
                  <a:pt x="4837004" y="1501144"/>
                </a:lnTo>
                <a:lnTo>
                  <a:pt x="4850719" y="1504166"/>
                </a:lnTo>
                <a:lnTo>
                  <a:pt x="4864202" y="1507188"/>
                </a:lnTo>
                <a:lnTo>
                  <a:pt x="4878847" y="1510443"/>
                </a:lnTo>
                <a:lnTo>
                  <a:pt x="4892097" y="1513930"/>
                </a:lnTo>
                <a:lnTo>
                  <a:pt x="4905115" y="1517650"/>
                </a:lnTo>
                <a:lnTo>
                  <a:pt x="4917900" y="1521602"/>
                </a:lnTo>
                <a:lnTo>
                  <a:pt x="4930453" y="1525787"/>
                </a:lnTo>
                <a:lnTo>
                  <a:pt x="4942773" y="1530437"/>
                </a:lnTo>
                <a:lnTo>
                  <a:pt x="4959278" y="1536946"/>
                </a:lnTo>
                <a:lnTo>
                  <a:pt x="4976479" y="1543921"/>
                </a:lnTo>
                <a:lnTo>
                  <a:pt x="4993914" y="1551128"/>
                </a:lnTo>
                <a:lnTo>
                  <a:pt x="5011813" y="1558799"/>
                </a:lnTo>
                <a:lnTo>
                  <a:pt x="5029945" y="1566704"/>
                </a:lnTo>
                <a:lnTo>
                  <a:pt x="5048309" y="1574841"/>
                </a:lnTo>
                <a:lnTo>
                  <a:pt x="5066674" y="1583443"/>
                </a:lnTo>
                <a:lnTo>
                  <a:pt x="5085270" y="1592045"/>
                </a:lnTo>
                <a:lnTo>
                  <a:pt x="5103867" y="1600879"/>
                </a:lnTo>
                <a:lnTo>
                  <a:pt x="5122464" y="1609946"/>
                </a:lnTo>
                <a:lnTo>
                  <a:pt x="5141060" y="1619245"/>
                </a:lnTo>
                <a:lnTo>
                  <a:pt x="5159657" y="1628544"/>
                </a:lnTo>
                <a:lnTo>
                  <a:pt x="5178021" y="1637844"/>
                </a:lnTo>
                <a:lnTo>
                  <a:pt x="5196153" y="1647143"/>
                </a:lnTo>
                <a:lnTo>
                  <a:pt x="5214052" y="1656442"/>
                </a:lnTo>
                <a:lnTo>
                  <a:pt x="5231719" y="1665742"/>
                </a:lnTo>
                <a:lnTo>
                  <a:pt x="5248921" y="1675041"/>
                </a:lnTo>
                <a:lnTo>
                  <a:pt x="5265891" y="1684340"/>
                </a:lnTo>
                <a:lnTo>
                  <a:pt x="5282395" y="1693407"/>
                </a:lnTo>
                <a:lnTo>
                  <a:pt x="5298435" y="1702474"/>
                </a:lnTo>
                <a:lnTo>
                  <a:pt x="5313778" y="1711308"/>
                </a:lnTo>
                <a:lnTo>
                  <a:pt x="5328422" y="1719910"/>
                </a:lnTo>
                <a:lnTo>
                  <a:pt x="5342602" y="1728280"/>
                </a:lnTo>
                <a:lnTo>
                  <a:pt x="5356085" y="1736417"/>
                </a:lnTo>
                <a:lnTo>
                  <a:pt x="5368638" y="1744089"/>
                </a:lnTo>
                <a:lnTo>
                  <a:pt x="5380493" y="1751528"/>
                </a:lnTo>
                <a:lnTo>
                  <a:pt x="5391418" y="1758503"/>
                </a:lnTo>
                <a:lnTo>
                  <a:pt x="5401415" y="1765012"/>
                </a:lnTo>
                <a:lnTo>
                  <a:pt x="5410247" y="1771057"/>
                </a:lnTo>
                <a:lnTo>
                  <a:pt x="5417919" y="1776636"/>
                </a:lnTo>
                <a:lnTo>
                  <a:pt x="5424428" y="1781518"/>
                </a:lnTo>
                <a:lnTo>
                  <a:pt x="5429775" y="1785703"/>
                </a:lnTo>
                <a:lnTo>
                  <a:pt x="5434423" y="1789655"/>
                </a:lnTo>
                <a:lnTo>
                  <a:pt x="5438840" y="1793607"/>
                </a:lnTo>
                <a:lnTo>
                  <a:pt x="5442792" y="1797327"/>
                </a:lnTo>
                <a:lnTo>
                  <a:pt x="5446512" y="1801047"/>
                </a:lnTo>
                <a:lnTo>
                  <a:pt x="5449766" y="1804534"/>
                </a:lnTo>
                <a:lnTo>
                  <a:pt x="5452555" y="1807789"/>
                </a:lnTo>
                <a:lnTo>
                  <a:pt x="5455113" y="1811044"/>
                </a:lnTo>
                <a:lnTo>
                  <a:pt x="5457437" y="1814066"/>
                </a:lnTo>
                <a:lnTo>
                  <a:pt x="5459297" y="1816856"/>
                </a:lnTo>
                <a:lnTo>
                  <a:pt x="5460924" y="1819413"/>
                </a:lnTo>
                <a:lnTo>
                  <a:pt x="5459994" y="1822900"/>
                </a:lnTo>
                <a:lnTo>
                  <a:pt x="5459994" y="1825225"/>
                </a:lnTo>
                <a:lnTo>
                  <a:pt x="5459994" y="1827318"/>
                </a:lnTo>
                <a:lnTo>
                  <a:pt x="5459994" y="1829177"/>
                </a:lnTo>
                <a:lnTo>
                  <a:pt x="5459994" y="1831037"/>
                </a:lnTo>
                <a:lnTo>
                  <a:pt x="5459994" y="1832665"/>
                </a:lnTo>
                <a:lnTo>
                  <a:pt x="5459994" y="1844521"/>
                </a:lnTo>
                <a:lnTo>
                  <a:pt x="5459994" y="1846614"/>
                </a:lnTo>
                <a:lnTo>
                  <a:pt x="5459994" y="1848706"/>
                </a:lnTo>
                <a:lnTo>
                  <a:pt x="5459994" y="1851031"/>
                </a:lnTo>
                <a:lnTo>
                  <a:pt x="5459994" y="1853588"/>
                </a:lnTo>
                <a:lnTo>
                  <a:pt x="5459994" y="1856145"/>
                </a:lnTo>
                <a:lnTo>
                  <a:pt x="5459994" y="1858935"/>
                </a:lnTo>
                <a:lnTo>
                  <a:pt x="5458599" y="1861725"/>
                </a:lnTo>
                <a:lnTo>
                  <a:pt x="5457205" y="1864747"/>
                </a:lnTo>
                <a:lnTo>
                  <a:pt x="5455577" y="1867770"/>
                </a:lnTo>
                <a:lnTo>
                  <a:pt x="5453950" y="1870792"/>
                </a:lnTo>
                <a:lnTo>
                  <a:pt x="5452323" y="1873582"/>
                </a:lnTo>
                <a:lnTo>
                  <a:pt x="5450696" y="1876372"/>
                </a:lnTo>
                <a:lnTo>
                  <a:pt x="5448836" y="1879161"/>
                </a:lnTo>
                <a:lnTo>
                  <a:pt x="5446976" y="1881951"/>
                </a:lnTo>
                <a:lnTo>
                  <a:pt x="5445116" y="1884741"/>
                </a:lnTo>
                <a:lnTo>
                  <a:pt x="5443024" y="1887531"/>
                </a:lnTo>
                <a:lnTo>
                  <a:pt x="5440932" y="1890320"/>
                </a:lnTo>
                <a:lnTo>
                  <a:pt x="5438840" y="1893110"/>
                </a:lnTo>
                <a:lnTo>
                  <a:pt x="5436515" y="1895900"/>
                </a:lnTo>
                <a:lnTo>
                  <a:pt x="5434191" y="1898690"/>
                </a:lnTo>
                <a:lnTo>
                  <a:pt x="5431867" y="1901480"/>
                </a:lnTo>
                <a:lnTo>
                  <a:pt x="5429309" y="1904269"/>
                </a:lnTo>
                <a:lnTo>
                  <a:pt x="5426753" y="1907059"/>
                </a:lnTo>
                <a:lnTo>
                  <a:pt x="5424195" y="1910082"/>
                </a:lnTo>
                <a:lnTo>
                  <a:pt x="5421406" y="1913104"/>
                </a:lnTo>
                <a:lnTo>
                  <a:pt x="5418616" y="1916358"/>
                </a:lnTo>
                <a:lnTo>
                  <a:pt x="5415827" y="1919613"/>
                </a:lnTo>
                <a:lnTo>
                  <a:pt x="5413038" y="1922868"/>
                </a:lnTo>
                <a:lnTo>
                  <a:pt x="5410247" y="1926355"/>
                </a:lnTo>
                <a:lnTo>
                  <a:pt x="5407226" y="1929843"/>
                </a:lnTo>
                <a:lnTo>
                  <a:pt x="5404204" y="1933562"/>
                </a:lnTo>
                <a:lnTo>
                  <a:pt x="5401182" y="1937515"/>
                </a:lnTo>
                <a:lnTo>
                  <a:pt x="5398160" y="1941467"/>
                </a:lnTo>
                <a:lnTo>
                  <a:pt x="5395370" y="1945651"/>
                </a:lnTo>
                <a:lnTo>
                  <a:pt x="5392581" y="1950069"/>
                </a:lnTo>
                <a:lnTo>
                  <a:pt x="5389792" y="1954718"/>
                </a:lnTo>
                <a:lnTo>
                  <a:pt x="5387002" y="1959368"/>
                </a:lnTo>
                <a:lnTo>
                  <a:pt x="5384910" y="1963320"/>
                </a:lnTo>
                <a:cubicBezTo>
                  <a:pt x="5377471" y="1968202"/>
                  <a:pt x="5370033" y="1972852"/>
                  <a:pt x="5361664" y="1977037"/>
                </a:cubicBezTo>
                <a:cubicBezTo>
                  <a:pt x="5336675" y="1991962"/>
                  <a:pt x="5309430" y="2002726"/>
                  <a:pt x="5281001" y="2008887"/>
                </a:cubicBezTo>
                <a:cubicBezTo>
                  <a:pt x="5258569" y="2014443"/>
                  <a:pt x="5235090" y="2014443"/>
                  <a:pt x="5212658" y="2008887"/>
                </a:cubicBezTo>
                <a:cubicBezTo>
                  <a:pt x="5188296" y="2000727"/>
                  <a:pt x="5164911" y="1989870"/>
                  <a:pt x="5142920" y="1976572"/>
                </a:cubicBezTo>
                <a:lnTo>
                  <a:pt x="5142920" y="1976572"/>
                </a:lnTo>
                <a:cubicBezTo>
                  <a:pt x="5115072" y="1958787"/>
                  <a:pt x="5088943" y="1938468"/>
                  <a:pt x="5064814" y="1915894"/>
                </a:cubicBezTo>
                <a:cubicBezTo>
                  <a:pt x="5026063" y="1879347"/>
                  <a:pt x="4982012" y="1848845"/>
                  <a:pt x="4934172" y="1825458"/>
                </a:cubicBezTo>
                <a:cubicBezTo>
                  <a:pt x="4887680" y="1818483"/>
                  <a:pt x="4727516" y="1800117"/>
                  <a:pt x="4694507" y="1830805"/>
                </a:cubicBezTo>
                <a:cubicBezTo>
                  <a:pt x="4758201" y="1838709"/>
                  <a:pt x="4864667" y="1839872"/>
                  <a:pt x="4920457" y="1859400"/>
                </a:cubicBezTo>
                <a:cubicBezTo>
                  <a:pt x="4964578" y="1881463"/>
                  <a:pt x="5005235" y="1909895"/>
                  <a:pt x="5041103" y="1943792"/>
                </a:cubicBezTo>
                <a:cubicBezTo>
                  <a:pt x="5066767" y="1967156"/>
                  <a:pt x="5094546" y="1988103"/>
                  <a:pt x="5124091" y="2006330"/>
                </a:cubicBezTo>
                <a:lnTo>
                  <a:pt x="5124091" y="2006330"/>
                </a:lnTo>
                <a:cubicBezTo>
                  <a:pt x="5148755" y="2021162"/>
                  <a:pt x="5175046" y="2033088"/>
                  <a:pt x="5202430" y="2041899"/>
                </a:cubicBezTo>
                <a:cubicBezTo>
                  <a:pt x="5230209" y="2049455"/>
                  <a:pt x="5259428" y="2050083"/>
                  <a:pt x="5287510" y="2043759"/>
                </a:cubicBezTo>
                <a:cubicBezTo>
                  <a:pt x="5315242" y="2037878"/>
                  <a:pt x="5341951" y="2027927"/>
                  <a:pt x="5366778" y="2014234"/>
                </a:cubicBezTo>
                <a:lnTo>
                  <a:pt x="5353760" y="2029113"/>
                </a:lnTo>
                <a:cubicBezTo>
                  <a:pt x="5319589" y="2068402"/>
                  <a:pt x="5284022" y="2109320"/>
                  <a:pt x="5245202" y="2116294"/>
                </a:cubicBezTo>
                <a:cubicBezTo>
                  <a:pt x="5195688" y="2125128"/>
                  <a:pt x="5160355" y="2110482"/>
                  <a:pt x="5107586" y="2088861"/>
                </a:cubicBezTo>
                <a:lnTo>
                  <a:pt x="5072253" y="2074447"/>
                </a:lnTo>
                <a:lnTo>
                  <a:pt x="5072253" y="2074447"/>
                </a:lnTo>
                <a:cubicBezTo>
                  <a:pt x="5026016" y="2052291"/>
                  <a:pt x="4982314" y="2025254"/>
                  <a:pt x="4941843" y="1993775"/>
                </a:cubicBezTo>
                <a:cubicBezTo>
                  <a:pt x="4902395" y="1963576"/>
                  <a:pt x="4860204" y="1937096"/>
                  <a:pt x="4815850" y="1914731"/>
                </a:cubicBezTo>
                <a:lnTo>
                  <a:pt x="4815850" y="1914731"/>
                </a:lnTo>
                <a:cubicBezTo>
                  <a:pt x="4755876" y="1888461"/>
                  <a:pt x="4683116" y="1905897"/>
                  <a:pt x="4616633" y="1921706"/>
                </a:cubicBezTo>
                <a:cubicBezTo>
                  <a:pt x="4593387" y="1927518"/>
                  <a:pt x="4570141" y="1932865"/>
                  <a:pt x="4548523" y="1935887"/>
                </a:cubicBezTo>
                <a:cubicBezTo>
                  <a:pt x="4531367" y="1929285"/>
                  <a:pt x="4513817" y="1923775"/>
                  <a:pt x="4495987" y="1919381"/>
                </a:cubicBezTo>
                <a:cubicBezTo>
                  <a:pt x="4479250" y="1915196"/>
                  <a:pt x="4460886" y="1909384"/>
                  <a:pt x="4440429" y="1903339"/>
                </a:cubicBezTo>
                <a:cubicBezTo>
                  <a:pt x="4375109" y="1883346"/>
                  <a:pt x="4291191" y="1856843"/>
                  <a:pt x="4214247" y="1858935"/>
                </a:cubicBezTo>
                <a:lnTo>
                  <a:pt x="4214247" y="1858935"/>
                </a:lnTo>
                <a:cubicBezTo>
                  <a:pt x="4154737" y="1858935"/>
                  <a:pt x="4087789" y="1861958"/>
                  <a:pt x="4024560" y="1864050"/>
                </a:cubicBezTo>
                <a:lnTo>
                  <a:pt x="3905542" y="1867537"/>
                </a:lnTo>
                <a:lnTo>
                  <a:pt x="3905542" y="1867537"/>
                </a:lnTo>
                <a:cubicBezTo>
                  <a:pt x="3867418" y="1868769"/>
                  <a:pt x="3829249" y="1866979"/>
                  <a:pt x="3791404" y="1862190"/>
                </a:cubicBezTo>
                <a:cubicBezTo>
                  <a:pt x="3758534" y="1857633"/>
                  <a:pt x="3726060" y="1850636"/>
                  <a:pt x="3694236" y="1841267"/>
                </a:cubicBezTo>
                <a:lnTo>
                  <a:pt x="3690284" y="1821970"/>
                </a:lnTo>
                <a:cubicBezTo>
                  <a:pt x="3538721" y="1798722"/>
                  <a:pt x="3539884" y="1795700"/>
                  <a:pt x="3447365" y="1659232"/>
                </a:cubicBezTo>
                <a:cubicBezTo>
                  <a:pt x="3300218" y="1695267"/>
                  <a:pt x="3298591" y="1692477"/>
                  <a:pt x="3165625" y="1605064"/>
                </a:cubicBezTo>
                <a:cubicBezTo>
                  <a:pt x="3032891" y="1692710"/>
                  <a:pt x="3031264" y="1695267"/>
                  <a:pt x="2883885" y="1659232"/>
                </a:cubicBezTo>
                <a:cubicBezTo>
                  <a:pt x="2790901" y="1795932"/>
                  <a:pt x="2792761" y="1798722"/>
                  <a:pt x="2640965" y="1821970"/>
                </a:cubicBezTo>
                <a:lnTo>
                  <a:pt x="2637013" y="1841267"/>
                </a:lnTo>
                <a:cubicBezTo>
                  <a:pt x="2605190" y="1850636"/>
                  <a:pt x="2572715" y="1857633"/>
                  <a:pt x="2539846" y="1862190"/>
                </a:cubicBezTo>
                <a:cubicBezTo>
                  <a:pt x="2502001" y="1866979"/>
                  <a:pt x="2463832" y="1868769"/>
                  <a:pt x="2425708" y="1867537"/>
                </a:cubicBezTo>
                <a:lnTo>
                  <a:pt x="2425708" y="1867537"/>
                </a:lnTo>
                <a:lnTo>
                  <a:pt x="2306689" y="1864050"/>
                </a:lnTo>
                <a:cubicBezTo>
                  <a:pt x="2243461" y="1861958"/>
                  <a:pt x="2176512" y="1859865"/>
                  <a:pt x="2117003" y="1858935"/>
                </a:cubicBezTo>
                <a:lnTo>
                  <a:pt x="2117003" y="1858935"/>
                </a:lnTo>
                <a:cubicBezTo>
                  <a:pt x="2040291" y="1858935"/>
                  <a:pt x="1956374" y="1883346"/>
                  <a:pt x="1890820" y="1903339"/>
                </a:cubicBezTo>
                <a:cubicBezTo>
                  <a:pt x="1870364" y="1909617"/>
                  <a:pt x="1852000" y="1915196"/>
                  <a:pt x="1835263" y="1919381"/>
                </a:cubicBezTo>
                <a:cubicBezTo>
                  <a:pt x="1817433" y="1923775"/>
                  <a:pt x="1799882" y="1929285"/>
                  <a:pt x="1782727" y="1935887"/>
                </a:cubicBezTo>
                <a:cubicBezTo>
                  <a:pt x="1761806" y="1932865"/>
                  <a:pt x="1738560" y="1927285"/>
                  <a:pt x="1714617" y="1921706"/>
                </a:cubicBezTo>
                <a:cubicBezTo>
                  <a:pt x="1648133" y="1905897"/>
                  <a:pt x="1575141" y="1888461"/>
                  <a:pt x="1515399" y="1914731"/>
                </a:cubicBezTo>
                <a:lnTo>
                  <a:pt x="1515399" y="1914731"/>
                </a:lnTo>
                <a:cubicBezTo>
                  <a:pt x="1471035" y="1937096"/>
                  <a:pt x="1428855" y="1963576"/>
                  <a:pt x="1389407" y="1993775"/>
                </a:cubicBezTo>
                <a:cubicBezTo>
                  <a:pt x="1348945" y="2025254"/>
                  <a:pt x="1305226" y="2052291"/>
                  <a:pt x="1258997" y="2074447"/>
                </a:cubicBezTo>
                <a:lnTo>
                  <a:pt x="1258997" y="2074447"/>
                </a:lnTo>
                <a:lnTo>
                  <a:pt x="1223664" y="2088861"/>
                </a:lnTo>
                <a:cubicBezTo>
                  <a:pt x="1170895" y="2110714"/>
                  <a:pt x="1135562" y="2125128"/>
                  <a:pt x="1086048" y="2116294"/>
                </a:cubicBezTo>
                <a:cubicBezTo>
                  <a:pt x="1047692" y="2109320"/>
                  <a:pt x="1011893" y="2068402"/>
                  <a:pt x="977489" y="2029113"/>
                </a:cubicBezTo>
                <a:lnTo>
                  <a:pt x="964472" y="2014234"/>
                </a:lnTo>
                <a:cubicBezTo>
                  <a:pt x="989096" y="2028206"/>
                  <a:pt x="1015650" y="2038482"/>
                  <a:pt x="1043275" y="2044689"/>
                </a:cubicBezTo>
                <a:cubicBezTo>
                  <a:pt x="1071363" y="2051013"/>
                  <a:pt x="1100572" y="2050385"/>
                  <a:pt x="1128355" y="2042829"/>
                </a:cubicBezTo>
                <a:cubicBezTo>
                  <a:pt x="1155509" y="2033972"/>
                  <a:pt x="1181558" y="2022045"/>
                  <a:pt x="1205997" y="2007259"/>
                </a:cubicBezTo>
                <a:lnTo>
                  <a:pt x="1205997" y="2007259"/>
                </a:lnTo>
                <a:cubicBezTo>
                  <a:pt x="1235533" y="1989033"/>
                  <a:pt x="1263314" y="1968086"/>
                  <a:pt x="1288984" y="1944721"/>
                </a:cubicBezTo>
                <a:cubicBezTo>
                  <a:pt x="1324853" y="1910825"/>
                  <a:pt x="1365501" y="1882393"/>
                  <a:pt x="1409631" y="1860330"/>
                </a:cubicBezTo>
                <a:cubicBezTo>
                  <a:pt x="1465421" y="1841034"/>
                  <a:pt x="1572352" y="1839639"/>
                  <a:pt x="1635581" y="1831735"/>
                </a:cubicBezTo>
                <a:cubicBezTo>
                  <a:pt x="1602571" y="1801279"/>
                  <a:pt x="1442872" y="1819413"/>
                  <a:pt x="1395915" y="1826388"/>
                </a:cubicBezTo>
                <a:cubicBezTo>
                  <a:pt x="1348536" y="1849589"/>
                  <a:pt x="1304892" y="1879766"/>
                  <a:pt x="1266436" y="1915894"/>
                </a:cubicBezTo>
                <a:cubicBezTo>
                  <a:pt x="1242520" y="1937701"/>
                  <a:pt x="1216690" y="1957299"/>
                  <a:pt x="1189260" y="1974479"/>
                </a:cubicBezTo>
                <a:lnTo>
                  <a:pt x="1189260" y="1974479"/>
                </a:lnTo>
                <a:cubicBezTo>
                  <a:pt x="1167276" y="1987777"/>
                  <a:pt x="1143888" y="1998634"/>
                  <a:pt x="1119522" y="2006795"/>
                </a:cubicBezTo>
                <a:cubicBezTo>
                  <a:pt x="1097080" y="2012351"/>
                  <a:pt x="1073621" y="2012351"/>
                  <a:pt x="1051179" y="2006795"/>
                </a:cubicBezTo>
                <a:cubicBezTo>
                  <a:pt x="1022282" y="2000448"/>
                  <a:pt x="994636" y="1989382"/>
                  <a:pt x="969353" y="1974014"/>
                </a:cubicBezTo>
                <a:cubicBezTo>
                  <a:pt x="961915" y="1969597"/>
                  <a:pt x="954476" y="1964948"/>
                  <a:pt x="946108" y="1960298"/>
                </a:cubicBezTo>
                <a:lnTo>
                  <a:pt x="944016" y="1956346"/>
                </a:lnTo>
                <a:lnTo>
                  <a:pt x="941226" y="1951696"/>
                </a:lnTo>
                <a:lnTo>
                  <a:pt x="938436" y="1947046"/>
                </a:lnTo>
                <a:lnTo>
                  <a:pt x="935647" y="1942629"/>
                </a:lnTo>
                <a:lnTo>
                  <a:pt x="932857" y="1938444"/>
                </a:lnTo>
                <a:lnTo>
                  <a:pt x="929836" y="1934492"/>
                </a:lnTo>
                <a:lnTo>
                  <a:pt x="927046" y="1932632"/>
                </a:lnTo>
                <a:lnTo>
                  <a:pt x="924024" y="1928913"/>
                </a:lnTo>
                <a:lnTo>
                  <a:pt x="921002" y="1925425"/>
                </a:lnTo>
                <a:lnTo>
                  <a:pt x="918213" y="1921938"/>
                </a:lnTo>
                <a:lnTo>
                  <a:pt x="915423" y="1918683"/>
                </a:lnTo>
                <a:lnTo>
                  <a:pt x="912633" y="1915894"/>
                </a:lnTo>
                <a:lnTo>
                  <a:pt x="909844" y="1912639"/>
                </a:lnTo>
                <a:lnTo>
                  <a:pt x="907054" y="1909617"/>
                </a:lnTo>
                <a:lnTo>
                  <a:pt x="903800" y="1905897"/>
                </a:lnTo>
                <a:lnTo>
                  <a:pt x="901243" y="1903107"/>
                </a:lnTo>
                <a:lnTo>
                  <a:pt x="898686" y="1900317"/>
                </a:lnTo>
                <a:lnTo>
                  <a:pt x="896361" y="1897527"/>
                </a:lnTo>
                <a:lnTo>
                  <a:pt x="894037" y="1894738"/>
                </a:lnTo>
                <a:lnTo>
                  <a:pt x="891712" y="1891948"/>
                </a:lnTo>
                <a:lnTo>
                  <a:pt x="889620" y="1889158"/>
                </a:lnTo>
                <a:lnTo>
                  <a:pt x="887528" y="1886368"/>
                </a:lnTo>
                <a:lnTo>
                  <a:pt x="885436" y="1883578"/>
                </a:lnTo>
                <a:lnTo>
                  <a:pt x="883576" y="1880789"/>
                </a:lnTo>
                <a:lnTo>
                  <a:pt x="881717" y="1877999"/>
                </a:lnTo>
                <a:lnTo>
                  <a:pt x="880554" y="1875906"/>
                </a:lnTo>
                <a:lnTo>
                  <a:pt x="878927" y="1873117"/>
                </a:lnTo>
                <a:lnTo>
                  <a:pt x="877300" y="1869397"/>
                </a:lnTo>
                <a:lnTo>
                  <a:pt x="875673" y="1866375"/>
                </a:lnTo>
                <a:lnTo>
                  <a:pt x="874045" y="1863352"/>
                </a:lnTo>
                <a:lnTo>
                  <a:pt x="872651" y="1860330"/>
                </a:lnTo>
                <a:lnTo>
                  <a:pt x="871256" y="1857540"/>
                </a:lnTo>
                <a:lnTo>
                  <a:pt x="871256" y="1854751"/>
                </a:lnTo>
                <a:lnTo>
                  <a:pt x="871256" y="1852193"/>
                </a:lnTo>
                <a:lnTo>
                  <a:pt x="871256" y="1849636"/>
                </a:lnTo>
                <a:lnTo>
                  <a:pt x="871256" y="1847311"/>
                </a:lnTo>
                <a:lnTo>
                  <a:pt x="871256" y="1845219"/>
                </a:lnTo>
                <a:lnTo>
                  <a:pt x="871256" y="1843126"/>
                </a:lnTo>
                <a:lnTo>
                  <a:pt x="871256" y="1831270"/>
                </a:lnTo>
                <a:lnTo>
                  <a:pt x="871256" y="1829642"/>
                </a:lnTo>
                <a:lnTo>
                  <a:pt x="871256" y="1827782"/>
                </a:lnTo>
                <a:lnTo>
                  <a:pt x="871256" y="1825923"/>
                </a:lnTo>
                <a:lnTo>
                  <a:pt x="871256" y="1823830"/>
                </a:lnTo>
                <a:lnTo>
                  <a:pt x="871256" y="1821506"/>
                </a:lnTo>
                <a:lnTo>
                  <a:pt x="872651" y="1818948"/>
                </a:lnTo>
                <a:lnTo>
                  <a:pt x="874278" y="1816391"/>
                </a:lnTo>
                <a:lnTo>
                  <a:pt x="876137" y="1813601"/>
                </a:lnTo>
                <a:lnTo>
                  <a:pt x="878462" y="1810579"/>
                </a:lnTo>
                <a:lnTo>
                  <a:pt x="881019" y="1807324"/>
                </a:lnTo>
                <a:lnTo>
                  <a:pt x="883809" y="1804069"/>
                </a:lnTo>
                <a:lnTo>
                  <a:pt x="887063" y="1800582"/>
                </a:lnTo>
                <a:lnTo>
                  <a:pt x="890782" y="1796862"/>
                </a:lnTo>
                <a:lnTo>
                  <a:pt x="894734" y="1793143"/>
                </a:lnTo>
                <a:lnTo>
                  <a:pt x="899151" y="1789190"/>
                </a:lnTo>
                <a:lnTo>
                  <a:pt x="903800" y="1785238"/>
                </a:lnTo>
                <a:lnTo>
                  <a:pt x="909147" y="1781053"/>
                </a:lnTo>
                <a:lnTo>
                  <a:pt x="915656" y="1776171"/>
                </a:lnTo>
                <a:lnTo>
                  <a:pt x="923327" y="1770592"/>
                </a:lnTo>
                <a:lnTo>
                  <a:pt x="932160" y="1764547"/>
                </a:lnTo>
                <a:lnTo>
                  <a:pt x="942156" y="1758038"/>
                </a:lnTo>
                <a:lnTo>
                  <a:pt x="953081" y="1751063"/>
                </a:lnTo>
                <a:lnTo>
                  <a:pt x="964937" y="1743624"/>
                </a:lnTo>
                <a:lnTo>
                  <a:pt x="977489" y="1735952"/>
                </a:lnTo>
                <a:lnTo>
                  <a:pt x="990972" y="1727815"/>
                </a:lnTo>
                <a:lnTo>
                  <a:pt x="1005152" y="1719445"/>
                </a:lnTo>
                <a:lnTo>
                  <a:pt x="1019797" y="1710843"/>
                </a:lnTo>
                <a:lnTo>
                  <a:pt x="1035139" y="1702009"/>
                </a:lnTo>
                <a:lnTo>
                  <a:pt x="1051179" y="1692942"/>
                </a:lnTo>
                <a:lnTo>
                  <a:pt x="1067684" y="1683875"/>
                </a:lnTo>
                <a:lnTo>
                  <a:pt x="1084653" y="1674576"/>
                </a:lnTo>
                <a:lnTo>
                  <a:pt x="1101855" y="1665277"/>
                </a:lnTo>
                <a:lnTo>
                  <a:pt x="1119522" y="1655977"/>
                </a:lnTo>
                <a:lnTo>
                  <a:pt x="1137421" y="1646678"/>
                </a:lnTo>
                <a:lnTo>
                  <a:pt x="1155553" y="1637379"/>
                </a:lnTo>
                <a:lnTo>
                  <a:pt x="1173917" y="1628080"/>
                </a:lnTo>
                <a:lnTo>
                  <a:pt x="1192514" y="1618780"/>
                </a:lnTo>
                <a:lnTo>
                  <a:pt x="1211111" y="1609481"/>
                </a:lnTo>
                <a:lnTo>
                  <a:pt x="1229707" y="1600414"/>
                </a:lnTo>
                <a:lnTo>
                  <a:pt x="1248304" y="1591580"/>
                </a:lnTo>
                <a:lnTo>
                  <a:pt x="1266901" y="1582978"/>
                </a:lnTo>
                <a:lnTo>
                  <a:pt x="1285265" y="1574376"/>
                </a:lnTo>
                <a:lnTo>
                  <a:pt x="1303629" y="1566239"/>
                </a:lnTo>
                <a:lnTo>
                  <a:pt x="1321761" y="1558335"/>
                </a:lnTo>
                <a:lnTo>
                  <a:pt x="1339660" y="1550663"/>
                </a:lnTo>
                <a:lnTo>
                  <a:pt x="1357095" y="1543456"/>
                </a:lnTo>
                <a:lnTo>
                  <a:pt x="1374297" y="1536481"/>
                </a:lnTo>
                <a:lnTo>
                  <a:pt x="1390801" y="1529972"/>
                </a:lnTo>
                <a:lnTo>
                  <a:pt x="1403122" y="1525322"/>
                </a:lnTo>
                <a:lnTo>
                  <a:pt x="1415210" y="1520672"/>
                </a:lnTo>
                <a:lnTo>
                  <a:pt x="1427995" y="1516720"/>
                </a:lnTo>
                <a:lnTo>
                  <a:pt x="1441013" y="1513000"/>
                </a:lnTo>
                <a:lnTo>
                  <a:pt x="1454263" y="1509513"/>
                </a:lnTo>
                <a:lnTo>
                  <a:pt x="1467513" y="1506258"/>
                </a:lnTo>
                <a:lnTo>
                  <a:pt x="1480995" y="1503236"/>
                </a:lnTo>
                <a:lnTo>
                  <a:pt x="1494710" y="1500214"/>
                </a:lnTo>
                <a:lnTo>
                  <a:pt x="1508193" y="1497424"/>
                </a:lnTo>
                <a:lnTo>
                  <a:pt x="1522141" y="1494867"/>
                </a:lnTo>
                <a:lnTo>
                  <a:pt x="1536321" y="1492309"/>
                </a:lnTo>
                <a:lnTo>
                  <a:pt x="1550501" y="1489984"/>
                </a:lnTo>
                <a:lnTo>
                  <a:pt x="1564913" y="1487660"/>
                </a:lnTo>
                <a:lnTo>
                  <a:pt x="1579325" y="1485335"/>
                </a:lnTo>
                <a:lnTo>
                  <a:pt x="1593971" y="1483010"/>
                </a:lnTo>
                <a:lnTo>
                  <a:pt x="1608615" y="1480685"/>
                </a:lnTo>
                <a:lnTo>
                  <a:pt x="1623260" y="1478360"/>
                </a:lnTo>
                <a:lnTo>
                  <a:pt x="1637905" y="1476036"/>
                </a:lnTo>
                <a:lnTo>
                  <a:pt x="1652783" y="1473711"/>
                </a:lnTo>
                <a:lnTo>
                  <a:pt x="1667660" y="1471386"/>
                </a:lnTo>
                <a:lnTo>
                  <a:pt x="1682537" y="1468828"/>
                </a:lnTo>
                <a:lnTo>
                  <a:pt x="1697415" y="1466271"/>
                </a:lnTo>
                <a:lnTo>
                  <a:pt x="1712292" y="1463481"/>
                </a:lnTo>
                <a:lnTo>
                  <a:pt x="1727169" y="1460459"/>
                </a:lnTo>
                <a:lnTo>
                  <a:pt x="1742047" y="1457204"/>
                </a:lnTo>
                <a:lnTo>
                  <a:pt x="1756692" y="1453950"/>
                </a:lnTo>
                <a:lnTo>
                  <a:pt x="1771337" y="1450230"/>
                </a:lnTo>
                <a:lnTo>
                  <a:pt x="1785981" y="1446278"/>
                </a:lnTo>
                <a:lnTo>
                  <a:pt x="1800626" y="1442093"/>
                </a:lnTo>
                <a:lnTo>
                  <a:pt x="1815039" y="1437676"/>
                </a:lnTo>
                <a:lnTo>
                  <a:pt x="1829451" y="1432794"/>
                </a:lnTo>
                <a:cubicBezTo>
                  <a:pt x="1899189" y="1407221"/>
                  <a:pt x="1952190" y="1409545"/>
                  <a:pt x="2032853" y="1412800"/>
                </a:cubicBezTo>
                <a:cubicBezTo>
                  <a:pt x="2086760" y="1415681"/>
                  <a:pt x="2140412" y="1422048"/>
                  <a:pt x="2193482" y="1431864"/>
                </a:cubicBezTo>
                <a:lnTo>
                  <a:pt x="2193482" y="1431864"/>
                </a:lnTo>
                <a:cubicBezTo>
                  <a:pt x="2263220" y="1444650"/>
                  <a:pt x="2357830" y="1436281"/>
                  <a:pt x="2444537" y="1428841"/>
                </a:cubicBezTo>
                <a:cubicBezTo>
                  <a:pt x="2497306" y="1422781"/>
                  <a:pt x="2550423" y="1420216"/>
                  <a:pt x="2603539" y="1421170"/>
                </a:cubicBezTo>
                <a:cubicBezTo>
                  <a:pt x="2654913" y="1424424"/>
                  <a:pt x="2687225" y="1427912"/>
                  <a:pt x="2713725" y="1430701"/>
                </a:cubicBezTo>
                <a:cubicBezTo>
                  <a:pt x="2740225" y="1433491"/>
                  <a:pt x="2763006" y="1436048"/>
                  <a:pt x="2794620" y="1436978"/>
                </a:cubicBezTo>
                <a:cubicBezTo>
                  <a:pt x="2821330" y="1437302"/>
                  <a:pt x="2848016" y="1436058"/>
                  <a:pt x="2874586" y="1433259"/>
                </a:cubicBezTo>
                <a:cubicBezTo>
                  <a:pt x="2904597" y="1429853"/>
                  <a:pt x="2934863" y="1428997"/>
                  <a:pt x="2965013" y="1430701"/>
                </a:cubicBezTo>
                <a:lnTo>
                  <a:pt x="2965013" y="1430701"/>
                </a:lnTo>
                <a:cubicBezTo>
                  <a:pt x="2983772" y="1431464"/>
                  <a:pt x="3002578" y="1430920"/>
                  <a:pt x="3021268" y="1429074"/>
                </a:cubicBezTo>
                <a:cubicBezTo>
                  <a:pt x="3051325" y="1424773"/>
                  <a:pt x="3081893" y="1425559"/>
                  <a:pt x="3111694" y="1431399"/>
                </a:cubicBezTo>
                <a:cubicBezTo>
                  <a:pt x="3124712" y="1435816"/>
                  <a:pt x="3131221" y="1446975"/>
                  <a:pt x="3123085" y="1470688"/>
                </a:cubicBezTo>
                <a:lnTo>
                  <a:pt x="3123085" y="1470688"/>
                </a:lnTo>
                <a:cubicBezTo>
                  <a:pt x="3118947" y="1482478"/>
                  <a:pt x="3112462" y="1493311"/>
                  <a:pt x="3104023" y="1502539"/>
                </a:cubicBezTo>
                <a:cubicBezTo>
                  <a:pt x="3094190" y="1513182"/>
                  <a:pt x="3082916" y="1522416"/>
                  <a:pt x="3070549" y="1529972"/>
                </a:cubicBezTo>
                <a:cubicBezTo>
                  <a:pt x="2987329" y="1582513"/>
                  <a:pt x="2874819" y="1591580"/>
                  <a:pt x="2779046" y="1594834"/>
                </a:cubicBezTo>
                <a:lnTo>
                  <a:pt x="2791599" y="1682481"/>
                </a:lnTo>
                <a:cubicBezTo>
                  <a:pt x="2719141" y="1645655"/>
                  <a:pt x="2643894" y="1614549"/>
                  <a:pt x="2566578" y="1589487"/>
                </a:cubicBezTo>
                <a:lnTo>
                  <a:pt x="2581688" y="1668532"/>
                </a:lnTo>
                <a:cubicBezTo>
                  <a:pt x="2506279" y="1622709"/>
                  <a:pt x="2424500" y="1588302"/>
                  <a:pt x="2339001" y="1566471"/>
                </a:cubicBezTo>
                <a:cubicBezTo>
                  <a:pt x="2343836" y="1660464"/>
                  <a:pt x="2338443" y="1754713"/>
                  <a:pt x="2322962" y="1847544"/>
                </a:cubicBezTo>
                <a:cubicBezTo>
                  <a:pt x="2364781" y="1815205"/>
                  <a:pt x="2401463" y="1776729"/>
                  <a:pt x="2431752" y="1733394"/>
                </a:cubicBezTo>
                <a:cubicBezTo>
                  <a:pt x="2434797" y="1768592"/>
                  <a:pt x="2430613" y="1804046"/>
                  <a:pt x="2419432" y="1837547"/>
                </a:cubicBezTo>
                <a:cubicBezTo>
                  <a:pt x="2478709" y="1826620"/>
                  <a:pt x="2499398" y="1791050"/>
                  <a:pt x="2554026" y="1767802"/>
                </a:cubicBezTo>
                <a:cubicBezTo>
                  <a:pt x="2557117" y="1791097"/>
                  <a:pt x="2555699" y="1814787"/>
                  <a:pt x="2549841" y="1837547"/>
                </a:cubicBezTo>
                <a:cubicBezTo>
                  <a:pt x="2583780" y="1810346"/>
                  <a:pt x="2568670" y="1770359"/>
                  <a:pt x="2565649" y="1740834"/>
                </a:cubicBezTo>
                <a:cubicBezTo>
                  <a:pt x="2532640" y="1757108"/>
                  <a:pt x="2487077" y="1787330"/>
                  <a:pt x="2454068" y="1800582"/>
                </a:cubicBezTo>
                <a:cubicBezTo>
                  <a:pt x="2454068" y="1754085"/>
                  <a:pt x="2454068" y="1707194"/>
                  <a:pt x="2454068" y="1659930"/>
                </a:cubicBezTo>
                <a:cubicBezTo>
                  <a:pt x="2430706" y="1703427"/>
                  <a:pt x="2400928" y="1743182"/>
                  <a:pt x="2365734" y="1777799"/>
                </a:cubicBezTo>
                <a:cubicBezTo>
                  <a:pt x="2372033" y="1721282"/>
                  <a:pt x="2375125" y="1664486"/>
                  <a:pt x="2375032" y="1607621"/>
                </a:cubicBezTo>
                <a:cubicBezTo>
                  <a:pt x="2469178" y="1638309"/>
                  <a:pt x="2527060" y="1677366"/>
                  <a:pt x="2615162" y="1721538"/>
                </a:cubicBezTo>
                <a:lnTo>
                  <a:pt x="2615162" y="1721538"/>
                </a:lnTo>
                <a:close/>
                <a:moveTo>
                  <a:pt x="3165625" y="1283074"/>
                </a:moveTo>
                <a:cubicBezTo>
                  <a:pt x="3239082" y="1273543"/>
                  <a:pt x="3246288" y="1139865"/>
                  <a:pt x="3253494" y="1080814"/>
                </a:cubicBezTo>
                <a:lnTo>
                  <a:pt x="3253494" y="1080814"/>
                </a:lnTo>
                <a:lnTo>
                  <a:pt x="3259306" y="1032458"/>
                </a:lnTo>
                <a:cubicBezTo>
                  <a:pt x="3266280" y="1098483"/>
                  <a:pt x="3276740" y="1162183"/>
                  <a:pt x="3327416" y="1212167"/>
                </a:cubicBezTo>
                <a:cubicBezTo>
                  <a:pt x="3333344" y="1217993"/>
                  <a:pt x="3339620" y="1223429"/>
                  <a:pt x="3346246" y="1228441"/>
                </a:cubicBezTo>
                <a:lnTo>
                  <a:pt x="3357404" y="1236345"/>
                </a:lnTo>
                <a:cubicBezTo>
                  <a:pt x="3359844" y="1201071"/>
                  <a:pt x="3364888" y="1166024"/>
                  <a:pt x="3372513" y="1131496"/>
                </a:cubicBezTo>
                <a:cubicBezTo>
                  <a:pt x="3380417" y="1095381"/>
                  <a:pt x="3392575" y="1060339"/>
                  <a:pt x="3408777" y="1027110"/>
                </a:cubicBezTo>
                <a:lnTo>
                  <a:pt x="3416216" y="1012232"/>
                </a:lnTo>
                <a:lnTo>
                  <a:pt x="3422027" y="1027808"/>
                </a:lnTo>
                <a:lnTo>
                  <a:pt x="3485721" y="1198916"/>
                </a:lnTo>
                <a:cubicBezTo>
                  <a:pt x="3489905" y="1159161"/>
                  <a:pt x="3495019" y="1121731"/>
                  <a:pt x="3501993" y="1087789"/>
                </a:cubicBezTo>
                <a:cubicBezTo>
                  <a:pt x="3508943" y="1049015"/>
                  <a:pt x="3521798" y="1011539"/>
                  <a:pt x="3540116" y="976662"/>
                </a:cubicBezTo>
                <a:lnTo>
                  <a:pt x="3549647" y="959923"/>
                </a:lnTo>
                <a:lnTo>
                  <a:pt x="3553831" y="978986"/>
                </a:lnTo>
                <a:cubicBezTo>
                  <a:pt x="3580541" y="1089590"/>
                  <a:pt x="3618873" y="1197053"/>
                  <a:pt x="3668201" y="1299581"/>
                </a:cubicBezTo>
                <a:lnTo>
                  <a:pt x="3671223" y="1306555"/>
                </a:lnTo>
                <a:cubicBezTo>
                  <a:pt x="3730267" y="1274473"/>
                  <a:pt x="3804422" y="1269590"/>
                  <a:pt x="3888572" y="1283307"/>
                </a:cubicBezTo>
                <a:cubicBezTo>
                  <a:pt x="3997200" y="1304872"/>
                  <a:pt x="4102806" y="1339533"/>
                  <a:pt x="4203089" y="1386530"/>
                </a:cubicBezTo>
                <a:cubicBezTo>
                  <a:pt x="4235866" y="1382345"/>
                  <a:pt x="4267248" y="1379322"/>
                  <a:pt x="4298165" y="1377928"/>
                </a:cubicBezTo>
                <a:cubicBezTo>
                  <a:pt x="4314669" y="1377928"/>
                  <a:pt x="4330941" y="1376765"/>
                  <a:pt x="4347214" y="1376533"/>
                </a:cubicBezTo>
                <a:lnTo>
                  <a:pt x="4325595" y="1369326"/>
                </a:lnTo>
                <a:lnTo>
                  <a:pt x="4302349" y="1362119"/>
                </a:lnTo>
                <a:lnTo>
                  <a:pt x="4279103" y="1354912"/>
                </a:lnTo>
                <a:lnTo>
                  <a:pt x="4255857" y="1347705"/>
                </a:lnTo>
                <a:lnTo>
                  <a:pt x="4232611" y="1340730"/>
                </a:lnTo>
                <a:lnTo>
                  <a:pt x="4209365" y="1333756"/>
                </a:lnTo>
                <a:lnTo>
                  <a:pt x="4186119" y="1326781"/>
                </a:lnTo>
                <a:lnTo>
                  <a:pt x="4162873" y="1320039"/>
                </a:lnTo>
                <a:lnTo>
                  <a:pt x="4139627" y="1313297"/>
                </a:lnTo>
                <a:lnTo>
                  <a:pt x="4116382" y="1306788"/>
                </a:lnTo>
                <a:lnTo>
                  <a:pt x="4093136" y="1300511"/>
                </a:lnTo>
                <a:lnTo>
                  <a:pt x="4069890" y="1294234"/>
                </a:lnTo>
                <a:lnTo>
                  <a:pt x="4055245" y="1288189"/>
                </a:lnTo>
                <a:lnTo>
                  <a:pt x="4033394" y="1282377"/>
                </a:lnTo>
                <a:lnTo>
                  <a:pt x="4012008" y="1276798"/>
                </a:lnTo>
                <a:lnTo>
                  <a:pt x="3990854" y="1271450"/>
                </a:lnTo>
                <a:lnTo>
                  <a:pt x="3970397" y="1264941"/>
                </a:lnTo>
                <a:lnTo>
                  <a:pt x="3950174" y="1259826"/>
                </a:lnTo>
                <a:lnTo>
                  <a:pt x="3930414" y="1254944"/>
                </a:lnTo>
                <a:lnTo>
                  <a:pt x="3911353" y="1250294"/>
                </a:lnTo>
                <a:lnTo>
                  <a:pt x="3892989" y="1245877"/>
                </a:lnTo>
                <a:lnTo>
                  <a:pt x="3875089" y="1241693"/>
                </a:lnTo>
                <a:lnTo>
                  <a:pt x="3857887" y="1237973"/>
                </a:lnTo>
                <a:lnTo>
                  <a:pt x="3841615" y="1234486"/>
                </a:lnTo>
                <a:lnTo>
                  <a:pt x="3826041" y="1231231"/>
                </a:lnTo>
                <a:lnTo>
                  <a:pt x="3810931" y="1227976"/>
                </a:lnTo>
                <a:lnTo>
                  <a:pt x="3796751" y="1224721"/>
                </a:lnTo>
                <a:lnTo>
                  <a:pt x="3783501" y="1221466"/>
                </a:lnTo>
                <a:lnTo>
                  <a:pt x="3771180" y="1218444"/>
                </a:lnTo>
                <a:lnTo>
                  <a:pt x="3759557" y="1215189"/>
                </a:lnTo>
                <a:lnTo>
                  <a:pt x="3748632" y="1211935"/>
                </a:lnTo>
                <a:lnTo>
                  <a:pt x="3739798" y="1209377"/>
                </a:lnTo>
                <a:lnTo>
                  <a:pt x="3730267" y="1205658"/>
                </a:lnTo>
                <a:lnTo>
                  <a:pt x="3721201" y="1201705"/>
                </a:lnTo>
                <a:lnTo>
                  <a:pt x="3712601" y="1197288"/>
                </a:lnTo>
                <a:lnTo>
                  <a:pt x="3704464" y="1192639"/>
                </a:lnTo>
                <a:lnTo>
                  <a:pt x="3696793" y="1187524"/>
                </a:lnTo>
                <a:lnTo>
                  <a:pt x="3689587" y="1181712"/>
                </a:lnTo>
                <a:lnTo>
                  <a:pt x="3682846" y="1175435"/>
                </a:lnTo>
                <a:lnTo>
                  <a:pt x="3676802" y="1168693"/>
                </a:lnTo>
                <a:lnTo>
                  <a:pt x="3671455" y="1161718"/>
                </a:lnTo>
                <a:lnTo>
                  <a:pt x="3666806" y="1154511"/>
                </a:lnTo>
                <a:lnTo>
                  <a:pt x="3662854" y="1147072"/>
                </a:lnTo>
                <a:lnTo>
                  <a:pt x="3659600" y="1139632"/>
                </a:lnTo>
                <a:lnTo>
                  <a:pt x="3656810" y="1132193"/>
                </a:lnTo>
                <a:lnTo>
                  <a:pt x="3653091" y="1125451"/>
                </a:lnTo>
                <a:lnTo>
                  <a:pt x="3650999" y="1118011"/>
                </a:lnTo>
                <a:lnTo>
                  <a:pt x="3648907" y="1110572"/>
                </a:lnTo>
                <a:lnTo>
                  <a:pt x="3646815" y="1102203"/>
                </a:lnTo>
                <a:lnTo>
                  <a:pt x="3644955" y="1094531"/>
                </a:lnTo>
                <a:lnTo>
                  <a:pt x="3643095" y="1086626"/>
                </a:lnTo>
                <a:lnTo>
                  <a:pt x="3641468" y="1078954"/>
                </a:lnTo>
                <a:lnTo>
                  <a:pt x="3639376" y="1070352"/>
                </a:lnTo>
                <a:lnTo>
                  <a:pt x="3637051" y="1061286"/>
                </a:lnTo>
                <a:lnTo>
                  <a:pt x="3634494" y="1051754"/>
                </a:lnTo>
                <a:lnTo>
                  <a:pt x="3631705" y="1041757"/>
                </a:lnTo>
                <a:lnTo>
                  <a:pt x="3628451" y="1030830"/>
                </a:lnTo>
                <a:lnTo>
                  <a:pt x="3624964" y="1018276"/>
                </a:lnTo>
                <a:lnTo>
                  <a:pt x="3621477" y="1005025"/>
                </a:lnTo>
                <a:lnTo>
                  <a:pt x="3618455" y="991308"/>
                </a:lnTo>
                <a:lnTo>
                  <a:pt x="3615665" y="977359"/>
                </a:lnTo>
                <a:lnTo>
                  <a:pt x="3613341" y="963178"/>
                </a:lnTo>
                <a:lnTo>
                  <a:pt x="3611249" y="948764"/>
                </a:lnTo>
                <a:lnTo>
                  <a:pt x="3609389" y="934117"/>
                </a:lnTo>
                <a:lnTo>
                  <a:pt x="3607762" y="919006"/>
                </a:lnTo>
                <a:lnTo>
                  <a:pt x="3606134" y="903662"/>
                </a:lnTo>
                <a:lnTo>
                  <a:pt x="3604740" y="888086"/>
                </a:lnTo>
                <a:lnTo>
                  <a:pt x="3603577" y="872277"/>
                </a:lnTo>
                <a:lnTo>
                  <a:pt x="3603577" y="856235"/>
                </a:lnTo>
                <a:lnTo>
                  <a:pt x="3603577" y="839962"/>
                </a:lnTo>
                <a:lnTo>
                  <a:pt x="3603577" y="823455"/>
                </a:lnTo>
                <a:lnTo>
                  <a:pt x="3603577" y="806949"/>
                </a:lnTo>
                <a:lnTo>
                  <a:pt x="3603577" y="790210"/>
                </a:lnTo>
                <a:lnTo>
                  <a:pt x="3603577" y="773239"/>
                </a:lnTo>
                <a:lnTo>
                  <a:pt x="3603577" y="756035"/>
                </a:lnTo>
                <a:lnTo>
                  <a:pt x="3603577" y="738832"/>
                </a:lnTo>
                <a:lnTo>
                  <a:pt x="3603577" y="721395"/>
                </a:lnTo>
                <a:lnTo>
                  <a:pt x="3603577" y="703959"/>
                </a:lnTo>
                <a:lnTo>
                  <a:pt x="3603577" y="686290"/>
                </a:lnTo>
                <a:lnTo>
                  <a:pt x="3603577" y="668621"/>
                </a:lnTo>
                <a:lnTo>
                  <a:pt x="3603577" y="650720"/>
                </a:lnTo>
                <a:lnTo>
                  <a:pt x="3603577" y="632819"/>
                </a:lnTo>
                <a:lnTo>
                  <a:pt x="3603577" y="614918"/>
                </a:lnTo>
                <a:lnTo>
                  <a:pt x="3602415" y="597017"/>
                </a:lnTo>
                <a:lnTo>
                  <a:pt x="3601020" y="579116"/>
                </a:lnTo>
                <a:lnTo>
                  <a:pt x="3599393" y="561214"/>
                </a:lnTo>
                <a:cubicBezTo>
                  <a:pt x="3600788" y="508441"/>
                  <a:pt x="3545928" y="468221"/>
                  <a:pt x="3483164" y="494027"/>
                </a:cubicBezTo>
                <a:cubicBezTo>
                  <a:pt x="3440856" y="557262"/>
                  <a:pt x="3405058" y="597714"/>
                  <a:pt x="3375070" y="672109"/>
                </a:cubicBezTo>
                <a:lnTo>
                  <a:pt x="3371584" y="680478"/>
                </a:lnTo>
                <a:cubicBezTo>
                  <a:pt x="3369677" y="686074"/>
                  <a:pt x="3365911" y="690838"/>
                  <a:pt x="3360890" y="693962"/>
                </a:cubicBezTo>
                <a:lnTo>
                  <a:pt x="3298126" y="798347"/>
                </a:lnTo>
                <a:lnTo>
                  <a:pt x="3302311" y="799975"/>
                </a:lnTo>
                <a:cubicBezTo>
                  <a:pt x="3390180" y="833917"/>
                  <a:pt x="3359961" y="901570"/>
                  <a:pt x="3376698" y="984566"/>
                </a:cubicBezTo>
                <a:cubicBezTo>
                  <a:pt x="3328346" y="961318"/>
                  <a:pt x="3362285" y="890178"/>
                  <a:pt x="3332530" y="860885"/>
                </a:cubicBezTo>
                <a:lnTo>
                  <a:pt x="3332530" y="860885"/>
                </a:lnTo>
                <a:cubicBezTo>
                  <a:pt x="3322744" y="847015"/>
                  <a:pt x="3307867" y="837574"/>
                  <a:pt x="3291153" y="834614"/>
                </a:cubicBezTo>
                <a:lnTo>
                  <a:pt x="3281389" y="831360"/>
                </a:lnTo>
                <a:lnTo>
                  <a:pt x="3181897" y="1036177"/>
                </a:lnTo>
                <a:lnTo>
                  <a:pt x="3167485" y="1065935"/>
                </a:lnTo>
                <a:lnTo>
                  <a:pt x="3165392" y="1062681"/>
                </a:lnTo>
                <a:lnTo>
                  <a:pt x="3163300" y="1065935"/>
                </a:lnTo>
                <a:lnTo>
                  <a:pt x="3148888" y="1036177"/>
                </a:lnTo>
                <a:lnTo>
                  <a:pt x="3049628" y="831360"/>
                </a:lnTo>
                <a:lnTo>
                  <a:pt x="3039865" y="834614"/>
                </a:lnTo>
                <a:cubicBezTo>
                  <a:pt x="3023151" y="837574"/>
                  <a:pt x="3008274" y="847015"/>
                  <a:pt x="2998487" y="860885"/>
                </a:cubicBezTo>
                <a:lnTo>
                  <a:pt x="2998487" y="860885"/>
                </a:lnTo>
                <a:cubicBezTo>
                  <a:pt x="2968732" y="890178"/>
                  <a:pt x="3002671" y="961550"/>
                  <a:pt x="2954320" y="984566"/>
                </a:cubicBezTo>
                <a:cubicBezTo>
                  <a:pt x="2971289" y="901570"/>
                  <a:pt x="2940837" y="833684"/>
                  <a:pt x="3028707" y="799975"/>
                </a:cubicBezTo>
                <a:lnTo>
                  <a:pt x="3033588" y="798347"/>
                </a:lnTo>
                <a:lnTo>
                  <a:pt x="2982912" y="693962"/>
                </a:lnTo>
                <a:cubicBezTo>
                  <a:pt x="2977891" y="690854"/>
                  <a:pt x="2974102" y="686083"/>
                  <a:pt x="2972219" y="680478"/>
                </a:cubicBezTo>
                <a:lnTo>
                  <a:pt x="2968732" y="672109"/>
                </a:lnTo>
                <a:cubicBezTo>
                  <a:pt x="2938745" y="597482"/>
                  <a:pt x="2902714" y="557262"/>
                  <a:pt x="2860639" y="494027"/>
                </a:cubicBezTo>
                <a:cubicBezTo>
                  <a:pt x="2797178" y="467524"/>
                  <a:pt x="2742317" y="508441"/>
                  <a:pt x="2744409" y="561214"/>
                </a:cubicBezTo>
                <a:lnTo>
                  <a:pt x="2742782" y="579116"/>
                </a:lnTo>
                <a:lnTo>
                  <a:pt x="2741388" y="597017"/>
                </a:lnTo>
                <a:lnTo>
                  <a:pt x="2740225" y="613988"/>
                </a:lnTo>
                <a:lnTo>
                  <a:pt x="2740225" y="631889"/>
                </a:lnTo>
                <a:lnTo>
                  <a:pt x="2740225" y="649790"/>
                </a:lnTo>
                <a:lnTo>
                  <a:pt x="2740225" y="667692"/>
                </a:lnTo>
                <a:lnTo>
                  <a:pt x="2740225" y="685360"/>
                </a:lnTo>
                <a:lnTo>
                  <a:pt x="2740225" y="703029"/>
                </a:lnTo>
                <a:lnTo>
                  <a:pt x="2740225" y="720465"/>
                </a:lnTo>
                <a:lnTo>
                  <a:pt x="2740225" y="737902"/>
                </a:lnTo>
                <a:lnTo>
                  <a:pt x="2740225" y="755105"/>
                </a:lnTo>
                <a:lnTo>
                  <a:pt x="2740225" y="772309"/>
                </a:lnTo>
                <a:lnTo>
                  <a:pt x="2740225" y="789280"/>
                </a:lnTo>
                <a:lnTo>
                  <a:pt x="2740225" y="806019"/>
                </a:lnTo>
                <a:lnTo>
                  <a:pt x="2740225" y="822525"/>
                </a:lnTo>
                <a:lnTo>
                  <a:pt x="2740225" y="839032"/>
                </a:lnTo>
                <a:lnTo>
                  <a:pt x="2740225" y="855305"/>
                </a:lnTo>
                <a:lnTo>
                  <a:pt x="2740225" y="871347"/>
                </a:lnTo>
                <a:lnTo>
                  <a:pt x="2739063" y="887156"/>
                </a:lnTo>
                <a:lnTo>
                  <a:pt x="2737668" y="902732"/>
                </a:lnTo>
                <a:lnTo>
                  <a:pt x="2736041" y="918076"/>
                </a:lnTo>
                <a:lnTo>
                  <a:pt x="2734414" y="933187"/>
                </a:lnTo>
                <a:lnTo>
                  <a:pt x="2732554" y="947834"/>
                </a:lnTo>
                <a:lnTo>
                  <a:pt x="2716979" y="962713"/>
                </a:lnTo>
                <a:lnTo>
                  <a:pt x="2714655" y="976894"/>
                </a:lnTo>
                <a:lnTo>
                  <a:pt x="2711865" y="990843"/>
                </a:lnTo>
                <a:lnTo>
                  <a:pt x="2708843" y="1004560"/>
                </a:lnTo>
                <a:lnTo>
                  <a:pt x="2705356" y="1017811"/>
                </a:lnTo>
                <a:lnTo>
                  <a:pt x="2701637" y="1030365"/>
                </a:lnTo>
                <a:lnTo>
                  <a:pt x="2698382" y="1041292"/>
                </a:lnTo>
                <a:lnTo>
                  <a:pt x="2695593" y="1051289"/>
                </a:lnTo>
                <a:lnTo>
                  <a:pt x="2693036" y="1060821"/>
                </a:lnTo>
                <a:lnTo>
                  <a:pt x="2690711" y="1069887"/>
                </a:lnTo>
                <a:lnTo>
                  <a:pt x="2688619" y="1078489"/>
                </a:lnTo>
                <a:lnTo>
                  <a:pt x="2686760" y="1086859"/>
                </a:lnTo>
                <a:lnTo>
                  <a:pt x="2684900" y="1094763"/>
                </a:lnTo>
                <a:lnTo>
                  <a:pt x="2684435" y="1102203"/>
                </a:lnTo>
                <a:lnTo>
                  <a:pt x="2682575" y="1109875"/>
                </a:lnTo>
                <a:lnTo>
                  <a:pt x="2680483" y="1117314"/>
                </a:lnTo>
                <a:lnTo>
                  <a:pt x="2678391" y="1124754"/>
                </a:lnTo>
                <a:lnTo>
                  <a:pt x="2675834" y="1132193"/>
                </a:lnTo>
                <a:lnTo>
                  <a:pt x="2673045" y="1139632"/>
                </a:lnTo>
                <a:lnTo>
                  <a:pt x="2669790" y="1147072"/>
                </a:lnTo>
                <a:lnTo>
                  <a:pt x="2665838" y="1154511"/>
                </a:lnTo>
                <a:lnTo>
                  <a:pt x="2661189" y="1161718"/>
                </a:lnTo>
                <a:lnTo>
                  <a:pt x="2655842" y="1168693"/>
                </a:lnTo>
                <a:lnTo>
                  <a:pt x="2649799" y="1175435"/>
                </a:lnTo>
                <a:lnTo>
                  <a:pt x="2643058" y="1181712"/>
                </a:lnTo>
                <a:lnTo>
                  <a:pt x="2635851" y="1187524"/>
                </a:lnTo>
                <a:lnTo>
                  <a:pt x="2628180" y="1192639"/>
                </a:lnTo>
                <a:lnTo>
                  <a:pt x="2620044" y="1197288"/>
                </a:lnTo>
                <a:lnTo>
                  <a:pt x="2611443" y="1201705"/>
                </a:lnTo>
                <a:lnTo>
                  <a:pt x="2602377" y="1205658"/>
                </a:lnTo>
                <a:lnTo>
                  <a:pt x="2592846" y="1209377"/>
                </a:lnTo>
                <a:lnTo>
                  <a:pt x="2582618" y="1212865"/>
                </a:lnTo>
                <a:lnTo>
                  <a:pt x="2571692" y="1216119"/>
                </a:lnTo>
                <a:lnTo>
                  <a:pt x="2560070" y="1219374"/>
                </a:lnTo>
                <a:lnTo>
                  <a:pt x="2547749" y="1222629"/>
                </a:lnTo>
                <a:lnTo>
                  <a:pt x="2534499" y="1225884"/>
                </a:lnTo>
                <a:lnTo>
                  <a:pt x="2520319" y="1229138"/>
                </a:lnTo>
                <a:lnTo>
                  <a:pt x="2505209" y="1232393"/>
                </a:lnTo>
                <a:lnTo>
                  <a:pt x="2489635" y="1235648"/>
                </a:lnTo>
                <a:lnTo>
                  <a:pt x="2473362" y="1239135"/>
                </a:lnTo>
                <a:lnTo>
                  <a:pt x="2456160" y="1242855"/>
                </a:lnTo>
                <a:lnTo>
                  <a:pt x="2438261" y="1247040"/>
                </a:lnTo>
                <a:lnTo>
                  <a:pt x="2419897" y="1251457"/>
                </a:lnTo>
                <a:lnTo>
                  <a:pt x="2400835" y="1256107"/>
                </a:lnTo>
                <a:lnTo>
                  <a:pt x="2381076" y="1260989"/>
                </a:lnTo>
                <a:lnTo>
                  <a:pt x="2360852" y="1266103"/>
                </a:lnTo>
                <a:lnTo>
                  <a:pt x="2340163" y="1271450"/>
                </a:lnTo>
                <a:lnTo>
                  <a:pt x="2319010" y="1276798"/>
                </a:lnTo>
                <a:lnTo>
                  <a:pt x="2297623" y="1282377"/>
                </a:lnTo>
                <a:lnTo>
                  <a:pt x="2275307" y="1288189"/>
                </a:lnTo>
                <a:lnTo>
                  <a:pt x="2253224" y="1294234"/>
                </a:lnTo>
                <a:lnTo>
                  <a:pt x="2229978" y="1300511"/>
                </a:lnTo>
                <a:lnTo>
                  <a:pt x="2206732" y="1306788"/>
                </a:lnTo>
                <a:lnTo>
                  <a:pt x="2183486" y="1313297"/>
                </a:lnTo>
                <a:lnTo>
                  <a:pt x="2160240" y="1320039"/>
                </a:lnTo>
                <a:lnTo>
                  <a:pt x="2136994" y="1326781"/>
                </a:lnTo>
                <a:lnTo>
                  <a:pt x="2113749" y="1333756"/>
                </a:lnTo>
                <a:lnTo>
                  <a:pt x="2090503" y="1340730"/>
                </a:lnTo>
                <a:lnTo>
                  <a:pt x="2067257" y="1347705"/>
                </a:lnTo>
                <a:lnTo>
                  <a:pt x="2044011" y="1354912"/>
                </a:lnTo>
                <a:lnTo>
                  <a:pt x="2020765" y="1362119"/>
                </a:lnTo>
                <a:lnTo>
                  <a:pt x="1997519" y="1369326"/>
                </a:lnTo>
                <a:lnTo>
                  <a:pt x="1975900" y="1376533"/>
                </a:lnTo>
                <a:cubicBezTo>
                  <a:pt x="1992405" y="1376533"/>
                  <a:pt x="2008677" y="1376533"/>
                  <a:pt x="2024949" y="1377928"/>
                </a:cubicBezTo>
                <a:cubicBezTo>
                  <a:pt x="2056099" y="1379555"/>
                  <a:pt x="2087481" y="1382345"/>
                  <a:pt x="2120025" y="1386762"/>
                </a:cubicBezTo>
                <a:cubicBezTo>
                  <a:pt x="2220308" y="1339763"/>
                  <a:pt x="2325914" y="1305105"/>
                  <a:pt x="2434542" y="1283540"/>
                </a:cubicBezTo>
                <a:cubicBezTo>
                  <a:pt x="2518692" y="1270055"/>
                  <a:pt x="2592846" y="1274938"/>
                  <a:pt x="2651891" y="1306788"/>
                </a:cubicBezTo>
                <a:lnTo>
                  <a:pt x="2654913" y="1299813"/>
                </a:lnTo>
                <a:cubicBezTo>
                  <a:pt x="2704240" y="1197286"/>
                  <a:pt x="2742573" y="1089823"/>
                  <a:pt x="2769283" y="979219"/>
                </a:cubicBezTo>
                <a:lnTo>
                  <a:pt x="2773234" y="960388"/>
                </a:lnTo>
                <a:lnTo>
                  <a:pt x="2782765" y="977127"/>
                </a:lnTo>
                <a:cubicBezTo>
                  <a:pt x="2801083" y="1011999"/>
                  <a:pt x="2813938" y="1049478"/>
                  <a:pt x="2820888" y="1088254"/>
                </a:cubicBezTo>
                <a:cubicBezTo>
                  <a:pt x="2827862" y="1122196"/>
                  <a:pt x="2832976" y="1159626"/>
                  <a:pt x="2837160" y="1199381"/>
                </a:cubicBezTo>
                <a:lnTo>
                  <a:pt x="2900854" y="1028273"/>
                </a:lnTo>
                <a:lnTo>
                  <a:pt x="2906666" y="1012697"/>
                </a:lnTo>
                <a:lnTo>
                  <a:pt x="2914104" y="1027576"/>
                </a:lnTo>
                <a:cubicBezTo>
                  <a:pt x="2930307" y="1060804"/>
                  <a:pt x="2942464" y="1095847"/>
                  <a:pt x="2950368" y="1131960"/>
                </a:cubicBezTo>
                <a:cubicBezTo>
                  <a:pt x="2957993" y="1166489"/>
                  <a:pt x="2963037" y="1201536"/>
                  <a:pt x="2965478" y="1236810"/>
                </a:cubicBezTo>
                <a:lnTo>
                  <a:pt x="2976636" y="1228906"/>
                </a:lnTo>
                <a:cubicBezTo>
                  <a:pt x="2983261" y="1223891"/>
                  <a:pt x="2989537" y="1218456"/>
                  <a:pt x="2995465" y="1212632"/>
                </a:cubicBezTo>
                <a:cubicBezTo>
                  <a:pt x="3046141" y="1162648"/>
                  <a:pt x="3056602" y="1098948"/>
                  <a:pt x="3063576" y="1032923"/>
                </a:cubicBezTo>
                <a:lnTo>
                  <a:pt x="3069387" y="1080582"/>
                </a:lnTo>
                <a:lnTo>
                  <a:pt x="3069387" y="1080582"/>
                </a:lnTo>
                <a:cubicBezTo>
                  <a:pt x="3076593" y="1139865"/>
                  <a:pt x="3083799" y="1273310"/>
                  <a:pt x="3157256" y="1282842"/>
                </a:cubicBezTo>
                <a:lnTo>
                  <a:pt x="3157256" y="1282842"/>
                </a:lnTo>
                <a:close/>
                <a:moveTo>
                  <a:pt x="3165625" y="972709"/>
                </a:moveTo>
                <a:cubicBezTo>
                  <a:pt x="3177690" y="972742"/>
                  <a:pt x="3188662" y="965754"/>
                  <a:pt x="3193752" y="954808"/>
                </a:cubicBezTo>
                <a:lnTo>
                  <a:pt x="3322767" y="662577"/>
                </a:lnTo>
                <a:cubicBezTo>
                  <a:pt x="3329113" y="648609"/>
                  <a:pt x="3331508" y="633177"/>
                  <a:pt x="3329741" y="617940"/>
                </a:cubicBezTo>
                <a:cubicBezTo>
                  <a:pt x="3326184" y="589452"/>
                  <a:pt x="3315282" y="562374"/>
                  <a:pt x="3298126" y="539361"/>
                </a:cubicBezTo>
                <a:cubicBezTo>
                  <a:pt x="3280250" y="513739"/>
                  <a:pt x="3256284" y="492967"/>
                  <a:pt x="3228389" y="478915"/>
                </a:cubicBezTo>
                <a:cubicBezTo>
                  <a:pt x="3188847" y="459601"/>
                  <a:pt x="3142635" y="459601"/>
                  <a:pt x="3103093" y="478915"/>
                </a:cubicBezTo>
                <a:cubicBezTo>
                  <a:pt x="3075198" y="492967"/>
                  <a:pt x="3051232" y="513739"/>
                  <a:pt x="3033356" y="539361"/>
                </a:cubicBezTo>
                <a:cubicBezTo>
                  <a:pt x="3016270" y="562398"/>
                  <a:pt x="3005461" y="589473"/>
                  <a:pt x="3001974" y="617940"/>
                </a:cubicBezTo>
                <a:cubicBezTo>
                  <a:pt x="3000207" y="633177"/>
                  <a:pt x="3002602" y="648609"/>
                  <a:pt x="3008948" y="662577"/>
                </a:cubicBezTo>
                <a:lnTo>
                  <a:pt x="3137962" y="954808"/>
                </a:lnTo>
                <a:cubicBezTo>
                  <a:pt x="3143007" y="965677"/>
                  <a:pt x="3153886" y="972651"/>
                  <a:pt x="3165857" y="972709"/>
                </a:cubicBezTo>
                <a:lnTo>
                  <a:pt x="3165857" y="972709"/>
                </a:lnTo>
                <a:close/>
                <a:moveTo>
                  <a:pt x="3165625" y="833220"/>
                </a:moveTo>
                <a:cubicBezTo>
                  <a:pt x="3196774" y="833220"/>
                  <a:pt x="3208165" y="769752"/>
                  <a:pt x="3216766" y="720930"/>
                </a:cubicBezTo>
                <a:cubicBezTo>
                  <a:pt x="3218393" y="711166"/>
                  <a:pt x="3220253" y="702099"/>
                  <a:pt x="3221648" y="694427"/>
                </a:cubicBezTo>
                <a:lnTo>
                  <a:pt x="3221648" y="694427"/>
                </a:lnTo>
                <a:lnTo>
                  <a:pt x="3221648" y="694427"/>
                </a:lnTo>
                <a:cubicBezTo>
                  <a:pt x="3223135" y="682145"/>
                  <a:pt x="3228528" y="670663"/>
                  <a:pt x="3236990" y="661647"/>
                </a:cubicBezTo>
                <a:cubicBezTo>
                  <a:pt x="3240291" y="658667"/>
                  <a:pt x="3244638" y="657083"/>
                  <a:pt x="3249078" y="657230"/>
                </a:cubicBezTo>
                <a:cubicBezTo>
                  <a:pt x="3253122" y="657527"/>
                  <a:pt x="3256981" y="659162"/>
                  <a:pt x="3260003" y="661880"/>
                </a:cubicBezTo>
                <a:cubicBezTo>
                  <a:pt x="3266605" y="667968"/>
                  <a:pt x="3270812" y="676212"/>
                  <a:pt x="3271858" y="685128"/>
                </a:cubicBezTo>
                <a:cubicBezTo>
                  <a:pt x="3272347" y="702271"/>
                  <a:pt x="3268162" y="719224"/>
                  <a:pt x="3259771" y="734182"/>
                </a:cubicBezTo>
                <a:cubicBezTo>
                  <a:pt x="3254006" y="751186"/>
                  <a:pt x="3246218" y="767425"/>
                  <a:pt x="3236525" y="782538"/>
                </a:cubicBezTo>
                <a:cubicBezTo>
                  <a:pt x="3231411" y="760917"/>
                  <a:pt x="3241639" y="751153"/>
                  <a:pt x="3250937" y="729765"/>
                </a:cubicBezTo>
                <a:cubicBezTo>
                  <a:pt x="3258329" y="716627"/>
                  <a:pt x="3262235" y="701827"/>
                  <a:pt x="3262328" y="686755"/>
                </a:cubicBezTo>
                <a:cubicBezTo>
                  <a:pt x="3261607" y="680660"/>
                  <a:pt x="3258818" y="674996"/>
                  <a:pt x="3254424" y="670714"/>
                </a:cubicBezTo>
                <a:cubicBezTo>
                  <a:pt x="3253215" y="669554"/>
                  <a:pt x="3251658" y="668819"/>
                  <a:pt x="3250007" y="668621"/>
                </a:cubicBezTo>
                <a:cubicBezTo>
                  <a:pt x="3248287" y="668621"/>
                  <a:pt x="3246613" y="669289"/>
                  <a:pt x="3245358" y="670481"/>
                </a:cubicBezTo>
                <a:cubicBezTo>
                  <a:pt x="3238849" y="678002"/>
                  <a:pt x="3234805" y="687329"/>
                  <a:pt x="3233735" y="697217"/>
                </a:cubicBezTo>
                <a:lnTo>
                  <a:pt x="3233735" y="697217"/>
                </a:lnTo>
                <a:lnTo>
                  <a:pt x="3233735" y="697217"/>
                </a:lnTo>
                <a:cubicBezTo>
                  <a:pt x="3232108" y="705354"/>
                  <a:pt x="3230481" y="714188"/>
                  <a:pt x="3228854" y="723488"/>
                </a:cubicBezTo>
                <a:cubicBezTo>
                  <a:pt x="3219323" y="776029"/>
                  <a:pt x="3207003" y="844611"/>
                  <a:pt x="3167020" y="844611"/>
                </a:cubicBezTo>
                <a:cubicBezTo>
                  <a:pt x="3127037" y="844611"/>
                  <a:pt x="3114484" y="776029"/>
                  <a:pt x="3105186" y="723488"/>
                </a:cubicBezTo>
                <a:cubicBezTo>
                  <a:pt x="3103558" y="714188"/>
                  <a:pt x="3101931" y="705354"/>
                  <a:pt x="3100304" y="697217"/>
                </a:cubicBezTo>
                <a:lnTo>
                  <a:pt x="3100304" y="697217"/>
                </a:lnTo>
                <a:lnTo>
                  <a:pt x="3100304" y="697217"/>
                </a:lnTo>
                <a:cubicBezTo>
                  <a:pt x="3099235" y="687329"/>
                  <a:pt x="3095190" y="678002"/>
                  <a:pt x="3088681" y="670481"/>
                </a:cubicBezTo>
                <a:cubicBezTo>
                  <a:pt x="3087426" y="669286"/>
                  <a:pt x="3085752" y="668621"/>
                  <a:pt x="3084032" y="668621"/>
                </a:cubicBezTo>
                <a:cubicBezTo>
                  <a:pt x="3082381" y="668819"/>
                  <a:pt x="3080824" y="669554"/>
                  <a:pt x="3079615" y="670714"/>
                </a:cubicBezTo>
                <a:cubicBezTo>
                  <a:pt x="3075222" y="674996"/>
                  <a:pt x="3072432" y="680660"/>
                  <a:pt x="3071711" y="686755"/>
                </a:cubicBezTo>
                <a:cubicBezTo>
                  <a:pt x="3071805" y="701827"/>
                  <a:pt x="3075710" y="716627"/>
                  <a:pt x="3083102" y="729765"/>
                </a:cubicBezTo>
                <a:cubicBezTo>
                  <a:pt x="3092168" y="751153"/>
                  <a:pt x="3102396" y="760917"/>
                  <a:pt x="3097514" y="782538"/>
                </a:cubicBezTo>
                <a:cubicBezTo>
                  <a:pt x="3087821" y="767425"/>
                  <a:pt x="3080033" y="751186"/>
                  <a:pt x="3074268" y="734182"/>
                </a:cubicBezTo>
                <a:cubicBezTo>
                  <a:pt x="3065877" y="719224"/>
                  <a:pt x="3061692" y="702271"/>
                  <a:pt x="3062181" y="685128"/>
                </a:cubicBezTo>
                <a:cubicBezTo>
                  <a:pt x="3063227" y="676212"/>
                  <a:pt x="3067434" y="667968"/>
                  <a:pt x="3074036" y="661880"/>
                </a:cubicBezTo>
                <a:cubicBezTo>
                  <a:pt x="3077058" y="659162"/>
                  <a:pt x="3080894" y="657527"/>
                  <a:pt x="3084962" y="657230"/>
                </a:cubicBezTo>
                <a:cubicBezTo>
                  <a:pt x="3089402" y="657083"/>
                  <a:pt x="3093748" y="658667"/>
                  <a:pt x="3097050" y="661647"/>
                </a:cubicBezTo>
                <a:cubicBezTo>
                  <a:pt x="3105511" y="670663"/>
                  <a:pt x="3110904" y="682145"/>
                  <a:pt x="3112392" y="694427"/>
                </a:cubicBezTo>
                <a:lnTo>
                  <a:pt x="3112392" y="694427"/>
                </a:lnTo>
                <a:lnTo>
                  <a:pt x="3112392" y="694427"/>
                </a:lnTo>
                <a:cubicBezTo>
                  <a:pt x="3114019" y="702099"/>
                  <a:pt x="3115646" y="711166"/>
                  <a:pt x="3117273" y="720930"/>
                </a:cubicBezTo>
                <a:cubicBezTo>
                  <a:pt x="3126107" y="769752"/>
                  <a:pt x="3137497" y="832987"/>
                  <a:pt x="3168414" y="833220"/>
                </a:cubicBezTo>
                <a:lnTo>
                  <a:pt x="3168414" y="833220"/>
                </a:lnTo>
                <a:close/>
                <a:moveTo>
                  <a:pt x="3165625" y="437998"/>
                </a:moveTo>
                <a:cubicBezTo>
                  <a:pt x="3182455" y="437489"/>
                  <a:pt x="3199308" y="438110"/>
                  <a:pt x="3216068" y="439858"/>
                </a:cubicBezTo>
                <a:lnTo>
                  <a:pt x="3296267" y="223649"/>
                </a:lnTo>
                <a:lnTo>
                  <a:pt x="3249775" y="448460"/>
                </a:lnTo>
                <a:cubicBezTo>
                  <a:pt x="3271580" y="460547"/>
                  <a:pt x="3291153" y="476272"/>
                  <a:pt x="3307657" y="494957"/>
                </a:cubicBezTo>
                <a:cubicBezTo>
                  <a:pt x="3315910" y="485037"/>
                  <a:pt x="3321930" y="473461"/>
                  <a:pt x="3325324" y="461014"/>
                </a:cubicBezTo>
                <a:cubicBezTo>
                  <a:pt x="3328927" y="443906"/>
                  <a:pt x="3330182" y="426386"/>
                  <a:pt x="3329044" y="408938"/>
                </a:cubicBezTo>
                <a:cubicBezTo>
                  <a:pt x="3329044" y="367556"/>
                  <a:pt x="3329044" y="323617"/>
                  <a:pt x="3362053" y="295719"/>
                </a:cubicBezTo>
                <a:cubicBezTo>
                  <a:pt x="3390878" y="275846"/>
                  <a:pt x="3426420" y="268237"/>
                  <a:pt x="3460848" y="274563"/>
                </a:cubicBezTo>
                <a:cubicBezTo>
                  <a:pt x="3427211" y="131974"/>
                  <a:pt x="3328974" y="58430"/>
                  <a:pt x="3166090" y="53936"/>
                </a:cubicBezTo>
                <a:cubicBezTo>
                  <a:pt x="3003206" y="58430"/>
                  <a:pt x="2904969" y="131974"/>
                  <a:pt x="2871332" y="274563"/>
                </a:cubicBezTo>
                <a:cubicBezTo>
                  <a:pt x="2905992" y="268044"/>
                  <a:pt x="2941813" y="275662"/>
                  <a:pt x="2970824" y="295719"/>
                </a:cubicBezTo>
                <a:cubicBezTo>
                  <a:pt x="3004996" y="323849"/>
                  <a:pt x="3004298" y="367556"/>
                  <a:pt x="3003833" y="408938"/>
                </a:cubicBezTo>
                <a:cubicBezTo>
                  <a:pt x="3002694" y="426386"/>
                  <a:pt x="3003950" y="443906"/>
                  <a:pt x="3007553" y="461014"/>
                </a:cubicBezTo>
                <a:cubicBezTo>
                  <a:pt x="3010947" y="473459"/>
                  <a:pt x="3016967" y="485032"/>
                  <a:pt x="3025220" y="494957"/>
                </a:cubicBezTo>
                <a:cubicBezTo>
                  <a:pt x="3041724" y="476272"/>
                  <a:pt x="3061297" y="460547"/>
                  <a:pt x="3083102" y="448460"/>
                </a:cubicBezTo>
                <a:lnTo>
                  <a:pt x="3036610" y="223649"/>
                </a:lnTo>
                <a:lnTo>
                  <a:pt x="3116808" y="439858"/>
                </a:lnTo>
                <a:cubicBezTo>
                  <a:pt x="3133569" y="438110"/>
                  <a:pt x="3150422" y="437489"/>
                  <a:pt x="3167252" y="437998"/>
                </a:cubicBezTo>
                <a:lnTo>
                  <a:pt x="3167252" y="437998"/>
                </a:lnTo>
                <a:close/>
                <a:moveTo>
                  <a:pt x="3165625" y="39057"/>
                </a:moveTo>
                <a:cubicBezTo>
                  <a:pt x="3338109" y="43551"/>
                  <a:pt x="3441484" y="122519"/>
                  <a:pt x="3475725" y="275957"/>
                </a:cubicBezTo>
                <a:lnTo>
                  <a:pt x="3486651" y="277120"/>
                </a:lnTo>
                <a:cubicBezTo>
                  <a:pt x="3498041" y="278282"/>
                  <a:pt x="3509896" y="279677"/>
                  <a:pt x="3520357" y="280142"/>
                </a:cubicBezTo>
                <a:lnTo>
                  <a:pt x="3520357" y="273168"/>
                </a:lnTo>
                <a:lnTo>
                  <a:pt x="3516173" y="253174"/>
                </a:lnTo>
                <a:lnTo>
                  <a:pt x="3511291" y="234111"/>
                </a:lnTo>
                <a:lnTo>
                  <a:pt x="3505712" y="215977"/>
                </a:lnTo>
                <a:lnTo>
                  <a:pt x="3499436" y="198773"/>
                </a:lnTo>
                <a:lnTo>
                  <a:pt x="3492462" y="182499"/>
                </a:lnTo>
                <a:lnTo>
                  <a:pt x="3484094" y="167388"/>
                </a:lnTo>
                <a:lnTo>
                  <a:pt x="3475957" y="152974"/>
                </a:lnTo>
                <a:lnTo>
                  <a:pt x="3467356" y="139257"/>
                </a:lnTo>
                <a:lnTo>
                  <a:pt x="3458058" y="126238"/>
                </a:lnTo>
                <a:lnTo>
                  <a:pt x="3448295" y="113917"/>
                </a:lnTo>
                <a:lnTo>
                  <a:pt x="3437602" y="102525"/>
                </a:lnTo>
                <a:lnTo>
                  <a:pt x="3426908" y="91831"/>
                </a:lnTo>
                <a:lnTo>
                  <a:pt x="3415751" y="81602"/>
                </a:lnTo>
                <a:lnTo>
                  <a:pt x="3404128" y="72070"/>
                </a:lnTo>
                <a:lnTo>
                  <a:pt x="3392272" y="63235"/>
                </a:lnTo>
                <a:lnTo>
                  <a:pt x="3380649" y="56028"/>
                </a:lnTo>
                <a:lnTo>
                  <a:pt x="3367864" y="47427"/>
                </a:lnTo>
                <a:lnTo>
                  <a:pt x="3354846" y="40452"/>
                </a:lnTo>
                <a:lnTo>
                  <a:pt x="3341596" y="32780"/>
                </a:lnTo>
                <a:lnTo>
                  <a:pt x="3327881" y="26968"/>
                </a:lnTo>
                <a:lnTo>
                  <a:pt x="3313933" y="21621"/>
                </a:lnTo>
                <a:lnTo>
                  <a:pt x="3299754" y="16971"/>
                </a:lnTo>
                <a:lnTo>
                  <a:pt x="3285341" y="12787"/>
                </a:lnTo>
                <a:lnTo>
                  <a:pt x="3270464" y="9532"/>
                </a:lnTo>
                <a:lnTo>
                  <a:pt x="3255586" y="6277"/>
                </a:lnTo>
                <a:lnTo>
                  <a:pt x="3240709" y="3720"/>
                </a:lnTo>
                <a:lnTo>
                  <a:pt x="3225832" y="1627"/>
                </a:lnTo>
                <a:lnTo>
                  <a:pt x="3210722" y="0"/>
                </a:lnTo>
                <a:lnTo>
                  <a:pt x="3195612" y="0"/>
                </a:lnTo>
                <a:lnTo>
                  <a:pt x="3180502" y="0"/>
                </a:lnTo>
                <a:lnTo>
                  <a:pt x="3150515" y="0"/>
                </a:lnTo>
                <a:lnTo>
                  <a:pt x="3135405" y="0"/>
                </a:lnTo>
                <a:lnTo>
                  <a:pt x="3120296" y="0"/>
                </a:lnTo>
                <a:lnTo>
                  <a:pt x="3105186" y="1627"/>
                </a:lnTo>
                <a:lnTo>
                  <a:pt x="3090308" y="3720"/>
                </a:lnTo>
                <a:lnTo>
                  <a:pt x="3075431" y="6277"/>
                </a:lnTo>
                <a:lnTo>
                  <a:pt x="3060553" y="9532"/>
                </a:lnTo>
                <a:lnTo>
                  <a:pt x="3045908" y="13252"/>
                </a:lnTo>
                <a:lnTo>
                  <a:pt x="3031496" y="17436"/>
                </a:lnTo>
                <a:lnTo>
                  <a:pt x="3017316" y="22086"/>
                </a:lnTo>
                <a:lnTo>
                  <a:pt x="3003369" y="27433"/>
                </a:lnTo>
                <a:lnTo>
                  <a:pt x="2989653" y="33245"/>
                </a:lnTo>
                <a:lnTo>
                  <a:pt x="2976171" y="39755"/>
                </a:lnTo>
                <a:lnTo>
                  <a:pt x="2963153" y="46729"/>
                </a:lnTo>
                <a:lnTo>
                  <a:pt x="2950368" y="54401"/>
                </a:lnTo>
                <a:lnTo>
                  <a:pt x="2938048" y="62538"/>
                </a:lnTo>
                <a:lnTo>
                  <a:pt x="2926192" y="71372"/>
                </a:lnTo>
                <a:lnTo>
                  <a:pt x="2914569" y="80904"/>
                </a:lnTo>
                <a:lnTo>
                  <a:pt x="2903411" y="91133"/>
                </a:lnTo>
                <a:lnTo>
                  <a:pt x="2892718" y="101828"/>
                </a:lnTo>
                <a:lnTo>
                  <a:pt x="2882490" y="113219"/>
                </a:lnTo>
                <a:lnTo>
                  <a:pt x="2872727" y="125541"/>
                </a:lnTo>
                <a:lnTo>
                  <a:pt x="2863428" y="138560"/>
                </a:lnTo>
                <a:lnTo>
                  <a:pt x="2854827" y="152276"/>
                </a:lnTo>
                <a:lnTo>
                  <a:pt x="2846691" y="166690"/>
                </a:lnTo>
                <a:lnTo>
                  <a:pt x="2839253" y="182034"/>
                </a:lnTo>
                <a:lnTo>
                  <a:pt x="2832279" y="198308"/>
                </a:lnTo>
                <a:lnTo>
                  <a:pt x="2826003" y="215512"/>
                </a:lnTo>
                <a:lnTo>
                  <a:pt x="2820423" y="233646"/>
                </a:lnTo>
                <a:lnTo>
                  <a:pt x="2815542" y="252709"/>
                </a:lnTo>
                <a:lnTo>
                  <a:pt x="2811358" y="272703"/>
                </a:lnTo>
                <a:lnTo>
                  <a:pt x="2811358" y="279677"/>
                </a:lnTo>
                <a:cubicBezTo>
                  <a:pt x="2822283" y="279677"/>
                  <a:pt x="2834603" y="277817"/>
                  <a:pt x="2845064" y="276655"/>
                </a:cubicBezTo>
                <a:lnTo>
                  <a:pt x="2855990" y="275492"/>
                </a:lnTo>
                <a:cubicBezTo>
                  <a:pt x="2890092" y="122054"/>
                  <a:pt x="2993443" y="43086"/>
                  <a:pt x="3166090" y="38592"/>
                </a:cubicBezTo>
                <a:lnTo>
                  <a:pt x="3166090" y="38592"/>
                </a:lnTo>
                <a:close/>
                <a:moveTo>
                  <a:pt x="3358798" y="1472316"/>
                </a:moveTo>
                <a:lnTo>
                  <a:pt x="3356706" y="1472316"/>
                </a:lnTo>
                <a:lnTo>
                  <a:pt x="3354846" y="1472316"/>
                </a:lnTo>
                <a:lnTo>
                  <a:pt x="3352987" y="1472316"/>
                </a:lnTo>
                <a:lnTo>
                  <a:pt x="3309052" y="1487427"/>
                </a:lnTo>
                <a:lnTo>
                  <a:pt x="3307192" y="1487427"/>
                </a:lnTo>
                <a:lnTo>
                  <a:pt x="3305565" y="1487427"/>
                </a:lnTo>
                <a:lnTo>
                  <a:pt x="3304170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4170" y="1487427"/>
                </a:lnTo>
                <a:lnTo>
                  <a:pt x="3305565" y="1487427"/>
                </a:lnTo>
                <a:lnTo>
                  <a:pt x="3307192" y="1487427"/>
                </a:lnTo>
                <a:lnTo>
                  <a:pt x="3346943" y="1510675"/>
                </a:lnTo>
                <a:lnTo>
                  <a:pt x="3348802" y="1510675"/>
                </a:lnTo>
                <a:lnTo>
                  <a:pt x="3350662" y="1510675"/>
                </a:lnTo>
                <a:lnTo>
                  <a:pt x="3352522" y="1510675"/>
                </a:lnTo>
                <a:lnTo>
                  <a:pt x="3354614" y="1510675"/>
                </a:lnTo>
                <a:lnTo>
                  <a:pt x="3356706" y="1510675"/>
                </a:lnTo>
                <a:lnTo>
                  <a:pt x="3358798" y="1510675"/>
                </a:lnTo>
                <a:lnTo>
                  <a:pt x="3361123" y="1510675"/>
                </a:lnTo>
                <a:lnTo>
                  <a:pt x="3363447" y="1510675"/>
                </a:lnTo>
                <a:lnTo>
                  <a:pt x="3365772" y="1510675"/>
                </a:lnTo>
                <a:lnTo>
                  <a:pt x="3368096" y="1510675"/>
                </a:lnTo>
                <a:lnTo>
                  <a:pt x="3370653" y="1510675"/>
                </a:lnTo>
                <a:lnTo>
                  <a:pt x="3373211" y="1510675"/>
                </a:lnTo>
                <a:lnTo>
                  <a:pt x="3375768" y="1510675"/>
                </a:lnTo>
                <a:lnTo>
                  <a:pt x="3378325" y="1510675"/>
                </a:lnTo>
                <a:lnTo>
                  <a:pt x="3380882" y="1510675"/>
                </a:lnTo>
                <a:lnTo>
                  <a:pt x="3410869" y="1510675"/>
                </a:lnTo>
                <a:lnTo>
                  <a:pt x="3412961" y="1510675"/>
                </a:lnTo>
                <a:lnTo>
                  <a:pt x="3415053" y="1510675"/>
                </a:lnTo>
                <a:lnTo>
                  <a:pt x="3417145" y="1510675"/>
                </a:lnTo>
                <a:lnTo>
                  <a:pt x="3419005" y="1510675"/>
                </a:lnTo>
                <a:lnTo>
                  <a:pt x="3420865" y="1510675"/>
                </a:lnTo>
                <a:lnTo>
                  <a:pt x="3464799" y="1495564"/>
                </a:lnTo>
                <a:lnTo>
                  <a:pt x="3466659" y="1495564"/>
                </a:lnTo>
                <a:lnTo>
                  <a:pt x="3468286" y="1495564"/>
                </a:lnTo>
                <a:lnTo>
                  <a:pt x="3469681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69681" y="1495564"/>
                </a:lnTo>
                <a:lnTo>
                  <a:pt x="3468286" y="1495564"/>
                </a:lnTo>
                <a:lnTo>
                  <a:pt x="3466659" y="1495564"/>
                </a:lnTo>
                <a:lnTo>
                  <a:pt x="3426908" y="1472316"/>
                </a:lnTo>
                <a:lnTo>
                  <a:pt x="3425049" y="1472316"/>
                </a:lnTo>
                <a:lnTo>
                  <a:pt x="3423189" y="1472316"/>
                </a:lnTo>
                <a:lnTo>
                  <a:pt x="3421330" y="1472316"/>
                </a:lnTo>
                <a:lnTo>
                  <a:pt x="3419238" y="1472316"/>
                </a:lnTo>
                <a:lnTo>
                  <a:pt x="3417145" y="1472316"/>
                </a:lnTo>
                <a:lnTo>
                  <a:pt x="3415053" y="1472316"/>
                </a:lnTo>
                <a:lnTo>
                  <a:pt x="3412728" y="1472316"/>
                </a:lnTo>
                <a:lnTo>
                  <a:pt x="3410404" y="1472316"/>
                </a:lnTo>
                <a:lnTo>
                  <a:pt x="3408079" y="1472316"/>
                </a:lnTo>
                <a:lnTo>
                  <a:pt x="3405755" y="1472316"/>
                </a:lnTo>
                <a:lnTo>
                  <a:pt x="3403198" y="1472316"/>
                </a:lnTo>
                <a:lnTo>
                  <a:pt x="3400641" y="1472316"/>
                </a:lnTo>
                <a:lnTo>
                  <a:pt x="3398084" y="1472316"/>
                </a:lnTo>
                <a:lnTo>
                  <a:pt x="3395527" y="1472316"/>
                </a:lnTo>
                <a:lnTo>
                  <a:pt x="3392970" y="1472316"/>
                </a:lnTo>
                <a:lnTo>
                  <a:pt x="3363215" y="1472316"/>
                </a:lnTo>
                <a:lnTo>
                  <a:pt x="3361123" y="1472316"/>
                </a:lnTo>
                <a:lnTo>
                  <a:pt x="3359031" y="1472316"/>
                </a:lnTo>
                <a:lnTo>
                  <a:pt x="3359031" y="1472316"/>
                </a:lnTo>
                <a:close/>
                <a:moveTo>
                  <a:pt x="3174923" y="6075482"/>
                </a:moveTo>
                <a:lnTo>
                  <a:pt x="3202818" y="6022476"/>
                </a:lnTo>
                <a:lnTo>
                  <a:pt x="3203981" y="6019919"/>
                </a:lnTo>
                <a:lnTo>
                  <a:pt x="3203981" y="6017362"/>
                </a:lnTo>
                <a:lnTo>
                  <a:pt x="3203981" y="6014804"/>
                </a:lnTo>
                <a:lnTo>
                  <a:pt x="3203981" y="6012014"/>
                </a:lnTo>
                <a:lnTo>
                  <a:pt x="3203981" y="6009225"/>
                </a:lnTo>
                <a:lnTo>
                  <a:pt x="3203981" y="6006435"/>
                </a:lnTo>
                <a:lnTo>
                  <a:pt x="3203981" y="6003412"/>
                </a:lnTo>
                <a:lnTo>
                  <a:pt x="3203981" y="6000390"/>
                </a:lnTo>
                <a:lnTo>
                  <a:pt x="3203981" y="5997368"/>
                </a:lnTo>
                <a:lnTo>
                  <a:pt x="3203981" y="5994113"/>
                </a:lnTo>
                <a:lnTo>
                  <a:pt x="3203981" y="5990858"/>
                </a:lnTo>
                <a:lnTo>
                  <a:pt x="3203981" y="5987604"/>
                </a:lnTo>
                <a:lnTo>
                  <a:pt x="3203981" y="5984349"/>
                </a:lnTo>
                <a:lnTo>
                  <a:pt x="3203981" y="5957613"/>
                </a:lnTo>
                <a:lnTo>
                  <a:pt x="3203981" y="5954358"/>
                </a:lnTo>
                <a:lnTo>
                  <a:pt x="3203981" y="5951104"/>
                </a:lnTo>
                <a:lnTo>
                  <a:pt x="3203981" y="5947849"/>
                </a:lnTo>
                <a:lnTo>
                  <a:pt x="3203981" y="5944826"/>
                </a:lnTo>
                <a:lnTo>
                  <a:pt x="3203981" y="5941805"/>
                </a:lnTo>
                <a:lnTo>
                  <a:pt x="3203981" y="5938782"/>
                </a:lnTo>
                <a:lnTo>
                  <a:pt x="3203981" y="5935993"/>
                </a:lnTo>
                <a:lnTo>
                  <a:pt x="3203981" y="5933202"/>
                </a:lnTo>
                <a:lnTo>
                  <a:pt x="3203981" y="5930645"/>
                </a:lnTo>
                <a:lnTo>
                  <a:pt x="3203981" y="5928087"/>
                </a:lnTo>
                <a:lnTo>
                  <a:pt x="3203981" y="5925531"/>
                </a:lnTo>
                <a:lnTo>
                  <a:pt x="3178643" y="5871594"/>
                </a:lnTo>
                <a:lnTo>
                  <a:pt x="3178643" y="5869269"/>
                </a:lnTo>
                <a:lnTo>
                  <a:pt x="3178643" y="5867177"/>
                </a:lnTo>
                <a:lnTo>
                  <a:pt x="3178643" y="5865317"/>
                </a:lnTo>
                <a:lnTo>
                  <a:pt x="3178643" y="5863690"/>
                </a:lnTo>
                <a:lnTo>
                  <a:pt x="3178643" y="5862295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2295"/>
                </a:lnTo>
                <a:lnTo>
                  <a:pt x="3173296" y="5863690"/>
                </a:lnTo>
                <a:lnTo>
                  <a:pt x="3173296" y="5865317"/>
                </a:lnTo>
                <a:lnTo>
                  <a:pt x="3173296" y="5867177"/>
                </a:lnTo>
                <a:lnTo>
                  <a:pt x="3173296" y="5869269"/>
                </a:lnTo>
                <a:lnTo>
                  <a:pt x="3173296" y="5871594"/>
                </a:lnTo>
                <a:lnTo>
                  <a:pt x="3147958" y="5925531"/>
                </a:lnTo>
                <a:lnTo>
                  <a:pt x="3147958" y="5928087"/>
                </a:lnTo>
                <a:lnTo>
                  <a:pt x="3147958" y="5930645"/>
                </a:lnTo>
                <a:lnTo>
                  <a:pt x="3147958" y="5933202"/>
                </a:lnTo>
                <a:lnTo>
                  <a:pt x="3147958" y="5935993"/>
                </a:lnTo>
                <a:lnTo>
                  <a:pt x="3147958" y="5938782"/>
                </a:lnTo>
                <a:lnTo>
                  <a:pt x="3147958" y="5941805"/>
                </a:lnTo>
                <a:lnTo>
                  <a:pt x="3147958" y="5944826"/>
                </a:lnTo>
                <a:lnTo>
                  <a:pt x="3147958" y="5947849"/>
                </a:lnTo>
                <a:lnTo>
                  <a:pt x="3147958" y="5951104"/>
                </a:lnTo>
                <a:lnTo>
                  <a:pt x="3147958" y="5954358"/>
                </a:lnTo>
                <a:lnTo>
                  <a:pt x="3147958" y="5957613"/>
                </a:lnTo>
                <a:lnTo>
                  <a:pt x="3147958" y="5984349"/>
                </a:lnTo>
                <a:lnTo>
                  <a:pt x="3147958" y="5987604"/>
                </a:lnTo>
                <a:lnTo>
                  <a:pt x="3147958" y="5990858"/>
                </a:lnTo>
                <a:lnTo>
                  <a:pt x="3147958" y="5994113"/>
                </a:lnTo>
                <a:lnTo>
                  <a:pt x="3147958" y="5997368"/>
                </a:lnTo>
                <a:lnTo>
                  <a:pt x="3147958" y="6000390"/>
                </a:lnTo>
                <a:lnTo>
                  <a:pt x="3147958" y="6003412"/>
                </a:lnTo>
                <a:lnTo>
                  <a:pt x="3147958" y="6006435"/>
                </a:lnTo>
                <a:lnTo>
                  <a:pt x="3147958" y="6009225"/>
                </a:lnTo>
                <a:lnTo>
                  <a:pt x="3147958" y="6012014"/>
                </a:lnTo>
                <a:lnTo>
                  <a:pt x="3147958" y="6014804"/>
                </a:lnTo>
                <a:lnTo>
                  <a:pt x="3147958" y="6017362"/>
                </a:lnTo>
                <a:lnTo>
                  <a:pt x="3147958" y="6019919"/>
                </a:lnTo>
                <a:lnTo>
                  <a:pt x="3149120" y="6022476"/>
                </a:lnTo>
                <a:lnTo>
                  <a:pt x="3177015" y="6075482"/>
                </a:lnTo>
                <a:lnTo>
                  <a:pt x="3158651" y="6077342"/>
                </a:lnTo>
                <a:lnTo>
                  <a:pt x="3159813" y="6079202"/>
                </a:lnTo>
                <a:lnTo>
                  <a:pt x="3160976" y="6081062"/>
                </a:lnTo>
                <a:lnTo>
                  <a:pt x="3162138" y="6082689"/>
                </a:lnTo>
                <a:lnTo>
                  <a:pt x="3162138" y="6084084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4084"/>
                </a:lnTo>
                <a:lnTo>
                  <a:pt x="3162138" y="6082689"/>
                </a:lnTo>
                <a:lnTo>
                  <a:pt x="3163300" y="6081062"/>
                </a:lnTo>
                <a:lnTo>
                  <a:pt x="3164463" y="6079202"/>
                </a:lnTo>
                <a:lnTo>
                  <a:pt x="3165625" y="6077342"/>
                </a:lnTo>
                <a:lnTo>
                  <a:pt x="3166787" y="6075017"/>
                </a:lnTo>
                <a:lnTo>
                  <a:pt x="3166787" y="6075017"/>
                </a:lnTo>
                <a:close/>
                <a:moveTo>
                  <a:pt x="3174923" y="5726758"/>
                </a:moveTo>
                <a:lnTo>
                  <a:pt x="3202818" y="5673752"/>
                </a:lnTo>
                <a:lnTo>
                  <a:pt x="3203981" y="5671194"/>
                </a:lnTo>
                <a:lnTo>
                  <a:pt x="3203981" y="5668637"/>
                </a:lnTo>
                <a:lnTo>
                  <a:pt x="3203981" y="5666079"/>
                </a:lnTo>
                <a:lnTo>
                  <a:pt x="3203981" y="5663290"/>
                </a:lnTo>
                <a:lnTo>
                  <a:pt x="3203981" y="5660500"/>
                </a:lnTo>
                <a:lnTo>
                  <a:pt x="3203981" y="5657710"/>
                </a:lnTo>
                <a:lnTo>
                  <a:pt x="3203981" y="5654688"/>
                </a:lnTo>
                <a:lnTo>
                  <a:pt x="3203981" y="5651665"/>
                </a:lnTo>
                <a:lnTo>
                  <a:pt x="3203981" y="5648643"/>
                </a:lnTo>
                <a:lnTo>
                  <a:pt x="3203981" y="5645389"/>
                </a:lnTo>
                <a:lnTo>
                  <a:pt x="3203981" y="5642134"/>
                </a:lnTo>
                <a:lnTo>
                  <a:pt x="3203981" y="5638879"/>
                </a:lnTo>
                <a:lnTo>
                  <a:pt x="3203981" y="5635624"/>
                </a:lnTo>
                <a:lnTo>
                  <a:pt x="3203981" y="5608889"/>
                </a:lnTo>
                <a:lnTo>
                  <a:pt x="3203981" y="5605633"/>
                </a:lnTo>
                <a:lnTo>
                  <a:pt x="3203981" y="5602379"/>
                </a:lnTo>
                <a:lnTo>
                  <a:pt x="3203981" y="5599124"/>
                </a:lnTo>
                <a:lnTo>
                  <a:pt x="3203981" y="5596102"/>
                </a:lnTo>
                <a:lnTo>
                  <a:pt x="3203981" y="5593080"/>
                </a:lnTo>
                <a:lnTo>
                  <a:pt x="3203981" y="5590058"/>
                </a:lnTo>
                <a:lnTo>
                  <a:pt x="3203981" y="5587268"/>
                </a:lnTo>
                <a:lnTo>
                  <a:pt x="3203981" y="5584477"/>
                </a:lnTo>
                <a:lnTo>
                  <a:pt x="3203981" y="5581920"/>
                </a:lnTo>
                <a:lnTo>
                  <a:pt x="3203981" y="5579363"/>
                </a:lnTo>
                <a:lnTo>
                  <a:pt x="3203981" y="5576806"/>
                </a:lnTo>
                <a:lnTo>
                  <a:pt x="3178643" y="5522638"/>
                </a:lnTo>
                <a:lnTo>
                  <a:pt x="3178643" y="5520313"/>
                </a:lnTo>
                <a:lnTo>
                  <a:pt x="3178643" y="5518220"/>
                </a:lnTo>
                <a:lnTo>
                  <a:pt x="3178643" y="5516360"/>
                </a:lnTo>
                <a:lnTo>
                  <a:pt x="3178643" y="5514732"/>
                </a:lnTo>
                <a:lnTo>
                  <a:pt x="3178643" y="5513338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3338"/>
                </a:lnTo>
                <a:lnTo>
                  <a:pt x="3173296" y="5514732"/>
                </a:lnTo>
                <a:lnTo>
                  <a:pt x="3173296" y="5516360"/>
                </a:lnTo>
                <a:lnTo>
                  <a:pt x="3173296" y="5518220"/>
                </a:lnTo>
                <a:lnTo>
                  <a:pt x="3173296" y="5520313"/>
                </a:lnTo>
                <a:lnTo>
                  <a:pt x="3173296" y="5522638"/>
                </a:lnTo>
                <a:lnTo>
                  <a:pt x="3147958" y="5576806"/>
                </a:lnTo>
                <a:lnTo>
                  <a:pt x="3147958" y="5579363"/>
                </a:lnTo>
                <a:lnTo>
                  <a:pt x="3147958" y="5581920"/>
                </a:lnTo>
                <a:lnTo>
                  <a:pt x="3147958" y="5584477"/>
                </a:lnTo>
                <a:lnTo>
                  <a:pt x="3147958" y="5587268"/>
                </a:lnTo>
                <a:lnTo>
                  <a:pt x="3147958" y="5590058"/>
                </a:lnTo>
                <a:lnTo>
                  <a:pt x="3147958" y="5593080"/>
                </a:lnTo>
                <a:lnTo>
                  <a:pt x="3147958" y="5596102"/>
                </a:lnTo>
                <a:lnTo>
                  <a:pt x="3147958" y="5599124"/>
                </a:lnTo>
                <a:lnTo>
                  <a:pt x="3147958" y="5602379"/>
                </a:lnTo>
                <a:lnTo>
                  <a:pt x="3147958" y="5605633"/>
                </a:lnTo>
                <a:lnTo>
                  <a:pt x="3147958" y="5608889"/>
                </a:lnTo>
                <a:lnTo>
                  <a:pt x="3147958" y="5635624"/>
                </a:lnTo>
                <a:lnTo>
                  <a:pt x="3147958" y="5638879"/>
                </a:lnTo>
                <a:lnTo>
                  <a:pt x="3147958" y="5642134"/>
                </a:lnTo>
                <a:lnTo>
                  <a:pt x="3147958" y="5645389"/>
                </a:lnTo>
                <a:lnTo>
                  <a:pt x="3147958" y="5648643"/>
                </a:lnTo>
                <a:lnTo>
                  <a:pt x="3147958" y="5651665"/>
                </a:lnTo>
                <a:lnTo>
                  <a:pt x="3147958" y="5654688"/>
                </a:lnTo>
                <a:lnTo>
                  <a:pt x="3147958" y="5657710"/>
                </a:lnTo>
                <a:lnTo>
                  <a:pt x="3147958" y="5660500"/>
                </a:lnTo>
                <a:lnTo>
                  <a:pt x="3147958" y="5663290"/>
                </a:lnTo>
                <a:lnTo>
                  <a:pt x="3147958" y="5666079"/>
                </a:lnTo>
                <a:lnTo>
                  <a:pt x="3147958" y="5668637"/>
                </a:lnTo>
                <a:lnTo>
                  <a:pt x="3147958" y="5671194"/>
                </a:lnTo>
                <a:lnTo>
                  <a:pt x="3149120" y="5673752"/>
                </a:lnTo>
                <a:lnTo>
                  <a:pt x="3177015" y="5726758"/>
                </a:lnTo>
                <a:lnTo>
                  <a:pt x="3158651" y="5728617"/>
                </a:lnTo>
                <a:lnTo>
                  <a:pt x="3159813" y="5730710"/>
                </a:lnTo>
                <a:lnTo>
                  <a:pt x="3160976" y="5732570"/>
                </a:lnTo>
                <a:lnTo>
                  <a:pt x="3162138" y="5734197"/>
                </a:lnTo>
                <a:lnTo>
                  <a:pt x="3162138" y="5735591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5591"/>
                </a:lnTo>
                <a:lnTo>
                  <a:pt x="3162138" y="5734197"/>
                </a:lnTo>
                <a:lnTo>
                  <a:pt x="3163300" y="5732570"/>
                </a:lnTo>
                <a:lnTo>
                  <a:pt x="3164463" y="5730710"/>
                </a:lnTo>
                <a:lnTo>
                  <a:pt x="3165625" y="5728617"/>
                </a:lnTo>
                <a:lnTo>
                  <a:pt x="3166787" y="5726292"/>
                </a:lnTo>
                <a:lnTo>
                  <a:pt x="3166787" y="5726292"/>
                </a:lnTo>
                <a:close/>
                <a:moveTo>
                  <a:pt x="3174923" y="5382682"/>
                </a:moveTo>
                <a:lnTo>
                  <a:pt x="3202818" y="5329676"/>
                </a:lnTo>
                <a:lnTo>
                  <a:pt x="3203981" y="5327119"/>
                </a:lnTo>
                <a:lnTo>
                  <a:pt x="3203981" y="5324561"/>
                </a:lnTo>
                <a:lnTo>
                  <a:pt x="3203981" y="5322004"/>
                </a:lnTo>
                <a:lnTo>
                  <a:pt x="3203981" y="5319215"/>
                </a:lnTo>
                <a:lnTo>
                  <a:pt x="3203981" y="5316424"/>
                </a:lnTo>
                <a:lnTo>
                  <a:pt x="3203981" y="5313635"/>
                </a:lnTo>
                <a:lnTo>
                  <a:pt x="3203981" y="5310612"/>
                </a:lnTo>
                <a:lnTo>
                  <a:pt x="3203981" y="5307591"/>
                </a:lnTo>
                <a:lnTo>
                  <a:pt x="3203981" y="5304568"/>
                </a:lnTo>
                <a:lnTo>
                  <a:pt x="3203981" y="5301313"/>
                </a:lnTo>
                <a:lnTo>
                  <a:pt x="3203981" y="5298059"/>
                </a:lnTo>
                <a:lnTo>
                  <a:pt x="3203981" y="5294804"/>
                </a:lnTo>
                <a:lnTo>
                  <a:pt x="3203981" y="5291549"/>
                </a:lnTo>
                <a:lnTo>
                  <a:pt x="3203981" y="5263651"/>
                </a:lnTo>
                <a:lnTo>
                  <a:pt x="3203981" y="5260396"/>
                </a:lnTo>
                <a:lnTo>
                  <a:pt x="3203981" y="5257141"/>
                </a:lnTo>
                <a:lnTo>
                  <a:pt x="3203981" y="5253886"/>
                </a:lnTo>
                <a:lnTo>
                  <a:pt x="3203981" y="5250865"/>
                </a:lnTo>
                <a:lnTo>
                  <a:pt x="3203981" y="5247842"/>
                </a:lnTo>
                <a:lnTo>
                  <a:pt x="3203981" y="5244820"/>
                </a:lnTo>
                <a:lnTo>
                  <a:pt x="3203981" y="5242030"/>
                </a:lnTo>
                <a:lnTo>
                  <a:pt x="3203981" y="5239241"/>
                </a:lnTo>
                <a:lnTo>
                  <a:pt x="3203981" y="5236683"/>
                </a:lnTo>
                <a:lnTo>
                  <a:pt x="3203981" y="5234126"/>
                </a:lnTo>
                <a:lnTo>
                  <a:pt x="3203981" y="5231568"/>
                </a:lnTo>
                <a:lnTo>
                  <a:pt x="3178643" y="5177400"/>
                </a:lnTo>
                <a:lnTo>
                  <a:pt x="3178643" y="5175075"/>
                </a:lnTo>
                <a:lnTo>
                  <a:pt x="3178643" y="5172983"/>
                </a:lnTo>
                <a:lnTo>
                  <a:pt x="3178643" y="5171122"/>
                </a:lnTo>
                <a:lnTo>
                  <a:pt x="3178643" y="5169496"/>
                </a:lnTo>
                <a:lnTo>
                  <a:pt x="3178643" y="5168101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8101"/>
                </a:lnTo>
                <a:lnTo>
                  <a:pt x="3173296" y="5169496"/>
                </a:lnTo>
                <a:lnTo>
                  <a:pt x="3173296" y="5171122"/>
                </a:lnTo>
                <a:lnTo>
                  <a:pt x="3173296" y="5172983"/>
                </a:lnTo>
                <a:lnTo>
                  <a:pt x="3173296" y="5175075"/>
                </a:lnTo>
                <a:lnTo>
                  <a:pt x="3173296" y="5177400"/>
                </a:lnTo>
                <a:lnTo>
                  <a:pt x="3147958" y="5231568"/>
                </a:lnTo>
                <a:lnTo>
                  <a:pt x="3147958" y="5234126"/>
                </a:lnTo>
                <a:lnTo>
                  <a:pt x="3147958" y="5236683"/>
                </a:lnTo>
                <a:lnTo>
                  <a:pt x="3147958" y="5239241"/>
                </a:lnTo>
                <a:lnTo>
                  <a:pt x="3147958" y="5242030"/>
                </a:lnTo>
                <a:lnTo>
                  <a:pt x="3147958" y="5244820"/>
                </a:lnTo>
                <a:lnTo>
                  <a:pt x="3147958" y="5247842"/>
                </a:lnTo>
                <a:lnTo>
                  <a:pt x="3147958" y="5250865"/>
                </a:lnTo>
                <a:lnTo>
                  <a:pt x="3147958" y="5253886"/>
                </a:lnTo>
                <a:lnTo>
                  <a:pt x="3147958" y="5257141"/>
                </a:lnTo>
                <a:lnTo>
                  <a:pt x="3147958" y="5260396"/>
                </a:lnTo>
                <a:lnTo>
                  <a:pt x="3147958" y="5263651"/>
                </a:lnTo>
                <a:lnTo>
                  <a:pt x="3147958" y="5290386"/>
                </a:lnTo>
                <a:lnTo>
                  <a:pt x="3147958" y="5293642"/>
                </a:lnTo>
                <a:lnTo>
                  <a:pt x="3147958" y="5296896"/>
                </a:lnTo>
                <a:lnTo>
                  <a:pt x="3147958" y="5300151"/>
                </a:lnTo>
                <a:lnTo>
                  <a:pt x="3147958" y="5303405"/>
                </a:lnTo>
                <a:lnTo>
                  <a:pt x="3147958" y="5306428"/>
                </a:lnTo>
                <a:lnTo>
                  <a:pt x="3147958" y="5309450"/>
                </a:lnTo>
                <a:lnTo>
                  <a:pt x="3147958" y="5312473"/>
                </a:lnTo>
                <a:lnTo>
                  <a:pt x="3147958" y="5315262"/>
                </a:lnTo>
                <a:lnTo>
                  <a:pt x="3147958" y="5318052"/>
                </a:lnTo>
                <a:lnTo>
                  <a:pt x="3147958" y="5320842"/>
                </a:lnTo>
                <a:lnTo>
                  <a:pt x="3147958" y="5323399"/>
                </a:lnTo>
                <a:lnTo>
                  <a:pt x="3147958" y="5325956"/>
                </a:lnTo>
                <a:lnTo>
                  <a:pt x="3149120" y="5328514"/>
                </a:lnTo>
                <a:lnTo>
                  <a:pt x="3177015" y="5381520"/>
                </a:lnTo>
                <a:lnTo>
                  <a:pt x="3178178" y="5383845"/>
                </a:lnTo>
                <a:lnTo>
                  <a:pt x="3179340" y="5385937"/>
                </a:lnTo>
                <a:lnTo>
                  <a:pt x="3180502" y="5387797"/>
                </a:lnTo>
                <a:lnTo>
                  <a:pt x="3181665" y="5389424"/>
                </a:lnTo>
                <a:lnTo>
                  <a:pt x="3181665" y="5390819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0819"/>
                </a:lnTo>
                <a:lnTo>
                  <a:pt x="3181665" y="5389424"/>
                </a:lnTo>
                <a:lnTo>
                  <a:pt x="3182827" y="5387797"/>
                </a:lnTo>
                <a:lnTo>
                  <a:pt x="3183989" y="5385937"/>
                </a:lnTo>
                <a:lnTo>
                  <a:pt x="3185151" y="5383845"/>
                </a:lnTo>
                <a:lnTo>
                  <a:pt x="3186314" y="5381520"/>
                </a:lnTo>
                <a:lnTo>
                  <a:pt x="3186314" y="5381520"/>
                </a:lnTo>
                <a:close/>
                <a:moveTo>
                  <a:pt x="3174923" y="5013034"/>
                </a:moveTo>
                <a:lnTo>
                  <a:pt x="3202818" y="4960028"/>
                </a:lnTo>
                <a:lnTo>
                  <a:pt x="3203981" y="4957471"/>
                </a:lnTo>
                <a:lnTo>
                  <a:pt x="3203981" y="4954913"/>
                </a:lnTo>
                <a:lnTo>
                  <a:pt x="3203981" y="4952356"/>
                </a:lnTo>
                <a:lnTo>
                  <a:pt x="3203981" y="4949566"/>
                </a:lnTo>
                <a:lnTo>
                  <a:pt x="3203981" y="4946776"/>
                </a:lnTo>
                <a:lnTo>
                  <a:pt x="3203981" y="4943987"/>
                </a:lnTo>
                <a:lnTo>
                  <a:pt x="3203981" y="4940964"/>
                </a:lnTo>
                <a:lnTo>
                  <a:pt x="3203981" y="4937942"/>
                </a:lnTo>
                <a:lnTo>
                  <a:pt x="3203981" y="4934920"/>
                </a:lnTo>
                <a:lnTo>
                  <a:pt x="3203981" y="4931665"/>
                </a:lnTo>
                <a:lnTo>
                  <a:pt x="3203981" y="4928410"/>
                </a:lnTo>
                <a:lnTo>
                  <a:pt x="3203981" y="4925156"/>
                </a:lnTo>
                <a:lnTo>
                  <a:pt x="3203981" y="4921901"/>
                </a:lnTo>
                <a:lnTo>
                  <a:pt x="3203981" y="4895165"/>
                </a:lnTo>
                <a:lnTo>
                  <a:pt x="3203981" y="4891910"/>
                </a:lnTo>
                <a:lnTo>
                  <a:pt x="3203981" y="4888656"/>
                </a:lnTo>
                <a:lnTo>
                  <a:pt x="3203981" y="4885401"/>
                </a:lnTo>
                <a:lnTo>
                  <a:pt x="3203981" y="4882379"/>
                </a:lnTo>
                <a:lnTo>
                  <a:pt x="3203981" y="4879356"/>
                </a:lnTo>
                <a:lnTo>
                  <a:pt x="3203981" y="4876334"/>
                </a:lnTo>
                <a:lnTo>
                  <a:pt x="3203981" y="4873544"/>
                </a:lnTo>
                <a:lnTo>
                  <a:pt x="3203981" y="4870755"/>
                </a:lnTo>
                <a:lnTo>
                  <a:pt x="3203981" y="4868197"/>
                </a:lnTo>
                <a:lnTo>
                  <a:pt x="3203981" y="4865640"/>
                </a:lnTo>
                <a:lnTo>
                  <a:pt x="3203981" y="4863083"/>
                </a:lnTo>
                <a:lnTo>
                  <a:pt x="3178643" y="4809146"/>
                </a:lnTo>
                <a:lnTo>
                  <a:pt x="3178643" y="4806822"/>
                </a:lnTo>
                <a:lnTo>
                  <a:pt x="3178643" y="4804729"/>
                </a:lnTo>
                <a:lnTo>
                  <a:pt x="3178643" y="4802869"/>
                </a:lnTo>
                <a:lnTo>
                  <a:pt x="3178643" y="4801242"/>
                </a:lnTo>
                <a:lnTo>
                  <a:pt x="3178643" y="4799847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9847"/>
                </a:lnTo>
                <a:lnTo>
                  <a:pt x="3173296" y="4801242"/>
                </a:lnTo>
                <a:lnTo>
                  <a:pt x="3173296" y="4802869"/>
                </a:lnTo>
                <a:lnTo>
                  <a:pt x="3173296" y="4804729"/>
                </a:lnTo>
                <a:lnTo>
                  <a:pt x="3173296" y="4806822"/>
                </a:lnTo>
                <a:lnTo>
                  <a:pt x="3173296" y="4809146"/>
                </a:lnTo>
                <a:lnTo>
                  <a:pt x="3147958" y="4863083"/>
                </a:lnTo>
                <a:lnTo>
                  <a:pt x="3147958" y="4865640"/>
                </a:lnTo>
                <a:lnTo>
                  <a:pt x="3147958" y="4868197"/>
                </a:lnTo>
                <a:lnTo>
                  <a:pt x="3147958" y="4870755"/>
                </a:lnTo>
                <a:lnTo>
                  <a:pt x="3147958" y="4873544"/>
                </a:lnTo>
                <a:lnTo>
                  <a:pt x="3147958" y="4876334"/>
                </a:lnTo>
                <a:lnTo>
                  <a:pt x="3147958" y="4879356"/>
                </a:lnTo>
                <a:lnTo>
                  <a:pt x="3147958" y="4882379"/>
                </a:lnTo>
                <a:lnTo>
                  <a:pt x="3147958" y="4885401"/>
                </a:lnTo>
                <a:lnTo>
                  <a:pt x="3147958" y="4888656"/>
                </a:lnTo>
                <a:lnTo>
                  <a:pt x="3147958" y="4891910"/>
                </a:lnTo>
                <a:lnTo>
                  <a:pt x="3147958" y="4895165"/>
                </a:lnTo>
                <a:lnTo>
                  <a:pt x="3147958" y="4921901"/>
                </a:lnTo>
                <a:lnTo>
                  <a:pt x="3147958" y="4925156"/>
                </a:lnTo>
                <a:lnTo>
                  <a:pt x="3147958" y="4928410"/>
                </a:lnTo>
                <a:lnTo>
                  <a:pt x="3147958" y="4931665"/>
                </a:lnTo>
                <a:lnTo>
                  <a:pt x="3147958" y="4934920"/>
                </a:lnTo>
                <a:lnTo>
                  <a:pt x="3147958" y="4937942"/>
                </a:lnTo>
                <a:lnTo>
                  <a:pt x="3147958" y="4940964"/>
                </a:lnTo>
                <a:lnTo>
                  <a:pt x="3147958" y="4943987"/>
                </a:lnTo>
                <a:lnTo>
                  <a:pt x="3147958" y="4946776"/>
                </a:lnTo>
                <a:lnTo>
                  <a:pt x="3147958" y="4949566"/>
                </a:lnTo>
                <a:lnTo>
                  <a:pt x="3147958" y="4952356"/>
                </a:lnTo>
                <a:lnTo>
                  <a:pt x="3147958" y="4954913"/>
                </a:lnTo>
                <a:lnTo>
                  <a:pt x="3147958" y="4957471"/>
                </a:lnTo>
                <a:lnTo>
                  <a:pt x="3149120" y="4960028"/>
                </a:lnTo>
                <a:lnTo>
                  <a:pt x="3177015" y="5013034"/>
                </a:lnTo>
                <a:lnTo>
                  <a:pt x="3178178" y="5015359"/>
                </a:lnTo>
                <a:lnTo>
                  <a:pt x="3179340" y="5017219"/>
                </a:lnTo>
                <a:lnTo>
                  <a:pt x="3180502" y="5019079"/>
                </a:lnTo>
                <a:lnTo>
                  <a:pt x="3181665" y="5020706"/>
                </a:lnTo>
                <a:lnTo>
                  <a:pt x="3181665" y="5022101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2101"/>
                </a:lnTo>
                <a:lnTo>
                  <a:pt x="3181665" y="5020706"/>
                </a:lnTo>
                <a:lnTo>
                  <a:pt x="3182827" y="5019079"/>
                </a:lnTo>
                <a:lnTo>
                  <a:pt x="3183989" y="5017219"/>
                </a:lnTo>
                <a:lnTo>
                  <a:pt x="3185151" y="5015359"/>
                </a:lnTo>
                <a:lnTo>
                  <a:pt x="3186314" y="5013034"/>
                </a:lnTo>
                <a:lnTo>
                  <a:pt x="3186314" y="5013034"/>
                </a:lnTo>
                <a:close/>
                <a:moveTo>
                  <a:pt x="3174923" y="4707551"/>
                </a:moveTo>
                <a:lnTo>
                  <a:pt x="3202818" y="4654545"/>
                </a:lnTo>
                <a:lnTo>
                  <a:pt x="3203981" y="4651988"/>
                </a:lnTo>
                <a:lnTo>
                  <a:pt x="3203981" y="4649431"/>
                </a:lnTo>
                <a:lnTo>
                  <a:pt x="3203981" y="4646873"/>
                </a:lnTo>
                <a:lnTo>
                  <a:pt x="3203981" y="4644084"/>
                </a:lnTo>
                <a:lnTo>
                  <a:pt x="3203981" y="4641294"/>
                </a:lnTo>
                <a:lnTo>
                  <a:pt x="3203981" y="4638504"/>
                </a:lnTo>
                <a:lnTo>
                  <a:pt x="3203981" y="4635481"/>
                </a:lnTo>
                <a:lnTo>
                  <a:pt x="3203981" y="4632459"/>
                </a:lnTo>
                <a:lnTo>
                  <a:pt x="3203981" y="4629437"/>
                </a:lnTo>
                <a:lnTo>
                  <a:pt x="3203981" y="4626182"/>
                </a:lnTo>
                <a:lnTo>
                  <a:pt x="3203981" y="4622928"/>
                </a:lnTo>
                <a:lnTo>
                  <a:pt x="3203981" y="4619673"/>
                </a:lnTo>
                <a:lnTo>
                  <a:pt x="3203981" y="4616418"/>
                </a:lnTo>
                <a:lnTo>
                  <a:pt x="3203981" y="4589450"/>
                </a:lnTo>
                <a:lnTo>
                  <a:pt x="3203981" y="4586195"/>
                </a:lnTo>
                <a:lnTo>
                  <a:pt x="3203981" y="4582940"/>
                </a:lnTo>
                <a:lnTo>
                  <a:pt x="3203981" y="4579686"/>
                </a:lnTo>
                <a:lnTo>
                  <a:pt x="3203981" y="4576663"/>
                </a:lnTo>
                <a:lnTo>
                  <a:pt x="3203981" y="4573641"/>
                </a:lnTo>
                <a:lnTo>
                  <a:pt x="3203981" y="4570619"/>
                </a:lnTo>
                <a:lnTo>
                  <a:pt x="3203981" y="4567829"/>
                </a:lnTo>
                <a:lnTo>
                  <a:pt x="3203981" y="4565039"/>
                </a:lnTo>
                <a:lnTo>
                  <a:pt x="3203981" y="4562482"/>
                </a:lnTo>
                <a:lnTo>
                  <a:pt x="3203981" y="4559924"/>
                </a:lnTo>
                <a:lnTo>
                  <a:pt x="3203981" y="4557367"/>
                </a:lnTo>
                <a:lnTo>
                  <a:pt x="3178643" y="4503431"/>
                </a:lnTo>
                <a:lnTo>
                  <a:pt x="3178643" y="4501106"/>
                </a:lnTo>
                <a:lnTo>
                  <a:pt x="3178643" y="4499014"/>
                </a:lnTo>
                <a:lnTo>
                  <a:pt x="3178643" y="4497154"/>
                </a:lnTo>
                <a:lnTo>
                  <a:pt x="3178643" y="4495527"/>
                </a:lnTo>
                <a:lnTo>
                  <a:pt x="3178643" y="4494132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4132"/>
                </a:lnTo>
                <a:lnTo>
                  <a:pt x="3173296" y="4495527"/>
                </a:lnTo>
                <a:lnTo>
                  <a:pt x="3173296" y="4497154"/>
                </a:lnTo>
                <a:lnTo>
                  <a:pt x="3173296" y="4499014"/>
                </a:lnTo>
                <a:lnTo>
                  <a:pt x="3173296" y="4501106"/>
                </a:lnTo>
                <a:lnTo>
                  <a:pt x="3173296" y="4503431"/>
                </a:lnTo>
                <a:lnTo>
                  <a:pt x="3147958" y="4557367"/>
                </a:lnTo>
                <a:lnTo>
                  <a:pt x="3147958" y="4559924"/>
                </a:lnTo>
                <a:lnTo>
                  <a:pt x="3147958" y="4562482"/>
                </a:lnTo>
                <a:lnTo>
                  <a:pt x="3147958" y="4565039"/>
                </a:lnTo>
                <a:lnTo>
                  <a:pt x="3147958" y="4567829"/>
                </a:lnTo>
                <a:lnTo>
                  <a:pt x="3147958" y="4570619"/>
                </a:lnTo>
                <a:lnTo>
                  <a:pt x="3147958" y="4573641"/>
                </a:lnTo>
                <a:lnTo>
                  <a:pt x="3147958" y="4576663"/>
                </a:lnTo>
                <a:lnTo>
                  <a:pt x="3147958" y="4579686"/>
                </a:lnTo>
                <a:lnTo>
                  <a:pt x="3147958" y="4582940"/>
                </a:lnTo>
                <a:lnTo>
                  <a:pt x="3147958" y="4586195"/>
                </a:lnTo>
                <a:lnTo>
                  <a:pt x="3147958" y="4589450"/>
                </a:lnTo>
                <a:lnTo>
                  <a:pt x="3147958" y="4616185"/>
                </a:lnTo>
                <a:lnTo>
                  <a:pt x="3147958" y="4619440"/>
                </a:lnTo>
                <a:lnTo>
                  <a:pt x="3147958" y="4622695"/>
                </a:lnTo>
                <a:lnTo>
                  <a:pt x="3147958" y="4625950"/>
                </a:lnTo>
                <a:lnTo>
                  <a:pt x="3147958" y="4629205"/>
                </a:lnTo>
                <a:lnTo>
                  <a:pt x="3147958" y="4632227"/>
                </a:lnTo>
                <a:lnTo>
                  <a:pt x="3147958" y="4635249"/>
                </a:lnTo>
                <a:lnTo>
                  <a:pt x="3147958" y="4638271"/>
                </a:lnTo>
                <a:lnTo>
                  <a:pt x="3147958" y="4641061"/>
                </a:lnTo>
                <a:lnTo>
                  <a:pt x="3147958" y="4643851"/>
                </a:lnTo>
                <a:lnTo>
                  <a:pt x="3147958" y="4646641"/>
                </a:lnTo>
                <a:lnTo>
                  <a:pt x="3147958" y="4649198"/>
                </a:lnTo>
                <a:lnTo>
                  <a:pt x="3147958" y="4651755"/>
                </a:lnTo>
                <a:lnTo>
                  <a:pt x="3149120" y="4654313"/>
                </a:lnTo>
                <a:lnTo>
                  <a:pt x="3177015" y="4707319"/>
                </a:lnTo>
                <a:lnTo>
                  <a:pt x="3178178" y="4709644"/>
                </a:lnTo>
                <a:lnTo>
                  <a:pt x="3179340" y="4711504"/>
                </a:lnTo>
                <a:lnTo>
                  <a:pt x="3180502" y="4713363"/>
                </a:lnTo>
                <a:lnTo>
                  <a:pt x="3181665" y="4714991"/>
                </a:lnTo>
                <a:lnTo>
                  <a:pt x="3181665" y="4716386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6386"/>
                </a:lnTo>
                <a:lnTo>
                  <a:pt x="3181665" y="4714991"/>
                </a:lnTo>
                <a:lnTo>
                  <a:pt x="3182827" y="4713363"/>
                </a:lnTo>
                <a:lnTo>
                  <a:pt x="3183989" y="4711504"/>
                </a:lnTo>
                <a:lnTo>
                  <a:pt x="3185151" y="4709644"/>
                </a:lnTo>
                <a:lnTo>
                  <a:pt x="3186314" y="4707319"/>
                </a:lnTo>
                <a:lnTo>
                  <a:pt x="3186314" y="4707319"/>
                </a:lnTo>
                <a:close/>
                <a:moveTo>
                  <a:pt x="4166593" y="5910651"/>
                </a:moveTo>
                <a:lnTo>
                  <a:pt x="4182865" y="5844161"/>
                </a:lnTo>
                <a:lnTo>
                  <a:pt x="4182865" y="5840906"/>
                </a:lnTo>
                <a:lnTo>
                  <a:pt x="4182865" y="5837652"/>
                </a:lnTo>
                <a:lnTo>
                  <a:pt x="4182865" y="5834397"/>
                </a:lnTo>
                <a:lnTo>
                  <a:pt x="4182865" y="5830910"/>
                </a:lnTo>
                <a:lnTo>
                  <a:pt x="4182865" y="5805104"/>
                </a:lnTo>
                <a:lnTo>
                  <a:pt x="4182865" y="5801152"/>
                </a:lnTo>
                <a:lnTo>
                  <a:pt x="4182865" y="5797200"/>
                </a:lnTo>
                <a:lnTo>
                  <a:pt x="4182865" y="5793248"/>
                </a:lnTo>
                <a:lnTo>
                  <a:pt x="4182865" y="5789295"/>
                </a:lnTo>
                <a:lnTo>
                  <a:pt x="4182865" y="5785343"/>
                </a:lnTo>
                <a:lnTo>
                  <a:pt x="4182865" y="5781391"/>
                </a:lnTo>
                <a:lnTo>
                  <a:pt x="4182865" y="5777439"/>
                </a:lnTo>
                <a:lnTo>
                  <a:pt x="4182865" y="5773719"/>
                </a:lnTo>
                <a:lnTo>
                  <a:pt x="4182865" y="5769999"/>
                </a:lnTo>
                <a:lnTo>
                  <a:pt x="4182865" y="5766279"/>
                </a:lnTo>
                <a:lnTo>
                  <a:pt x="4181702" y="5762560"/>
                </a:lnTo>
                <a:lnTo>
                  <a:pt x="4180308" y="5759072"/>
                </a:lnTo>
                <a:lnTo>
                  <a:pt x="4178913" y="5755585"/>
                </a:lnTo>
                <a:lnTo>
                  <a:pt x="4172172" y="5751866"/>
                </a:lnTo>
                <a:lnTo>
                  <a:pt x="4170777" y="5748610"/>
                </a:lnTo>
                <a:lnTo>
                  <a:pt x="4169150" y="5745356"/>
                </a:lnTo>
                <a:lnTo>
                  <a:pt x="4167522" y="5742334"/>
                </a:lnTo>
                <a:lnTo>
                  <a:pt x="4165895" y="5739311"/>
                </a:lnTo>
                <a:lnTo>
                  <a:pt x="4164268" y="5736522"/>
                </a:lnTo>
                <a:lnTo>
                  <a:pt x="4162408" y="5733732"/>
                </a:lnTo>
                <a:lnTo>
                  <a:pt x="4160549" y="5731174"/>
                </a:lnTo>
                <a:lnTo>
                  <a:pt x="4120101" y="5676076"/>
                </a:lnTo>
                <a:lnTo>
                  <a:pt x="4118241" y="5673752"/>
                </a:lnTo>
                <a:lnTo>
                  <a:pt x="4116382" y="5671659"/>
                </a:lnTo>
                <a:lnTo>
                  <a:pt x="4114755" y="5669799"/>
                </a:lnTo>
                <a:lnTo>
                  <a:pt x="4113127" y="5668171"/>
                </a:lnTo>
                <a:lnTo>
                  <a:pt x="4111500" y="5666777"/>
                </a:lnTo>
                <a:lnTo>
                  <a:pt x="4109873" y="5665615"/>
                </a:lnTo>
                <a:lnTo>
                  <a:pt x="4108478" y="5665615"/>
                </a:lnTo>
                <a:lnTo>
                  <a:pt x="4107083" y="5665615"/>
                </a:lnTo>
                <a:lnTo>
                  <a:pt x="4105921" y="5665615"/>
                </a:lnTo>
                <a:lnTo>
                  <a:pt x="4105921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6777"/>
                </a:lnTo>
                <a:lnTo>
                  <a:pt x="4099877" y="5668171"/>
                </a:lnTo>
                <a:lnTo>
                  <a:pt x="4099877" y="5669799"/>
                </a:lnTo>
                <a:lnTo>
                  <a:pt x="4099877" y="5671659"/>
                </a:lnTo>
                <a:lnTo>
                  <a:pt x="4099877" y="5673752"/>
                </a:lnTo>
                <a:lnTo>
                  <a:pt x="4099877" y="5676076"/>
                </a:lnTo>
                <a:lnTo>
                  <a:pt x="4099877" y="5678634"/>
                </a:lnTo>
                <a:lnTo>
                  <a:pt x="4099877" y="5681656"/>
                </a:lnTo>
                <a:lnTo>
                  <a:pt x="4083605" y="5748146"/>
                </a:lnTo>
                <a:lnTo>
                  <a:pt x="4083605" y="5751401"/>
                </a:lnTo>
                <a:lnTo>
                  <a:pt x="4083605" y="5754655"/>
                </a:lnTo>
                <a:lnTo>
                  <a:pt x="4083605" y="5757910"/>
                </a:lnTo>
                <a:lnTo>
                  <a:pt x="4083605" y="5761397"/>
                </a:lnTo>
                <a:lnTo>
                  <a:pt x="4083605" y="5787203"/>
                </a:lnTo>
                <a:lnTo>
                  <a:pt x="4083605" y="5791155"/>
                </a:lnTo>
                <a:lnTo>
                  <a:pt x="4083605" y="5795107"/>
                </a:lnTo>
                <a:lnTo>
                  <a:pt x="4083605" y="5799060"/>
                </a:lnTo>
                <a:lnTo>
                  <a:pt x="4083605" y="5803012"/>
                </a:lnTo>
                <a:lnTo>
                  <a:pt x="4083605" y="5806964"/>
                </a:lnTo>
                <a:lnTo>
                  <a:pt x="4083605" y="5810916"/>
                </a:lnTo>
                <a:lnTo>
                  <a:pt x="4083605" y="5814868"/>
                </a:lnTo>
                <a:lnTo>
                  <a:pt x="4083605" y="5818588"/>
                </a:lnTo>
                <a:lnTo>
                  <a:pt x="4083605" y="5822308"/>
                </a:lnTo>
                <a:lnTo>
                  <a:pt x="4083605" y="5826028"/>
                </a:lnTo>
                <a:lnTo>
                  <a:pt x="4084767" y="5829748"/>
                </a:lnTo>
                <a:lnTo>
                  <a:pt x="4086162" y="5833235"/>
                </a:lnTo>
                <a:lnTo>
                  <a:pt x="4087557" y="5836722"/>
                </a:lnTo>
                <a:lnTo>
                  <a:pt x="4088952" y="5840209"/>
                </a:lnTo>
                <a:lnTo>
                  <a:pt x="4083837" y="5844859"/>
                </a:lnTo>
                <a:lnTo>
                  <a:pt x="4085464" y="5848114"/>
                </a:lnTo>
                <a:lnTo>
                  <a:pt x="4087092" y="5851136"/>
                </a:lnTo>
                <a:lnTo>
                  <a:pt x="4088719" y="5854158"/>
                </a:lnTo>
                <a:lnTo>
                  <a:pt x="4090346" y="5856948"/>
                </a:lnTo>
                <a:lnTo>
                  <a:pt x="4092206" y="5859738"/>
                </a:lnTo>
                <a:lnTo>
                  <a:pt x="4094066" y="5862295"/>
                </a:lnTo>
                <a:lnTo>
                  <a:pt x="4134513" y="5917393"/>
                </a:lnTo>
                <a:lnTo>
                  <a:pt x="4136373" y="5919951"/>
                </a:lnTo>
                <a:lnTo>
                  <a:pt x="4138233" y="5922043"/>
                </a:lnTo>
                <a:lnTo>
                  <a:pt x="4139860" y="5923903"/>
                </a:lnTo>
                <a:lnTo>
                  <a:pt x="4141487" y="5925531"/>
                </a:lnTo>
                <a:lnTo>
                  <a:pt x="4143115" y="5926925"/>
                </a:lnTo>
                <a:lnTo>
                  <a:pt x="4144742" y="5928087"/>
                </a:lnTo>
                <a:lnTo>
                  <a:pt x="4146136" y="5928087"/>
                </a:lnTo>
                <a:lnTo>
                  <a:pt x="4147531" y="5928087"/>
                </a:lnTo>
                <a:lnTo>
                  <a:pt x="4148693" y="5928087"/>
                </a:lnTo>
                <a:lnTo>
                  <a:pt x="4148693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6925"/>
                </a:lnTo>
                <a:lnTo>
                  <a:pt x="4154737" y="5925531"/>
                </a:lnTo>
                <a:lnTo>
                  <a:pt x="4154737" y="5923903"/>
                </a:lnTo>
                <a:lnTo>
                  <a:pt x="4154737" y="5922043"/>
                </a:lnTo>
                <a:lnTo>
                  <a:pt x="4154737" y="5919951"/>
                </a:lnTo>
                <a:lnTo>
                  <a:pt x="4154737" y="5917626"/>
                </a:lnTo>
                <a:lnTo>
                  <a:pt x="4154737" y="5915068"/>
                </a:lnTo>
                <a:lnTo>
                  <a:pt x="4154737" y="5912047"/>
                </a:lnTo>
                <a:lnTo>
                  <a:pt x="4154737" y="5912047"/>
                </a:lnTo>
                <a:close/>
                <a:moveTo>
                  <a:pt x="4108246" y="5554022"/>
                </a:moveTo>
                <a:lnTo>
                  <a:pt x="4124518" y="5487532"/>
                </a:lnTo>
                <a:lnTo>
                  <a:pt x="4124518" y="5484277"/>
                </a:lnTo>
                <a:lnTo>
                  <a:pt x="4124518" y="5481023"/>
                </a:lnTo>
                <a:lnTo>
                  <a:pt x="4124518" y="5477768"/>
                </a:lnTo>
                <a:lnTo>
                  <a:pt x="4124518" y="5474281"/>
                </a:lnTo>
                <a:lnTo>
                  <a:pt x="4124518" y="5448475"/>
                </a:lnTo>
                <a:lnTo>
                  <a:pt x="4124518" y="5444523"/>
                </a:lnTo>
                <a:lnTo>
                  <a:pt x="4124518" y="5440570"/>
                </a:lnTo>
                <a:lnTo>
                  <a:pt x="4124518" y="5436618"/>
                </a:lnTo>
                <a:lnTo>
                  <a:pt x="4124518" y="5432666"/>
                </a:lnTo>
                <a:lnTo>
                  <a:pt x="4124518" y="5428714"/>
                </a:lnTo>
                <a:lnTo>
                  <a:pt x="4124518" y="5424762"/>
                </a:lnTo>
                <a:lnTo>
                  <a:pt x="4124518" y="5420810"/>
                </a:lnTo>
                <a:lnTo>
                  <a:pt x="4124518" y="5416857"/>
                </a:lnTo>
                <a:lnTo>
                  <a:pt x="4124518" y="5413137"/>
                </a:lnTo>
                <a:lnTo>
                  <a:pt x="4124518" y="5409418"/>
                </a:lnTo>
                <a:lnTo>
                  <a:pt x="4123355" y="5405698"/>
                </a:lnTo>
                <a:lnTo>
                  <a:pt x="4116382" y="5403141"/>
                </a:lnTo>
                <a:lnTo>
                  <a:pt x="4114987" y="5399654"/>
                </a:lnTo>
                <a:lnTo>
                  <a:pt x="4113592" y="5396167"/>
                </a:lnTo>
                <a:lnTo>
                  <a:pt x="4112197" y="5392912"/>
                </a:lnTo>
                <a:lnTo>
                  <a:pt x="4110570" y="5389657"/>
                </a:lnTo>
                <a:lnTo>
                  <a:pt x="4108943" y="5386635"/>
                </a:lnTo>
                <a:lnTo>
                  <a:pt x="4107316" y="5383612"/>
                </a:lnTo>
                <a:lnTo>
                  <a:pt x="4105689" y="5380823"/>
                </a:lnTo>
                <a:lnTo>
                  <a:pt x="4103829" y="5378033"/>
                </a:lnTo>
                <a:lnTo>
                  <a:pt x="4101969" y="5375475"/>
                </a:lnTo>
                <a:lnTo>
                  <a:pt x="4061521" y="5320377"/>
                </a:lnTo>
                <a:lnTo>
                  <a:pt x="4059662" y="5317819"/>
                </a:lnTo>
                <a:lnTo>
                  <a:pt x="4057802" y="5315727"/>
                </a:lnTo>
                <a:lnTo>
                  <a:pt x="4056175" y="5313867"/>
                </a:lnTo>
                <a:lnTo>
                  <a:pt x="4054547" y="5312240"/>
                </a:lnTo>
                <a:lnTo>
                  <a:pt x="4052920" y="5310845"/>
                </a:lnTo>
                <a:lnTo>
                  <a:pt x="4051293" y="5309683"/>
                </a:lnTo>
                <a:lnTo>
                  <a:pt x="4049898" y="5309683"/>
                </a:lnTo>
                <a:lnTo>
                  <a:pt x="4048504" y="5309683"/>
                </a:lnTo>
                <a:lnTo>
                  <a:pt x="4047341" y="5309683"/>
                </a:lnTo>
                <a:lnTo>
                  <a:pt x="4047341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10845"/>
                </a:lnTo>
                <a:lnTo>
                  <a:pt x="4041297" y="5312240"/>
                </a:lnTo>
                <a:lnTo>
                  <a:pt x="4041297" y="5313867"/>
                </a:lnTo>
                <a:lnTo>
                  <a:pt x="4041297" y="5315727"/>
                </a:lnTo>
                <a:lnTo>
                  <a:pt x="4041297" y="5317819"/>
                </a:lnTo>
                <a:lnTo>
                  <a:pt x="4041297" y="5320144"/>
                </a:lnTo>
                <a:lnTo>
                  <a:pt x="4041297" y="5322702"/>
                </a:lnTo>
                <a:lnTo>
                  <a:pt x="4041297" y="5325724"/>
                </a:lnTo>
                <a:lnTo>
                  <a:pt x="4025025" y="5392214"/>
                </a:lnTo>
                <a:lnTo>
                  <a:pt x="4025025" y="5395469"/>
                </a:lnTo>
                <a:lnTo>
                  <a:pt x="4025025" y="5398724"/>
                </a:lnTo>
                <a:lnTo>
                  <a:pt x="4025025" y="5401979"/>
                </a:lnTo>
                <a:lnTo>
                  <a:pt x="4025025" y="5405466"/>
                </a:lnTo>
                <a:lnTo>
                  <a:pt x="4025025" y="5431271"/>
                </a:lnTo>
                <a:lnTo>
                  <a:pt x="4025025" y="5435224"/>
                </a:lnTo>
                <a:lnTo>
                  <a:pt x="4025025" y="5439175"/>
                </a:lnTo>
                <a:lnTo>
                  <a:pt x="4025025" y="5443128"/>
                </a:lnTo>
                <a:lnTo>
                  <a:pt x="4025025" y="5447081"/>
                </a:lnTo>
                <a:lnTo>
                  <a:pt x="4025025" y="5451032"/>
                </a:lnTo>
                <a:lnTo>
                  <a:pt x="4025025" y="5454985"/>
                </a:lnTo>
                <a:lnTo>
                  <a:pt x="4025025" y="5458937"/>
                </a:lnTo>
                <a:lnTo>
                  <a:pt x="4025025" y="5462656"/>
                </a:lnTo>
                <a:lnTo>
                  <a:pt x="4025025" y="5466376"/>
                </a:lnTo>
                <a:lnTo>
                  <a:pt x="4025025" y="5470096"/>
                </a:lnTo>
                <a:lnTo>
                  <a:pt x="4018749" y="5472886"/>
                </a:lnTo>
                <a:lnTo>
                  <a:pt x="4020144" y="5476373"/>
                </a:lnTo>
                <a:lnTo>
                  <a:pt x="4021538" y="5479860"/>
                </a:lnTo>
                <a:lnTo>
                  <a:pt x="4022933" y="5483348"/>
                </a:lnTo>
                <a:lnTo>
                  <a:pt x="4024328" y="5486602"/>
                </a:lnTo>
                <a:lnTo>
                  <a:pt x="4025955" y="5489857"/>
                </a:lnTo>
                <a:lnTo>
                  <a:pt x="4027582" y="5492879"/>
                </a:lnTo>
                <a:lnTo>
                  <a:pt x="4029209" y="5495901"/>
                </a:lnTo>
                <a:lnTo>
                  <a:pt x="4030837" y="5498691"/>
                </a:lnTo>
                <a:lnTo>
                  <a:pt x="4032697" y="5501481"/>
                </a:lnTo>
                <a:lnTo>
                  <a:pt x="4034556" y="5504038"/>
                </a:lnTo>
                <a:lnTo>
                  <a:pt x="4075004" y="5559137"/>
                </a:lnTo>
                <a:lnTo>
                  <a:pt x="4076864" y="5561462"/>
                </a:lnTo>
                <a:lnTo>
                  <a:pt x="4078723" y="5563554"/>
                </a:lnTo>
                <a:lnTo>
                  <a:pt x="4080350" y="5565414"/>
                </a:lnTo>
                <a:lnTo>
                  <a:pt x="4081978" y="5567041"/>
                </a:lnTo>
                <a:lnTo>
                  <a:pt x="4083605" y="5568436"/>
                </a:lnTo>
                <a:lnTo>
                  <a:pt x="4085232" y="5569599"/>
                </a:lnTo>
                <a:lnTo>
                  <a:pt x="4086627" y="5569599"/>
                </a:lnTo>
                <a:lnTo>
                  <a:pt x="4088022" y="5569599"/>
                </a:lnTo>
                <a:lnTo>
                  <a:pt x="4089184" y="5569599"/>
                </a:lnTo>
                <a:lnTo>
                  <a:pt x="4089184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8436"/>
                </a:lnTo>
                <a:lnTo>
                  <a:pt x="4095228" y="5567041"/>
                </a:lnTo>
                <a:lnTo>
                  <a:pt x="4095228" y="5565414"/>
                </a:lnTo>
                <a:lnTo>
                  <a:pt x="4095228" y="5563554"/>
                </a:lnTo>
                <a:lnTo>
                  <a:pt x="4095228" y="5561462"/>
                </a:lnTo>
                <a:lnTo>
                  <a:pt x="4095228" y="5559137"/>
                </a:lnTo>
                <a:lnTo>
                  <a:pt x="4095228" y="5556580"/>
                </a:lnTo>
                <a:lnTo>
                  <a:pt x="4095228" y="5553557"/>
                </a:lnTo>
                <a:lnTo>
                  <a:pt x="4095228" y="5553557"/>
                </a:lnTo>
                <a:close/>
                <a:moveTo>
                  <a:pt x="4038508" y="5191581"/>
                </a:moveTo>
                <a:lnTo>
                  <a:pt x="4054780" y="5125091"/>
                </a:lnTo>
                <a:lnTo>
                  <a:pt x="4054780" y="5121836"/>
                </a:lnTo>
                <a:lnTo>
                  <a:pt x="4054780" y="5118581"/>
                </a:lnTo>
                <a:lnTo>
                  <a:pt x="4054780" y="5115327"/>
                </a:lnTo>
                <a:lnTo>
                  <a:pt x="4054780" y="5111840"/>
                </a:lnTo>
                <a:lnTo>
                  <a:pt x="4054780" y="5086034"/>
                </a:lnTo>
                <a:lnTo>
                  <a:pt x="4054780" y="5082082"/>
                </a:lnTo>
                <a:lnTo>
                  <a:pt x="4054780" y="5078130"/>
                </a:lnTo>
                <a:lnTo>
                  <a:pt x="4054780" y="5074177"/>
                </a:lnTo>
                <a:lnTo>
                  <a:pt x="4054780" y="5070225"/>
                </a:lnTo>
                <a:lnTo>
                  <a:pt x="4054780" y="5066273"/>
                </a:lnTo>
                <a:lnTo>
                  <a:pt x="4054780" y="5062320"/>
                </a:lnTo>
                <a:lnTo>
                  <a:pt x="4054780" y="5058368"/>
                </a:lnTo>
                <a:lnTo>
                  <a:pt x="4054780" y="5054649"/>
                </a:lnTo>
                <a:lnTo>
                  <a:pt x="4054780" y="5050929"/>
                </a:lnTo>
                <a:lnTo>
                  <a:pt x="4054780" y="5047209"/>
                </a:lnTo>
                <a:lnTo>
                  <a:pt x="4053618" y="5043489"/>
                </a:lnTo>
                <a:lnTo>
                  <a:pt x="4052223" y="5040002"/>
                </a:lnTo>
                <a:lnTo>
                  <a:pt x="4050828" y="5036515"/>
                </a:lnTo>
                <a:lnTo>
                  <a:pt x="4049434" y="5033028"/>
                </a:lnTo>
                <a:lnTo>
                  <a:pt x="4048039" y="5029773"/>
                </a:lnTo>
                <a:lnTo>
                  <a:pt x="4046412" y="5026518"/>
                </a:lnTo>
                <a:lnTo>
                  <a:pt x="4044784" y="5023496"/>
                </a:lnTo>
                <a:lnTo>
                  <a:pt x="4043157" y="5020473"/>
                </a:lnTo>
                <a:lnTo>
                  <a:pt x="4041530" y="5017684"/>
                </a:lnTo>
                <a:lnTo>
                  <a:pt x="4039670" y="5014894"/>
                </a:lnTo>
                <a:lnTo>
                  <a:pt x="4037811" y="5012337"/>
                </a:lnTo>
                <a:lnTo>
                  <a:pt x="3997363" y="4957238"/>
                </a:lnTo>
                <a:lnTo>
                  <a:pt x="3995503" y="4954681"/>
                </a:lnTo>
                <a:lnTo>
                  <a:pt x="3993643" y="4952588"/>
                </a:lnTo>
                <a:lnTo>
                  <a:pt x="3992016" y="4950729"/>
                </a:lnTo>
                <a:lnTo>
                  <a:pt x="3990389" y="4949101"/>
                </a:lnTo>
                <a:lnTo>
                  <a:pt x="3988762" y="4947706"/>
                </a:lnTo>
                <a:lnTo>
                  <a:pt x="3987134" y="4946544"/>
                </a:lnTo>
                <a:lnTo>
                  <a:pt x="3985740" y="4946544"/>
                </a:lnTo>
                <a:lnTo>
                  <a:pt x="3984345" y="4946544"/>
                </a:lnTo>
                <a:lnTo>
                  <a:pt x="3983183" y="4946544"/>
                </a:lnTo>
                <a:lnTo>
                  <a:pt x="3983183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7706"/>
                </a:lnTo>
                <a:lnTo>
                  <a:pt x="3977139" y="4949101"/>
                </a:lnTo>
                <a:lnTo>
                  <a:pt x="3977139" y="4950729"/>
                </a:lnTo>
                <a:lnTo>
                  <a:pt x="3977139" y="4952588"/>
                </a:lnTo>
                <a:lnTo>
                  <a:pt x="3977139" y="4954681"/>
                </a:lnTo>
                <a:lnTo>
                  <a:pt x="3977139" y="4957006"/>
                </a:lnTo>
                <a:lnTo>
                  <a:pt x="3977139" y="4959563"/>
                </a:lnTo>
                <a:lnTo>
                  <a:pt x="3977139" y="4962585"/>
                </a:lnTo>
                <a:lnTo>
                  <a:pt x="3960867" y="5029076"/>
                </a:lnTo>
                <a:lnTo>
                  <a:pt x="3960867" y="5032330"/>
                </a:lnTo>
                <a:lnTo>
                  <a:pt x="3960867" y="5035585"/>
                </a:lnTo>
                <a:lnTo>
                  <a:pt x="3960867" y="5038840"/>
                </a:lnTo>
                <a:lnTo>
                  <a:pt x="3960867" y="5042327"/>
                </a:lnTo>
                <a:lnTo>
                  <a:pt x="3960867" y="5068133"/>
                </a:lnTo>
                <a:lnTo>
                  <a:pt x="3960867" y="5072085"/>
                </a:lnTo>
                <a:lnTo>
                  <a:pt x="3960867" y="5076037"/>
                </a:lnTo>
                <a:lnTo>
                  <a:pt x="3960867" y="5079989"/>
                </a:lnTo>
                <a:lnTo>
                  <a:pt x="3960867" y="5083942"/>
                </a:lnTo>
                <a:lnTo>
                  <a:pt x="3960867" y="5087894"/>
                </a:lnTo>
                <a:lnTo>
                  <a:pt x="3960867" y="5091846"/>
                </a:lnTo>
                <a:lnTo>
                  <a:pt x="3960867" y="5095798"/>
                </a:lnTo>
                <a:lnTo>
                  <a:pt x="3960867" y="5099518"/>
                </a:lnTo>
                <a:lnTo>
                  <a:pt x="3960867" y="5103238"/>
                </a:lnTo>
                <a:lnTo>
                  <a:pt x="3960867" y="5106957"/>
                </a:lnTo>
                <a:lnTo>
                  <a:pt x="3962029" y="5110677"/>
                </a:lnTo>
                <a:lnTo>
                  <a:pt x="3963424" y="5114164"/>
                </a:lnTo>
                <a:lnTo>
                  <a:pt x="3964818" y="5117652"/>
                </a:lnTo>
                <a:lnTo>
                  <a:pt x="3966213" y="5121139"/>
                </a:lnTo>
                <a:lnTo>
                  <a:pt x="3967608" y="5124393"/>
                </a:lnTo>
                <a:lnTo>
                  <a:pt x="3969235" y="5127648"/>
                </a:lnTo>
                <a:lnTo>
                  <a:pt x="3970862" y="5130671"/>
                </a:lnTo>
                <a:lnTo>
                  <a:pt x="3972489" y="5133693"/>
                </a:lnTo>
                <a:lnTo>
                  <a:pt x="3974117" y="5136483"/>
                </a:lnTo>
                <a:lnTo>
                  <a:pt x="3975977" y="5139272"/>
                </a:lnTo>
                <a:lnTo>
                  <a:pt x="3977836" y="5141830"/>
                </a:lnTo>
                <a:lnTo>
                  <a:pt x="4018284" y="5196928"/>
                </a:lnTo>
                <a:lnTo>
                  <a:pt x="4020144" y="5199485"/>
                </a:lnTo>
                <a:lnTo>
                  <a:pt x="4022003" y="5201578"/>
                </a:lnTo>
                <a:lnTo>
                  <a:pt x="4023631" y="5203438"/>
                </a:lnTo>
                <a:lnTo>
                  <a:pt x="4025258" y="5205065"/>
                </a:lnTo>
                <a:lnTo>
                  <a:pt x="4026885" y="5206460"/>
                </a:lnTo>
                <a:lnTo>
                  <a:pt x="4028512" y="5207622"/>
                </a:lnTo>
                <a:lnTo>
                  <a:pt x="4029907" y="5207622"/>
                </a:lnTo>
                <a:lnTo>
                  <a:pt x="4031302" y="5207622"/>
                </a:lnTo>
                <a:lnTo>
                  <a:pt x="4032464" y="5207622"/>
                </a:lnTo>
                <a:lnTo>
                  <a:pt x="4032464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6460"/>
                </a:lnTo>
                <a:lnTo>
                  <a:pt x="4038508" y="5205065"/>
                </a:lnTo>
                <a:lnTo>
                  <a:pt x="4038508" y="5203438"/>
                </a:lnTo>
                <a:lnTo>
                  <a:pt x="4038508" y="5201578"/>
                </a:lnTo>
                <a:lnTo>
                  <a:pt x="4038508" y="5199485"/>
                </a:lnTo>
                <a:lnTo>
                  <a:pt x="4038508" y="5197161"/>
                </a:lnTo>
                <a:lnTo>
                  <a:pt x="4038508" y="5194603"/>
                </a:lnTo>
                <a:lnTo>
                  <a:pt x="4038508" y="5191581"/>
                </a:lnTo>
                <a:lnTo>
                  <a:pt x="4038508" y="5191581"/>
                </a:lnTo>
                <a:close/>
                <a:moveTo>
                  <a:pt x="3997130" y="4845181"/>
                </a:moveTo>
                <a:lnTo>
                  <a:pt x="4013402" y="4778691"/>
                </a:lnTo>
                <a:lnTo>
                  <a:pt x="4013402" y="4775436"/>
                </a:lnTo>
                <a:lnTo>
                  <a:pt x="4013402" y="4772182"/>
                </a:lnTo>
                <a:lnTo>
                  <a:pt x="4013402" y="4768927"/>
                </a:lnTo>
                <a:lnTo>
                  <a:pt x="4013402" y="4765440"/>
                </a:lnTo>
                <a:lnTo>
                  <a:pt x="4013402" y="4739634"/>
                </a:lnTo>
                <a:lnTo>
                  <a:pt x="4013402" y="4735682"/>
                </a:lnTo>
                <a:lnTo>
                  <a:pt x="4013402" y="4731729"/>
                </a:lnTo>
                <a:lnTo>
                  <a:pt x="4013402" y="4727777"/>
                </a:lnTo>
                <a:lnTo>
                  <a:pt x="4013402" y="4723825"/>
                </a:lnTo>
                <a:lnTo>
                  <a:pt x="4013402" y="4719873"/>
                </a:lnTo>
                <a:lnTo>
                  <a:pt x="4013402" y="4715921"/>
                </a:lnTo>
                <a:lnTo>
                  <a:pt x="4013402" y="4711969"/>
                </a:lnTo>
                <a:lnTo>
                  <a:pt x="4013402" y="4708249"/>
                </a:lnTo>
                <a:lnTo>
                  <a:pt x="4013402" y="4704529"/>
                </a:lnTo>
                <a:lnTo>
                  <a:pt x="4013402" y="4700809"/>
                </a:lnTo>
                <a:lnTo>
                  <a:pt x="4012240" y="4697090"/>
                </a:lnTo>
                <a:lnTo>
                  <a:pt x="4010845" y="4693602"/>
                </a:lnTo>
                <a:lnTo>
                  <a:pt x="4009451" y="4690115"/>
                </a:lnTo>
                <a:lnTo>
                  <a:pt x="4008056" y="4686628"/>
                </a:lnTo>
                <a:lnTo>
                  <a:pt x="4006661" y="4683373"/>
                </a:lnTo>
                <a:lnTo>
                  <a:pt x="4005034" y="4680118"/>
                </a:lnTo>
                <a:lnTo>
                  <a:pt x="4003407" y="4677096"/>
                </a:lnTo>
                <a:lnTo>
                  <a:pt x="3995503" y="4675469"/>
                </a:lnTo>
                <a:lnTo>
                  <a:pt x="3993876" y="4672679"/>
                </a:lnTo>
                <a:lnTo>
                  <a:pt x="3992016" y="4669889"/>
                </a:lnTo>
                <a:lnTo>
                  <a:pt x="3990157" y="4667332"/>
                </a:lnTo>
                <a:lnTo>
                  <a:pt x="3950406" y="4612698"/>
                </a:lnTo>
                <a:lnTo>
                  <a:pt x="3948546" y="4610373"/>
                </a:lnTo>
                <a:lnTo>
                  <a:pt x="3946687" y="4608281"/>
                </a:lnTo>
                <a:lnTo>
                  <a:pt x="3945059" y="4606421"/>
                </a:lnTo>
                <a:lnTo>
                  <a:pt x="3943432" y="4604794"/>
                </a:lnTo>
                <a:lnTo>
                  <a:pt x="3941805" y="4603399"/>
                </a:lnTo>
                <a:lnTo>
                  <a:pt x="3940178" y="4602237"/>
                </a:lnTo>
                <a:lnTo>
                  <a:pt x="3938783" y="4602237"/>
                </a:lnTo>
                <a:lnTo>
                  <a:pt x="3937388" y="4602237"/>
                </a:lnTo>
                <a:lnTo>
                  <a:pt x="3936226" y="4602237"/>
                </a:lnTo>
                <a:lnTo>
                  <a:pt x="3936226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3399"/>
                </a:lnTo>
                <a:lnTo>
                  <a:pt x="3930182" y="4604794"/>
                </a:lnTo>
                <a:lnTo>
                  <a:pt x="3930182" y="4606421"/>
                </a:lnTo>
                <a:lnTo>
                  <a:pt x="3930182" y="4608281"/>
                </a:lnTo>
                <a:lnTo>
                  <a:pt x="3930182" y="4610373"/>
                </a:lnTo>
                <a:lnTo>
                  <a:pt x="3930182" y="4612698"/>
                </a:lnTo>
                <a:lnTo>
                  <a:pt x="3930182" y="4615256"/>
                </a:lnTo>
                <a:lnTo>
                  <a:pt x="3930182" y="4618278"/>
                </a:lnTo>
                <a:lnTo>
                  <a:pt x="3913910" y="4684768"/>
                </a:lnTo>
                <a:lnTo>
                  <a:pt x="3913910" y="4688023"/>
                </a:lnTo>
                <a:lnTo>
                  <a:pt x="3913910" y="4691278"/>
                </a:lnTo>
                <a:lnTo>
                  <a:pt x="3913910" y="4694532"/>
                </a:lnTo>
                <a:lnTo>
                  <a:pt x="3913910" y="4698019"/>
                </a:lnTo>
                <a:lnTo>
                  <a:pt x="3913910" y="4723825"/>
                </a:lnTo>
                <a:lnTo>
                  <a:pt x="3913910" y="4727777"/>
                </a:lnTo>
                <a:lnTo>
                  <a:pt x="3913910" y="4731729"/>
                </a:lnTo>
                <a:lnTo>
                  <a:pt x="3913910" y="4735682"/>
                </a:lnTo>
                <a:lnTo>
                  <a:pt x="3913910" y="4739634"/>
                </a:lnTo>
                <a:lnTo>
                  <a:pt x="3913910" y="4743586"/>
                </a:lnTo>
                <a:lnTo>
                  <a:pt x="3913910" y="4747538"/>
                </a:lnTo>
                <a:lnTo>
                  <a:pt x="3913910" y="4751491"/>
                </a:lnTo>
                <a:lnTo>
                  <a:pt x="3913910" y="4755210"/>
                </a:lnTo>
                <a:lnTo>
                  <a:pt x="3913910" y="4758930"/>
                </a:lnTo>
                <a:lnTo>
                  <a:pt x="3913910" y="4762650"/>
                </a:lnTo>
                <a:lnTo>
                  <a:pt x="3915072" y="4766370"/>
                </a:lnTo>
                <a:lnTo>
                  <a:pt x="3916467" y="4769857"/>
                </a:lnTo>
                <a:lnTo>
                  <a:pt x="3917862" y="4773344"/>
                </a:lnTo>
                <a:lnTo>
                  <a:pt x="3919257" y="4776831"/>
                </a:lnTo>
                <a:lnTo>
                  <a:pt x="3920651" y="4780086"/>
                </a:lnTo>
                <a:lnTo>
                  <a:pt x="3922279" y="4783341"/>
                </a:lnTo>
                <a:lnTo>
                  <a:pt x="3923906" y="4786363"/>
                </a:lnTo>
                <a:lnTo>
                  <a:pt x="3925533" y="4789386"/>
                </a:lnTo>
                <a:lnTo>
                  <a:pt x="3927160" y="4792175"/>
                </a:lnTo>
                <a:lnTo>
                  <a:pt x="3929020" y="4794965"/>
                </a:lnTo>
                <a:lnTo>
                  <a:pt x="3930879" y="4797522"/>
                </a:lnTo>
                <a:lnTo>
                  <a:pt x="3971327" y="4852621"/>
                </a:lnTo>
                <a:lnTo>
                  <a:pt x="3973187" y="4855178"/>
                </a:lnTo>
                <a:lnTo>
                  <a:pt x="3975047" y="4857271"/>
                </a:lnTo>
                <a:lnTo>
                  <a:pt x="3976674" y="4859130"/>
                </a:lnTo>
                <a:lnTo>
                  <a:pt x="3978301" y="4860758"/>
                </a:lnTo>
                <a:lnTo>
                  <a:pt x="3979928" y="4862153"/>
                </a:lnTo>
                <a:lnTo>
                  <a:pt x="3981555" y="4863315"/>
                </a:lnTo>
                <a:lnTo>
                  <a:pt x="3982950" y="4863315"/>
                </a:lnTo>
                <a:lnTo>
                  <a:pt x="3984345" y="4863315"/>
                </a:lnTo>
                <a:lnTo>
                  <a:pt x="3985507" y="4863315"/>
                </a:lnTo>
                <a:lnTo>
                  <a:pt x="3985507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2153"/>
                </a:lnTo>
                <a:lnTo>
                  <a:pt x="3991551" y="4860758"/>
                </a:lnTo>
                <a:lnTo>
                  <a:pt x="3991551" y="4859130"/>
                </a:lnTo>
                <a:lnTo>
                  <a:pt x="3991551" y="4857271"/>
                </a:lnTo>
                <a:lnTo>
                  <a:pt x="3991551" y="4855178"/>
                </a:lnTo>
                <a:lnTo>
                  <a:pt x="3991551" y="4852853"/>
                </a:lnTo>
                <a:lnTo>
                  <a:pt x="3991551" y="4850296"/>
                </a:lnTo>
                <a:lnTo>
                  <a:pt x="3991551" y="4847274"/>
                </a:lnTo>
                <a:lnTo>
                  <a:pt x="3991551" y="4847274"/>
                </a:lnTo>
                <a:close/>
                <a:moveTo>
                  <a:pt x="3938783" y="4496457"/>
                </a:moveTo>
                <a:lnTo>
                  <a:pt x="3955055" y="4429966"/>
                </a:lnTo>
                <a:lnTo>
                  <a:pt x="3955055" y="4426712"/>
                </a:lnTo>
                <a:lnTo>
                  <a:pt x="3955055" y="4423457"/>
                </a:lnTo>
                <a:lnTo>
                  <a:pt x="3955055" y="4420202"/>
                </a:lnTo>
                <a:lnTo>
                  <a:pt x="3955055" y="4416715"/>
                </a:lnTo>
                <a:lnTo>
                  <a:pt x="3955055" y="4390909"/>
                </a:lnTo>
                <a:lnTo>
                  <a:pt x="3955055" y="4386957"/>
                </a:lnTo>
                <a:lnTo>
                  <a:pt x="3955055" y="4383005"/>
                </a:lnTo>
                <a:lnTo>
                  <a:pt x="3955055" y="4379053"/>
                </a:lnTo>
                <a:lnTo>
                  <a:pt x="3955055" y="4375100"/>
                </a:lnTo>
                <a:lnTo>
                  <a:pt x="3955055" y="4371148"/>
                </a:lnTo>
                <a:lnTo>
                  <a:pt x="3955055" y="4367196"/>
                </a:lnTo>
                <a:lnTo>
                  <a:pt x="3955055" y="4363244"/>
                </a:lnTo>
                <a:lnTo>
                  <a:pt x="3955055" y="4359524"/>
                </a:lnTo>
                <a:lnTo>
                  <a:pt x="3955055" y="4355804"/>
                </a:lnTo>
                <a:lnTo>
                  <a:pt x="3955055" y="4352084"/>
                </a:lnTo>
                <a:lnTo>
                  <a:pt x="3953893" y="4348365"/>
                </a:lnTo>
                <a:lnTo>
                  <a:pt x="3952498" y="4344878"/>
                </a:lnTo>
                <a:lnTo>
                  <a:pt x="3951103" y="4341390"/>
                </a:lnTo>
                <a:lnTo>
                  <a:pt x="3949709" y="4337903"/>
                </a:lnTo>
                <a:lnTo>
                  <a:pt x="3948314" y="4334648"/>
                </a:lnTo>
                <a:lnTo>
                  <a:pt x="3946687" y="4331393"/>
                </a:lnTo>
                <a:lnTo>
                  <a:pt x="3945059" y="4328371"/>
                </a:lnTo>
                <a:lnTo>
                  <a:pt x="3943432" y="4325349"/>
                </a:lnTo>
                <a:lnTo>
                  <a:pt x="3941805" y="4322559"/>
                </a:lnTo>
                <a:lnTo>
                  <a:pt x="3939945" y="4319769"/>
                </a:lnTo>
                <a:lnTo>
                  <a:pt x="3938086" y="4317212"/>
                </a:lnTo>
                <a:lnTo>
                  <a:pt x="3897638" y="4262114"/>
                </a:lnTo>
                <a:lnTo>
                  <a:pt x="3895778" y="4259556"/>
                </a:lnTo>
                <a:lnTo>
                  <a:pt x="3893919" y="4257464"/>
                </a:lnTo>
                <a:lnTo>
                  <a:pt x="3892291" y="4255604"/>
                </a:lnTo>
                <a:lnTo>
                  <a:pt x="3890664" y="4253977"/>
                </a:lnTo>
                <a:lnTo>
                  <a:pt x="3889037" y="4252582"/>
                </a:lnTo>
                <a:lnTo>
                  <a:pt x="3887410" y="4251420"/>
                </a:lnTo>
                <a:lnTo>
                  <a:pt x="3886015" y="4251420"/>
                </a:lnTo>
                <a:lnTo>
                  <a:pt x="3884620" y="4251420"/>
                </a:lnTo>
                <a:lnTo>
                  <a:pt x="3883458" y="4251420"/>
                </a:lnTo>
                <a:lnTo>
                  <a:pt x="3883458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2582"/>
                </a:lnTo>
                <a:lnTo>
                  <a:pt x="3877414" y="4253977"/>
                </a:lnTo>
                <a:lnTo>
                  <a:pt x="3877414" y="4255604"/>
                </a:lnTo>
                <a:lnTo>
                  <a:pt x="3877414" y="4257464"/>
                </a:lnTo>
                <a:lnTo>
                  <a:pt x="3877414" y="4259556"/>
                </a:lnTo>
                <a:lnTo>
                  <a:pt x="3877414" y="4261881"/>
                </a:lnTo>
                <a:lnTo>
                  <a:pt x="3877414" y="4264439"/>
                </a:lnTo>
                <a:lnTo>
                  <a:pt x="3877414" y="4267461"/>
                </a:lnTo>
                <a:lnTo>
                  <a:pt x="3861142" y="4333951"/>
                </a:lnTo>
                <a:lnTo>
                  <a:pt x="3861142" y="4337206"/>
                </a:lnTo>
                <a:lnTo>
                  <a:pt x="3861142" y="4340460"/>
                </a:lnTo>
                <a:lnTo>
                  <a:pt x="3861142" y="4343715"/>
                </a:lnTo>
                <a:lnTo>
                  <a:pt x="3861142" y="4347202"/>
                </a:lnTo>
                <a:lnTo>
                  <a:pt x="3861142" y="4373008"/>
                </a:lnTo>
                <a:lnTo>
                  <a:pt x="3861142" y="4376960"/>
                </a:lnTo>
                <a:lnTo>
                  <a:pt x="3861142" y="4380912"/>
                </a:lnTo>
                <a:lnTo>
                  <a:pt x="3861142" y="4384865"/>
                </a:lnTo>
                <a:lnTo>
                  <a:pt x="3861142" y="4388817"/>
                </a:lnTo>
                <a:lnTo>
                  <a:pt x="3861142" y="4392769"/>
                </a:lnTo>
                <a:lnTo>
                  <a:pt x="3861142" y="4396722"/>
                </a:lnTo>
                <a:lnTo>
                  <a:pt x="3861142" y="4400674"/>
                </a:lnTo>
                <a:lnTo>
                  <a:pt x="3861142" y="4404626"/>
                </a:lnTo>
                <a:lnTo>
                  <a:pt x="3861142" y="4408346"/>
                </a:lnTo>
                <a:lnTo>
                  <a:pt x="3861142" y="4412065"/>
                </a:lnTo>
                <a:lnTo>
                  <a:pt x="3862304" y="4415785"/>
                </a:lnTo>
                <a:lnTo>
                  <a:pt x="3863699" y="4419272"/>
                </a:lnTo>
                <a:lnTo>
                  <a:pt x="3865094" y="4422760"/>
                </a:lnTo>
                <a:lnTo>
                  <a:pt x="3866488" y="4426247"/>
                </a:lnTo>
                <a:lnTo>
                  <a:pt x="3867883" y="4429501"/>
                </a:lnTo>
                <a:lnTo>
                  <a:pt x="3869510" y="4432756"/>
                </a:lnTo>
                <a:lnTo>
                  <a:pt x="3871137" y="4435779"/>
                </a:lnTo>
                <a:lnTo>
                  <a:pt x="3872765" y="4438801"/>
                </a:lnTo>
                <a:lnTo>
                  <a:pt x="3874392" y="4441591"/>
                </a:lnTo>
                <a:lnTo>
                  <a:pt x="3876252" y="4444380"/>
                </a:lnTo>
                <a:lnTo>
                  <a:pt x="3878111" y="4446938"/>
                </a:lnTo>
                <a:lnTo>
                  <a:pt x="3918559" y="4502036"/>
                </a:lnTo>
                <a:lnTo>
                  <a:pt x="3920419" y="4504361"/>
                </a:lnTo>
                <a:lnTo>
                  <a:pt x="3922279" y="4506453"/>
                </a:lnTo>
                <a:lnTo>
                  <a:pt x="3923906" y="4508313"/>
                </a:lnTo>
                <a:lnTo>
                  <a:pt x="3925533" y="4509941"/>
                </a:lnTo>
                <a:lnTo>
                  <a:pt x="3927160" y="4511336"/>
                </a:lnTo>
                <a:lnTo>
                  <a:pt x="3928787" y="4512498"/>
                </a:lnTo>
                <a:lnTo>
                  <a:pt x="3930182" y="4512498"/>
                </a:lnTo>
                <a:lnTo>
                  <a:pt x="3931577" y="4512498"/>
                </a:lnTo>
                <a:lnTo>
                  <a:pt x="3932739" y="4512498"/>
                </a:lnTo>
                <a:lnTo>
                  <a:pt x="3932739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1336"/>
                </a:lnTo>
                <a:lnTo>
                  <a:pt x="3938783" y="4509941"/>
                </a:lnTo>
                <a:lnTo>
                  <a:pt x="3938783" y="4508313"/>
                </a:lnTo>
                <a:lnTo>
                  <a:pt x="3938783" y="4506453"/>
                </a:lnTo>
                <a:lnTo>
                  <a:pt x="3938783" y="4504361"/>
                </a:lnTo>
                <a:lnTo>
                  <a:pt x="3938783" y="4502036"/>
                </a:lnTo>
                <a:lnTo>
                  <a:pt x="3938783" y="4499479"/>
                </a:lnTo>
                <a:lnTo>
                  <a:pt x="3938783" y="4496457"/>
                </a:lnTo>
                <a:lnTo>
                  <a:pt x="3938783" y="4496457"/>
                </a:lnTo>
                <a:close/>
                <a:moveTo>
                  <a:pt x="5552978" y="2423869"/>
                </a:moveTo>
                <a:lnTo>
                  <a:pt x="5529732" y="2371328"/>
                </a:lnTo>
                <a:lnTo>
                  <a:pt x="5529732" y="2369003"/>
                </a:lnTo>
                <a:lnTo>
                  <a:pt x="5528570" y="2366678"/>
                </a:lnTo>
                <a:lnTo>
                  <a:pt x="5527175" y="2364353"/>
                </a:lnTo>
                <a:lnTo>
                  <a:pt x="5525780" y="2362029"/>
                </a:lnTo>
                <a:lnTo>
                  <a:pt x="5524153" y="2359704"/>
                </a:lnTo>
                <a:lnTo>
                  <a:pt x="5522525" y="2357379"/>
                </a:lnTo>
                <a:lnTo>
                  <a:pt x="5520665" y="2355054"/>
                </a:lnTo>
                <a:lnTo>
                  <a:pt x="5518806" y="2352729"/>
                </a:lnTo>
                <a:lnTo>
                  <a:pt x="5516947" y="2350405"/>
                </a:lnTo>
                <a:lnTo>
                  <a:pt x="5514854" y="2348080"/>
                </a:lnTo>
                <a:lnTo>
                  <a:pt x="5512762" y="2345755"/>
                </a:lnTo>
                <a:lnTo>
                  <a:pt x="5510670" y="2343430"/>
                </a:lnTo>
                <a:lnTo>
                  <a:pt x="5508345" y="2341105"/>
                </a:lnTo>
                <a:lnTo>
                  <a:pt x="5506021" y="2338781"/>
                </a:lnTo>
                <a:lnTo>
                  <a:pt x="5503696" y="2336456"/>
                </a:lnTo>
                <a:lnTo>
                  <a:pt x="5501372" y="2334363"/>
                </a:lnTo>
                <a:lnTo>
                  <a:pt x="5498815" y="2332271"/>
                </a:lnTo>
                <a:lnTo>
                  <a:pt x="5496257" y="2330179"/>
                </a:lnTo>
                <a:lnTo>
                  <a:pt x="5493701" y="2328086"/>
                </a:lnTo>
                <a:lnTo>
                  <a:pt x="5491143" y="2326226"/>
                </a:lnTo>
                <a:lnTo>
                  <a:pt x="5488587" y="2324367"/>
                </a:lnTo>
                <a:lnTo>
                  <a:pt x="5486029" y="2322507"/>
                </a:lnTo>
                <a:lnTo>
                  <a:pt x="5483473" y="2320879"/>
                </a:lnTo>
                <a:lnTo>
                  <a:pt x="5480915" y="2319252"/>
                </a:lnTo>
                <a:lnTo>
                  <a:pt x="5478358" y="2317624"/>
                </a:lnTo>
                <a:lnTo>
                  <a:pt x="5475801" y="2316230"/>
                </a:lnTo>
                <a:lnTo>
                  <a:pt x="5473244" y="2314835"/>
                </a:lnTo>
                <a:lnTo>
                  <a:pt x="5470687" y="2313672"/>
                </a:lnTo>
                <a:lnTo>
                  <a:pt x="5468130" y="2313672"/>
                </a:lnTo>
                <a:lnTo>
                  <a:pt x="5465573" y="2313672"/>
                </a:lnTo>
                <a:lnTo>
                  <a:pt x="5463016" y="2313672"/>
                </a:lnTo>
                <a:lnTo>
                  <a:pt x="5460459" y="2313672"/>
                </a:lnTo>
                <a:lnTo>
                  <a:pt x="5405599" y="2297631"/>
                </a:lnTo>
                <a:lnTo>
                  <a:pt x="5403274" y="2297631"/>
                </a:lnTo>
                <a:lnTo>
                  <a:pt x="5401182" y="2297631"/>
                </a:lnTo>
                <a:lnTo>
                  <a:pt x="5399090" y="2297631"/>
                </a:lnTo>
                <a:lnTo>
                  <a:pt x="5387467" y="2297631"/>
                </a:lnTo>
                <a:lnTo>
                  <a:pt x="5387467" y="2306698"/>
                </a:lnTo>
                <a:lnTo>
                  <a:pt x="5387467" y="2308558"/>
                </a:lnTo>
                <a:lnTo>
                  <a:pt x="5387467" y="2310418"/>
                </a:lnTo>
                <a:lnTo>
                  <a:pt x="5387467" y="2312510"/>
                </a:lnTo>
                <a:lnTo>
                  <a:pt x="5387467" y="2314835"/>
                </a:lnTo>
                <a:lnTo>
                  <a:pt x="5410713" y="2367376"/>
                </a:lnTo>
                <a:lnTo>
                  <a:pt x="5410713" y="2369701"/>
                </a:lnTo>
                <a:lnTo>
                  <a:pt x="5411875" y="2372025"/>
                </a:lnTo>
                <a:lnTo>
                  <a:pt x="5413270" y="2374350"/>
                </a:lnTo>
                <a:lnTo>
                  <a:pt x="5414664" y="2376675"/>
                </a:lnTo>
                <a:lnTo>
                  <a:pt x="5416292" y="2379000"/>
                </a:lnTo>
                <a:lnTo>
                  <a:pt x="5417919" y="2381325"/>
                </a:lnTo>
                <a:lnTo>
                  <a:pt x="5419778" y="2383650"/>
                </a:lnTo>
                <a:lnTo>
                  <a:pt x="5421638" y="2385975"/>
                </a:lnTo>
                <a:lnTo>
                  <a:pt x="5423498" y="2388300"/>
                </a:lnTo>
                <a:lnTo>
                  <a:pt x="5425590" y="2390624"/>
                </a:lnTo>
                <a:lnTo>
                  <a:pt x="5427682" y="2392949"/>
                </a:lnTo>
                <a:lnTo>
                  <a:pt x="5429775" y="2395274"/>
                </a:lnTo>
                <a:lnTo>
                  <a:pt x="5432099" y="2397599"/>
                </a:lnTo>
                <a:lnTo>
                  <a:pt x="5434423" y="2399924"/>
                </a:lnTo>
                <a:lnTo>
                  <a:pt x="5436748" y="2402248"/>
                </a:lnTo>
                <a:lnTo>
                  <a:pt x="5439305" y="2404341"/>
                </a:lnTo>
                <a:lnTo>
                  <a:pt x="5441862" y="2406433"/>
                </a:lnTo>
                <a:lnTo>
                  <a:pt x="5444419" y="2408525"/>
                </a:lnTo>
                <a:lnTo>
                  <a:pt x="5446976" y="2410618"/>
                </a:lnTo>
                <a:lnTo>
                  <a:pt x="5449533" y="2412478"/>
                </a:lnTo>
                <a:lnTo>
                  <a:pt x="5452090" y="2414338"/>
                </a:lnTo>
                <a:lnTo>
                  <a:pt x="5454647" y="2416197"/>
                </a:lnTo>
                <a:lnTo>
                  <a:pt x="5457205" y="2417825"/>
                </a:lnTo>
                <a:lnTo>
                  <a:pt x="5459761" y="2419452"/>
                </a:lnTo>
                <a:lnTo>
                  <a:pt x="5462319" y="2421079"/>
                </a:lnTo>
                <a:lnTo>
                  <a:pt x="5464875" y="2422474"/>
                </a:lnTo>
                <a:lnTo>
                  <a:pt x="5467433" y="2423869"/>
                </a:lnTo>
                <a:lnTo>
                  <a:pt x="5469990" y="2425032"/>
                </a:lnTo>
                <a:lnTo>
                  <a:pt x="5472547" y="2425032"/>
                </a:lnTo>
                <a:lnTo>
                  <a:pt x="5475104" y="2425032"/>
                </a:lnTo>
                <a:lnTo>
                  <a:pt x="5477661" y="2425032"/>
                </a:lnTo>
                <a:lnTo>
                  <a:pt x="5480218" y="2425032"/>
                </a:lnTo>
                <a:lnTo>
                  <a:pt x="5535078" y="2441073"/>
                </a:lnTo>
                <a:lnTo>
                  <a:pt x="5537402" y="2441073"/>
                </a:lnTo>
                <a:lnTo>
                  <a:pt x="5539495" y="2441073"/>
                </a:lnTo>
                <a:lnTo>
                  <a:pt x="5541587" y="2441073"/>
                </a:lnTo>
                <a:lnTo>
                  <a:pt x="5553210" y="2441073"/>
                </a:lnTo>
                <a:lnTo>
                  <a:pt x="5553210" y="2432006"/>
                </a:lnTo>
                <a:lnTo>
                  <a:pt x="5553210" y="2430146"/>
                </a:lnTo>
                <a:lnTo>
                  <a:pt x="5553210" y="2428286"/>
                </a:lnTo>
                <a:lnTo>
                  <a:pt x="5553210" y="2426194"/>
                </a:lnTo>
                <a:lnTo>
                  <a:pt x="5553210" y="2423869"/>
                </a:lnTo>
                <a:lnTo>
                  <a:pt x="5553210" y="2423869"/>
                </a:lnTo>
                <a:close/>
                <a:moveTo>
                  <a:pt x="4442289" y="3477948"/>
                </a:moveTo>
                <a:lnTo>
                  <a:pt x="4424855" y="3423314"/>
                </a:lnTo>
                <a:lnTo>
                  <a:pt x="4424855" y="3420757"/>
                </a:lnTo>
                <a:lnTo>
                  <a:pt x="4424855" y="3418432"/>
                </a:lnTo>
                <a:lnTo>
                  <a:pt x="4424855" y="3415875"/>
                </a:lnTo>
                <a:lnTo>
                  <a:pt x="4423692" y="3413318"/>
                </a:lnTo>
                <a:lnTo>
                  <a:pt x="4422530" y="3410760"/>
                </a:lnTo>
                <a:lnTo>
                  <a:pt x="4421135" y="3408203"/>
                </a:lnTo>
                <a:lnTo>
                  <a:pt x="4419741" y="3405646"/>
                </a:lnTo>
                <a:lnTo>
                  <a:pt x="4418113" y="3403088"/>
                </a:lnTo>
                <a:lnTo>
                  <a:pt x="4416486" y="3400531"/>
                </a:lnTo>
                <a:lnTo>
                  <a:pt x="4414626" y="3397974"/>
                </a:lnTo>
                <a:lnTo>
                  <a:pt x="4412767" y="3395416"/>
                </a:lnTo>
                <a:lnTo>
                  <a:pt x="4410907" y="3392859"/>
                </a:lnTo>
                <a:lnTo>
                  <a:pt x="4408815" y="3390302"/>
                </a:lnTo>
                <a:lnTo>
                  <a:pt x="4406723" y="3387744"/>
                </a:lnTo>
                <a:lnTo>
                  <a:pt x="4404631" y="3385187"/>
                </a:lnTo>
                <a:lnTo>
                  <a:pt x="4402538" y="3382862"/>
                </a:lnTo>
                <a:lnTo>
                  <a:pt x="4400214" y="3380537"/>
                </a:lnTo>
                <a:lnTo>
                  <a:pt x="4397889" y="3378212"/>
                </a:lnTo>
                <a:lnTo>
                  <a:pt x="4395565" y="3375888"/>
                </a:lnTo>
                <a:lnTo>
                  <a:pt x="4393240" y="3373796"/>
                </a:lnTo>
                <a:lnTo>
                  <a:pt x="4390916" y="3371703"/>
                </a:lnTo>
                <a:lnTo>
                  <a:pt x="4388358" y="3369611"/>
                </a:lnTo>
                <a:lnTo>
                  <a:pt x="4385801" y="3367751"/>
                </a:lnTo>
                <a:lnTo>
                  <a:pt x="4383244" y="3365891"/>
                </a:lnTo>
                <a:lnTo>
                  <a:pt x="4380688" y="3364031"/>
                </a:lnTo>
                <a:lnTo>
                  <a:pt x="4378131" y="3362404"/>
                </a:lnTo>
                <a:lnTo>
                  <a:pt x="4375574" y="3360776"/>
                </a:lnTo>
                <a:lnTo>
                  <a:pt x="4373016" y="3359381"/>
                </a:lnTo>
                <a:lnTo>
                  <a:pt x="4367437" y="3357289"/>
                </a:lnTo>
                <a:lnTo>
                  <a:pt x="4365113" y="3356127"/>
                </a:lnTo>
                <a:lnTo>
                  <a:pt x="4362788" y="3356127"/>
                </a:lnTo>
                <a:lnTo>
                  <a:pt x="4360463" y="3356127"/>
                </a:lnTo>
                <a:lnTo>
                  <a:pt x="4307463" y="3334506"/>
                </a:lnTo>
                <a:lnTo>
                  <a:pt x="4305139" y="3334506"/>
                </a:lnTo>
                <a:lnTo>
                  <a:pt x="4303046" y="3334506"/>
                </a:lnTo>
                <a:lnTo>
                  <a:pt x="4301186" y="3334506"/>
                </a:lnTo>
                <a:lnTo>
                  <a:pt x="4299327" y="3334506"/>
                </a:lnTo>
                <a:lnTo>
                  <a:pt x="4289331" y="3334506"/>
                </a:lnTo>
                <a:lnTo>
                  <a:pt x="4289331" y="3345200"/>
                </a:lnTo>
                <a:lnTo>
                  <a:pt x="4289331" y="3347293"/>
                </a:lnTo>
                <a:lnTo>
                  <a:pt x="4289331" y="3349385"/>
                </a:lnTo>
                <a:lnTo>
                  <a:pt x="4289331" y="3351709"/>
                </a:lnTo>
                <a:lnTo>
                  <a:pt x="4306998" y="3406343"/>
                </a:lnTo>
                <a:lnTo>
                  <a:pt x="4306998" y="3408900"/>
                </a:lnTo>
                <a:lnTo>
                  <a:pt x="4306998" y="3411225"/>
                </a:lnTo>
                <a:lnTo>
                  <a:pt x="4306998" y="3413782"/>
                </a:lnTo>
                <a:lnTo>
                  <a:pt x="4308160" y="3416340"/>
                </a:lnTo>
                <a:lnTo>
                  <a:pt x="4309555" y="3418897"/>
                </a:lnTo>
                <a:lnTo>
                  <a:pt x="4310950" y="3421454"/>
                </a:lnTo>
                <a:lnTo>
                  <a:pt x="4312345" y="3424012"/>
                </a:lnTo>
                <a:lnTo>
                  <a:pt x="4313972" y="3426569"/>
                </a:lnTo>
                <a:lnTo>
                  <a:pt x="4320946" y="3427034"/>
                </a:lnTo>
                <a:lnTo>
                  <a:pt x="4322805" y="3429591"/>
                </a:lnTo>
                <a:lnTo>
                  <a:pt x="4324665" y="3432149"/>
                </a:lnTo>
                <a:lnTo>
                  <a:pt x="4326525" y="3434706"/>
                </a:lnTo>
                <a:lnTo>
                  <a:pt x="4328617" y="3437263"/>
                </a:lnTo>
                <a:lnTo>
                  <a:pt x="4330709" y="3439821"/>
                </a:lnTo>
                <a:lnTo>
                  <a:pt x="4332801" y="3442378"/>
                </a:lnTo>
                <a:lnTo>
                  <a:pt x="4334893" y="3444703"/>
                </a:lnTo>
                <a:lnTo>
                  <a:pt x="4337218" y="3447028"/>
                </a:lnTo>
                <a:lnTo>
                  <a:pt x="4339542" y="3449353"/>
                </a:lnTo>
                <a:lnTo>
                  <a:pt x="4341867" y="3451677"/>
                </a:lnTo>
                <a:lnTo>
                  <a:pt x="4344191" y="3453769"/>
                </a:lnTo>
                <a:lnTo>
                  <a:pt x="4346516" y="3455862"/>
                </a:lnTo>
                <a:lnTo>
                  <a:pt x="4349073" y="3457954"/>
                </a:lnTo>
                <a:lnTo>
                  <a:pt x="4351630" y="3459814"/>
                </a:lnTo>
                <a:lnTo>
                  <a:pt x="4354187" y="3461674"/>
                </a:lnTo>
                <a:lnTo>
                  <a:pt x="4356744" y="3463534"/>
                </a:lnTo>
                <a:lnTo>
                  <a:pt x="4359301" y="3465161"/>
                </a:lnTo>
                <a:lnTo>
                  <a:pt x="4361858" y="3466789"/>
                </a:lnTo>
                <a:lnTo>
                  <a:pt x="4364415" y="3468184"/>
                </a:lnTo>
                <a:lnTo>
                  <a:pt x="4366740" y="3469579"/>
                </a:lnTo>
                <a:lnTo>
                  <a:pt x="4369065" y="3470741"/>
                </a:lnTo>
                <a:lnTo>
                  <a:pt x="4371389" y="3470741"/>
                </a:lnTo>
                <a:lnTo>
                  <a:pt x="4373714" y="3470741"/>
                </a:lnTo>
                <a:lnTo>
                  <a:pt x="4426714" y="3492362"/>
                </a:lnTo>
                <a:lnTo>
                  <a:pt x="4429039" y="3492362"/>
                </a:lnTo>
                <a:lnTo>
                  <a:pt x="4431131" y="3492362"/>
                </a:lnTo>
                <a:lnTo>
                  <a:pt x="4432991" y="3492362"/>
                </a:lnTo>
                <a:lnTo>
                  <a:pt x="4434850" y="3492362"/>
                </a:lnTo>
                <a:lnTo>
                  <a:pt x="4444846" y="3492362"/>
                </a:lnTo>
                <a:lnTo>
                  <a:pt x="4444846" y="3481668"/>
                </a:lnTo>
                <a:lnTo>
                  <a:pt x="4444846" y="3479575"/>
                </a:lnTo>
                <a:lnTo>
                  <a:pt x="4444846" y="3477483"/>
                </a:lnTo>
                <a:lnTo>
                  <a:pt x="4444846" y="3475158"/>
                </a:lnTo>
                <a:lnTo>
                  <a:pt x="4444846" y="3475158"/>
                </a:lnTo>
                <a:close/>
                <a:moveTo>
                  <a:pt x="4635230" y="3722288"/>
                </a:moveTo>
                <a:lnTo>
                  <a:pt x="4617796" y="3667654"/>
                </a:lnTo>
                <a:lnTo>
                  <a:pt x="4617796" y="3665097"/>
                </a:lnTo>
                <a:lnTo>
                  <a:pt x="4617796" y="3662772"/>
                </a:lnTo>
                <a:lnTo>
                  <a:pt x="4617796" y="3660215"/>
                </a:lnTo>
                <a:lnTo>
                  <a:pt x="4616633" y="3657657"/>
                </a:lnTo>
                <a:lnTo>
                  <a:pt x="4615471" y="3655100"/>
                </a:lnTo>
                <a:lnTo>
                  <a:pt x="4614076" y="3652543"/>
                </a:lnTo>
                <a:lnTo>
                  <a:pt x="4612681" y="3649985"/>
                </a:lnTo>
                <a:lnTo>
                  <a:pt x="4611054" y="3647428"/>
                </a:lnTo>
                <a:lnTo>
                  <a:pt x="4609427" y="3644871"/>
                </a:lnTo>
                <a:lnTo>
                  <a:pt x="4607567" y="3642313"/>
                </a:lnTo>
                <a:lnTo>
                  <a:pt x="4605708" y="3639756"/>
                </a:lnTo>
                <a:lnTo>
                  <a:pt x="4599896" y="3636269"/>
                </a:lnTo>
                <a:lnTo>
                  <a:pt x="4597804" y="3633712"/>
                </a:lnTo>
                <a:lnTo>
                  <a:pt x="4595712" y="3631154"/>
                </a:lnTo>
                <a:lnTo>
                  <a:pt x="4593620" y="3628597"/>
                </a:lnTo>
                <a:lnTo>
                  <a:pt x="4591528" y="3626272"/>
                </a:lnTo>
                <a:lnTo>
                  <a:pt x="4589203" y="3623947"/>
                </a:lnTo>
                <a:lnTo>
                  <a:pt x="4586879" y="3621622"/>
                </a:lnTo>
                <a:lnTo>
                  <a:pt x="4584554" y="3619298"/>
                </a:lnTo>
                <a:lnTo>
                  <a:pt x="4582229" y="3617205"/>
                </a:lnTo>
                <a:lnTo>
                  <a:pt x="4579905" y="3615113"/>
                </a:lnTo>
                <a:lnTo>
                  <a:pt x="4577580" y="3613021"/>
                </a:lnTo>
                <a:lnTo>
                  <a:pt x="4576650" y="3613021"/>
                </a:lnTo>
                <a:lnTo>
                  <a:pt x="4574093" y="3611161"/>
                </a:lnTo>
                <a:lnTo>
                  <a:pt x="4571536" y="3609301"/>
                </a:lnTo>
                <a:lnTo>
                  <a:pt x="4568979" y="3607674"/>
                </a:lnTo>
                <a:lnTo>
                  <a:pt x="4566422" y="3606046"/>
                </a:lnTo>
                <a:lnTo>
                  <a:pt x="4563865" y="3604651"/>
                </a:lnTo>
                <a:lnTo>
                  <a:pt x="4561541" y="3603256"/>
                </a:lnTo>
                <a:lnTo>
                  <a:pt x="4559216" y="3602094"/>
                </a:lnTo>
                <a:lnTo>
                  <a:pt x="4556891" y="3602094"/>
                </a:lnTo>
                <a:lnTo>
                  <a:pt x="4554567" y="3602094"/>
                </a:lnTo>
                <a:lnTo>
                  <a:pt x="4501566" y="3580473"/>
                </a:lnTo>
                <a:lnTo>
                  <a:pt x="4499241" y="3580473"/>
                </a:lnTo>
                <a:lnTo>
                  <a:pt x="4497149" y="3580473"/>
                </a:lnTo>
                <a:lnTo>
                  <a:pt x="4495290" y="3580473"/>
                </a:lnTo>
                <a:lnTo>
                  <a:pt x="4493430" y="3580473"/>
                </a:lnTo>
                <a:lnTo>
                  <a:pt x="4483667" y="3580473"/>
                </a:lnTo>
                <a:lnTo>
                  <a:pt x="4483667" y="3591167"/>
                </a:lnTo>
                <a:lnTo>
                  <a:pt x="4483667" y="3593259"/>
                </a:lnTo>
                <a:lnTo>
                  <a:pt x="4483667" y="3595352"/>
                </a:lnTo>
                <a:lnTo>
                  <a:pt x="4483667" y="3597677"/>
                </a:lnTo>
                <a:lnTo>
                  <a:pt x="4501333" y="3652310"/>
                </a:lnTo>
                <a:lnTo>
                  <a:pt x="4501333" y="3654868"/>
                </a:lnTo>
                <a:lnTo>
                  <a:pt x="4501333" y="3657192"/>
                </a:lnTo>
                <a:lnTo>
                  <a:pt x="4501333" y="3659750"/>
                </a:lnTo>
                <a:lnTo>
                  <a:pt x="4502496" y="3662307"/>
                </a:lnTo>
                <a:lnTo>
                  <a:pt x="4506913" y="3659517"/>
                </a:lnTo>
                <a:lnTo>
                  <a:pt x="4508307" y="3662075"/>
                </a:lnTo>
                <a:lnTo>
                  <a:pt x="4509702" y="3664632"/>
                </a:lnTo>
                <a:lnTo>
                  <a:pt x="4511329" y="3667189"/>
                </a:lnTo>
                <a:lnTo>
                  <a:pt x="4512956" y="3669747"/>
                </a:lnTo>
                <a:lnTo>
                  <a:pt x="4514816" y="3672304"/>
                </a:lnTo>
                <a:lnTo>
                  <a:pt x="4516676" y="3674861"/>
                </a:lnTo>
                <a:lnTo>
                  <a:pt x="4518536" y="3677419"/>
                </a:lnTo>
                <a:lnTo>
                  <a:pt x="4520628" y="3679976"/>
                </a:lnTo>
                <a:lnTo>
                  <a:pt x="4522720" y="3682533"/>
                </a:lnTo>
                <a:lnTo>
                  <a:pt x="4524812" y="3685090"/>
                </a:lnTo>
                <a:lnTo>
                  <a:pt x="4526904" y="3687415"/>
                </a:lnTo>
                <a:lnTo>
                  <a:pt x="4529229" y="3689740"/>
                </a:lnTo>
                <a:lnTo>
                  <a:pt x="4531553" y="3692065"/>
                </a:lnTo>
                <a:lnTo>
                  <a:pt x="4533878" y="3694390"/>
                </a:lnTo>
                <a:lnTo>
                  <a:pt x="4536202" y="3696482"/>
                </a:lnTo>
                <a:lnTo>
                  <a:pt x="4538527" y="3698574"/>
                </a:lnTo>
                <a:lnTo>
                  <a:pt x="4541084" y="3700667"/>
                </a:lnTo>
                <a:lnTo>
                  <a:pt x="4543641" y="3702527"/>
                </a:lnTo>
                <a:lnTo>
                  <a:pt x="4546198" y="3704386"/>
                </a:lnTo>
                <a:lnTo>
                  <a:pt x="4548755" y="3706246"/>
                </a:lnTo>
                <a:lnTo>
                  <a:pt x="4551312" y="3707874"/>
                </a:lnTo>
                <a:lnTo>
                  <a:pt x="4553869" y="3709501"/>
                </a:lnTo>
                <a:lnTo>
                  <a:pt x="4556426" y="3710896"/>
                </a:lnTo>
                <a:lnTo>
                  <a:pt x="4558751" y="3712291"/>
                </a:lnTo>
                <a:lnTo>
                  <a:pt x="4561076" y="3713453"/>
                </a:lnTo>
                <a:lnTo>
                  <a:pt x="4563400" y="3713453"/>
                </a:lnTo>
                <a:lnTo>
                  <a:pt x="4565725" y="3713453"/>
                </a:lnTo>
                <a:lnTo>
                  <a:pt x="4618725" y="3735074"/>
                </a:lnTo>
                <a:lnTo>
                  <a:pt x="4621050" y="3735074"/>
                </a:lnTo>
                <a:lnTo>
                  <a:pt x="4623142" y="3735074"/>
                </a:lnTo>
                <a:lnTo>
                  <a:pt x="4625002" y="3735074"/>
                </a:lnTo>
                <a:lnTo>
                  <a:pt x="4626861" y="3735074"/>
                </a:lnTo>
                <a:lnTo>
                  <a:pt x="4636857" y="3735074"/>
                </a:lnTo>
                <a:lnTo>
                  <a:pt x="4636857" y="3729262"/>
                </a:lnTo>
                <a:lnTo>
                  <a:pt x="4636857" y="3727170"/>
                </a:lnTo>
                <a:lnTo>
                  <a:pt x="4636857" y="3725078"/>
                </a:lnTo>
                <a:lnTo>
                  <a:pt x="4636857" y="3722753"/>
                </a:lnTo>
                <a:lnTo>
                  <a:pt x="4636857" y="3722753"/>
                </a:lnTo>
                <a:close/>
                <a:moveTo>
                  <a:pt x="4815153" y="3954771"/>
                </a:moveTo>
                <a:lnTo>
                  <a:pt x="4797486" y="3900137"/>
                </a:lnTo>
                <a:lnTo>
                  <a:pt x="4797486" y="3897580"/>
                </a:lnTo>
                <a:lnTo>
                  <a:pt x="4797486" y="3895255"/>
                </a:lnTo>
                <a:lnTo>
                  <a:pt x="4797486" y="3892698"/>
                </a:lnTo>
                <a:lnTo>
                  <a:pt x="4796324" y="3890140"/>
                </a:lnTo>
                <a:lnTo>
                  <a:pt x="4795161" y="3887583"/>
                </a:lnTo>
                <a:lnTo>
                  <a:pt x="4793767" y="3885026"/>
                </a:lnTo>
                <a:lnTo>
                  <a:pt x="4792372" y="3882468"/>
                </a:lnTo>
                <a:lnTo>
                  <a:pt x="4790745" y="3879911"/>
                </a:lnTo>
                <a:lnTo>
                  <a:pt x="4789118" y="3877354"/>
                </a:lnTo>
                <a:lnTo>
                  <a:pt x="4787258" y="3874796"/>
                </a:lnTo>
                <a:lnTo>
                  <a:pt x="4785398" y="3872239"/>
                </a:lnTo>
                <a:lnTo>
                  <a:pt x="4783539" y="3869682"/>
                </a:lnTo>
                <a:lnTo>
                  <a:pt x="4781446" y="3867124"/>
                </a:lnTo>
                <a:lnTo>
                  <a:pt x="4779354" y="3864567"/>
                </a:lnTo>
                <a:lnTo>
                  <a:pt x="4777262" y="3862010"/>
                </a:lnTo>
                <a:lnTo>
                  <a:pt x="4775170" y="3859685"/>
                </a:lnTo>
                <a:lnTo>
                  <a:pt x="4772846" y="3857360"/>
                </a:lnTo>
                <a:lnTo>
                  <a:pt x="4770521" y="3855036"/>
                </a:lnTo>
                <a:lnTo>
                  <a:pt x="4768197" y="3852711"/>
                </a:lnTo>
                <a:lnTo>
                  <a:pt x="4765872" y="3850618"/>
                </a:lnTo>
                <a:lnTo>
                  <a:pt x="4763547" y="3848526"/>
                </a:lnTo>
                <a:lnTo>
                  <a:pt x="4761223" y="3846433"/>
                </a:lnTo>
                <a:lnTo>
                  <a:pt x="4758666" y="3844574"/>
                </a:lnTo>
                <a:lnTo>
                  <a:pt x="4756109" y="3842714"/>
                </a:lnTo>
                <a:lnTo>
                  <a:pt x="4753552" y="3840854"/>
                </a:lnTo>
                <a:lnTo>
                  <a:pt x="4750994" y="3839227"/>
                </a:lnTo>
                <a:lnTo>
                  <a:pt x="4748437" y="3837599"/>
                </a:lnTo>
                <a:lnTo>
                  <a:pt x="4745880" y="3836205"/>
                </a:lnTo>
                <a:lnTo>
                  <a:pt x="4743556" y="3834809"/>
                </a:lnTo>
                <a:lnTo>
                  <a:pt x="4741231" y="3833647"/>
                </a:lnTo>
                <a:lnTo>
                  <a:pt x="4738906" y="3833647"/>
                </a:lnTo>
                <a:lnTo>
                  <a:pt x="4736582" y="3833647"/>
                </a:lnTo>
                <a:lnTo>
                  <a:pt x="4683582" y="3812026"/>
                </a:lnTo>
                <a:lnTo>
                  <a:pt x="4681257" y="3812026"/>
                </a:lnTo>
                <a:lnTo>
                  <a:pt x="4679165" y="3812026"/>
                </a:lnTo>
                <a:lnTo>
                  <a:pt x="4677305" y="3812026"/>
                </a:lnTo>
                <a:lnTo>
                  <a:pt x="4675445" y="3812026"/>
                </a:lnTo>
                <a:lnTo>
                  <a:pt x="4662660" y="3812026"/>
                </a:lnTo>
                <a:lnTo>
                  <a:pt x="4662660" y="3822720"/>
                </a:lnTo>
                <a:lnTo>
                  <a:pt x="4662660" y="3824813"/>
                </a:lnTo>
                <a:lnTo>
                  <a:pt x="4662660" y="3826905"/>
                </a:lnTo>
                <a:lnTo>
                  <a:pt x="4662660" y="3829230"/>
                </a:lnTo>
                <a:lnTo>
                  <a:pt x="4680327" y="3883863"/>
                </a:lnTo>
                <a:lnTo>
                  <a:pt x="4680327" y="3886421"/>
                </a:lnTo>
                <a:lnTo>
                  <a:pt x="4680327" y="3888746"/>
                </a:lnTo>
                <a:lnTo>
                  <a:pt x="4680327" y="3891303"/>
                </a:lnTo>
                <a:lnTo>
                  <a:pt x="4681489" y="3893860"/>
                </a:lnTo>
                <a:lnTo>
                  <a:pt x="4682651" y="3896418"/>
                </a:lnTo>
                <a:lnTo>
                  <a:pt x="4684046" y="3898975"/>
                </a:lnTo>
                <a:lnTo>
                  <a:pt x="4685441" y="3901532"/>
                </a:lnTo>
                <a:lnTo>
                  <a:pt x="4687068" y="3904090"/>
                </a:lnTo>
                <a:lnTo>
                  <a:pt x="4688696" y="3906647"/>
                </a:lnTo>
                <a:lnTo>
                  <a:pt x="4690555" y="3909204"/>
                </a:lnTo>
                <a:lnTo>
                  <a:pt x="4692415" y="3911762"/>
                </a:lnTo>
                <a:lnTo>
                  <a:pt x="4694274" y="3914319"/>
                </a:lnTo>
                <a:lnTo>
                  <a:pt x="4696366" y="3916876"/>
                </a:lnTo>
                <a:lnTo>
                  <a:pt x="4698459" y="3919433"/>
                </a:lnTo>
                <a:lnTo>
                  <a:pt x="4700551" y="3921991"/>
                </a:lnTo>
                <a:lnTo>
                  <a:pt x="4702643" y="3924315"/>
                </a:lnTo>
                <a:lnTo>
                  <a:pt x="4704968" y="3926640"/>
                </a:lnTo>
                <a:lnTo>
                  <a:pt x="4707292" y="3928965"/>
                </a:lnTo>
                <a:lnTo>
                  <a:pt x="4709617" y="3931290"/>
                </a:lnTo>
                <a:lnTo>
                  <a:pt x="4711942" y="3933382"/>
                </a:lnTo>
                <a:lnTo>
                  <a:pt x="4714266" y="3935475"/>
                </a:lnTo>
                <a:lnTo>
                  <a:pt x="4716591" y="3937567"/>
                </a:lnTo>
                <a:lnTo>
                  <a:pt x="4719148" y="3939427"/>
                </a:lnTo>
                <a:lnTo>
                  <a:pt x="4721705" y="3941287"/>
                </a:lnTo>
                <a:lnTo>
                  <a:pt x="4724262" y="3943147"/>
                </a:lnTo>
                <a:lnTo>
                  <a:pt x="4726819" y="3944774"/>
                </a:lnTo>
                <a:lnTo>
                  <a:pt x="4729376" y="3946401"/>
                </a:lnTo>
                <a:lnTo>
                  <a:pt x="4731933" y="3947796"/>
                </a:lnTo>
                <a:lnTo>
                  <a:pt x="4734257" y="3949191"/>
                </a:lnTo>
                <a:lnTo>
                  <a:pt x="4736582" y="3950353"/>
                </a:lnTo>
                <a:lnTo>
                  <a:pt x="4738906" y="3950353"/>
                </a:lnTo>
                <a:lnTo>
                  <a:pt x="4741231" y="3950353"/>
                </a:lnTo>
                <a:lnTo>
                  <a:pt x="4794232" y="3971975"/>
                </a:lnTo>
                <a:lnTo>
                  <a:pt x="4796557" y="3971975"/>
                </a:lnTo>
                <a:lnTo>
                  <a:pt x="4798649" y="3971975"/>
                </a:lnTo>
                <a:lnTo>
                  <a:pt x="4800508" y="3971975"/>
                </a:lnTo>
                <a:lnTo>
                  <a:pt x="4802368" y="3971975"/>
                </a:lnTo>
                <a:lnTo>
                  <a:pt x="4812364" y="3971975"/>
                </a:lnTo>
                <a:lnTo>
                  <a:pt x="4812364" y="3961280"/>
                </a:lnTo>
                <a:lnTo>
                  <a:pt x="4812364" y="3959420"/>
                </a:lnTo>
                <a:lnTo>
                  <a:pt x="4812364" y="3957328"/>
                </a:lnTo>
                <a:lnTo>
                  <a:pt x="4812364" y="3955003"/>
                </a:lnTo>
                <a:lnTo>
                  <a:pt x="4812364" y="3955003"/>
                </a:lnTo>
                <a:close/>
                <a:moveTo>
                  <a:pt x="5012278" y="4187254"/>
                </a:moveTo>
                <a:lnTo>
                  <a:pt x="4995076" y="4130761"/>
                </a:lnTo>
                <a:lnTo>
                  <a:pt x="4995076" y="4128203"/>
                </a:lnTo>
                <a:lnTo>
                  <a:pt x="4995076" y="4125878"/>
                </a:lnTo>
                <a:lnTo>
                  <a:pt x="4995076" y="4123321"/>
                </a:lnTo>
                <a:lnTo>
                  <a:pt x="4993914" y="4120764"/>
                </a:lnTo>
                <a:lnTo>
                  <a:pt x="4992752" y="4118206"/>
                </a:lnTo>
                <a:lnTo>
                  <a:pt x="4991357" y="4115649"/>
                </a:lnTo>
                <a:lnTo>
                  <a:pt x="4989962" y="4113092"/>
                </a:lnTo>
                <a:lnTo>
                  <a:pt x="4988335" y="4110534"/>
                </a:lnTo>
                <a:lnTo>
                  <a:pt x="4986708" y="4107977"/>
                </a:lnTo>
                <a:lnTo>
                  <a:pt x="4984848" y="4105420"/>
                </a:lnTo>
                <a:lnTo>
                  <a:pt x="4982988" y="4102863"/>
                </a:lnTo>
                <a:lnTo>
                  <a:pt x="4981129" y="4100305"/>
                </a:lnTo>
                <a:lnTo>
                  <a:pt x="4979037" y="4097748"/>
                </a:lnTo>
                <a:lnTo>
                  <a:pt x="4976944" y="4095191"/>
                </a:lnTo>
                <a:lnTo>
                  <a:pt x="4974852" y="4092633"/>
                </a:lnTo>
                <a:lnTo>
                  <a:pt x="4972760" y="4090308"/>
                </a:lnTo>
                <a:lnTo>
                  <a:pt x="4970436" y="4087983"/>
                </a:lnTo>
                <a:lnTo>
                  <a:pt x="4968111" y="4085659"/>
                </a:lnTo>
                <a:lnTo>
                  <a:pt x="4965787" y="4083334"/>
                </a:lnTo>
                <a:lnTo>
                  <a:pt x="4963462" y="4081242"/>
                </a:lnTo>
                <a:lnTo>
                  <a:pt x="4961137" y="4079149"/>
                </a:lnTo>
                <a:lnTo>
                  <a:pt x="4958813" y="4077057"/>
                </a:lnTo>
                <a:lnTo>
                  <a:pt x="4956256" y="4075197"/>
                </a:lnTo>
                <a:lnTo>
                  <a:pt x="4953699" y="4073337"/>
                </a:lnTo>
                <a:lnTo>
                  <a:pt x="4951142" y="4071477"/>
                </a:lnTo>
                <a:lnTo>
                  <a:pt x="4948584" y="4069850"/>
                </a:lnTo>
                <a:lnTo>
                  <a:pt x="4946027" y="4068223"/>
                </a:lnTo>
                <a:lnTo>
                  <a:pt x="4943703" y="4066828"/>
                </a:lnTo>
                <a:lnTo>
                  <a:pt x="4941378" y="4065433"/>
                </a:lnTo>
                <a:lnTo>
                  <a:pt x="4939054" y="4064270"/>
                </a:lnTo>
                <a:lnTo>
                  <a:pt x="4936729" y="4064270"/>
                </a:lnTo>
                <a:lnTo>
                  <a:pt x="4934404" y="4064270"/>
                </a:lnTo>
                <a:lnTo>
                  <a:pt x="4881404" y="4042649"/>
                </a:lnTo>
                <a:lnTo>
                  <a:pt x="4879079" y="4042649"/>
                </a:lnTo>
                <a:lnTo>
                  <a:pt x="4876987" y="4042649"/>
                </a:lnTo>
                <a:lnTo>
                  <a:pt x="4875127" y="4042649"/>
                </a:lnTo>
                <a:lnTo>
                  <a:pt x="4873268" y="4042649"/>
                </a:lnTo>
                <a:lnTo>
                  <a:pt x="4863272" y="4042649"/>
                </a:lnTo>
                <a:lnTo>
                  <a:pt x="4863272" y="4053344"/>
                </a:lnTo>
                <a:lnTo>
                  <a:pt x="4863272" y="4055436"/>
                </a:lnTo>
                <a:lnTo>
                  <a:pt x="4863272" y="4057528"/>
                </a:lnTo>
                <a:lnTo>
                  <a:pt x="4863272" y="4059853"/>
                </a:lnTo>
                <a:lnTo>
                  <a:pt x="4878847" y="4110534"/>
                </a:lnTo>
                <a:lnTo>
                  <a:pt x="4878847" y="4113092"/>
                </a:lnTo>
                <a:lnTo>
                  <a:pt x="4878847" y="4115417"/>
                </a:lnTo>
                <a:lnTo>
                  <a:pt x="4878847" y="4117974"/>
                </a:lnTo>
                <a:lnTo>
                  <a:pt x="4880009" y="4120531"/>
                </a:lnTo>
                <a:lnTo>
                  <a:pt x="4881172" y="4123089"/>
                </a:lnTo>
                <a:lnTo>
                  <a:pt x="4882566" y="4125646"/>
                </a:lnTo>
                <a:lnTo>
                  <a:pt x="4883961" y="4128203"/>
                </a:lnTo>
                <a:lnTo>
                  <a:pt x="4885588" y="4130761"/>
                </a:lnTo>
                <a:lnTo>
                  <a:pt x="4887215" y="4133318"/>
                </a:lnTo>
                <a:lnTo>
                  <a:pt x="4889075" y="4135875"/>
                </a:lnTo>
                <a:lnTo>
                  <a:pt x="4890935" y="4138433"/>
                </a:lnTo>
                <a:lnTo>
                  <a:pt x="4892794" y="4140990"/>
                </a:lnTo>
                <a:lnTo>
                  <a:pt x="4894887" y="4143547"/>
                </a:lnTo>
                <a:lnTo>
                  <a:pt x="4896979" y="4146104"/>
                </a:lnTo>
                <a:lnTo>
                  <a:pt x="4902093" y="4147732"/>
                </a:lnTo>
                <a:lnTo>
                  <a:pt x="4904185" y="4150057"/>
                </a:lnTo>
                <a:lnTo>
                  <a:pt x="4906509" y="4152381"/>
                </a:lnTo>
                <a:lnTo>
                  <a:pt x="4908834" y="4154706"/>
                </a:lnTo>
                <a:lnTo>
                  <a:pt x="4911159" y="4157031"/>
                </a:lnTo>
                <a:lnTo>
                  <a:pt x="4913483" y="4159124"/>
                </a:lnTo>
                <a:lnTo>
                  <a:pt x="4915808" y="4161216"/>
                </a:lnTo>
                <a:lnTo>
                  <a:pt x="4918132" y="4163308"/>
                </a:lnTo>
                <a:lnTo>
                  <a:pt x="4920689" y="4165168"/>
                </a:lnTo>
                <a:lnTo>
                  <a:pt x="4923247" y="4167028"/>
                </a:lnTo>
                <a:lnTo>
                  <a:pt x="4925339" y="4170980"/>
                </a:lnTo>
                <a:lnTo>
                  <a:pt x="4927896" y="4172608"/>
                </a:lnTo>
                <a:lnTo>
                  <a:pt x="4930453" y="4174235"/>
                </a:lnTo>
                <a:lnTo>
                  <a:pt x="4933010" y="4175630"/>
                </a:lnTo>
                <a:lnTo>
                  <a:pt x="4935334" y="4177025"/>
                </a:lnTo>
                <a:lnTo>
                  <a:pt x="4937659" y="4178187"/>
                </a:lnTo>
                <a:lnTo>
                  <a:pt x="4939984" y="4178187"/>
                </a:lnTo>
                <a:lnTo>
                  <a:pt x="4942308" y="4178187"/>
                </a:lnTo>
                <a:lnTo>
                  <a:pt x="4995076" y="4201203"/>
                </a:lnTo>
                <a:lnTo>
                  <a:pt x="4997401" y="4201203"/>
                </a:lnTo>
                <a:lnTo>
                  <a:pt x="4999493" y="4201203"/>
                </a:lnTo>
                <a:lnTo>
                  <a:pt x="5001353" y="4201203"/>
                </a:lnTo>
                <a:lnTo>
                  <a:pt x="5003212" y="4201203"/>
                </a:lnTo>
                <a:lnTo>
                  <a:pt x="5013208" y="4201203"/>
                </a:lnTo>
                <a:lnTo>
                  <a:pt x="5013208" y="4191903"/>
                </a:lnTo>
                <a:lnTo>
                  <a:pt x="5013208" y="4189811"/>
                </a:lnTo>
                <a:lnTo>
                  <a:pt x="5013208" y="4187719"/>
                </a:lnTo>
                <a:lnTo>
                  <a:pt x="5013208" y="4185394"/>
                </a:lnTo>
                <a:lnTo>
                  <a:pt x="5013208" y="4185394"/>
                </a:lnTo>
                <a:close/>
                <a:moveTo>
                  <a:pt x="5259382" y="4326744"/>
                </a:moveTo>
                <a:lnTo>
                  <a:pt x="5222421" y="4283037"/>
                </a:lnTo>
                <a:lnTo>
                  <a:pt x="5220561" y="4280945"/>
                </a:lnTo>
                <a:lnTo>
                  <a:pt x="5218702" y="4279085"/>
                </a:lnTo>
                <a:lnTo>
                  <a:pt x="5216842" y="4277225"/>
                </a:lnTo>
                <a:lnTo>
                  <a:pt x="5214750" y="4275365"/>
                </a:lnTo>
                <a:lnTo>
                  <a:pt x="5212658" y="4273505"/>
                </a:lnTo>
                <a:lnTo>
                  <a:pt x="5210333" y="4271645"/>
                </a:lnTo>
                <a:lnTo>
                  <a:pt x="5208009" y="4269786"/>
                </a:lnTo>
                <a:lnTo>
                  <a:pt x="5205452" y="4267926"/>
                </a:lnTo>
                <a:lnTo>
                  <a:pt x="5204289" y="4263973"/>
                </a:lnTo>
                <a:lnTo>
                  <a:pt x="5201732" y="4262346"/>
                </a:lnTo>
                <a:lnTo>
                  <a:pt x="5198943" y="4260719"/>
                </a:lnTo>
                <a:lnTo>
                  <a:pt x="5196153" y="4259091"/>
                </a:lnTo>
                <a:lnTo>
                  <a:pt x="5193364" y="4257464"/>
                </a:lnTo>
                <a:lnTo>
                  <a:pt x="5190574" y="4255836"/>
                </a:lnTo>
                <a:lnTo>
                  <a:pt x="5187552" y="4254442"/>
                </a:lnTo>
                <a:lnTo>
                  <a:pt x="5184530" y="4253047"/>
                </a:lnTo>
                <a:lnTo>
                  <a:pt x="5181508" y="4251652"/>
                </a:lnTo>
                <a:lnTo>
                  <a:pt x="5178486" y="4250489"/>
                </a:lnTo>
                <a:lnTo>
                  <a:pt x="5175464" y="4249327"/>
                </a:lnTo>
                <a:lnTo>
                  <a:pt x="5172442" y="4249327"/>
                </a:lnTo>
                <a:lnTo>
                  <a:pt x="5169420" y="4249327"/>
                </a:lnTo>
                <a:lnTo>
                  <a:pt x="5166398" y="4249327"/>
                </a:lnTo>
                <a:lnTo>
                  <a:pt x="5163377" y="4249327"/>
                </a:lnTo>
                <a:lnTo>
                  <a:pt x="5160355" y="4249327"/>
                </a:lnTo>
                <a:lnTo>
                  <a:pt x="5157332" y="4249327"/>
                </a:lnTo>
                <a:lnTo>
                  <a:pt x="5154311" y="4249327"/>
                </a:lnTo>
                <a:lnTo>
                  <a:pt x="5151521" y="4249327"/>
                </a:lnTo>
                <a:lnTo>
                  <a:pt x="5148732" y="4249327"/>
                </a:lnTo>
                <a:lnTo>
                  <a:pt x="5138038" y="4249327"/>
                </a:lnTo>
                <a:lnTo>
                  <a:pt x="5080854" y="4249327"/>
                </a:lnTo>
                <a:lnTo>
                  <a:pt x="5072253" y="4249327"/>
                </a:lnTo>
                <a:lnTo>
                  <a:pt x="5070625" y="4249327"/>
                </a:lnTo>
                <a:lnTo>
                  <a:pt x="5069231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52814"/>
                </a:lnTo>
                <a:lnTo>
                  <a:pt x="5068068" y="4252814"/>
                </a:lnTo>
                <a:lnTo>
                  <a:pt x="5068068" y="4253977"/>
                </a:lnTo>
                <a:lnTo>
                  <a:pt x="5068068" y="4255372"/>
                </a:lnTo>
                <a:lnTo>
                  <a:pt x="5068068" y="4256767"/>
                </a:lnTo>
                <a:lnTo>
                  <a:pt x="5068068" y="4258394"/>
                </a:lnTo>
                <a:lnTo>
                  <a:pt x="5068068" y="4260021"/>
                </a:lnTo>
                <a:lnTo>
                  <a:pt x="5069463" y="4261881"/>
                </a:lnTo>
                <a:lnTo>
                  <a:pt x="5071090" y="4263741"/>
                </a:lnTo>
                <a:lnTo>
                  <a:pt x="5108051" y="4307448"/>
                </a:lnTo>
                <a:lnTo>
                  <a:pt x="5109911" y="4309540"/>
                </a:lnTo>
                <a:lnTo>
                  <a:pt x="5111306" y="4310470"/>
                </a:lnTo>
                <a:lnTo>
                  <a:pt x="5113165" y="4312330"/>
                </a:lnTo>
                <a:lnTo>
                  <a:pt x="5115257" y="4314190"/>
                </a:lnTo>
                <a:lnTo>
                  <a:pt x="5117349" y="4316050"/>
                </a:lnTo>
                <a:lnTo>
                  <a:pt x="5119674" y="4317910"/>
                </a:lnTo>
                <a:lnTo>
                  <a:pt x="5121999" y="4319769"/>
                </a:lnTo>
                <a:lnTo>
                  <a:pt x="5124556" y="4321629"/>
                </a:lnTo>
                <a:lnTo>
                  <a:pt x="5127113" y="4323489"/>
                </a:lnTo>
                <a:lnTo>
                  <a:pt x="5129670" y="4325117"/>
                </a:lnTo>
                <a:lnTo>
                  <a:pt x="5132460" y="4326744"/>
                </a:lnTo>
                <a:lnTo>
                  <a:pt x="5135249" y="4328371"/>
                </a:lnTo>
                <a:lnTo>
                  <a:pt x="5138038" y="4329999"/>
                </a:lnTo>
                <a:lnTo>
                  <a:pt x="5140828" y="4331626"/>
                </a:lnTo>
                <a:lnTo>
                  <a:pt x="5143850" y="4333021"/>
                </a:lnTo>
                <a:lnTo>
                  <a:pt x="5146175" y="4333718"/>
                </a:lnTo>
                <a:lnTo>
                  <a:pt x="5149197" y="4335113"/>
                </a:lnTo>
                <a:lnTo>
                  <a:pt x="5152218" y="4336276"/>
                </a:lnTo>
                <a:lnTo>
                  <a:pt x="5155240" y="4337438"/>
                </a:lnTo>
                <a:lnTo>
                  <a:pt x="5158262" y="4337438"/>
                </a:lnTo>
                <a:lnTo>
                  <a:pt x="5161284" y="4337438"/>
                </a:lnTo>
                <a:lnTo>
                  <a:pt x="5164306" y="4337438"/>
                </a:lnTo>
                <a:lnTo>
                  <a:pt x="5167328" y="4337438"/>
                </a:lnTo>
                <a:lnTo>
                  <a:pt x="5170350" y="4337438"/>
                </a:lnTo>
                <a:lnTo>
                  <a:pt x="5173372" y="4337438"/>
                </a:lnTo>
                <a:lnTo>
                  <a:pt x="5176394" y="4337438"/>
                </a:lnTo>
                <a:lnTo>
                  <a:pt x="5179184" y="4337438"/>
                </a:lnTo>
                <a:lnTo>
                  <a:pt x="5181973" y="4337438"/>
                </a:lnTo>
                <a:lnTo>
                  <a:pt x="5192666" y="4337438"/>
                </a:lnTo>
                <a:lnTo>
                  <a:pt x="5249851" y="4337438"/>
                </a:lnTo>
                <a:lnTo>
                  <a:pt x="5258452" y="4337438"/>
                </a:lnTo>
                <a:lnTo>
                  <a:pt x="5260079" y="4337438"/>
                </a:lnTo>
                <a:lnTo>
                  <a:pt x="5261474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4031" y="4337438"/>
                </a:lnTo>
                <a:lnTo>
                  <a:pt x="5264031" y="4333951"/>
                </a:lnTo>
                <a:lnTo>
                  <a:pt x="5264031" y="4333951"/>
                </a:lnTo>
                <a:lnTo>
                  <a:pt x="5264031" y="4332789"/>
                </a:lnTo>
                <a:lnTo>
                  <a:pt x="5264031" y="4331393"/>
                </a:lnTo>
                <a:lnTo>
                  <a:pt x="5264031" y="4329999"/>
                </a:lnTo>
                <a:lnTo>
                  <a:pt x="5264031" y="4328371"/>
                </a:lnTo>
                <a:lnTo>
                  <a:pt x="5264031" y="4326744"/>
                </a:lnTo>
                <a:lnTo>
                  <a:pt x="5262636" y="4324884"/>
                </a:lnTo>
                <a:lnTo>
                  <a:pt x="5261009" y="4323024"/>
                </a:lnTo>
                <a:lnTo>
                  <a:pt x="5261009" y="4323024"/>
                </a:lnTo>
                <a:close/>
                <a:moveTo>
                  <a:pt x="4829101" y="3223379"/>
                </a:moveTo>
                <a:lnTo>
                  <a:pt x="4813991" y="3168048"/>
                </a:lnTo>
                <a:lnTo>
                  <a:pt x="4813991" y="3165491"/>
                </a:lnTo>
                <a:lnTo>
                  <a:pt x="4813991" y="3162933"/>
                </a:lnTo>
                <a:lnTo>
                  <a:pt x="4813991" y="3160376"/>
                </a:lnTo>
                <a:lnTo>
                  <a:pt x="4813991" y="3157819"/>
                </a:lnTo>
                <a:lnTo>
                  <a:pt x="4812829" y="3155261"/>
                </a:lnTo>
                <a:lnTo>
                  <a:pt x="4811666" y="3152704"/>
                </a:lnTo>
                <a:lnTo>
                  <a:pt x="4806784" y="3148054"/>
                </a:lnTo>
                <a:lnTo>
                  <a:pt x="4805390" y="3145497"/>
                </a:lnTo>
                <a:lnTo>
                  <a:pt x="4803763" y="3142707"/>
                </a:lnTo>
                <a:lnTo>
                  <a:pt x="4802135" y="3140150"/>
                </a:lnTo>
                <a:lnTo>
                  <a:pt x="4800276" y="3137593"/>
                </a:lnTo>
                <a:lnTo>
                  <a:pt x="4798416" y="3135035"/>
                </a:lnTo>
                <a:lnTo>
                  <a:pt x="4796557" y="3132478"/>
                </a:lnTo>
                <a:lnTo>
                  <a:pt x="4794697" y="3129921"/>
                </a:lnTo>
                <a:lnTo>
                  <a:pt x="4792604" y="3127363"/>
                </a:lnTo>
                <a:lnTo>
                  <a:pt x="4790512" y="3124806"/>
                </a:lnTo>
                <a:lnTo>
                  <a:pt x="4788420" y="3122249"/>
                </a:lnTo>
                <a:lnTo>
                  <a:pt x="4786328" y="3119924"/>
                </a:lnTo>
                <a:lnTo>
                  <a:pt x="4784004" y="3117599"/>
                </a:lnTo>
                <a:lnTo>
                  <a:pt x="4781679" y="3115274"/>
                </a:lnTo>
                <a:lnTo>
                  <a:pt x="4779354" y="3112949"/>
                </a:lnTo>
                <a:lnTo>
                  <a:pt x="4777030" y="3110857"/>
                </a:lnTo>
                <a:lnTo>
                  <a:pt x="4774705" y="3108765"/>
                </a:lnTo>
                <a:lnTo>
                  <a:pt x="4772381" y="3106672"/>
                </a:lnTo>
                <a:lnTo>
                  <a:pt x="4770056" y="3104812"/>
                </a:lnTo>
                <a:lnTo>
                  <a:pt x="4767732" y="3102953"/>
                </a:lnTo>
                <a:lnTo>
                  <a:pt x="4765407" y="3101325"/>
                </a:lnTo>
                <a:lnTo>
                  <a:pt x="4763082" y="3099698"/>
                </a:lnTo>
                <a:lnTo>
                  <a:pt x="4760758" y="3098303"/>
                </a:lnTo>
                <a:lnTo>
                  <a:pt x="4758433" y="3096908"/>
                </a:lnTo>
                <a:lnTo>
                  <a:pt x="4756109" y="3095746"/>
                </a:lnTo>
                <a:lnTo>
                  <a:pt x="4753784" y="3095746"/>
                </a:lnTo>
                <a:lnTo>
                  <a:pt x="4701713" y="3072497"/>
                </a:lnTo>
                <a:lnTo>
                  <a:pt x="4699389" y="3072497"/>
                </a:lnTo>
                <a:lnTo>
                  <a:pt x="4697297" y="3072497"/>
                </a:lnTo>
                <a:lnTo>
                  <a:pt x="4695437" y="3072497"/>
                </a:lnTo>
                <a:lnTo>
                  <a:pt x="4693577" y="3072497"/>
                </a:lnTo>
                <a:lnTo>
                  <a:pt x="4691950" y="3072497"/>
                </a:lnTo>
                <a:lnTo>
                  <a:pt x="4683349" y="3072497"/>
                </a:lnTo>
                <a:lnTo>
                  <a:pt x="4683349" y="3084819"/>
                </a:lnTo>
                <a:lnTo>
                  <a:pt x="4683349" y="3086911"/>
                </a:lnTo>
                <a:lnTo>
                  <a:pt x="4683349" y="3089236"/>
                </a:lnTo>
                <a:lnTo>
                  <a:pt x="4698459" y="3144567"/>
                </a:lnTo>
                <a:lnTo>
                  <a:pt x="4698459" y="3147125"/>
                </a:lnTo>
                <a:lnTo>
                  <a:pt x="4698459" y="3149682"/>
                </a:lnTo>
                <a:lnTo>
                  <a:pt x="4698459" y="3152239"/>
                </a:lnTo>
                <a:lnTo>
                  <a:pt x="4698459" y="3154796"/>
                </a:lnTo>
                <a:lnTo>
                  <a:pt x="4698459" y="3157353"/>
                </a:lnTo>
                <a:lnTo>
                  <a:pt x="4699621" y="3159911"/>
                </a:lnTo>
                <a:lnTo>
                  <a:pt x="4701016" y="3162468"/>
                </a:lnTo>
                <a:lnTo>
                  <a:pt x="4702411" y="3165025"/>
                </a:lnTo>
                <a:lnTo>
                  <a:pt x="4704038" y="3167816"/>
                </a:lnTo>
                <a:lnTo>
                  <a:pt x="4705665" y="3170373"/>
                </a:lnTo>
                <a:lnTo>
                  <a:pt x="4707292" y="3172930"/>
                </a:lnTo>
                <a:lnTo>
                  <a:pt x="4709152" y="3175487"/>
                </a:lnTo>
                <a:lnTo>
                  <a:pt x="4711011" y="3178044"/>
                </a:lnTo>
                <a:lnTo>
                  <a:pt x="4712871" y="3180602"/>
                </a:lnTo>
                <a:lnTo>
                  <a:pt x="4714963" y="3183159"/>
                </a:lnTo>
                <a:lnTo>
                  <a:pt x="4717055" y="3185716"/>
                </a:lnTo>
                <a:lnTo>
                  <a:pt x="4719148" y="3188274"/>
                </a:lnTo>
                <a:lnTo>
                  <a:pt x="4721240" y="3190599"/>
                </a:lnTo>
                <a:lnTo>
                  <a:pt x="4723564" y="3192923"/>
                </a:lnTo>
                <a:lnTo>
                  <a:pt x="4725889" y="3195248"/>
                </a:lnTo>
                <a:lnTo>
                  <a:pt x="4728214" y="3197573"/>
                </a:lnTo>
                <a:lnTo>
                  <a:pt x="4730538" y="3199666"/>
                </a:lnTo>
                <a:lnTo>
                  <a:pt x="4732863" y="3201758"/>
                </a:lnTo>
                <a:lnTo>
                  <a:pt x="4735187" y="3203850"/>
                </a:lnTo>
                <a:lnTo>
                  <a:pt x="4737512" y="3205710"/>
                </a:lnTo>
                <a:lnTo>
                  <a:pt x="4739837" y="3207570"/>
                </a:lnTo>
                <a:lnTo>
                  <a:pt x="4742161" y="3209197"/>
                </a:lnTo>
                <a:lnTo>
                  <a:pt x="4744486" y="3210825"/>
                </a:lnTo>
                <a:lnTo>
                  <a:pt x="4746810" y="3212220"/>
                </a:lnTo>
                <a:lnTo>
                  <a:pt x="4749135" y="3213615"/>
                </a:lnTo>
                <a:lnTo>
                  <a:pt x="4751459" y="3214777"/>
                </a:lnTo>
                <a:lnTo>
                  <a:pt x="4753784" y="3214777"/>
                </a:lnTo>
                <a:lnTo>
                  <a:pt x="4805855" y="3238025"/>
                </a:lnTo>
                <a:lnTo>
                  <a:pt x="4808179" y="3238025"/>
                </a:lnTo>
                <a:lnTo>
                  <a:pt x="4810272" y="3238025"/>
                </a:lnTo>
                <a:lnTo>
                  <a:pt x="4812131" y="3238025"/>
                </a:lnTo>
                <a:lnTo>
                  <a:pt x="4813991" y="3238025"/>
                </a:lnTo>
                <a:lnTo>
                  <a:pt x="4815618" y="3238025"/>
                </a:lnTo>
                <a:lnTo>
                  <a:pt x="4823987" y="3238025"/>
                </a:lnTo>
                <a:lnTo>
                  <a:pt x="4823987" y="3225239"/>
                </a:lnTo>
                <a:lnTo>
                  <a:pt x="4823987" y="3223146"/>
                </a:lnTo>
                <a:lnTo>
                  <a:pt x="4823987" y="3220822"/>
                </a:lnTo>
                <a:lnTo>
                  <a:pt x="4823987" y="3220822"/>
                </a:lnTo>
                <a:close/>
                <a:moveTo>
                  <a:pt x="5026226" y="3455862"/>
                </a:moveTo>
                <a:lnTo>
                  <a:pt x="5011116" y="3400531"/>
                </a:lnTo>
                <a:lnTo>
                  <a:pt x="5011116" y="3397974"/>
                </a:lnTo>
                <a:lnTo>
                  <a:pt x="5011116" y="3395416"/>
                </a:lnTo>
                <a:lnTo>
                  <a:pt x="5011116" y="3392859"/>
                </a:lnTo>
                <a:lnTo>
                  <a:pt x="5011116" y="3390302"/>
                </a:lnTo>
                <a:lnTo>
                  <a:pt x="5009954" y="3387744"/>
                </a:lnTo>
                <a:lnTo>
                  <a:pt x="5008791" y="3385187"/>
                </a:lnTo>
                <a:lnTo>
                  <a:pt x="5007397" y="3382630"/>
                </a:lnTo>
                <a:lnTo>
                  <a:pt x="5006002" y="3380072"/>
                </a:lnTo>
                <a:lnTo>
                  <a:pt x="5004374" y="3377515"/>
                </a:lnTo>
                <a:lnTo>
                  <a:pt x="5002747" y="3374725"/>
                </a:lnTo>
                <a:lnTo>
                  <a:pt x="5000888" y="3372168"/>
                </a:lnTo>
                <a:lnTo>
                  <a:pt x="4999028" y="3369611"/>
                </a:lnTo>
                <a:lnTo>
                  <a:pt x="4997168" y="3367053"/>
                </a:lnTo>
                <a:lnTo>
                  <a:pt x="4995076" y="3364496"/>
                </a:lnTo>
                <a:lnTo>
                  <a:pt x="4992984" y="3361939"/>
                </a:lnTo>
                <a:lnTo>
                  <a:pt x="4990892" y="3359381"/>
                </a:lnTo>
                <a:lnTo>
                  <a:pt x="4988800" y="3356824"/>
                </a:lnTo>
                <a:lnTo>
                  <a:pt x="4986708" y="3354499"/>
                </a:lnTo>
                <a:lnTo>
                  <a:pt x="4984383" y="3352174"/>
                </a:lnTo>
                <a:lnTo>
                  <a:pt x="4982059" y="3349849"/>
                </a:lnTo>
                <a:lnTo>
                  <a:pt x="4979734" y="3347525"/>
                </a:lnTo>
                <a:lnTo>
                  <a:pt x="4977410" y="3345433"/>
                </a:lnTo>
                <a:lnTo>
                  <a:pt x="4975085" y="3343340"/>
                </a:lnTo>
                <a:lnTo>
                  <a:pt x="4972760" y="3341248"/>
                </a:lnTo>
                <a:lnTo>
                  <a:pt x="4970436" y="3339388"/>
                </a:lnTo>
                <a:lnTo>
                  <a:pt x="4968111" y="3337528"/>
                </a:lnTo>
                <a:lnTo>
                  <a:pt x="4965787" y="3335901"/>
                </a:lnTo>
                <a:lnTo>
                  <a:pt x="4963462" y="3334273"/>
                </a:lnTo>
                <a:lnTo>
                  <a:pt x="4961137" y="3332878"/>
                </a:lnTo>
                <a:lnTo>
                  <a:pt x="4958813" y="3331483"/>
                </a:lnTo>
                <a:lnTo>
                  <a:pt x="4956488" y="3330321"/>
                </a:lnTo>
                <a:lnTo>
                  <a:pt x="4954164" y="3330321"/>
                </a:lnTo>
                <a:lnTo>
                  <a:pt x="4902093" y="3307073"/>
                </a:lnTo>
                <a:lnTo>
                  <a:pt x="4899768" y="3307073"/>
                </a:lnTo>
                <a:lnTo>
                  <a:pt x="4897676" y="3307073"/>
                </a:lnTo>
                <a:lnTo>
                  <a:pt x="4895816" y="3307073"/>
                </a:lnTo>
                <a:lnTo>
                  <a:pt x="4893957" y="3307073"/>
                </a:lnTo>
                <a:lnTo>
                  <a:pt x="4892329" y="3307073"/>
                </a:lnTo>
                <a:lnTo>
                  <a:pt x="4883961" y="3307073"/>
                </a:lnTo>
                <a:lnTo>
                  <a:pt x="4883961" y="3319859"/>
                </a:lnTo>
                <a:lnTo>
                  <a:pt x="4883961" y="3321952"/>
                </a:lnTo>
                <a:lnTo>
                  <a:pt x="4883961" y="3324277"/>
                </a:lnTo>
                <a:lnTo>
                  <a:pt x="4899071" y="3379608"/>
                </a:lnTo>
                <a:lnTo>
                  <a:pt x="4899071" y="3382165"/>
                </a:lnTo>
                <a:lnTo>
                  <a:pt x="4899071" y="3384722"/>
                </a:lnTo>
                <a:lnTo>
                  <a:pt x="4899071" y="3387279"/>
                </a:lnTo>
                <a:lnTo>
                  <a:pt x="4899071" y="3389837"/>
                </a:lnTo>
                <a:lnTo>
                  <a:pt x="4900233" y="3392394"/>
                </a:lnTo>
                <a:lnTo>
                  <a:pt x="4902093" y="3387512"/>
                </a:lnTo>
                <a:lnTo>
                  <a:pt x="4903487" y="3390069"/>
                </a:lnTo>
                <a:lnTo>
                  <a:pt x="4904882" y="3392627"/>
                </a:lnTo>
                <a:lnTo>
                  <a:pt x="4906509" y="3395416"/>
                </a:lnTo>
                <a:lnTo>
                  <a:pt x="4908137" y="3398206"/>
                </a:lnTo>
                <a:lnTo>
                  <a:pt x="4909996" y="3400763"/>
                </a:lnTo>
                <a:lnTo>
                  <a:pt x="4911391" y="3403786"/>
                </a:lnTo>
                <a:lnTo>
                  <a:pt x="4913251" y="3406343"/>
                </a:lnTo>
                <a:lnTo>
                  <a:pt x="4915110" y="3408900"/>
                </a:lnTo>
                <a:lnTo>
                  <a:pt x="4917202" y="3411458"/>
                </a:lnTo>
                <a:lnTo>
                  <a:pt x="4919295" y="3414015"/>
                </a:lnTo>
                <a:lnTo>
                  <a:pt x="4921387" y="3416572"/>
                </a:lnTo>
                <a:lnTo>
                  <a:pt x="4923479" y="3418897"/>
                </a:lnTo>
                <a:lnTo>
                  <a:pt x="4925804" y="3421222"/>
                </a:lnTo>
                <a:lnTo>
                  <a:pt x="4928128" y="3423547"/>
                </a:lnTo>
                <a:lnTo>
                  <a:pt x="4930453" y="3425872"/>
                </a:lnTo>
                <a:lnTo>
                  <a:pt x="4932777" y="3427964"/>
                </a:lnTo>
                <a:lnTo>
                  <a:pt x="4935102" y="3430056"/>
                </a:lnTo>
                <a:lnTo>
                  <a:pt x="4937427" y="3432149"/>
                </a:lnTo>
                <a:lnTo>
                  <a:pt x="4939751" y="3434009"/>
                </a:lnTo>
                <a:lnTo>
                  <a:pt x="4942076" y="3435869"/>
                </a:lnTo>
                <a:lnTo>
                  <a:pt x="4944400" y="3437496"/>
                </a:lnTo>
                <a:lnTo>
                  <a:pt x="4946725" y="3439123"/>
                </a:lnTo>
                <a:lnTo>
                  <a:pt x="4949049" y="3440518"/>
                </a:lnTo>
                <a:lnTo>
                  <a:pt x="4951374" y="3441913"/>
                </a:lnTo>
                <a:lnTo>
                  <a:pt x="4953699" y="3443075"/>
                </a:lnTo>
                <a:lnTo>
                  <a:pt x="4956023" y="3443075"/>
                </a:lnTo>
                <a:lnTo>
                  <a:pt x="5008094" y="3466324"/>
                </a:lnTo>
                <a:lnTo>
                  <a:pt x="5010419" y="3466324"/>
                </a:lnTo>
                <a:lnTo>
                  <a:pt x="5012511" y="3466324"/>
                </a:lnTo>
                <a:lnTo>
                  <a:pt x="5014370" y="3466324"/>
                </a:lnTo>
                <a:lnTo>
                  <a:pt x="5016230" y="3466324"/>
                </a:lnTo>
                <a:lnTo>
                  <a:pt x="5017857" y="3466324"/>
                </a:lnTo>
                <a:lnTo>
                  <a:pt x="5026226" y="3466324"/>
                </a:lnTo>
                <a:lnTo>
                  <a:pt x="5026226" y="3457257"/>
                </a:lnTo>
                <a:lnTo>
                  <a:pt x="5026226" y="3455165"/>
                </a:lnTo>
                <a:lnTo>
                  <a:pt x="5026226" y="3452840"/>
                </a:lnTo>
                <a:lnTo>
                  <a:pt x="5026226" y="3452840"/>
                </a:lnTo>
                <a:close/>
                <a:moveTo>
                  <a:pt x="5223351" y="3696017"/>
                </a:moveTo>
                <a:lnTo>
                  <a:pt x="5208241" y="3640686"/>
                </a:lnTo>
                <a:lnTo>
                  <a:pt x="5208241" y="3638129"/>
                </a:lnTo>
                <a:lnTo>
                  <a:pt x="5208241" y="3635571"/>
                </a:lnTo>
                <a:lnTo>
                  <a:pt x="5208241" y="3633014"/>
                </a:lnTo>
                <a:lnTo>
                  <a:pt x="5208241" y="3630457"/>
                </a:lnTo>
                <a:lnTo>
                  <a:pt x="5207079" y="3627899"/>
                </a:lnTo>
                <a:lnTo>
                  <a:pt x="5205917" y="3625342"/>
                </a:lnTo>
                <a:lnTo>
                  <a:pt x="5204522" y="3622785"/>
                </a:lnTo>
                <a:lnTo>
                  <a:pt x="5203127" y="3620227"/>
                </a:lnTo>
                <a:lnTo>
                  <a:pt x="5201500" y="3617670"/>
                </a:lnTo>
                <a:lnTo>
                  <a:pt x="5199872" y="3614880"/>
                </a:lnTo>
                <a:lnTo>
                  <a:pt x="5198013" y="3612323"/>
                </a:lnTo>
                <a:lnTo>
                  <a:pt x="5196153" y="3609766"/>
                </a:lnTo>
                <a:lnTo>
                  <a:pt x="5194294" y="3607208"/>
                </a:lnTo>
                <a:lnTo>
                  <a:pt x="5192434" y="3604651"/>
                </a:lnTo>
                <a:lnTo>
                  <a:pt x="5190342" y="3602094"/>
                </a:lnTo>
                <a:lnTo>
                  <a:pt x="5188250" y="3599537"/>
                </a:lnTo>
                <a:lnTo>
                  <a:pt x="5186157" y="3596979"/>
                </a:lnTo>
                <a:lnTo>
                  <a:pt x="5184065" y="3594655"/>
                </a:lnTo>
                <a:lnTo>
                  <a:pt x="5181741" y="3592330"/>
                </a:lnTo>
                <a:lnTo>
                  <a:pt x="5179416" y="3590005"/>
                </a:lnTo>
                <a:lnTo>
                  <a:pt x="5177092" y="3587680"/>
                </a:lnTo>
                <a:lnTo>
                  <a:pt x="5174767" y="3585588"/>
                </a:lnTo>
                <a:lnTo>
                  <a:pt x="5172442" y="3583495"/>
                </a:lnTo>
                <a:lnTo>
                  <a:pt x="5170118" y="3581403"/>
                </a:lnTo>
                <a:lnTo>
                  <a:pt x="5167793" y="3579543"/>
                </a:lnTo>
                <a:lnTo>
                  <a:pt x="5165469" y="3577683"/>
                </a:lnTo>
                <a:lnTo>
                  <a:pt x="5163144" y="3576056"/>
                </a:lnTo>
                <a:lnTo>
                  <a:pt x="5160820" y="3574428"/>
                </a:lnTo>
                <a:lnTo>
                  <a:pt x="5158495" y="3573033"/>
                </a:lnTo>
                <a:lnTo>
                  <a:pt x="5156170" y="3571639"/>
                </a:lnTo>
                <a:lnTo>
                  <a:pt x="5153846" y="3570476"/>
                </a:lnTo>
                <a:lnTo>
                  <a:pt x="5151521" y="3570476"/>
                </a:lnTo>
                <a:lnTo>
                  <a:pt x="5099450" y="3547228"/>
                </a:lnTo>
                <a:lnTo>
                  <a:pt x="5097126" y="3547228"/>
                </a:lnTo>
                <a:lnTo>
                  <a:pt x="5095034" y="3547228"/>
                </a:lnTo>
                <a:lnTo>
                  <a:pt x="5093174" y="3547228"/>
                </a:lnTo>
                <a:lnTo>
                  <a:pt x="5091314" y="3547228"/>
                </a:lnTo>
                <a:lnTo>
                  <a:pt x="5089687" y="3547228"/>
                </a:lnTo>
                <a:lnTo>
                  <a:pt x="5081319" y="3547228"/>
                </a:lnTo>
                <a:lnTo>
                  <a:pt x="5081319" y="3560014"/>
                </a:lnTo>
                <a:lnTo>
                  <a:pt x="5081319" y="3562107"/>
                </a:lnTo>
                <a:lnTo>
                  <a:pt x="5081319" y="3564432"/>
                </a:lnTo>
                <a:lnTo>
                  <a:pt x="5096428" y="3619762"/>
                </a:lnTo>
                <a:lnTo>
                  <a:pt x="5096428" y="3622320"/>
                </a:lnTo>
                <a:lnTo>
                  <a:pt x="5096428" y="3624877"/>
                </a:lnTo>
                <a:lnTo>
                  <a:pt x="5096428" y="3627434"/>
                </a:lnTo>
                <a:lnTo>
                  <a:pt x="5096428" y="3629992"/>
                </a:lnTo>
                <a:lnTo>
                  <a:pt x="5097591" y="3632549"/>
                </a:lnTo>
                <a:lnTo>
                  <a:pt x="5098753" y="3635106"/>
                </a:lnTo>
                <a:lnTo>
                  <a:pt x="5100148" y="3637664"/>
                </a:lnTo>
                <a:lnTo>
                  <a:pt x="5101542" y="3640221"/>
                </a:lnTo>
                <a:lnTo>
                  <a:pt x="5103169" y="3642778"/>
                </a:lnTo>
                <a:lnTo>
                  <a:pt x="5104797" y="3645568"/>
                </a:lnTo>
                <a:lnTo>
                  <a:pt x="5106657" y="3648125"/>
                </a:lnTo>
                <a:lnTo>
                  <a:pt x="5108516" y="3650683"/>
                </a:lnTo>
                <a:lnTo>
                  <a:pt x="5110376" y="3653240"/>
                </a:lnTo>
                <a:lnTo>
                  <a:pt x="5112468" y="3655797"/>
                </a:lnTo>
                <a:lnTo>
                  <a:pt x="5114560" y="3658355"/>
                </a:lnTo>
                <a:lnTo>
                  <a:pt x="5116652" y="3660912"/>
                </a:lnTo>
                <a:lnTo>
                  <a:pt x="5118745" y="3663469"/>
                </a:lnTo>
                <a:lnTo>
                  <a:pt x="5120837" y="3665794"/>
                </a:lnTo>
                <a:lnTo>
                  <a:pt x="5123161" y="3668119"/>
                </a:lnTo>
                <a:lnTo>
                  <a:pt x="5125486" y="3670444"/>
                </a:lnTo>
                <a:lnTo>
                  <a:pt x="5127810" y="3672769"/>
                </a:lnTo>
                <a:lnTo>
                  <a:pt x="5130135" y="3674861"/>
                </a:lnTo>
                <a:lnTo>
                  <a:pt x="5132460" y="3676953"/>
                </a:lnTo>
                <a:lnTo>
                  <a:pt x="5134784" y="3679046"/>
                </a:lnTo>
                <a:lnTo>
                  <a:pt x="5137109" y="3680906"/>
                </a:lnTo>
                <a:lnTo>
                  <a:pt x="5139433" y="3682766"/>
                </a:lnTo>
                <a:lnTo>
                  <a:pt x="5141758" y="3684393"/>
                </a:lnTo>
                <a:lnTo>
                  <a:pt x="5144082" y="3686020"/>
                </a:lnTo>
                <a:lnTo>
                  <a:pt x="5146407" y="3687415"/>
                </a:lnTo>
                <a:lnTo>
                  <a:pt x="5148732" y="3688810"/>
                </a:lnTo>
                <a:lnTo>
                  <a:pt x="5151056" y="3689972"/>
                </a:lnTo>
                <a:lnTo>
                  <a:pt x="5153381" y="3689972"/>
                </a:lnTo>
                <a:lnTo>
                  <a:pt x="5205452" y="3713221"/>
                </a:lnTo>
                <a:lnTo>
                  <a:pt x="5207776" y="3713221"/>
                </a:lnTo>
                <a:lnTo>
                  <a:pt x="5209868" y="3713221"/>
                </a:lnTo>
                <a:lnTo>
                  <a:pt x="5211728" y="3713221"/>
                </a:lnTo>
                <a:lnTo>
                  <a:pt x="5213587" y="3713221"/>
                </a:lnTo>
                <a:lnTo>
                  <a:pt x="5215215" y="3713221"/>
                </a:lnTo>
                <a:lnTo>
                  <a:pt x="5223583" y="3713221"/>
                </a:lnTo>
                <a:lnTo>
                  <a:pt x="5223583" y="3700434"/>
                </a:lnTo>
                <a:lnTo>
                  <a:pt x="5223583" y="3698342"/>
                </a:lnTo>
                <a:lnTo>
                  <a:pt x="5223583" y="3696017"/>
                </a:lnTo>
                <a:lnTo>
                  <a:pt x="5223583" y="3696017"/>
                </a:lnTo>
                <a:close/>
                <a:moveTo>
                  <a:pt x="5421638" y="3908972"/>
                </a:moveTo>
                <a:lnTo>
                  <a:pt x="5399787" y="3855965"/>
                </a:lnTo>
                <a:lnTo>
                  <a:pt x="5399787" y="3853641"/>
                </a:lnTo>
                <a:lnTo>
                  <a:pt x="5399787" y="3851316"/>
                </a:lnTo>
                <a:lnTo>
                  <a:pt x="5398624" y="3848991"/>
                </a:lnTo>
                <a:lnTo>
                  <a:pt x="5397230" y="3846666"/>
                </a:lnTo>
                <a:lnTo>
                  <a:pt x="5395835" y="3844341"/>
                </a:lnTo>
                <a:lnTo>
                  <a:pt x="5394208" y="3841784"/>
                </a:lnTo>
                <a:lnTo>
                  <a:pt x="5390256" y="3836205"/>
                </a:lnTo>
                <a:lnTo>
                  <a:pt x="5388397" y="3833647"/>
                </a:lnTo>
                <a:lnTo>
                  <a:pt x="5386537" y="3831090"/>
                </a:lnTo>
                <a:lnTo>
                  <a:pt x="5384445" y="3828765"/>
                </a:lnTo>
                <a:lnTo>
                  <a:pt x="5382353" y="3826440"/>
                </a:lnTo>
                <a:lnTo>
                  <a:pt x="5380261" y="3824115"/>
                </a:lnTo>
                <a:lnTo>
                  <a:pt x="5377936" y="3821790"/>
                </a:lnTo>
                <a:lnTo>
                  <a:pt x="5375611" y="3819466"/>
                </a:lnTo>
                <a:lnTo>
                  <a:pt x="5373287" y="3817141"/>
                </a:lnTo>
                <a:lnTo>
                  <a:pt x="5370963" y="3814816"/>
                </a:lnTo>
                <a:lnTo>
                  <a:pt x="5368405" y="3812724"/>
                </a:lnTo>
                <a:lnTo>
                  <a:pt x="5365848" y="3810631"/>
                </a:lnTo>
                <a:lnTo>
                  <a:pt x="5363291" y="3808539"/>
                </a:lnTo>
                <a:lnTo>
                  <a:pt x="5360734" y="3806447"/>
                </a:lnTo>
                <a:lnTo>
                  <a:pt x="5358177" y="3804587"/>
                </a:lnTo>
                <a:lnTo>
                  <a:pt x="5355620" y="3802727"/>
                </a:lnTo>
                <a:lnTo>
                  <a:pt x="5353063" y="3800867"/>
                </a:lnTo>
                <a:lnTo>
                  <a:pt x="5350506" y="3799239"/>
                </a:lnTo>
                <a:lnTo>
                  <a:pt x="5347949" y="3797612"/>
                </a:lnTo>
                <a:lnTo>
                  <a:pt x="5345392" y="3796217"/>
                </a:lnTo>
                <a:lnTo>
                  <a:pt x="5342835" y="3794823"/>
                </a:lnTo>
                <a:lnTo>
                  <a:pt x="5340278" y="3793660"/>
                </a:lnTo>
                <a:lnTo>
                  <a:pt x="5337721" y="3793660"/>
                </a:lnTo>
                <a:lnTo>
                  <a:pt x="5335164" y="3793660"/>
                </a:lnTo>
                <a:lnTo>
                  <a:pt x="5332839" y="3793660"/>
                </a:lnTo>
                <a:lnTo>
                  <a:pt x="5330282" y="3793660"/>
                </a:lnTo>
                <a:lnTo>
                  <a:pt x="5275654" y="3776456"/>
                </a:lnTo>
                <a:lnTo>
                  <a:pt x="5273330" y="3776456"/>
                </a:lnTo>
                <a:lnTo>
                  <a:pt x="5271237" y="3776456"/>
                </a:lnTo>
                <a:lnTo>
                  <a:pt x="5269145" y="3776456"/>
                </a:lnTo>
                <a:lnTo>
                  <a:pt x="5257755" y="3776456"/>
                </a:lnTo>
                <a:lnTo>
                  <a:pt x="5257755" y="3785523"/>
                </a:lnTo>
                <a:lnTo>
                  <a:pt x="5257755" y="3787383"/>
                </a:lnTo>
                <a:lnTo>
                  <a:pt x="5257755" y="3789243"/>
                </a:lnTo>
                <a:lnTo>
                  <a:pt x="5257755" y="3791335"/>
                </a:lnTo>
                <a:lnTo>
                  <a:pt x="5257755" y="3793660"/>
                </a:lnTo>
                <a:lnTo>
                  <a:pt x="5279838" y="3846666"/>
                </a:lnTo>
                <a:lnTo>
                  <a:pt x="5279838" y="3848991"/>
                </a:lnTo>
                <a:lnTo>
                  <a:pt x="5279838" y="3851316"/>
                </a:lnTo>
                <a:lnTo>
                  <a:pt x="5281001" y="3853641"/>
                </a:lnTo>
                <a:lnTo>
                  <a:pt x="5282395" y="3855965"/>
                </a:lnTo>
                <a:lnTo>
                  <a:pt x="5283790" y="3858290"/>
                </a:lnTo>
                <a:lnTo>
                  <a:pt x="5285417" y="3860848"/>
                </a:lnTo>
                <a:lnTo>
                  <a:pt x="5287045" y="3863405"/>
                </a:lnTo>
                <a:lnTo>
                  <a:pt x="5288904" y="3865962"/>
                </a:lnTo>
                <a:lnTo>
                  <a:pt x="5290764" y="3868520"/>
                </a:lnTo>
                <a:lnTo>
                  <a:pt x="5292856" y="3870844"/>
                </a:lnTo>
                <a:lnTo>
                  <a:pt x="5294948" y="3873169"/>
                </a:lnTo>
                <a:lnTo>
                  <a:pt x="5297040" y="3875494"/>
                </a:lnTo>
                <a:lnTo>
                  <a:pt x="5299365" y="3877819"/>
                </a:lnTo>
                <a:lnTo>
                  <a:pt x="5301690" y="3880144"/>
                </a:lnTo>
                <a:lnTo>
                  <a:pt x="5304014" y="3882468"/>
                </a:lnTo>
                <a:lnTo>
                  <a:pt x="5306339" y="3884793"/>
                </a:lnTo>
                <a:lnTo>
                  <a:pt x="5308896" y="3886886"/>
                </a:lnTo>
                <a:lnTo>
                  <a:pt x="5311453" y="3888978"/>
                </a:lnTo>
                <a:lnTo>
                  <a:pt x="5314010" y="3891071"/>
                </a:lnTo>
                <a:lnTo>
                  <a:pt x="5316567" y="3893163"/>
                </a:lnTo>
                <a:lnTo>
                  <a:pt x="5319124" y="3895023"/>
                </a:lnTo>
                <a:lnTo>
                  <a:pt x="5321681" y="3896883"/>
                </a:lnTo>
                <a:lnTo>
                  <a:pt x="5324238" y="3898742"/>
                </a:lnTo>
                <a:lnTo>
                  <a:pt x="5326795" y="3900370"/>
                </a:lnTo>
                <a:lnTo>
                  <a:pt x="5329352" y="3901997"/>
                </a:lnTo>
                <a:lnTo>
                  <a:pt x="5331909" y="3903392"/>
                </a:lnTo>
                <a:lnTo>
                  <a:pt x="5334466" y="3904787"/>
                </a:lnTo>
                <a:lnTo>
                  <a:pt x="5337023" y="3905949"/>
                </a:lnTo>
                <a:lnTo>
                  <a:pt x="5339580" y="3905949"/>
                </a:lnTo>
                <a:lnTo>
                  <a:pt x="5342137" y="3905949"/>
                </a:lnTo>
                <a:lnTo>
                  <a:pt x="5344462" y="3905949"/>
                </a:lnTo>
                <a:lnTo>
                  <a:pt x="5347019" y="3905949"/>
                </a:lnTo>
                <a:lnTo>
                  <a:pt x="5401647" y="3923153"/>
                </a:lnTo>
                <a:lnTo>
                  <a:pt x="5403971" y="3923153"/>
                </a:lnTo>
                <a:lnTo>
                  <a:pt x="5406063" y="3923153"/>
                </a:lnTo>
                <a:lnTo>
                  <a:pt x="5408155" y="3923153"/>
                </a:lnTo>
                <a:lnTo>
                  <a:pt x="5420011" y="3923153"/>
                </a:lnTo>
                <a:lnTo>
                  <a:pt x="5420011" y="3914086"/>
                </a:lnTo>
                <a:lnTo>
                  <a:pt x="5420011" y="3912226"/>
                </a:lnTo>
                <a:lnTo>
                  <a:pt x="5420011" y="3910366"/>
                </a:lnTo>
                <a:lnTo>
                  <a:pt x="5420011" y="3908274"/>
                </a:lnTo>
                <a:lnTo>
                  <a:pt x="5420011" y="3905949"/>
                </a:lnTo>
                <a:lnTo>
                  <a:pt x="5420011" y="3905949"/>
                </a:lnTo>
                <a:close/>
                <a:moveTo>
                  <a:pt x="5656887" y="4096353"/>
                </a:moveTo>
                <a:lnTo>
                  <a:pt x="5625505" y="4048461"/>
                </a:lnTo>
                <a:lnTo>
                  <a:pt x="5624110" y="4046369"/>
                </a:lnTo>
                <a:lnTo>
                  <a:pt x="5622482" y="4044277"/>
                </a:lnTo>
                <a:lnTo>
                  <a:pt x="5620856" y="4042185"/>
                </a:lnTo>
                <a:lnTo>
                  <a:pt x="5618996" y="4040092"/>
                </a:lnTo>
                <a:lnTo>
                  <a:pt x="5617136" y="4038000"/>
                </a:lnTo>
                <a:lnTo>
                  <a:pt x="5615044" y="4035907"/>
                </a:lnTo>
                <a:lnTo>
                  <a:pt x="5613417" y="4031490"/>
                </a:lnTo>
                <a:lnTo>
                  <a:pt x="5611092" y="4029398"/>
                </a:lnTo>
                <a:lnTo>
                  <a:pt x="5608767" y="4027306"/>
                </a:lnTo>
                <a:lnTo>
                  <a:pt x="5606443" y="4025213"/>
                </a:lnTo>
                <a:lnTo>
                  <a:pt x="5603886" y="4023121"/>
                </a:lnTo>
                <a:lnTo>
                  <a:pt x="5601329" y="4021261"/>
                </a:lnTo>
                <a:lnTo>
                  <a:pt x="5598772" y="4019401"/>
                </a:lnTo>
                <a:lnTo>
                  <a:pt x="5596215" y="4017541"/>
                </a:lnTo>
                <a:lnTo>
                  <a:pt x="5593425" y="4015682"/>
                </a:lnTo>
                <a:lnTo>
                  <a:pt x="5590636" y="4013822"/>
                </a:lnTo>
                <a:lnTo>
                  <a:pt x="5587846" y="4012194"/>
                </a:lnTo>
                <a:lnTo>
                  <a:pt x="5585057" y="4010567"/>
                </a:lnTo>
                <a:lnTo>
                  <a:pt x="5582268" y="4008939"/>
                </a:lnTo>
                <a:lnTo>
                  <a:pt x="5579478" y="4007544"/>
                </a:lnTo>
                <a:lnTo>
                  <a:pt x="5576688" y="4006150"/>
                </a:lnTo>
                <a:lnTo>
                  <a:pt x="5573899" y="4004755"/>
                </a:lnTo>
                <a:lnTo>
                  <a:pt x="5571109" y="4003592"/>
                </a:lnTo>
                <a:lnTo>
                  <a:pt x="5568320" y="4003592"/>
                </a:lnTo>
                <a:lnTo>
                  <a:pt x="5565530" y="4003592"/>
                </a:lnTo>
                <a:lnTo>
                  <a:pt x="5562741" y="4003592"/>
                </a:lnTo>
                <a:lnTo>
                  <a:pt x="5559951" y="4003592"/>
                </a:lnTo>
                <a:lnTo>
                  <a:pt x="5557162" y="4003592"/>
                </a:lnTo>
                <a:lnTo>
                  <a:pt x="5554372" y="4003592"/>
                </a:lnTo>
                <a:lnTo>
                  <a:pt x="5551816" y="4003592"/>
                </a:lnTo>
                <a:lnTo>
                  <a:pt x="5549258" y="4003592"/>
                </a:lnTo>
                <a:lnTo>
                  <a:pt x="5546701" y="4003592"/>
                </a:lnTo>
                <a:lnTo>
                  <a:pt x="5489749" y="3996850"/>
                </a:lnTo>
                <a:lnTo>
                  <a:pt x="5471850" y="3996850"/>
                </a:lnTo>
                <a:lnTo>
                  <a:pt x="5471850" y="4002662"/>
                </a:lnTo>
                <a:lnTo>
                  <a:pt x="5471850" y="4004057"/>
                </a:lnTo>
                <a:lnTo>
                  <a:pt x="5471850" y="4005685"/>
                </a:lnTo>
                <a:lnTo>
                  <a:pt x="5471850" y="4007312"/>
                </a:lnTo>
                <a:lnTo>
                  <a:pt x="5471850" y="4009172"/>
                </a:lnTo>
                <a:lnTo>
                  <a:pt x="5471850" y="4011032"/>
                </a:lnTo>
                <a:lnTo>
                  <a:pt x="5473244" y="4013124"/>
                </a:lnTo>
                <a:lnTo>
                  <a:pt x="5504626" y="4061016"/>
                </a:lnTo>
                <a:lnTo>
                  <a:pt x="5506021" y="4063108"/>
                </a:lnTo>
                <a:lnTo>
                  <a:pt x="5507648" y="4065200"/>
                </a:lnTo>
                <a:lnTo>
                  <a:pt x="5509275" y="4067292"/>
                </a:lnTo>
                <a:lnTo>
                  <a:pt x="5511135" y="4069385"/>
                </a:lnTo>
                <a:lnTo>
                  <a:pt x="5512995" y="4071477"/>
                </a:lnTo>
                <a:lnTo>
                  <a:pt x="5515087" y="4073570"/>
                </a:lnTo>
                <a:lnTo>
                  <a:pt x="5517179" y="4075662"/>
                </a:lnTo>
                <a:lnTo>
                  <a:pt x="5519503" y="4077754"/>
                </a:lnTo>
                <a:lnTo>
                  <a:pt x="5521828" y="4079847"/>
                </a:lnTo>
                <a:lnTo>
                  <a:pt x="5524153" y="4081939"/>
                </a:lnTo>
                <a:lnTo>
                  <a:pt x="5526710" y="4084031"/>
                </a:lnTo>
                <a:lnTo>
                  <a:pt x="5529267" y="4085891"/>
                </a:lnTo>
                <a:lnTo>
                  <a:pt x="5531824" y="4087751"/>
                </a:lnTo>
                <a:lnTo>
                  <a:pt x="5534381" y="4089611"/>
                </a:lnTo>
                <a:lnTo>
                  <a:pt x="5537170" y="4091471"/>
                </a:lnTo>
                <a:lnTo>
                  <a:pt x="5539960" y="4093331"/>
                </a:lnTo>
                <a:lnTo>
                  <a:pt x="5542749" y="4094958"/>
                </a:lnTo>
                <a:lnTo>
                  <a:pt x="5545539" y="4096586"/>
                </a:lnTo>
                <a:lnTo>
                  <a:pt x="5548328" y="4098213"/>
                </a:lnTo>
                <a:lnTo>
                  <a:pt x="5551118" y="4099608"/>
                </a:lnTo>
                <a:lnTo>
                  <a:pt x="5553908" y="4101003"/>
                </a:lnTo>
                <a:lnTo>
                  <a:pt x="5556697" y="4102398"/>
                </a:lnTo>
                <a:lnTo>
                  <a:pt x="5559486" y="4103560"/>
                </a:lnTo>
                <a:lnTo>
                  <a:pt x="5562276" y="4103560"/>
                </a:lnTo>
                <a:lnTo>
                  <a:pt x="5565065" y="4103560"/>
                </a:lnTo>
                <a:lnTo>
                  <a:pt x="5567855" y="4103560"/>
                </a:lnTo>
                <a:lnTo>
                  <a:pt x="5570645" y="4103560"/>
                </a:lnTo>
                <a:lnTo>
                  <a:pt x="5573434" y="4103560"/>
                </a:lnTo>
                <a:lnTo>
                  <a:pt x="5576223" y="4103560"/>
                </a:lnTo>
                <a:lnTo>
                  <a:pt x="5578780" y="4103560"/>
                </a:lnTo>
                <a:lnTo>
                  <a:pt x="5581338" y="4103560"/>
                </a:lnTo>
                <a:lnTo>
                  <a:pt x="5583894" y="4103560"/>
                </a:lnTo>
                <a:lnTo>
                  <a:pt x="5640847" y="4110302"/>
                </a:lnTo>
                <a:lnTo>
                  <a:pt x="5658746" y="4110302"/>
                </a:lnTo>
                <a:lnTo>
                  <a:pt x="5658746" y="4104490"/>
                </a:lnTo>
                <a:lnTo>
                  <a:pt x="5658746" y="4103095"/>
                </a:lnTo>
                <a:lnTo>
                  <a:pt x="5658746" y="4101468"/>
                </a:lnTo>
                <a:lnTo>
                  <a:pt x="5658746" y="4099840"/>
                </a:lnTo>
                <a:lnTo>
                  <a:pt x="5658746" y="4097980"/>
                </a:lnTo>
                <a:lnTo>
                  <a:pt x="5658746" y="4096121"/>
                </a:lnTo>
                <a:lnTo>
                  <a:pt x="5657351" y="4094028"/>
                </a:lnTo>
                <a:lnTo>
                  <a:pt x="5657351" y="4094028"/>
                </a:lnTo>
                <a:close/>
                <a:moveTo>
                  <a:pt x="5220794" y="2879304"/>
                </a:moveTo>
                <a:lnTo>
                  <a:pt x="5197548" y="2817928"/>
                </a:lnTo>
                <a:lnTo>
                  <a:pt x="5197548" y="2815138"/>
                </a:lnTo>
                <a:lnTo>
                  <a:pt x="5196386" y="2812349"/>
                </a:lnTo>
                <a:lnTo>
                  <a:pt x="5194991" y="2809559"/>
                </a:lnTo>
                <a:lnTo>
                  <a:pt x="5193596" y="2806769"/>
                </a:lnTo>
                <a:lnTo>
                  <a:pt x="5191969" y="2803979"/>
                </a:lnTo>
                <a:lnTo>
                  <a:pt x="5190342" y="2800957"/>
                </a:lnTo>
                <a:lnTo>
                  <a:pt x="5188482" y="2797935"/>
                </a:lnTo>
                <a:lnTo>
                  <a:pt x="5186622" y="2794912"/>
                </a:lnTo>
                <a:lnTo>
                  <a:pt x="5184530" y="2791890"/>
                </a:lnTo>
                <a:lnTo>
                  <a:pt x="5182438" y="2788868"/>
                </a:lnTo>
                <a:lnTo>
                  <a:pt x="5180114" y="2786078"/>
                </a:lnTo>
                <a:lnTo>
                  <a:pt x="5177789" y="2783288"/>
                </a:lnTo>
                <a:lnTo>
                  <a:pt x="5175464" y="2780499"/>
                </a:lnTo>
                <a:lnTo>
                  <a:pt x="5172907" y="2777709"/>
                </a:lnTo>
                <a:lnTo>
                  <a:pt x="5170350" y="2774919"/>
                </a:lnTo>
                <a:lnTo>
                  <a:pt x="5167793" y="2772129"/>
                </a:lnTo>
                <a:lnTo>
                  <a:pt x="5165004" y="2769572"/>
                </a:lnTo>
                <a:lnTo>
                  <a:pt x="5162214" y="2767014"/>
                </a:lnTo>
                <a:lnTo>
                  <a:pt x="5159425" y="2764457"/>
                </a:lnTo>
                <a:lnTo>
                  <a:pt x="5156635" y="2762132"/>
                </a:lnTo>
                <a:lnTo>
                  <a:pt x="5153846" y="2759808"/>
                </a:lnTo>
                <a:lnTo>
                  <a:pt x="5151056" y="2757483"/>
                </a:lnTo>
                <a:lnTo>
                  <a:pt x="5148034" y="2755390"/>
                </a:lnTo>
                <a:lnTo>
                  <a:pt x="5145012" y="2753298"/>
                </a:lnTo>
                <a:lnTo>
                  <a:pt x="5141990" y="2751438"/>
                </a:lnTo>
                <a:lnTo>
                  <a:pt x="5138968" y="2749578"/>
                </a:lnTo>
                <a:lnTo>
                  <a:pt x="5135946" y="2747951"/>
                </a:lnTo>
                <a:lnTo>
                  <a:pt x="5133157" y="2746323"/>
                </a:lnTo>
                <a:lnTo>
                  <a:pt x="5130367" y="2744929"/>
                </a:lnTo>
                <a:lnTo>
                  <a:pt x="5127578" y="2743534"/>
                </a:lnTo>
                <a:lnTo>
                  <a:pt x="5124788" y="2742371"/>
                </a:lnTo>
                <a:lnTo>
                  <a:pt x="5121999" y="2742371"/>
                </a:lnTo>
                <a:lnTo>
                  <a:pt x="5060630" y="2719123"/>
                </a:lnTo>
                <a:lnTo>
                  <a:pt x="5057840" y="2719123"/>
                </a:lnTo>
                <a:lnTo>
                  <a:pt x="5055283" y="2719123"/>
                </a:lnTo>
                <a:lnTo>
                  <a:pt x="5052959" y="2719123"/>
                </a:lnTo>
                <a:lnTo>
                  <a:pt x="5050866" y="2719123"/>
                </a:lnTo>
                <a:lnTo>
                  <a:pt x="5037849" y="2719123"/>
                </a:lnTo>
                <a:lnTo>
                  <a:pt x="5037849" y="2731445"/>
                </a:lnTo>
                <a:lnTo>
                  <a:pt x="5037849" y="2733537"/>
                </a:lnTo>
                <a:lnTo>
                  <a:pt x="5037849" y="2735862"/>
                </a:lnTo>
                <a:lnTo>
                  <a:pt x="5037849" y="2738419"/>
                </a:lnTo>
                <a:lnTo>
                  <a:pt x="5037849" y="2741209"/>
                </a:lnTo>
                <a:lnTo>
                  <a:pt x="5061094" y="2802584"/>
                </a:lnTo>
                <a:lnTo>
                  <a:pt x="5061094" y="2805374"/>
                </a:lnTo>
                <a:lnTo>
                  <a:pt x="5062257" y="2808164"/>
                </a:lnTo>
                <a:lnTo>
                  <a:pt x="5063652" y="2810954"/>
                </a:lnTo>
                <a:lnTo>
                  <a:pt x="5065046" y="2813743"/>
                </a:lnTo>
                <a:lnTo>
                  <a:pt x="5066674" y="2816533"/>
                </a:lnTo>
                <a:lnTo>
                  <a:pt x="5068301" y="2819556"/>
                </a:lnTo>
                <a:lnTo>
                  <a:pt x="5070160" y="2822578"/>
                </a:lnTo>
                <a:lnTo>
                  <a:pt x="5072020" y="2825600"/>
                </a:lnTo>
                <a:lnTo>
                  <a:pt x="5074112" y="2828622"/>
                </a:lnTo>
                <a:lnTo>
                  <a:pt x="5076205" y="2831645"/>
                </a:lnTo>
                <a:lnTo>
                  <a:pt x="5078529" y="2834434"/>
                </a:lnTo>
                <a:lnTo>
                  <a:pt x="5080854" y="2837224"/>
                </a:lnTo>
                <a:lnTo>
                  <a:pt x="5083178" y="2840014"/>
                </a:lnTo>
                <a:lnTo>
                  <a:pt x="5085735" y="2842804"/>
                </a:lnTo>
                <a:lnTo>
                  <a:pt x="5088292" y="2845594"/>
                </a:lnTo>
                <a:lnTo>
                  <a:pt x="5090849" y="2848384"/>
                </a:lnTo>
                <a:lnTo>
                  <a:pt x="5093639" y="2850941"/>
                </a:lnTo>
                <a:lnTo>
                  <a:pt x="5096428" y="2853498"/>
                </a:lnTo>
                <a:lnTo>
                  <a:pt x="5099218" y="2856056"/>
                </a:lnTo>
                <a:lnTo>
                  <a:pt x="5102007" y="2858380"/>
                </a:lnTo>
                <a:lnTo>
                  <a:pt x="5104797" y="2860705"/>
                </a:lnTo>
                <a:lnTo>
                  <a:pt x="5107586" y="2863030"/>
                </a:lnTo>
                <a:lnTo>
                  <a:pt x="5110608" y="2865122"/>
                </a:lnTo>
                <a:lnTo>
                  <a:pt x="5113630" y="2867215"/>
                </a:lnTo>
                <a:lnTo>
                  <a:pt x="5116652" y="2869075"/>
                </a:lnTo>
                <a:lnTo>
                  <a:pt x="5119674" y="2870934"/>
                </a:lnTo>
                <a:lnTo>
                  <a:pt x="5122696" y="2872562"/>
                </a:lnTo>
                <a:lnTo>
                  <a:pt x="5125486" y="2874189"/>
                </a:lnTo>
                <a:lnTo>
                  <a:pt x="5128275" y="2875584"/>
                </a:lnTo>
                <a:lnTo>
                  <a:pt x="5131065" y="2876979"/>
                </a:lnTo>
                <a:lnTo>
                  <a:pt x="5133854" y="2878141"/>
                </a:lnTo>
                <a:lnTo>
                  <a:pt x="5136644" y="2878141"/>
                </a:lnTo>
                <a:lnTo>
                  <a:pt x="5198013" y="2901390"/>
                </a:lnTo>
                <a:lnTo>
                  <a:pt x="5200802" y="2901390"/>
                </a:lnTo>
                <a:lnTo>
                  <a:pt x="5203360" y="2901390"/>
                </a:lnTo>
                <a:lnTo>
                  <a:pt x="5205684" y="2901390"/>
                </a:lnTo>
                <a:lnTo>
                  <a:pt x="5207776" y="2901390"/>
                </a:lnTo>
                <a:lnTo>
                  <a:pt x="5220794" y="2901390"/>
                </a:lnTo>
                <a:lnTo>
                  <a:pt x="5220794" y="2889068"/>
                </a:lnTo>
                <a:lnTo>
                  <a:pt x="5220794" y="2886976"/>
                </a:lnTo>
                <a:lnTo>
                  <a:pt x="5220794" y="2884651"/>
                </a:lnTo>
                <a:lnTo>
                  <a:pt x="5220794" y="2882094"/>
                </a:lnTo>
                <a:lnTo>
                  <a:pt x="5220794" y="2879304"/>
                </a:lnTo>
                <a:lnTo>
                  <a:pt x="5220794" y="2879304"/>
                </a:lnTo>
                <a:close/>
                <a:moveTo>
                  <a:pt x="5420476" y="3101558"/>
                </a:moveTo>
                <a:lnTo>
                  <a:pt x="5404669" y="3046459"/>
                </a:lnTo>
                <a:lnTo>
                  <a:pt x="5404669" y="3043902"/>
                </a:lnTo>
                <a:lnTo>
                  <a:pt x="5404669" y="3041345"/>
                </a:lnTo>
                <a:lnTo>
                  <a:pt x="5404669" y="3038787"/>
                </a:lnTo>
                <a:lnTo>
                  <a:pt x="5404669" y="3036230"/>
                </a:lnTo>
                <a:lnTo>
                  <a:pt x="5403507" y="3033673"/>
                </a:lnTo>
                <a:lnTo>
                  <a:pt x="5402112" y="3031115"/>
                </a:lnTo>
                <a:lnTo>
                  <a:pt x="5400717" y="3028558"/>
                </a:lnTo>
                <a:lnTo>
                  <a:pt x="5399323" y="3026001"/>
                </a:lnTo>
                <a:lnTo>
                  <a:pt x="5397695" y="3023443"/>
                </a:lnTo>
                <a:lnTo>
                  <a:pt x="5396068" y="3020886"/>
                </a:lnTo>
                <a:lnTo>
                  <a:pt x="5394208" y="3018329"/>
                </a:lnTo>
                <a:lnTo>
                  <a:pt x="5392348" y="3015771"/>
                </a:lnTo>
                <a:lnTo>
                  <a:pt x="5390489" y="3013214"/>
                </a:lnTo>
                <a:lnTo>
                  <a:pt x="5388397" y="3010657"/>
                </a:lnTo>
                <a:lnTo>
                  <a:pt x="5386304" y="3008099"/>
                </a:lnTo>
                <a:lnTo>
                  <a:pt x="5384212" y="3005542"/>
                </a:lnTo>
                <a:lnTo>
                  <a:pt x="5382120" y="3002985"/>
                </a:lnTo>
                <a:lnTo>
                  <a:pt x="5379795" y="3000660"/>
                </a:lnTo>
                <a:lnTo>
                  <a:pt x="5377471" y="2998335"/>
                </a:lnTo>
                <a:lnTo>
                  <a:pt x="5375147" y="2996010"/>
                </a:lnTo>
                <a:lnTo>
                  <a:pt x="5372822" y="2993918"/>
                </a:lnTo>
                <a:lnTo>
                  <a:pt x="5370497" y="2991826"/>
                </a:lnTo>
                <a:lnTo>
                  <a:pt x="5368172" y="2989733"/>
                </a:lnTo>
                <a:lnTo>
                  <a:pt x="5365848" y="2987873"/>
                </a:lnTo>
                <a:lnTo>
                  <a:pt x="5363524" y="2986014"/>
                </a:lnTo>
                <a:lnTo>
                  <a:pt x="5361199" y="2984154"/>
                </a:lnTo>
                <a:lnTo>
                  <a:pt x="5358874" y="2982526"/>
                </a:lnTo>
                <a:lnTo>
                  <a:pt x="5356549" y="2980899"/>
                </a:lnTo>
                <a:lnTo>
                  <a:pt x="5354225" y="2979504"/>
                </a:lnTo>
                <a:lnTo>
                  <a:pt x="5351901" y="2978109"/>
                </a:lnTo>
                <a:lnTo>
                  <a:pt x="5349576" y="2976947"/>
                </a:lnTo>
                <a:lnTo>
                  <a:pt x="5347251" y="2976947"/>
                </a:lnTo>
                <a:lnTo>
                  <a:pt x="5294948" y="2953698"/>
                </a:lnTo>
                <a:lnTo>
                  <a:pt x="5292624" y="2953698"/>
                </a:lnTo>
                <a:lnTo>
                  <a:pt x="5290532" y="2953698"/>
                </a:lnTo>
                <a:lnTo>
                  <a:pt x="5288672" y="2953698"/>
                </a:lnTo>
                <a:lnTo>
                  <a:pt x="5286812" y="2953698"/>
                </a:lnTo>
                <a:lnTo>
                  <a:pt x="5276816" y="2953698"/>
                </a:lnTo>
                <a:lnTo>
                  <a:pt x="5276816" y="2964393"/>
                </a:lnTo>
                <a:lnTo>
                  <a:pt x="5276816" y="2966485"/>
                </a:lnTo>
                <a:lnTo>
                  <a:pt x="5276816" y="2968577"/>
                </a:lnTo>
                <a:lnTo>
                  <a:pt x="5276816" y="2970902"/>
                </a:lnTo>
                <a:lnTo>
                  <a:pt x="5292624" y="3026001"/>
                </a:lnTo>
                <a:lnTo>
                  <a:pt x="5292624" y="3028558"/>
                </a:lnTo>
                <a:lnTo>
                  <a:pt x="5292624" y="3031115"/>
                </a:lnTo>
                <a:lnTo>
                  <a:pt x="5292624" y="3033673"/>
                </a:lnTo>
                <a:lnTo>
                  <a:pt x="5292624" y="3036230"/>
                </a:lnTo>
                <a:lnTo>
                  <a:pt x="5293786" y="3038787"/>
                </a:lnTo>
                <a:lnTo>
                  <a:pt x="5295181" y="3041345"/>
                </a:lnTo>
                <a:lnTo>
                  <a:pt x="5296575" y="3043902"/>
                </a:lnTo>
                <a:lnTo>
                  <a:pt x="5297970" y="3046459"/>
                </a:lnTo>
                <a:lnTo>
                  <a:pt x="5299597" y="3049017"/>
                </a:lnTo>
                <a:lnTo>
                  <a:pt x="5301225" y="3051574"/>
                </a:lnTo>
                <a:lnTo>
                  <a:pt x="5303084" y="3054131"/>
                </a:lnTo>
                <a:lnTo>
                  <a:pt x="5304944" y="3056689"/>
                </a:lnTo>
                <a:lnTo>
                  <a:pt x="5306804" y="3059246"/>
                </a:lnTo>
                <a:lnTo>
                  <a:pt x="5308896" y="3061803"/>
                </a:lnTo>
                <a:lnTo>
                  <a:pt x="5310988" y="3064360"/>
                </a:lnTo>
                <a:lnTo>
                  <a:pt x="5313080" y="3066918"/>
                </a:lnTo>
                <a:lnTo>
                  <a:pt x="5315172" y="3069475"/>
                </a:lnTo>
                <a:lnTo>
                  <a:pt x="5317497" y="3071800"/>
                </a:lnTo>
                <a:lnTo>
                  <a:pt x="5319821" y="3074125"/>
                </a:lnTo>
                <a:lnTo>
                  <a:pt x="5322146" y="3076449"/>
                </a:lnTo>
                <a:lnTo>
                  <a:pt x="5324470" y="3078542"/>
                </a:lnTo>
                <a:lnTo>
                  <a:pt x="5326795" y="3080634"/>
                </a:lnTo>
                <a:lnTo>
                  <a:pt x="5329120" y="3082727"/>
                </a:lnTo>
                <a:lnTo>
                  <a:pt x="5331444" y="3084586"/>
                </a:lnTo>
                <a:lnTo>
                  <a:pt x="5333769" y="3086446"/>
                </a:lnTo>
                <a:lnTo>
                  <a:pt x="5336093" y="3088306"/>
                </a:lnTo>
                <a:lnTo>
                  <a:pt x="5338418" y="3089934"/>
                </a:lnTo>
                <a:lnTo>
                  <a:pt x="5340742" y="3091561"/>
                </a:lnTo>
                <a:lnTo>
                  <a:pt x="5343067" y="3092956"/>
                </a:lnTo>
                <a:lnTo>
                  <a:pt x="5345392" y="3094351"/>
                </a:lnTo>
                <a:lnTo>
                  <a:pt x="5347717" y="3095513"/>
                </a:lnTo>
                <a:lnTo>
                  <a:pt x="5350041" y="3095513"/>
                </a:lnTo>
                <a:lnTo>
                  <a:pt x="5402344" y="3118762"/>
                </a:lnTo>
                <a:lnTo>
                  <a:pt x="5404669" y="3118762"/>
                </a:lnTo>
                <a:lnTo>
                  <a:pt x="5406761" y="3118762"/>
                </a:lnTo>
                <a:lnTo>
                  <a:pt x="5408621" y="3118762"/>
                </a:lnTo>
                <a:lnTo>
                  <a:pt x="5410480" y="3118762"/>
                </a:lnTo>
                <a:lnTo>
                  <a:pt x="5412108" y="3118762"/>
                </a:lnTo>
                <a:lnTo>
                  <a:pt x="5420476" y="3118762"/>
                </a:lnTo>
                <a:lnTo>
                  <a:pt x="5420476" y="3108067"/>
                </a:lnTo>
                <a:lnTo>
                  <a:pt x="5420476" y="3105975"/>
                </a:lnTo>
                <a:lnTo>
                  <a:pt x="5420476" y="3103883"/>
                </a:lnTo>
                <a:lnTo>
                  <a:pt x="5420476" y="3101558"/>
                </a:lnTo>
                <a:lnTo>
                  <a:pt x="5420476" y="3101558"/>
                </a:lnTo>
                <a:close/>
                <a:moveTo>
                  <a:pt x="5617601" y="3341713"/>
                </a:moveTo>
                <a:lnTo>
                  <a:pt x="5601794" y="3286614"/>
                </a:lnTo>
                <a:lnTo>
                  <a:pt x="5601794" y="3284057"/>
                </a:lnTo>
                <a:lnTo>
                  <a:pt x="5601794" y="3281500"/>
                </a:lnTo>
                <a:lnTo>
                  <a:pt x="5601794" y="3278942"/>
                </a:lnTo>
                <a:lnTo>
                  <a:pt x="5601794" y="3276385"/>
                </a:lnTo>
                <a:lnTo>
                  <a:pt x="5600631" y="3273828"/>
                </a:lnTo>
                <a:lnTo>
                  <a:pt x="5599237" y="3271270"/>
                </a:lnTo>
                <a:lnTo>
                  <a:pt x="5597842" y="3268713"/>
                </a:lnTo>
                <a:lnTo>
                  <a:pt x="5596447" y="3266156"/>
                </a:lnTo>
                <a:lnTo>
                  <a:pt x="5594820" y="3263598"/>
                </a:lnTo>
                <a:lnTo>
                  <a:pt x="5593193" y="3261041"/>
                </a:lnTo>
                <a:lnTo>
                  <a:pt x="5591333" y="3258484"/>
                </a:lnTo>
                <a:lnTo>
                  <a:pt x="5589474" y="3255926"/>
                </a:lnTo>
                <a:lnTo>
                  <a:pt x="5587614" y="3253369"/>
                </a:lnTo>
                <a:lnTo>
                  <a:pt x="5585522" y="3250812"/>
                </a:lnTo>
                <a:lnTo>
                  <a:pt x="5583430" y="3248254"/>
                </a:lnTo>
                <a:lnTo>
                  <a:pt x="5581338" y="3245697"/>
                </a:lnTo>
                <a:lnTo>
                  <a:pt x="5579245" y="3243140"/>
                </a:lnTo>
                <a:lnTo>
                  <a:pt x="5576921" y="3240815"/>
                </a:lnTo>
                <a:lnTo>
                  <a:pt x="5574596" y="3238490"/>
                </a:lnTo>
                <a:lnTo>
                  <a:pt x="5572271" y="3236165"/>
                </a:lnTo>
                <a:lnTo>
                  <a:pt x="5569947" y="3234073"/>
                </a:lnTo>
                <a:lnTo>
                  <a:pt x="5567623" y="3231981"/>
                </a:lnTo>
                <a:lnTo>
                  <a:pt x="5565298" y="3229888"/>
                </a:lnTo>
                <a:lnTo>
                  <a:pt x="5562973" y="3228029"/>
                </a:lnTo>
                <a:lnTo>
                  <a:pt x="5560648" y="3226169"/>
                </a:lnTo>
                <a:lnTo>
                  <a:pt x="5558324" y="3224309"/>
                </a:lnTo>
                <a:lnTo>
                  <a:pt x="5556000" y="3222682"/>
                </a:lnTo>
                <a:lnTo>
                  <a:pt x="5553675" y="3221054"/>
                </a:lnTo>
                <a:lnTo>
                  <a:pt x="5551350" y="3219659"/>
                </a:lnTo>
                <a:lnTo>
                  <a:pt x="5549025" y="3218264"/>
                </a:lnTo>
                <a:lnTo>
                  <a:pt x="5546701" y="3217102"/>
                </a:lnTo>
                <a:lnTo>
                  <a:pt x="5544377" y="3217102"/>
                </a:lnTo>
                <a:lnTo>
                  <a:pt x="5492073" y="3193854"/>
                </a:lnTo>
                <a:lnTo>
                  <a:pt x="5489749" y="3193854"/>
                </a:lnTo>
                <a:lnTo>
                  <a:pt x="5487657" y="3193854"/>
                </a:lnTo>
                <a:lnTo>
                  <a:pt x="5485797" y="3193854"/>
                </a:lnTo>
                <a:lnTo>
                  <a:pt x="5483937" y="3193854"/>
                </a:lnTo>
                <a:lnTo>
                  <a:pt x="5482310" y="3193854"/>
                </a:lnTo>
                <a:lnTo>
                  <a:pt x="5473942" y="3193854"/>
                </a:lnTo>
                <a:lnTo>
                  <a:pt x="5473942" y="3206640"/>
                </a:lnTo>
                <a:lnTo>
                  <a:pt x="5473942" y="3208732"/>
                </a:lnTo>
                <a:lnTo>
                  <a:pt x="5473942" y="3211057"/>
                </a:lnTo>
                <a:lnTo>
                  <a:pt x="5489749" y="3266156"/>
                </a:lnTo>
                <a:lnTo>
                  <a:pt x="5489749" y="3268713"/>
                </a:lnTo>
                <a:lnTo>
                  <a:pt x="5489749" y="3271270"/>
                </a:lnTo>
                <a:lnTo>
                  <a:pt x="5489749" y="3273828"/>
                </a:lnTo>
                <a:lnTo>
                  <a:pt x="5489749" y="3276385"/>
                </a:lnTo>
                <a:lnTo>
                  <a:pt x="5490911" y="3278942"/>
                </a:lnTo>
                <a:lnTo>
                  <a:pt x="5492306" y="3281500"/>
                </a:lnTo>
                <a:lnTo>
                  <a:pt x="5493701" y="3284057"/>
                </a:lnTo>
                <a:lnTo>
                  <a:pt x="5495095" y="3286614"/>
                </a:lnTo>
                <a:lnTo>
                  <a:pt x="5496722" y="3289172"/>
                </a:lnTo>
                <a:lnTo>
                  <a:pt x="5498350" y="3291729"/>
                </a:lnTo>
                <a:lnTo>
                  <a:pt x="5500210" y="3294286"/>
                </a:lnTo>
                <a:lnTo>
                  <a:pt x="5502069" y="3296843"/>
                </a:lnTo>
                <a:lnTo>
                  <a:pt x="5503929" y="3299401"/>
                </a:lnTo>
                <a:lnTo>
                  <a:pt x="5506021" y="3301958"/>
                </a:lnTo>
                <a:lnTo>
                  <a:pt x="5508113" y="3304515"/>
                </a:lnTo>
                <a:lnTo>
                  <a:pt x="5510205" y="3307073"/>
                </a:lnTo>
                <a:lnTo>
                  <a:pt x="5512297" y="3309630"/>
                </a:lnTo>
                <a:lnTo>
                  <a:pt x="5514622" y="3311955"/>
                </a:lnTo>
                <a:lnTo>
                  <a:pt x="5516947" y="3314280"/>
                </a:lnTo>
                <a:lnTo>
                  <a:pt x="5519271" y="3316605"/>
                </a:lnTo>
                <a:lnTo>
                  <a:pt x="5521595" y="3318697"/>
                </a:lnTo>
                <a:lnTo>
                  <a:pt x="5523920" y="3320789"/>
                </a:lnTo>
                <a:lnTo>
                  <a:pt x="5526245" y="3322882"/>
                </a:lnTo>
                <a:lnTo>
                  <a:pt x="5528570" y="3324742"/>
                </a:lnTo>
                <a:lnTo>
                  <a:pt x="5530894" y="3326601"/>
                </a:lnTo>
                <a:lnTo>
                  <a:pt x="5533218" y="3328461"/>
                </a:lnTo>
                <a:lnTo>
                  <a:pt x="5535543" y="3330089"/>
                </a:lnTo>
                <a:lnTo>
                  <a:pt x="5537868" y="3331716"/>
                </a:lnTo>
                <a:lnTo>
                  <a:pt x="5540193" y="3333111"/>
                </a:lnTo>
                <a:lnTo>
                  <a:pt x="5542517" y="3334506"/>
                </a:lnTo>
                <a:lnTo>
                  <a:pt x="5544841" y="3335668"/>
                </a:lnTo>
                <a:lnTo>
                  <a:pt x="5547166" y="3335668"/>
                </a:lnTo>
                <a:lnTo>
                  <a:pt x="5599469" y="3358917"/>
                </a:lnTo>
                <a:lnTo>
                  <a:pt x="5601794" y="3358917"/>
                </a:lnTo>
                <a:lnTo>
                  <a:pt x="5603886" y="3358917"/>
                </a:lnTo>
                <a:lnTo>
                  <a:pt x="5605745" y="3358917"/>
                </a:lnTo>
                <a:lnTo>
                  <a:pt x="5607605" y="3358917"/>
                </a:lnTo>
                <a:lnTo>
                  <a:pt x="5609233" y="3358917"/>
                </a:lnTo>
                <a:lnTo>
                  <a:pt x="5617601" y="3358917"/>
                </a:lnTo>
                <a:lnTo>
                  <a:pt x="5617601" y="3345665"/>
                </a:lnTo>
                <a:lnTo>
                  <a:pt x="5617601" y="3343573"/>
                </a:lnTo>
                <a:lnTo>
                  <a:pt x="5617601" y="3341248"/>
                </a:lnTo>
                <a:lnTo>
                  <a:pt x="5617601" y="3341248"/>
                </a:lnTo>
                <a:close/>
                <a:moveTo>
                  <a:pt x="5801941" y="3594655"/>
                </a:moveTo>
                <a:lnTo>
                  <a:pt x="5785436" y="3539091"/>
                </a:lnTo>
                <a:lnTo>
                  <a:pt x="5785436" y="3536534"/>
                </a:lnTo>
                <a:lnTo>
                  <a:pt x="5785436" y="3533976"/>
                </a:lnTo>
                <a:lnTo>
                  <a:pt x="5785436" y="3531419"/>
                </a:lnTo>
                <a:lnTo>
                  <a:pt x="5785436" y="3528862"/>
                </a:lnTo>
                <a:lnTo>
                  <a:pt x="5784274" y="3526304"/>
                </a:lnTo>
                <a:lnTo>
                  <a:pt x="5782880" y="3523747"/>
                </a:lnTo>
                <a:lnTo>
                  <a:pt x="5781484" y="3521190"/>
                </a:lnTo>
                <a:lnTo>
                  <a:pt x="5780090" y="3518632"/>
                </a:lnTo>
                <a:lnTo>
                  <a:pt x="5778463" y="3516075"/>
                </a:lnTo>
                <a:lnTo>
                  <a:pt x="5776836" y="3513518"/>
                </a:lnTo>
                <a:lnTo>
                  <a:pt x="5774975" y="3510960"/>
                </a:lnTo>
                <a:lnTo>
                  <a:pt x="5773116" y="3508403"/>
                </a:lnTo>
                <a:lnTo>
                  <a:pt x="5771257" y="3505846"/>
                </a:lnTo>
                <a:lnTo>
                  <a:pt x="5769164" y="3503289"/>
                </a:lnTo>
                <a:lnTo>
                  <a:pt x="5767072" y="3500731"/>
                </a:lnTo>
                <a:lnTo>
                  <a:pt x="5762190" y="3496779"/>
                </a:lnTo>
                <a:lnTo>
                  <a:pt x="5760098" y="3494222"/>
                </a:lnTo>
                <a:lnTo>
                  <a:pt x="5757774" y="3491897"/>
                </a:lnTo>
                <a:lnTo>
                  <a:pt x="5755449" y="3489572"/>
                </a:lnTo>
                <a:lnTo>
                  <a:pt x="5753124" y="3487247"/>
                </a:lnTo>
                <a:lnTo>
                  <a:pt x="5750800" y="3485155"/>
                </a:lnTo>
                <a:lnTo>
                  <a:pt x="5748476" y="3483063"/>
                </a:lnTo>
                <a:lnTo>
                  <a:pt x="5746151" y="3480970"/>
                </a:lnTo>
                <a:lnTo>
                  <a:pt x="5743826" y="3479110"/>
                </a:lnTo>
                <a:lnTo>
                  <a:pt x="5741501" y="3477251"/>
                </a:lnTo>
                <a:lnTo>
                  <a:pt x="5739177" y="3475391"/>
                </a:lnTo>
                <a:lnTo>
                  <a:pt x="5736853" y="3473763"/>
                </a:lnTo>
                <a:lnTo>
                  <a:pt x="5734528" y="3472136"/>
                </a:lnTo>
                <a:lnTo>
                  <a:pt x="5732203" y="3470741"/>
                </a:lnTo>
                <a:lnTo>
                  <a:pt x="5729878" y="3469346"/>
                </a:lnTo>
                <a:lnTo>
                  <a:pt x="5727554" y="3468184"/>
                </a:lnTo>
                <a:lnTo>
                  <a:pt x="5725230" y="3468184"/>
                </a:lnTo>
                <a:lnTo>
                  <a:pt x="5672926" y="3444935"/>
                </a:lnTo>
                <a:lnTo>
                  <a:pt x="5670602" y="3444935"/>
                </a:lnTo>
                <a:lnTo>
                  <a:pt x="5668510" y="3444935"/>
                </a:lnTo>
                <a:lnTo>
                  <a:pt x="5666650" y="3444935"/>
                </a:lnTo>
                <a:lnTo>
                  <a:pt x="5664790" y="3444935"/>
                </a:lnTo>
                <a:lnTo>
                  <a:pt x="5663163" y="3444935"/>
                </a:lnTo>
                <a:lnTo>
                  <a:pt x="5654795" y="3444935"/>
                </a:lnTo>
                <a:lnTo>
                  <a:pt x="5654795" y="3457722"/>
                </a:lnTo>
                <a:lnTo>
                  <a:pt x="5654795" y="3459814"/>
                </a:lnTo>
                <a:lnTo>
                  <a:pt x="5654795" y="3462139"/>
                </a:lnTo>
                <a:lnTo>
                  <a:pt x="5670602" y="3517238"/>
                </a:lnTo>
                <a:lnTo>
                  <a:pt x="5670602" y="3519795"/>
                </a:lnTo>
                <a:lnTo>
                  <a:pt x="5670602" y="3522352"/>
                </a:lnTo>
                <a:lnTo>
                  <a:pt x="5670602" y="3524910"/>
                </a:lnTo>
                <a:lnTo>
                  <a:pt x="5670602" y="3527467"/>
                </a:lnTo>
                <a:lnTo>
                  <a:pt x="5671764" y="3530024"/>
                </a:lnTo>
                <a:lnTo>
                  <a:pt x="5673159" y="3532581"/>
                </a:lnTo>
                <a:lnTo>
                  <a:pt x="5674554" y="3535139"/>
                </a:lnTo>
                <a:lnTo>
                  <a:pt x="5675948" y="3537696"/>
                </a:lnTo>
                <a:lnTo>
                  <a:pt x="5677575" y="3540253"/>
                </a:lnTo>
                <a:lnTo>
                  <a:pt x="5679203" y="3542811"/>
                </a:lnTo>
                <a:lnTo>
                  <a:pt x="5681063" y="3545368"/>
                </a:lnTo>
                <a:lnTo>
                  <a:pt x="5682922" y="3547925"/>
                </a:lnTo>
                <a:lnTo>
                  <a:pt x="5684782" y="3550483"/>
                </a:lnTo>
                <a:lnTo>
                  <a:pt x="5686874" y="3553040"/>
                </a:lnTo>
                <a:lnTo>
                  <a:pt x="5688966" y="3555597"/>
                </a:lnTo>
                <a:lnTo>
                  <a:pt x="5691058" y="3558155"/>
                </a:lnTo>
                <a:lnTo>
                  <a:pt x="5693150" y="3560712"/>
                </a:lnTo>
                <a:lnTo>
                  <a:pt x="5695475" y="3563037"/>
                </a:lnTo>
                <a:lnTo>
                  <a:pt x="5697800" y="3565361"/>
                </a:lnTo>
                <a:lnTo>
                  <a:pt x="5700124" y="3567686"/>
                </a:lnTo>
                <a:lnTo>
                  <a:pt x="5702448" y="3569779"/>
                </a:lnTo>
                <a:lnTo>
                  <a:pt x="5704773" y="3571871"/>
                </a:lnTo>
                <a:lnTo>
                  <a:pt x="5707098" y="3573964"/>
                </a:lnTo>
                <a:lnTo>
                  <a:pt x="5709423" y="3575823"/>
                </a:lnTo>
                <a:lnTo>
                  <a:pt x="5711747" y="3577683"/>
                </a:lnTo>
                <a:lnTo>
                  <a:pt x="5714071" y="3579543"/>
                </a:lnTo>
                <a:lnTo>
                  <a:pt x="5716396" y="3581170"/>
                </a:lnTo>
                <a:lnTo>
                  <a:pt x="5718721" y="3582798"/>
                </a:lnTo>
                <a:lnTo>
                  <a:pt x="5721046" y="3584193"/>
                </a:lnTo>
                <a:lnTo>
                  <a:pt x="5723370" y="3585588"/>
                </a:lnTo>
                <a:lnTo>
                  <a:pt x="5725694" y="3586750"/>
                </a:lnTo>
                <a:lnTo>
                  <a:pt x="5728019" y="3586750"/>
                </a:lnTo>
                <a:lnTo>
                  <a:pt x="5780322" y="3609998"/>
                </a:lnTo>
                <a:lnTo>
                  <a:pt x="5782647" y="3609998"/>
                </a:lnTo>
                <a:lnTo>
                  <a:pt x="5784739" y="3609998"/>
                </a:lnTo>
                <a:lnTo>
                  <a:pt x="5786598" y="3609998"/>
                </a:lnTo>
                <a:lnTo>
                  <a:pt x="5788458" y="3609998"/>
                </a:lnTo>
                <a:lnTo>
                  <a:pt x="5790086" y="3609998"/>
                </a:lnTo>
                <a:lnTo>
                  <a:pt x="5798454" y="3609998"/>
                </a:lnTo>
                <a:lnTo>
                  <a:pt x="5798454" y="3597212"/>
                </a:lnTo>
                <a:lnTo>
                  <a:pt x="5798454" y="3595119"/>
                </a:lnTo>
                <a:lnTo>
                  <a:pt x="5798454" y="3592795"/>
                </a:lnTo>
                <a:lnTo>
                  <a:pt x="5798454" y="3592795"/>
                </a:lnTo>
                <a:close/>
                <a:moveTo>
                  <a:pt x="6019755" y="3829927"/>
                </a:moveTo>
                <a:lnTo>
                  <a:pt x="6001856" y="3775759"/>
                </a:lnTo>
                <a:lnTo>
                  <a:pt x="6001856" y="3773201"/>
                </a:lnTo>
                <a:lnTo>
                  <a:pt x="6001856" y="3770876"/>
                </a:lnTo>
                <a:lnTo>
                  <a:pt x="6001856" y="3768319"/>
                </a:lnTo>
                <a:lnTo>
                  <a:pt x="6000694" y="3765762"/>
                </a:lnTo>
                <a:lnTo>
                  <a:pt x="5999299" y="3763205"/>
                </a:lnTo>
                <a:lnTo>
                  <a:pt x="5997904" y="3760648"/>
                </a:lnTo>
                <a:lnTo>
                  <a:pt x="5996509" y="3758090"/>
                </a:lnTo>
                <a:lnTo>
                  <a:pt x="5994882" y="3755533"/>
                </a:lnTo>
                <a:lnTo>
                  <a:pt x="5993255" y="3752976"/>
                </a:lnTo>
                <a:lnTo>
                  <a:pt x="5991395" y="3750418"/>
                </a:lnTo>
                <a:lnTo>
                  <a:pt x="5989535" y="3747861"/>
                </a:lnTo>
                <a:lnTo>
                  <a:pt x="5987676" y="3745304"/>
                </a:lnTo>
                <a:lnTo>
                  <a:pt x="5985583" y="3742746"/>
                </a:lnTo>
                <a:lnTo>
                  <a:pt x="5983491" y="3740189"/>
                </a:lnTo>
                <a:lnTo>
                  <a:pt x="5981399" y="3737632"/>
                </a:lnTo>
                <a:lnTo>
                  <a:pt x="5979074" y="3735307"/>
                </a:lnTo>
                <a:lnTo>
                  <a:pt x="5976750" y="3732982"/>
                </a:lnTo>
                <a:lnTo>
                  <a:pt x="5971403" y="3729262"/>
                </a:lnTo>
                <a:lnTo>
                  <a:pt x="5969079" y="3726937"/>
                </a:lnTo>
                <a:lnTo>
                  <a:pt x="5966754" y="3724845"/>
                </a:lnTo>
                <a:lnTo>
                  <a:pt x="5964430" y="3722753"/>
                </a:lnTo>
                <a:lnTo>
                  <a:pt x="5961873" y="3720660"/>
                </a:lnTo>
                <a:lnTo>
                  <a:pt x="5959316" y="3718800"/>
                </a:lnTo>
                <a:lnTo>
                  <a:pt x="5956758" y="3716941"/>
                </a:lnTo>
                <a:lnTo>
                  <a:pt x="5954202" y="3715081"/>
                </a:lnTo>
                <a:lnTo>
                  <a:pt x="5951644" y="3713453"/>
                </a:lnTo>
                <a:lnTo>
                  <a:pt x="5949088" y="3711826"/>
                </a:lnTo>
                <a:lnTo>
                  <a:pt x="5946530" y="3710431"/>
                </a:lnTo>
                <a:lnTo>
                  <a:pt x="5944205" y="3709036"/>
                </a:lnTo>
                <a:lnTo>
                  <a:pt x="5941881" y="3707874"/>
                </a:lnTo>
                <a:lnTo>
                  <a:pt x="5939557" y="3707874"/>
                </a:lnTo>
                <a:lnTo>
                  <a:pt x="5937232" y="3707874"/>
                </a:lnTo>
                <a:lnTo>
                  <a:pt x="5883999" y="3686485"/>
                </a:lnTo>
                <a:lnTo>
                  <a:pt x="5881675" y="3686485"/>
                </a:lnTo>
                <a:lnTo>
                  <a:pt x="5879582" y="3686485"/>
                </a:lnTo>
                <a:lnTo>
                  <a:pt x="5878420" y="3682766"/>
                </a:lnTo>
                <a:lnTo>
                  <a:pt x="5876561" y="3682766"/>
                </a:lnTo>
                <a:lnTo>
                  <a:pt x="5866564" y="3682766"/>
                </a:lnTo>
                <a:lnTo>
                  <a:pt x="5866564" y="3693460"/>
                </a:lnTo>
                <a:lnTo>
                  <a:pt x="5866564" y="3695552"/>
                </a:lnTo>
                <a:lnTo>
                  <a:pt x="5866564" y="3697644"/>
                </a:lnTo>
                <a:lnTo>
                  <a:pt x="5866564" y="3699969"/>
                </a:lnTo>
                <a:lnTo>
                  <a:pt x="5884464" y="3754370"/>
                </a:lnTo>
                <a:lnTo>
                  <a:pt x="5884464" y="3756928"/>
                </a:lnTo>
                <a:lnTo>
                  <a:pt x="5884464" y="3759252"/>
                </a:lnTo>
                <a:lnTo>
                  <a:pt x="5884464" y="3761810"/>
                </a:lnTo>
                <a:lnTo>
                  <a:pt x="5885626" y="3764367"/>
                </a:lnTo>
                <a:lnTo>
                  <a:pt x="5887021" y="3766924"/>
                </a:lnTo>
                <a:lnTo>
                  <a:pt x="5888415" y="3769482"/>
                </a:lnTo>
                <a:lnTo>
                  <a:pt x="5889810" y="3772039"/>
                </a:lnTo>
                <a:lnTo>
                  <a:pt x="5891438" y="3774596"/>
                </a:lnTo>
                <a:lnTo>
                  <a:pt x="5893065" y="3777154"/>
                </a:lnTo>
                <a:lnTo>
                  <a:pt x="5894924" y="3779711"/>
                </a:lnTo>
                <a:lnTo>
                  <a:pt x="5896784" y="3782268"/>
                </a:lnTo>
                <a:lnTo>
                  <a:pt x="5898644" y="3784826"/>
                </a:lnTo>
                <a:lnTo>
                  <a:pt x="5900736" y="3787383"/>
                </a:lnTo>
                <a:lnTo>
                  <a:pt x="5902828" y="3789940"/>
                </a:lnTo>
                <a:lnTo>
                  <a:pt x="5904921" y="3792498"/>
                </a:lnTo>
                <a:lnTo>
                  <a:pt x="5907245" y="3794823"/>
                </a:lnTo>
                <a:lnTo>
                  <a:pt x="5909569" y="3797147"/>
                </a:lnTo>
                <a:lnTo>
                  <a:pt x="5911894" y="3799472"/>
                </a:lnTo>
                <a:lnTo>
                  <a:pt x="5914219" y="3801797"/>
                </a:lnTo>
                <a:lnTo>
                  <a:pt x="5916544" y="3803889"/>
                </a:lnTo>
                <a:lnTo>
                  <a:pt x="5918868" y="3805982"/>
                </a:lnTo>
                <a:lnTo>
                  <a:pt x="5921425" y="3808074"/>
                </a:lnTo>
                <a:lnTo>
                  <a:pt x="5923982" y="3809934"/>
                </a:lnTo>
                <a:lnTo>
                  <a:pt x="5926539" y="3811794"/>
                </a:lnTo>
                <a:lnTo>
                  <a:pt x="5929096" y="3813654"/>
                </a:lnTo>
                <a:lnTo>
                  <a:pt x="5931653" y="3815281"/>
                </a:lnTo>
                <a:lnTo>
                  <a:pt x="5934210" y="3816908"/>
                </a:lnTo>
                <a:lnTo>
                  <a:pt x="5936767" y="3818303"/>
                </a:lnTo>
                <a:lnTo>
                  <a:pt x="5939091" y="3819698"/>
                </a:lnTo>
                <a:lnTo>
                  <a:pt x="5941416" y="3820861"/>
                </a:lnTo>
                <a:lnTo>
                  <a:pt x="5943741" y="3820861"/>
                </a:lnTo>
                <a:lnTo>
                  <a:pt x="5946066" y="3820861"/>
                </a:lnTo>
                <a:lnTo>
                  <a:pt x="5999299" y="3842249"/>
                </a:lnTo>
                <a:lnTo>
                  <a:pt x="6001623" y="3842249"/>
                </a:lnTo>
                <a:lnTo>
                  <a:pt x="6003716" y="3842249"/>
                </a:lnTo>
                <a:lnTo>
                  <a:pt x="6005575" y="3842249"/>
                </a:lnTo>
                <a:lnTo>
                  <a:pt x="6007434" y="3842249"/>
                </a:lnTo>
                <a:lnTo>
                  <a:pt x="6017431" y="3842249"/>
                </a:lnTo>
                <a:lnTo>
                  <a:pt x="6017431" y="3831555"/>
                </a:lnTo>
                <a:lnTo>
                  <a:pt x="6017431" y="3829462"/>
                </a:lnTo>
                <a:lnTo>
                  <a:pt x="6017431" y="3827370"/>
                </a:lnTo>
                <a:lnTo>
                  <a:pt x="6017431" y="3825045"/>
                </a:lnTo>
                <a:lnTo>
                  <a:pt x="6017431" y="3825045"/>
                </a:lnTo>
                <a:close/>
                <a:moveTo>
                  <a:pt x="6230363" y="3483760"/>
                </a:moveTo>
                <a:lnTo>
                  <a:pt x="6232222" y="3426569"/>
                </a:lnTo>
                <a:lnTo>
                  <a:pt x="6232222" y="3415410"/>
                </a:lnTo>
                <a:lnTo>
                  <a:pt x="6232222" y="3412620"/>
                </a:lnTo>
                <a:lnTo>
                  <a:pt x="6232222" y="3409830"/>
                </a:lnTo>
                <a:lnTo>
                  <a:pt x="6232222" y="3406808"/>
                </a:lnTo>
                <a:lnTo>
                  <a:pt x="6232222" y="3403786"/>
                </a:lnTo>
                <a:lnTo>
                  <a:pt x="6232222" y="3400763"/>
                </a:lnTo>
                <a:lnTo>
                  <a:pt x="6232222" y="3397741"/>
                </a:lnTo>
                <a:lnTo>
                  <a:pt x="6232222" y="3394719"/>
                </a:lnTo>
                <a:lnTo>
                  <a:pt x="6232222" y="3391697"/>
                </a:lnTo>
                <a:lnTo>
                  <a:pt x="6232222" y="3388674"/>
                </a:lnTo>
                <a:lnTo>
                  <a:pt x="6232222" y="3385652"/>
                </a:lnTo>
                <a:lnTo>
                  <a:pt x="6231060" y="3382630"/>
                </a:lnTo>
                <a:lnTo>
                  <a:pt x="6229898" y="3379608"/>
                </a:lnTo>
                <a:lnTo>
                  <a:pt x="6228503" y="3376585"/>
                </a:lnTo>
                <a:lnTo>
                  <a:pt x="6227108" y="3373563"/>
                </a:lnTo>
                <a:lnTo>
                  <a:pt x="6225714" y="3370541"/>
                </a:lnTo>
                <a:lnTo>
                  <a:pt x="6224319" y="3367751"/>
                </a:lnTo>
                <a:lnTo>
                  <a:pt x="6222691" y="3364961"/>
                </a:lnTo>
                <a:lnTo>
                  <a:pt x="6221064" y="3362171"/>
                </a:lnTo>
                <a:lnTo>
                  <a:pt x="6219437" y="3359381"/>
                </a:lnTo>
                <a:lnTo>
                  <a:pt x="6217810" y="3356824"/>
                </a:lnTo>
                <a:lnTo>
                  <a:pt x="6216183" y="3354267"/>
                </a:lnTo>
                <a:lnTo>
                  <a:pt x="6214323" y="3351942"/>
                </a:lnTo>
                <a:lnTo>
                  <a:pt x="6212463" y="3349617"/>
                </a:lnTo>
                <a:lnTo>
                  <a:pt x="6210604" y="3347525"/>
                </a:lnTo>
                <a:lnTo>
                  <a:pt x="6208744" y="3345433"/>
                </a:lnTo>
                <a:lnTo>
                  <a:pt x="6206884" y="3343573"/>
                </a:lnTo>
                <a:lnTo>
                  <a:pt x="6205024" y="3341713"/>
                </a:lnTo>
                <a:lnTo>
                  <a:pt x="6203165" y="3339853"/>
                </a:lnTo>
                <a:lnTo>
                  <a:pt x="6160393" y="3301726"/>
                </a:lnTo>
                <a:lnTo>
                  <a:pt x="6158533" y="3300098"/>
                </a:lnTo>
                <a:lnTo>
                  <a:pt x="6156906" y="3298703"/>
                </a:lnTo>
                <a:lnTo>
                  <a:pt x="6155279" y="3297541"/>
                </a:lnTo>
                <a:lnTo>
                  <a:pt x="6153651" y="3297541"/>
                </a:lnTo>
                <a:lnTo>
                  <a:pt x="6152256" y="3297541"/>
                </a:lnTo>
                <a:lnTo>
                  <a:pt x="6150862" y="3297541"/>
                </a:lnTo>
                <a:lnTo>
                  <a:pt x="6149700" y="3297541"/>
                </a:lnTo>
                <a:lnTo>
                  <a:pt x="6149700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8703"/>
                </a:lnTo>
                <a:lnTo>
                  <a:pt x="6144586" y="3300098"/>
                </a:lnTo>
                <a:lnTo>
                  <a:pt x="6144586" y="3301726"/>
                </a:lnTo>
                <a:lnTo>
                  <a:pt x="6144586" y="3310792"/>
                </a:lnTo>
                <a:lnTo>
                  <a:pt x="6142726" y="3367984"/>
                </a:lnTo>
                <a:lnTo>
                  <a:pt x="6142726" y="3378678"/>
                </a:lnTo>
                <a:lnTo>
                  <a:pt x="6142726" y="3381467"/>
                </a:lnTo>
                <a:lnTo>
                  <a:pt x="6142726" y="3384257"/>
                </a:lnTo>
                <a:lnTo>
                  <a:pt x="6142726" y="3387279"/>
                </a:lnTo>
                <a:lnTo>
                  <a:pt x="6142726" y="3390302"/>
                </a:lnTo>
                <a:lnTo>
                  <a:pt x="6142726" y="3393324"/>
                </a:lnTo>
                <a:lnTo>
                  <a:pt x="6142726" y="3396346"/>
                </a:lnTo>
                <a:lnTo>
                  <a:pt x="6142726" y="3399369"/>
                </a:lnTo>
                <a:lnTo>
                  <a:pt x="6142726" y="3402391"/>
                </a:lnTo>
                <a:lnTo>
                  <a:pt x="6142726" y="3405413"/>
                </a:lnTo>
                <a:lnTo>
                  <a:pt x="6142726" y="3408435"/>
                </a:lnTo>
                <a:lnTo>
                  <a:pt x="6143888" y="3411458"/>
                </a:lnTo>
                <a:lnTo>
                  <a:pt x="6145050" y="3414480"/>
                </a:lnTo>
                <a:lnTo>
                  <a:pt x="6146445" y="3417502"/>
                </a:lnTo>
                <a:lnTo>
                  <a:pt x="6147840" y="3420525"/>
                </a:lnTo>
                <a:lnTo>
                  <a:pt x="6149234" y="3423547"/>
                </a:lnTo>
                <a:lnTo>
                  <a:pt x="6150629" y="3426337"/>
                </a:lnTo>
                <a:lnTo>
                  <a:pt x="6152256" y="3429126"/>
                </a:lnTo>
                <a:lnTo>
                  <a:pt x="6153884" y="3431916"/>
                </a:lnTo>
                <a:lnTo>
                  <a:pt x="6155511" y="3434474"/>
                </a:lnTo>
                <a:lnTo>
                  <a:pt x="6157138" y="3437031"/>
                </a:lnTo>
                <a:lnTo>
                  <a:pt x="6158765" y="3439588"/>
                </a:lnTo>
                <a:lnTo>
                  <a:pt x="6160625" y="3441913"/>
                </a:lnTo>
                <a:lnTo>
                  <a:pt x="6162485" y="3444238"/>
                </a:lnTo>
                <a:lnTo>
                  <a:pt x="6164344" y="3446330"/>
                </a:lnTo>
                <a:lnTo>
                  <a:pt x="6166204" y="3448422"/>
                </a:lnTo>
                <a:lnTo>
                  <a:pt x="6168063" y="3450282"/>
                </a:lnTo>
                <a:lnTo>
                  <a:pt x="6169924" y="3452142"/>
                </a:lnTo>
                <a:lnTo>
                  <a:pt x="6171783" y="3454002"/>
                </a:lnTo>
                <a:lnTo>
                  <a:pt x="6214555" y="3492129"/>
                </a:lnTo>
                <a:lnTo>
                  <a:pt x="6216415" y="3493757"/>
                </a:lnTo>
                <a:lnTo>
                  <a:pt x="6218042" y="3495151"/>
                </a:lnTo>
                <a:lnTo>
                  <a:pt x="6219669" y="3496314"/>
                </a:lnTo>
                <a:lnTo>
                  <a:pt x="6221297" y="3496314"/>
                </a:lnTo>
                <a:lnTo>
                  <a:pt x="6222691" y="3496314"/>
                </a:lnTo>
                <a:lnTo>
                  <a:pt x="6224086" y="3496314"/>
                </a:lnTo>
                <a:lnTo>
                  <a:pt x="6225249" y="3496314"/>
                </a:lnTo>
                <a:lnTo>
                  <a:pt x="6225249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5151"/>
                </a:lnTo>
                <a:lnTo>
                  <a:pt x="6227108" y="3493757"/>
                </a:lnTo>
                <a:lnTo>
                  <a:pt x="6227108" y="3492129"/>
                </a:lnTo>
                <a:lnTo>
                  <a:pt x="6227108" y="3483527"/>
                </a:lnTo>
                <a:lnTo>
                  <a:pt x="6227108" y="3483527"/>
                </a:lnTo>
                <a:close/>
                <a:moveTo>
                  <a:pt x="6110879" y="3191994"/>
                </a:moveTo>
                <a:lnTo>
                  <a:pt x="6103208" y="3135268"/>
                </a:lnTo>
                <a:lnTo>
                  <a:pt x="6103208" y="3132710"/>
                </a:lnTo>
                <a:lnTo>
                  <a:pt x="6103208" y="3130153"/>
                </a:lnTo>
                <a:lnTo>
                  <a:pt x="6103208" y="3127596"/>
                </a:lnTo>
                <a:lnTo>
                  <a:pt x="6103208" y="3124806"/>
                </a:lnTo>
                <a:lnTo>
                  <a:pt x="6103208" y="3122016"/>
                </a:lnTo>
                <a:lnTo>
                  <a:pt x="6103208" y="3119226"/>
                </a:lnTo>
                <a:lnTo>
                  <a:pt x="6103208" y="3116437"/>
                </a:lnTo>
                <a:lnTo>
                  <a:pt x="6103208" y="3113647"/>
                </a:lnTo>
                <a:lnTo>
                  <a:pt x="6102045" y="3110857"/>
                </a:lnTo>
                <a:lnTo>
                  <a:pt x="6100651" y="3108067"/>
                </a:lnTo>
                <a:lnTo>
                  <a:pt x="6099256" y="3105277"/>
                </a:lnTo>
                <a:lnTo>
                  <a:pt x="6097861" y="3102487"/>
                </a:lnTo>
                <a:lnTo>
                  <a:pt x="6096234" y="3099698"/>
                </a:lnTo>
                <a:lnTo>
                  <a:pt x="6094606" y="3096908"/>
                </a:lnTo>
                <a:lnTo>
                  <a:pt x="6092980" y="3094118"/>
                </a:lnTo>
                <a:lnTo>
                  <a:pt x="6091120" y="3091328"/>
                </a:lnTo>
                <a:lnTo>
                  <a:pt x="6089260" y="3088539"/>
                </a:lnTo>
                <a:lnTo>
                  <a:pt x="6087400" y="3085749"/>
                </a:lnTo>
                <a:lnTo>
                  <a:pt x="6085541" y="3083192"/>
                </a:lnTo>
                <a:lnTo>
                  <a:pt x="6083681" y="3080634"/>
                </a:lnTo>
                <a:lnTo>
                  <a:pt x="6081589" y="3078077"/>
                </a:lnTo>
                <a:lnTo>
                  <a:pt x="6079497" y="3075520"/>
                </a:lnTo>
                <a:lnTo>
                  <a:pt x="6077405" y="3073195"/>
                </a:lnTo>
                <a:lnTo>
                  <a:pt x="6075313" y="3070870"/>
                </a:lnTo>
                <a:lnTo>
                  <a:pt x="6073221" y="3068777"/>
                </a:lnTo>
                <a:lnTo>
                  <a:pt x="6071129" y="3066685"/>
                </a:lnTo>
                <a:lnTo>
                  <a:pt x="6069036" y="3064593"/>
                </a:lnTo>
                <a:lnTo>
                  <a:pt x="6066944" y="3062733"/>
                </a:lnTo>
                <a:lnTo>
                  <a:pt x="6064852" y="3060873"/>
                </a:lnTo>
                <a:lnTo>
                  <a:pt x="6062760" y="3059246"/>
                </a:lnTo>
                <a:lnTo>
                  <a:pt x="6060668" y="3057851"/>
                </a:lnTo>
                <a:lnTo>
                  <a:pt x="6058576" y="3056456"/>
                </a:lnTo>
                <a:lnTo>
                  <a:pt x="6010224" y="3026001"/>
                </a:lnTo>
                <a:lnTo>
                  <a:pt x="6008132" y="3024606"/>
                </a:lnTo>
                <a:lnTo>
                  <a:pt x="6006272" y="3024606"/>
                </a:lnTo>
                <a:lnTo>
                  <a:pt x="6004413" y="3024606"/>
                </a:lnTo>
                <a:lnTo>
                  <a:pt x="6002786" y="3024606"/>
                </a:lnTo>
                <a:lnTo>
                  <a:pt x="6001158" y="3024606"/>
                </a:lnTo>
                <a:lnTo>
                  <a:pt x="5999763" y="3024606"/>
                </a:lnTo>
                <a:lnTo>
                  <a:pt x="5992325" y="3024606"/>
                </a:lnTo>
                <a:lnTo>
                  <a:pt x="5992325" y="3041577"/>
                </a:lnTo>
                <a:lnTo>
                  <a:pt x="5999996" y="3098303"/>
                </a:lnTo>
                <a:lnTo>
                  <a:pt x="5999996" y="3100860"/>
                </a:lnTo>
                <a:lnTo>
                  <a:pt x="5999996" y="3103418"/>
                </a:lnTo>
                <a:lnTo>
                  <a:pt x="5999996" y="3105975"/>
                </a:lnTo>
                <a:lnTo>
                  <a:pt x="5999996" y="3108765"/>
                </a:lnTo>
                <a:lnTo>
                  <a:pt x="5999996" y="3111554"/>
                </a:lnTo>
                <a:lnTo>
                  <a:pt x="5999996" y="3114344"/>
                </a:lnTo>
                <a:lnTo>
                  <a:pt x="5999996" y="3117134"/>
                </a:lnTo>
                <a:lnTo>
                  <a:pt x="5999996" y="3119924"/>
                </a:lnTo>
                <a:lnTo>
                  <a:pt x="6001158" y="3122714"/>
                </a:lnTo>
                <a:lnTo>
                  <a:pt x="6002553" y="3125503"/>
                </a:lnTo>
                <a:lnTo>
                  <a:pt x="6003948" y="3128293"/>
                </a:lnTo>
                <a:lnTo>
                  <a:pt x="6005342" y="3131083"/>
                </a:lnTo>
                <a:lnTo>
                  <a:pt x="6006970" y="3133873"/>
                </a:lnTo>
                <a:lnTo>
                  <a:pt x="6008597" y="3136662"/>
                </a:lnTo>
                <a:lnTo>
                  <a:pt x="6010224" y="3139453"/>
                </a:lnTo>
                <a:lnTo>
                  <a:pt x="6012084" y="3142242"/>
                </a:lnTo>
                <a:lnTo>
                  <a:pt x="6013943" y="3145032"/>
                </a:lnTo>
                <a:lnTo>
                  <a:pt x="6015803" y="3147822"/>
                </a:lnTo>
                <a:lnTo>
                  <a:pt x="6017663" y="3150379"/>
                </a:lnTo>
                <a:lnTo>
                  <a:pt x="6019523" y="3152937"/>
                </a:lnTo>
                <a:lnTo>
                  <a:pt x="6021615" y="3155494"/>
                </a:lnTo>
                <a:lnTo>
                  <a:pt x="6023707" y="3157819"/>
                </a:lnTo>
                <a:lnTo>
                  <a:pt x="6025799" y="3160144"/>
                </a:lnTo>
                <a:lnTo>
                  <a:pt x="6027891" y="3162468"/>
                </a:lnTo>
                <a:lnTo>
                  <a:pt x="6029983" y="3164561"/>
                </a:lnTo>
                <a:lnTo>
                  <a:pt x="6032075" y="3166653"/>
                </a:lnTo>
                <a:lnTo>
                  <a:pt x="6034168" y="3168745"/>
                </a:lnTo>
                <a:lnTo>
                  <a:pt x="6036260" y="3170605"/>
                </a:lnTo>
                <a:lnTo>
                  <a:pt x="6038352" y="3172465"/>
                </a:lnTo>
                <a:lnTo>
                  <a:pt x="6040444" y="3174092"/>
                </a:lnTo>
                <a:lnTo>
                  <a:pt x="6042536" y="3175487"/>
                </a:lnTo>
                <a:lnTo>
                  <a:pt x="6044861" y="3176882"/>
                </a:lnTo>
                <a:lnTo>
                  <a:pt x="6093212" y="3207338"/>
                </a:lnTo>
                <a:lnTo>
                  <a:pt x="6095304" y="3208732"/>
                </a:lnTo>
                <a:lnTo>
                  <a:pt x="6097164" y="3208732"/>
                </a:lnTo>
                <a:lnTo>
                  <a:pt x="6099023" y="3208732"/>
                </a:lnTo>
                <a:lnTo>
                  <a:pt x="6100651" y="3208732"/>
                </a:lnTo>
                <a:lnTo>
                  <a:pt x="6102278" y="3208732"/>
                </a:lnTo>
                <a:lnTo>
                  <a:pt x="6103673" y="3208732"/>
                </a:lnTo>
                <a:lnTo>
                  <a:pt x="6111111" y="3208732"/>
                </a:lnTo>
                <a:lnTo>
                  <a:pt x="6111111" y="3191761"/>
                </a:lnTo>
                <a:lnTo>
                  <a:pt x="6111111" y="3191761"/>
                </a:lnTo>
                <a:close/>
                <a:moveTo>
                  <a:pt x="5938162" y="2915571"/>
                </a:moveTo>
                <a:lnTo>
                  <a:pt x="5930490" y="2858845"/>
                </a:lnTo>
                <a:lnTo>
                  <a:pt x="5930490" y="2856288"/>
                </a:lnTo>
                <a:lnTo>
                  <a:pt x="5930490" y="2853731"/>
                </a:lnTo>
                <a:lnTo>
                  <a:pt x="5930490" y="2851173"/>
                </a:lnTo>
                <a:lnTo>
                  <a:pt x="5930490" y="2848384"/>
                </a:lnTo>
                <a:lnTo>
                  <a:pt x="5930490" y="2845594"/>
                </a:lnTo>
                <a:lnTo>
                  <a:pt x="5930490" y="2842804"/>
                </a:lnTo>
                <a:lnTo>
                  <a:pt x="5930490" y="2840014"/>
                </a:lnTo>
                <a:lnTo>
                  <a:pt x="5930490" y="2837224"/>
                </a:lnTo>
                <a:lnTo>
                  <a:pt x="5929328" y="2834434"/>
                </a:lnTo>
                <a:lnTo>
                  <a:pt x="5927934" y="2831645"/>
                </a:lnTo>
                <a:lnTo>
                  <a:pt x="5926539" y="2828855"/>
                </a:lnTo>
                <a:lnTo>
                  <a:pt x="5925144" y="2826065"/>
                </a:lnTo>
                <a:lnTo>
                  <a:pt x="5923517" y="2823275"/>
                </a:lnTo>
                <a:lnTo>
                  <a:pt x="5921890" y="2820486"/>
                </a:lnTo>
                <a:lnTo>
                  <a:pt x="5920262" y="2817696"/>
                </a:lnTo>
                <a:lnTo>
                  <a:pt x="5918403" y="2814906"/>
                </a:lnTo>
                <a:lnTo>
                  <a:pt x="5916544" y="2812116"/>
                </a:lnTo>
                <a:lnTo>
                  <a:pt x="5914683" y="2809326"/>
                </a:lnTo>
                <a:lnTo>
                  <a:pt x="5912824" y="2806769"/>
                </a:lnTo>
                <a:lnTo>
                  <a:pt x="5910964" y="2804212"/>
                </a:lnTo>
                <a:lnTo>
                  <a:pt x="5908872" y="2801655"/>
                </a:lnTo>
                <a:lnTo>
                  <a:pt x="5906780" y="2799097"/>
                </a:lnTo>
                <a:lnTo>
                  <a:pt x="5904688" y="2796772"/>
                </a:lnTo>
                <a:lnTo>
                  <a:pt x="5902596" y="2794447"/>
                </a:lnTo>
                <a:lnTo>
                  <a:pt x="5900504" y="2792355"/>
                </a:lnTo>
                <a:lnTo>
                  <a:pt x="5898411" y="2790263"/>
                </a:lnTo>
                <a:lnTo>
                  <a:pt x="5896319" y="2788170"/>
                </a:lnTo>
                <a:lnTo>
                  <a:pt x="5894227" y="2786311"/>
                </a:lnTo>
                <a:lnTo>
                  <a:pt x="5892135" y="2784451"/>
                </a:lnTo>
                <a:lnTo>
                  <a:pt x="5890043" y="2782823"/>
                </a:lnTo>
                <a:lnTo>
                  <a:pt x="5887951" y="2781428"/>
                </a:lnTo>
                <a:lnTo>
                  <a:pt x="5885859" y="2780033"/>
                </a:lnTo>
                <a:lnTo>
                  <a:pt x="5831928" y="2748416"/>
                </a:lnTo>
                <a:lnTo>
                  <a:pt x="5829836" y="2747021"/>
                </a:lnTo>
                <a:lnTo>
                  <a:pt x="5827976" y="2747021"/>
                </a:lnTo>
                <a:lnTo>
                  <a:pt x="5826117" y="2747021"/>
                </a:lnTo>
                <a:lnTo>
                  <a:pt x="5824489" y="2747021"/>
                </a:lnTo>
                <a:lnTo>
                  <a:pt x="5822862" y="2747021"/>
                </a:lnTo>
                <a:lnTo>
                  <a:pt x="5821467" y="2747021"/>
                </a:lnTo>
                <a:lnTo>
                  <a:pt x="5814029" y="2747021"/>
                </a:lnTo>
                <a:lnTo>
                  <a:pt x="5814029" y="2763992"/>
                </a:lnTo>
                <a:lnTo>
                  <a:pt x="5821700" y="2820718"/>
                </a:lnTo>
                <a:lnTo>
                  <a:pt x="5821700" y="2823275"/>
                </a:lnTo>
                <a:lnTo>
                  <a:pt x="5821700" y="2825833"/>
                </a:lnTo>
                <a:lnTo>
                  <a:pt x="5821700" y="2828390"/>
                </a:lnTo>
                <a:lnTo>
                  <a:pt x="5821700" y="2831180"/>
                </a:lnTo>
                <a:lnTo>
                  <a:pt x="5821700" y="2833970"/>
                </a:lnTo>
                <a:lnTo>
                  <a:pt x="5821700" y="2836759"/>
                </a:lnTo>
                <a:lnTo>
                  <a:pt x="5821700" y="2839549"/>
                </a:lnTo>
                <a:lnTo>
                  <a:pt x="5821700" y="2842339"/>
                </a:lnTo>
                <a:lnTo>
                  <a:pt x="5822862" y="2845129"/>
                </a:lnTo>
                <a:lnTo>
                  <a:pt x="5824257" y="2847918"/>
                </a:lnTo>
                <a:lnTo>
                  <a:pt x="5825652" y="2850709"/>
                </a:lnTo>
                <a:lnTo>
                  <a:pt x="5827047" y="2853498"/>
                </a:lnTo>
                <a:lnTo>
                  <a:pt x="5828673" y="2856288"/>
                </a:lnTo>
                <a:lnTo>
                  <a:pt x="5830301" y="2859078"/>
                </a:lnTo>
                <a:lnTo>
                  <a:pt x="5831928" y="2861868"/>
                </a:lnTo>
                <a:lnTo>
                  <a:pt x="5833788" y="2864657"/>
                </a:lnTo>
                <a:lnTo>
                  <a:pt x="5835648" y="2867447"/>
                </a:lnTo>
                <a:lnTo>
                  <a:pt x="5837507" y="2870237"/>
                </a:lnTo>
                <a:lnTo>
                  <a:pt x="5839367" y="2872794"/>
                </a:lnTo>
                <a:lnTo>
                  <a:pt x="5841226" y="2875352"/>
                </a:lnTo>
                <a:lnTo>
                  <a:pt x="5843318" y="2877909"/>
                </a:lnTo>
                <a:lnTo>
                  <a:pt x="5845410" y="2880234"/>
                </a:lnTo>
                <a:lnTo>
                  <a:pt x="5847503" y="2882559"/>
                </a:lnTo>
                <a:lnTo>
                  <a:pt x="5849595" y="2884883"/>
                </a:lnTo>
                <a:lnTo>
                  <a:pt x="5851687" y="2886976"/>
                </a:lnTo>
                <a:lnTo>
                  <a:pt x="5853779" y="2889068"/>
                </a:lnTo>
                <a:lnTo>
                  <a:pt x="5855871" y="2891160"/>
                </a:lnTo>
                <a:lnTo>
                  <a:pt x="5857963" y="2893020"/>
                </a:lnTo>
                <a:lnTo>
                  <a:pt x="5860055" y="2894880"/>
                </a:lnTo>
                <a:lnTo>
                  <a:pt x="5862148" y="2896507"/>
                </a:lnTo>
                <a:lnTo>
                  <a:pt x="5864240" y="2897903"/>
                </a:lnTo>
                <a:lnTo>
                  <a:pt x="5866332" y="2899297"/>
                </a:lnTo>
                <a:lnTo>
                  <a:pt x="5914683" y="2929753"/>
                </a:lnTo>
                <a:lnTo>
                  <a:pt x="5916775" y="2931147"/>
                </a:lnTo>
                <a:lnTo>
                  <a:pt x="5918636" y="2931147"/>
                </a:lnTo>
                <a:lnTo>
                  <a:pt x="5920495" y="2931147"/>
                </a:lnTo>
                <a:lnTo>
                  <a:pt x="5922122" y="2931147"/>
                </a:lnTo>
                <a:lnTo>
                  <a:pt x="5923750" y="2931147"/>
                </a:lnTo>
                <a:lnTo>
                  <a:pt x="5925144" y="2931147"/>
                </a:lnTo>
                <a:lnTo>
                  <a:pt x="5932583" y="2931147"/>
                </a:lnTo>
                <a:lnTo>
                  <a:pt x="5932583" y="2915571"/>
                </a:lnTo>
                <a:lnTo>
                  <a:pt x="5932583" y="2915571"/>
                </a:lnTo>
                <a:close/>
                <a:moveTo>
                  <a:pt x="5762190" y="2643333"/>
                </a:moveTo>
                <a:lnTo>
                  <a:pt x="5744291" y="2588932"/>
                </a:lnTo>
                <a:lnTo>
                  <a:pt x="5744291" y="2586375"/>
                </a:lnTo>
                <a:lnTo>
                  <a:pt x="5744291" y="2584050"/>
                </a:lnTo>
                <a:lnTo>
                  <a:pt x="5744291" y="2581493"/>
                </a:lnTo>
                <a:lnTo>
                  <a:pt x="5743129" y="2578936"/>
                </a:lnTo>
                <a:lnTo>
                  <a:pt x="5741734" y="2576378"/>
                </a:lnTo>
                <a:lnTo>
                  <a:pt x="5740339" y="2573821"/>
                </a:lnTo>
                <a:lnTo>
                  <a:pt x="5738945" y="2571264"/>
                </a:lnTo>
                <a:lnTo>
                  <a:pt x="5737317" y="2568706"/>
                </a:lnTo>
                <a:lnTo>
                  <a:pt x="5735690" y="2566149"/>
                </a:lnTo>
                <a:lnTo>
                  <a:pt x="5733830" y="2563592"/>
                </a:lnTo>
                <a:lnTo>
                  <a:pt x="5731971" y="2561034"/>
                </a:lnTo>
                <a:lnTo>
                  <a:pt x="5730111" y="2558477"/>
                </a:lnTo>
                <a:lnTo>
                  <a:pt x="5728019" y="2555920"/>
                </a:lnTo>
                <a:lnTo>
                  <a:pt x="5725927" y="2553362"/>
                </a:lnTo>
                <a:lnTo>
                  <a:pt x="5723835" y="2550805"/>
                </a:lnTo>
                <a:lnTo>
                  <a:pt x="5721510" y="2548480"/>
                </a:lnTo>
                <a:lnTo>
                  <a:pt x="5719185" y="2546155"/>
                </a:lnTo>
                <a:lnTo>
                  <a:pt x="5716861" y="2543830"/>
                </a:lnTo>
                <a:lnTo>
                  <a:pt x="5714537" y="2541506"/>
                </a:lnTo>
                <a:lnTo>
                  <a:pt x="5712212" y="2539414"/>
                </a:lnTo>
                <a:lnTo>
                  <a:pt x="5709887" y="2537321"/>
                </a:lnTo>
                <a:lnTo>
                  <a:pt x="5707331" y="2535229"/>
                </a:lnTo>
                <a:lnTo>
                  <a:pt x="5704773" y="2533369"/>
                </a:lnTo>
                <a:lnTo>
                  <a:pt x="5702216" y="2531509"/>
                </a:lnTo>
                <a:lnTo>
                  <a:pt x="5699659" y="2529649"/>
                </a:lnTo>
                <a:lnTo>
                  <a:pt x="5697102" y="2528022"/>
                </a:lnTo>
                <a:lnTo>
                  <a:pt x="5694545" y="2526394"/>
                </a:lnTo>
                <a:lnTo>
                  <a:pt x="5691988" y="2524999"/>
                </a:lnTo>
                <a:lnTo>
                  <a:pt x="5689663" y="2523605"/>
                </a:lnTo>
                <a:lnTo>
                  <a:pt x="5687339" y="2522442"/>
                </a:lnTo>
                <a:lnTo>
                  <a:pt x="5685014" y="2522442"/>
                </a:lnTo>
                <a:lnTo>
                  <a:pt x="5682689" y="2522442"/>
                </a:lnTo>
                <a:lnTo>
                  <a:pt x="5629457" y="2501286"/>
                </a:lnTo>
                <a:lnTo>
                  <a:pt x="5627132" y="2501286"/>
                </a:lnTo>
                <a:lnTo>
                  <a:pt x="5622715" y="2497102"/>
                </a:lnTo>
                <a:lnTo>
                  <a:pt x="5620856" y="2497102"/>
                </a:lnTo>
                <a:lnTo>
                  <a:pt x="5618996" y="2497102"/>
                </a:lnTo>
                <a:lnTo>
                  <a:pt x="5609000" y="2497102"/>
                </a:lnTo>
                <a:lnTo>
                  <a:pt x="5609000" y="2507796"/>
                </a:lnTo>
                <a:lnTo>
                  <a:pt x="5609000" y="2509888"/>
                </a:lnTo>
                <a:lnTo>
                  <a:pt x="5609000" y="2511980"/>
                </a:lnTo>
                <a:lnTo>
                  <a:pt x="5609000" y="2514305"/>
                </a:lnTo>
                <a:lnTo>
                  <a:pt x="5626899" y="2568706"/>
                </a:lnTo>
                <a:lnTo>
                  <a:pt x="5626899" y="2571264"/>
                </a:lnTo>
                <a:lnTo>
                  <a:pt x="5626899" y="2573588"/>
                </a:lnTo>
                <a:lnTo>
                  <a:pt x="5626899" y="2576146"/>
                </a:lnTo>
                <a:lnTo>
                  <a:pt x="5628062" y="2578703"/>
                </a:lnTo>
                <a:lnTo>
                  <a:pt x="5629457" y="2581260"/>
                </a:lnTo>
                <a:lnTo>
                  <a:pt x="5630851" y="2583818"/>
                </a:lnTo>
                <a:lnTo>
                  <a:pt x="5632246" y="2586375"/>
                </a:lnTo>
                <a:lnTo>
                  <a:pt x="5633873" y="2588932"/>
                </a:lnTo>
                <a:lnTo>
                  <a:pt x="5635500" y="2591490"/>
                </a:lnTo>
                <a:lnTo>
                  <a:pt x="5637360" y="2594047"/>
                </a:lnTo>
                <a:lnTo>
                  <a:pt x="5639220" y="2596604"/>
                </a:lnTo>
                <a:lnTo>
                  <a:pt x="5641080" y="2599162"/>
                </a:lnTo>
                <a:lnTo>
                  <a:pt x="5643172" y="2601719"/>
                </a:lnTo>
                <a:lnTo>
                  <a:pt x="5645264" y="2604276"/>
                </a:lnTo>
                <a:lnTo>
                  <a:pt x="5647356" y="2606834"/>
                </a:lnTo>
                <a:lnTo>
                  <a:pt x="5649680" y="2609159"/>
                </a:lnTo>
                <a:lnTo>
                  <a:pt x="5652005" y="2611483"/>
                </a:lnTo>
                <a:lnTo>
                  <a:pt x="5654329" y="2613808"/>
                </a:lnTo>
                <a:lnTo>
                  <a:pt x="5656654" y="2616133"/>
                </a:lnTo>
                <a:lnTo>
                  <a:pt x="5658979" y="2618225"/>
                </a:lnTo>
                <a:lnTo>
                  <a:pt x="5661303" y="2620318"/>
                </a:lnTo>
                <a:lnTo>
                  <a:pt x="5663860" y="2622410"/>
                </a:lnTo>
                <a:lnTo>
                  <a:pt x="5669207" y="2624967"/>
                </a:lnTo>
                <a:lnTo>
                  <a:pt x="5671764" y="2626827"/>
                </a:lnTo>
                <a:lnTo>
                  <a:pt x="5674321" y="2628687"/>
                </a:lnTo>
                <a:lnTo>
                  <a:pt x="5676878" y="2630314"/>
                </a:lnTo>
                <a:lnTo>
                  <a:pt x="5679435" y="2631942"/>
                </a:lnTo>
                <a:lnTo>
                  <a:pt x="5681992" y="2633337"/>
                </a:lnTo>
                <a:lnTo>
                  <a:pt x="5684317" y="2634731"/>
                </a:lnTo>
                <a:lnTo>
                  <a:pt x="5686641" y="2635894"/>
                </a:lnTo>
                <a:lnTo>
                  <a:pt x="5688966" y="2635894"/>
                </a:lnTo>
                <a:lnTo>
                  <a:pt x="5691291" y="2635894"/>
                </a:lnTo>
                <a:lnTo>
                  <a:pt x="5744523" y="2657050"/>
                </a:lnTo>
                <a:lnTo>
                  <a:pt x="5746848" y="2657050"/>
                </a:lnTo>
                <a:lnTo>
                  <a:pt x="5748940" y="2657050"/>
                </a:lnTo>
                <a:lnTo>
                  <a:pt x="5750800" y="2657050"/>
                </a:lnTo>
                <a:lnTo>
                  <a:pt x="5752660" y="2657050"/>
                </a:lnTo>
                <a:lnTo>
                  <a:pt x="5762655" y="2657050"/>
                </a:lnTo>
                <a:lnTo>
                  <a:pt x="5762655" y="2646356"/>
                </a:lnTo>
                <a:lnTo>
                  <a:pt x="5762655" y="2644263"/>
                </a:lnTo>
                <a:lnTo>
                  <a:pt x="5762655" y="2642171"/>
                </a:lnTo>
                <a:lnTo>
                  <a:pt x="5762655" y="2639846"/>
                </a:lnTo>
                <a:lnTo>
                  <a:pt x="5762655" y="2639846"/>
                </a:lnTo>
                <a:close/>
                <a:moveTo>
                  <a:pt x="3845799" y="1476036"/>
                </a:moveTo>
                <a:lnTo>
                  <a:pt x="3843940" y="1476036"/>
                </a:lnTo>
                <a:lnTo>
                  <a:pt x="3842080" y="1476036"/>
                </a:lnTo>
                <a:lnTo>
                  <a:pt x="3840221" y="1476036"/>
                </a:lnTo>
                <a:lnTo>
                  <a:pt x="3798145" y="1495797"/>
                </a:lnTo>
                <a:lnTo>
                  <a:pt x="3796286" y="1495797"/>
                </a:lnTo>
                <a:lnTo>
                  <a:pt x="3794891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4891" y="1495797"/>
                </a:lnTo>
                <a:lnTo>
                  <a:pt x="3796286" y="1495797"/>
                </a:lnTo>
                <a:lnTo>
                  <a:pt x="3798145" y="1495797"/>
                </a:lnTo>
                <a:lnTo>
                  <a:pt x="3840221" y="1515558"/>
                </a:lnTo>
                <a:lnTo>
                  <a:pt x="3842080" y="1515558"/>
                </a:lnTo>
                <a:lnTo>
                  <a:pt x="3843940" y="1515558"/>
                </a:lnTo>
                <a:lnTo>
                  <a:pt x="3845799" y="1515558"/>
                </a:lnTo>
                <a:lnTo>
                  <a:pt x="3847891" y="1515558"/>
                </a:lnTo>
                <a:lnTo>
                  <a:pt x="3849984" y="1515558"/>
                </a:lnTo>
                <a:lnTo>
                  <a:pt x="3852308" y="1515558"/>
                </a:lnTo>
                <a:lnTo>
                  <a:pt x="3854633" y="1515558"/>
                </a:lnTo>
                <a:lnTo>
                  <a:pt x="3856957" y="1515558"/>
                </a:lnTo>
                <a:lnTo>
                  <a:pt x="3859282" y="1515558"/>
                </a:lnTo>
                <a:lnTo>
                  <a:pt x="3861839" y="1515558"/>
                </a:lnTo>
                <a:lnTo>
                  <a:pt x="3892524" y="1515558"/>
                </a:lnTo>
                <a:lnTo>
                  <a:pt x="3895081" y="1515558"/>
                </a:lnTo>
                <a:lnTo>
                  <a:pt x="3897405" y="1515558"/>
                </a:lnTo>
                <a:lnTo>
                  <a:pt x="3899730" y="1515558"/>
                </a:lnTo>
                <a:lnTo>
                  <a:pt x="3902054" y="1515558"/>
                </a:lnTo>
                <a:lnTo>
                  <a:pt x="3904379" y="1515558"/>
                </a:lnTo>
                <a:lnTo>
                  <a:pt x="3906471" y="1515558"/>
                </a:lnTo>
                <a:lnTo>
                  <a:pt x="3908563" y="1515558"/>
                </a:lnTo>
                <a:lnTo>
                  <a:pt x="3910423" y="1515558"/>
                </a:lnTo>
                <a:lnTo>
                  <a:pt x="3912283" y="1515558"/>
                </a:lnTo>
                <a:lnTo>
                  <a:pt x="3914142" y="1515558"/>
                </a:lnTo>
                <a:lnTo>
                  <a:pt x="3956217" y="1495797"/>
                </a:lnTo>
                <a:lnTo>
                  <a:pt x="3958077" y="1495797"/>
                </a:lnTo>
                <a:lnTo>
                  <a:pt x="3959472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59472" y="1495797"/>
                </a:lnTo>
                <a:lnTo>
                  <a:pt x="3958077" y="1495797"/>
                </a:lnTo>
                <a:lnTo>
                  <a:pt x="3956217" y="1495797"/>
                </a:lnTo>
                <a:lnTo>
                  <a:pt x="3914142" y="1476036"/>
                </a:lnTo>
                <a:lnTo>
                  <a:pt x="3912283" y="1476036"/>
                </a:lnTo>
                <a:lnTo>
                  <a:pt x="3910423" y="1476036"/>
                </a:lnTo>
                <a:lnTo>
                  <a:pt x="3908563" y="1476036"/>
                </a:lnTo>
                <a:lnTo>
                  <a:pt x="3906471" y="1476036"/>
                </a:lnTo>
                <a:lnTo>
                  <a:pt x="3904379" y="1476036"/>
                </a:lnTo>
                <a:lnTo>
                  <a:pt x="3902519" y="1474176"/>
                </a:lnTo>
                <a:lnTo>
                  <a:pt x="3900195" y="1474176"/>
                </a:lnTo>
                <a:lnTo>
                  <a:pt x="3897870" y="1474176"/>
                </a:lnTo>
                <a:lnTo>
                  <a:pt x="3895546" y="1474176"/>
                </a:lnTo>
                <a:lnTo>
                  <a:pt x="3892989" y="1474176"/>
                </a:lnTo>
                <a:lnTo>
                  <a:pt x="3862304" y="1474176"/>
                </a:lnTo>
                <a:lnTo>
                  <a:pt x="3859747" y="1474176"/>
                </a:lnTo>
                <a:lnTo>
                  <a:pt x="3856028" y="1474176"/>
                </a:lnTo>
                <a:lnTo>
                  <a:pt x="3853703" y="1474176"/>
                </a:lnTo>
                <a:lnTo>
                  <a:pt x="3851379" y="1474176"/>
                </a:lnTo>
                <a:lnTo>
                  <a:pt x="3849054" y="1474176"/>
                </a:lnTo>
                <a:lnTo>
                  <a:pt x="3846962" y="1474176"/>
                </a:lnTo>
                <a:lnTo>
                  <a:pt x="3844870" y="1474176"/>
                </a:lnTo>
                <a:lnTo>
                  <a:pt x="3844870" y="1474176"/>
                </a:lnTo>
                <a:close/>
                <a:moveTo>
                  <a:pt x="3590095" y="1488822"/>
                </a:moveTo>
                <a:lnTo>
                  <a:pt x="3588235" y="1488822"/>
                </a:lnTo>
                <a:lnTo>
                  <a:pt x="3586375" y="1488822"/>
                </a:lnTo>
                <a:lnTo>
                  <a:pt x="3584516" y="1488822"/>
                </a:lnTo>
                <a:lnTo>
                  <a:pt x="3542441" y="1508583"/>
                </a:lnTo>
                <a:lnTo>
                  <a:pt x="3540581" y="1508583"/>
                </a:lnTo>
                <a:lnTo>
                  <a:pt x="3539186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9186" y="1508583"/>
                </a:lnTo>
                <a:lnTo>
                  <a:pt x="3540581" y="1508583"/>
                </a:lnTo>
                <a:lnTo>
                  <a:pt x="3542441" y="1508583"/>
                </a:lnTo>
                <a:lnTo>
                  <a:pt x="3584516" y="1528344"/>
                </a:lnTo>
                <a:lnTo>
                  <a:pt x="3586375" y="1528344"/>
                </a:lnTo>
                <a:lnTo>
                  <a:pt x="3588235" y="1528344"/>
                </a:lnTo>
                <a:lnTo>
                  <a:pt x="3590095" y="1528344"/>
                </a:lnTo>
                <a:lnTo>
                  <a:pt x="3592187" y="1528344"/>
                </a:lnTo>
                <a:lnTo>
                  <a:pt x="3594279" y="1528344"/>
                </a:lnTo>
                <a:lnTo>
                  <a:pt x="3596604" y="1528344"/>
                </a:lnTo>
                <a:lnTo>
                  <a:pt x="3598928" y="1528344"/>
                </a:lnTo>
                <a:lnTo>
                  <a:pt x="3601253" y="1528344"/>
                </a:lnTo>
                <a:lnTo>
                  <a:pt x="3603577" y="1528344"/>
                </a:lnTo>
                <a:lnTo>
                  <a:pt x="3606134" y="1528344"/>
                </a:lnTo>
                <a:lnTo>
                  <a:pt x="3636819" y="1528344"/>
                </a:lnTo>
                <a:lnTo>
                  <a:pt x="3639376" y="1528344"/>
                </a:lnTo>
                <a:lnTo>
                  <a:pt x="3641701" y="1528344"/>
                </a:lnTo>
                <a:lnTo>
                  <a:pt x="3644025" y="1528344"/>
                </a:lnTo>
                <a:lnTo>
                  <a:pt x="3646350" y="1528344"/>
                </a:lnTo>
                <a:lnTo>
                  <a:pt x="3648674" y="1528344"/>
                </a:lnTo>
                <a:lnTo>
                  <a:pt x="3650766" y="1528344"/>
                </a:lnTo>
                <a:lnTo>
                  <a:pt x="3652859" y="1528344"/>
                </a:lnTo>
                <a:lnTo>
                  <a:pt x="3654718" y="1528344"/>
                </a:lnTo>
                <a:lnTo>
                  <a:pt x="3656578" y="1528344"/>
                </a:lnTo>
                <a:lnTo>
                  <a:pt x="3658438" y="1528344"/>
                </a:lnTo>
                <a:lnTo>
                  <a:pt x="3700513" y="1508583"/>
                </a:lnTo>
                <a:lnTo>
                  <a:pt x="3702372" y="1508583"/>
                </a:lnTo>
                <a:lnTo>
                  <a:pt x="3703767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3767" y="1508583"/>
                </a:lnTo>
                <a:lnTo>
                  <a:pt x="3702372" y="1508583"/>
                </a:lnTo>
                <a:lnTo>
                  <a:pt x="3700513" y="1508583"/>
                </a:lnTo>
                <a:lnTo>
                  <a:pt x="3658438" y="1488822"/>
                </a:lnTo>
                <a:lnTo>
                  <a:pt x="3656578" y="1488822"/>
                </a:lnTo>
                <a:lnTo>
                  <a:pt x="3654718" y="1488822"/>
                </a:lnTo>
                <a:lnTo>
                  <a:pt x="3652859" y="1488822"/>
                </a:lnTo>
                <a:lnTo>
                  <a:pt x="3650766" y="1488822"/>
                </a:lnTo>
                <a:lnTo>
                  <a:pt x="3648674" y="1488822"/>
                </a:lnTo>
                <a:lnTo>
                  <a:pt x="3646350" y="1488822"/>
                </a:lnTo>
                <a:lnTo>
                  <a:pt x="3644025" y="1488822"/>
                </a:lnTo>
                <a:lnTo>
                  <a:pt x="3641701" y="1488822"/>
                </a:lnTo>
                <a:lnTo>
                  <a:pt x="3639376" y="1488822"/>
                </a:lnTo>
                <a:lnTo>
                  <a:pt x="3636819" y="1488822"/>
                </a:lnTo>
                <a:lnTo>
                  <a:pt x="3607297" y="1488822"/>
                </a:lnTo>
                <a:lnTo>
                  <a:pt x="3604740" y="1488822"/>
                </a:lnTo>
                <a:lnTo>
                  <a:pt x="3602415" y="1488822"/>
                </a:lnTo>
                <a:lnTo>
                  <a:pt x="3600091" y="1488822"/>
                </a:lnTo>
                <a:lnTo>
                  <a:pt x="3597766" y="1488822"/>
                </a:lnTo>
                <a:lnTo>
                  <a:pt x="3595441" y="1488822"/>
                </a:lnTo>
                <a:lnTo>
                  <a:pt x="3593349" y="1488822"/>
                </a:lnTo>
                <a:lnTo>
                  <a:pt x="3591257" y="1488822"/>
                </a:lnTo>
                <a:lnTo>
                  <a:pt x="3591257" y="1488822"/>
                </a:lnTo>
                <a:close/>
                <a:moveTo>
                  <a:pt x="3473865" y="1493239"/>
                </a:moveTo>
                <a:lnTo>
                  <a:pt x="3433650" y="1469991"/>
                </a:lnTo>
                <a:cubicBezTo>
                  <a:pt x="3407243" y="1456156"/>
                  <a:pt x="3376535" y="1452992"/>
                  <a:pt x="3347873" y="1461157"/>
                </a:cubicBezTo>
                <a:lnTo>
                  <a:pt x="3303706" y="1476500"/>
                </a:lnTo>
                <a:cubicBezTo>
                  <a:pt x="3279065" y="1485102"/>
                  <a:pt x="3277205" y="1503003"/>
                  <a:pt x="3299521" y="1516488"/>
                </a:cubicBezTo>
                <a:lnTo>
                  <a:pt x="3339736" y="1539736"/>
                </a:lnTo>
                <a:cubicBezTo>
                  <a:pt x="3366144" y="1553569"/>
                  <a:pt x="3396852" y="1556730"/>
                  <a:pt x="3425514" y="1548570"/>
                </a:cubicBezTo>
                <a:lnTo>
                  <a:pt x="3469681" y="1533226"/>
                </a:lnTo>
                <a:cubicBezTo>
                  <a:pt x="3494322" y="1524624"/>
                  <a:pt x="3496181" y="1506723"/>
                  <a:pt x="3473865" y="1493239"/>
                </a:cubicBezTo>
                <a:lnTo>
                  <a:pt x="3473865" y="1493239"/>
                </a:lnTo>
                <a:close/>
                <a:moveTo>
                  <a:pt x="3187941" y="6082921"/>
                </a:moveTo>
                <a:lnTo>
                  <a:pt x="3215836" y="6029683"/>
                </a:lnTo>
                <a:cubicBezTo>
                  <a:pt x="3231504" y="5995020"/>
                  <a:pt x="3232341" y="5955474"/>
                  <a:pt x="3218161" y="5920183"/>
                </a:cubicBezTo>
                <a:lnTo>
                  <a:pt x="3192590" y="5865782"/>
                </a:lnTo>
                <a:cubicBezTo>
                  <a:pt x="3190638" y="5850880"/>
                  <a:pt x="3176969" y="5840395"/>
                  <a:pt x="3162068" y="5842371"/>
                </a:cubicBezTo>
                <a:cubicBezTo>
                  <a:pt x="3149864" y="5843976"/>
                  <a:pt x="3140264" y="5853577"/>
                  <a:pt x="3138660" y="5865782"/>
                </a:cubicBezTo>
                <a:lnTo>
                  <a:pt x="3113089" y="5920183"/>
                </a:lnTo>
                <a:cubicBezTo>
                  <a:pt x="3098909" y="5955474"/>
                  <a:pt x="3099746" y="5995020"/>
                  <a:pt x="3115414" y="6029683"/>
                </a:cubicBezTo>
                <a:lnTo>
                  <a:pt x="3143309" y="6082921"/>
                </a:lnTo>
                <a:cubicBezTo>
                  <a:pt x="3147121" y="6095173"/>
                  <a:pt x="3160139" y="6102032"/>
                  <a:pt x="3172413" y="6098219"/>
                </a:cubicBezTo>
                <a:cubicBezTo>
                  <a:pt x="3179712" y="6095964"/>
                  <a:pt x="3185430" y="6090221"/>
                  <a:pt x="3187708" y="6082921"/>
                </a:cubicBezTo>
                <a:lnTo>
                  <a:pt x="3187708" y="6082921"/>
                </a:lnTo>
                <a:close/>
                <a:moveTo>
                  <a:pt x="3164695" y="5754423"/>
                </a:moveTo>
                <a:cubicBezTo>
                  <a:pt x="3175132" y="5750913"/>
                  <a:pt x="3183571" y="5743147"/>
                  <a:pt x="3187941" y="5733034"/>
                </a:cubicBezTo>
                <a:lnTo>
                  <a:pt x="3215836" y="5679796"/>
                </a:lnTo>
                <a:cubicBezTo>
                  <a:pt x="3231504" y="5645132"/>
                  <a:pt x="3232341" y="5605587"/>
                  <a:pt x="3218161" y="5570296"/>
                </a:cubicBezTo>
                <a:lnTo>
                  <a:pt x="3192590" y="5515895"/>
                </a:lnTo>
                <a:cubicBezTo>
                  <a:pt x="3190638" y="5500993"/>
                  <a:pt x="3176969" y="5490508"/>
                  <a:pt x="3162068" y="5492484"/>
                </a:cubicBezTo>
                <a:cubicBezTo>
                  <a:pt x="3149864" y="5494088"/>
                  <a:pt x="3140264" y="5503690"/>
                  <a:pt x="3138660" y="5515895"/>
                </a:cubicBezTo>
                <a:lnTo>
                  <a:pt x="3112159" y="5570529"/>
                </a:lnTo>
                <a:cubicBezTo>
                  <a:pt x="3097979" y="5605819"/>
                  <a:pt x="3098816" y="5645365"/>
                  <a:pt x="3114484" y="5680028"/>
                </a:cubicBezTo>
                <a:lnTo>
                  <a:pt x="3142379" y="5733267"/>
                </a:lnTo>
                <a:cubicBezTo>
                  <a:pt x="3146749" y="5743380"/>
                  <a:pt x="3155187" y="5751145"/>
                  <a:pt x="3165625" y="5754655"/>
                </a:cubicBezTo>
                <a:lnTo>
                  <a:pt x="3165625" y="5754655"/>
                </a:lnTo>
                <a:close/>
                <a:moveTo>
                  <a:pt x="3164695" y="5410348"/>
                </a:moveTo>
                <a:cubicBezTo>
                  <a:pt x="3175132" y="5406837"/>
                  <a:pt x="3183571" y="5399073"/>
                  <a:pt x="3187941" y="5388960"/>
                </a:cubicBezTo>
                <a:lnTo>
                  <a:pt x="3215836" y="5335721"/>
                </a:lnTo>
                <a:cubicBezTo>
                  <a:pt x="3231504" y="5301058"/>
                  <a:pt x="3232341" y="5261512"/>
                  <a:pt x="3218161" y="5226222"/>
                </a:cubicBezTo>
                <a:lnTo>
                  <a:pt x="3192590" y="5171820"/>
                </a:lnTo>
                <a:cubicBezTo>
                  <a:pt x="3190638" y="5156918"/>
                  <a:pt x="3176969" y="5146433"/>
                  <a:pt x="3162068" y="5148409"/>
                </a:cubicBezTo>
                <a:cubicBezTo>
                  <a:pt x="3149864" y="5150013"/>
                  <a:pt x="3140264" y="5159615"/>
                  <a:pt x="3138660" y="5171820"/>
                </a:cubicBezTo>
                <a:lnTo>
                  <a:pt x="3112159" y="5226454"/>
                </a:lnTo>
                <a:cubicBezTo>
                  <a:pt x="3097979" y="5261745"/>
                  <a:pt x="3098816" y="5301290"/>
                  <a:pt x="3114484" y="5335953"/>
                </a:cubicBezTo>
                <a:lnTo>
                  <a:pt x="3142379" y="5389192"/>
                </a:lnTo>
                <a:cubicBezTo>
                  <a:pt x="3146749" y="5399305"/>
                  <a:pt x="3155187" y="5407070"/>
                  <a:pt x="3165625" y="5410580"/>
                </a:cubicBezTo>
                <a:lnTo>
                  <a:pt x="3165625" y="5410580"/>
                </a:lnTo>
                <a:close/>
                <a:moveTo>
                  <a:pt x="3164695" y="5040700"/>
                </a:moveTo>
                <a:cubicBezTo>
                  <a:pt x="3175132" y="5037189"/>
                  <a:pt x="3183571" y="5029424"/>
                  <a:pt x="3187941" y="5019311"/>
                </a:cubicBezTo>
                <a:lnTo>
                  <a:pt x="3215836" y="4966072"/>
                </a:lnTo>
                <a:cubicBezTo>
                  <a:pt x="3231504" y="4931409"/>
                  <a:pt x="3232341" y="4891864"/>
                  <a:pt x="3218161" y="4856573"/>
                </a:cubicBezTo>
                <a:lnTo>
                  <a:pt x="3192590" y="4802172"/>
                </a:lnTo>
                <a:cubicBezTo>
                  <a:pt x="3190638" y="4787270"/>
                  <a:pt x="3176969" y="4776785"/>
                  <a:pt x="3162068" y="4778761"/>
                </a:cubicBezTo>
                <a:cubicBezTo>
                  <a:pt x="3149864" y="4780365"/>
                  <a:pt x="3140264" y="4789967"/>
                  <a:pt x="3138660" y="4802172"/>
                </a:cubicBezTo>
                <a:lnTo>
                  <a:pt x="3113089" y="4856573"/>
                </a:lnTo>
                <a:cubicBezTo>
                  <a:pt x="3098909" y="4891864"/>
                  <a:pt x="3099746" y="4931409"/>
                  <a:pt x="3115414" y="4966072"/>
                </a:cubicBezTo>
                <a:lnTo>
                  <a:pt x="3143309" y="5019311"/>
                </a:lnTo>
                <a:cubicBezTo>
                  <a:pt x="3147679" y="5029424"/>
                  <a:pt x="3156117" y="5037189"/>
                  <a:pt x="3166555" y="5040700"/>
                </a:cubicBezTo>
                <a:lnTo>
                  <a:pt x="3166555" y="5040700"/>
                </a:lnTo>
                <a:close/>
                <a:moveTo>
                  <a:pt x="3164695" y="4735217"/>
                </a:moveTo>
                <a:cubicBezTo>
                  <a:pt x="3175132" y="4731706"/>
                  <a:pt x="3183571" y="4723941"/>
                  <a:pt x="3187941" y="4713829"/>
                </a:cubicBezTo>
                <a:lnTo>
                  <a:pt x="3215836" y="4660590"/>
                </a:lnTo>
                <a:cubicBezTo>
                  <a:pt x="3231504" y="4625926"/>
                  <a:pt x="3232341" y="4586381"/>
                  <a:pt x="3218161" y="4551090"/>
                </a:cubicBezTo>
                <a:lnTo>
                  <a:pt x="3192590" y="4496689"/>
                </a:lnTo>
                <a:cubicBezTo>
                  <a:pt x="3190638" y="4481787"/>
                  <a:pt x="3176969" y="4471302"/>
                  <a:pt x="3162068" y="4473278"/>
                </a:cubicBezTo>
                <a:cubicBezTo>
                  <a:pt x="3149864" y="4474882"/>
                  <a:pt x="3140264" y="4484484"/>
                  <a:pt x="3138660" y="4496689"/>
                </a:cubicBezTo>
                <a:lnTo>
                  <a:pt x="3113089" y="4551090"/>
                </a:lnTo>
                <a:cubicBezTo>
                  <a:pt x="3098909" y="4586381"/>
                  <a:pt x="3099746" y="4625926"/>
                  <a:pt x="3115414" y="4660590"/>
                </a:cubicBezTo>
                <a:lnTo>
                  <a:pt x="3143309" y="4713829"/>
                </a:lnTo>
                <a:cubicBezTo>
                  <a:pt x="3147679" y="4723941"/>
                  <a:pt x="3156117" y="4731706"/>
                  <a:pt x="3166555" y="4735217"/>
                </a:cubicBezTo>
                <a:lnTo>
                  <a:pt x="3166555" y="4735217"/>
                </a:lnTo>
                <a:close/>
                <a:moveTo>
                  <a:pt x="3164695" y="4452052"/>
                </a:moveTo>
                <a:lnTo>
                  <a:pt x="3179805" y="4428804"/>
                </a:lnTo>
                <a:cubicBezTo>
                  <a:pt x="3218602" y="4374101"/>
                  <a:pt x="3262583" y="4323257"/>
                  <a:pt x="3311144" y="4276992"/>
                </a:cubicBezTo>
                <a:lnTo>
                  <a:pt x="3323232" y="4264903"/>
                </a:lnTo>
                <a:lnTo>
                  <a:pt x="3369724" y="5706299"/>
                </a:lnTo>
                <a:cubicBezTo>
                  <a:pt x="3370956" y="5746286"/>
                  <a:pt x="3370956" y="5783785"/>
                  <a:pt x="3369724" y="5818821"/>
                </a:cubicBezTo>
                <a:cubicBezTo>
                  <a:pt x="3363680" y="5970168"/>
                  <a:pt x="3333228" y="6074552"/>
                  <a:pt x="3289758" y="6141972"/>
                </a:cubicBezTo>
                <a:cubicBezTo>
                  <a:pt x="3262374" y="6188538"/>
                  <a:pt x="3217370" y="6222063"/>
                  <a:pt x="3164928" y="6234966"/>
                </a:cubicBezTo>
                <a:cubicBezTo>
                  <a:pt x="3112485" y="6222063"/>
                  <a:pt x="3067481" y="6188538"/>
                  <a:pt x="3040097" y="6141972"/>
                </a:cubicBezTo>
                <a:cubicBezTo>
                  <a:pt x="2996395" y="6074785"/>
                  <a:pt x="2966175" y="5969935"/>
                  <a:pt x="2960131" y="5818821"/>
                </a:cubicBezTo>
                <a:cubicBezTo>
                  <a:pt x="2958736" y="5783785"/>
                  <a:pt x="2958736" y="5746286"/>
                  <a:pt x="2960131" y="5706299"/>
                </a:cubicBezTo>
                <a:lnTo>
                  <a:pt x="3006623" y="4264903"/>
                </a:lnTo>
                <a:lnTo>
                  <a:pt x="3019176" y="4277923"/>
                </a:lnTo>
                <a:cubicBezTo>
                  <a:pt x="3067737" y="4324187"/>
                  <a:pt x="3111718" y="4375031"/>
                  <a:pt x="3150515" y="4429734"/>
                </a:cubicBezTo>
                <a:lnTo>
                  <a:pt x="3165625" y="4452982"/>
                </a:lnTo>
                <a:lnTo>
                  <a:pt x="3165625" y="4452982"/>
                </a:lnTo>
                <a:close/>
                <a:moveTo>
                  <a:pt x="4181470" y="5914604"/>
                </a:moveTo>
                <a:lnTo>
                  <a:pt x="4197742" y="5847881"/>
                </a:lnTo>
                <a:cubicBezTo>
                  <a:pt x="4205739" y="5804755"/>
                  <a:pt x="4196836" y="5760235"/>
                  <a:pt x="4172869" y="5723503"/>
                </a:cubicBezTo>
                <a:lnTo>
                  <a:pt x="4132189" y="5668171"/>
                </a:lnTo>
                <a:cubicBezTo>
                  <a:pt x="4108943" y="5637252"/>
                  <a:pt x="4083372" y="5642366"/>
                  <a:pt x="4074307" y="5679796"/>
                </a:cubicBezTo>
                <a:lnTo>
                  <a:pt x="4058035" y="5746518"/>
                </a:lnTo>
                <a:cubicBezTo>
                  <a:pt x="4050038" y="5789644"/>
                  <a:pt x="4058941" y="5834165"/>
                  <a:pt x="4082907" y="5870897"/>
                </a:cubicBezTo>
                <a:lnTo>
                  <a:pt x="4123588" y="5926228"/>
                </a:lnTo>
                <a:cubicBezTo>
                  <a:pt x="4146834" y="5957148"/>
                  <a:pt x="4172404" y="5952033"/>
                  <a:pt x="4181470" y="5914604"/>
                </a:cubicBezTo>
                <a:lnTo>
                  <a:pt x="4181470" y="5914604"/>
                </a:lnTo>
                <a:close/>
                <a:moveTo>
                  <a:pt x="4123123" y="5557975"/>
                </a:moveTo>
                <a:lnTo>
                  <a:pt x="4139395" y="5491252"/>
                </a:lnTo>
                <a:cubicBezTo>
                  <a:pt x="4147392" y="5448126"/>
                  <a:pt x="4138488" y="5403606"/>
                  <a:pt x="4114522" y="5366874"/>
                </a:cubicBezTo>
                <a:lnTo>
                  <a:pt x="4073144" y="5310148"/>
                </a:lnTo>
                <a:cubicBezTo>
                  <a:pt x="4049898" y="5279228"/>
                  <a:pt x="4024328" y="5284342"/>
                  <a:pt x="4015262" y="5321772"/>
                </a:cubicBezTo>
                <a:lnTo>
                  <a:pt x="3998990" y="5388494"/>
                </a:lnTo>
                <a:cubicBezTo>
                  <a:pt x="3990993" y="5431620"/>
                  <a:pt x="3999896" y="5476141"/>
                  <a:pt x="4023863" y="5512873"/>
                </a:cubicBezTo>
                <a:lnTo>
                  <a:pt x="4064543" y="5568204"/>
                </a:lnTo>
                <a:cubicBezTo>
                  <a:pt x="4087789" y="5599124"/>
                  <a:pt x="4113360" y="5594009"/>
                  <a:pt x="4122426" y="5556580"/>
                </a:cubicBezTo>
                <a:lnTo>
                  <a:pt x="4122426" y="5556580"/>
                </a:lnTo>
                <a:close/>
                <a:moveTo>
                  <a:pt x="4053385" y="5195534"/>
                </a:moveTo>
                <a:lnTo>
                  <a:pt x="4069657" y="5128811"/>
                </a:lnTo>
                <a:cubicBezTo>
                  <a:pt x="4077654" y="5085685"/>
                  <a:pt x="4068751" y="5041164"/>
                  <a:pt x="4044784" y="5004432"/>
                </a:cubicBezTo>
                <a:lnTo>
                  <a:pt x="4004104" y="4949101"/>
                </a:lnTo>
                <a:cubicBezTo>
                  <a:pt x="3980858" y="4918181"/>
                  <a:pt x="3955288" y="4923296"/>
                  <a:pt x="3946222" y="4960725"/>
                </a:cubicBezTo>
                <a:lnTo>
                  <a:pt x="3929949" y="5027448"/>
                </a:lnTo>
                <a:cubicBezTo>
                  <a:pt x="3921953" y="5070574"/>
                  <a:pt x="3930856" y="5115094"/>
                  <a:pt x="3954823" y="5151827"/>
                </a:cubicBezTo>
                <a:lnTo>
                  <a:pt x="3995503" y="5207158"/>
                </a:lnTo>
                <a:cubicBezTo>
                  <a:pt x="4018749" y="5238078"/>
                  <a:pt x="4044320" y="5232963"/>
                  <a:pt x="4053385" y="5195534"/>
                </a:cubicBezTo>
                <a:lnTo>
                  <a:pt x="4053385" y="5195534"/>
                </a:lnTo>
                <a:close/>
                <a:moveTo>
                  <a:pt x="4012472" y="4850528"/>
                </a:moveTo>
                <a:lnTo>
                  <a:pt x="4028744" y="4783806"/>
                </a:lnTo>
                <a:cubicBezTo>
                  <a:pt x="4036671" y="4740773"/>
                  <a:pt x="4027768" y="4696322"/>
                  <a:pt x="4003872" y="4659660"/>
                </a:cubicBezTo>
                <a:lnTo>
                  <a:pt x="3963191" y="4604329"/>
                </a:lnTo>
                <a:cubicBezTo>
                  <a:pt x="3939945" y="4573408"/>
                  <a:pt x="3914375" y="4578523"/>
                  <a:pt x="3905309" y="4615953"/>
                </a:cubicBezTo>
                <a:lnTo>
                  <a:pt x="3889037" y="4682675"/>
                </a:lnTo>
                <a:cubicBezTo>
                  <a:pt x="3881040" y="4725801"/>
                  <a:pt x="3889943" y="4770322"/>
                  <a:pt x="3913910" y="4807054"/>
                </a:cubicBezTo>
                <a:lnTo>
                  <a:pt x="3954590" y="4862385"/>
                </a:lnTo>
                <a:cubicBezTo>
                  <a:pt x="3977836" y="4893306"/>
                  <a:pt x="4003407" y="4888191"/>
                  <a:pt x="4012472" y="4850761"/>
                </a:cubicBezTo>
                <a:lnTo>
                  <a:pt x="4012472" y="4850761"/>
                </a:lnTo>
                <a:close/>
                <a:moveTo>
                  <a:pt x="3954125" y="4499711"/>
                </a:moveTo>
                <a:lnTo>
                  <a:pt x="3970397" y="4432989"/>
                </a:lnTo>
                <a:cubicBezTo>
                  <a:pt x="3978394" y="4389863"/>
                  <a:pt x="3969491" y="4345343"/>
                  <a:pt x="3945525" y="4308610"/>
                </a:cubicBezTo>
                <a:lnTo>
                  <a:pt x="3904844" y="4253279"/>
                </a:lnTo>
                <a:cubicBezTo>
                  <a:pt x="3881598" y="4222359"/>
                  <a:pt x="3856028" y="4227473"/>
                  <a:pt x="3846962" y="4264903"/>
                </a:cubicBezTo>
                <a:lnTo>
                  <a:pt x="3830690" y="4331626"/>
                </a:lnTo>
                <a:cubicBezTo>
                  <a:pt x="3822693" y="4374752"/>
                  <a:pt x="3831596" y="4419272"/>
                  <a:pt x="3855563" y="4456004"/>
                </a:cubicBezTo>
                <a:lnTo>
                  <a:pt x="3896243" y="4511336"/>
                </a:lnTo>
                <a:cubicBezTo>
                  <a:pt x="3919489" y="4542256"/>
                  <a:pt x="3945059" y="4537141"/>
                  <a:pt x="3954125" y="4499711"/>
                </a:cubicBezTo>
                <a:lnTo>
                  <a:pt x="3954125" y="4499711"/>
                </a:lnTo>
                <a:close/>
                <a:moveTo>
                  <a:pt x="5567623" y="2418755"/>
                </a:moveTo>
                <a:lnTo>
                  <a:pt x="5544377" y="2365981"/>
                </a:lnTo>
                <a:cubicBezTo>
                  <a:pt x="5527709" y="2333387"/>
                  <a:pt x="5499163" y="2308418"/>
                  <a:pt x="5464643" y="2296236"/>
                </a:cubicBezTo>
                <a:lnTo>
                  <a:pt x="5409318" y="2279962"/>
                </a:lnTo>
                <a:cubicBezTo>
                  <a:pt x="5378401" y="2270896"/>
                  <a:pt x="5362826" y="2287634"/>
                  <a:pt x="5376541" y="2317159"/>
                </a:cubicBezTo>
                <a:lnTo>
                  <a:pt x="5399787" y="2369933"/>
                </a:lnTo>
                <a:cubicBezTo>
                  <a:pt x="5416455" y="2402528"/>
                  <a:pt x="5445001" y="2427496"/>
                  <a:pt x="5479520" y="2439678"/>
                </a:cubicBezTo>
                <a:lnTo>
                  <a:pt x="5534846" y="2455952"/>
                </a:lnTo>
                <a:cubicBezTo>
                  <a:pt x="5565762" y="2465019"/>
                  <a:pt x="5581338" y="2448280"/>
                  <a:pt x="5567623" y="2418755"/>
                </a:cubicBezTo>
                <a:lnTo>
                  <a:pt x="5567623" y="2418755"/>
                </a:lnTo>
                <a:close/>
                <a:moveTo>
                  <a:pt x="4456469" y="3473531"/>
                </a:moveTo>
                <a:lnTo>
                  <a:pt x="4438802" y="3418665"/>
                </a:lnTo>
                <a:cubicBezTo>
                  <a:pt x="4425784" y="3384629"/>
                  <a:pt x="4400261" y="3356847"/>
                  <a:pt x="4367437" y="3341015"/>
                </a:cubicBezTo>
                <a:lnTo>
                  <a:pt x="4314204" y="3319394"/>
                </a:lnTo>
                <a:cubicBezTo>
                  <a:pt x="4284449" y="3307305"/>
                  <a:pt x="4267713" y="3322417"/>
                  <a:pt x="4277941" y="3353105"/>
                </a:cubicBezTo>
                <a:lnTo>
                  <a:pt x="4295608" y="3407970"/>
                </a:lnTo>
                <a:cubicBezTo>
                  <a:pt x="4308811" y="3442262"/>
                  <a:pt x="4334684" y="3470137"/>
                  <a:pt x="4367902" y="3485852"/>
                </a:cubicBezTo>
                <a:lnTo>
                  <a:pt x="4421135" y="3507473"/>
                </a:lnTo>
                <a:cubicBezTo>
                  <a:pt x="4450890" y="3519562"/>
                  <a:pt x="4467627" y="3504451"/>
                  <a:pt x="4457399" y="3473763"/>
                </a:cubicBezTo>
                <a:lnTo>
                  <a:pt x="4457399" y="3473763"/>
                </a:lnTo>
                <a:close/>
                <a:moveTo>
                  <a:pt x="4649410" y="3717870"/>
                </a:moveTo>
                <a:lnTo>
                  <a:pt x="4631743" y="3663004"/>
                </a:lnTo>
                <a:cubicBezTo>
                  <a:pt x="4618539" y="3628713"/>
                  <a:pt x="4592667" y="3600838"/>
                  <a:pt x="4559448" y="3585123"/>
                </a:cubicBezTo>
                <a:lnTo>
                  <a:pt x="4506215" y="3563502"/>
                </a:lnTo>
                <a:cubicBezTo>
                  <a:pt x="4476461" y="3551413"/>
                  <a:pt x="4459724" y="3566524"/>
                  <a:pt x="4469952" y="3597212"/>
                </a:cubicBezTo>
                <a:lnTo>
                  <a:pt x="4487619" y="3652078"/>
                </a:lnTo>
                <a:cubicBezTo>
                  <a:pt x="4500822" y="3686369"/>
                  <a:pt x="4526695" y="3714244"/>
                  <a:pt x="4559913" y="3729960"/>
                </a:cubicBezTo>
                <a:lnTo>
                  <a:pt x="4613147" y="3751581"/>
                </a:lnTo>
                <a:cubicBezTo>
                  <a:pt x="4642901" y="3763670"/>
                  <a:pt x="4659638" y="3748558"/>
                  <a:pt x="4649410" y="3717870"/>
                </a:cubicBezTo>
                <a:lnTo>
                  <a:pt x="4649410" y="3717870"/>
                </a:lnTo>
                <a:close/>
                <a:moveTo>
                  <a:pt x="4829333" y="3950353"/>
                </a:moveTo>
                <a:lnTo>
                  <a:pt x="4811666" y="3895487"/>
                </a:lnTo>
                <a:cubicBezTo>
                  <a:pt x="4798463" y="3861196"/>
                  <a:pt x="4772590" y="3833322"/>
                  <a:pt x="4739371" y="3817606"/>
                </a:cubicBezTo>
                <a:lnTo>
                  <a:pt x="4686139" y="3795985"/>
                </a:lnTo>
                <a:cubicBezTo>
                  <a:pt x="4656384" y="3783896"/>
                  <a:pt x="4639647" y="3799007"/>
                  <a:pt x="4649875" y="3829695"/>
                </a:cubicBezTo>
                <a:lnTo>
                  <a:pt x="4667542" y="3884561"/>
                </a:lnTo>
                <a:cubicBezTo>
                  <a:pt x="4680769" y="3918503"/>
                  <a:pt x="4706479" y="3946099"/>
                  <a:pt x="4739371" y="3961745"/>
                </a:cubicBezTo>
                <a:lnTo>
                  <a:pt x="4792604" y="3983366"/>
                </a:lnTo>
                <a:cubicBezTo>
                  <a:pt x="4822359" y="3995455"/>
                  <a:pt x="4839096" y="3980344"/>
                  <a:pt x="4828868" y="3949656"/>
                </a:cubicBezTo>
                <a:lnTo>
                  <a:pt x="4828868" y="3949656"/>
                </a:lnTo>
                <a:close/>
                <a:moveTo>
                  <a:pt x="5026458" y="4182837"/>
                </a:moveTo>
                <a:lnTo>
                  <a:pt x="5008791" y="4127971"/>
                </a:lnTo>
                <a:cubicBezTo>
                  <a:pt x="4995588" y="4093680"/>
                  <a:pt x="4969715" y="4065805"/>
                  <a:pt x="4936497" y="4050089"/>
                </a:cubicBezTo>
                <a:lnTo>
                  <a:pt x="4883264" y="4028468"/>
                </a:lnTo>
                <a:cubicBezTo>
                  <a:pt x="4853509" y="4016379"/>
                  <a:pt x="4836772" y="4031490"/>
                  <a:pt x="4847000" y="4062178"/>
                </a:cubicBezTo>
                <a:lnTo>
                  <a:pt x="4864667" y="4117044"/>
                </a:lnTo>
                <a:cubicBezTo>
                  <a:pt x="4877870" y="4151335"/>
                  <a:pt x="4903743" y="4179210"/>
                  <a:pt x="4936962" y="4194926"/>
                </a:cubicBezTo>
                <a:lnTo>
                  <a:pt x="4990194" y="4216547"/>
                </a:lnTo>
                <a:cubicBezTo>
                  <a:pt x="5019950" y="4228636"/>
                  <a:pt x="5036686" y="4213525"/>
                  <a:pt x="5026458" y="4182837"/>
                </a:cubicBezTo>
                <a:lnTo>
                  <a:pt x="5026458" y="4182837"/>
                </a:lnTo>
                <a:close/>
                <a:moveTo>
                  <a:pt x="5270772" y="4316980"/>
                </a:moveTo>
                <a:lnTo>
                  <a:pt x="5233579" y="4273040"/>
                </a:lnTo>
                <a:cubicBezTo>
                  <a:pt x="5208287" y="4246491"/>
                  <a:pt x="5173744" y="4230682"/>
                  <a:pt x="5137109" y="4228869"/>
                </a:cubicBezTo>
                <a:lnTo>
                  <a:pt x="5079459" y="4228869"/>
                </a:lnTo>
                <a:cubicBezTo>
                  <a:pt x="5047147" y="4228869"/>
                  <a:pt x="5037849" y="4249327"/>
                  <a:pt x="5058770" y="4273970"/>
                </a:cubicBezTo>
                <a:lnTo>
                  <a:pt x="5095963" y="4317910"/>
                </a:lnTo>
                <a:cubicBezTo>
                  <a:pt x="5121255" y="4344459"/>
                  <a:pt x="5155798" y="4360268"/>
                  <a:pt x="5192434" y="4362081"/>
                </a:cubicBezTo>
                <a:lnTo>
                  <a:pt x="5250084" y="4362081"/>
                </a:lnTo>
                <a:cubicBezTo>
                  <a:pt x="5282395" y="4362081"/>
                  <a:pt x="5291694" y="4341623"/>
                  <a:pt x="5270772" y="4316980"/>
                </a:cubicBezTo>
                <a:lnTo>
                  <a:pt x="5270772" y="4316980"/>
                </a:lnTo>
                <a:close/>
                <a:moveTo>
                  <a:pt x="4843281" y="3217799"/>
                </a:moveTo>
                <a:lnTo>
                  <a:pt x="4828171" y="3162236"/>
                </a:lnTo>
                <a:cubicBezTo>
                  <a:pt x="4816246" y="3127270"/>
                  <a:pt x="4791256" y="3098280"/>
                  <a:pt x="4758433" y="3081332"/>
                </a:cubicBezTo>
                <a:lnTo>
                  <a:pt x="4706130" y="3058083"/>
                </a:lnTo>
                <a:cubicBezTo>
                  <a:pt x="4676840" y="3044599"/>
                  <a:pt x="4659638" y="3058083"/>
                  <a:pt x="4668471" y="3090166"/>
                </a:cubicBezTo>
                <a:lnTo>
                  <a:pt x="4683582" y="3145729"/>
                </a:lnTo>
                <a:cubicBezTo>
                  <a:pt x="4695507" y="3180695"/>
                  <a:pt x="4720496" y="3209686"/>
                  <a:pt x="4753319" y="3226634"/>
                </a:cubicBezTo>
                <a:lnTo>
                  <a:pt x="4805622" y="3249882"/>
                </a:lnTo>
                <a:cubicBezTo>
                  <a:pt x="4834912" y="3263366"/>
                  <a:pt x="4852114" y="3249882"/>
                  <a:pt x="4843281" y="3217799"/>
                </a:cubicBezTo>
                <a:lnTo>
                  <a:pt x="4843281" y="3217799"/>
                </a:lnTo>
                <a:close/>
                <a:moveTo>
                  <a:pt x="5040406" y="3450282"/>
                </a:moveTo>
                <a:lnTo>
                  <a:pt x="5025296" y="3394719"/>
                </a:lnTo>
                <a:cubicBezTo>
                  <a:pt x="5013371" y="3359754"/>
                  <a:pt x="4988382" y="3330763"/>
                  <a:pt x="4955558" y="3313815"/>
                </a:cubicBezTo>
                <a:lnTo>
                  <a:pt x="4903255" y="3290567"/>
                </a:lnTo>
                <a:cubicBezTo>
                  <a:pt x="4873965" y="3277083"/>
                  <a:pt x="4856763" y="3290567"/>
                  <a:pt x="4865596" y="3322649"/>
                </a:cubicBezTo>
                <a:lnTo>
                  <a:pt x="4880707" y="3378212"/>
                </a:lnTo>
                <a:cubicBezTo>
                  <a:pt x="4892632" y="3413178"/>
                  <a:pt x="4917621" y="3442169"/>
                  <a:pt x="4950444" y="3459117"/>
                </a:cubicBezTo>
                <a:lnTo>
                  <a:pt x="5002747" y="3482365"/>
                </a:lnTo>
                <a:cubicBezTo>
                  <a:pt x="5032037" y="3495849"/>
                  <a:pt x="5049239" y="3482365"/>
                  <a:pt x="5040406" y="3450282"/>
                </a:cubicBezTo>
                <a:lnTo>
                  <a:pt x="5040406" y="3450282"/>
                </a:lnTo>
                <a:close/>
                <a:moveTo>
                  <a:pt x="5237531" y="3690438"/>
                </a:moveTo>
                <a:lnTo>
                  <a:pt x="5222421" y="3634874"/>
                </a:lnTo>
                <a:cubicBezTo>
                  <a:pt x="5210496" y="3599909"/>
                  <a:pt x="5185507" y="3570918"/>
                  <a:pt x="5152683" y="3553970"/>
                </a:cubicBezTo>
                <a:lnTo>
                  <a:pt x="5100380" y="3530722"/>
                </a:lnTo>
                <a:cubicBezTo>
                  <a:pt x="5071090" y="3517238"/>
                  <a:pt x="5053888" y="3530722"/>
                  <a:pt x="5062722" y="3562804"/>
                </a:cubicBezTo>
                <a:lnTo>
                  <a:pt x="5077832" y="3618368"/>
                </a:lnTo>
                <a:cubicBezTo>
                  <a:pt x="5089757" y="3653333"/>
                  <a:pt x="5114746" y="3682324"/>
                  <a:pt x="5147569" y="3699272"/>
                </a:cubicBezTo>
                <a:lnTo>
                  <a:pt x="5199872" y="3722520"/>
                </a:lnTo>
                <a:cubicBezTo>
                  <a:pt x="5229162" y="3736004"/>
                  <a:pt x="5246364" y="3722520"/>
                  <a:pt x="5237531" y="3690438"/>
                </a:cubicBezTo>
                <a:lnTo>
                  <a:pt x="5237531" y="3690438"/>
                </a:lnTo>
                <a:close/>
                <a:moveTo>
                  <a:pt x="5435353" y="3901765"/>
                </a:moveTo>
                <a:lnTo>
                  <a:pt x="5413502" y="3847364"/>
                </a:lnTo>
                <a:cubicBezTo>
                  <a:pt x="5397532" y="3814328"/>
                  <a:pt x="5369498" y="3788685"/>
                  <a:pt x="5335164" y="3775759"/>
                </a:cubicBezTo>
                <a:lnTo>
                  <a:pt x="5280303" y="3758555"/>
                </a:lnTo>
                <a:cubicBezTo>
                  <a:pt x="5249619" y="3749023"/>
                  <a:pt x="5233812" y="3765297"/>
                  <a:pt x="5246829" y="3795055"/>
                </a:cubicBezTo>
                <a:lnTo>
                  <a:pt x="5268913" y="3848293"/>
                </a:lnTo>
                <a:cubicBezTo>
                  <a:pt x="5284883" y="3881329"/>
                  <a:pt x="5312917" y="3906972"/>
                  <a:pt x="5347251" y="3919898"/>
                </a:cubicBezTo>
                <a:lnTo>
                  <a:pt x="5402112" y="3937102"/>
                </a:lnTo>
                <a:cubicBezTo>
                  <a:pt x="5432796" y="3946634"/>
                  <a:pt x="5448604" y="3930360"/>
                  <a:pt x="5435586" y="3900602"/>
                </a:cubicBezTo>
                <a:lnTo>
                  <a:pt x="5435586" y="3900602"/>
                </a:lnTo>
                <a:close/>
                <a:moveTo>
                  <a:pt x="5669440" y="4087751"/>
                </a:moveTo>
                <a:lnTo>
                  <a:pt x="5638058" y="4039627"/>
                </a:lnTo>
                <a:cubicBezTo>
                  <a:pt x="5616299" y="4010055"/>
                  <a:pt x="5584011" y="3989992"/>
                  <a:pt x="5547863" y="3983599"/>
                </a:cubicBezTo>
                <a:lnTo>
                  <a:pt x="5490679" y="3976624"/>
                </a:lnTo>
                <a:cubicBezTo>
                  <a:pt x="5458599" y="3972672"/>
                  <a:pt x="5446976" y="3991735"/>
                  <a:pt x="5464643" y="4018704"/>
                </a:cubicBezTo>
                <a:lnTo>
                  <a:pt x="5496025" y="4066828"/>
                </a:lnTo>
                <a:cubicBezTo>
                  <a:pt x="5517783" y="4096400"/>
                  <a:pt x="5550072" y="4116463"/>
                  <a:pt x="5586219" y="4122856"/>
                </a:cubicBezTo>
                <a:lnTo>
                  <a:pt x="5643404" y="4129830"/>
                </a:lnTo>
                <a:cubicBezTo>
                  <a:pt x="5675483" y="4133783"/>
                  <a:pt x="5687106" y="4114719"/>
                  <a:pt x="5669440" y="4087751"/>
                </a:cubicBezTo>
                <a:lnTo>
                  <a:pt x="5669440" y="4087751"/>
                </a:lnTo>
                <a:close/>
                <a:moveTo>
                  <a:pt x="5234741" y="2873724"/>
                </a:moveTo>
                <a:lnTo>
                  <a:pt x="5211495" y="2812116"/>
                </a:lnTo>
                <a:cubicBezTo>
                  <a:pt x="5195084" y="2773710"/>
                  <a:pt x="5164539" y="2743069"/>
                  <a:pt x="5126183" y="2726562"/>
                </a:cubicBezTo>
                <a:lnTo>
                  <a:pt x="5064582" y="2703314"/>
                </a:lnTo>
                <a:cubicBezTo>
                  <a:pt x="5030177" y="2690760"/>
                  <a:pt x="5012278" y="2708661"/>
                  <a:pt x="5024599" y="2743069"/>
                </a:cubicBezTo>
                <a:lnTo>
                  <a:pt x="5047845" y="2804677"/>
                </a:lnTo>
                <a:cubicBezTo>
                  <a:pt x="5064256" y="2843083"/>
                  <a:pt x="5094801" y="2873724"/>
                  <a:pt x="5133157" y="2890231"/>
                </a:cubicBezTo>
                <a:lnTo>
                  <a:pt x="5194758" y="2913479"/>
                </a:lnTo>
                <a:cubicBezTo>
                  <a:pt x="5229162" y="2926033"/>
                  <a:pt x="5247062" y="2908132"/>
                  <a:pt x="5234741" y="2873724"/>
                </a:cubicBezTo>
                <a:lnTo>
                  <a:pt x="5234741" y="2873724"/>
                </a:lnTo>
                <a:close/>
                <a:moveTo>
                  <a:pt x="5434423" y="3099465"/>
                </a:moveTo>
                <a:lnTo>
                  <a:pt x="5418616" y="3044134"/>
                </a:lnTo>
                <a:cubicBezTo>
                  <a:pt x="5406482" y="3009518"/>
                  <a:pt x="5381516" y="2980876"/>
                  <a:pt x="5348879" y="2964160"/>
                </a:cubicBezTo>
                <a:lnTo>
                  <a:pt x="5297273" y="2938819"/>
                </a:lnTo>
                <a:cubicBezTo>
                  <a:pt x="5267750" y="2925800"/>
                  <a:pt x="5250781" y="2940447"/>
                  <a:pt x="5259847" y="2971367"/>
                </a:cubicBezTo>
                <a:lnTo>
                  <a:pt x="5275654" y="3026698"/>
                </a:lnTo>
                <a:cubicBezTo>
                  <a:pt x="5287788" y="3061315"/>
                  <a:pt x="5312755" y="3089957"/>
                  <a:pt x="5345392" y="3106672"/>
                </a:cubicBezTo>
                <a:lnTo>
                  <a:pt x="5397927" y="3129921"/>
                </a:lnTo>
                <a:cubicBezTo>
                  <a:pt x="5427450" y="3142940"/>
                  <a:pt x="5444419" y="3128293"/>
                  <a:pt x="5435353" y="3097373"/>
                </a:cubicBezTo>
                <a:lnTo>
                  <a:pt x="5435353" y="3097373"/>
                </a:lnTo>
                <a:close/>
                <a:moveTo>
                  <a:pt x="5631549" y="3339621"/>
                </a:moveTo>
                <a:lnTo>
                  <a:pt x="5615742" y="3284289"/>
                </a:lnTo>
                <a:cubicBezTo>
                  <a:pt x="5603607" y="3249673"/>
                  <a:pt x="5578641" y="3221031"/>
                  <a:pt x="5546004" y="3204315"/>
                </a:cubicBezTo>
                <a:lnTo>
                  <a:pt x="5493468" y="3181067"/>
                </a:lnTo>
                <a:cubicBezTo>
                  <a:pt x="5463946" y="3168048"/>
                  <a:pt x="5446976" y="3182694"/>
                  <a:pt x="5456042" y="3213615"/>
                </a:cubicBezTo>
                <a:lnTo>
                  <a:pt x="5471850" y="3268945"/>
                </a:lnTo>
                <a:cubicBezTo>
                  <a:pt x="5483984" y="3303562"/>
                  <a:pt x="5508950" y="3332204"/>
                  <a:pt x="5541587" y="3348920"/>
                </a:cubicBezTo>
                <a:lnTo>
                  <a:pt x="5594122" y="3372168"/>
                </a:lnTo>
                <a:cubicBezTo>
                  <a:pt x="5623645" y="3385187"/>
                  <a:pt x="5640614" y="3370541"/>
                  <a:pt x="5631549" y="3339621"/>
                </a:cubicBezTo>
                <a:lnTo>
                  <a:pt x="5631549" y="3339621"/>
                </a:lnTo>
                <a:close/>
                <a:moveTo>
                  <a:pt x="5816121" y="3589772"/>
                </a:moveTo>
                <a:lnTo>
                  <a:pt x="5800314" y="3534441"/>
                </a:lnTo>
                <a:cubicBezTo>
                  <a:pt x="5788180" y="3499824"/>
                  <a:pt x="5763213" y="3471183"/>
                  <a:pt x="5730576" y="3454467"/>
                </a:cubicBezTo>
                <a:lnTo>
                  <a:pt x="5678040" y="3431219"/>
                </a:lnTo>
                <a:cubicBezTo>
                  <a:pt x="5648518" y="3418200"/>
                  <a:pt x="5631549" y="3432846"/>
                  <a:pt x="5640614" y="3463766"/>
                </a:cubicBezTo>
                <a:lnTo>
                  <a:pt x="5656422" y="3519098"/>
                </a:lnTo>
                <a:cubicBezTo>
                  <a:pt x="5668556" y="3553714"/>
                  <a:pt x="5693522" y="3582356"/>
                  <a:pt x="5726160" y="3599071"/>
                </a:cubicBezTo>
                <a:lnTo>
                  <a:pt x="5778695" y="3622320"/>
                </a:lnTo>
                <a:cubicBezTo>
                  <a:pt x="5808218" y="3635339"/>
                  <a:pt x="5825187" y="3620693"/>
                  <a:pt x="5816121" y="3589772"/>
                </a:cubicBezTo>
                <a:lnTo>
                  <a:pt x="5816121" y="3589772"/>
                </a:lnTo>
                <a:close/>
                <a:moveTo>
                  <a:pt x="6033702" y="3824580"/>
                </a:moveTo>
                <a:lnTo>
                  <a:pt x="6015803" y="3769947"/>
                </a:lnTo>
                <a:cubicBezTo>
                  <a:pt x="6002460" y="3735795"/>
                  <a:pt x="5976494" y="3708083"/>
                  <a:pt x="5943276" y="3692530"/>
                </a:cubicBezTo>
                <a:lnTo>
                  <a:pt x="5889810" y="3671141"/>
                </a:lnTo>
                <a:cubicBezTo>
                  <a:pt x="5859823" y="3659285"/>
                  <a:pt x="5843318" y="3674396"/>
                  <a:pt x="5853779" y="3705084"/>
                </a:cubicBezTo>
                <a:lnTo>
                  <a:pt x="5871678" y="3759717"/>
                </a:lnTo>
                <a:cubicBezTo>
                  <a:pt x="5885022" y="3793869"/>
                  <a:pt x="5910987" y="3821581"/>
                  <a:pt x="5944205" y="3837134"/>
                </a:cubicBezTo>
                <a:lnTo>
                  <a:pt x="5997671" y="3858523"/>
                </a:lnTo>
                <a:cubicBezTo>
                  <a:pt x="6027659" y="3870380"/>
                  <a:pt x="6044163" y="3855268"/>
                  <a:pt x="6033702" y="3824580"/>
                </a:cubicBezTo>
                <a:lnTo>
                  <a:pt x="6033702" y="3824580"/>
                </a:lnTo>
                <a:close/>
                <a:moveTo>
                  <a:pt x="6245007" y="3483527"/>
                </a:moveTo>
                <a:lnTo>
                  <a:pt x="6246867" y="3426104"/>
                </a:lnTo>
                <a:cubicBezTo>
                  <a:pt x="6245984" y="3389395"/>
                  <a:pt x="6230990" y="3354430"/>
                  <a:pt x="6205024" y="3328461"/>
                </a:cubicBezTo>
                <a:lnTo>
                  <a:pt x="6162020" y="3290102"/>
                </a:lnTo>
                <a:cubicBezTo>
                  <a:pt x="6138774" y="3268713"/>
                  <a:pt x="6117620" y="3277548"/>
                  <a:pt x="6115528" y="3309630"/>
                </a:cubicBezTo>
                <a:lnTo>
                  <a:pt x="6113668" y="3367053"/>
                </a:lnTo>
                <a:cubicBezTo>
                  <a:pt x="6114551" y="3403762"/>
                  <a:pt x="6129545" y="3438728"/>
                  <a:pt x="6155511" y="3464696"/>
                </a:cubicBezTo>
                <a:lnTo>
                  <a:pt x="6198516" y="3503056"/>
                </a:lnTo>
                <a:cubicBezTo>
                  <a:pt x="6221761" y="3524445"/>
                  <a:pt x="6242915" y="3515610"/>
                  <a:pt x="6245007" y="3483527"/>
                </a:cubicBezTo>
                <a:lnTo>
                  <a:pt x="6245007" y="3483527"/>
                </a:lnTo>
                <a:close/>
                <a:moveTo>
                  <a:pt x="6124361" y="3189669"/>
                </a:moveTo>
                <a:lnTo>
                  <a:pt x="6116690" y="3132710"/>
                </a:lnTo>
                <a:cubicBezTo>
                  <a:pt x="6109717" y="3096675"/>
                  <a:pt x="6089167" y="3064732"/>
                  <a:pt x="6059273" y="3043437"/>
                </a:cubicBezTo>
                <a:lnTo>
                  <a:pt x="6010456" y="3012749"/>
                </a:lnTo>
                <a:cubicBezTo>
                  <a:pt x="5983259" y="2995545"/>
                  <a:pt x="5963965" y="3007635"/>
                  <a:pt x="5968847" y="3039485"/>
                </a:cubicBezTo>
                <a:lnTo>
                  <a:pt x="5976518" y="3096443"/>
                </a:lnTo>
                <a:cubicBezTo>
                  <a:pt x="5983491" y="3132478"/>
                  <a:pt x="6004040" y="3164421"/>
                  <a:pt x="6033935" y="3185716"/>
                </a:cubicBezTo>
                <a:lnTo>
                  <a:pt x="6082519" y="3216404"/>
                </a:lnTo>
                <a:cubicBezTo>
                  <a:pt x="6109717" y="3233608"/>
                  <a:pt x="6129011" y="3221519"/>
                  <a:pt x="6124129" y="3189669"/>
                </a:cubicBezTo>
                <a:lnTo>
                  <a:pt x="6124129" y="3189669"/>
                </a:lnTo>
                <a:close/>
                <a:moveTo>
                  <a:pt x="5952574" y="2912549"/>
                </a:moveTo>
                <a:lnTo>
                  <a:pt x="5944903" y="2855590"/>
                </a:lnTo>
                <a:cubicBezTo>
                  <a:pt x="5937929" y="2819556"/>
                  <a:pt x="5917380" y="2787612"/>
                  <a:pt x="5887486" y="2766317"/>
                </a:cubicBezTo>
                <a:lnTo>
                  <a:pt x="5838670" y="2735629"/>
                </a:lnTo>
                <a:cubicBezTo>
                  <a:pt x="5811472" y="2718426"/>
                  <a:pt x="5792178" y="2730514"/>
                  <a:pt x="5797059" y="2762365"/>
                </a:cubicBezTo>
                <a:lnTo>
                  <a:pt x="5804730" y="2819323"/>
                </a:lnTo>
                <a:cubicBezTo>
                  <a:pt x="5811704" y="2855358"/>
                  <a:pt x="5832254" y="2887301"/>
                  <a:pt x="5862148" y="2908597"/>
                </a:cubicBezTo>
                <a:lnTo>
                  <a:pt x="5910964" y="2938819"/>
                </a:lnTo>
                <a:cubicBezTo>
                  <a:pt x="5938162" y="2956023"/>
                  <a:pt x="5957456" y="2943934"/>
                  <a:pt x="5952574" y="2912084"/>
                </a:cubicBezTo>
                <a:lnTo>
                  <a:pt x="5952574" y="2912084"/>
                </a:lnTo>
                <a:close/>
                <a:moveTo>
                  <a:pt x="5775905" y="2638451"/>
                </a:moveTo>
                <a:lnTo>
                  <a:pt x="5757774" y="2583818"/>
                </a:lnTo>
                <a:cubicBezTo>
                  <a:pt x="5744314" y="2549712"/>
                  <a:pt x="5718255" y="2522070"/>
                  <a:pt x="5685014" y="2506633"/>
                </a:cubicBezTo>
                <a:lnTo>
                  <a:pt x="5631549" y="2485245"/>
                </a:lnTo>
                <a:cubicBezTo>
                  <a:pt x="5601561" y="2473388"/>
                  <a:pt x="5585057" y="2488732"/>
                  <a:pt x="5595517" y="2519187"/>
                </a:cubicBezTo>
                <a:lnTo>
                  <a:pt x="5613649" y="2573821"/>
                </a:lnTo>
                <a:cubicBezTo>
                  <a:pt x="5627109" y="2607926"/>
                  <a:pt x="5653167" y="2635568"/>
                  <a:pt x="5686409" y="2651005"/>
                </a:cubicBezTo>
                <a:lnTo>
                  <a:pt x="5739875" y="2672394"/>
                </a:lnTo>
                <a:cubicBezTo>
                  <a:pt x="5769861" y="2684251"/>
                  <a:pt x="5786366" y="2668907"/>
                  <a:pt x="5775905" y="2638451"/>
                </a:cubicBezTo>
                <a:lnTo>
                  <a:pt x="5775905" y="2638451"/>
                </a:lnTo>
                <a:close/>
                <a:moveTo>
                  <a:pt x="3962726" y="1484405"/>
                </a:moveTo>
                <a:lnTo>
                  <a:pt x="3920419" y="1464644"/>
                </a:lnTo>
                <a:cubicBezTo>
                  <a:pt x="3892733" y="1453582"/>
                  <a:pt x="3861863" y="1453582"/>
                  <a:pt x="3834177" y="1464644"/>
                </a:cubicBezTo>
                <a:lnTo>
                  <a:pt x="3791869" y="1484405"/>
                </a:lnTo>
                <a:cubicBezTo>
                  <a:pt x="3768623" y="1495564"/>
                  <a:pt x="3768623" y="1513465"/>
                  <a:pt x="3791869" y="1524624"/>
                </a:cubicBezTo>
                <a:lnTo>
                  <a:pt x="3834177" y="1544385"/>
                </a:lnTo>
                <a:cubicBezTo>
                  <a:pt x="3861863" y="1555452"/>
                  <a:pt x="3892733" y="1555452"/>
                  <a:pt x="3920419" y="1544385"/>
                </a:cubicBezTo>
                <a:lnTo>
                  <a:pt x="3962726" y="1524624"/>
                </a:lnTo>
                <a:cubicBezTo>
                  <a:pt x="3985972" y="1513465"/>
                  <a:pt x="3985972" y="1495564"/>
                  <a:pt x="3962726" y="1484405"/>
                </a:cubicBezTo>
                <a:lnTo>
                  <a:pt x="3962726" y="1484405"/>
                </a:lnTo>
                <a:close/>
                <a:moveTo>
                  <a:pt x="3707021" y="1497191"/>
                </a:moveTo>
                <a:lnTo>
                  <a:pt x="3664714" y="1477430"/>
                </a:lnTo>
                <a:cubicBezTo>
                  <a:pt x="3637028" y="1466369"/>
                  <a:pt x="3606158" y="1466369"/>
                  <a:pt x="3578472" y="1477430"/>
                </a:cubicBezTo>
                <a:lnTo>
                  <a:pt x="3536164" y="1497191"/>
                </a:lnTo>
                <a:cubicBezTo>
                  <a:pt x="3512919" y="1508351"/>
                  <a:pt x="3512919" y="1526252"/>
                  <a:pt x="3536164" y="1537411"/>
                </a:cubicBezTo>
                <a:lnTo>
                  <a:pt x="3578472" y="1557172"/>
                </a:lnTo>
                <a:cubicBezTo>
                  <a:pt x="3606158" y="1568238"/>
                  <a:pt x="3637028" y="1568238"/>
                  <a:pt x="3664714" y="1557172"/>
                </a:cubicBezTo>
                <a:lnTo>
                  <a:pt x="3707021" y="1537411"/>
                </a:lnTo>
                <a:cubicBezTo>
                  <a:pt x="3730267" y="1526252"/>
                  <a:pt x="3730267" y="1508351"/>
                  <a:pt x="3707021" y="1497191"/>
                </a:cubicBezTo>
                <a:lnTo>
                  <a:pt x="3707021" y="1497191"/>
                </a:lnTo>
                <a:close/>
                <a:moveTo>
                  <a:pt x="3165625" y="3059711"/>
                </a:moveTo>
                <a:lnTo>
                  <a:pt x="3173063" y="3054364"/>
                </a:lnTo>
                <a:lnTo>
                  <a:pt x="3182594" y="3047621"/>
                </a:lnTo>
                <a:lnTo>
                  <a:pt x="3191893" y="3041345"/>
                </a:lnTo>
                <a:lnTo>
                  <a:pt x="3200726" y="3035533"/>
                </a:lnTo>
                <a:lnTo>
                  <a:pt x="3209327" y="3029953"/>
                </a:lnTo>
                <a:lnTo>
                  <a:pt x="3217696" y="3024838"/>
                </a:lnTo>
                <a:lnTo>
                  <a:pt x="3225832" y="3020189"/>
                </a:lnTo>
                <a:lnTo>
                  <a:pt x="3233735" y="3015771"/>
                </a:lnTo>
                <a:lnTo>
                  <a:pt x="3241639" y="3011819"/>
                </a:lnTo>
                <a:lnTo>
                  <a:pt x="3249543" y="3008332"/>
                </a:lnTo>
                <a:lnTo>
                  <a:pt x="3257446" y="3005310"/>
                </a:lnTo>
                <a:lnTo>
                  <a:pt x="3265582" y="3002752"/>
                </a:lnTo>
                <a:lnTo>
                  <a:pt x="3273718" y="3000427"/>
                </a:lnTo>
                <a:lnTo>
                  <a:pt x="3281854" y="2998568"/>
                </a:lnTo>
                <a:lnTo>
                  <a:pt x="3290223" y="2997173"/>
                </a:lnTo>
                <a:lnTo>
                  <a:pt x="3298591" y="2997173"/>
                </a:lnTo>
                <a:lnTo>
                  <a:pt x="3307192" y="2997173"/>
                </a:lnTo>
                <a:lnTo>
                  <a:pt x="3324859" y="2997173"/>
                </a:lnTo>
                <a:lnTo>
                  <a:pt x="3333925" y="2997173"/>
                </a:lnTo>
                <a:lnTo>
                  <a:pt x="3343224" y="2997173"/>
                </a:lnTo>
                <a:lnTo>
                  <a:pt x="3352987" y="2997173"/>
                </a:lnTo>
                <a:lnTo>
                  <a:pt x="3362982" y="2998568"/>
                </a:lnTo>
                <a:lnTo>
                  <a:pt x="3373443" y="3000195"/>
                </a:lnTo>
                <a:lnTo>
                  <a:pt x="3384601" y="3002055"/>
                </a:lnTo>
                <a:lnTo>
                  <a:pt x="3396224" y="3004147"/>
                </a:lnTo>
                <a:lnTo>
                  <a:pt x="3408544" y="3006472"/>
                </a:lnTo>
                <a:lnTo>
                  <a:pt x="3421562" y="3009029"/>
                </a:lnTo>
                <a:lnTo>
                  <a:pt x="3430163" y="3010657"/>
                </a:lnTo>
                <a:lnTo>
                  <a:pt x="3433650" y="3004845"/>
                </a:lnTo>
                <a:lnTo>
                  <a:pt x="3440159" y="2994151"/>
                </a:lnTo>
                <a:lnTo>
                  <a:pt x="3446435" y="2984154"/>
                </a:lnTo>
                <a:lnTo>
                  <a:pt x="3452479" y="2974854"/>
                </a:lnTo>
                <a:lnTo>
                  <a:pt x="3458291" y="2966020"/>
                </a:lnTo>
                <a:lnTo>
                  <a:pt x="3464102" y="2957651"/>
                </a:lnTo>
                <a:lnTo>
                  <a:pt x="3469914" y="2949746"/>
                </a:lnTo>
                <a:lnTo>
                  <a:pt x="3475493" y="2942307"/>
                </a:lnTo>
                <a:lnTo>
                  <a:pt x="3481304" y="2935332"/>
                </a:lnTo>
                <a:lnTo>
                  <a:pt x="3487116" y="2928590"/>
                </a:lnTo>
                <a:lnTo>
                  <a:pt x="3493159" y="2922313"/>
                </a:lnTo>
                <a:lnTo>
                  <a:pt x="3499436" y="2916501"/>
                </a:lnTo>
                <a:lnTo>
                  <a:pt x="3505945" y="2910922"/>
                </a:lnTo>
                <a:lnTo>
                  <a:pt x="3512686" y="2905807"/>
                </a:lnTo>
                <a:lnTo>
                  <a:pt x="3519660" y="2900925"/>
                </a:lnTo>
                <a:lnTo>
                  <a:pt x="3526866" y="2896507"/>
                </a:lnTo>
                <a:lnTo>
                  <a:pt x="3534305" y="2892555"/>
                </a:lnTo>
                <a:lnTo>
                  <a:pt x="3541976" y="2888836"/>
                </a:lnTo>
                <a:lnTo>
                  <a:pt x="3549879" y="2885348"/>
                </a:lnTo>
                <a:lnTo>
                  <a:pt x="3558248" y="2882094"/>
                </a:lnTo>
                <a:lnTo>
                  <a:pt x="3566849" y="2879071"/>
                </a:lnTo>
                <a:lnTo>
                  <a:pt x="3575915" y="2876281"/>
                </a:lnTo>
                <a:lnTo>
                  <a:pt x="3585446" y="2873724"/>
                </a:lnTo>
                <a:lnTo>
                  <a:pt x="3595209" y="2871167"/>
                </a:lnTo>
                <a:lnTo>
                  <a:pt x="3605669" y="2868609"/>
                </a:lnTo>
                <a:lnTo>
                  <a:pt x="3616595" y="2866052"/>
                </a:lnTo>
                <a:lnTo>
                  <a:pt x="3628218" y="2863495"/>
                </a:lnTo>
                <a:lnTo>
                  <a:pt x="3640538" y="2860937"/>
                </a:lnTo>
                <a:lnTo>
                  <a:pt x="3653556" y="2858148"/>
                </a:lnTo>
                <a:lnTo>
                  <a:pt x="3662157" y="2856288"/>
                </a:lnTo>
                <a:lnTo>
                  <a:pt x="3662157" y="2849546"/>
                </a:lnTo>
                <a:lnTo>
                  <a:pt x="3664249" y="2837224"/>
                </a:lnTo>
                <a:lnTo>
                  <a:pt x="3666341" y="2825600"/>
                </a:lnTo>
                <a:lnTo>
                  <a:pt x="3668433" y="2814674"/>
                </a:lnTo>
                <a:lnTo>
                  <a:pt x="3670526" y="2804212"/>
                </a:lnTo>
                <a:lnTo>
                  <a:pt x="3672618" y="2794215"/>
                </a:lnTo>
                <a:lnTo>
                  <a:pt x="3674942" y="2784683"/>
                </a:lnTo>
                <a:lnTo>
                  <a:pt x="3677267" y="2775616"/>
                </a:lnTo>
                <a:lnTo>
                  <a:pt x="3679824" y="2767014"/>
                </a:lnTo>
                <a:lnTo>
                  <a:pt x="3682613" y="2758645"/>
                </a:lnTo>
                <a:lnTo>
                  <a:pt x="3685868" y="2750508"/>
                </a:lnTo>
                <a:lnTo>
                  <a:pt x="3689355" y="2742604"/>
                </a:lnTo>
                <a:lnTo>
                  <a:pt x="3693074" y="2734932"/>
                </a:lnTo>
                <a:lnTo>
                  <a:pt x="3697258" y="2727492"/>
                </a:lnTo>
                <a:lnTo>
                  <a:pt x="3701907" y="2720518"/>
                </a:lnTo>
                <a:lnTo>
                  <a:pt x="3706789" y="2713776"/>
                </a:lnTo>
                <a:lnTo>
                  <a:pt x="3712136" y="2707266"/>
                </a:lnTo>
                <a:lnTo>
                  <a:pt x="3717947" y="2700989"/>
                </a:lnTo>
                <a:lnTo>
                  <a:pt x="3723991" y="2694712"/>
                </a:lnTo>
                <a:lnTo>
                  <a:pt x="3730500" y="2688668"/>
                </a:lnTo>
                <a:lnTo>
                  <a:pt x="3737241" y="2682623"/>
                </a:lnTo>
                <a:lnTo>
                  <a:pt x="3744447" y="2676579"/>
                </a:lnTo>
                <a:lnTo>
                  <a:pt x="3752119" y="2670534"/>
                </a:lnTo>
                <a:lnTo>
                  <a:pt x="3760255" y="2664489"/>
                </a:lnTo>
                <a:lnTo>
                  <a:pt x="3768856" y="2658212"/>
                </a:lnTo>
                <a:lnTo>
                  <a:pt x="3777922" y="2651703"/>
                </a:lnTo>
                <a:lnTo>
                  <a:pt x="3787685" y="2644961"/>
                </a:lnTo>
                <a:lnTo>
                  <a:pt x="3798145" y="2637754"/>
                </a:lnTo>
                <a:lnTo>
                  <a:pt x="3809071" y="2630314"/>
                </a:lnTo>
                <a:lnTo>
                  <a:pt x="3816510" y="2625432"/>
                </a:lnTo>
                <a:lnTo>
                  <a:pt x="3814882" y="2618690"/>
                </a:lnTo>
                <a:lnTo>
                  <a:pt x="3812093" y="2606601"/>
                </a:lnTo>
                <a:lnTo>
                  <a:pt x="3809536" y="2595209"/>
                </a:lnTo>
                <a:lnTo>
                  <a:pt x="3807211" y="2584283"/>
                </a:lnTo>
                <a:lnTo>
                  <a:pt x="3805119" y="2573821"/>
                </a:lnTo>
                <a:lnTo>
                  <a:pt x="3803259" y="2563824"/>
                </a:lnTo>
                <a:lnTo>
                  <a:pt x="3801632" y="2554293"/>
                </a:lnTo>
                <a:lnTo>
                  <a:pt x="3800470" y="2544993"/>
                </a:lnTo>
                <a:lnTo>
                  <a:pt x="3800470" y="2535926"/>
                </a:lnTo>
                <a:lnTo>
                  <a:pt x="3800470" y="2527092"/>
                </a:lnTo>
                <a:lnTo>
                  <a:pt x="3800470" y="2509888"/>
                </a:lnTo>
                <a:lnTo>
                  <a:pt x="3800470" y="2501519"/>
                </a:lnTo>
                <a:lnTo>
                  <a:pt x="3800470" y="2493149"/>
                </a:lnTo>
                <a:lnTo>
                  <a:pt x="3802097" y="2484780"/>
                </a:lnTo>
                <a:lnTo>
                  <a:pt x="3803957" y="2476643"/>
                </a:lnTo>
                <a:lnTo>
                  <a:pt x="3806282" y="2468506"/>
                </a:lnTo>
                <a:lnTo>
                  <a:pt x="3809071" y="2460369"/>
                </a:lnTo>
                <a:lnTo>
                  <a:pt x="3812325" y="2452232"/>
                </a:lnTo>
                <a:lnTo>
                  <a:pt x="3816045" y="2444095"/>
                </a:lnTo>
                <a:lnTo>
                  <a:pt x="3819997" y="2435958"/>
                </a:lnTo>
                <a:lnTo>
                  <a:pt x="3824413" y="2427589"/>
                </a:lnTo>
                <a:lnTo>
                  <a:pt x="3829295" y="2418987"/>
                </a:lnTo>
                <a:lnTo>
                  <a:pt x="3834409" y="2410153"/>
                </a:lnTo>
                <a:lnTo>
                  <a:pt x="3839988" y="2401086"/>
                </a:lnTo>
                <a:lnTo>
                  <a:pt x="3846032" y="2391554"/>
                </a:lnTo>
                <a:lnTo>
                  <a:pt x="3852541" y="2381557"/>
                </a:lnTo>
                <a:lnTo>
                  <a:pt x="3859282" y="2371096"/>
                </a:lnTo>
                <a:lnTo>
                  <a:pt x="3866488" y="2359937"/>
                </a:lnTo>
                <a:lnTo>
                  <a:pt x="3871370" y="2352497"/>
                </a:lnTo>
                <a:lnTo>
                  <a:pt x="3867418" y="2346917"/>
                </a:lnTo>
                <a:lnTo>
                  <a:pt x="3860212" y="2336688"/>
                </a:lnTo>
                <a:lnTo>
                  <a:pt x="3853471" y="2327156"/>
                </a:lnTo>
                <a:lnTo>
                  <a:pt x="3847194" y="2317857"/>
                </a:lnTo>
                <a:lnTo>
                  <a:pt x="3841383" y="2309023"/>
                </a:lnTo>
                <a:lnTo>
                  <a:pt x="3835804" y="2300421"/>
                </a:lnTo>
                <a:lnTo>
                  <a:pt x="3830690" y="2292051"/>
                </a:lnTo>
                <a:lnTo>
                  <a:pt x="3826041" y="2283915"/>
                </a:lnTo>
                <a:lnTo>
                  <a:pt x="3821624" y="2276010"/>
                </a:lnTo>
                <a:lnTo>
                  <a:pt x="3817672" y="2268105"/>
                </a:lnTo>
                <a:lnTo>
                  <a:pt x="3814185" y="2260201"/>
                </a:lnTo>
                <a:lnTo>
                  <a:pt x="3811163" y="2252297"/>
                </a:lnTo>
                <a:lnTo>
                  <a:pt x="3808606" y="2244160"/>
                </a:lnTo>
                <a:lnTo>
                  <a:pt x="3806282" y="2236023"/>
                </a:lnTo>
                <a:lnTo>
                  <a:pt x="3804422" y="2227886"/>
                </a:lnTo>
                <a:lnTo>
                  <a:pt x="3803027" y="2219517"/>
                </a:lnTo>
                <a:lnTo>
                  <a:pt x="3803027" y="2211147"/>
                </a:lnTo>
                <a:lnTo>
                  <a:pt x="3803027" y="2202545"/>
                </a:lnTo>
                <a:cubicBezTo>
                  <a:pt x="3803027" y="2199593"/>
                  <a:pt x="3803027" y="2196733"/>
                  <a:pt x="3803027" y="2193944"/>
                </a:cubicBezTo>
                <a:lnTo>
                  <a:pt x="3803027" y="2185109"/>
                </a:lnTo>
                <a:lnTo>
                  <a:pt x="3803027" y="2176042"/>
                </a:lnTo>
                <a:lnTo>
                  <a:pt x="3803027" y="2166743"/>
                </a:lnTo>
                <a:lnTo>
                  <a:pt x="3803027" y="2156979"/>
                </a:lnTo>
                <a:lnTo>
                  <a:pt x="3804422" y="2146982"/>
                </a:lnTo>
                <a:lnTo>
                  <a:pt x="3806049" y="2136520"/>
                </a:lnTo>
                <a:lnTo>
                  <a:pt x="3807909" y="2125361"/>
                </a:lnTo>
                <a:lnTo>
                  <a:pt x="3810001" y="2113737"/>
                </a:lnTo>
                <a:lnTo>
                  <a:pt x="3812325" y="2101415"/>
                </a:lnTo>
                <a:lnTo>
                  <a:pt x="3814882" y="2088396"/>
                </a:lnTo>
                <a:lnTo>
                  <a:pt x="3816510" y="2079794"/>
                </a:lnTo>
                <a:lnTo>
                  <a:pt x="3810698" y="2076307"/>
                </a:lnTo>
                <a:lnTo>
                  <a:pt x="3800005" y="2069798"/>
                </a:lnTo>
                <a:lnTo>
                  <a:pt x="3790009" y="2063520"/>
                </a:lnTo>
                <a:lnTo>
                  <a:pt x="3780711" y="2057476"/>
                </a:lnTo>
                <a:lnTo>
                  <a:pt x="3771878" y="2051664"/>
                </a:lnTo>
                <a:lnTo>
                  <a:pt x="3763509" y="2045852"/>
                </a:lnTo>
                <a:lnTo>
                  <a:pt x="3755605" y="2040040"/>
                </a:lnTo>
                <a:lnTo>
                  <a:pt x="3748167" y="2034460"/>
                </a:lnTo>
                <a:lnTo>
                  <a:pt x="3741193" y="2028648"/>
                </a:lnTo>
                <a:lnTo>
                  <a:pt x="3734452" y="2022836"/>
                </a:lnTo>
                <a:lnTo>
                  <a:pt x="3728175" y="2016791"/>
                </a:lnTo>
                <a:lnTo>
                  <a:pt x="3722364" y="2010514"/>
                </a:lnTo>
                <a:lnTo>
                  <a:pt x="3716785" y="2004005"/>
                </a:lnTo>
                <a:lnTo>
                  <a:pt x="3711671" y="1997263"/>
                </a:lnTo>
                <a:lnTo>
                  <a:pt x="3706789" y="1990288"/>
                </a:lnTo>
                <a:lnTo>
                  <a:pt x="3702372" y="1983081"/>
                </a:lnTo>
                <a:lnTo>
                  <a:pt x="3698421" y="1975642"/>
                </a:lnTo>
                <a:lnTo>
                  <a:pt x="3694701" y="1967970"/>
                </a:lnTo>
                <a:lnTo>
                  <a:pt x="3691214" y="1960065"/>
                </a:lnTo>
                <a:lnTo>
                  <a:pt x="3687960" y="1951696"/>
                </a:lnTo>
                <a:lnTo>
                  <a:pt x="3684938" y="1943094"/>
                </a:lnTo>
                <a:lnTo>
                  <a:pt x="3682149" y="1934027"/>
                </a:lnTo>
                <a:lnTo>
                  <a:pt x="3679592" y="1924496"/>
                </a:lnTo>
                <a:lnTo>
                  <a:pt x="3677034" y="1914731"/>
                </a:lnTo>
                <a:lnTo>
                  <a:pt x="3674477" y="1904269"/>
                </a:lnTo>
                <a:lnTo>
                  <a:pt x="3671920" y="1893343"/>
                </a:lnTo>
                <a:lnTo>
                  <a:pt x="3669363" y="1881719"/>
                </a:lnTo>
                <a:lnTo>
                  <a:pt x="3670061" y="1869397"/>
                </a:lnTo>
                <a:lnTo>
                  <a:pt x="3667271" y="1856378"/>
                </a:lnTo>
                <a:lnTo>
                  <a:pt x="3665412" y="1847776"/>
                </a:lnTo>
                <a:lnTo>
                  <a:pt x="3658670" y="1847776"/>
                </a:lnTo>
                <a:lnTo>
                  <a:pt x="3646815" y="1846149"/>
                </a:lnTo>
                <a:lnTo>
                  <a:pt x="3635192" y="1844056"/>
                </a:lnTo>
                <a:lnTo>
                  <a:pt x="3623569" y="1841499"/>
                </a:lnTo>
                <a:lnTo>
                  <a:pt x="3613108" y="1839407"/>
                </a:lnTo>
                <a:lnTo>
                  <a:pt x="3603112" y="1837314"/>
                </a:lnTo>
                <a:lnTo>
                  <a:pt x="3593582" y="1834989"/>
                </a:lnTo>
                <a:lnTo>
                  <a:pt x="3584516" y="1832665"/>
                </a:lnTo>
                <a:lnTo>
                  <a:pt x="3575915" y="1830107"/>
                </a:lnTo>
                <a:lnTo>
                  <a:pt x="3567546" y="1827318"/>
                </a:lnTo>
                <a:lnTo>
                  <a:pt x="3559410" y="1824063"/>
                </a:lnTo>
                <a:lnTo>
                  <a:pt x="3551506" y="1820576"/>
                </a:lnTo>
                <a:lnTo>
                  <a:pt x="3543836" y="1816856"/>
                </a:lnTo>
                <a:lnTo>
                  <a:pt x="3536397" y="1812671"/>
                </a:lnTo>
                <a:lnTo>
                  <a:pt x="3529423" y="1808021"/>
                </a:lnTo>
                <a:lnTo>
                  <a:pt x="3522682" y="1803139"/>
                </a:lnTo>
                <a:lnTo>
                  <a:pt x="3516173" y="1797792"/>
                </a:lnTo>
                <a:lnTo>
                  <a:pt x="3509896" y="1791980"/>
                </a:lnTo>
                <a:lnTo>
                  <a:pt x="3503620" y="1785936"/>
                </a:lnTo>
                <a:lnTo>
                  <a:pt x="3497576" y="1779426"/>
                </a:lnTo>
                <a:lnTo>
                  <a:pt x="3491532" y="1772684"/>
                </a:lnTo>
                <a:lnTo>
                  <a:pt x="3485488" y="1765477"/>
                </a:lnTo>
                <a:lnTo>
                  <a:pt x="3479444" y="1757805"/>
                </a:lnTo>
                <a:lnTo>
                  <a:pt x="3473400" y="1749668"/>
                </a:lnTo>
                <a:lnTo>
                  <a:pt x="3467124" y="1741066"/>
                </a:lnTo>
                <a:lnTo>
                  <a:pt x="3460615" y="1731999"/>
                </a:lnTo>
                <a:lnTo>
                  <a:pt x="3453874" y="1722235"/>
                </a:lnTo>
                <a:lnTo>
                  <a:pt x="3446668" y="1711773"/>
                </a:lnTo>
                <a:lnTo>
                  <a:pt x="3439229" y="1700847"/>
                </a:lnTo>
                <a:lnTo>
                  <a:pt x="3434347" y="1693407"/>
                </a:lnTo>
                <a:lnTo>
                  <a:pt x="3427606" y="1695035"/>
                </a:lnTo>
                <a:lnTo>
                  <a:pt x="3415518" y="1697824"/>
                </a:lnTo>
                <a:lnTo>
                  <a:pt x="3404128" y="1700382"/>
                </a:lnTo>
                <a:lnTo>
                  <a:pt x="3393202" y="1702707"/>
                </a:lnTo>
                <a:lnTo>
                  <a:pt x="3382741" y="1704799"/>
                </a:lnTo>
                <a:lnTo>
                  <a:pt x="3372746" y="1706659"/>
                </a:lnTo>
                <a:lnTo>
                  <a:pt x="3363215" y="1708286"/>
                </a:lnTo>
                <a:lnTo>
                  <a:pt x="3353916" y="1709449"/>
                </a:lnTo>
                <a:lnTo>
                  <a:pt x="3344851" y="1709449"/>
                </a:lnTo>
                <a:lnTo>
                  <a:pt x="3336017" y="1709449"/>
                </a:lnTo>
                <a:lnTo>
                  <a:pt x="3318815" y="1709449"/>
                </a:lnTo>
                <a:lnTo>
                  <a:pt x="3310447" y="1709449"/>
                </a:lnTo>
                <a:lnTo>
                  <a:pt x="3302078" y="1709449"/>
                </a:lnTo>
                <a:lnTo>
                  <a:pt x="3293710" y="1707821"/>
                </a:lnTo>
                <a:lnTo>
                  <a:pt x="3285574" y="1705961"/>
                </a:lnTo>
                <a:lnTo>
                  <a:pt x="3277438" y="1703637"/>
                </a:lnTo>
                <a:lnTo>
                  <a:pt x="3269301" y="1700847"/>
                </a:lnTo>
                <a:lnTo>
                  <a:pt x="3261166" y="1697592"/>
                </a:lnTo>
                <a:lnTo>
                  <a:pt x="3253029" y="1693872"/>
                </a:lnTo>
                <a:lnTo>
                  <a:pt x="3244894" y="1689920"/>
                </a:lnTo>
                <a:lnTo>
                  <a:pt x="3236525" y="1685503"/>
                </a:lnTo>
                <a:lnTo>
                  <a:pt x="3227924" y="1680621"/>
                </a:lnTo>
                <a:lnTo>
                  <a:pt x="3219091" y="1675506"/>
                </a:lnTo>
                <a:lnTo>
                  <a:pt x="3210025" y="1669926"/>
                </a:lnTo>
                <a:lnTo>
                  <a:pt x="3200494" y="1663882"/>
                </a:lnTo>
                <a:lnTo>
                  <a:pt x="3190498" y="1657372"/>
                </a:lnTo>
                <a:lnTo>
                  <a:pt x="3180037" y="1650630"/>
                </a:lnTo>
                <a:lnTo>
                  <a:pt x="3168879" y="1643423"/>
                </a:lnTo>
                <a:lnTo>
                  <a:pt x="3165625" y="1641331"/>
                </a:lnTo>
                <a:lnTo>
                  <a:pt x="3162371" y="1643423"/>
                </a:lnTo>
                <a:lnTo>
                  <a:pt x="3151212" y="1650630"/>
                </a:lnTo>
                <a:lnTo>
                  <a:pt x="3140752" y="1657372"/>
                </a:lnTo>
                <a:lnTo>
                  <a:pt x="3130756" y="1663882"/>
                </a:lnTo>
                <a:lnTo>
                  <a:pt x="3121225" y="1669926"/>
                </a:lnTo>
                <a:lnTo>
                  <a:pt x="3112159" y="1675506"/>
                </a:lnTo>
                <a:lnTo>
                  <a:pt x="3103326" y="1680621"/>
                </a:lnTo>
                <a:lnTo>
                  <a:pt x="3094725" y="1685503"/>
                </a:lnTo>
                <a:lnTo>
                  <a:pt x="3086356" y="1689920"/>
                </a:lnTo>
                <a:lnTo>
                  <a:pt x="3078220" y="1693872"/>
                </a:lnTo>
                <a:lnTo>
                  <a:pt x="3070084" y="1697592"/>
                </a:lnTo>
                <a:lnTo>
                  <a:pt x="3061948" y="1700847"/>
                </a:lnTo>
                <a:lnTo>
                  <a:pt x="3053812" y="1703637"/>
                </a:lnTo>
                <a:lnTo>
                  <a:pt x="3045676" y="1705961"/>
                </a:lnTo>
                <a:lnTo>
                  <a:pt x="3037540" y="1707821"/>
                </a:lnTo>
                <a:lnTo>
                  <a:pt x="3029171" y="1709449"/>
                </a:lnTo>
                <a:lnTo>
                  <a:pt x="3020803" y="1709449"/>
                </a:lnTo>
                <a:lnTo>
                  <a:pt x="3012435" y="1709449"/>
                </a:lnTo>
                <a:lnTo>
                  <a:pt x="2995930" y="1709449"/>
                </a:lnTo>
                <a:lnTo>
                  <a:pt x="2987096" y="1709449"/>
                </a:lnTo>
                <a:lnTo>
                  <a:pt x="2978030" y="1709449"/>
                </a:lnTo>
                <a:lnTo>
                  <a:pt x="2968732" y="1708286"/>
                </a:lnTo>
                <a:lnTo>
                  <a:pt x="2959201" y="1706659"/>
                </a:lnTo>
                <a:lnTo>
                  <a:pt x="2949206" y="1704799"/>
                </a:lnTo>
                <a:lnTo>
                  <a:pt x="2938745" y="1702707"/>
                </a:lnTo>
                <a:lnTo>
                  <a:pt x="2927820" y="1700382"/>
                </a:lnTo>
                <a:lnTo>
                  <a:pt x="2916429" y="1697824"/>
                </a:lnTo>
                <a:lnTo>
                  <a:pt x="2904341" y="1695035"/>
                </a:lnTo>
                <a:lnTo>
                  <a:pt x="2897600" y="1693407"/>
                </a:lnTo>
                <a:lnTo>
                  <a:pt x="2892718" y="1700847"/>
                </a:lnTo>
                <a:lnTo>
                  <a:pt x="2885280" y="1711773"/>
                </a:lnTo>
                <a:lnTo>
                  <a:pt x="2878073" y="1722235"/>
                </a:lnTo>
                <a:lnTo>
                  <a:pt x="2871332" y="1731999"/>
                </a:lnTo>
                <a:lnTo>
                  <a:pt x="2864823" y="1741066"/>
                </a:lnTo>
                <a:lnTo>
                  <a:pt x="2858547" y="1749668"/>
                </a:lnTo>
                <a:lnTo>
                  <a:pt x="2852503" y="1757805"/>
                </a:lnTo>
                <a:lnTo>
                  <a:pt x="2846459" y="1765477"/>
                </a:lnTo>
                <a:lnTo>
                  <a:pt x="2840415" y="1772684"/>
                </a:lnTo>
                <a:lnTo>
                  <a:pt x="2834371" y="1779426"/>
                </a:lnTo>
                <a:lnTo>
                  <a:pt x="2828327" y="1785936"/>
                </a:lnTo>
                <a:lnTo>
                  <a:pt x="2822051" y="1791980"/>
                </a:lnTo>
                <a:lnTo>
                  <a:pt x="2815774" y="1797792"/>
                </a:lnTo>
                <a:lnTo>
                  <a:pt x="2809265" y="1803139"/>
                </a:lnTo>
                <a:lnTo>
                  <a:pt x="2802524" y="1808021"/>
                </a:lnTo>
                <a:lnTo>
                  <a:pt x="2795550" y="1812671"/>
                </a:lnTo>
                <a:lnTo>
                  <a:pt x="2788112" y="1816856"/>
                </a:lnTo>
                <a:lnTo>
                  <a:pt x="2780440" y="1820576"/>
                </a:lnTo>
                <a:lnTo>
                  <a:pt x="2772537" y="1824063"/>
                </a:lnTo>
                <a:lnTo>
                  <a:pt x="2764401" y="1827318"/>
                </a:lnTo>
                <a:lnTo>
                  <a:pt x="2756032" y="1830107"/>
                </a:lnTo>
                <a:lnTo>
                  <a:pt x="2747431" y="1832665"/>
                </a:lnTo>
                <a:lnTo>
                  <a:pt x="2738365" y="1834989"/>
                </a:lnTo>
                <a:lnTo>
                  <a:pt x="2728835" y="1837314"/>
                </a:lnTo>
                <a:lnTo>
                  <a:pt x="2718839" y="1839407"/>
                </a:lnTo>
                <a:lnTo>
                  <a:pt x="2708378" y="1841499"/>
                </a:lnTo>
                <a:lnTo>
                  <a:pt x="2697453" y="1843591"/>
                </a:lnTo>
                <a:lnTo>
                  <a:pt x="2685830" y="1845684"/>
                </a:lnTo>
                <a:lnTo>
                  <a:pt x="2673510" y="1847776"/>
                </a:lnTo>
                <a:lnTo>
                  <a:pt x="2666768" y="1847776"/>
                </a:lnTo>
                <a:lnTo>
                  <a:pt x="2664908" y="1856378"/>
                </a:lnTo>
                <a:lnTo>
                  <a:pt x="2662119" y="1869397"/>
                </a:lnTo>
                <a:lnTo>
                  <a:pt x="2659562" y="1881719"/>
                </a:lnTo>
                <a:lnTo>
                  <a:pt x="2657005" y="1893343"/>
                </a:lnTo>
                <a:lnTo>
                  <a:pt x="2654448" y="1904269"/>
                </a:lnTo>
                <a:lnTo>
                  <a:pt x="2651891" y="1914731"/>
                </a:lnTo>
                <a:lnTo>
                  <a:pt x="2649334" y="1924496"/>
                </a:lnTo>
                <a:lnTo>
                  <a:pt x="2646777" y="1934027"/>
                </a:lnTo>
                <a:lnTo>
                  <a:pt x="2643987" y="1943094"/>
                </a:lnTo>
                <a:lnTo>
                  <a:pt x="2640965" y="1951696"/>
                </a:lnTo>
                <a:lnTo>
                  <a:pt x="2637711" y="1960065"/>
                </a:lnTo>
                <a:lnTo>
                  <a:pt x="2634224" y="1967970"/>
                </a:lnTo>
                <a:lnTo>
                  <a:pt x="2630505" y="1975642"/>
                </a:lnTo>
                <a:lnTo>
                  <a:pt x="2626553" y="1983081"/>
                </a:lnTo>
                <a:lnTo>
                  <a:pt x="2622136" y="1990288"/>
                </a:lnTo>
                <a:lnTo>
                  <a:pt x="2617255" y="1997263"/>
                </a:lnTo>
                <a:lnTo>
                  <a:pt x="2612140" y="2004005"/>
                </a:lnTo>
                <a:lnTo>
                  <a:pt x="2606561" y="2010514"/>
                </a:lnTo>
                <a:lnTo>
                  <a:pt x="2600750" y="2016791"/>
                </a:lnTo>
                <a:lnTo>
                  <a:pt x="2594473" y="2022836"/>
                </a:lnTo>
                <a:lnTo>
                  <a:pt x="2587732" y="2028648"/>
                </a:lnTo>
                <a:lnTo>
                  <a:pt x="2580758" y="2034460"/>
                </a:lnTo>
                <a:lnTo>
                  <a:pt x="2573320" y="2040040"/>
                </a:lnTo>
                <a:lnTo>
                  <a:pt x="2565416" y="2045852"/>
                </a:lnTo>
                <a:lnTo>
                  <a:pt x="2557047" y="2051664"/>
                </a:lnTo>
                <a:lnTo>
                  <a:pt x="2548214" y="2057476"/>
                </a:lnTo>
                <a:lnTo>
                  <a:pt x="2538916" y="2063520"/>
                </a:lnTo>
                <a:lnTo>
                  <a:pt x="2528920" y="2069798"/>
                </a:lnTo>
                <a:lnTo>
                  <a:pt x="2518227" y="2076307"/>
                </a:lnTo>
                <a:lnTo>
                  <a:pt x="2512415" y="2079794"/>
                </a:lnTo>
                <a:lnTo>
                  <a:pt x="2514043" y="2088396"/>
                </a:lnTo>
                <a:lnTo>
                  <a:pt x="2516600" y="2101415"/>
                </a:lnTo>
                <a:lnTo>
                  <a:pt x="2518924" y="2113737"/>
                </a:lnTo>
                <a:lnTo>
                  <a:pt x="2521017" y="2125361"/>
                </a:lnTo>
                <a:lnTo>
                  <a:pt x="2522876" y="2136520"/>
                </a:lnTo>
                <a:lnTo>
                  <a:pt x="2524503" y="2146982"/>
                </a:lnTo>
                <a:lnTo>
                  <a:pt x="2525898" y="2156979"/>
                </a:lnTo>
                <a:lnTo>
                  <a:pt x="2525898" y="2166743"/>
                </a:lnTo>
                <a:lnTo>
                  <a:pt x="2525898" y="2176042"/>
                </a:lnTo>
                <a:lnTo>
                  <a:pt x="2525898" y="2185109"/>
                </a:lnTo>
                <a:lnTo>
                  <a:pt x="2525898" y="2202778"/>
                </a:lnTo>
                <a:lnTo>
                  <a:pt x="2525898" y="2211380"/>
                </a:lnTo>
                <a:lnTo>
                  <a:pt x="2525898" y="2219749"/>
                </a:lnTo>
                <a:lnTo>
                  <a:pt x="2524503" y="2228118"/>
                </a:lnTo>
                <a:lnTo>
                  <a:pt x="2522644" y="2236255"/>
                </a:lnTo>
                <a:lnTo>
                  <a:pt x="2520319" y="2244392"/>
                </a:lnTo>
                <a:lnTo>
                  <a:pt x="2517762" y="2252529"/>
                </a:lnTo>
                <a:lnTo>
                  <a:pt x="2514740" y="2260434"/>
                </a:lnTo>
                <a:lnTo>
                  <a:pt x="2511253" y="2268338"/>
                </a:lnTo>
                <a:lnTo>
                  <a:pt x="2507301" y="2276243"/>
                </a:lnTo>
                <a:lnTo>
                  <a:pt x="2502885" y="2284147"/>
                </a:lnTo>
                <a:lnTo>
                  <a:pt x="2498235" y="2292284"/>
                </a:lnTo>
                <a:lnTo>
                  <a:pt x="2493121" y="2300653"/>
                </a:lnTo>
                <a:lnTo>
                  <a:pt x="2487542" y="2309255"/>
                </a:lnTo>
                <a:lnTo>
                  <a:pt x="2481731" y="2318090"/>
                </a:lnTo>
                <a:lnTo>
                  <a:pt x="2475455" y="2327389"/>
                </a:lnTo>
                <a:lnTo>
                  <a:pt x="2468713" y="2336921"/>
                </a:lnTo>
                <a:lnTo>
                  <a:pt x="2461507" y="2347150"/>
                </a:lnTo>
                <a:lnTo>
                  <a:pt x="2457555" y="2352729"/>
                </a:lnTo>
                <a:lnTo>
                  <a:pt x="2462437" y="2360169"/>
                </a:lnTo>
                <a:lnTo>
                  <a:pt x="2469643" y="2371328"/>
                </a:lnTo>
                <a:lnTo>
                  <a:pt x="2476384" y="2381790"/>
                </a:lnTo>
                <a:lnTo>
                  <a:pt x="2482893" y="2391787"/>
                </a:lnTo>
                <a:lnTo>
                  <a:pt x="2488937" y="2401319"/>
                </a:lnTo>
                <a:lnTo>
                  <a:pt x="2494516" y="2410385"/>
                </a:lnTo>
                <a:lnTo>
                  <a:pt x="2499630" y="2419220"/>
                </a:lnTo>
                <a:lnTo>
                  <a:pt x="2504512" y="2427822"/>
                </a:lnTo>
                <a:lnTo>
                  <a:pt x="2508929" y="2436191"/>
                </a:lnTo>
                <a:lnTo>
                  <a:pt x="2512880" y="2444328"/>
                </a:lnTo>
                <a:lnTo>
                  <a:pt x="2516600" y="2452465"/>
                </a:lnTo>
                <a:lnTo>
                  <a:pt x="2519854" y="2460601"/>
                </a:lnTo>
                <a:lnTo>
                  <a:pt x="2522644" y="2468739"/>
                </a:lnTo>
                <a:lnTo>
                  <a:pt x="2524968" y="2476876"/>
                </a:lnTo>
                <a:lnTo>
                  <a:pt x="2526828" y="2485012"/>
                </a:lnTo>
                <a:lnTo>
                  <a:pt x="2528455" y="2493382"/>
                </a:lnTo>
                <a:lnTo>
                  <a:pt x="2528455" y="2501751"/>
                </a:lnTo>
                <a:lnTo>
                  <a:pt x="2528455" y="2510121"/>
                </a:lnTo>
                <a:lnTo>
                  <a:pt x="2528455" y="2527324"/>
                </a:lnTo>
                <a:lnTo>
                  <a:pt x="2528455" y="2536159"/>
                </a:lnTo>
                <a:lnTo>
                  <a:pt x="2528455" y="2545226"/>
                </a:lnTo>
                <a:lnTo>
                  <a:pt x="2527293" y="2554525"/>
                </a:lnTo>
                <a:lnTo>
                  <a:pt x="2525666" y="2564057"/>
                </a:lnTo>
                <a:lnTo>
                  <a:pt x="2523806" y="2574053"/>
                </a:lnTo>
                <a:lnTo>
                  <a:pt x="2521714" y="2584515"/>
                </a:lnTo>
                <a:lnTo>
                  <a:pt x="2519389" y="2595442"/>
                </a:lnTo>
                <a:lnTo>
                  <a:pt x="2516832" y="2606834"/>
                </a:lnTo>
                <a:lnTo>
                  <a:pt x="2514043" y="2618923"/>
                </a:lnTo>
                <a:lnTo>
                  <a:pt x="2512415" y="2625665"/>
                </a:lnTo>
                <a:lnTo>
                  <a:pt x="2519854" y="2630547"/>
                </a:lnTo>
                <a:lnTo>
                  <a:pt x="2530780" y="2637986"/>
                </a:lnTo>
                <a:lnTo>
                  <a:pt x="2541240" y="2645193"/>
                </a:lnTo>
                <a:lnTo>
                  <a:pt x="2551004" y="2651935"/>
                </a:lnTo>
                <a:lnTo>
                  <a:pt x="2560302" y="2658445"/>
                </a:lnTo>
                <a:lnTo>
                  <a:pt x="2568903" y="2664722"/>
                </a:lnTo>
                <a:lnTo>
                  <a:pt x="2577039" y="2670766"/>
                </a:lnTo>
                <a:lnTo>
                  <a:pt x="2584710" y="2676811"/>
                </a:lnTo>
                <a:lnTo>
                  <a:pt x="2591916" y="2682856"/>
                </a:lnTo>
                <a:lnTo>
                  <a:pt x="2598658" y="2688900"/>
                </a:lnTo>
                <a:lnTo>
                  <a:pt x="2605167" y="2694945"/>
                </a:lnTo>
                <a:lnTo>
                  <a:pt x="2611210" y="2701222"/>
                </a:lnTo>
                <a:lnTo>
                  <a:pt x="2617022" y="2707499"/>
                </a:lnTo>
                <a:lnTo>
                  <a:pt x="2623996" y="2715636"/>
                </a:lnTo>
                <a:lnTo>
                  <a:pt x="2628878" y="2722378"/>
                </a:lnTo>
                <a:lnTo>
                  <a:pt x="2633527" y="2729352"/>
                </a:lnTo>
                <a:lnTo>
                  <a:pt x="2637711" y="2736792"/>
                </a:lnTo>
                <a:lnTo>
                  <a:pt x="2641430" y="2744464"/>
                </a:lnTo>
                <a:lnTo>
                  <a:pt x="2644917" y="2752368"/>
                </a:lnTo>
                <a:lnTo>
                  <a:pt x="2648171" y="2760505"/>
                </a:lnTo>
                <a:lnTo>
                  <a:pt x="2650961" y="2768874"/>
                </a:lnTo>
                <a:lnTo>
                  <a:pt x="2653518" y="2777476"/>
                </a:lnTo>
                <a:lnTo>
                  <a:pt x="2655842" y="2786543"/>
                </a:lnTo>
                <a:lnTo>
                  <a:pt x="2658167" y="2796075"/>
                </a:lnTo>
                <a:lnTo>
                  <a:pt x="2660259" y="2806071"/>
                </a:lnTo>
                <a:lnTo>
                  <a:pt x="2662351" y="2816533"/>
                </a:lnTo>
                <a:lnTo>
                  <a:pt x="2664444" y="2827460"/>
                </a:lnTo>
                <a:lnTo>
                  <a:pt x="2666536" y="2839084"/>
                </a:lnTo>
                <a:lnTo>
                  <a:pt x="2668628" y="2851406"/>
                </a:lnTo>
                <a:lnTo>
                  <a:pt x="2668628" y="2858148"/>
                </a:lnTo>
                <a:lnTo>
                  <a:pt x="2677229" y="2860008"/>
                </a:lnTo>
                <a:lnTo>
                  <a:pt x="2690247" y="2862797"/>
                </a:lnTo>
                <a:lnTo>
                  <a:pt x="2702567" y="2865355"/>
                </a:lnTo>
                <a:lnTo>
                  <a:pt x="2714190" y="2867912"/>
                </a:lnTo>
                <a:lnTo>
                  <a:pt x="2725115" y="2870469"/>
                </a:lnTo>
                <a:lnTo>
                  <a:pt x="2735576" y="2873027"/>
                </a:lnTo>
                <a:lnTo>
                  <a:pt x="2745339" y="2875584"/>
                </a:lnTo>
                <a:lnTo>
                  <a:pt x="2754870" y="2878141"/>
                </a:lnTo>
                <a:lnTo>
                  <a:pt x="2763471" y="2880699"/>
                </a:lnTo>
                <a:lnTo>
                  <a:pt x="2772072" y="2883721"/>
                </a:lnTo>
                <a:lnTo>
                  <a:pt x="2780440" y="2886976"/>
                </a:lnTo>
                <a:lnTo>
                  <a:pt x="2788344" y="2890463"/>
                </a:lnTo>
                <a:lnTo>
                  <a:pt x="2796015" y="2894183"/>
                </a:lnTo>
                <a:lnTo>
                  <a:pt x="2803454" y="2898135"/>
                </a:lnTo>
                <a:lnTo>
                  <a:pt x="2810660" y="2902552"/>
                </a:lnTo>
                <a:lnTo>
                  <a:pt x="2817634" y="2907434"/>
                </a:lnTo>
                <a:lnTo>
                  <a:pt x="2824375" y="2912549"/>
                </a:lnTo>
                <a:lnTo>
                  <a:pt x="2830884" y="2918128"/>
                </a:lnTo>
                <a:lnTo>
                  <a:pt x="2837160" y="2923941"/>
                </a:lnTo>
                <a:lnTo>
                  <a:pt x="2843204" y="2930218"/>
                </a:lnTo>
                <a:lnTo>
                  <a:pt x="2849016" y="2936960"/>
                </a:lnTo>
                <a:lnTo>
                  <a:pt x="2854827" y="2943934"/>
                </a:lnTo>
                <a:lnTo>
                  <a:pt x="2860406" y="2951373"/>
                </a:lnTo>
                <a:lnTo>
                  <a:pt x="2866218" y="2959278"/>
                </a:lnTo>
                <a:lnTo>
                  <a:pt x="2872029" y="2967648"/>
                </a:lnTo>
                <a:lnTo>
                  <a:pt x="2877841" y="2976482"/>
                </a:lnTo>
                <a:lnTo>
                  <a:pt x="2883885" y="2985781"/>
                </a:lnTo>
                <a:lnTo>
                  <a:pt x="2890161" y="2995778"/>
                </a:lnTo>
                <a:lnTo>
                  <a:pt x="2896670" y="3006472"/>
                </a:lnTo>
                <a:lnTo>
                  <a:pt x="2900389" y="3012284"/>
                </a:lnTo>
                <a:lnTo>
                  <a:pt x="2908990" y="3010657"/>
                </a:lnTo>
                <a:lnTo>
                  <a:pt x="2922008" y="3008099"/>
                </a:lnTo>
                <a:lnTo>
                  <a:pt x="2934328" y="3005775"/>
                </a:lnTo>
                <a:lnTo>
                  <a:pt x="2945951" y="3003682"/>
                </a:lnTo>
                <a:lnTo>
                  <a:pt x="2957109" y="3001823"/>
                </a:lnTo>
                <a:lnTo>
                  <a:pt x="2967570" y="3000195"/>
                </a:lnTo>
                <a:lnTo>
                  <a:pt x="2977566" y="2998800"/>
                </a:lnTo>
                <a:lnTo>
                  <a:pt x="2987329" y="2998800"/>
                </a:lnTo>
                <a:lnTo>
                  <a:pt x="2996627" y="2998800"/>
                </a:lnTo>
                <a:lnTo>
                  <a:pt x="3005693" y="2998800"/>
                </a:lnTo>
                <a:lnTo>
                  <a:pt x="3023360" y="2998800"/>
                </a:lnTo>
                <a:lnTo>
                  <a:pt x="3031961" y="2998800"/>
                </a:lnTo>
                <a:lnTo>
                  <a:pt x="3040330" y="2998800"/>
                </a:lnTo>
                <a:lnTo>
                  <a:pt x="3048698" y="3000195"/>
                </a:lnTo>
                <a:lnTo>
                  <a:pt x="3056834" y="3002055"/>
                </a:lnTo>
                <a:lnTo>
                  <a:pt x="3064970" y="3004380"/>
                </a:lnTo>
                <a:lnTo>
                  <a:pt x="3073106" y="3006937"/>
                </a:lnTo>
                <a:lnTo>
                  <a:pt x="3081940" y="3008564"/>
                </a:lnTo>
                <a:lnTo>
                  <a:pt x="3089843" y="3012052"/>
                </a:lnTo>
                <a:lnTo>
                  <a:pt x="3097747" y="3016004"/>
                </a:lnTo>
                <a:lnTo>
                  <a:pt x="3105651" y="3020421"/>
                </a:lnTo>
                <a:lnTo>
                  <a:pt x="3113787" y="3025071"/>
                </a:lnTo>
                <a:lnTo>
                  <a:pt x="3122155" y="3030185"/>
                </a:lnTo>
                <a:lnTo>
                  <a:pt x="3130756" y="3035765"/>
                </a:lnTo>
                <a:lnTo>
                  <a:pt x="3139589" y="3041577"/>
                </a:lnTo>
                <a:lnTo>
                  <a:pt x="3148888" y="3047854"/>
                </a:lnTo>
                <a:lnTo>
                  <a:pt x="3158651" y="3055061"/>
                </a:lnTo>
                <a:lnTo>
                  <a:pt x="3166090" y="3060408"/>
                </a:lnTo>
                <a:lnTo>
                  <a:pt x="3166090" y="3060408"/>
                </a:lnTo>
                <a:close/>
                <a:moveTo>
                  <a:pt x="3165625" y="1675738"/>
                </a:moveTo>
                <a:lnTo>
                  <a:pt x="3174691" y="1681551"/>
                </a:lnTo>
                <a:lnTo>
                  <a:pt x="3184919" y="1688060"/>
                </a:lnTo>
                <a:lnTo>
                  <a:pt x="3194682" y="1694337"/>
                </a:lnTo>
                <a:lnTo>
                  <a:pt x="3204213" y="1700149"/>
                </a:lnTo>
                <a:lnTo>
                  <a:pt x="3213511" y="1705496"/>
                </a:lnTo>
                <a:lnTo>
                  <a:pt x="3222577" y="1710611"/>
                </a:lnTo>
                <a:lnTo>
                  <a:pt x="3231643" y="1715493"/>
                </a:lnTo>
                <a:lnTo>
                  <a:pt x="3240709" y="1719910"/>
                </a:lnTo>
                <a:lnTo>
                  <a:pt x="3249775" y="1724095"/>
                </a:lnTo>
                <a:lnTo>
                  <a:pt x="3259074" y="1727815"/>
                </a:lnTo>
                <a:lnTo>
                  <a:pt x="3268372" y="1731070"/>
                </a:lnTo>
                <a:lnTo>
                  <a:pt x="3277903" y="1733859"/>
                </a:lnTo>
                <a:lnTo>
                  <a:pt x="3287666" y="1736184"/>
                </a:lnTo>
                <a:lnTo>
                  <a:pt x="3297429" y="1738044"/>
                </a:lnTo>
                <a:lnTo>
                  <a:pt x="3307425" y="1739206"/>
                </a:lnTo>
                <a:lnTo>
                  <a:pt x="3317421" y="1739206"/>
                </a:lnTo>
                <a:lnTo>
                  <a:pt x="3337412" y="1739206"/>
                </a:lnTo>
                <a:lnTo>
                  <a:pt x="3347408" y="1739206"/>
                </a:lnTo>
                <a:lnTo>
                  <a:pt x="3357404" y="1739206"/>
                </a:lnTo>
                <a:lnTo>
                  <a:pt x="3367632" y="1737811"/>
                </a:lnTo>
                <a:lnTo>
                  <a:pt x="3377860" y="1736184"/>
                </a:lnTo>
                <a:lnTo>
                  <a:pt x="3388321" y="1734324"/>
                </a:lnTo>
                <a:lnTo>
                  <a:pt x="3399246" y="1732232"/>
                </a:lnTo>
                <a:lnTo>
                  <a:pt x="3410404" y="1729907"/>
                </a:lnTo>
                <a:lnTo>
                  <a:pt x="3421562" y="1727350"/>
                </a:lnTo>
                <a:lnTo>
                  <a:pt x="3422724" y="1729210"/>
                </a:lnTo>
                <a:lnTo>
                  <a:pt x="3429931" y="1739671"/>
                </a:lnTo>
                <a:lnTo>
                  <a:pt x="3436904" y="1749668"/>
                </a:lnTo>
                <a:lnTo>
                  <a:pt x="3443646" y="1759200"/>
                </a:lnTo>
                <a:lnTo>
                  <a:pt x="3450154" y="1768267"/>
                </a:lnTo>
                <a:lnTo>
                  <a:pt x="3456664" y="1776869"/>
                </a:lnTo>
                <a:lnTo>
                  <a:pt x="3463172" y="1785006"/>
                </a:lnTo>
                <a:lnTo>
                  <a:pt x="3469681" y="1792910"/>
                </a:lnTo>
                <a:lnTo>
                  <a:pt x="3476422" y="1800582"/>
                </a:lnTo>
                <a:lnTo>
                  <a:pt x="3483164" y="1807789"/>
                </a:lnTo>
                <a:lnTo>
                  <a:pt x="3490370" y="1814763"/>
                </a:lnTo>
                <a:lnTo>
                  <a:pt x="3497809" y="1821506"/>
                </a:lnTo>
                <a:lnTo>
                  <a:pt x="3505480" y="1827782"/>
                </a:lnTo>
                <a:lnTo>
                  <a:pt x="3513616" y="1833595"/>
                </a:lnTo>
                <a:lnTo>
                  <a:pt x="3521984" y="1838942"/>
                </a:lnTo>
                <a:lnTo>
                  <a:pt x="3530585" y="1843824"/>
                </a:lnTo>
                <a:lnTo>
                  <a:pt x="3539419" y="1848241"/>
                </a:lnTo>
                <a:lnTo>
                  <a:pt x="3548485" y="1852193"/>
                </a:lnTo>
                <a:lnTo>
                  <a:pt x="3557783" y="1855913"/>
                </a:lnTo>
                <a:lnTo>
                  <a:pt x="3567314" y="1859168"/>
                </a:lnTo>
                <a:lnTo>
                  <a:pt x="3577077" y="1861958"/>
                </a:lnTo>
                <a:lnTo>
                  <a:pt x="3586840" y="1864515"/>
                </a:lnTo>
                <a:lnTo>
                  <a:pt x="3597069" y="1866840"/>
                </a:lnTo>
                <a:lnTo>
                  <a:pt x="3607529" y="1869164"/>
                </a:lnTo>
                <a:lnTo>
                  <a:pt x="3618455" y="1871257"/>
                </a:lnTo>
                <a:lnTo>
                  <a:pt x="3629845" y="1873349"/>
                </a:lnTo>
                <a:lnTo>
                  <a:pt x="3641236" y="1875209"/>
                </a:lnTo>
                <a:lnTo>
                  <a:pt x="3641236" y="1877301"/>
                </a:lnTo>
                <a:lnTo>
                  <a:pt x="3643793" y="1889855"/>
                </a:lnTo>
                <a:lnTo>
                  <a:pt x="3646350" y="1901712"/>
                </a:lnTo>
                <a:lnTo>
                  <a:pt x="3648907" y="1913104"/>
                </a:lnTo>
                <a:lnTo>
                  <a:pt x="3651464" y="1923798"/>
                </a:lnTo>
                <a:lnTo>
                  <a:pt x="3654254" y="1934260"/>
                </a:lnTo>
                <a:lnTo>
                  <a:pt x="3657043" y="1944257"/>
                </a:lnTo>
                <a:lnTo>
                  <a:pt x="3660065" y="1954021"/>
                </a:lnTo>
                <a:lnTo>
                  <a:pt x="3663319" y="1963553"/>
                </a:lnTo>
                <a:lnTo>
                  <a:pt x="3666806" y="1972852"/>
                </a:lnTo>
                <a:lnTo>
                  <a:pt x="3670061" y="1980989"/>
                </a:lnTo>
                <a:lnTo>
                  <a:pt x="3674477" y="1990056"/>
                </a:lnTo>
                <a:lnTo>
                  <a:pt x="3679126" y="1998890"/>
                </a:lnTo>
                <a:lnTo>
                  <a:pt x="3684241" y="2007492"/>
                </a:lnTo>
                <a:lnTo>
                  <a:pt x="3689820" y="2015629"/>
                </a:lnTo>
                <a:lnTo>
                  <a:pt x="3695864" y="2023533"/>
                </a:lnTo>
                <a:lnTo>
                  <a:pt x="3702372" y="2031205"/>
                </a:lnTo>
                <a:lnTo>
                  <a:pt x="3709346" y="2038412"/>
                </a:lnTo>
                <a:lnTo>
                  <a:pt x="3716552" y="2045387"/>
                </a:lnTo>
                <a:lnTo>
                  <a:pt x="3723991" y="2051896"/>
                </a:lnTo>
                <a:lnTo>
                  <a:pt x="3731895" y="2058173"/>
                </a:lnTo>
                <a:lnTo>
                  <a:pt x="3740031" y="2064450"/>
                </a:lnTo>
                <a:lnTo>
                  <a:pt x="3748399" y="2070495"/>
                </a:lnTo>
                <a:lnTo>
                  <a:pt x="3757233" y="2076540"/>
                </a:lnTo>
                <a:lnTo>
                  <a:pt x="3766531" y="2082584"/>
                </a:lnTo>
                <a:lnTo>
                  <a:pt x="3776294" y="2088861"/>
                </a:lnTo>
                <a:lnTo>
                  <a:pt x="3786290" y="2094906"/>
                </a:lnTo>
                <a:lnTo>
                  <a:pt x="3786290" y="2096998"/>
                </a:lnTo>
                <a:lnTo>
                  <a:pt x="3783965" y="2109552"/>
                </a:lnTo>
                <a:lnTo>
                  <a:pt x="3781873" y="2121409"/>
                </a:lnTo>
                <a:lnTo>
                  <a:pt x="3780014" y="2132800"/>
                </a:lnTo>
                <a:lnTo>
                  <a:pt x="3778387" y="2143727"/>
                </a:lnTo>
                <a:lnTo>
                  <a:pt x="3776992" y="2154421"/>
                </a:lnTo>
                <a:lnTo>
                  <a:pt x="3775829" y="2164883"/>
                </a:lnTo>
                <a:lnTo>
                  <a:pt x="3775829" y="2175112"/>
                </a:lnTo>
                <a:lnTo>
                  <a:pt x="3775829" y="2185109"/>
                </a:lnTo>
                <a:lnTo>
                  <a:pt x="3775829" y="2194873"/>
                </a:lnTo>
                <a:cubicBezTo>
                  <a:pt x="3775829" y="2198128"/>
                  <a:pt x="3775829" y="2201453"/>
                  <a:pt x="3775829" y="2204870"/>
                </a:cubicBezTo>
                <a:lnTo>
                  <a:pt x="3775829" y="2214867"/>
                </a:lnTo>
                <a:lnTo>
                  <a:pt x="3775829" y="2224864"/>
                </a:lnTo>
                <a:lnTo>
                  <a:pt x="3777456" y="2234628"/>
                </a:lnTo>
                <a:lnTo>
                  <a:pt x="3779549" y="2244392"/>
                </a:lnTo>
                <a:lnTo>
                  <a:pt x="3782106" y="2254157"/>
                </a:lnTo>
                <a:lnTo>
                  <a:pt x="3786290" y="2264618"/>
                </a:lnTo>
                <a:lnTo>
                  <a:pt x="3789777" y="2273918"/>
                </a:lnTo>
                <a:lnTo>
                  <a:pt x="3793729" y="2282984"/>
                </a:lnTo>
                <a:lnTo>
                  <a:pt x="3798145" y="2292051"/>
                </a:lnTo>
                <a:lnTo>
                  <a:pt x="3803027" y="2300886"/>
                </a:lnTo>
                <a:lnTo>
                  <a:pt x="3808141" y="2309720"/>
                </a:lnTo>
                <a:lnTo>
                  <a:pt x="3813720" y="2318555"/>
                </a:lnTo>
                <a:lnTo>
                  <a:pt x="3819531" y="2327621"/>
                </a:lnTo>
                <a:lnTo>
                  <a:pt x="3825808" y="2336921"/>
                </a:lnTo>
                <a:lnTo>
                  <a:pt x="3832317" y="2346453"/>
                </a:lnTo>
                <a:lnTo>
                  <a:pt x="3838826" y="2355752"/>
                </a:lnTo>
                <a:lnTo>
                  <a:pt x="3837664" y="2357612"/>
                </a:lnTo>
                <a:lnTo>
                  <a:pt x="3830690" y="2368306"/>
                </a:lnTo>
                <a:lnTo>
                  <a:pt x="3824181" y="2378535"/>
                </a:lnTo>
                <a:lnTo>
                  <a:pt x="3817904" y="2388300"/>
                </a:lnTo>
                <a:lnTo>
                  <a:pt x="3812093" y="2397831"/>
                </a:lnTo>
                <a:lnTo>
                  <a:pt x="3806747" y="2407131"/>
                </a:lnTo>
                <a:lnTo>
                  <a:pt x="3801632" y="2416197"/>
                </a:lnTo>
                <a:lnTo>
                  <a:pt x="3796751" y="2425264"/>
                </a:lnTo>
                <a:lnTo>
                  <a:pt x="3792334" y="2434331"/>
                </a:lnTo>
                <a:lnTo>
                  <a:pt x="3788150" y="2443398"/>
                </a:lnTo>
                <a:lnTo>
                  <a:pt x="3784430" y="2452697"/>
                </a:lnTo>
                <a:lnTo>
                  <a:pt x="3781176" y="2461997"/>
                </a:lnTo>
                <a:lnTo>
                  <a:pt x="3778387" y="2471528"/>
                </a:lnTo>
                <a:lnTo>
                  <a:pt x="3776062" y="2481293"/>
                </a:lnTo>
                <a:lnTo>
                  <a:pt x="3774202" y="2491057"/>
                </a:lnTo>
                <a:lnTo>
                  <a:pt x="3773040" y="2501054"/>
                </a:lnTo>
                <a:lnTo>
                  <a:pt x="3773040" y="2511051"/>
                </a:lnTo>
                <a:lnTo>
                  <a:pt x="3773040" y="2531044"/>
                </a:lnTo>
                <a:lnTo>
                  <a:pt x="3773040" y="2541041"/>
                </a:lnTo>
                <a:lnTo>
                  <a:pt x="3773040" y="2551038"/>
                </a:lnTo>
                <a:lnTo>
                  <a:pt x="3774435" y="2561267"/>
                </a:lnTo>
                <a:lnTo>
                  <a:pt x="3776062" y="2571496"/>
                </a:lnTo>
                <a:lnTo>
                  <a:pt x="3777922" y="2581958"/>
                </a:lnTo>
                <a:lnTo>
                  <a:pt x="3780014" y="2592884"/>
                </a:lnTo>
                <a:lnTo>
                  <a:pt x="3782338" y="2604044"/>
                </a:lnTo>
                <a:lnTo>
                  <a:pt x="3784895" y="2615203"/>
                </a:lnTo>
                <a:lnTo>
                  <a:pt x="3783036" y="2616365"/>
                </a:lnTo>
                <a:lnTo>
                  <a:pt x="3772575" y="2623572"/>
                </a:lnTo>
                <a:lnTo>
                  <a:pt x="3762579" y="2630547"/>
                </a:lnTo>
                <a:lnTo>
                  <a:pt x="3753049" y="2637289"/>
                </a:lnTo>
                <a:lnTo>
                  <a:pt x="3743982" y="2643798"/>
                </a:lnTo>
                <a:lnTo>
                  <a:pt x="3735381" y="2650308"/>
                </a:lnTo>
                <a:lnTo>
                  <a:pt x="3727246" y="2656817"/>
                </a:lnTo>
                <a:lnTo>
                  <a:pt x="3719342" y="2663327"/>
                </a:lnTo>
                <a:lnTo>
                  <a:pt x="3711671" y="2670069"/>
                </a:lnTo>
                <a:lnTo>
                  <a:pt x="3704464" y="2676811"/>
                </a:lnTo>
                <a:lnTo>
                  <a:pt x="3697491" y="2684018"/>
                </a:lnTo>
                <a:lnTo>
                  <a:pt x="3690749" y="2691457"/>
                </a:lnTo>
                <a:lnTo>
                  <a:pt x="3684473" y="2699129"/>
                </a:lnTo>
                <a:lnTo>
                  <a:pt x="3678661" y="2707266"/>
                </a:lnTo>
                <a:lnTo>
                  <a:pt x="3673315" y="2715636"/>
                </a:lnTo>
                <a:lnTo>
                  <a:pt x="3668433" y="2724238"/>
                </a:lnTo>
                <a:lnTo>
                  <a:pt x="3664017" y="2733072"/>
                </a:lnTo>
                <a:lnTo>
                  <a:pt x="3660065" y="2742139"/>
                </a:lnTo>
                <a:lnTo>
                  <a:pt x="3656346" y="2751438"/>
                </a:lnTo>
                <a:lnTo>
                  <a:pt x="3653091" y="2760970"/>
                </a:lnTo>
                <a:lnTo>
                  <a:pt x="3650301" y="2770734"/>
                </a:lnTo>
                <a:lnTo>
                  <a:pt x="3647744" y="2780499"/>
                </a:lnTo>
                <a:lnTo>
                  <a:pt x="3645420" y="2790728"/>
                </a:lnTo>
                <a:lnTo>
                  <a:pt x="3643095" y="2801189"/>
                </a:lnTo>
                <a:lnTo>
                  <a:pt x="3641003" y="2812116"/>
                </a:lnTo>
                <a:lnTo>
                  <a:pt x="3638911" y="2823508"/>
                </a:lnTo>
                <a:lnTo>
                  <a:pt x="3637051" y="2834899"/>
                </a:lnTo>
                <a:lnTo>
                  <a:pt x="3634959" y="2834899"/>
                </a:lnTo>
                <a:lnTo>
                  <a:pt x="3622406" y="2837457"/>
                </a:lnTo>
                <a:lnTo>
                  <a:pt x="3610551" y="2840014"/>
                </a:lnTo>
                <a:lnTo>
                  <a:pt x="3599161" y="2842571"/>
                </a:lnTo>
                <a:lnTo>
                  <a:pt x="3588468" y="2845129"/>
                </a:lnTo>
                <a:lnTo>
                  <a:pt x="3578007" y="2847918"/>
                </a:lnTo>
                <a:lnTo>
                  <a:pt x="3568011" y="2850709"/>
                </a:lnTo>
                <a:lnTo>
                  <a:pt x="3558248" y="2853731"/>
                </a:lnTo>
                <a:lnTo>
                  <a:pt x="3548717" y="2856985"/>
                </a:lnTo>
                <a:lnTo>
                  <a:pt x="3539419" y="2860473"/>
                </a:lnTo>
                <a:lnTo>
                  <a:pt x="3530353" y="2864425"/>
                </a:lnTo>
                <a:lnTo>
                  <a:pt x="3521287" y="2868842"/>
                </a:lnTo>
                <a:lnTo>
                  <a:pt x="3512454" y="2873492"/>
                </a:lnTo>
                <a:lnTo>
                  <a:pt x="3503853" y="2878606"/>
                </a:lnTo>
                <a:lnTo>
                  <a:pt x="3495716" y="2884186"/>
                </a:lnTo>
                <a:lnTo>
                  <a:pt x="3487813" y="2890231"/>
                </a:lnTo>
                <a:lnTo>
                  <a:pt x="3480142" y="2896740"/>
                </a:lnTo>
                <a:lnTo>
                  <a:pt x="3472936" y="2903715"/>
                </a:lnTo>
                <a:lnTo>
                  <a:pt x="3465962" y="2910922"/>
                </a:lnTo>
                <a:lnTo>
                  <a:pt x="3459453" y="2918361"/>
                </a:lnTo>
                <a:lnTo>
                  <a:pt x="3453176" y="2926266"/>
                </a:lnTo>
                <a:lnTo>
                  <a:pt x="3446900" y="2934402"/>
                </a:lnTo>
                <a:lnTo>
                  <a:pt x="3440856" y="2942772"/>
                </a:lnTo>
                <a:lnTo>
                  <a:pt x="3434812" y="2951606"/>
                </a:lnTo>
                <a:lnTo>
                  <a:pt x="3428768" y="2960905"/>
                </a:lnTo>
                <a:lnTo>
                  <a:pt x="3422492" y="2970670"/>
                </a:lnTo>
                <a:lnTo>
                  <a:pt x="3416448" y="2980434"/>
                </a:lnTo>
                <a:lnTo>
                  <a:pt x="3414356" y="2980434"/>
                </a:lnTo>
                <a:lnTo>
                  <a:pt x="3401803" y="2978109"/>
                </a:lnTo>
                <a:lnTo>
                  <a:pt x="3389948" y="2976017"/>
                </a:lnTo>
                <a:lnTo>
                  <a:pt x="3378557" y="2974157"/>
                </a:lnTo>
                <a:lnTo>
                  <a:pt x="3367864" y="2971367"/>
                </a:lnTo>
                <a:lnTo>
                  <a:pt x="3357171" y="2969972"/>
                </a:lnTo>
                <a:lnTo>
                  <a:pt x="3346710" y="2968810"/>
                </a:lnTo>
                <a:lnTo>
                  <a:pt x="3336482" y="2968810"/>
                </a:lnTo>
                <a:lnTo>
                  <a:pt x="3326486" y="2968810"/>
                </a:lnTo>
                <a:lnTo>
                  <a:pt x="3306495" y="2968810"/>
                </a:lnTo>
                <a:lnTo>
                  <a:pt x="3296499" y="2968810"/>
                </a:lnTo>
                <a:lnTo>
                  <a:pt x="3286503" y="2968810"/>
                </a:lnTo>
                <a:lnTo>
                  <a:pt x="3276740" y="2970437"/>
                </a:lnTo>
                <a:lnTo>
                  <a:pt x="3266977" y="2972529"/>
                </a:lnTo>
                <a:lnTo>
                  <a:pt x="3257214" y="2975087"/>
                </a:lnTo>
                <a:lnTo>
                  <a:pt x="3247683" y="2978109"/>
                </a:lnTo>
                <a:lnTo>
                  <a:pt x="3238384" y="2981596"/>
                </a:lnTo>
                <a:lnTo>
                  <a:pt x="3228389" y="2985316"/>
                </a:lnTo>
                <a:lnTo>
                  <a:pt x="3219323" y="2989733"/>
                </a:lnTo>
                <a:lnTo>
                  <a:pt x="3210489" y="2994615"/>
                </a:lnTo>
                <a:lnTo>
                  <a:pt x="3201656" y="2999730"/>
                </a:lnTo>
                <a:lnTo>
                  <a:pt x="3192823" y="3005310"/>
                </a:lnTo>
                <a:lnTo>
                  <a:pt x="3183757" y="3011122"/>
                </a:lnTo>
                <a:lnTo>
                  <a:pt x="3174458" y="3017399"/>
                </a:lnTo>
                <a:lnTo>
                  <a:pt x="3164928" y="3023908"/>
                </a:lnTo>
                <a:lnTo>
                  <a:pt x="3164928" y="3023908"/>
                </a:lnTo>
                <a:lnTo>
                  <a:pt x="3155397" y="3017399"/>
                </a:lnTo>
                <a:lnTo>
                  <a:pt x="3146098" y="3011122"/>
                </a:lnTo>
                <a:lnTo>
                  <a:pt x="3137033" y="3005310"/>
                </a:lnTo>
                <a:lnTo>
                  <a:pt x="3128199" y="2999730"/>
                </a:lnTo>
                <a:lnTo>
                  <a:pt x="3119366" y="2994615"/>
                </a:lnTo>
                <a:lnTo>
                  <a:pt x="3110532" y="2989733"/>
                </a:lnTo>
                <a:lnTo>
                  <a:pt x="3101466" y="2985316"/>
                </a:lnTo>
                <a:lnTo>
                  <a:pt x="3092400" y="2981364"/>
                </a:lnTo>
                <a:lnTo>
                  <a:pt x="3083102" y="2977876"/>
                </a:lnTo>
                <a:lnTo>
                  <a:pt x="3073571" y="2974854"/>
                </a:lnTo>
                <a:lnTo>
                  <a:pt x="3063808" y="2972297"/>
                </a:lnTo>
                <a:lnTo>
                  <a:pt x="3054045" y="2970205"/>
                </a:lnTo>
                <a:lnTo>
                  <a:pt x="3044049" y="2968577"/>
                </a:lnTo>
                <a:lnTo>
                  <a:pt x="3034053" y="2968577"/>
                </a:lnTo>
                <a:lnTo>
                  <a:pt x="3024058" y="2968577"/>
                </a:lnTo>
                <a:lnTo>
                  <a:pt x="3004066" y="2968577"/>
                </a:lnTo>
                <a:lnTo>
                  <a:pt x="2994070" y="2968577"/>
                </a:lnTo>
                <a:lnTo>
                  <a:pt x="2983842" y="2968577"/>
                </a:lnTo>
                <a:lnTo>
                  <a:pt x="2973381" y="2969740"/>
                </a:lnTo>
                <a:lnTo>
                  <a:pt x="2962688" y="2971135"/>
                </a:lnTo>
                <a:lnTo>
                  <a:pt x="2951763" y="2972762"/>
                </a:lnTo>
                <a:lnTo>
                  <a:pt x="2940372" y="2974622"/>
                </a:lnTo>
                <a:lnTo>
                  <a:pt x="2928517" y="2976714"/>
                </a:lnTo>
                <a:lnTo>
                  <a:pt x="2915964" y="2979039"/>
                </a:lnTo>
                <a:lnTo>
                  <a:pt x="2913872" y="2979039"/>
                </a:lnTo>
                <a:lnTo>
                  <a:pt x="2907828" y="2969275"/>
                </a:lnTo>
                <a:lnTo>
                  <a:pt x="2901552" y="2959510"/>
                </a:lnTo>
                <a:lnTo>
                  <a:pt x="2895508" y="2950211"/>
                </a:lnTo>
                <a:lnTo>
                  <a:pt x="2889464" y="2941377"/>
                </a:lnTo>
                <a:lnTo>
                  <a:pt x="2883420" y="2933007"/>
                </a:lnTo>
                <a:lnTo>
                  <a:pt x="2877143" y="2924870"/>
                </a:lnTo>
                <a:lnTo>
                  <a:pt x="2870867" y="2916966"/>
                </a:lnTo>
                <a:lnTo>
                  <a:pt x="2864358" y="2909527"/>
                </a:lnTo>
                <a:lnTo>
                  <a:pt x="2857384" y="2902319"/>
                </a:lnTo>
                <a:lnTo>
                  <a:pt x="2850178" y="2895345"/>
                </a:lnTo>
                <a:lnTo>
                  <a:pt x="2842507" y="2888836"/>
                </a:lnTo>
                <a:lnTo>
                  <a:pt x="2834603" y="2882791"/>
                </a:lnTo>
                <a:lnTo>
                  <a:pt x="2826468" y="2877212"/>
                </a:lnTo>
                <a:lnTo>
                  <a:pt x="2817866" y="2872097"/>
                </a:lnTo>
                <a:lnTo>
                  <a:pt x="2809963" y="2869075"/>
                </a:lnTo>
                <a:lnTo>
                  <a:pt x="2800897" y="2864657"/>
                </a:lnTo>
                <a:lnTo>
                  <a:pt x="2791831" y="2860705"/>
                </a:lnTo>
                <a:lnTo>
                  <a:pt x="2782533" y="2857218"/>
                </a:lnTo>
                <a:lnTo>
                  <a:pt x="2773002" y="2853963"/>
                </a:lnTo>
                <a:lnTo>
                  <a:pt x="2763239" y="2850941"/>
                </a:lnTo>
                <a:lnTo>
                  <a:pt x="2753243" y="2848151"/>
                </a:lnTo>
                <a:lnTo>
                  <a:pt x="2742782" y="2845361"/>
                </a:lnTo>
                <a:lnTo>
                  <a:pt x="2732089" y="2842804"/>
                </a:lnTo>
                <a:lnTo>
                  <a:pt x="2720699" y="2840246"/>
                </a:lnTo>
                <a:lnTo>
                  <a:pt x="2708843" y="2837689"/>
                </a:lnTo>
                <a:lnTo>
                  <a:pt x="2696290" y="2835132"/>
                </a:lnTo>
                <a:lnTo>
                  <a:pt x="2694198" y="2835132"/>
                </a:lnTo>
                <a:lnTo>
                  <a:pt x="2692339" y="2823740"/>
                </a:lnTo>
                <a:lnTo>
                  <a:pt x="2690247" y="2812349"/>
                </a:lnTo>
                <a:lnTo>
                  <a:pt x="2688154" y="2801422"/>
                </a:lnTo>
                <a:lnTo>
                  <a:pt x="2685830" y="2790960"/>
                </a:lnTo>
                <a:lnTo>
                  <a:pt x="2683505" y="2780731"/>
                </a:lnTo>
                <a:lnTo>
                  <a:pt x="2680948" y="2770967"/>
                </a:lnTo>
                <a:lnTo>
                  <a:pt x="2678159" y="2761202"/>
                </a:lnTo>
                <a:lnTo>
                  <a:pt x="2674904" y="2751670"/>
                </a:lnTo>
                <a:lnTo>
                  <a:pt x="2671185" y="2742371"/>
                </a:lnTo>
                <a:lnTo>
                  <a:pt x="2667233" y="2733304"/>
                </a:lnTo>
                <a:lnTo>
                  <a:pt x="2662816" y="2724470"/>
                </a:lnTo>
                <a:lnTo>
                  <a:pt x="2657935" y="2715868"/>
                </a:lnTo>
                <a:lnTo>
                  <a:pt x="2652588" y="2707499"/>
                </a:lnTo>
                <a:lnTo>
                  <a:pt x="2646777" y="2699362"/>
                </a:lnTo>
                <a:lnTo>
                  <a:pt x="2640500" y="2691690"/>
                </a:lnTo>
                <a:lnTo>
                  <a:pt x="2633294" y="2683088"/>
                </a:lnTo>
                <a:lnTo>
                  <a:pt x="2626320" y="2675881"/>
                </a:lnTo>
                <a:lnTo>
                  <a:pt x="2619114" y="2669139"/>
                </a:lnTo>
                <a:lnTo>
                  <a:pt x="2611443" y="2662397"/>
                </a:lnTo>
                <a:lnTo>
                  <a:pt x="2603539" y="2655888"/>
                </a:lnTo>
                <a:lnTo>
                  <a:pt x="2595403" y="2649378"/>
                </a:lnTo>
                <a:lnTo>
                  <a:pt x="2586802" y="2642869"/>
                </a:lnTo>
                <a:lnTo>
                  <a:pt x="2577504" y="2636591"/>
                </a:lnTo>
                <a:lnTo>
                  <a:pt x="2567973" y="2629850"/>
                </a:lnTo>
                <a:lnTo>
                  <a:pt x="2557978" y="2622875"/>
                </a:lnTo>
                <a:lnTo>
                  <a:pt x="2547517" y="2615668"/>
                </a:lnTo>
                <a:lnTo>
                  <a:pt x="2545657" y="2614506"/>
                </a:lnTo>
                <a:lnTo>
                  <a:pt x="2548214" y="2603346"/>
                </a:lnTo>
                <a:lnTo>
                  <a:pt x="2550539" y="2592187"/>
                </a:lnTo>
                <a:lnTo>
                  <a:pt x="2552631" y="2581260"/>
                </a:lnTo>
                <a:lnTo>
                  <a:pt x="2554490" y="2570799"/>
                </a:lnTo>
                <a:lnTo>
                  <a:pt x="2556118" y="2560569"/>
                </a:lnTo>
                <a:lnTo>
                  <a:pt x="2557512" y="2550340"/>
                </a:lnTo>
                <a:lnTo>
                  <a:pt x="2557512" y="2540343"/>
                </a:lnTo>
                <a:lnTo>
                  <a:pt x="2557512" y="2530346"/>
                </a:lnTo>
                <a:lnTo>
                  <a:pt x="2557512" y="2510353"/>
                </a:lnTo>
                <a:lnTo>
                  <a:pt x="2557512" y="2500356"/>
                </a:lnTo>
                <a:lnTo>
                  <a:pt x="2556350" y="2490360"/>
                </a:lnTo>
                <a:lnTo>
                  <a:pt x="2554490" y="2480595"/>
                </a:lnTo>
                <a:lnTo>
                  <a:pt x="2552166" y="2470831"/>
                </a:lnTo>
                <a:lnTo>
                  <a:pt x="2549376" y="2461299"/>
                </a:lnTo>
                <a:lnTo>
                  <a:pt x="2546122" y="2452000"/>
                </a:lnTo>
                <a:lnTo>
                  <a:pt x="2542403" y="2442701"/>
                </a:lnTo>
                <a:lnTo>
                  <a:pt x="2538218" y="2433634"/>
                </a:lnTo>
                <a:lnTo>
                  <a:pt x="2533802" y="2424567"/>
                </a:lnTo>
                <a:lnTo>
                  <a:pt x="2528920" y="2415500"/>
                </a:lnTo>
                <a:lnTo>
                  <a:pt x="2523806" y="2406433"/>
                </a:lnTo>
                <a:lnTo>
                  <a:pt x="2518460" y="2397134"/>
                </a:lnTo>
                <a:lnTo>
                  <a:pt x="2512648" y="2387602"/>
                </a:lnTo>
                <a:lnTo>
                  <a:pt x="2506604" y="2377838"/>
                </a:lnTo>
                <a:lnTo>
                  <a:pt x="2500095" y="2367608"/>
                </a:lnTo>
                <a:lnTo>
                  <a:pt x="2493121" y="2356914"/>
                </a:lnTo>
                <a:lnTo>
                  <a:pt x="2491959" y="2355054"/>
                </a:lnTo>
                <a:lnTo>
                  <a:pt x="2498468" y="2345755"/>
                </a:lnTo>
                <a:lnTo>
                  <a:pt x="2504977" y="2336223"/>
                </a:lnTo>
                <a:lnTo>
                  <a:pt x="2511253" y="2326924"/>
                </a:lnTo>
                <a:lnTo>
                  <a:pt x="2517065" y="2317857"/>
                </a:lnTo>
                <a:lnTo>
                  <a:pt x="2522644" y="2309023"/>
                </a:lnTo>
                <a:lnTo>
                  <a:pt x="2527758" y="2300188"/>
                </a:lnTo>
                <a:lnTo>
                  <a:pt x="2532640" y="2291354"/>
                </a:lnTo>
                <a:lnTo>
                  <a:pt x="2537056" y="2282287"/>
                </a:lnTo>
                <a:lnTo>
                  <a:pt x="2541008" y="2273220"/>
                </a:lnTo>
                <a:lnTo>
                  <a:pt x="2544495" y="2263921"/>
                </a:lnTo>
                <a:lnTo>
                  <a:pt x="2547517" y="2254389"/>
                </a:lnTo>
                <a:lnTo>
                  <a:pt x="2550074" y="2244625"/>
                </a:lnTo>
                <a:lnTo>
                  <a:pt x="2552166" y="2234861"/>
                </a:lnTo>
                <a:lnTo>
                  <a:pt x="2553793" y="2225096"/>
                </a:lnTo>
                <a:lnTo>
                  <a:pt x="2553793" y="2215099"/>
                </a:lnTo>
                <a:lnTo>
                  <a:pt x="2553793" y="2205103"/>
                </a:lnTo>
                <a:cubicBezTo>
                  <a:pt x="2553793" y="2201848"/>
                  <a:pt x="2553793" y="2198523"/>
                  <a:pt x="2553793" y="2195106"/>
                </a:cubicBezTo>
                <a:lnTo>
                  <a:pt x="2553793" y="2185109"/>
                </a:lnTo>
                <a:lnTo>
                  <a:pt x="2553793" y="2175112"/>
                </a:lnTo>
                <a:lnTo>
                  <a:pt x="2553793" y="2164883"/>
                </a:lnTo>
                <a:lnTo>
                  <a:pt x="2552631" y="2154421"/>
                </a:lnTo>
                <a:lnTo>
                  <a:pt x="2551236" y="2143727"/>
                </a:lnTo>
                <a:lnTo>
                  <a:pt x="2549609" y="2132800"/>
                </a:lnTo>
                <a:lnTo>
                  <a:pt x="2547749" y="2121409"/>
                </a:lnTo>
                <a:lnTo>
                  <a:pt x="2545657" y="2109552"/>
                </a:lnTo>
                <a:lnTo>
                  <a:pt x="2543332" y="2096998"/>
                </a:lnTo>
                <a:lnTo>
                  <a:pt x="2543332" y="2094906"/>
                </a:lnTo>
                <a:lnTo>
                  <a:pt x="2553096" y="2088861"/>
                </a:lnTo>
                <a:lnTo>
                  <a:pt x="2562859" y="2082584"/>
                </a:lnTo>
                <a:lnTo>
                  <a:pt x="2572158" y="2076540"/>
                </a:lnTo>
                <a:lnTo>
                  <a:pt x="2580991" y="2070495"/>
                </a:lnTo>
                <a:lnTo>
                  <a:pt x="2589359" y="2064450"/>
                </a:lnTo>
                <a:lnTo>
                  <a:pt x="2597495" y="2058173"/>
                </a:lnTo>
                <a:lnTo>
                  <a:pt x="2605399" y="2051896"/>
                </a:lnTo>
                <a:lnTo>
                  <a:pt x="2612838" y="2045387"/>
                </a:lnTo>
                <a:lnTo>
                  <a:pt x="2620044" y="2038412"/>
                </a:lnTo>
                <a:lnTo>
                  <a:pt x="2627018" y="2031205"/>
                </a:lnTo>
                <a:lnTo>
                  <a:pt x="2633527" y="2023533"/>
                </a:lnTo>
                <a:lnTo>
                  <a:pt x="2639570" y="2015629"/>
                </a:lnTo>
                <a:lnTo>
                  <a:pt x="2645150" y="2007492"/>
                </a:lnTo>
                <a:lnTo>
                  <a:pt x="2650264" y="1998890"/>
                </a:lnTo>
                <a:lnTo>
                  <a:pt x="2654913" y="1990056"/>
                </a:lnTo>
                <a:lnTo>
                  <a:pt x="2659330" y="1980989"/>
                </a:lnTo>
                <a:lnTo>
                  <a:pt x="2663281" y="1971922"/>
                </a:lnTo>
                <a:lnTo>
                  <a:pt x="2666768" y="1962623"/>
                </a:lnTo>
                <a:lnTo>
                  <a:pt x="2670022" y="1953091"/>
                </a:lnTo>
                <a:lnTo>
                  <a:pt x="2673045" y="1943327"/>
                </a:lnTo>
                <a:lnTo>
                  <a:pt x="2675834" y="1933330"/>
                </a:lnTo>
                <a:lnTo>
                  <a:pt x="2678624" y="1922868"/>
                </a:lnTo>
                <a:lnTo>
                  <a:pt x="2681181" y="1912174"/>
                </a:lnTo>
                <a:lnTo>
                  <a:pt x="2683738" y="1900782"/>
                </a:lnTo>
                <a:lnTo>
                  <a:pt x="2686295" y="1888925"/>
                </a:lnTo>
                <a:lnTo>
                  <a:pt x="2688852" y="1876372"/>
                </a:lnTo>
                <a:lnTo>
                  <a:pt x="2688852" y="1874279"/>
                </a:lnTo>
                <a:lnTo>
                  <a:pt x="2700242" y="1872419"/>
                </a:lnTo>
                <a:lnTo>
                  <a:pt x="2711633" y="1870327"/>
                </a:lnTo>
                <a:lnTo>
                  <a:pt x="2722558" y="1868234"/>
                </a:lnTo>
                <a:lnTo>
                  <a:pt x="2733019" y="1865910"/>
                </a:lnTo>
                <a:lnTo>
                  <a:pt x="2743247" y="1863585"/>
                </a:lnTo>
                <a:lnTo>
                  <a:pt x="2753010" y="1861028"/>
                </a:lnTo>
                <a:lnTo>
                  <a:pt x="2762774" y="1858238"/>
                </a:lnTo>
                <a:lnTo>
                  <a:pt x="2772305" y="1854983"/>
                </a:lnTo>
                <a:lnTo>
                  <a:pt x="2781603" y="1851263"/>
                </a:lnTo>
                <a:lnTo>
                  <a:pt x="2790669" y="1847311"/>
                </a:lnTo>
                <a:lnTo>
                  <a:pt x="2799502" y="1842894"/>
                </a:lnTo>
                <a:lnTo>
                  <a:pt x="2808103" y="1838012"/>
                </a:lnTo>
                <a:lnTo>
                  <a:pt x="2816472" y="1832665"/>
                </a:lnTo>
                <a:lnTo>
                  <a:pt x="2824608" y="1826853"/>
                </a:lnTo>
                <a:lnTo>
                  <a:pt x="2832279" y="1820576"/>
                </a:lnTo>
                <a:lnTo>
                  <a:pt x="2839718" y="1813834"/>
                </a:lnTo>
                <a:lnTo>
                  <a:pt x="2846924" y="1806859"/>
                </a:lnTo>
                <a:lnTo>
                  <a:pt x="2853665" y="1799652"/>
                </a:lnTo>
                <a:lnTo>
                  <a:pt x="2860406" y="1791980"/>
                </a:lnTo>
                <a:lnTo>
                  <a:pt x="2866915" y="1784076"/>
                </a:lnTo>
                <a:lnTo>
                  <a:pt x="2873424" y="1775939"/>
                </a:lnTo>
                <a:lnTo>
                  <a:pt x="2879933" y="1767337"/>
                </a:lnTo>
                <a:lnTo>
                  <a:pt x="2886442" y="1758270"/>
                </a:lnTo>
                <a:lnTo>
                  <a:pt x="2893183" y="1748738"/>
                </a:lnTo>
                <a:lnTo>
                  <a:pt x="2900157" y="1738741"/>
                </a:lnTo>
                <a:lnTo>
                  <a:pt x="2907363" y="1728280"/>
                </a:lnTo>
                <a:lnTo>
                  <a:pt x="2908526" y="1726420"/>
                </a:lnTo>
                <a:lnTo>
                  <a:pt x="2919683" y="1728977"/>
                </a:lnTo>
                <a:lnTo>
                  <a:pt x="2930841" y="1731302"/>
                </a:lnTo>
                <a:lnTo>
                  <a:pt x="2941767" y="1733394"/>
                </a:lnTo>
                <a:lnTo>
                  <a:pt x="2952228" y="1735254"/>
                </a:lnTo>
                <a:lnTo>
                  <a:pt x="2962456" y="1736882"/>
                </a:lnTo>
                <a:lnTo>
                  <a:pt x="2972684" y="1738276"/>
                </a:lnTo>
                <a:lnTo>
                  <a:pt x="2982680" y="1738276"/>
                </a:lnTo>
                <a:lnTo>
                  <a:pt x="2992676" y="1738276"/>
                </a:lnTo>
                <a:lnTo>
                  <a:pt x="3012667" y="1738276"/>
                </a:lnTo>
                <a:lnTo>
                  <a:pt x="3022663" y="1738276"/>
                </a:lnTo>
                <a:lnTo>
                  <a:pt x="3032658" y="1737114"/>
                </a:lnTo>
                <a:lnTo>
                  <a:pt x="3042422" y="1735254"/>
                </a:lnTo>
                <a:lnTo>
                  <a:pt x="3052185" y="1732929"/>
                </a:lnTo>
                <a:lnTo>
                  <a:pt x="3061716" y="1730140"/>
                </a:lnTo>
                <a:lnTo>
                  <a:pt x="3071014" y="1726885"/>
                </a:lnTo>
                <a:lnTo>
                  <a:pt x="3080313" y="1723165"/>
                </a:lnTo>
                <a:lnTo>
                  <a:pt x="3089378" y="1718980"/>
                </a:lnTo>
                <a:lnTo>
                  <a:pt x="3098444" y="1714563"/>
                </a:lnTo>
                <a:lnTo>
                  <a:pt x="3107510" y="1709681"/>
                </a:lnTo>
                <a:lnTo>
                  <a:pt x="3116576" y="1704567"/>
                </a:lnTo>
                <a:lnTo>
                  <a:pt x="3125874" y="1699219"/>
                </a:lnTo>
                <a:lnTo>
                  <a:pt x="3135405" y="1693407"/>
                </a:lnTo>
                <a:lnTo>
                  <a:pt x="3145168" y="1687130"/>
                </a:lnTo>
                <a:lnTo>
                  <a:pt x="3155397" y="1680621"/>
                </a:lnTo>
                <a:lnTo>
                  <a:pt x="3164463" y="1674809"/>
                </a:lnTo>
                <a:lnTo>
                  <a:pt x="3164463" y="1674809"/>
                </a:lnTo>
                <a:close/>
                <a:moveTo>
                  <a:pt x="3254889" y="2658677"/>
                </a:moveTo>
                <a:cubicBezTo>
                  <a:pt x="3196170" y="2671627"/>
                  <a:pt x="3135312" y="2671627"/>
                  <a:pt x="3076593" y="2658677"/>
                </a:cubicBezTo>
                <a:cubicBezTo>
                  <a:pt x="3063808" y="2655190"/>
                  <a:pt x="3051255" y="2667512"/>
                  <a:pt x="3073339" y="2676579"/>
                </a:cubicBezTo>
                <a:cubicBezTo>
                  <a:pt x="3103466" y="2685552"/>
                  <a:pt x="3134987" y="2688947"/>
                  <a:pt x="3166322" y="2686575"/>
                </a:cubicBezTo>
                <a:lnTo>
                  <a:pt x="3166322" y="2686575"/>
                </a:lnTo>
                <a:cubicBezTo>
                  <a:pt x="3197658" y="2688947"/>
                  <a:pt x="3229179" y="2685552"/>
                  <a:pt x="3259306" y="2676579"/>
                </a:cubicBezTo>
                <a:cubicBezTo>
                  <a:pt x="3282552" y="2667512"/>
                  <a:pt x="3268604" y="2655190"/>
                  <a:pt x="3256051" y="2658677"/>
                </a:cubicBezTo>
                <a:lnTo>
                  <a:pt x="3256051" y="2658677"/>
                </a:lnTo>
                <a:close/>
                <a:moveTo>
                  <a:pt x="3165625" y="2630547"/>
                </a:moveTo>
                <a:lnTo>
                  <a:pt x="3205143" y="2630547"/>
                </a:lnTo>
                <a:cubicBezTo>
                  <a:pt x="3251635" y="2630547"/>
                  <a:pt x="3296034" y="2630547"/>
                  <a:pt x="3341131" y="2630547"/>
                </a:cubicBezTo>
                <a:cubicBezTo>
                  <a:pt x="3352289" y="2625897"/>
                  <a:pt x="3351359" y="2627757"/>
                  <a:pt x="3349500" y="2617295"/>
                </a:cubicBezTo>
                <a:lnTo>
                  <a:pt x="3349500" y="2617295"/>
                </a:lnTo>
                <a:cubicBezTo>
                  <a:pt x="3346966" y="2612785"/>
                  <a:pt x="3344177" y="2608438"/>
                  <a:pt x="3341131" y="2604276"/>
                </a:cubicBezTo>
                <a:cubicBezTo>
                  <a:pt x="3328113" y="2584980"/>
                  <a:pt x="3323464" y="2589630"/>
                  <a:pt x="3287433" y="2585678"/>
                </a:cubicBezTo>
                <a:cubicBezTo>
                  <a:pt x="3276159" y="2585561"/>
                  <a:pt x="3264908" y="2584864"/>
                  <a:pt x="3253727" y="2583585"/>
                </a:cubicBezTo>
                <a:cubicBezTo>
                  <a:pt x="3244614" y="2571938"/>
                  <a:pt x="3231039" y="2564615"/>
                  <a:pt x="3216301" y="2563359"/>
                </a:cubicBezTo>
                <a:cubicBezTo>
                  <a:pt x="3198588" y="2562429"/>
                  <a:pt x="3180944" y="2565963"/>
                  <a:pt x="3164928" y="2573588"/>
                </a:cubicBezTo>
                <a:cubicBezTo>
                  <a:pt x="3148911" y="2565963"/>
                  <a:pt x="3131268" y="2562429"/>
                  <a:pt x="3113554" y="2563359"/>
                </a:cubicBezTo>
                <a:cubicBezTo>
                  <a:pt x="3098816" y="2564615"/>
                  <a:pt x="3085240" y="2571938"/>
                  <a:pt x="3076128" y="2583585"/>
                </a:cubicBezTo>
                <a:cubicBezTo>
                  <a:pt x="3064947" y="2584864"/>
                  <a:pt x="3053696" y="2585561"/>
                  <a:pt x="3042422" y="2585678"/>
                </a:cubicBezTo>
                <a:cubicBezTo>
                  <a:pt x="3006390" y="2589397"/>
                  <a:pt x="3001974" y="2585678"/>
                  <a:pt x="2988724" y="2604276"/>
                </a:cubicBezTo>
                <a:cubicBezTo>
                  <a:pt x="2985679" y="2608438"/>
                  <a:pt x="2982889" y="2612785"/>
                  <a:pt x="2980355" y="2617295"/>
                </a:cubicBezTo>
                <a:lnTo>
                  <a:pt x="2980355" y="2617295"/>
                </a:lnTo>
                <a:cubicBezTo>
                  <a:pt x="2978728" y="2627525"/>
                  <a:pt x="2977566" y="2625897"/>
                  <a:pt x="2988724" y="2630547"/>
                </a:cubicBezTo>
                <a:cubicBezTo>
                  <a:pt x="3033821" y="2629152"/>
                  <a:pt x="3079383" y="2630547"/>
                  <a:pt x="3124712" y="2630547"/>
                </a:cubicBezTo>
                <a:lnTo>
                  <a:pt x="3164928" y="2630547"/>
                </a:lnTo>
                <a:close/>
                <a:moveTo>
                  <a:pt x="3165625" y="2465019"/>
                </a:moveTo>
                <a:lnTo>
                  <a:pt x="3266744" y="2465019"/>
                </a:lnTo>
                <a:lnTo>
                  <a:pt x="3266744" y="2457114"/>
                </a:lnTo>
                <a:cubicBezTo>
                  <a:pt x="3264187" y="2429449"/>
                  <a:pt x="3259538" y="2404341"/>
                  <a:pt x="3254657" y="2379000"/>
                </a:cubicBezTo>
                <a:lnTo>
                  <a:pt x="3254657" y="2379000"/>
                </a:lnTo>
                <a:cubicBezTo>
                  <a:pt x="3242034" y="2325087"/>
                  <a:pt x="3238501" y="2269477"/>
                  <a:pt x="3244196" y="2214402"/>
                </a:cubicBezTo>
                <a:cubicBezTo>
                  <a:pt x="3250007" y="2148912"/>
                  <a:pt x="3291222" y="2091883"/>
                  <a:pt x="3351592" y="2065845"/>
                </a:cubicBezTo>
                <a:cubicBezTo>
                  <a:pt x="3362959" y="2061475"/>
                  <a:pt x="3374838" y="2058522"/>
                  <a:pt x="3386926" y="2057011"/>
                </a:cubicBezTo>
                <a:cubicBezTo>
                  <a:pt x="3399734" y="2055453"/>
                  <a:pt x="3412705" y="2055453"/>
                  <a:pt x="3425514" y="2057011"/>
                </a:cubicBezTo>
                <a:lnTo>
                  <a:pt x="3425514" y="2057011"/>
                </a:lnTo>
                <a:cubicBezTo>
                  <a:pt x="3448597" y="2059289"/>
                  <a:pt x="3471378" y="2064125"/>
                  <a:pt x="3493392" y="2071425"/>
                </a:cubicBezTo>
                <a:cubicBezTo>
                  <a:pt x="3509757" y="2076981"/>
                  <a:pt x="3525076" y="2085234"/>
                  <a:pt x="3538721" y="2095836"/>
                </a:cubicBezTo>
                <a:cubicBezTo>
                  <a:pt x="3548903" y="2103972"/>
                  <a:pt x="3557644" y="2113807"/>
                  <a:pt x="3564524" y="2124896"/>
                </a:cubicBezTo>
                <a:cubicBezTo>
                  <a:pt x="3573846" y="2139566"/>
                  <a:pt x="3581633" y="2155142"/>
                  <a:pt x="3587770" y="2171393"/>
                </a:cubicBezTo>
                <a:cubicBezTo>
                  <a:pt x="3611016" y="2233698"/>
                  <a:pt x="3613341" y="2334131"/>
                  <a:pt x="3589397" y="2434098"/>
                </a:cubicBezTo>
                <a:cubicBezTo>
                  <a:pt x="3584748" y="2453395"/>
                  <a:pt x="3579169" y="2472923"/>
                  <a:pt x="3572428" y="2492219"/>
                </a:cubicBezTo>
                <a:cubicBezTo>
                  <a:pt x="3565733" y="2511306"/>
                  <a:pt x="3557969" y="2530021"/>
                  <a:pt x="3549182" y="2548248"/>
                </a:cubicBezTo>
                <a:lnTo>
                  <a:pt x="3549182" y="2548248"/>
                </a:lnTo>
                <a:cubicBezTo>
                  <a:pt x="3500389" y="2639707"/>
                  <a:pt x="3432441" y="2719565"/>
                  <a:pt x="3349965" y="2782358"/>
                </a:cubicBezTo>
                <a:cubicBezTo>
                  <a:pt x="3336715" y="2792820"/>
                  <a:pt x="3324162" y="2801655"/>
                  <a:pt x="3312771" y="2809094"/>
                </a:cubicBezTo>
                <a:cubicBezTo>
                  <a:pt x="3303148" y="2815464"/>
                  <a:pt x="3293129" y="2821206"/>
                  <a:pt x="3282784" y="2826298"/>
                </a:cubicBezTo>
                <a:lnTo>
                  <a:pt x="3282784" y="2826298"/>
                </a:lnTo>
                <a:cubicBezTo>
                  <a:pt x="3209443" y="2862146"/>
                  <a:pt x="3123666" y="2862146"/>
                  <a:pt x="3050325" y="2826298"/>
                </a:cubicBezTo>
                <a:lnTo>
                  <a:pt x="3050325" y="2826298"/>
                </a:lnTo>
                <a:cubicBezTo>
                  <a:pt x="3039981" y="2821206"/>
                  <a:pt x="3029962" y="2815464"/>
                  <a:pt x="3020338" y="2809094"/>
                </a:cubicBezTo>
                <a:cubicBezTo>
                  <a:pt x="3009180" y="2801655"/>
                  <a:pt x="2997092" y="2792820"/>
                  <a:pt x="2983145" y="2782358"/>
                </a:cubicBezTo>
                <a:cubicBezTo>
                  <a:pt x="2900668" y="2719565"/>
                  <a:pt x="2832721" y="2639707"/>
                  <a:pt x="2783928" y="2548248"/>
                </a:cubicBezTo>
                <a:lnTo>
                  <a:pt x="2783928" y="2548248"/>
                </a:lnTo>
                <a:cubicBezTo>
                  <a:pt x="2775140" y="2530021"/>
                  <a:pt x="2767376" y="2511306"/>
                  <a:pt x="2760682" y="2492219"/>
                </a:cubicBezTo>
                <a:cubicBezTo>
                  <a:pt x="2753940" y="2473156"/>
                  <a:pt x="2748361" y="2453627"/>
                  <a:pt x="2743712" y="2434098"/>
                </a:cubicBezTo>
                <a:cubicBezTo>
                  <a:pt x="2720466" y="2334131"/>
                  <a:pt x="2721628" y="2233698"/>
                  <a:pt x="2745339" y="2171393"/>
                </a:cubicBezTo>
                <a:cubicBezTo>
                  <a:pt x="2751476" y="2155142"/>
                  <a:pt x="2759264" y="2139566"/>
                  <a:pt x="2768585" y="2124896"/>
                </a:cubicBezTo>
                <a:cubicBezTo>
                  <a:pt x="2775466" y="2113807"/>
                  <a:pt x="2784206" y="2103972"/>
                  <a:pt x="2794388" y="2095836"/>
                </a:cubicBezTo>
                <a:cubicBezTo>
                  <a:pt x="2808034" y="2085234"/>
                  <a:pt x="2823353" y="2076981"/>
                  <a:pt x="2839718" y="2071425"/>
                </a:cubicBezTo>
                <a:cubicBezTo>
                  <a:pt x="2861732" y="2064125"/>
                  <a:pt x="2884512" y="2059289"/>
                  <a:pt x="2907595" y="2057011"/>
                </a:cubicBezTo>
                <a:lnTo>
                  <a:pt x="2907595" y="2057011"/>
                </a:lnTo>
                <a:cubicBezTo>
                  <a:pt x="2920404" y="2055453"/>
                  <a:pt x="2933375" y="2055453"/>
                  <a:pt x="2946184" y="2057011"/>
                </a:cubicBezTo>
                <a:cubicBezTo>
                  <a:pt x="2958272" y="2058522"/>
                  <a:pt x="2970150" y="2061475"/>
                  <a:pt x="2981518" y="2065845"/>
                </a:cubicBezTo>
                <a:cubicBezTo>
                  <a:pt x="3041887" y="2091883"/>
                  <a:pt x="3083102" y="2148912"/>
                  <a:pt x="3088913" y="2214402"/>
                </a:cubicBezTo>
                <a:cubicBezTo>
                  <a:pt x="3094609" y="2269477"/>
                  <a:pt x="3091075" y="2325087"/>
                  <a:pt x="3078453" y="2379000"/>
                </a:cubicBezTo>
                <a:lnTo>
                  <a:pt x="3078453" y="2379000"/>
                </a:lnTo>
                <a:cubicBezTo>
                  <a:pt x="3073804" y="2404341"/>
                  <a:pt x="3068922" y="2429449"/>
                  <a:pt x="3066365" y="2457114"/>
                </a:cubicBezTo>
                <a:lnTo>
                  <a:pt x="3066365" y="2465019"/>
                </a:lnTo>
                <a:lnTo>
                  <a:pt x="3167485" y="2465019"/>
                </a:lnTo>
                <a:close/>
                <a:moveTo>
                  <a:pt x="3321140" y="2604509"/>
                </a:moveTo>
                <a:cubicBezTo>
                  <a:pt x="3322302" y="2606369"/>
                  <a:pt x="3323697" y="2609856"/>
                  <a:pt x="3325092" y="2611948"/>
                </a:cubicBezTo>
                <a:cubicBezTo>
                  <a:pt x="3285574" y="2611948"/>
                  <a:pt x="3245591" y="2611948"/>
                  <a:pt x="3205840" y="2611948"/>
                </a:cubicBezTo>
                <a:lnTo>
                  <a:pt x="3125410" y="2611948"/>
                </a:lnTo>
                <a:cubicBezTo>
                  <a:pt x="3085427" y="2611948"/>
                  <a:pt x="3045676" y="2611948"/>
                  <a:pt x="3006158" y="2611948"/>
                </a:cubicBezTo>
                <a:cubicBezTo>
                  <a:pt x="3007553" y="2609856"/>
                  <a:pt x="3008948" y="2606369"/>
                  <a:pt x="3010110" y="2604509"/>
                </a:cubicBezTo>
                <a:cubicBezTo>
                  <a:pt x="3033356" y="2601487"/>
                  <a:pt x="3058694" y="2604509"/>
                  <a:pt x="3082870" y="2601487"/>
                </a:cubicBezTo>
                <a:lnTo>
                  <a:pt x="3086821" y="2601487"/>
                </a:lnTo>
                <a:lnTo>
                  <a:pt x="3089146" y="2598232"/>
                </a:lnTo>
                <a:cubicBezTo>
                  <a:pt x="3095259" y="2589142"/>
                  <a:pt x="3105186" y="2583306"/>
                  <a:pt x="3116111" y="2582423"/>
                </a:cubicBezTo>
                <a:cubicBezTo>
                  <a:pt x="3132244" y="2581818"/>
                  <a:pt x="3148283" y="2585422"/>
                  <a:pt x="3162603" y="2592884"/>
                </a:cubicBezTo>
                <a:lnTo>
                  <a:pt x="3163998" y="2592884"/>
                </a:lnTo>
                <a:lnTo>
                  <a:pt x="3168414" y="2592884"/>
                </a:lnTo>
                <a:lnTo>
                  <a:pt x="3169809" y="2592884"/>
                </a:lnTo>
                <a:cubicBezTo>
                  <a:pt x="3184128" y="2585422"/>
                  <a:pt x="3200168" y="2581818"/>
                  <a:pt x="3216301" y="2582423"/>
                </a:cubicBezTo>
                <a:cubicBezTo>
                  <a:pt x="3227226" y="2583306"/>
                  <a:pt x="3237152" y="2589142"/>
                  <a:pt x="3243266" y="2598232"/>
                </a:cubicBezTo>
                <a:lnTo>
                  <a:pt x="3245591" y="2601487"/>
                </a:lnTo>
                <a:lnTo>
                  <a:pt x="3249543" y="2601487"/>
                </a:lnTo>
                <a:cubicBezTo>
                  <a:pt x="3272789" y="2604974"/>
                  <a:pt x="3298126" y="2601487"/>
                  <a:pt x="3322302" y="2604509"/>
                </a:cubicBezTo>
                <a:lnTo>
                  <a:pt x="3322302" y="2604509"/>
                </a:lnTo>
                <a:close/>
                <a:moveTo>
                  <a:pt x="3576845" y="2234395"/>
                </a:moveTo>
                <a:cubicBezTo>
                  <a:pt x="3562083" y="2209520"/>
                  <a:pt x="3541395" y="2188666"/>
                  <a:pt x="3516638" y="2173717"/>
                </a:cubicBezTo>
                <a:cubicBezTo>
                  <a:pt x="3491881" y="2158699"/>
                  <a:pt x="3463521" y="2150655"/>
                  <a:pt x="3434580" y="2150469"/>
                </a:cubicBezTo>
                <a:cubicBezTo>
                  <a:pt x="3405685" y="2150609"/>
                  <a:pt x="3377395" y="2158653"/>
                  <a:pt x="3352754" y="2173717"/>
                </a:cubicBezTo>
                <a:cubicBezTo>
                  <a:pt x="3328486" y="2188620"/>
                  <a:pt x="3308285" y="2209311"/>
                  <a:pt x="3293942" y="2233930"/>
                </a:cubicBezTo>
                <a:lnTo>
                  <a:pt x="3289293" y="2241835"/>
                </a:lnTo>
                <a:lnTo>
                  <a:pt x="3297429" y="2246485"/>
                </a:lnTo>
                <a:lnTo>
                  <a:pt x="3297429" y="2246485"/>
                </a:lnTo>
                <a:cubicBezTo>
                  <a:pt x="3309726" y="2253459"/>
                  <a:pt x="3322558" y="2259434"/>
                  <a:pt x="3335785" y="2264386"/>
                </a:cubicBezTo>
                <a:cubicBezTo>
                  <a:pt x="3348965" y="2269338"/>
                  <a:pt x="3362471" y="2273290"/>
                  <a:pt x="3376233" y="2276243"/>
                </a:cubicBezTo>
                <a:cubicBezTo>
                  <a:pt x="3443669" y="2292028"/>
                  <a:pt x="3514615" y="2281194"/>
                  <a:pt x="3574288" y="2246020"/>
                </a:cubicBezTo>
                <a:lnTo>
                  <a:pt x="3581726" y="2241138"/>
                </a:lnTo>
                <a:lnTo>
                  <a:pt x="3577077" y="2233466"/>
                </a:lnTo>
                <a:lnTo>
                  <a:pt x="3577077" y="2233466"/>
                </a:lnTo>
                <a:close/>
                <a:moveTo>
                  <a:pt x="3507107" y="2189526"/>
                </a:moveTo>
                <a:cubicBezTo>
                  <a:pt x="3525285" y="2200081"/>
                  <a:pt x="3541092" y="2214239"/>
                  <a:pt x="3553599" y="2231141"/>
                </a:cubicBezTo>
                <a:lnTo>
                  <a:pt x="3463405" y="2231141"/>
                </a:lnTo>
                <a:cubicBezTo>
                  <a:pt x="3469960" y="2222957"/>
                  <a:pt x="3473563" y="2212798"/>
                  <a:pt x="3473633" y="2202313"/>
                </a:cubicBezTo>
                <a:lnTo>
                  <a:pt x="3473633" y="2202313"/>
                </a:lnTo>
                <a:cubicBezTo>
                  <a:pt x="3473307" y="2190851"/>
                  <a:pt x="3468751" y="2179925"/>
                  <a:pt x="3460848" y="2171625"/>
                </a:cubicBezTo>
                <a:cubicBezTo>
                  <a:pt x="3477236" y="2174694"/>
                  <a:pt x="3492974" y="2180599"/>
                  <a:pt x="3507339" y="2189061"/>
                </a:cubicBezTo>
                <a:lnTo>
                  <a:pt x="3507339" y="2189061"/>
                </a:lnTo>
                <a:close/>
                <a:moveTo>
                  <a:pt x="3429931" y="2231141"/>
                </a:moveTo>
                <a:lnTo>
                  <a:pt x="3412496" y="2231141"/>
                </a:lnTo>
                <a:cubicBezTo>
                  <a:pt x="3406940" y="2229792"/>
                  <a:pt x="3401826" y="2227072"/>
                  <a:pt x="3397619" y="2223236"/>
                </a:cubicBezTo>
                <a:cubicBezTo>
                  <a:pt x="3391645" y="2217912"/>
                  <a:pt x="3388204" y="2210310"/>
                  <a:pt x="3388088" y="2202313"/>
                </a:cubicBezTo>
                <a:lnTo>
                  <a:pt x="3388088" y="2202313"/>
                </a:lnTo>
                <a:cubicBezTo>
                  <a:pt x="3388204" y="2194315"/>
                  <a:pt x="3391645" y="2186713"/>
                  <a:pt x="3397619" y="2181389"/>
                </a:cubicBezTo>
                <a:cubicBezTo>
                  <a:pt x="3403965" y="2175577"/>
                  <a:pt x="3412264" y="2172346"/>
                  <a:pt x="3420865" y="2172323"/>
                </a:cubicBezTo>
                <a:lnTo>
                  <a:pt x="3420865" y="2172323"/>
                </a:lnTo>
                <a:cubicBezTo>
                  <a:pt x="3429466" y="2172346"/>
                  <a:pt x="3437765" y="2175577"/>
                  <a:pt x="3444111" y="2181389"/>
                </a:cubicBezTo>
                <a:cubicBezTo>
                  <a:pt x="3450085" y="2186713"/>
                  <a:pt x="3453525" y="2194315"/>
                  <a:pt x="3453641" y="2202313"/>
                </a:cubicBezTo>
                <a:lnTo>
                  <a:pt x="3453641" y="2202313"/>
                </a:lnTo>
                <a:cubicBezTo>
                  <a:pt x="3453525" y="2210310"/>
                  <a:pt x="3450085" y="2217912"/>
                  <a:pt x="3444111" y="2223236"/>
                </a:cubicBezTo>
                <a:cubicBezTo>
                  <a:pt x="3439903" y="2227072"/>
                  <a:pt x="3434789" y="2229792"/>
                  <a:pt x="3429233" y="2231141"/>
                </a:cubicBezTo>
                <a:lnTo>
                  <a:pt x="3429233" y="2231141"/>
                </a:lnTo>
                <a:close/>
                <a:moveTo>
                  <a:pt x="3380184" y="2231141"/>
                </a:moveTo>
                <a:lnTo>
                  <a:pt x="3317421" y="2231141"/>
                </a:lnTo>
                <a:cubicBezTo>
                  <a:pt x="3329229" y="2214588"/>
                  <a:pt x="3344246" y="2200593"/>
                  <a:pt x="3361588" y="2189991"/>
                </a:cubicBezTo>
                <a:cubicBezTo>
                  <a:pt x="3365609" y="2187504"/>
                  <a:pt x="3369724" y="2185272"/>
                  <a:pt x="3373908" y="2183249"/>
                </a:cubicBezTo>
                <a:cubicBezTo>
                  <a:pt x="3371211" y="2189154"/>
                  <a:pt x="3369793" y="2195571"/>
                  <a:pt x="3369724" y="2202080"/>
                </a:cubicBezTo>
                <a:lnTo>
                  <a:pt x="3369724" y="2202080"/>
                </a:lnTo>
                <a:cubicBezTo>
                  <a:pt x="3369793" y="2212565"/>
                  <a:pt x="3373397" y="2222725"/>
                  <a:pt x="3379952" y="2230908"/>
                </a:cubicBezTo>
                <a:lnTo>
                  <a:pt x="3379952" y="2230908"/>
                </a:lnTo>
                <a:close/>
                <a:moveTo>
                  <a:pt x="3528726" y="2249274"/>
                </a:moveTo>
                <a:cubicBezTo>
                  <a:pt x="3480955" y="2266781"/>
                  <a:pt x="3429140" y="2270175"/>
                  <a:pt x="3379487" y="2259039"/>
                </a:cubicBezTo>
                <a:cubicBezTo>
                  <a:pt x="3367818" y="2256551"/>
                  <a:pt x="3356311" y="2253296"/>
                  <a:pt x="3345083" y="2249274"/>
                </a:cubicBezTo>
                <a:lnTo>
                  <a:pt x="3410869" y="2249274"/>
                </a:lnTo>
                <a:cubicBezTo>
                  <a:pt x="3414356" y="2249600"/>
                  <a:pt x="3417843" y="2249600"/>
                  <a:pt x="3421330" y="2249274"/>
                </a:cubicBezTo>
                <a:lnTo>
                  <a:pt x="3421330" y="2249274"/>
                </a:lnTo>
                <a:cubicBezTo>
                  <a:pt x="3424816" y="2249600"/>
                  <a:pt x="3428304" y="2249600"/>
                  <a:pt x="3431790" y="2249274"/>
                </a:cubicBezTo>
                <a:lnTo>
                  <a:pt x="3528726" y="2249274"/>
                </a:lnTo>
                <a:close/>
                <a:moveTo>
                  <a:pt x="3165160" y="2444095"/>
                </a:moveTo>
                <a:lnTo>
                  <a:pt x="3237920" y="2444095"/>
                </a:lnTo>
                <a:lnTo>
                  <a:pt x="3237920" y="2436656"/>
                </a:lnTo>
                <a:cubicBezTo>
                  <a:pt x="3236874" y="2402690"/>
                  <a:pt x="3233619" y="2368841"/>
                  <a:pt x="3228156" y="2335293"/>
                </a:cubicBezTo>
                <a:cubicBezTo>
                  <a:pt x="3219091" y="2271128"/>
                  <a:pt x="3210025" y="2207427"/>
                  <a:pt x="3233271" y="2144192"/>
                </a:cubicBezTo>
                <a:lnTo>
                  <a:pt x="3233271" y="2144192"/>
                </a:lnTo>
                <a:cubicBezTo>
                  <a:pt x="3237989" y="2131313"/>
                  <a:pt x="3243987" y="2118921"/>
                  <a:pt x="3251170" y="2107227"/>
                </a:cubicBezTo>
                <a:cubicBezTo>
                  <a:pt x="3257888" y="2096115"/>
                  <a:pt x="3265675" y="2085676"/>
                  <a:pt x="3274416" y="2076074"/>
                </a:cubicBezTo>
                <a:cubicBezTo>
                  <a:pt x="3317792" y="2029252"/>
                  <a:pt x="3380603" y="2005493"/>
                  <a:pt x="3444111" y="2011909"/>
                </a:cubicBezTo>
                <a:lnTo>
                  <a:pt x="3444111" y="2011909"/>
                </a:lnTo>
                <a:cubicBezTo>
                  <a:pt x="3455850" y="2013211"/>
                  <a:pt x="3467496" y="2015234"/>
                  <a:pt x="3478979" y="2017954"/>
                </a:cubicBezTo>
                <a:cubicBezTo>
                  <a:pt x="3490347" y="2020604"/>
                  <a:pt x="3501551" y="2024022"/>
                  <a:pt x="3512454" y="2028183"/>
                </a:cubicBezTo>
                <a:cubicBezTo>
                  <a:pt x="3571940" y="2050525"/>
                  <a:pt x="3618757" y="2097603"/>
                  <a:pt x="3640771" y="2157211"/>
                </a:cubicBezTo>
                <a:cubicBezTo>
                  <a:pt x="3658461" y="2208706"/>
                  <a:pt x="3664110" y="2263595"/>
                  <a:pt x="3657275" y="2317624"/>
                </a:cubicBezTo>
                <a:cubicBezTo>
                  <a:pt x="3650464" y="2380767"/>
                  <a:pt x="3637377" y="2443072"/>
                  <a:pt x="3618222" y="2503611"/>
                </a:cubicBezTo>
                <a:lnTo>
                  <a:pt x="3618222" y="2503611"/>
                </a:lnTo>
                <a:cubicBezTo>
                  <a:pt x="3612550" y="2521907"/>
                  <a:pt x="3605553" y="2539785"/>
                  <a:pt x="3597301" y="2557082"/>
                </a:cubicBezTo>
                <a:cubicBezTo>
                  <a:pt x="3588212" y="2576192"/>
                  <a:pt x="3578123" y="2594814"/>
                  <a:pt x="3567082" y="2612878"/>
                </a:cubicBezTo>
                <a:cubicBezTo>
                  <a:pt x="3508734" y="2709126"/>
                  <a:pt x="3420400" y="2804212"/>
                  <a:pt x="3354381" y="2846756"/>
                </a:cubicBezTo>
                <a:cubicBezTo>
                  <a:pt x="3240686" y="2925498"/>
                  <a:pt x="3090099" y="2925498"/>
                  <a:pt x="2976403" y="2846756"/>
                </a:cubicBezTo>
                <a:cubicBezTo>
                  <a:pt x="2910385" y="2804212"/>
                  <a:pt x="2822051" y="2709126"/>
                  <a:pt x="2763703" y="2612878"/>
                </a:cubicBezTo>
                <a:cubicBezTo>
                  <a:pt x="2752662" y="2594814"/>
                  <a:pt x="2742573" y="2576192"/>
                  <a:pt x="2733484" y="2557082"/>
                </a:cubicBezTo>
                <a:cubicBezTo>
                  <a:pt x="2725231" y="2539785"/>
                  <a:pt x="2718235" y="2521907"/>
                  <a:pt x="2712563" y="2503611"/>
                </a:cubicBezTo>
                <a:lnTo>
                  <a:pt x="2712563" y="2503611"/>
                </a:lnTo>
                <a:cubicBezTo>
                  <a:pt x="2693408" y="2443072"/>
                  <a:pt x="2680321" y="2380767"/>
                  <a:pt x="2673510" y="2317624"/>
                </a:cubicBezTo>
                <a:cubicBezTo>
                  <a:pt x="2666605" y="2263619"/>
                  <a:pt x="2672161" y="2208729"/>
                  <a:pt x="2689782" y="2157211"/>
                </a:cubicBezTo>
                <a:cubicBezTo>
                  <a:pt x="2711819" y="2097626"/>
                  <a:pt x="2758636" y="2050548"/>
                  <a:pt x="2818099" y="2028183"/>
                </a:cubicBezTo>
                <a:cubicBezTo>
                  <a:pt x="2829001" y="2024022"/>
                  <a:pt x="2840206" y="2020604"/>
                  <a:pt x="2851573" y="2017954"/>
                </a:cubicBezTo>
                <a:cubicBezTo>
                  <a:pt x="2863056" y="2015234"/>
                  <a:pt x="2874703" y="2013211"/>
                  <a:pt x="2886442" y="2011909"/>
                </a:cubicBezTo>
                <a:lnTo>
                  <a:pt x="2886442" y="2011909"/>
                </a:lnTo>
                <a:cubicBezTo>
                  <a:pt x="2949950" y="2005493"/>
                  <a:pt x="3012760" y="2029252"/>
                  <a:pt x="3056137" y="2076074"/>
                </a:cubicBezTo>
                <a:cubicBezTo>
                  <a:pt x="3064877" y="2085676"/>
                  <a:pt x="3072664" y="2096115"/>
                  <a:pt x="3079383" y="2107227"/>
                </a:cubicBezTo>
                <a:cubicBezTo>
                  <a:pt x="3086566" y="2118921"/>
                  <a:pt x="3092563" y="2131313"/>
                  <a:pt x="3097282" y="2144192"/>
                </a:cubicBezTo>
                <a:lnTo>
                  <a:pt x="3097282" y="2144192"/>
                </a:lnTo>
                <a:cubicBezTo>
                  <a:pt x="3120528" y="2207427"/>
                  <a:pt x="3111462" y="2271128"/>
                  <a:pt x="3102396" y="2335293"/>
                </a:cubicBezTo>
                <a:cubicBezTo>
                  <a:pt x="3096933" y="2368841"/>
                  <a:pt x="3093679" y="2402690"/>
                  <a:pt x="3092633" y="2436656"/>
                </a:cubicBezTo>
                <a:lnTo>
                  <a:pt x="3092633" y="2444095"/>
                </a:lnTo>
                <a:lnTo>
                  <a:pt x="3165392" y="2444095"/>
                </a:lnTo>
                <a:close/>
                <a:moveTo>
                  <a:pt x="3165160" y="2866517"/>
                </a:moveTo>
                <a:cubicBezTo>
                  <a:pt x="3207584" y="2867075"/>
                  <a:pt x="3249519" y="2857427"/>
                  <a:pt x="3287433" y="2838387"/>
                </a:cubicBezTo>
                <a:lnTo>
                  <a:pt x="3287433" y="2838387"/>
                </a:lnTo>
                <a:cubicBezTo>
                  <a:pt x="3298336" y="2833017"/>
                  <a:pt x="3308913" y="2826972"/>
                  <a:pt x="3319048" y="2820253"/>
                </a:cubicBezTo>
                <a:cubicBezTo>
                  <a:pt x="3330903" y="2812581"/>
                  <a:pt x="3343689" y="2803282"/>
                  <a:pt x="3357171" y="2792820"/>
                </a:cubicBezTo>
                <a:cubicBezTo>
                  <a:pt x="3441368" y="2728631"/>
                  <a:pt x="3510757" y="2647030"/>
                  <a:pt x="3560572" y="2553595"/>
                </a:cubicBezTo>
                <a:lnTo>
                  <a:pt x="3560572" y="2553595"/>
                </a:lnTo>
                <a:cubicBezTo>
                  <a:pt x="3569383" y="2534903"/>
                  <a:pt x="3577147" y="2515723"/>
                  <a:pt x="3583818" y="2496172"/>
                </a:cubicBezTo>
                <a:cubicBezTo>
                  <a:pt x="3590629" y="2476643"/>
                  <a:pt x="3596441" y="2456766"/>
                  <a:pt x="3601253" y="2436656"/>
                </a:cubicBezTo>
                <a:cubicBezTo>
                  <a:pt x="3625894" y="2333898"/>
                  <a:pt x="3624499" y="2230211"/>
                  <a:pt x="3599161" y="2165348"/>
                </a:cubicBezTo>
                <a:cubicBezTo>
                  <a:pt x="3593093" y="2148261"/>
                  <a:pt x="3585306" y="2131824"/>
                  <a:pt x="3575915" y="2116294"/>
                </a:cubicBezTo>
                <a:cubicBezTo>
                  <a:pt x="3568151" y="2103879"/>
                  <a:pt x="3558317" y="2092860"/>
                  <a:pt x="3546857" y="2083746"/>
                </a:cubicBezTo>
                <a:cubicBezTo>
                  <a:pt x="3531957" y="2072146"/>
                  <a:pt x="3515220" y="2063102"/>
                  <a:pt x="3497344" y="2057011"/>
                </a:cubicBezTo>
                <a:cubicBezTo>
                  <a:pt x="3474284" y="2049269"/>
                  <a:pt x="3450410" y="2044108"/>
                  <a:pt x="3426211" y="2041667"/>
                </a:cubicBezTo>
                <a:lnTo>
                  <a:pt x="3426211" y="2041667"/>
                </a:lnTo>
                <a:cubicBezTo>
                  <a:pt x="3412240" y="2039970"/>
                  <a:pt x="3398107" y="2039970"/>
                  <a:pt x="3384136" y="2041667"/>
                </a:cubicBezTo>
                <a:cubicBezTo>
                  <a:pt x="3370840" y="2043341"/>
                  <a:pt x="3357822" y="2046619"/>
                  <a:pt x="3345316" y="2051431"/>
                </a:cubicBezTo>
                <a:cubicBezTo>
                  <a:pt x="3280088" y="2079539"/>
                  <a:pt x="3235479" y="2141100"/>
                  <a:pt x="3229086" y="2211845"/>
                </a:cubicBezTo>
                <a:cubicBezTo>
                  <a:pt x="3223205" y="2268385"/>
                  <a:pt x="3226808" y="2325506"/>
                  <a:pt x="3239779" y="2380860"/>
                </a:cubicBezTo>
                <a:lnTo>
                  <a:pt x="3239779" y="2380860"/>
                </a:lnTo>
                <a:cubicBezTo>
                  <a:pt x="3243963" y="2404108"/>
                  <a:pt x="3248148" y="2425962"/>
                  <a:pt x="3250705" y="2450605"/>
                </a:cubicBezTo>
                <a:lnTo>
                  <a:pt x="3080313" y="2450605"/>
                </a:lnTo>
                <a:cubicBezTo>
                  <a:pt x="3082870" y="2427357"/>
                  <a:pt x="3087054" y="2404108"/>
                  <a:pt x="3091238" y="2380860"/>
                </a:cubicBezTo>
                <a:lnTo>
                  <a:pt x="3091238" y="2380860"/>
                </a:lnTo>
                <a:cubicBezTo>
                  <a:pt x="3104209" y="2325506"/>
                  <a:pt x="3107812" y="2268385"/>
                  <a:pt x="3101931" y="2211845"/>
                </a:cubicBezTo>
                <a:cubicBezTo>
                  <a:pt x="3095539" y="2141100"/>
                  <a:pt x="3050930" y="2079539"/>
                  <a:pt x="2985702" y="2051431"/>
                </a:cubicBezTo>
                <a:cubicBezTo>
                  <a:pt x="2973196" y="2046619"/>
                  <a:pt x="2960178" y="2043341"/>
                  <a:pt x="2946881" y="2041667"/>
                </a:cubicBezTo>
                <a:cubicBezTo>
                  <a:pt x="2932910" y="2039970"/>
                  <a:pt x="2918777" y="2039970"/>
                  <a:pt x="2904806" y="2041667"/>
                </a:cubicBezTo>
                <a:lnTo>
                  <a:pt x="2904806" y="2041667"/>
                </a:lnTo>
                <a:cubicBezTo>
                  <a:pt x="2880607" y="2044108"/>
                  <a:pt x="2856733" y="2049269"/>
                  <a:pt x="2833674" y="2057011"/>
                </a:cubicBezTo>
                <a:cubicBezTo>
                  <a:pt x="2815798" y="2063102"/>
                  <a:pt x="2799061" y="2072146"/>
                  <a:pt x="2784160" y="2083746"/>
                </a:cubicBezTo>
                <a:cubicBezTo>
                  <a:pt x="2772700" y="2092860"/>
                  <a:pt x="2762867" y="2103879"/>
                  <a:pt x="2755103" y="2116294"/>
                </a:cubicBezTo>
                <a:cubicBezTo>
                  <a:pt x="2745711" y="2131824"/>
                  <a:pt x="2737924" y="2148261"/>
                  <a:pt x="2731857" y="2165348"/>
                </a:cubicBezTo>
                <a:cubicBezTo>
                  <a:pt x="2707216" y="2230211"/>
                  <a:pt x="2705124" y="2333898"/>
                  <a:pt x="2729765" y="2436656"/>
                </a:cubicBezTo>
                <a:cubicBezTo>
                  <a:pt x="2734577" y="2456766"/>
                  <a:pt x="2740388" y="2476643"/>
                  <a:pt x="2747199" y="2496172"/>
                </a:cubicBezTo>
                <a:cubicBezTo>
                  <a:pt x="2753871" y="2515723"/>
                  <a:pt x="2761635" y="2534903"/>
                  <a:pt x="2770445" y="2553595"/>
                </a:cubicBezTo>
                <a:lnTo>
                  <a:pt x="2770445" y="2553595"/>
                </a:lnTo>
                <a:cubicBezTo>
                  <a:pt x="2819865" y="2647076"/>
                  <a:pt x="2888836" y="2728841"/>
                  <a:pt x="2972684" y="2793285"/>
                </a:cubicBezTo>
                <a:cubicBezTo>
                  <a:pt x="2986167" y="2803747"/>
                  <a:pt x="2998952" y="2812814"/>
                  <a:pt x="3010807" y="2820718"/>
                </a:cubicBezTo>
                <a:cubicBezTo>
                  <a:pt x="3020943" y="2827437"/>
                  <a:pt x="3031520" y="2833481"/>
                  <a:pt x="3042422" y="2838852"/>
                </a:cubicBezTo>
                <a:lnTo>
                  <a:pt x="3042422" y="2838852"/>
                </a:lnTo>
                <a:cubicBezTo>
                  <a:pt x="3080336" y="2857892"/>
                  <a:pt x="3122271" y="2867540"/>
                  <a:pt x="3164695" y="2866982"/>
                </a:cubicBezTo>
                <a:lnTo>
                  <a:pt x="3164695" y="2866982"/>
                </a:lnTo>
                <a:close/>
                <a:moveTo>
                  <a:pt x="3223042" y="2429449"/>
                </a:moveTo>
                <a:lnTo>
                  <a:pt x="3106813" y="2429449"/>
                </a:lnTo>
                <a:cubicBezTo>
                  <a:pt x="3108254" y="2398296"/>
                  <a:pt x="3111439" y="2367260"/>
                  <a:pt x="3116343" y="2336456"/>
                </a:cubicBezTo>
                <a:cubicBezTo>
                  <a:pt x="3125642" y="2270430"/>
                  <a:pt x="3134940" y="2205103"/>
                  <a:pt x="3110532" y="2138380"/>
                </a:cubicBezTo>
                <a:lnTo>
                  <a:pt x="3110532" y="2138380"/>
                </a:lnTo>
                <a:cubicBezTo>
                  <a:pt x="3105488" y="2124617"/>
                  <a:pt x="3099118" y="2111365"/>
                  <a:pt x="3091471" y="2098858"/>
                </a:cubicBezTo>
                <a:cubicBezTo>
                  <a:pt x="3084148" y="2086885"/>
                  <a:pt x="3075663" y="2075679"/>
                  <a:pt x="3066133" y="2065380"/>
                </a:cubicBezTo>
                <a:cubicBezTo>
                  <a:pt x="3019803" y="2014792"/>
                  <a:pt x="2952390" y="1988963"/>
                  <a:pt x="2884117" y="1995635"/>
                </a:cubicBezTo>
                <a:lnTo>
                  <a:pt x="2884117" y="1995635"/>
                </a:lnTo>
                <a:cubicBezTo>
                  <a:pt x="2871750" y="1996960"/>
                  <a:pt x="2859500" y="1999053"/>
                  <a:pt x="2847389" y="2001912"/>
                </a:cubicBezTo>
                <a:cubicBezTo>
                  <a:pt x="2835371" y="2004749"/>
                  <a:pt x="2823562" y="2008399"/>
                  <a:pt x="2812055" y="2012839"/>
                </a:cubicBezTo>
                <a:cubicBezTo>
                  <a:pt x="2748757" y="2036622"/>
                  <a:pt x="2698940" y="2086769"/>
                  <a:pt x="2675602" y="2150237"/>
                </a:cubicBezTo>
                <a:cubicBezTo>
                  <a:pt x="2657168" y="2203824"/>
                  <a:pt x="2651263" y="2260945"/>
                  <a:pt x="2658400" y="2317159"/>
                </a:cubicBezTo>
                <a:cubicBezTo>
                  <a:pt x="2665304" y="2381092"/>
                  <a:pt x="2678530" y="2444165"/>
                  <a:pt x="2697917" y="2505471"/>
                </a:cubicBezTo>
                <a:lnTo>
                  <a:pt x="2697917" y="2505471"/>
                </a:lnTo>
                <a:cubicBezTo>
                  <a:pt x="2703845" y="2524511"/>
                  <a:pt x="2711144" y="2543064"/>
                  <a:pt x="2719769" y="2561034"/>
                </a:cubicBezTo>
                <a:cubicBezTo>
                  <a:pt x="2729067" y="2580633"/>
                  <a:pt x="2739388" y="2599720"/>
                  <a:pt x="2750686" y="2618225"/>
                </a:cubicBezTo>
                <a:cubicBezTo>
                  <a:pt x="2810195" y="2716333"/>
                  <a:pt x="2900389" y="2813279"/>
                  <a:pt x="2968035" y="2856753"/>
                </a:cubicBezTo>
                <a:cubicBezTo>
                  <a:pt x="3086496" y="2938471"/>
                  <a:pt x="3243127" y="2938471"/>
                  <a:pt x="3361588" y="2856753"/>
                </a:cubicBezTo>
                <a:cubicBezTo>
                  <a:pt x="3429233" y="2813046"/>
                  <a:pt x="3519427" y="2717263"/>
                  <a:pt x="3578937" y="2618225"/>
                </a:cubicBezTo>
                <a:cubicBezTo>
                  <a:pt x="3590234" y="2599720"/>
                  <a:pt x="3600555" y="2580633"/>
                  <a:pt x="3609854" y="2561034"/>
                </a:cubicBezTo>
                <a:cubicBezTo>
                  <a:pt x="3618478" y="2543064"/>
                  <a:pt x="3625777" y="2524488"/>
                  <a:pt x="3631705" y="2505471"/>
                </a:cubicBezTo>
                <a:lnTo>
                  <a:pt x="3631705" y="2505471"/>
                </a:lnTo>
                <a:cubicBezTo>
                  <a:pt x="3651092" y="2444165"/>
                  <a:pt x="3664319" y="2381092"/>
                  <a:pt x="3671223" y="2317159"/>
                </a:cubicBezTo>
                <a:cubicBezTo>
                  <a:pt x="3678359" y="2260945"/>
                  <a:pt x="3672455" y="2203824"/>
                  <a:pt x="3654021" y="2150237"/>
                </a:cubicBezTo>
                <a:cubicBezTo>
                  <a:pt x="3630682" y="2086769"/>
                  <a:pt x="3580866" y="2036622"/>
                  <a:pt x="3517568" y="2012839"/>
                </a:cubicBezTo>
                <a:cubicBezTo>
                  <a:pt x="3506061" y="2008399"/>
                  <a:pt x="3494252" y="2004749"/>
                  <a:pt x="3482234" y="2001912"/>
                </a:cubicBezTo>
                <a:cubicBezTo>
                  <a:pt x="3470123" y="1999053"/>
                  <a:pt x="3457872" y="1996960"/>
                  <a:pt x="3445505" y="1995635"/>
                </a:cubicBezTo>
                <a:lnTo>
                  <a:pt x="3445505" y="1995635"/>
                </a:lnTo>
                <a:cubicBezTo>
                  <a:pt x="3377232" y="1988963"/>
                  <a:pt x="3309819" y="2014792"/>
                  <a:pt x="3263490" y="2065380"/>
                </a:cubicBezTo>
                <a:cubicBezTo>
                  <a:pt x="3253959" y="2075679"/>
                  <a:pt x="3245475" y="2086885"/>
                  <a:pt x="3238152" y="2098858"/>
                </a:cubicBezTo>
                <a:cubicBezTo>
                  <a:pt x="3230504" y="2111365"/>
                  <a:pt x="3224135" y="2124617"/>
                  <a:pt x="3219091" y="2138380"/>
                </a:cubicBezTo>
                <a:lnTo>
                  <a:pt x="3219091" y="2138380"/>
                </a:lnTo>
                <a:cubicBezTo>
                  <a:pt x="3194682" y="2205103"/>
                  <a:pt x="3203981" y="2270430"/>
                  <a:pt x="3213279" y="2336456"/>
                </a:cubicBezTo>
                <a:cubicBezTo>
                  <a:pt x="3218184" y="2367260"/>
                  <a:pt x="3221368" y="2398296"/>
                  <a:pt x="3222810" y="2429449"/>
                </a:cubicBezTo>
                <a:lnTo>
                  <a:pt x="3222810" y="2429449"/>
                </a:lnTo>
                <a:close/>
                <a:moveTo>
                  <a:pt x="3165160" y="1692477"/>
                </a:moveTo>
                <a:lnTo>
                  <a:pt x="3166322" y="1692477"/>
                </a:lnTo>
                <a:lnTo>
                  <a:pt x="3176551" y="1698987"/>
                </a:lnTo>
                <a:lnTo>
                  <a:pt x="3186546" y="1705264"/>
                </a:lnTo>
                <a:lnTo>
                  <a:pt x="3196309" y="1711076"/>
                </a:lnTo>
                <a:lnTo>
                  <a:pt x="3205143" y="1718283"/>
                </a:lnTo>
                <a:lnTo>
                  <a:pt x="3214441" y="1723630"/>
                </a:lnTo>
                <a:lnTo>
                  <a:pt x="3223740" y="1728512"/>
                </a:lnTo>
                <a:lnTo>
                  <a:pt x="3233271" y="1733162"/>
                </a:lnTo>
                <a:lnTo>
                  <a:pt x="3242801" y="1737579"/>
                </a:lnTo>
                <a:lnTo>
                  <a:pt x="3252564" y="1741531"/>
                </a:lnTo>
                <a:lnTo>
                  <a:pt x="3262560" y="1745019"/>
                </a:lnTo>
                <a:lnTo>
                  <a:pt x="3272789" y="1748041"/>
                </a:lnTo>
                <a:lnTo>
                  <a:pt x="3283249" y="1750598"/>
                </a:lnTo>
                <a:lnTo>
                  <a:pt x="3293942" y="1752458"/>
                </a:lnTo>
                <a:lnTo>
                  <a:pt x="3304635" y="1753853"/>
                </a:lnTo>
                <a:lnTo>
                  <a:pt x="3315329" y="1753853"/>
                </a:lnTo>
                <a:lnTo>
                  <a:pt x="3336715" y="1753853"/>
                </a:lnTo>
                <a:lnTo>
                  <a:pt x="3347175" y="1753853"/>
                </a:lnTo>
                <a:lnTo>
                  <a:pt x="3357636" y="1753853"/>
                </a:lnTo>
                <a:lnTo>
                  <a:pt x="3368096" y="1752458"/>
                </a:lnTo>
                <a:lnTo>
                  <a:pt x="3378790" y="1750831"/>
                </a:lnTo>
                <a:lnTo>
                  <a:pt x="3389715" y="1748738"/>
                </a:lnTo>
                <a:lnTo>
                  <a:pt x="3400873" y="1746413"/>
                </a:lnTo>
                <a:lnTo>
                  <a:pt x="3412264" y="1743856"/>
                </a:lnTo>
                <a:lnTo>
                  <a:pt x="3413891" y="1743856"/>
                </a:lnTo>
                <a:lnTo>
                  <a:pt x="3416681" y="1748041"/>
                </a:lnTo>
                <a:lnTo>
                  <a:pt x="3423654" y="1758038"/>
                </a:lnTo>
                <a:lnTo>
                  <a:pt x="3430396" y="1767569"/>
                </a:lnTo>
                <a:lnTo>
                  <a:pt x="3437602" y="1776404"/>
                </a:lnTo>
                <a:lnTo>
                  <a:pt x="3444111" y="1785238"/>
                </a:lnTo>
                <a:lnTo>
                  <a:pt x="3450852" y="1793607"/>
                </a:lnTo>
                <a:lnTo>
                  <a:pt x="3457593" y="1801744"/>
                </a:lnTo>
                <a:lnTo>
                  <a:pt x="3464567" y="1809649"/>
                </a:lnTo>
                <a:lnTo>
                  <a:pt x="3471773" y="1817321"/>
                </a:lnTo>
                <a:lnTo>
                  <a:pt x="3479212" y="1824760"/>
                </a:lnTo>
                <a:lnTo>
                  <a:pt x="3487116" y="1831967"/>
                </a:lnTo>
                <a:lnTo>
                  <a:pt x="3495484" y="1838709"/>
                </a:lnTo>
                <a:lnTo>
                  <a:pt x="3504317" y="1844986"/>
                </a:lnTo>
                <a:lnTo>
                  <a:pt x="3513383" y="1850798"/>
                </a:lnTo>
                <a:lnTo>
                  <a:pt x="3522682" y="1856145"/>
                </a:lnTo>
                <a:lnTo>
                  <a:pt x="3532213" y="1861028"/>
                </a:lnTo>
                <a:lnTo>
                  <a:pt x="3541976" y="1865445"/>
                </a:lnTo>
                <a:lnTo>
                  <a:pt x="3553831" y="1869397"/>
                </a:lnTo>
                <a:lnTo>
                  <a:pt x="3563827" y="1872884"/>
                </a:lnTo>
                <a:lnTo>
                  <a:pt x="3574055" y="1875906"/>
                </a:lnTo>
                <a:lnTo>
                  <a:pt x="3584283" y="1878696"/>
                </a:lnTo>
                <a:lnTo>
                  <a:pt x="3594744" y="1881254"/>
                </a:lnTo>
                <a:lnTo>
                  <a:pt x="3605437" y="1883578"/>
                </a:lnTo>
                <a:lnTo>
                  <a:pt x="3616595" y="1885671"/>
                </a:lnTo>
                <a:lnTo>
                  <a:pt x="3628218" y="1887763"/>
                </a:lnTo>
                <a:lnTo>
                  <a:pt x="3629845" y="1887763"/>
                </a:lnTo>
                <a:lnTo>
                  <a:pt x="3629845" y="1892645"/>
                </a:lnTo>
                <a:lnTo>
                  <a:pt x="3632402" y="1904502"/>
                </a:lnTo>
                <a:lnTo>
                  <a:pt x="3635192" y="1915894"/>
                </a:lnTo>
                <a:lnTo>
                  <a:pt x="3637749" y="1926820"/>
                </a:lnTo>
                <a:lnTo>
                  <a:pt x="3640538" y="1937515"/>
                </a:lnTo>
                <a:lnTo>
                  <a:pt x="3643560" y="1947976"/>
                </a:lnTo>
                <a:lnTo>
                  <a:pt x="3646582" y="1958206"/>
                </a:lnTo>
                <a:lnTo>
                  <a:pt x="3650069" y="1968202"/>
                </a:lnTo>
                <a:lnTo>
                  <a:pt x="3653789" y="1977967"/>
                </a:lnTo>
                <a:lnTo>
                  <a:pt x="3657973" y="1987731"/>
                </a:lnTo>
                <a:lnTo>
                  <a:pt x="3662622" y="1997263"/>
                </a:lnTo>
                <a:lnTo>
                  <a:pt x="3667736" y="2006795"/>
                </a:lnTo>
                <a:lnTo>
                  <a:pt x="3673315" y="2016094"/>
                </a:lnTo>
                <a:lnTo>
                  <a:pt x="3679359" y="2024928"/>
                </a:lnTo>
                <a:lnTo>
                  <a:pt x="3685868" y="2033530"/>
                </a:lnTo>
                <a:lnTo>
                  <a:pt x="3692841" y="2041667"/>
                </a:lnTo>
                <a:lnTo>
                  <a:pt x="3700280" y="2049339"/>
                </a:lnTo>
                <a:lnTo>
                  <a:pt x="3707952" y="2056778"/>
                </a:lnTo>
                <a:lnTo>
                  <a:pt x="3715855" y="2063753"/>
                </a:lnTo>
                <a:lnTo>
                  <a:pt x="3723991" y="2070495"/>
                </a:lnTo>
                <a:lnTo>
                  <a:pt x="3732359" y="2077004"/>
                </a:lnTo>
                <a:lnTo>
                  <a:pt x="3741193" y="2083281"/>
                </a:lnTo>
                <a:lnTo>
                  <a:pt x="3750259" y="2089559"/>
                </a:lnTo>
                <a:lnTo>
                  <a:pt x="3759790" y="2095836"/>
                </a:lnTo>
                <a:lnTo>
                  <a:pt x="3769553" y="2102113"/>
                </a:lnTo>
                <a:lnTo>
                  <a:pt x="3770948" y="2102113"/>
                </a:lnTo>
                <a:lnTo>
                  <a:pt x="3770948" y="2106995"/>
                </a:lnTo>
                <a:lnTo>
                  <a:pt x="3768856" y="2119084"/>
                </a:lnTo>
                <a:lnTo>
                  <a:pt x="3766996" y="2130708"/>
                </a:lnTo>
                <a:lnTo>
                  <a:pt x="3765136" y="2141867"/>
                </a:lnTo>
                <a:lnTo>
                  <a:pt x="3763509" y="2152794"/>
                </a:lnTo>
                <a:lnTo>
                  <a:pt x="3762114" y="2163488"/>
                </a:lnTo>
                <a:lnTo>
                  <a:pt x="3762114" y="2173950"/>
                </a:lnTo>
                <a:lnTo>
                  <a:pt x="3762114" y="2184412"/>
                </a:lnTo>
                <a:lnTo>
                  <a:pt x="3762114" y="2205568"/>
                </a:lnTo>
                <a:lnTo>
                  <a:pt x="3762114" y="2216262"/>
                </a:lnTo>
                <a:lnTo>
                  <a:pt x="3762114" y="2226956"/>
                </a:lnTo>
                <a:lnTo>
                  <a:pt x="3763742" y="2237650"/>
                </a:lnTo>
                <a:lnTo>
                  <a:pt x="3766066" y="2248112"/>
                </a:lnTo>
                <a:lnTo>
                  <a:pt x="3768856" y="2258574"/>
                </a:lnTo>
                <a:lnTo>
                  <a:pt x="3772110" y="2268803"/>
                </a:lnTo>
                <a:lnTo>
                  <a:pt x="3776062" y="2278800"/>
                </a:lnTo>
                <a:lnTo>
                  <a:pt x="3780246" y="2288564"/>
                </a:lnTo>
                <a:lnTo>
                  <a:pt x="3784895" y="2298096"/>
                </a:lnTo>
                <a:lnTo>
                  <a:pt x="3790009" y="2307395"/>
                </a:lnTo>
                <a:lnTo>
                  <a:pt x="3795356" y="2316695"/>
                </a:lnTo>
                <a:lnTo>
                  <a:pt x="3800935" y="2325762"/>
                </a:lnTo>
                <a:lnTo>
                  <a:pt x="3806979" y="2335061"/>
                </a:lnTo>
                <a:lnTo>
                  <a:pt x="3813255" y="2344360"/>
                </a:lnTo>
                <a:lnTo>
                  <a:pt x="3819997" y="2353892"/>
                </a:lnTo>
                <a:lnTo>
                  <a:pt x="3819997" y="2355287"/>
                </a:lnTo>
                <a:lnTo>
                  <a:pt x="3817207" y="2359472"/>
                </a:lnTo>
                <a:lnTo>
                  <a:pt x="3810698" y="2369701"/>
                </a:lnTo>
                <a:lnTo>
                  <a:pt x="3804422" y="2379697"/>
                </a:lnTo>
                <a:lnTo>
                  <a:pt x="3798610" y="2389462"/>
                </a:lnTo>
                <a:lnTo>
                  <a:pt x="3793031" y="2398994"/>
                </a:lnTo>
                <a:lnTo>
                  <a:pt x="3787685" y="2408293"/>
                </a:lnTo>
                <a:lnTo>
                  <a:pt x="3782803" y="2417592"/>
                </a:lnTo>
                <a:lnTo>
                  <a:pt x="3778154" y="2427124"/>
                </a:lnTo>
                <a:lnTo>
                  <a:pt x="3773737" y="2436656"/>
                </a:lnTo>
                <a:lnTo>
                  <a:pt x="3769785" y="2446420"/>
                </a:lnTo>
                <a:lnTo>
                  <a:pt x="3766299" y="2456417"/>
                </a:lnTo>
                <a:lnTo>
                  <a:pt x="3763276" y="2466646"/>
                </a:lnTo>
                <a:lnTo>
                  <a:pt x="3760719" y="2477108"/>
                </a:lnTo>
                <a:lnTo>
                  <a:pt x="3758860" y="2487802"/>
                </a:lnTo>
                <a:lnTo>
                  <a:pt x="3757465" y="2498496"/>
                </a:lnTo>
                <a:lnTo>
                  <a:pt x="3757465" y="2509191"/>
                </a:lnTo>
                <a:lnTo>
                  <a:pt x="3757465" y="2530579"/>
                </a:lnTo>
                <a:lnTo>
                  <a:pt x="3757465" y="2541041"/>
                </a:lnTo>
                <a:lnTo>
                  <a:pt x="3757465" y="2551502"/>
                </a:lnTo>
                <a:lnTo>
                  <a:pt x="3758860" y="2561964"/>
                </a:lnTo>
                <a:lnTo>
                  <a:pt x="3760487" y="2572659"/>
                </a:lnTo>
                <a:lnTo>
                  <a:pt x="3762579" y="2583585"/>
                </a:lnTo>
                <a:lnTo>
                  <a:pt x="3764904" y="2594744"/>
                </a:lnTo>
                <a:lnTo>
                  <a:pt x="3767461" y="2606136"/>
                </a:lnTo>
                <a:lnTo>
                  <a:pt x="3767461" y="2607763"/>
                </a:lnTo>
                <a:lnTo>
                  <a:pt x="3763276" y="2610553"/>
                </a:lnTo>
                <a:lnTo>
                  <a:pt x="3753281" y="2617528"/>
                </a:lnTo>
                <a:lnTo>
                  <a:pt x="3743750" y="2624270"/>
                </a:lnTo>
                <a:lnTo>
                  <a:pt x="3734684" y="2631012"/>
                </a:lnTo>
                <a:lnTo>
                  <a:pt x="3725851" y="2637754"/>
                </a:lnTo>
                <a:lnTo>
                  <a:pt x="3717482" y="2644496"/>
                </a:lnTo>
                <a:lnTo>
                  <a:pt x="3709346" y="2651238"/>
                </a:lnTo>
                <a:lnTo>
                  <a:pt x="3701443" y="2658212"/>
                </a:lnTo>
                <a:lnTo>
                  <a:pt x="3693772" y="2665419"/>
                </a:lnTo>
                <a:lnTo>
                  <a:pt x="3686333" y="2672859"/>
                </a:lnTo>
                <a:lnTo>
                  <a:pt x="3679126" y="2680763"/>
                </a:lnTo>
                <a:lnTo>
                  <a:pt x="3672385" y="2689132"/>
                </a:lnTo>
                <a:lnTo>
                  <a:pt x="3666109" y="2697967"/>
                </a:lnTo>
                <a:lnTo>
                  <a:pt x="3660297" y="2707034"/>
                </a:lnTo>
                <a:lnTo>
                  <a:pt x="3654951" y="2716333"/>
                </a:lnTo>
                <a:lnTo>
                  <a:pt x="3650069" y="2725865"/>
                </a:lnTo>
                <a:lnTo>
                  <a:pt x="3645652" y="2735629"/>
                </a:lnTo>
                <a:lnTo>
                  <a:pt x="3641701" y="2745626"/>
                </a:lnTo>
                <a:lnTo>
                  <a:pt x="3638214" y="2755623"/>
                </a:lnTo>
                <a:lnTo>
                  <a:pt x="3635192" y="2765852"/>
                </a:lnTo>
                <a:lnTo>
                  <a:pt x="3632402" y="2776081"/>
                </a:lnTo>
                <a:lnTo>
                  <a:pt x="3629845" y="2786543"/>
                </a:lnTo>
                <a:lnTo>
                  <a:pt x="3627521" y="2797237"/>
                </a:lnTo>
                <a:lnTo>
                  <a:pt x="3625429" y="2808396"/>
                </a:lnTo>
                <a:lnTo>
                  <a:pt x="3623337" y="2820021"/>
                </a:lnTo>
                <a:lnTo>
                  <a:pt x="3623337" y="2821648"/>
                </a:lnTo>
                <a:lnTo>
                  <a:pt x="3618455" y="2821648"/>
                </a:lnTo>
                <a:lnTo>
                  <a:pt x="3606599" y="2824205"/>
                </a:lnTo>
                <a:lnTo>
                  <a:pt x="3595209" y="2826762"/>
                </a:lnTo>
                <a:lnTo>
                  <a:pt x="3584283" y="2829320"/>
                </a:lnTo>
                <a:lnTo>
                  <a:pt x="3573590" y="2832110"/>
                </a:lnTo>
                <a:lnTo>
                  <a:pt x="3563129" y="2835132"/>
                </a:lnTo>
                <a:lnTo>
                  <a:pt x="3552902" y="2838154"/>
                </a:lnTo>
                <a:lnTo>
                  <a:pt x="3542906" y="2841642"/>
                </a:lnTo>
                <a:lnTo>
                  <a:pt x="3533142" y="2845361"/>
                </a:lnTo>
                <a:lnTo>
                  <a:pt x="3523379" y="2849546"/>
                </a:lnTo>
                <a:lnTo>
                  <a:pt x="3513848" y="2854196"/>
                </a:lnTo>
                <a:lnTo>
                  <a:pt x="3504550" y="2859310"/>
                </a:lnTo>
                <a:lnTo>
                  <a:pt x="3495251" y="2864890"/>
                </a:lnTo>
                <a:lnTo>
                  <a:pt x="3486418" y="2870934"/>
                </a:lnTo>
                <a:lnTo>
                  <a:pt x="3477817" y="2877444"/>
                </a:lnTo>
                <a:lnTo>
                  <a:pt x="3469681" y="2884419"/>
                </a:lnTo>
                <a:lnTo>
                  <a:pt x="3462010" y="2891858"/>
                </a:lnTo>
                <a:lnTo>
                  <a:pt x="3454571" y="2899530"/>
                </a:lnTo>
                <a:lnTo>
                  <a:pt x="3447597" y="2907434"/>
                </a:lnTo>
                <a:lnTo>
                  <a:pt x="3440856" y="2915571"/>
                </a:lnTo>
                <a:lnTo>
                  <a:pt x="3434347" y="2923941"/>
                </a:lnTo>
                <a:lnTo>
                  <a:pt x="3428071" y="2932775"/>
                </a:lnTo>
                <a:lnTo>
                  <a:pt x="3421795" y="2941842"/>
                </a:lnTo>
                <a:lnTo>
                  <a:pt x="3415518" y="2951373"/>
                </a:lnTo>
                <a:lnTo>
                  <a:pt x="3409242" y="2961138"/>
                </a:lnTo>
                <a:lnTo>
                  <a:pt x="3409242" y="2962533"/>
                </a:lnTo>
                <a:lnTo>
                  <a:pt x="3404360" y="2962533"/>
                </a:lnTo>
                <a:lnTo>
                  <a:pt x="3392272" y="2960440"/>
                </a:lnTo>
                <a:lnTo>
                  <a:pt x="3380649" y="2958581"/>
                </a:lnTo>
                <a:lnTo>
                  <a:pt x="3369491" y="2956721"/>
                </a:lnTo>
                <a:lnTo>
                  <a:pt x="3358566" y="2955093"/>
                </a:lnTo>
                <a:lnTo>
                  <a:pt x="3347873" y="2953931"/>
                </a:lnTo>
                <a:lnTo>
                  <a:pt x="3337412" y="2953931"/>
                </a:lnTo>
                <a:lnTo>
                  <a:pt x="3326951" y="2953931"/>
                </a:lnTo>
                <a:lnTo>
                  <a:pt x="3305798" y="2953931"/>
                </a:lnTo>
                <a:lnTo>
                  <a:pt x="3295104" y="2953931"/>
                </a:lnTo>
                <a:lnTo>
                  <a:pt x="3284411" y="2953931"/>
                </a:lnTo>
                <a:lnTo>
                  <a:pt x="3273718" y="2955558"/>
                </a:lnTo>
                <a:lnTo>
                  <a:pt x="3263258" y="2957883"/>
                </a:lnTo>
                <a:lnTo>
                  <a:pt x="3252797" y="2960673"/>
                </a:lnTo>
                <a:lnTo>
                  <a:pt x="3242569" y="2963928"/>
                </a:lnTo>
                <a:lnTo>
                  <a:pt x="3232573" y="2967880"/>
                </a:lnTo>
                <a:lnTo>
                  <a:pt x="3222810" y="2972064"/>
                </a:lnTo>
                <a:lnTo>
                  <a:pt x="3213279" y="2976714"/>
                </a:lnTo>
                <a:lnTo>
                  <a:pt x="3203981" y="2981829"/>
                </a:lnTo>
                <a:lnTo>
                  <a:pt x="3194682" y="2987176"/>
                </a:lnTo>
                <a:lnTo>
                  <a:pt x="3185384" y="2992756"/>
                </a:lnTo>
                <a:lnTo>
                  <a:pt x="3176086" y="2998800"/>
                </a:lnTo>
                <a:lnTo>
                  <a:pt x="3166787" y="3005077"/>
                </a:lnTo>
                <a:lnTo>
                  <a:pt x="3165160" y="3005077"/>
                </a:lnTo>
                <a:lnTo>
                  <a:pt x="3163533" y="3005077"/>
                </a:lnTo>
                <a:lnTo>
                  <a:pt x="3154234" y="2998800"/>
                </a:lnTo>
                <a:lnTo>
                  <a:pt x="3144936" y="2992756"/>
                </a:lnTo>
                <a:lnTo>
                  <a:pt x="3135638" y="2987176"/>
                </a:lnTo>
                <a:lnTo>
                  <a:pt x="3126339" y="2981829"/>
                </a:lnTo>
                <a:lnTo>
                  <a:pt x="3117041" y="2976714"/>
                </a:lnTo>
                <a:lnTo>
                  <a:pt x="3107510" y="2972064"/>
                </a:lnTo>
                <a:lnTo>
                  <a:pt x="3097747" y="2967880"/>
                </a:lnTo>
                <a:lnTo>
                  <a:pt x="3087751" y="2963928"/>
                </a:lnTo>
                <a:lnTo>
                  <a:pt x="3077523" y="2960673"/>
                </a:lnTo>
                <a:lnTo>
                  <a:pt x="3067062" y="2957883"/>
                </a:lnTo>
                <a:lnTo>
                  <a:pt x="3056602" y="2955558"/>
                </a:lnTo>
                <a:lnTo>
                  <a:pt x="3045908" y="2953931"/>
                </a:lnTo>
                <a:lnTo>
                  <a:pt x="3035216" y="2953931"/>
                </a:lnTo>
                <a:lnTo>
                  <a:pt x="3024522" y="2953931"/>
                </a:lnTo>
                <a:lnTo>
                  <a:pt x="3003369" y="2953931"/>
                </a:lnTo>
                <a:lnTo>
                  <a:pt x="2992908" y="2953931"/>
                </a:lnTo>
                <a:lnTo>
                  <a:pt x="2982447" y="2953931"/>
                </a:lnTo>
                <a:lnTo>
                  <a:pt x="2971754" y="2955093"/>
                </a:lnTo>
                <a:lnTo>
                  <a:pt x="2960829" y="2956721"/>
                </a:lnTo>
                <a:lnTo>
                  <a:pt x="2949670" y="2958581"/>
                </a:lnTo>
                <a:lnTo>
                  <a:pt x="2938048" y="2960440"/>
                </a:lnTo>
                <a:lnTo>
                  <a:pt x="2926192" y="2962068"/>
                </a:lnTo>
                <a:lnTo>
                  <a:pt x="2921310" y="2962068"/>
                </a:lnTo>
                <a:lnTo>
                  <a:pt x="2921310" y="2960673"/>
                </a:lnTo>
                <a:lnTo>
                  <a:pt x="2915034" y="2950909"/>
                </a:lnTo>
                <a:lnTo>
                  <a:pt x="2908758" y="2941377"/>
                </a:lnTo>
                <a:lnTo>
                  <a:pt x="2902481" y="2932310"/>
                </a:lnTo>
                <a:lnTo>
                  <a:pt x="2896205" y="2923476"/>
                </a:lnTo>
                <a:lnTo>
                  <a:pt x="2889696" y="2915106"/>
                </a:lnTo>
                <a:lnTo>
                  <a:pt x="2882955" y="2906969"/>
                </a:lnTo>
                <a:lnTo>
                  <a:pt x="2875981" y="2899065"/>
                </a:lnTo>
                <a:lnTo>
                  <a:pt x="2868543" y="2891393"/>
                </a:lnTo>
                <a:lnTo>
                  <a:pt x="2860871" y="2883953"/>
                </a:lnTo>
                <a:lnTo>
                  <a:pt x="2852735" y="2876979"/>
                </a:lnTo>
                <a:lnTo>
                  <a:pt x="2844134" y="2870469"/>
                </a:lnTo>
                <a:lnTo>
                  <a:pt x="2835301" y="2864425"/>
                </a:lnTo>
                <a:lnTo>
                  <a:pt x="2826003" y="2858845"/>
                </a:lnTo>
                <a:lnTo>
                  <a:pt x="2816704" y="2853731"/>
                </a:lnTo>
                <a:lnTo>
                  <a:pt x="2807173" y="2849081"/>
                </a:lnTo>
                <a:lnTo>
                  <a:pt x="2797410" y="2844896"/>
                </a:lnTo>
                <a:lnTo>
                  <a:pt x="2787647" y="2841177"/>
                </a:lnTo>
                <a:lnTo>
                  <a:pt x="2777651" y="2837689"/>
                </a:lnTo>
                <a:lnTo>
                  <a:pt x="2767423" y="2834667"/>
                </a:lnTo>
                <a:lnTo>
                  <a:pt x="2756962" y="2831645"/>
                </a:lnTo>
                <a:lnTo>
                  <a:pt x="2746269" y="2828855"/>
                </a:lnTo>
                <a:lnTo>
                  <a:pt x="2735343" y="2826298"/>
                </a:lnTo>
                <a:lnTo>
                  <a:pt x="2723953" y="2823740"/>
                </a:lnTo>
                <a:lnTo>
                  <a:pt x="2712097" y="2821183"/>
                </a:lnTo>
                <a:lnTo>
                  <a:pt x="2707216" y="2821183"/>
                </a:lnTo>
                <a:lnTo>
                  <a:pt x="2707216" y="2819556"/>
                </a:lnTo>
                <a:lnTo>
                  <a:pt x="2705124" y="2807931"/>
                </a:lnTo>
                <a:lnTo>
                  <a:pt x="2703032" y="2796772"/>
                </a:lnTo>
                <a:lnTo>
                  <a:pt x="2700707" y="2786078"/>
                </a:lnTo>
                <a:lnTo>
                  <a:pt x="2698150" y="2775616"/>
                </a:lnTo>
                <a:lnTo>
                  <a:pt x="2695361" y="2765387"/>
                </a:lnTo>
                <a:lnTo>
                  <a:pt x="2692339" y="2755158"/>
                </a:lnTo>
                <a:lnTo>
                  <a:pt x="2688852" y="2745161"/>
                </a:lnTo>
                <a:lnTo>
                  <a:pt x="2684900" y="2735164"/>
                </a:lnTo>
                <a:lnTo>
                  <a:pt x="2680483" y="2725400"/>
                </a:lnTo>
                <a:lnTo>
                  <a:pt x="2675602" y="2715868"/>
                </a:lnTo>
                <a:lnTo>
                  <a:pt x="2670488" y="2706336"/>
                </a:lnTo>
                <a:lnTo>
                  <a:pt x="2664676" y="2697270"/>
                </a:lnTo>
                <a:lnTo>
                  <a:pt x="2658400" y="2688435"/>
                </a:lnTo>
                <a:lnTo>
                  <a:pt x="2651658" y="2680066"/>
                </a:lnTo>
                <a:lnTo>
                  <a:pt x="2644685" y="2672161"/>
                </a:lnTo>
                <a:lnTo>
                  <a:pt x="2637246" y="2664722"/>
                </a:lnTo>
                <a:lnTo>
                  <a:pt x="2629575" y="2657515"/>
                </a:lnTo>
                <a:lnTo>
                  <a:pt x="2621671" y="2650541"/>
                </a:lnTo>
                <a:lnTo>
                  <a:pt x="2613535" y="2643798"/>
                </a:lnTo>
                <a:lnTo>
                  <a:pt x="2605167" y="2637056"/>
                </a:lnTo>
                <a:lnTo>
                  <a:pt x="2596333" y="2630314"/>
                </a:lnTo>
                <a:lnTo>
                  <a:pt x="2587267" y="2623572"/>
                </a:lnTo>
                <a:lnTo>
                  <a:pt x="2577736" y="2616830"/>
                </a:lnTo>
                <a:lnTo>
                  <a:pt x="2567741" y="2609856"/>
                </a:lnTo>
                <a:lnTo>
                  <a:pt x="2563556" y="2607066"/>
                </a:lnTo>
                <a:lnTo>
                  <a:pt x="2563556" y="2605439"/>
                </a:lnTo>
                <a:lnTo>
                  <a:pt x="2566113" y="2594047"/>
                </a:lnTo>
                <a:lnTo>
                  <a:pt x="2568438" y="2582888"/>
                </a:lnTo>
                <a:lnTo>
                  <a:pt x="2570530" y="2571961"/>
                </a:lnTo>
                <a:lnTo>
                  <a:pt x="2572158" y="2561267"/>
                </a:lnTo>
                <a:lnTo>
                  <a:pt x="2573552" y="2550805"/>
                </a:lnTo>
                <a:lnTo>
                  <a:pt x="2573552" y="2540343"/>
                </a:lnTo>
                <a:lnTo>
                  <a:pt x="2573552" y="2529882"/>
                </a:lnTo>
                <a:lnTo>
                  <a:pt x="2573552" y="2508493"/>
                </a:lnTo>
                <a:lnTo>
                  <a:pt x="2573552" y="2497799"/>
                </a:lnTo>
                <a:lnTo>
                  <a:pt x="2572158" y="2487105"/>
                </a:lnTo>
                <a:lnTo>
                  <a:pt x="2570298" y="2476411"/>
                </a:lnTo>
                <a:lnTo>
                  <a:pt x="2567741" y="2465949"/>
                </a:lnTo>
                <a:lnTo>
                  <a:pt x="2564719" y="2455720"/>
                </a:lnTo>
                <a:lnTo>
                  <a:pt x="2561232" y="2445723"/>
                </a:lnTo>
                <a:lnTo>
                  <a:pt x="2557280" y="2435958"/>
                </a:lnTo>
                <a:lnTo>
                  <a:pt x="2554258" y="2427357"/>
                </a:lnTo>
                <a:lnTo>
                  <a:pt x="2549609" y="2417825"/>
                </a:lnTo>
                <a:lnTo>
                  <a:pt x="2544727" y="2408525"/>
                </a:lnTo>
                <a:lnTo>
                  <a:pt x="2539381" y="2399226"/>
                </a:lnTo>
                <a:lnTo>
                  <a:pt x="2533802" y="2389694"/>
                </a:lnTo>
                <a:lnTo>
                  <a:pt x="2527990" y="2379930"/>
                </a:lnTo>
                <a:lnTo>
                  <a:pt x="2521714" y="2369933"/>
                </a:lnTo>
                <a:lnTo>
                  <a:pt x="2515205" y="2359704"/>
                </a:lnTo>
                <a:lnTo>
                  <a:pt x="2512415" y="2355519"/>
                </a:lnTo>
                <a:lnTo>
                  <a:pt x="2512415" y="2354125"/>
                </a:lnTo>
                <a:lnTo>
                  <a:pt x="2519157" y="2344593"/>
                </a:lnTo>
                <a:lnTo>
                  <a:pt x="2525433" y="2335293"/>
                </a:lnTo>
                <a:lnTo>
                  <a:pt x="2531477" y="2325994"/>
                </a:lnTo>
                <a:lnTo>
                  <a:pt x="2537056" y="2316927"/>
                </a:lnTo>
                <a:lnTo>
                  <a:pt x="2542403" y="2307628"/>
                </a:lnTo>
                <a:lnTo>
                  <a:pt x="2547517" y="2298328"/>
                </a:lnTo>
                <a:lnTo>
                  <a:pt x="2552166" y="2288796"/>
                </a:lnTo>
                <a:lnTo>
                  <a:pt x="2556350" y="2279032"/>
                </a:lnTo>
                <a:lnTo>
                  <a:pt x="2560302" y="2269036"/>
                </a:lnTo>
                <a:lnTo>
                  <a:pt x="2563556" y="2258806"/>
                </a:lnTo>
                <a:lnTo>
                  <a:pt x="2566346" y="2248345"/>
                </a:lnTo>
                <a:lnTo>
                  <a:pt x="2568670" y="2237883"/>
                </a:lnTo>
                <a:lnTo>
                  <a:pt x="2570298" y="2227189"/>
                </a:lnTo>
                <a:lnTo>
                  <a:pt x="2570298" y="2216494"/>
                </a:lnTo>
                <a:lnTo>
                  <a:pt x="2570298" y="2205800"/>
                </a:lnTo>
                <a:lnTo>
                  <a:pt x="2570298" y="2184644"/>
                </a:lnTo>
                <a:lnTo>
                  <a:pt x="2570298" y="2174182"/>
                </a:lnTo>
                <a:lnTo>
                  <a:pt x="2570298" y="2163721"/>
                </a:lnTo>
                <a:lnTo>
                  <a:pt x="2569135" y="2153026"/>
                </a:lnTo>
                <a:lnTo>
                  <a:pt x="2567508" y="2142100"/>
                </a:lnTo>
                <a:lnTo>
                  <a:pt x="2565649" y="2130941"/>
                </a:lnTo>
                <a:lnTo>
                  <a:pt x="2563789" y="2119316"/>
                </a:lnTo>
                <a:lnTo>
                  <a:pt x="2561697" y="2107227"/>
                </a:lnTo>
                <a:lnTo>
                  <a:pt x="2561697" y="2102345"/>
                </a:lnTo>
                <a:lnTo>
                  <a:pt x="2563092" y="2102345"/>
                </a:lnTo>
                <a:lnTo>
                  <a:pt x="2572855" y="2096068"/>
                </a:lnTo>
                <a:lnTo>
                  <a:pt x="2582386" y="2089791"/>
                </a:lnTo>
                <a:lnTo>
                  <a:pt x="2591452" y="2083514"/>
                </a:lnTo>
                <a:lnTo>
                  <a:pt x="2600285" y="2077237"/>
                </a:lnTo>
                <a:lnTo>
                  <a:pt x="2608653" y="2070727"/>
                </a:lnTo>
                <a:lnTo>
                  <a:pt x="2616790" y="2063985"/>
                </a:lnTo>
                <a:lnTo>
                  <a:pt x="2623996" y="2055383"/>
                </a:lnTo>
                <a:lnTo>
                  <a:pt x="2631667" y="2047944"/>
                </a:lnTo>
                <a:lnTo>
                  <a:pt x="2639105" y="2040272"/>
                </a:lnTo>
                <a:lnTo>
                  <a:pt x="2646079" y="2032135"/>
                </a:lnTo>
                <a:lnTo>
                  <a:pt x="2652588" y="2023533"/>
                </a:lnTo>
                <a:lnTo>
                  <a:pt x="2658632" y="2014699"/>
                </a:lnTo>
                <a:lnTo>
                  <a:pt x="2664211" y="2005400"/>
                </a:lnTo>
                <a:lnTo>
                  <a:pt x="2669325" y="1995868"/>
                </a:lnTo>
                <a:lnTo>
                  <a:pt x="2673974" y="1986336"/>
                </a:lnTo>
                <a:lnTo>
                  <a:pt x="2678159" y="1976572"/>
                </a:lnTo>
                <a:lnTo>
                  <a:pt x="2681878" y="1966807"/>
                </a:lnTo>
                <a:lnTo>
                  <a:pt x="2685365" y="1956811"/>
                </a:lnTo>
                <a:lnTo>
                  <a:pt x="2688387" y="1946581"/>
                </a:lnTo>
                <a:lnTo>
                  <a:pt x="2691409" y="1936120"/>
                </a:lnTo>
                <a:lnTo>
                  <a:pt x="2694198" y="1925425"/>
                </a:lnTo>
                <a:lnTo>
                  <a:pt x="2696755" y="1914499"/>
                </a:lnTo>
                <a:lnTo>
                  <a:pt x="2699313" y="1903107"/>
                </a:lnTo>
                <a:lnTo>
                  <a:pt x="2701870" y="1891250"/>
                </a:lnTo>
                <a:lnTo>
                  <a:pt x="2701870" y="1886368"/>
                </a:lnTo>
                <a:lnTo>
                  <a:pt x="2703497" y="1886368"/>
                </a:lnTo>
                <a:lnTo>
                  <a:pt x="2715120" y="1884276"/>
                </a:lnTo>
                <a:lnTo>
                  <a:pt x="2726277" y="1882184"/>
                </a:lnTo>
                <a:lnTo>
                  <a:pt x="2736971" y="1879859"/>
                </a:lnTo>
                <a:lnTo>
                  <a:pt x="2747431" y="1877301"/>
                </a:lnTo>
                <a:lnTo>
                  <a:pt x="2757660" y="1874512"/>
                </a:lnTo>
                <a:lnTo>
                  <a:pt x="2767888" y="1871489"/>
                </a:lnTo>
                <a:lnTo>
                  <a:pt x="2777883" y="1868002"/>
                </a:lnTo>
                <a:lnTo>
                  <a:pt x="2787879" y="1864050"/>
                </a:lnTo>
                <a:lnTo>
                  <a:pt x="2797643" y="1859633"/>
                </a:lnTo>
                <a:lnTo>
                  <a:pt x="2807173" y="1854751"/>
                </a:lnTo>
                <a:lnTo>
                  <a:pt x="2816472" y="1849403"/>
                </a:lnTo>
                <a:lnTo>
                  <a:pt x="2825538" y="1843591"/>
                </a:lnTo>
                <a:lnTo>
                  <a:pt x="2834371" y="1837314"/>
                </a:lnTo>
                <a:lnTo>
                  <a:pt x="2842740" y="1830572"/>
                </a:lnTo>
                <a:lnTo>
                  <a:pt x="2850643" y="1823365"/>
                </a:lnTo>
                <a:lnTo>
                  <a:pt x="2858082" y="1815926"/>
                </a:lnTo>
                <a:lnTo>
                  <a:pt x="2865288" y="1808254"/>
                </a:lnTo>
                <a:lnTo>
                  <a:pt x="2872262" y="1800349"/>
                </a:lnTo>
                <a:lnTo>
                  <a:pt x="2879003" y="1792213"/>
                </a:lnTo>
                <a:lnTo>
                  <a:pt x="2885744" y="1783843"/>
                </a:lnTo>
                <a:lnTo>
                  <a:pt x="2892253" y="1775009"/>
                </a:lnTo>
                <a:lnTo>
                  <a:pt x="2898995" y="1765942"/>
                </a:lnTo>
                <a:lnTo>
                  <a:pt x="2905736" y="1756410"/>
                </a:lnTo>
                <a:lnTo>
                  <a:pt x="2912710" y="1746413"/>
                </a:lnTo>
                <a:lnTo>
                  <a:pt x="2915499" y="1742229"/>
                </a:lnTo>
                <a:lnTo>
                  <a:pt x="2917126" y="1742229"/>
                </a:lnTo>
                <a:lnTo>
                  <a:pt x="2928517" y="1744786"/>
                </a:lnTo>
                <a:lnTo>
                  <a:pt x="2939675" y="1747111"/>
                </a:lnTo>
                <a:lnTo>
                  <a:pt x="2950601" y="1749203"/>
                </a:lnTo>
                <a:lnTo>
                  <a:pt x="2961293" y="1750831"/>
                </a:lnTo>
                <a:lnTo>
                  <a:pt x="2972684" y="1753155"/>
                </a:lnTo>
                <a:lnTo>
                  <a:pt x="2983145" y="1753155"/>
                </a:lnTo>
                <a:lnTo>
                  <a:pt x="2993605" y="1753155"/>
                </a:lnTo>
                <a:lnTo>
                  <a:pt x="3014992" y="1753155"/>
                </a:lnTo>
                <a:lnTo>
                  <a:pt x="3025685" y="1753155"/>
                </a:lnTo>
                <a:lnTo>
                  <a:pt x="3036378" y="1751761"/>
                </a:lnTo>
                <a:lnTo>
                  <a:pt x="3047071" y="1749901"/>
                </a:lnTo>
                <a:lnTo>
                  <a:pt x="3057531" y="1747343"/>
                </a:lnTo>
                <a:lnTo>
                  <a:pt x="3067760" y="1744321"/>
                </a:lnTo>
                <a:lnTo>
                  <a:pt x="3077756" y="1740834"/>
                </a:lnTo>
                <a:lnTo>
                  <a:pt x="3087519" y="1736882"/>
                </a:lnTo>
                <a:lnTo>
                  <a:pt x="3097050" y="1732464"/>
                </a:lnTo>
                <a:lnTo>
                  <a:pt x="3106580" y="1727815"/>
                </a:lnTo>
                <a:lnTo>
                  <a:pt x="3115879" y="1722933"/>
                </a:lnTo>
                <a:lnTo>
                  <a:pt x="3125177" y="1717586"/>
                </a:lnTo>
                <a:lnTo>
                  <a:pt x="3134708" y="1712006"/>
                </a:lnTo>
                <a:lnTo>
                  <a:pt x="3144471" y="1706194"/>
                </a:lnTo>
                <a:lnTo>
                  <a:pt x="3154467" y="1699917"/>
                </a:lnTo>
                <a:lnTo>
                  <a:pt x="3164695" y="1693407"/>
                </a:lnTo>
                <a:lnTo>
                  <a:pt x="3165857" y="1693407"/>
                </a:lnTo>
                <a:lnTo>
                  <a:pt x="3165857" y="1693407"/>
                </a:lnTo>
                <a:close/>
                <a:moveTo>
                  <a:pt x="3165160" y="4383237"/>
                </a:moveTo>
                <a:lnTo>
                  <a:pt x="3166555" y="4385330"/>
                </a:lnTo>
                <a:cubicBezTo>
                  <a:pt x="3202935" y="4337880"/>
                  <a:pt x="3242801" y="4293197"/>
                  <a:pt x="3285806" y="4251652"/>
                </a:cubicBezTo>
                <a:cubicBezTo>
                  <a:pt x="3351824" y="4184929"/>
                  <a:pt x="3414356" y="4121694"/>
                  <a:pt x="3448527" y="4027073"/>
                </a:cubicBezTo>
                <a:lnTo>
                  <a:pt x="3457361" y="4002197"/>
                </a:lnTo>
                <a:lnTo>
                  <a:pt x="3477352" y="4019169"/>
                </a:lnTo>
                <a:cubicBezTo>
                  <a:pt x="3522403" y="4060899"/>
                  <a:pt x="3579216" y="4087682"/>
                  <a:pt x="3640074" y="4095888"/>
                </a:cubicBezTo>
                <a:cubicBezTo>
                  <a:pt x="3690377" y="4099468"/>
                  <a:pt x="3740658" y="4088495"/>
                  <a:pt x="3784895" y="4064270"/>
                </a:cubicBezTo>
                <a:lnTo>
                  <a:pt x="3797216" y="4057993"/>
                </a:lnTo>
                <a:lnTo>
                  <a:pt x="3806514" y="4068223"/>
                </a:lnTo>
                <a:cubicBezTo>
                  <a:pt x="3891826" y="4161216"/>
                  <a:pt x="4029442" y="4184464"/>
                  <a:pt x="4150553" y="4177722"/>
                </a:cubicBezTo>
                <a:lnTo>
                  <a:pt x="4139162" y="4157264"/>
                </a:lnTo>
                <a:lnTo>
                  <a:pt x="4135443" y="4149592"/>
                </a:lnTo>
                <a:lnTo>
                  <a:pt x="4131956" y="4141920"/>
                </a:lnTo>
                <a:lnTo>
                  <a:pt x="4129167" y="4135643"/>
                </a:lnTo>
                <a:cubicBezTo>
                  <a:pt x="4086627" y="4140827"/>
                  <a:pt x="4043622" y="4140827"/>
                  <a:pt x="4001082" y="4135643"/>
                </a:cubicBezTo>
                <a:cubicBezTo>
                  <a:pt x="3916188" y="4125483"/>
                  <a:pt x="3839361" y="4080405"/>
                  <a:pt x="3789079" y="4011264"/>
                </a:cubicBezTo>
                <a:cubicBezTo>
                  <a:pt x="3776945" y="4017192"/>
                  <a:pt x="3764462" y="4022307"/>
                  <a:pt x="3751654" y="4026608"/>
                </a:cubicBezTo>
                <a:cubicBezTo>
                  <a:pt x="3736939" y="4031490"/>
                  <a:pt x="3721876" y="4035140"/>
                  <a:pt x="3706557" y="4037535"/>
                </a:cubicBezTo>
                <a:cubicBezTo>
                  <a:pt x="3629845" y="4049392"/>
                  <a:pt x="3544998" y="4028933"/>
                  <a:pt x="3458058" y="3958491"/>
                </a:cubicBezTo>
                <a:cubicBezTo>
                  <a:pt x="3421795" y="4053576"/>
                  <a:pt x="3360193" y="4117044"/>
                  <a:pt x="3295337" y="4183999"/>
                </a:cubicBezTo>
                <a:cubicBezTo>
                  <a:pt x="3247357" y="4230659"/>
                  <a:pt x="3203771" y="4281619"/>
                  <a:pt x="3165160" y="4336276"/>
                </a:cubicBezTo>
                <a:lnTo>
                  <a:pt x="3165160" y="4336276"/>
                </a:lnTo>
                <a:lnTo>
                  <a:pt x="3165160" y="4336276"/>
                </a:lnTo>
                <a:cubicBezTo>
                  <a:pt x="3126549" y="4281619"/>
                  <a:pt x="3082963" y="4230659"/>
                  <a:pt x="3034983" y="4183999"/>
                </a:cubicBezTo>
                <a:cubicBezTo>
                  <a:pt x="2969895" y="4117044"/>
                  <a:pt x="2908293" y="4053576"/>
                  <a:pt x="2872262" y="3958491"/>
                </a:cubicBezTo>
                <a:cubicBezTo>
                  <a:pt x="2785322" y="4028235"/>
                  <a:pt x="2700475" y="4049392"/>
                  <a:pt x="2623763" y="4037535"/>
                </a:cubicBezTo>
                <a:cubicBezTo>
                  <a:pt x="2608444" y="4035140"/>
                  <a:pt x="2593381" y="4031490"/>
                  <a:pt x="2578666" y="4026608"/>
                </a:cubicBezTo>
                <a:cubicBezTo>
                  <a:pt x="2565881" y="4022307"/>
                  <a:pt x="2553375" y="4017192"/>
                  <a:pt x="2541240" y="4011264"/>
                </a:cubicBezTo>
                <a:cubicBezTo>
                  <a:pt x="2490959" y="4080405"/>
                  <a:pt x="2414132" y="4125483"/>
                  <a:pt x="2329238" y="4135643"/>
                </a:cubicBezTo>
                <a:cubicBezTo>
                  <a:pt x="2286698" y="4140827"/>
                  <a:pt x="2243693" y="4140827"/>
                  <a:pt x="2201153" y="4135643"/>
                </a:cubicBezTo>
                <a:lnTo>
                  <a:pt x="2198364" y="4141920"/>
                </a:lnTo>
                <a:lnTo>
                  <a:pt x="2194877" y="4149592"/>
                </a:lnTo>
                <a:lnTo>
                  <a:pt x="2191157" y="4157264"/>
                </a:lnTo>
                <a:lnTo>
                  <a:pt x="2179767" y="4177722"/>
                </a:lnTo>
                <a:cubicBezTo>
                  <a:pt x="2301110" y="4184697"/>
                  <a:pt x="2438494" y="4161681"/>
                  <a:pt x="2523806" y="4068223"/>
                </a:cubicBezTo>
                <a:lnTo>
                  <a:pt x="2533104" y="4057993"/>
                </a:lnTo>
                <a:lnTo>
                  <a:pt x="2545425" y="4064270"/>
                </a:lnTo>
                <a:cubicBezTo>
                  <a:pt x="2589661" y="4088495"/>
                  <a:pt x="2639943" y="4099468"/>
                  <a:pt x="2690247" y="4095888"/>
                </a:cubicBezTo>
                <a:cubicBezTo>
                  <a:pt x="2751104" y="4087682"/>
                  <a:pt x="2807917" y="4060899"/>
                  <a:pt x="2852968" y="4019169"/>
                </a:cubicBezTo>
                <a:lnTo>
                  <a:pt x="2872959" y="4002197"/>
                </a:lnTo>
                <a:lnTo>
                  <a:pt x="2881793" y="4027073"/>
                </a:lnTo>
                <a:cubicBezTo>
                  <a:pt x="2915499" y="4121926"/>
                  <a:pt x="2978030" y="4185162"/>
                  <a:pt x="3044514" y="4251652"/>
                </a:cubicBezTo>
                <a:cubicBezTo>
                  <a:pt x="3087519" y="4293197"/>
                  <a:pt x="3127385" y="4337880"/>
                  <a:pt x="3163765" y="4385330"/>
                </a:cubicBezTo>
                <a:lnTo>
                  <a:pt x="3165160" y="4383237"/>
                </a:lnTo>
                <a:lnTo>
                  <a:pt x="3165160" y="4383237"/>
                </a:lnTo>
                <a:close/>
                <a:moveTo>
                  <a:pt x="3165160" y="4313493"/>
                </a:moveTo>
                <a:cubicBezTo>
                  <a:pt x="3201703" y="4264601"/>
                  <a:pt x="3241964" y="4218593"/>
                  <a:pt x="3285574" y="4175862"/>
                </a:cubicBezTo>
                <a:cubicBezTo>
                  <a:pt x="3351824" y="4107745"/>
                  <a:pt x="3414124" y="4043579"/>
                  <a:pt x="3448295" y="3945937"/>
                </a:cubicBezTo>
                <a:lnTo>
                  <a:pt x="3451782" y="3935940"/>
                </a:lnTo>
                <a:lnTo>
                  <a:pt x="3459918" y="3942681"/>
                </a:lnTo>
                <a:cubicBezTo>
                  <a:pt x="3546160" y="4015449"/>
                  <a:pt x="3629613" y="4035675"/>
                  <a:pt x="3704697" y="4024981"/>
                </a:cubicBezTo>
                <a:cubicBezTo>
                  <a:pt x="3719226" y="4022679"/>
                  <a:pt x="3733522" y="4019169"/>
                  <a:pt x="3747469" y="4014519"/>
                </a:cubicBezTo>
                <a:cubicBezTo>
                  <a:pt x="3761510" y="4009823"/>
                  <a:pt x="3775202" y="4004057"/>
                  <a:pt x="3788382" y="3997315"/>
                </a:cubicBezTo>
                <a:lnTo>
                  <a:pt x="3788382" y="3997315"/>
                </a:lnTo>
                <a:lnTo>
                  <a:pt x="3793961" y="3994525"/>
                </a:lnTo>
                <a:lnTo>
                  <a:pt x="3797681" y="3999407"/>
                </a:lnTo>
                <a:cubicBezTo>
                  <a:pt x="3845660" y="4067967"/>
                  <a:pt x="3920558" y="4112859"/>
                  <a:pt x="4003639" y="4122856"/>
                </a:cubicBezTo>
                <a:cubicBezTo>
                  <a:pt x="4043482" y="4127599"/>
                  <a:pt x="4083745" y="4127599"/>
                  <a:pt x="4123588" y="4122856"/>
                </a:cubicBezTo>
                <a:lnTo>
                  <a:pt x="4122193" y="4119601"/>
                </a:lnTo>
                <a:lnTo>
                  <a:pt x="4118939" y="4111697"/>
                </a:lnTo>
                <a:lnTo>
                  <a:pt x="4115684" y="4103792"/>
                </a:lnTo>
                <a:lnTo>
                  <a:pt x="4112430" y="4095888"/>
                </a:lnTo>
                <a:lnTo>
                  <a:pt x="4109408" y="4087983"/>
                </a:lnTo>
                <a:lnTo>
                  <a:pt x="4106386" y="4079847"/>
                </a:lnTo>
                <a:lnTo>
                  <a:pt x="4103364" y="4071710"/>
                </a:lnTo>
                <a:lnTo>
                  <a:pt x="4100342" y="4063573"/>
                </a:lnTo>
                <a:lnTo>
                  <a:pt x="4097552" y="4055436"/>
                </a:lnTo>
                <a:lnTo>
                  <a:pt x="4094763" y="4047299"/>
                </a:lnTo>
                <a:lnTo>
                  <a:pt x="4092206" y="4038930"/>
                </a:lnTo>
                <a:lnTo>
                  <a:pt x="4089649" y="4030560"/>
                </a:lnTo>
                <a:lnTo>
                  <a:pt x="4087324" y="4022191"/>
                </a:lnTo>
                <a:lnTo>
                  <a:pt x="4085000" y="4013822"/>
                </a:lnTo>
                <a:lnTo>
                  <a:pt x="4082675" y="4005220"/>
                </a:lnTo>
                <a:lnTo>
                  <a:pt x="4080583" y="3996618"/>
                </a:lnTo>
                <a:lnTo>
                  <a:pt x="4078491" y="3988016"/>
                </a:lnTo>
                <a:lnTo>
                  <a:pt x="4076631" y="3979414"/>
                </a:lnTo>
                <a:lnTo>
                  <a:pt x="4076631" y="3976392"/>
                </a:lnTo>
                <a:cubicBezTo>
                  <a:pt x="4034951" y="3971835"/>
                  <a:pt x="3993667" y="3964070"/>
                  <a:pt x="3953195" y="3953144"/>
                </a:cubicBezTo>
                <a:cubicBezTo>
                  <a:pt x="3881528" y="3933522"/>
                  <a:pt x="3815603" y="3897022"/>
                  <a:pt x="3760952" y="3846666"/>
                </a:cubicBezTo>
                <a:cubicBezTo>
                  <a:pt x="3657322" y="3887607"/>
                  <a:pt x="3539488" y="3866543"/>
                  <a:pt x="3456431" y="3792265"/>
                </a:cubicBezTo>
                <a:cubicBezTo>
                  <a:pt x="3428768" y="3879679"/>
                  <a:pt x="3370653" y="3930593"/>
                  <a:pt x="3311144" y="3982436"/>
                </a:cubicBezTo>
                <a:cubicBezTo>
                  <a:pt x="3260236" y="4026841"/>
                  <a:pt x="3208397" y="4072175"/>
                  <a:pt x="3177248" y="4142617"/>
                </a:cubicBezTo>
                <a:lnTo>
                  <a:pt x="3165392" y="4169818"/>
                </a:lnTo>
                <a:lnTo>
                  <a:pt x="3153537" y="4142617"/>
                </a:lnTo>
                <a:cubicBezTo>
                  <a:pt x="3122620" y="4072872"/>
                  <a:pt x="3070549" y="4026376"/>
                  <a:pt x="3019641" y="3982436"/>
                </a:cubicBezTo>
                <a:cubicBezTo>
                  <a:pt x="2960131" y="3930593"/>
                  <a:pt x="2901784" y="3879679"/>
                  <a:pt x="2874354" y="3792265"/>
                </a:cubicBezTo>
                <a:cubicBezTo>
                  <a:pt x="2791297" y="3866543"/>
                  <a:pt x="2673463" y="3887607"/>
                  <a:pt x="2569833" y="3846666"/>
                </a:cubicBezTo>
                <a:cubicBezTo>
                  <a:pt x="2515182" y="3897022"/>
                  <a:pt x="2449256" y="3933522"/>
                  <a:pt x="2377589" y="3953144"/>
                </a:cubicBezTo>
                <a:cubicBezTo>
                  <a:pt x="2337095" y="3964070"/>
                  <a:pt x="2295834" y="3971835"/>
                  <a:pt x="2254154" y="3976392"/>
                </a:cubicBezTo>
                <a:lnTo>
                  <a:pt x="2254154" y="3979414"/>
                </a:lnTo>
                <a:lnTo>
                  <a:pt x="2252294" y="3988016"/>
                </a:lnTo>
                <a:lnTo>
                  <a:pt x="2250202" y="3996618"/>
                </a:lnTo>
                <a:lnTo>
                  <a:pt x="2248110" y="4005220"/>
                </a:lnTo>
                <a:lnTo>
                  <a:pt x="2245785" y="4013822"/>
                </a:lnTo>
                <a:lnTo>
                  <a:pt x="2243461" y="4022191"/>
                </a:lnTo>
                <a:lnTo>
                  <a:pt x="2241136" y="4030560"/>
                </a:lnTo>
                <a:lnTo>
                  <a:pt x="2238579" y="4038930"/>
                </a:lnTo>
                <a:lnTo>
                  <a:pt x="2236022" y="4047299"/>
                </a:lnTo>
                <a:lnTo>
                  <a:pt x="2233232" y="4055436"/>
                </a:lnTo>
                <a:lnTo>
                  <a:pt x="2230443" y="4063573"/>
                </a:lnTo>
                <a:lnTo>
                  <a:pt x="2227421" y="4071710"/>
                </a:lnTo>
                <a:lnTo>
                  <a:pt x="2224399" y="4079847"/>
                </a:lnTo>
                <a:lnTo>
                  <a:pt x="2221377" y="4087983"/>
                </a:lnTo>
                <a:lnTo>
                  <a:pt x="2218355" y="4095888"/>
                </a:lnTo>
                <a:lnTo>
                  <a:pt x="2215101" y="4103792"/>
                </a:lnTo>
                <a:lnTo>
                  <a:pt x="2211846" y="4111697"/>
                </a:lnTo>
                <a:lnTo>
                  <a:pt x="2208592" y="4119601"/>
                </a:lnTo>
                <a:lnTo>
                  <a:pt x="2207197" y="4122856"/>
                </a:lnTo>
                <a:cubicBezTo>
                  <a:pt x="2247040" y="4127599"/>
                  <a:pt x="2287302" y="4127599"/>
                  <a:pt x="2327146" y="4122856"/>
                </a:cubicBezTo>
                <a:cubicBezTo>
                  <a:pt x="2410227" y="4112859"/>
                  <a:pt x="2485125" y="4067967"/>
                  <a:pt x="2533104" y="3999407"/>
                </a:cubicBezTo>
                <a:lnTo>
                  <a:pt x="2536824" y="3994525"/>
                </a:lnTo>
                <a:lnTo>
                  <a:pt x="2542403" y="3997315"/>
                </a:lnTo>
                <a:lnTo>
                  <a:pt x="2542403" y="3997315"/>
                </a:lnTo>
                <a:cubicBezTo>
                  <a:pt x="2555583" y="4004057"/>
                  <a:pt x="2569275" y="4009823"/>
                  <a:pt x="2583315" y="4014519"/>
                </a:cubicBezTo>
                <a:cubicBezTo>
                  <a:pt x="2597263" y="4019192"/>
                  <a:pt x="2611559" y="4022679"/>
                  <a:pt x="2626088" y="4024981"/>
                </a:cubicBezTo>
                <a:cubicBezTo>
                  <a:pt x="2701172" y="4036605"/>
                  <a:pt x="2784857" y="4015449"/>
                  <a:pt x="2870867" y="3942681"/>
                </a:cubicBezTo>
                <a:lnTo>
                  <a:pt x="2879003" y="3935940"/>
                </a:lnTo>
                <a:lnTo>
                  <a:pt x="2882490" y="3945937"/>
                </a:lnTo>
                <a:cubicBezTo>
                  <a:pt x="2917126" y="4043579"/>
                  <a:pt x="2979658" y="4108675"/>
                  <a:pt x="3045211" y="4175862"/>
                </a:cubicBezTo>
                <a:cubicBezTo>
                  <a:pt x="3088728" y="4218593"/>
                  <a:pt x="3128919" y="4264601"/>
                  <a:pt x="3165392" y="4313493"/>
                </a:cubicBezTo>
                <a:lnTo>
                  <a:pt x="3165392" y="4313493"/>
                </a:lnTo>
                <a:close/>
                <a:moveTo>
                  <a:pt x="3165160" y="4085659"/>
                </a:moveTo>
                <a:cubicBezTo>
                  <a:pt x="3198588" y="4035605"/>
                  <a:pt x="3239710" y="3991108"/>
                  <a:pt x="3286969" y="3953841"/>
                </a:cubicBezTo>
                <a:cubicBezTo>
                  <a:pt x="3348105" y="3900370"/>
                  <a:pt x="3408079" y="3848293"/>
                  <a:pt x="3428304" y="3753905"/>
                </a:cubicBezTo>
                <a:lnTo>
                  <a:pt x="3435045" y="3722288"/>
                </a:lnTo>
                <a:lnTo>
                  <a:pt x="3458291" y="3745536"/>
                </a:lnTo>
                <a:cubicBezTo>
                  <a:pt x="3558480" y="3840389"/>
                  <a:pt x="3658438" y="3845039"/>
                  <a:pt x="3758627" y="3808306"/>
                </a:cubicBezTo>
                <a:lnTo>
                  <a:pt x="3769321" y="3804354"/>
                </a:lnTo>
                <a:lnTo>
                  <a:pt x="3777456" y="3812259"/>
                </a:lnTo>
                <a:cubicBezTo>
                  <a:pt x="3829527" y="3862614"/>
                  <a:pt x="3893500" y="3898928"/>
                  <a:pt x="3963424" y="3917806"/>
                </a:cubicBezTo>
                <a:cubicBezTo>
                  <a:pt x="4012635" y="3931453"/>
                  <a:pt x="4063265" y="3939241"/>
                  <a:pt x="4114290" y="3941054"/>
                </a:cubicBezTo>
                <a:lnTo>
                  <a:pt x="4109408" y="3921061"/>
                </a:lnTo>
                <a:lnTo>
                  <a:pt x="4106153" y="3913389"/>
                </a:lnTo>
                <a:lnTo>
                  <a:pt x="4102899" y="3905717"/>
                </a:lnTo>
                <a:lnTo>
                  <a:pt x="4099644" y="3898045"/>
                </a:lnTo>
                <a:lnTo>
                  <a:pt x="4097552" y="3892930"/>
                </a:lnTo>
                <a:cubicBezTo>
                  <a:pt x="4045854" y="3889187"/>
                  <a:pt x="3994689" y="3880144"/>
                  <a:pt x="3944827" y="3865962"/>
                </a:cubicBezTo>
                <a:cubicBezTo>
                  <a:pt x="3872277" y="3845387"/>
                  <a:pt x="3806491" y="3805912"/>
                  <a:pt x="3754211" y="3751581"/>
                </a:cubicBezTo>
                <a:cubicBezTo>
                  <a:pt x="3740426" y="3756440"/>
                  <a:pt x="3726385" y="3760461"/>
                  <a:pt x="3712136" y="3763670"/>
                </a:cubicBezTo>
                <a:cubicBezTo>
                  <a:pt x="3696375" y="3767203"/>
                  <a:pt x="3680358" y="3769621"/>
                  <a:pt x="3664249" y="3770876"/>
                </a:cubicBezTo>
                <a:cubicBezTo>
                  <a:pt x="3576240" y="3777456"/>
                  <a:pt x="3489533" y="3746745"/>
                  <a:pt x="3425281" y="3686253"/>
                </a:cubicBezTo>
                <a:cubicBezTo>
                  <a:pt x="3402036" y="3781571"/>
                  <a:pt x="3344851" y="3834345"/>
                  <a:pt x="3285806" y="3888746"/>
                </a:cubicBezTo>
                <a:cubicBezTo>
                  <a:pt x="3236734" y="3929825"/>
                  <a:pt x="3195658" y="3979647"/>
                  <a:pt x="3164695" y="4035675"/>
                </a:cubicBezTo>
                <a:cubicBezTo>
                  <a:pt x="3133731" y="3979647"/>
                  <a:pt x="3092679" y="3929825"/>
                  <a:pt x="3043584" y="3888746"/>
                </a:cubicBezTo>
                <a:cubicBezTo>
                  <a:pt x="2985469" y="3834345"/>
                  <a:pt x="2929214" y="3781571"/>
                  <a:pt x="2904109" y="3686253"/>
                </a:cubicBezTo>
                <a:cubicBezTo>
                  <a:pt x="2839857" y="3746745"/>
                  <a:pt x="2753150" y="3777456"/>
                  <a:pt x="2665141" y="3770876"/>
                </a:cubicBezTo>
                <a:cubicBezTo>
                  <a:pt x="2649031" y="3769621"/>
                  <a:pt x="2633015" y="3767203"/>
                  <a:pt x="2617255" y="3763670"/>
                </a:cubicBezTo>
                <a:cubicBezTo>
                  <a:pt x="2603005" y="3760485"/>
                  <a:pt x="2588964" y="3756440"/>
                  <a:pt x="2575179" y="3751581"/>
                </a:cubicBezTo>
                <a:cubicBezTo>
                  <a:pt x="2522830" y="3805958"/>
                  <a:pt x="2456951" y="3845434"/>
                  <a:pt x="2384331" y="3865962"/>
                </a:cubicBezTo>
                <a:cubicBezTo>
                  <a:pt x="2334468" y="3880144"/>
                  <a:pt x="2283304" y="3889187"/>
                  <a:pt x="2231605" y="3892930"/>
                </a:cubicBezTo>
                <a:lnTo>
                  <a:pt x="2229513" y="3898045"/>
                </a:lnTo>
                <a:lnTo>
                  <a:pt x="2226259" y="3905717"/>
                </a:lnTo>
                <a:lnTo>
                  <a:pt x="2223004" y="3913389"/>
                </a:lnTo>
                <a:lnTo>
                  <a:pt x="2219750" y="3921061"/>
                </a:lnTo>
                <a:lnTo>
                  <a:pt x="2214868" y="3941054"/>
                </a:lnTo>
                <a:cubicBezTo>
                  <a:pt x="2265893" y="3939241"/>
                  <a:pt x="2316522" y="3931453"/>
                  <a:pt x="2365734" y="3917806"/>
                </a:cubicBezTo>
                <a:cubicBezTo>
                  <a:pt x="2435657" y="3898928"/>
                  <a:pt x="2499630" y="3862614"/>
                  <a:pt x="2551701" y="3812259"/>
                </a:cubicBezTo>
                <a:lnTo>
                  <a:pt x="2559837" y="3804354"/>
                </a:lnTo>
                <a:lnTo>
                  <a:pt x="2570530" y="3808306"/>
                </a:lnTo>
                <a:cubicBezTo>
                  <a:pt x="2670720" y="3845039"/>
                  <a:pt x="2770677" y="3840389"/>
                  <a:pt x="2870867" y="3745536"/>
                </a:cubicBezTo>
                <a:lnTo>
                  <a:pt x="2894113" y="3722288"/>
                </a:lnTo>
                <a:lnTo>
                  <a:pt x="2902946" y="3752510"/>
                </a:lnTo>
                <a:cubicBezTo>
                  <a:pt x="2923403" y="3846899"/>
                  <a:pt x="2983145" y="3898975"/>
                  <a:pt x="3044281" y="3952446"/>
                </a:cubicBezTo>
                <a:cubicBezTo>
                  <a:pt x="3091540" y="3989713"/>
                  <a:pt x="3132662" y="4034210"/>
                  <a:pt x="3166090" y="4084264"/>
                </a:cubicBezTo>
                <a:lnTo>
                  <a:pt x="3166090" y="4084264"/>
                </a:lnTo>
                <a:close/>
                <a:moveTo>
                  <a:pt x="3165160" y="4004755"/>
                </a:moveTo>
                <a:cubicBezTo>
                  <a:pt x="3195868" y="3957235"/>
                  <a:pt x="3233294" y="3914388"/>
                  <a:pt x="3276275" y="3877586"/>
                </a:cubicBezTo>
                <a:cubicBezTo>
                  <a:pt x="3335087" y="3822488"/>
                  <a:pt x="3392505" y="3769017"/>
                  <a:pt x="3413426" y="3670444"/>
                </a:cubicBezTo>
                <a:lnTo>
                  <a:pt x="3416216" y="3657890"/>
                </a:lnTo>
                <a:lnTo>
                  <a:pt x="3425514" y="3666724"/>
                </a:lnTo>
                <a:cubicBezTo>
                  <a:pt x="3487650" y="3729774"/>
                  <a:pt x="3574334" y="3762414"/>
                  <a:pt x="3662622" y="3755998"/>
                </a:cubicBezTo>
                <a:cubicBezTo>
                  <a:pt x="3678266" y="3754789"/>
                  <a:pt x="3693795" y="3752464"/>
                  <a:pt x="3709114" y="3749023"/>
                </a:cubicBezTo>
                <a:cubicBezTo>
                  <a:pt x="3724270" y="3745582"/>
                  <a:pt x="3739171" y="3741165"/>
                  <a:pt x="3753746" y="3735772"/>
                </a:cubicBezTo>
                <a:lnTo>
                  <a:pt x="3753746" y="3735772"/>
                </a:lnTo>
                <a:lnTo>
                  <a:pt x="3758162" y="3734144"/>
                </a:lnTo>
                <a:lnTo>
                  <a:pt x="3761417" y="3737632"/>
                </a:lnTo>
                <a:cubicBezTo>
                  <a:pt x="3812465" y="3791893"/>
                  <a:pt x="3877321" y="3831276"/>
                  <a:pt x="3949011" y="3851548"/>
                </a:cubicBezTo>
                <a:cubicBezTo>
                  <a:pt x="3995457" y="3864823"/>
                  <a:pt x="4043111" y="3873472"/>
                  <a:pt x="4091276" y="3877354"/>
                </a:cubicBezTo>
                <a:lnTo>
                  <a:pt x="4091276" y="3874564"/>
                </a:lnTo>
                <a:lnTo>
                  <a:pt x="4088487" y="3866427"/>
                </a:lnTo>
                <a:lnTo>
                  <a:pt x="4085464" y="3858755"/>
                </a:lnTo>
                <a:lnTo>
                  <a:pt x="4082443" y="3850851"/>
                </a:lnTo>
                <a:lnTo>
                  <a:pt x="4079653" y="3842946"/>
                </a:lnTo>
                <a:lnTo>
                  <a:pt x="4076864" y="3835042"/>
                </a:lnTo>
                <a:lnTo>
                  <a:pt x="4074074" y="3827138"/>
                </a:lnTo>
                <a:lnTo>
                  <a:pt x="4071284" y="3819233"/>
                </a:lnTo>
                <a:lnTo>
                  <a:pt x="4068727" y="3811329"/>
                </a:lnTo>
                <a:lnTo>
                  <a:pt x="4065241" y="3803657"/>
                </a:lnTo>
                <a:lnTo>
                  <a:pt x="4062684" y="3795752"/>
                </a:lnTo>
                <a:lnTo>
                  <a:pt x="4060127" y="3787848"/>
                </a:lnTo>
                <a:lnTo>
                  <a:pt x="4057569" y="3779943"/>
                </a:lnTo>
                <a:lnTo>
                  <a:pt x="4055012" y="3772039"/>
                </a:lnTo>
                <a:lnTo>
                  <a:pt x="4052688" y="3764135"/>
                </a:lnTo>
                <a:lnTo>
                  <a:pt x="4050363" y="3756230"/>
                </a:lnTo>
                <a:lnTo>
                  <a:pt x="4048039" y="3748326"/>
                </a:lnTo>
                <a:lnTo>
                  <a:pt x="4045714" y="3740421"/>
                </a:lnTo>
                <a:lnTo>
                  <a:pt x="4043389" y="3732517"/>
                </a:lnTo>
                <a:lnTo>
                  <a:pt x="4040832" y="3723682"/>
                </a:lnTo>
                <a:cubicBezTo>
                  <a:pt x="3995805" y="3724008"/>
                  <a:pt x="3950848" y="3719730"/>
                  <a:pt x="3906704" y="3710896"/>
                </a:cubicBezTo>
                <a:cubicBezTo>
                  <a:pt x="3837059" y="3698551"/>
                  <a:pt x="3774040" y="3661889"/>
                  <a:pt x="3728873" y="3607441"/>
                </a:cubicBezTo>
                <a:cubicBezTo>
                  <a:pt x="3675640" y="3644359"/>
                  <a:pt x="3609807" y="3658355"/>
                  <a:pt x="3546160" y="3646265"/>
                </a:cubicBezTo>
                <a:cubicBezTo>
                  <a:pt x="3492113" y="3636990"/>
                  <a:pt x="3441716" y="3612835"/>
                  <a:pt x="3400641" y="3576521"/>
                </a:cubicBezTo>
                <a:cubicBezTo>
                  <a:pt x="3383671" y="3634177"/>
                  <a:pt x="3341131" y="3675326"/>
                  <a:pt x="3296732" y="3717870"/>
                </a:cubicBezTo>
                <a:cubicBezTo>
                  <a:pt x="3252332" y="3760415"/>
                  <a:pt x="3206305" y="3804587"/>
                  <a:pt x="3187708" y="3867822"/>
                </a:cubicBezTo>
                <a:lnTo>
                  <a:pt x="3166787" y="3938497"/>
                </a:lnTo>
                <a:lnTo>
                  <a:pt x="3166787" y="3933150"/>
                </a:lnTo>
                <a:lnTo>
                  <a:pt x="3166787" y="3938497"/>
                </a:lnTo>
                <a:lnTo>
                  <a:pt x="3145633" y="3866660"/>
                </a:lnTo>
                <a:cubicBezTo>
                  <a:pt x="3127037" y="3803424"/>
                  <a:pt x="3081010" y="3759252"/>
                  <a:pt x="3036610" y="3716708"/>
                </a:cubicBezTo>
                <a:cubicBezTo>
                  <a:pt x="2992210" y="3674164"/>
                  <a:pt x="2949438" y="3633246"/>
                  <a:pt x="2932701" y="3575358"/>
                </a:cubicBezTo>
                <a:cubicBezTo>
                  <a:pt x="2891626" y="3611672"/>
                  <a:pt x="2841229" y="3635827"/>
                  <a:pt x="2787182" y="3645103"/>
                </a:cubicBezTo>
                <a:cubicBezTo>
                  <a:pt x="2723535" y="3657192"/>
                  <a:pt x="2657702" y="3643197"/>
                  <a:pt x="2604469" y="3606279"/>
                </a:cubicBezTo>
                <a:cubicBezTo>
                  <a:pt x="2559302" y="3660726"/>
                  <a:pt x="2496283" y="3697389"/>
                  <a:pt x="2426638" y="3709734"/>
                </a:cubicBezTo>
                <a:cubicBezTo>
                  <a:pt x="2382494" y="3718568"/>
                  <a:pt x="2337537" y="3722846"/>
                  <a:pt x="2292509" y="3722520"/>
                </a:cubicBezTo>
                <a:lnTo>
                  <a:pt x="2289952" y="3731354"/>
                </a:lnTo>
                <a:lnTo>
                  <a:pt x="2287628" y="3739259"/>
                </a:lnTo>
                <a:lnTo>
                  <a:pt x="2285303" y="3747163"/>
                </a:lnTo>
                <a:lnTo>
                  <a:pt x="2282979" y="3755068"/>
                </a:lnTo>
                <a:lnTo>
                  <a:pt x="2280654" y="3762972"/>
                </a:lnTo>
                <a:lnTo>
                  <a:pt x="2278329" y="3770876"/>
                </a:lnTo>
                <a:lnTo>
                  <a:pt x="2275772" y="3778781"/>
                </a:lnTo>
                <a:lnTo>
                  <a:pt x="2273215" y="3786686"/>
                </a:lnTo>
                <a:lnTo>
                  <a:pt x="2270658" y="3794590"/>
                </a:lnTo>
                <a:lnTo>
                  <a:pt x="2268101" y="3802494"/>
                </a:lnTo>
                <a:lnTo>
                  <a:pt x="2265544" y="3810399"/>
                </a:lnTo>
                <a:lnTo>
                  <a:pt x="2262987" y="3818303"/>
                </a:lnTo>
                <a:lnTo>
                  <a:pt x="2260198" y="3826208"/>
                </a:lnTo>
                <a:lnTo>
                  <a:pt x="2257408" y="3834112"/>
                </a:lnTo>
                <a:lnTo>
                  <a:pt x="2254619" y="3842017"/>
                </a:lnTo>
                <a:lnTo>
                  <a:pt x="2251829" y="3849921"/>
                </a:lnTo>
                <a:lnTo>
                  <a:pt x="2248807" y="3857825"/>
                </a:lnTo>
                <a:lnTo>
                  <a:pt x="2245785" y="3865497"/>
                </a:lnTo>
                <a:lnTo>
                  <a:pt x="2242763" y="3873169"/>
                </a:lnTo>
                <a:lnTo>
                  <a:pt x="2242763" y="3875959"/>
                </a:lnTo>
                <a:cubicBezTo>
                  <a:pt x="2290929" y="3872077"/>
                  <a:pt x="2338583" y="3863428"/>
                  <a:pt x="2385028" y="3850153"/>
                </a:cubicBezTo>
                <a:cubicBezTo>
                  <a:pt x="2456718" y="3829881"/>
                  <a:pt x="2521574" y="3790498"/>
                  <a:pt x="2572622" y="3736237"/>
                </a:cubicBezTo>
                <a:lnTo>
                  <a:pt x="2575877" y="3732749"/>
                </a:lnTo>
                <a:lnTo>
                  <a:pt x="2580293" y="3734377"/>
                </a:lnTo>
                <a:lnTo>
                  <a:pt x="2580293" y="3734377"/>
                </a:lnTo>
                <a:cubicBezTo>
                  <a:pt x="2594869" y="3739770"/>
                  <a:pt x="2609769" y="3744188"/>
                  <a:pt x="2624925" y="3747628"/>
                </a:cubicBezTo>
                <a:cubicBezTo>
                  <a:pt x="2640245" y="3751069"/>
                  <a:pt x="2655773" y="3753394"/>
                  <a:pt x="2671417" y="3754603"/>
                </a:cubicBezTo>
                <a:cubicBezTo>
                  <a:pt x="2759705" y="3761019"/>
                  <a:pt x="2846389" y="3728379"/>
                  <a:pt x="2908526" y="3665329"/>
                </a:cubicBezTo>
                <a:lnTo>
                  <a:pt x="2917824" y="3656495"/>
                </a:lnTo>
                <a:lnTo>
                  <a:pt x="2920613" y="3669049"/>
                </a:lnTo>
                <a:cubicBezTo>
                  <a:pt x="2941999" y="3767622"/>
                  <a:pt x="2998952" y="3821093"/>
                  <a:pt x="3057764" y="3876192"/>
                </a:cubicBezTo>
                <a:cubicBezTo>
                  <a:pt x="3100746" y="3912994"/>
                  <a:pt x="3138172" y="3955840"/>
                  <a:pt x="3168879" y="4003360"/>
                </a:cubicBezTo>
                <a:lnTo>
                  <a:pt x="3168879" y="4003360"/>
                </a:lnTo>
                <a:close/>
                <a:moveTo>
                  <a:pt x="3165160" y="3746698"/>
                </a:moveTo>
                <a:cubicBezTo>
                  <a:pt x="3187569" y="3704758"/>
                  <a:pt x="3217231" y="3667119"/>
                  <a:pt x="3252797" y="3635571"/>
                </a:cubicBezTo>
                <a:cubicBezTo>
                  <a:pt x="3299289" y="3589075"/>
                  <a:pt x="3345781" y="3544670"/>
                  <a:pt x="3356241" y="3455862"/>
                </a:cubicBezTo>
                <a:lnTo>
                  <a:pt x="3358333" y="3439588"/>
                </a:lnTo>
                <a:lnTo>
                  <a:pt x="3369026" y="3451910"/>
                </a:lnTo>
                <a:cubicBezTo>
                  <a:pt x="3433650" y="3527234"/>
                  <a:pt x="3518265" y="3575358"/>
                  <a:pt x="3612178" y="3556527"/>
                </a:cubicBezTo>
                <a:cubicBezTo>
                  <a:pt x="3631472" y="3552575"/>
                  <a:pt x="3650209" y="3546252"/>
                  <a:pt x="3667969" y="3537696"/>
                </a:cubicBezTo>
                <a:cubicBezTo>
                  <a:pt x="3688472" y="3527769"/>
                  <a:pt x="3707882" y="3515680"/>
                  <a:pt x="3725851" y="3501661"/>
                </a:cubicBezTo>
                <a:lnTo>
                  <a:pt x="3725851" y="3501661"/>
                </a:lnTo>
                <a:lnTo>
                  <a:pt x="3732592" y="3496547"/>
                </a:lnTo>
                <a:lnTo>
                  <a:pt x="3736544" y="3503986"/>
                </a:lnTo>
                <a:cubicBezTo>
                  <a:pt x="3768926" y="3563548"/>
                  <a:pt x="3824576" y="3606976"/>
                  <a:pt x="3890199" y="3623947"/>
                </a:cubicBezTo>
                <a:cubicBezTo>
                  <a:pt x="3939643" y="3637338"/>
                  <a:pt x="3990784" y="3643453"/>
                  <a:pt x="4041995" y="3642081"/>
                </a:cubicBezTo>
                <a:lnTo>
                  <a:pt x="4041995" y="3640686"/>
                </a:lnTo>
                <a:lnTo>
                  <a:pt x="4036416" y="3630457"/>
                </a:lnTo>
                <a:lnTo>
                  <a:pt x="4030837" y="3619995"/>
                </a:lnTo>
                <a:lnTo>
                  <a:pt x="4025258" y="3609301"/>
                </a:lnTo>
                <a:lnTo>
                  <a:pt x="4019911" y="3598374"/>
                </a:lnTo>
                <a:lnTo>
                  <a:pt x="4014565" y="3587215"/>
                </a:lnTo>
                <a:lnTo>
                  <a:pt x="4009451" y="3576056"/>
                </a:lnTo>
                <a:lnTo>
                  <a:pt x="4004569" y="3564664"/>
                </a:lnTo>
                <a:lnTo>
                  <a:pt x="3999920" y="3553272"/>
                </a:lnTo>
                <a:lnTo>
                  <a:pt x="3995735" y="3541881"/>
                </a:lnTo>
                <a:lnTo>
                  <a:pt x="3991784" y="3530489"/>
                </a:lnTo>
                <a:lnTo>
                  <a:pt x="3988297" y="3518865"/>
                </a:lnTo>
                <a:lnTo>
                  <a:pt x="3985507" y="3507241"/>
                </a:lnTo>
                <a:lnTo>
                  <a:pt x="3983183" y="3495617"/>
                </a:lnTo>
                <a:lnTo>
                  <a:pt x="3981555" y="3483760"/>
                </a:lnTo>
                <a:lnTo>
                  <a:pt x="3981555" y="3471903"/>
                </a:lnTo>
                <a:cubicBezTo>
                  <a:pt x="3981555" y="3467881"/>
                  <a:pt x="3981555" y="3463836"/>
                  <a:pt x="3981555" y="3459814"/>
                </a:cubicBezTo>
                <a:lnTo>
                  <a:pt x="3982950" y="3447725"/>
                </a:lnTo>
                <a:lnTo>
                  <a:pt x="3985507" y="3435403"/>
                </a:lnTo>
                <a:lnTo>
                  <a:pt x="3989692" y="3423314"/>
                </a:lnTo>
                <a:lnTo>
                  <a:pt x="3995735" y="3411458"/>
                </a:lnTo>
                <a:lnTo>
                  <a:pt x="4003639" y="3400299"/>
                </a:lnTo>
                <a:lnTo>
                  <a:pt x="4013867" y="3389372"/>
                </a:lnTo>
                <a:lnTo>
                  <a:pt x="4029907" y="3378445"/>
                </a:lnTo>
                <a:lnTo>
                  <a:pt x="4046412" y="3373098"/>
                </a:lnTo>
                <a:cubicBezTo>
                  <a:pt x="4060312" y="3356475"/>
                  <a:pt x="4083814" y="3351663"/>
                  <a:pt x="4103132" y="3361474"/>
                </a:cubicBezTo>
                <a:cubicBezTo>
                  <a:pt x="4144672" y="3373470"/>
                  <a:pt x="4182284" y="3396253"/>
                  <a:pt x="4212155" y="3427499"/>
                </a:cubicBezTo>
                <a:cubicBezTo>
                  <a:pt x="4262459" y="3481063"/>
                  <a:pt x="4309067" y="3537998"/>
                  <a:pt x="4351630" y="3597909"/>
                </a:cubicBezTo>
                <a:cubicBezTo>
                  <a:pt x="4378131" y="3632782"/>
                  <a:pt x="4409977" y="3677883"/>
                  <a:pt x="4445776" y="3728332"/>
                </a:cubicBezTo>
                <a:cubicBezTo>
                  <a:pt x="4576883" y="3912924"/>
                  <a:pt x="4758201" y="4168190"/>
                  <a:pt x="4902558" y="4256999"/>
                </a:cubicBezTo>
                <a:lnTo>
                  <a:pt x="4902558" y="4256999"/>
                </a:lnTo>
                <a:cubicBezTo>
                  <a:pt x="5076669" y="4363941"/>
                  <a:pt x="5145942" y="4369986"/>
                  <a:pt x="5248689" y="4378588"/>
                </a:cubicBezTo>
                <a:lnTo>
                  <a:pt x="5266123" y="4379983"/>
                </a:lnTo>
                <a:cubicBezTo>
                  <a:pt x="5299063" y="4384935"/>
                  <a:pt x="5332723" y="4381168"/>
                  <a:pt x="5363756" y="4369056"/>
                </a:cubicBezTo>
                <a:cubicBezTo>
                  <a:pt x="5369544" y="4366545"/>
                  <a:pt x="5374356" y="4362221"/>
                  <a:pt x="5377471" y="4356734"/>
                </a:cubicBezTo>
                <a:cubicBezTo>
                  <a:pt x="5379633" y="4352410"/>
                  <a:pt x="5379633" y="4347342"/>
                  <a:pt x="5377471" y="4343018"/>
                </a:cubicBezTo>
                <a:cubicBezTo>
                  <a:pt x="5366987" y="4327558"/>
                  <a:pt x="5352203" y="4315515"/>
                  <a:pt x="5334931" y="4308378"/>
                </a:cubicBezTo>
                <a:lnTo>
                  <a:pt x="5299830" y="4290709"/>
                </a:lnTo>
                <a:cubicBezTo>
                  <a:pt x="5230092" y="4256301"/>
                  <a:pt x="5189412" y="4236308"/>
                  <a:pt x="5053656" y="4087286"/>
                </a:cubicBezTo>
                <a:cubicBezTo>
                  <a:pt x="5024599" y="4055436"/>
                  <a:pt x="4990659" y="4011729"/>
                  <a:pt x="4951839" y="3961745"/>
                </a:cubicBezTo>
                <a:cubicBezTo>
                  <a:pt x="4922084" y="3923386"/>
                  <a:pt x="4889540" y="3881539"/>
                  <a:pt x="4854904" y="3839227"/>
                </a:cubicBezTo>
                <a:lnTo>
                  <a:pt x="4854904" y="3839227"/>
                </a:lnTo>
                <a:lnTo>
                  <a:pt x="4797021" y="3769482"/>
                </a:lnTo>
                <a:cubicBezTo>
                  <a:pt x="4649410" y="3589772"/>
                  <a:pt x="4489246" y="3395184"/>
                  <a:pt x="4422995" y="3297308"/>
                </a:cubicBezTo>
                <a:lnTo>
                  <a:pt x="4422995" y="3297308"/>
                </a:lnTo>
                <a:lnTo>
                  <a:pt x="4421135" y="3294286"/>
                </a:lnTo>
                <a:lnTo>
                  <a:pt x="4421135" y="3290799"/>
                </a:lnTo>
                <a:cubicBezTo>
                  <a:pt x="4436756" y="3242698"/>
                  <a:pt x="4476786" y="3206570"/>
                  <a:pt x="4526207" y="3195946"/>
                </a:cubicBezTo>
                <a:cubicBezTo>
                  <a:pt x="4555799" y="3189483"/>
                  <a:pt x="4586576" y="3191250"/>
                  <a:pt x="4615239" y="3201060"/>
                </a:cubicBezTo>
                <a:cubicBezTo>
                  <a:pt x="4643389" y="3210825"/>
                  <a:pt x="4669029" y="3226703"/>
                  <a:pt x="4690323" y="3247557"/>
                </a:cubicBezTo>
                <a:cubicBezTo>
                  <a:pt x="4778889" y="3331716"/>
                  <a:pt x="4843048" y="3416340"/>
                  <a:pt x="4943703" y="3549785"/>
                </a:cubicBezTo>
                <a:lnTo>
                  <a:pt x="4962532" y="3574661"/>
                </a:lnTo>
                <a:cubicBezTo>
                  <a:pt x="5003910" y="3629294"/>
                  <a:pt x="5060630" y="3702759"/>
                  <a:pt x="5125253" y="3779943"/>
                </a:cubicBezTo>
                <a:cubicBezTo>
                  <a:pt x="5189877" y="3857128"/>
                  <a:pt x="5260079" y="3938032"/>
                  <a:pt x="5329352" y="4007312"/>
                </a:cubicBezTo>
                <a:cubicBezTo>
                  <a:pt x="5403228" y="4081242"/>
                  <a:pt x="5491655" y="4139014"/>
                  <a:pt x="5589008" y="4177025"/>
                </a:cubicBezTo>
                <a:cubicBezTo>
                  <a:pt x="5601933" y="4181814"/>
                  <a:pt x="5615137" y="4185836"/>
                  <a:pt x="5628527" y="4189114"/>
                </a:cubicBezTo>
                <a:cubicBezTo>
                  <a:pt x="5638731" y="4191671"/>
                  <a:pt x="5649169" y="4193322"/>
                  <a:pt x="5659676" y="4193996"/>
                </a:cubicBezTo>
                <a:lnTo>
                  <a:pt x="5659676" y="4193996"/>
                </a:lnTo>
                <a:cubicBezTo>
                  <a:pt x="5719488" y="4198413"/>
                  <a:pt x="5779625" y="4193066"/>
                  <a:pt x="5837740" y="4178187"/>
                </a:cubicBezTo>
                <a:cubicBezTo>
                  <a:pt x="5847178" y="4175746"/>
                  <a:pt x="5855732" y="4170678"/>
                  <a:pt x="5862380" y="4163540"/>
                </a:cubicBezTo>
                <a:cubicBezTo>
                  <a:pt x="5865193" y="4158612"/>
                  <a:pt x="5864124" y="4152358"/>
                  <a:pt x="5859823" y="4148662"/>
                </a:cubicBezTo>
                <a:cubicBezTo>
                  <a:pt x="5835787" y="4127180"/>
                  <a:pt x="5807288" y="4111302"/>
                  <a:pt x="5776370" y="4102165"/>
                </a:cubicBezTo>
                <a:cubicBezTo>
                  <a:pt x="5699659" y="4071942"/>
                  <a:pt x="5561811" y="3946169"/>
                  <a:pt x="5421638" y="3779246"/>
                </a:cubicBezTo>
                <a:cubicBezTo>
                  <a:pt x="5394673" y="3747163"/>
                  <a:pt x="5367475" y="3713221"/>
                  <a:pt x="5340278" y="3677883"/>
                </a:cubicBezTo>
                <a:cubicBezTo>
                  <a:pt x="5313080" y="3642546"/>
                  <a:pt x="5286580" y="3606511"/>
                  <a:pt x="5260777" y="3569546"/>
                </a:cubicBezTo>
                <a:lnTo>
                  <a:pt x="5260777" y="3569546"/>
                </a:lnTo>
                <a:cubicBezTo>
                  <a:pt x="5209403" y="3496314"/>
                  <a:pt x="5150126" y="3423314"/>
                  <a:pt x="5093639" y="3354034"/>
                </a:cubicBezTo>
                <a:cubicBezTo>
                  <a:pt x="5061094" y="3314047"/>
                  <a:pt x="5029480" y="3275455"/>
                  <a:pt x="5000655" y="3237793"/>
                </a:cubicBezTo>
                <a:lnTo>
                  <a:pt x="5000655" y="3237793"/>
                </a:lnTo>
                <a:cubicBezTo>
                  <a:pt x="4969738" y="3197573"/>
                  <a:pt x="4937427" y="3160608"/>
                  <a:pt x="4907672" y="3126898"/>
                </a:cubicBezTo>
                <a:cubicBezTo>
                  <a:pt x="4868526" y="3086284"/>
                  <a:pt x="4834145" y="3041368"/>
                  <a:pt x="4805157" y="2992988"/>
                </a:cubicBezTo>
                <a:lnTo>
                  <a:pt x="4805157" y="2992988"/>
                </a:lnTo>
                <a:lnTo>
                  <a:pt x="4805157" y="2991593"/>
                </a:lnTo>
                <a:lnTo>
                  <a:pt x="4805157" y="2989966"/>
                </a:lnTo>
                <a:cubicBezTo>
                  <a:pt x="4805018" y="2979946"/>
                  <a:pt x="4807342" y="2970042"/>
                  <a:pt x="4811899" y="2961138"/>
                </a:cubicBezTo>
                <a:cubicBezTo>
                  <a:pt x="4819244" y="2947003"/>
                  <a:pt x="4829263" y="2934449"/>
                  <a:pt x="4841421" y="2924173"/>
                </a:cubicBezTo>
                <a:lnTo>
                  <a:pt x="4841421" y="2921616"/>
                </a:lnTo>
                <a:lnTo>
                  <a:pt x="4845373" y="2915106"/>
                </a:lnTo>
                <a:lnTo>
                  <a:pt x="4849789" y="2909294"/>
                </a:lnTo>
                <a:lnTo>
                  <a:pt x="4854671" y="2904179"/>
                </a:lnTo>
                <a:lnTo>
                  <a:pt x="4859785" y="2899762"/>
                </a:lnTo>
                <a:lnTo>
                  <a:pt x="4865132" y="2896043"/>
                </a:lnTo>
                <a:lnTo>
                  <a:pt x="4870478" y="2892788"/>
                </a:lnTo>
                <a:lnTo>
                  <a:pt x="4876057" y="2889998"/>
                </a:lnTo>
                <a:lnTo>
                  <a:pt x="4881636" y="2887673"/>
                </a:lnTo>
                <a:lnTo>
                  <a:pt x="4887448" y="2885813"/>
                </a:lnTo>
                <a:lnTo>
                  <a:pt x="4893259" y="2884186"/>
                </a:lnTo>
                <a:lnTo>
                  <a:pt x="4899303" y="2884186"/>
                </a:lnTo>
                <a:lnTo>
                  <a:pt x="4905347" y="2884186"/>
                </a:lnTo>
                <a:lnTo>
                  <a:pt x="4911624" y="2884186"/>
                </a:lnTo>
                <a:lnTo>
                  <a:pt x="4917900" y="2884186"/>
                </a:lnTo>
                <a:lnTo>
                  <a:pt x="4924176" y="2884186"/>
                </a:lnTo>
                <a:lnTo>
                  <a:pt x="4925339" y="2884186"/>
                </a:lnTo>
                <a:cubicBezTo>
                  <a:pt x="4931801" y="2883024"/>
                  <a:pt x="4938310" y="2882326"/>
                  <a:pt x="4944865" y="2882094"/>
                </a:cubicBezTo>
                <a:cubicBezTo>
                  <a:pt x="4962811" y="2881257"/>
                  <a:pt x="4980687" y="2884860"/>
                  <a:pt x="4996936" y="2892555"/>
                </a:cubicBezTo>
                <a:cubicBezTo>
                  <a:pt x="5054586" y="2920686"/>
                  <a:pt x="5089920" y="2962300"/>
                  <a:pt x="5129670" y="3008797"/>
                </a:cubicBezTo>
                <a:cubicBezTo>
                  <a:pt x="5142920" y="3024373"/>
                  <a:pt x="5156868" y="3040647"/>
                  <a:pt x="5171745" y="3056689"/>
                </a:cubicBezTo>
                <a:cubicBezTo>
                  <a:pt x="5202732" y="3090003"/>
                  <a:pt x="5236066" y="3128363"/>
                  <a:pt x="5271702" y="3171768"/>
                </a:cubicBezTo>
                <a:cubicBezTo>
                  <a:pt x="5307338" y="3215172"/>
                  <a:pt x="5346089" y="3263529"/>
                  <a:pt x="5387932" y="3316837"/>
                </a:cubicBezTo>
                <a:cubicBezTo>
                  <a:pt x="5428845" y="3369843"/>
                  <a:pt x="5483937" y="3440750"/>
                  <a:pt x="5540193" y="3510728"/>
                </a:cubicBezTo>
                <a:cubicBezTo>
                  <a:pt x="5596447" y="3580705"/>
                  <a:pt x="5653632" y="3648823"/>
                  <a:pt x="5698729" y="3696715"/>
                </a:cubicBezTo>
                <a:cubicBezTo>
                  <a:pt x="5711979" y="3710663"/>
                  <a:pt x="5724997" y="3725310"/>
                  <a:pt x="5738480" y="3740421"/>
                </a:cubicBezTo>
                <a:cubicBezTo>
                  <a:pt x="5818911" y="3830857"/>
                  <a:pt x="5914451" y="3938032"/>
                  <a:pt x="6069501" y="3946169"/>
                </a:cubicBezTo>
                <a:cubicBezTo>
                  <a:pt x="6155279" y="3950586"/>
                  <a:pt x="6185731" y="3937334"/>
                  <a:pt x="6181778" y="3911762"/>
                </a:cubicBezTo>
                <a:cubicBezTo>
                  <a:pt x="6177827" y="3886188"/>
                  <a:pt x="6137147" y="3838297"/>
                  <a:pt x="6083216" y="3785755"/>
                </a:cubicBezTo>
                <a:cubicBezTo>
                  <a:pt x="6032029" y="3731145"/>
                  <a:pt x="5985375" y="3672443"/>
                  <a:pt x="5943741" y="3610231"/>
                </a:cubicBezTo>
                <a:lnTo>
                  <a:pt x="5920495" y="3578380"/>
                </a:lnTo>
                <a:cubicBezTo>
                  <a:pt x="5889810" y="3535836"/>
                  <a:pt x="5858196" y="3490967"/>
                  <a:pt x="5825652" y="3444470"/>
                </a:cubicBezTo>
                <a:cubicBezTo>
                  <a:pt x="5768467" y="3362869"/>
                  <a:pt x="5709423" y="3277315"/>
                  <a:pt x="5649913" y="3200363"/>
                </a:cubicBezTo>
                <a:lnTo>
                  <a:pt x="5649913" y="3200363"/>
                </a:lnTo>
                <a:cubicBezTo>
                  <a:pt x="5514854" y="3022746"/>
                  <a:pt x="5375611" y="2868842"/>
                  <a:pt x="5270075" y="2752368"/>
                </a:cubicBezTo>
                <a:cubicBezTo>
                  <a:pt x="5226140" y="2704011"/>
                  <a:pt x="5188250" y="2661932"/>
                  <a:pt x="5159192" y="2627990"/>
                </a:cubicBezTo>
                <a:lnTo>
                  <a:pt x="5159192" y="2627990"/>
                </a:lnTo>
                <a:lnTo>
                  <a:pt x="5156170" y="2624502"/>
                </a:lnTo>
                <a:lnTo>
                  <a:pt x="5158030" y="2620318"/>
                </a:lnTo>
                <a:cubicBezTo>
                  <a:pt x="5170839" y="2589862"/>
                  <a:pt x="5187901" y="2561360"/>
                  <a:pt x="5208706" y="2535694"/>
                </a:cubicBezTo>
                <a:lnTo>
                  <a:pt x="5211030" y="2525232"/>
                </a:lnTo>
                <a:lnTo>
                  <a:pt x="5222421" y="2506866"/>
                </a:lnTo>
                <a:lnTo>
                  <a:pt x="5239855" y="2493382"/>
                </a:lnTo>
                <a:lnTo>
                  <a:pt x="5260079" y="2487337"/>
                </a:lnTo>
                <a:lnTo>
                  <a:pt x="5278909" y="2487337"/>
                </a:lnTo>
                <a:lnTo>
                  <a:pt x="5295413" y="2491522"/>
                </a:lnTo>
                <a:lnTo>
                  <a:pt x="5295413" y="2491522"/>
                </a:lnTo>
                <a:cubicBezTo>
                  <a:pt x="5303759" y="2491452"/>
                  <a:pt x="5312080" y="2492150"/>
                  <a:pt x="5320286" y="2493614"/>
                </a:cubicBezTo>
                <a:cubicBezTo>
                  <a:pt x="5393743" y="2506401"/>
                  <a:pt x="5452090" y="2565452"/>
                  <a:pt x="5533218" y="2647983"/>
                </a:cubicBezTo>
                <a:lnTo>
                  <a:pt x="5572271" y="2687273"/>
                </a:lnTo>
                <a:cubicBezTo>
                  <a:pt x="5704076" y="2818858"/>
                  <a:pt x="5807752" y="2980434"/>
                  <a:pt x="5913986" y="3145962"/>
                </a:cubicBezTo>
                <a:cubicBezTo>
                  <a:pt x="5942811" y="3190831"/>
                  <a:pt x="5971636" y="3235701"/>
                  <a:pt x="6001391" y="3280570"/>
                </a:cubicBezTo>
                <a:lnTo>
                  <a:pt x="6001391" y="3280570"/>
                </a:lnTo>
                <a:cubicBezTo>
                  <a:pt x="6036260" y="3333111"/>
                  <a:pt x="6068106" y="3386350"/>
                  <a:pt x="6099489" y="3438193"/>
                </a:cubicBezTo>
                <a:cubicBezTo>
                  <a:pt x="6140169" y="3505846"/>
                  <a:pt x="6179454" y="3571174"/>
                  <a:pt x="6222459" y="3630689"/>
                </a:cubicBezTo>
                <a:lnTo>
                  <a:pt x="6222459" y="3630689"/>
                </a:lnTo>
                <a:cubicBezTo>
                  <a:pt x="6231641" y="3645731"/>
                  <a:pt x="6244636" y="3658076"/>
                  <a:pt x="6260118" y="3666492"/>
                </a:cubicBezTo>
                <a:cubicBezTo>
                  <a:pt x="6264836" y="3669049"/>
                  <a:pt x="6270508" y="3669049"/>
                  <a:pt x="6275227" y="3666492"/>
                </a:cubicBezTo>
                <a:cubicBezTo>
                  <a:pt x="6281062" y="3661842"/>
                  <a:pt x="6285363" y="3655519"/>
                  <a:pt x="6287548" y="3648358"/>
                </a:cubicBezTo>
                <a:cubicBezTo>
                  <a:pt x="6297450" y="3611998"/>
                  <a:pt x="6299449" y="3573940"/>
                  <a:pt x="6293359" y="3536766"/>
                </a:cubicBezTo>
                <a:cubicBezTo>
                  <a:pt x="6278714" y="3407970"/>
                  <a:pt x="6222227" y="3218497"/>
                  <a:pt x="6178989" y="3096443"/>
                </a:cubicBezTo>
                <a:cubicBezTo>
                  <a:pt x="6170388" y="3073195"/>
                  <a:pt x="6162485" y="3051341"/>
                  <a:pt x="6155743" y="3034138"/>
                </a:cubicBezTo>
                <a:cubicBezTo>
                  <a:pt x="6149002" y="3016934"/>
                  <a:pt x="6142726" y="3002752"/>
                  <a:pt x="6137844" y="2993220"/>
                </a:cubicBezTo>
                <a:lnTo>
                  <a:pt x="6137844" y="2993220"/>
                </a:lnTo>
                <a:cubicBezTo>
                  <a:pt x="6094235" y="2905156"/>
                  <a:pt x="6045395" y="2819765"/>
                  <a:pt x="5991627" y="2737489"/>
                </a:cubicBezTo>
                <a:cubicBezTo>
                  <a:pt x="5980237" y="2720285"/>
                  <a:pt x="5968381" y="2703082"/>
                  <a:pt x="5956526" y="2686343"/>
                </a:cubicBezTo>
                <a:cubicBezTo>
                  <a:pt x="5944671" y="2669604"/>
                  <a:pt x="5933280" y="2652865"/>
                  <a:pt x="5919798" y="2636359"/>
                </a:cubicBezTo>
                <a:lnTo>
                  <a:pt x="5919798" y="2636359"/>
                </a:lnTo>
                <a:cubicBezTo>
                  <a:pt x="5835345" y="2524023"/>
                  <a:pt x="5744291" y="2416825"/>
                  <a:pt x="5647123" y="2315300"/>
                </a:cubicBezTo>
                <a:cubicBezTo>
                  <a:pt x="5561997" y="2224492"/>
                  <a:pt x="5465596" y="2144959"/>
                  <a:pt x="5360269" y="2078632"/>
                </a:cubicBezTo>
                <a:cubicBezTo>
                  <a:pt x="5328190" y="2114202"/>
                  <a:pt x="5293553" y="2146285"/>
                  <a:pt x="5251943" y="2153724"/>
                </a:cubicBezTo>
                <a:cubicBezTo>
                  <a:pt x="5192201" y="2164418"/>
                  <a:pt x="5152916" y="2148144"/>
                  <a:pt x="5094104" y="2123966"/>
                </a:cubicBezTo>
                <a:lnTo>
                  <a:pt x="5059235" y="2109785"/>
                </a:lnTo>
                <a:lnTo>
                  <a:pt x="5059235" y="2109785"/>
                </a:lnTo>
                <a:cubicBezTo>
                  <a:pt x="5010163" y="2086652"/>
                  <a:pt x="4963764" y="2058197"/>
                  <a:pt x="4920922" y="2024928"/>
                </a:cubicBezTo>
                <a:cubicBezTo>
                  <a:pt x="4883449" y="1996263"/>
                  <a:pt x="4843467" y="1971039"/>
                  <a:pt x="4801438" y="1949604"/>
                </a:cubicBezTo>
                <a:lnTo>
                  <a:pt x="4801438" y="1949604"/>
                </a:lnTo>
                <a:cubicBezTo>
                  <a:pt x="4752389" y="1928215"/>
                  <a:pt x="4685209" y="1944024"/>
                  <a:pt x="4625002" y="1958670"/>
                </a:cubicBezTo>
                <a:lnTo>
                  <a:pt x="4613844" y="1961228"/>
                </a:lnTo>
                <a:cubicBezTo>
                  <a:pt x="4627187" y="1963669"/>
                  <a:pt x="4640716" y="1965064"/>
                  <a:pt x="4654291" y="1965412"/>
                </a:cubicBezTo>
                <a:cubicBezTo>
                  <a:pt x="4689486" y="1965970"/>
                  <a:pt x="4724169" y="1973875"/>
                  <a:pt x="4756109" y="1988661"/>
                </a:cubicBezTo>
                <a:lnTo>
                  <a:pt x="4756109" y="1988661"/>
                </a:lnTo>
                <a:cubicBezTo>
                  <a:pt x="4811341" y="2016931"/>
                  <a:pt x="4864202" y="2049571"/>
                  <a:pt x="4914181" y="2086304"/>
                </a:cubicBezTo>
                <a:lnTo>
                  <a:pt x="4970203" y="2124431"/>
                </a:lnTo>
                <a:lnTo>
                  <a:pt x="4970203" y="2124431"/>
                </a:lnTo>
                <a:cubicBezTo>
                  <a:pt x="5000911" y="2143332"/>
                  <a:pt x="5032734" y="2160326"/>
                  <a:pt x="5065511" y="2175345"/>
                </a:cubicBezTo>
                <a:cubicBezTo>
                  <a:pt x="5145012" y="2214170"/>
                  <a:pt x="5229395" y="2255319"/>
                  <a:pt x="5240785" y="2310185"/>
                </a:cubicBezTo>
                <a:cubicBezTo>
                  <a:pt x="5252873" y="2369468"/>
                  <a:pt x="5208706" y="2411315"/>
                  <a:pt x="5172442" y="2445490"/>
                </a:cubicBezTo>
                <a:cubicBezTo>
                  <a:pt x="5161912" y="2454696"/>
                  <a:pt x="5152172" y="2464809"/>
                  <a:pt x="5143385" y="2475713"/>
                </a:cubicBezTo>
                <a:lnTo>
                  <a:pt x="5143385" y="2475713"/>
                </a:lnTo>
                <a:cubicBezTo>
                  <a:pt x="5138759" y="2482083"/>
                  <a:pt x="5133296" y="2487802"/>
                  <a:pt x="5127113" y="2492684"/>
                </a:cubicBezTo>
                <a:lnTo>
                  <a:pt x="5127113" y="2492684"/>
                </a:lnTo>
                <a:cubicBezTo>
                  <a:pt x="5111259" y="2526557"/>
                  <a:pt x="5085805" y="2555036"/>
                  <a:pt x="5053888" y="2574518"/>
                </a:cubicBezTo>
                <a:cubicBezTo>
                  <a:pt x="5006955" y="2600045"/>
                  <a:pt x="4953792" y="2611809"/>
                  <a:pt x="4900465" y="2608461"/>
                </a:cubicBezTo>
                <a:lnTo>
                  <a:pt x="4900465" y="2608461"/>
                </a:lnTo>
                <a:cubicBezTo>
                  <a:pt x="4823057" y="2607299"/>
                  <a:pt x="4731468" y="2522675"/>
                  <a:pt x="4668006" y="2463857"/>
                </a:cubicBezTo>
                <a:cubicBezTo>
                  <a:pt x="4652432" y="2449442"/>
                  <a:pt x="4638484" y="2436656"/>
                  <a:pt x="4626861" y="2427124"/>
                </a:cubicBezTo>
                <a:cubicBezTo>
                  <a:pt x="4595014" y="2400854"/>
                  <a:pt x="4555264" y="2407363"/>
                  <a:pt x="4514584" y="2414570"/>
                </a:cubicBezTo>
                <a:cubicBezTo>
                  <a:pt x="4565399" y="2448443"/>
                  <a:pt x="4614146" y="2485315"/>
                  <a:pt x="4660568" y="2524999"/>
                </a:cubicBezTo>
                <a:cubicBezTo>
                  <a:pt x="4675910" y="2538018"/>
                  <a:pt x="4691485" y="2551038"/>
                  <a:pt x="4712406" y="2567312"/>
                </a:cubicBezTo>
                <a:lnTo>
                  <a:pt x="4712406" y="2567312"/>
                </a:lnTo>
                <a:cubicBezTo>
                  <a:pt x="4737047" y="2584794"/>
                  <a:pt x="4762989" y="2600347"/>
                  <a:pt x="4790047" y="2613808"/>
                </a:cubicBezTo>
                <a:cubicBezTo>
                  <a:pt x="4850719" y="2646821"/>
                  <a:pt x="4908137" y="2678206"/>
                  <a:pt x="4913716" y="2735862"/>
                </a:cubicBezTo>
                <a:cubicBezTo>
                  <a:pt x="4917900" y="2779336"/>
                  <a:pt x="4892329" y="2814208"/>
                  <a:pt x="4857926" y="2841409"/>
                </a:cubicBezTo>
                <a:cubicBezTo>
                  <a:pt x="4830612" y="2861728"/>
                  <a:pt x="4800950" y="2878653"/>
                  <a:pt x="4769591" y="2891858"/>
                </a:cubicBezTo>
                <a:lnTo>
                  <a:pt x="4765872" y="2899297"/>
                </a:lnTo>
                <a:cubicBezTo>
                  <a:pt x="4738721" y="2948328"/>
                  <a:pt x="4690881" y="2982503"/>
                  <a:pt x="4635695" y="2992291"/>
                </a:cubicBezTo>
                <a:lnTo>
                  <a:pt x="4635695" y="2992291"/>
                </a:lnTo>
                <a:cubicBezTo>
                  <a:pt x="4626629" y="2993686"/>
                  <a:pt x="4616633" y="2994615"/>
                  <a:pt x="4606173" y="2995313"/>
                </a:cubicBezTo>
                <a:cubicBezTo>
                  <a:pt x="4595712" y="2996010"/>
                  <a:pt x="4585716" y="2995313"/>
                  <a:pt x="4575023" y="2995313"/>
                </a:cubicBezTo>
                <a:cubicBezTo>
                  <a:pt x="4514421" y="2993174"/>
                  <a:pt x="4455818" y="2973018"/>
                  <a:pt x="4406723" y="2937425"/>
                </a:cubicBezTo>
                <a:lnTo>
                  <a:pt x="4406723" y="2937425"/>
                </a:lnTo>
                <a:cubicBezTo>
                  <a:pt x="4377015" y="2913897"/>
                  <a:pt x="4349259" y="2887999"/>
                  <a:pt x="4323735" y="2860008"/>
                </a:cubicBezTo>
                <a:cubicBezTo>
                  <a:pt x="4291818" y="2822159"/>
                  <a:pt x="4253486" y="2790216"/>
                  <a:pt x="4210528" y="2765620"/>
                </a:cubicBezTo>
                <a:cubicBezTo>
                  <a:pt x="4179215" y="2752089"/>
                  <a:pt x="4144974" y="2746742"/>
                  <a:pt x="4111035" y="2750043"/>
                </a:cubicBezTo>
                <a:cubicBezTo>
                  <a:pt x="4125145" y="2759250"/>
                  <a:pt x="4138581" y="2769409"/>
                  <a:pt x="4151250" y="2780499"/>
                </a:cubicBezTo>
                <a:cubicBezTo>
                  <a:pt x="4187909" y="2813465"/>
                  <a:pt x="4222685" y="2848476"/>
                  <a:pt x="4255392" y="2885348"/>
                </a:cubicBezTo>
                <a:cubicBezTo>
                  <a:pt x="4318621" y="2955093"/>
                  <a:pt x="4379060" y="3019956"/>
                  <a:pt x="4479947" y="3062733"/>
                </a:cubicBezTo>
                <a:lnTo>
                  <a:pt x="4506680" y="3074125"/>
                </a:lnTo>
                <a:lnTo>
                  <a:pt x="4484829" y="3093188"/>
                </a:lnTo>
                <a:cubicBezTo>
                  <a:pt x="4435803" y="3139638"/>
                  <a:pt x="4378363" y="3176324"/>
                  <a:pt x="4315599" y="3201293"/>
                </a:cubicBezTo>
                <a:cubicBezTo>
                  <a:pt x="4243630" y="3227261"/>
                  <a:pt x="4163780" y="3219403"/>
                  <a:pt x="4098250" y="3179904"/>
                </a:cubicBezTo>
                <a:lnTo>
                  <a:pt x="4098250" y="3179904"/>
                </a:lnTo>
                <a:cubicBezTo>
                  <a:pt x="4043064" y="3144590"/>
                  <a:pt x="3992411" y="3102650"/>
                  <a:pt x="3947384" y="3055061"/>
                </a:cubicBezTo>
                <a:lnTo>
                  <a:pt x="3938551" y="3046459"/>
                </a:lnTo>
                <a:cubicBezTo>
                  <a:pt x="3946198" y="3068987"/>
                  <a:pt x="3950824" y="3092444"/>
                  <a:pt x="3952266" y="3116204"/>
                </a:cubicBezTo>
                <a:cubicBezTo>
                  <a:pt x="3952266" y="3121784"/>
                  <a:pt x="3952266" y="3126898"/>
                  <a:pt x="3952266" y="3131548"/>
                </a:cubicBezTo>
                <a:cubicBezTo>
                  <a:pt x="3952266" y="3253137"/>
                  <a:pt x="3872532" y="3362404"/>
                  <a:pt x="3757000" y="3417967"/>
                </a:cubicBezTo>
                <a:cubicBezTo>
                  <a:pt x="3734638" y="3428778"/>
                  <a:pt x="3711275" y="3437426"/>
                  <a:pt x="3687263" y="3443773"/>
                </a:cubicBezTo>
                <a:cubicBezTo>
                  <a:pt x="3662157" y="3450329"/>
                  <a:pt x="3636447" y="3454374"/>
                  <a:pt x="3610551" y="3455862"/>
                </a:cubicBezTo>
                <a:lnTo>
                  <a:pt x="3610551" y="3455862"/>
                </a:lnTo>
                <a:lnTo>
                  <a:pt x="3588700" y="3455862"/>
                </a:lnTo>
                <a:cubicBezTo>
                  <a:pt x="3507758" y="3456978"/>
                  <a:pt x="3429001" y="3429568"/>
                  <a:pt x="3366237" y="3378445"/>
                </a:cubicBezTo>
                <a:cubicBezTo>
                  <a:pt x="3355660" y="3369611"/>
                  <a:pt x="3345734" y="3360056"/>
                  <a:pt x="3336482" y="3349849"/>
                </a:cubicBezTo>
                <a:cubicBezTo>
                  <a:pt x="3322116" y="3376167"/>
                  <a:pt x="3300800" y="3398020"/>
                  <a:pt x="3274881" y="3413085"/>
                </a:cubicBezTo>
                <a:cubicBezTo>
                  <a:pt x="3256679" y="3424337"/>
                  <a:pt x="3240105" y="3438031"/>
                  <a:pt x="3225599" y="3453769"/>
                </a:cubicBezTo>
                <a:cubicBezTo>
                  <a:pt x="3216696" y="3463673"/>
                  <a:pt x="3208909" y="3474507"/>
                  <a:pt x="3202353" y="3486085"/>
                </a:cubicBezTo>
                <a:cubicBezTo>
                  <a:pt x="3195658" y="3498383"/>
                  <a:pt x="3189847" y="3511123"/>
                  <a:pt x="3184919" y="3524212"/>
                </a:cubicBezTo>
                <a:lnTo>
                  <a:pt x="3165625" y="3566524"/>
                </a:lnTo>
                <a:lnTo>
                  <a:pt x="3148656" y="3524677"/>
                </a:lnTo>
                <a:cubicBezTo>
                  <a:pt x="3143727" y="3511588"/>
                  <a:pt x="3137916" y="3498848"/>
                  <a:pt x="3131221" y="3486550"/>
                </a:cubicBezTo>
                <a:cubicBezTo>
                  <a:pt x="3124665" y="3474972"/>
                  <a:pt x="3116878" y="3464138"/>
                  <a:pt x="3107975" y="3454235"/>
                </a:cubicBezTo>
                <a:cubicBezTo>
                  <a:pt x="3093470" y="3438495"/>
                  <a:pt x="3076895" y="3424802"/>
                  <a:pt x="3058694" y="3413550"/>
                </a:cubicBezTo>
                <a:cubicBezTo>
                  <a:pt x="3033332" y="3399043"/>
                  <a:pt x="3012318" y="3378004"/>
                  <a:pt x="2997790" y="3352640"/>
                </a:cubicBezTo>
                <a:cubicBezTo>
                  <a:pt x="2988538" y="3362845"/>
                  <a:pt x="2978612" y="3372400"/>
                  <a:pt x="2968035" y="3381235"/>
                </a:cubicBezTo>
                <a:cubicBezTo>
                  <a:pt x="2905271" y="3432358"/>
                  <a:pt x="2826514" y="3459768"/>
                  <a:pt x="2745572" y="3458652"/>
                </a:cubicBezTo>
                <a:lnTo>
                  <a:pt x="2723720" y="3458652"/>
                </a:lnTo>
                <a:lnTo>
                  <a:pt x="2723720" y="3458652"/>
                </a:lnTo>
                <a:cubicBezTo>
                  <a:pt x="2697825" y="3457164"/>
                  <a:pt x="2672115" y="3453119"/>
                  <a:pt x="2647009" y="3446563"/>
                </a:cubicBezTo>
                <a:cubicBezTo>
                  <a:pt x="2622996" y="3440216"/>
                  <a:pt x="2599634" y="3431568"/>
                  <a:pt x="2577272" y="3420757"/>
                </a:cubicBezTo>
                <a:cubicBezTo>
                  <a:pt x="2461042" y="3365193"/>
                  <a:pt x="2382006" y="3255926"/>
                  <a:pt x="2382006" y="3134338"/>
                </a:cubicBezTo>
                <a:cubicBezTo>
                  <a:pt x="2382006" y="3129688"/>
                  <a:pt x="2382006" y="3124574"/>
                  <a:pt x="2382006" y="3118994"/>
                </a:cubicBezTo>
                <a:cubicBezTo>
                  <a:pt x="2383447" y="3095234"/>
                  <a:pt x="2388073" y="3071776"/>
                  <a:pt x="2395721" y="3049249"/>
                </a:cubicBezTo>
                <a:lnTo>
                  <a:pt x="2386888" y="3057851"/>
                </a:lnTo>
                <a:cubicBezTo>
                  <a:pt x="2341860" y="3105440"/>
                  <a:pt x="2291208" y="3147380"/>
                  <a:pt x="2236022" y="3182694"/>
                </a:cubicBezTo>
                <a:lnTo>
                  <a:pt x="2236022" y="3182694"/>
                </a:lnTo>
                <a:cubicBezTo>
                  <a:pt x="2170492" y="3222193"/>
                  <a:pt x="2090642" y="3230051"/>
                  <a:pt x="2018673" y="3204083"/>
                </a:cubicBezTo>
                <a:cubicBezTo>
                  <a:pt x="1955909" y="3179114"/>
                  <a:pt x="1898468" y="3142428"/>
                  <a:pt x="1849443" y="3095978"/>
                </a:cubicBezTo>
                <a:lnTo>
                  <a:pt x="1827592" y="3076915"/>
                </a:lnTo>
                <a:lnTo>
                  <a:pt x="1854324" y="3065523"/>
                </a:lnTo>
                <a:cubicBezTo>
                  <a:pt x="1955212" y="3022746"/>
                  <a:pt x="2015883" y="2956721"/>
                  <a:pt x="2078880" y="2888138"/>
                </a:cubicBezTo>
                <a:cubicBezTo>
                  <a:pt x="2111587" y="2851266"/>
                  <a:pt x="2146363" y="2816254"/>
                  <a:pt x="2183021" y="2783288"/>
                </a:cubicBezTo>
                <a:cubicBezTo>
                  <a:pt x="2195690" y="2772199"/>
                  <a:pt x="2209126" y="2762039"/>
                  <a:pt x="2223237" y="2752833"/>
                </a:cubicBezTo>
                <a:cubicBezTo>
                  <a:pt x="2189298" y="2749532"/>
                  <a:pt x="2155057" y="2754902"/>
                  <a:pt x="2123744" y="2768409"/>
                </a:cubicBezTo>
                <a:cubicBezTo>
                  <a:pt x="2080856" y="2793029"/>
                  <a:pt x="2042616" y="2824972"/>
                  <a:pt x="2010769" y="2862797"/>
                </a:cubicBezTo>
                <a:cubicBezTo>
                  <a:pt x="1984804" y="2890370"/>
                  <a:pt x="1956676" y="2915780"/>
                  <a:pt x="1926619" y="2938819"/>
                </a:cubicBezTo>
                <a:lnTo>
                  <a:pt x="1926619" y="2938819"/>
                </a:lnTo>
                <a:cubicBezTo>
                  <a:pt x="1877524" y="2974413"/>
                  <a:pt x="1818921" y="2994569"/>
                  <a:pt x="1758319" y="2996708"/>
                </a:cubicBezTo>
                <a:cubicBezTo>
                  <a:pt x="1747626" y="2996708"/>
                  <a:pt x="1737165" y="2996708"/>
                  <a:pt x="1727169" y="2996708"/>
                </a:cubicBezTo>
                <a:cubicBezTo>
                  <a:pt x="1717174" y="2996708"/>
                  <a:pt x="1706946" y="2995080"/>
                  <a:pt x="1697647" y="2993686"/>
                </a:cubicBezTo>
                <a:lnTo>
                  <a:pt x="1697647" y="2993686"/>
                </a:lnTo>
                <a:cubicBezTo>
                  <a:pt x="1642459" y="2983898"/>
                  <a:pt x="1594633" y="2949723"/>
                  <a:pt x="1567470" y="2900692"/>
                </a:cubicBezTo>
                <a:lnTo>
                  <a:pt x="1563053" y="2892323"/>
                </a:lnTo>
                <a:cubicBezTo>
                  <a:pt x="1531683" y="2879118"/>
                  <a:pt x="1502024" y="2862193"/>
                  <a:pt x="1474719" y="2841874"/>
                </a:cubicBezTo>
                <a:cubicBezTo>
                  <a:pt x="1440083" y="2814674"/>
                  <a:pt x="1414745" y="2779801"/>
                  <a:pt x="1418929" y="2736327"/>
                </a:cubicBezTo>
                <a:cubicBezTo>
                  <a:pt x="1424508" y="2678671"/>
                  <a:pt x="1481925" y="2647286"/>
                  <a:pt x="1542597" y="2614273"/>
                </a:cubicBezTo>
                <a:cubicBezTo>
                  <a:pt x="1569646" y="2600812"/>
                  <a:pt x="1595605" y="2585259"/>
                  <a:pt x="1620238" y="2567776"/>
                </a:cubicBezTo>
                <a:lnTo>
                  <a:pt x="1620238" y="2567776"/>
                </a:lnTo>
                <a:cubicBezTo>
                  <a:pt x="1640927" y="2551502"/>
                  <a:pt x="1656734" y="2538483"/>
                  <a:pt x="1672077" y="2525464"/>
                </a:cubicBezTo>
                <a:cubicBezTo>
                  <a:pt x="1718499" y="2485780"/>
                  <a:pt x="1767245" y="2448908"/>
                  <a:pt x="1818061" y="2415035"/>
                </a:cubicBezTo>
                <a:cubicBezTo>
                  <a:pt x="1777381" y="2407828"/>
                  <a:pt x="1737630" y="2401319"/>
                  <a:pt x="1705783" y="2427589"/>
                </a:cubicBezTo>
                <a:cubicBezTo>
                  <a:pt x="1694393" y="2437121"/>
                  <a:pt x="1680445" y="2450837"/>
                  <a:pt x="1664638" y="2464321"/>
                </a:cubicBezTo>
                <a:cubicBezTo>
                  <a:pt x="1600712" y="2523140"/>
                  <a:pt x="1508890" y="2607763"/>
                  <a:pt x="1432179" y="2608926"/>
                </a:cubicBezTo>
                <a:lnTo>
                  <a:pt x="1432179" y="2608926"/>
                </a:lnTo>
                <a:cubicBezTo>
                  <a:pt x="1378862" y="2612274"/>
                  <a:pt x="1325685" y="2600510"/>
                  <a:pt x="1278756" y="2574984"/>
                </a:cubicBezTo>
                <a:cubicBezTo>
                  <a:pt x="1246842" y="2555478"/>
                  <a:pt x="1221374" y="2527022"/>
                  <a:pt x="1205532" y="2493149"/>
                </a:cubicBezTo>
                <a:lnTo>
                  <a:pt x="1205532" y="2493149"/>
                </a:lnTo>
                <a:cubicBezTo>
                  <a:pt x="1199353" y="2488267"/>
                  <a:pt x="1193876" y="2482548"/>
                  <a:pt x="1189260" y="2476178"/>
                </a:cubicBezTo>
                <a:lnTo>
                  <a:pt x="1189260" y="2476178"/>
                </a:lnTo>
                <a:cubicBezTo>
                  <a:pt x="1180463" y="2465274"/>
                  <a:pt x="1170742" y="2455162"/>
                  <a:pt x="1160202" y="2445955"/>
                </a:cubicBezTo>
                <a:cubicBezTo>
                  <a:pt x="1123939" y="2411780"/>
                  <a:pt x="1079771" y="2369933"/>
                  <a:pt x="1091859" y="2310650"/>
                </a:cubicBezTo>
                <a:cubicBezTo>
                  <a:pt x="1103017" y="2255784"/>
                  <a:pt x="1187632" y="2214635"/>
                  <a:pt x="1267133" y="2175810"/>
                </a:cubicBezTo>
                <a:cubicBezTo>
                  <a:pt x="1299905" y="2160791"/>
                  <a:pt x="1331734" y="2143797"/>
                  <a:pt x="1362442" y="2124896"/>
                </a:cubicBezTo>
                <a:lnTo>
                  <a:pt x="1362442" y="2124896"/>
                </a:lnTo>
                <a:lnTo>
                  <a:pt x="1418464" y="2086769"/>
                </a:lnTo>
                <a:cubicBezTo>
                  <a:pt x="1468454" y="2050036"/>
                  <a:pt x="1521315" y="2017396"/>
                  <a:pt x="1576536" y="1989126"/>
                </a:cubicBezTo>
                <a:lnTo>
                  <a:pt x="1576536" y="1989126"/>
                </a:lnTo>
                <a:cubicBezTo>
                  <a:pt x="1608476" y="1974340"/>
                  <a:pt x="1643163" y="1966436"/>
                  <a:pt x="1678353" y="1965878"/>
                </a:cubicBezTo>
                <a:cubicBezTo>
                  <a:pt x="1691924" y="1965529"/>
                  <a:pt x="1705446" y="1964134"/>
                  <a:pt x="1718801" y="1961693"/>
                </a:cubicBezTo>
                <a:lnTo>
                  <a:pt x="1707643" y="1959135"/>
                </a:lnTo>
                <a:cubicBezTo>
                  <a:pt x="1646739" y="1944489"/>
                  <a:pt x="1580255" y="1928680"/>
                  <a:pt x="1531207" y="1950069"/>
                </a:cubicBezTo>
                <a:lnTo>
                  <a:pt x="1531207" y="1950069"/>
                </a:lnTo>
                <a:cubicBezTo>
                  <a:pt x="1489180" y="1971504"/>
                  <a:pt x="1449188" y="1996728"/>
                  <a:pt x="1411723" y="2025393"/>
                </a:cubicBezTo>
                <a:cubicBezTo>
                  <a:pt x="1368874" y="2058661"/>
                  <a:pt x="1322489" y="2087117"/>
                  <a:pt x="1273410" y="2110250"/>
                </a:cubicBezTo>
                <a:lnTo>
                  <a:pt x="1273410" y="2110250"/>
                </a:lnTo>
                <a:lnTo>
                  <a:pt x="1238541" y="2124431"/>
                </a:lnTo>
                <a:cubicBezTo>
                  <a:pt x="1179729" y="2147679"/>
                  <a:pt x="1140443" y="2164883"/>
                  <a:pt x="1080701" y="2154189"/>
                </a:cubicBezTo>
                <a:cubicBezTo>
                  <a:pt x="1038859" y="2146749"/>
                  <a:pt x="1004455" y="2114667"/>
                  <a:pt x="972375" y="2079097"/>
                </a:cubicBezTo>
                <a:cubicBezTo>
                  <a:pt x="866897" y="2144959"/>
                  <a:pt x="770264" y="2224027"/>
                  <a:pt x="684824" y="2314370"/>
                </a:cubicBezTo>
                <a:cubicBezTo>
                  <a:pt x="587651" y="2415895"/>
                  <a:pt x="496600" y="2523093"/>
                  <a:pt x="412150" y="2635429"/>
                </a:cubicBezTo>
                <a:lnTo>
                  <a:pt x="412150" y="2635429"/>
                </a:lnTo>
                <a:cubicBezTo>
                  <a:pt x="398976" y="2650936"/>
                  <a:pt x="386270" y="2666814"/>
                  <a:pt x="374026" y="2683088"/>
                </a:cubicBezTo>
                <a:cubicBezTo>
                  <a:pt x="362171" y="2699827"/>
                  <a:pt x="350780" y="2717031"/>
                  <a:pt x="338925" y="2734234"/>
                </a:cubicBezTo>
                <a:cubicBezTo>
                  <a:pt x="285155" y="2816510"/>
                  <a:pt x="236329" y="2901901"/>
                  <a:pt x="192708" y="2989966"/>
                </a:cubicBezTo>
                <a:lnTo>
                  <a:pt x="192708" y="2989966"/>
                </a:lnTo>
                <a:cubicBezTo>
                  <a:pt x="187827" y="2999730"/>
                  <a:pt x="181783" y="3013214"/>
                  <a:pt x="174809" y="3030883"/>
                </a:cubicBezTo>
                <a:cubicBezTo>
                  <a:pt x="167835" y="3048552"/>
                  <a:pt x="159932" y="3069243"/>
                  <a:pt x="151563" y="3093188"/>
                </a:cubicBezTo>
                <a:cubicBezTo>
                  <a:pt x="108326" y="3215010"/>
                  <a:pt x="52071" y="3404483"/>
                  <a:pt x="37193" y="3533511"/>
                </a:cubicBezTo>
                <a:cubicBezTo>
                  <a:pt x="31115" y="3570685"/>
                  <a:pt x="33095" y="3608743"/>
                  <a:pt x="43005" y="3645103"/>
                </a:cubicBezTo>
                <a:cubicBezTo>
                  <a:pt x="45183" y="3652264"/>
                  <a:pt x="49479" y="3658587"/>
                  <a:pt x="55325" y="3663237"/>
                </a:cubicBezTo>
                <a:cubicBezTo>
                  <a:pt x="60035" y="3665794"/>
                  <a:pt x="65725" y="3665794"/>
                  <a:pt x="70435" y="3663237"/>
                </a:cubicBezTo>
                <a:cubicBezTo>
                  <a:pt x="85917" y="3654821"/>
                  <a:pt x="98907" y="3642476"/>
                  <a:pt x="108093" y="3627434"/>
                </a:cubicBezTo>
                <a:lnTo>
                  <a:pt x="108093" y="3627434"/>
                </a:lnTo>
                <a:cubicBezTo>
                  <a:pt x="151098" y="3567919"/>
                  <a:pt x="190384" y="3502591"/>
                  <a:pt x="231064" y="3434938"/>
                </a:cubicBezTo>
                <a:cubicBezTo>
                  <a:pt x="262214" y="3382862"/>
                  <a:pt x="294293" y="3329856"/>
                  <a:pt x="329162" y="3277315"/>
                </a:cubicBezTo>
                <a:lnTo>
                  <a:pt x="329162" y="3277315"/>
                </a:lnTo>
                <a:cubicBezTo>
                  <a:pt x="358917" y="3232678"/>
                  <a:pt x="387741" y="3187576"/>
                  <a:pt x="416566" y="3142707"/>
                </a:cubicBezTo>
                <a:cubicBezTo>
                  <a:pt x="522800" y="2977179"/>
                  <a:pt x="625779" y="2815603"/>
                  <a:pt x="758281" y="2684018"/>
                </a:cubicBezTo>
                <a:lnTo>
                  <a:pt x="797334" y="2644728"/>
                </a:lnTo>
                <a:cubicBezTo>
                  <a:pt x="878462" y="2562197"/>
                  <a:pt x="936809" y="2503146"/>
                  <a:pt x="1010266" y="2490360"/>
                </a:cubicBezTo>
                <a:cubicBezTo>
                  <a:pt x="1018477" y="2488895"/>
                  <a:pt x="1026801" y="2488198"/>
                  <a:pt x="1035139" y="2488267"/>
                </a:cubicBezTo>
                <a:lnTo>
                  <a:pt x="1035139" y="2488267"/>
                </a:lnTo>
                <a:lnTo>
                  <a:pt x="1051644" y="2484083"/>
                </a:lnTo>
                <a:lnTo>
                  <a:pt x="1070473" y="2484083"/>
                </a:lnTo>
                <a:lnTo>
                  <a:pt x="1090697" y="2490127"/>
                </a:lnTo>
                <a:lnTo>
                  <a:pt x="1108131" y="2503611"/>
                </a:lnTo>
                <a:lnTo>
                  <a:pt x="1119522" y="2521977"/>
                </a:lnTo>
                <a:lnTo>
                  <a:pt x="1121846" y="2532439"/>
                </a:lnTo>
                <a:cubicBezTo>
                  <a:pt x="1142663" y="2558105"/>
                  <a:pt x="1159726" y="2586608"/>
                  <a:pt x="1172522" y="2617063"/>
                </a:cubicBezTo>
                <a:lnTo>
                  <a:pt x="1174382" y="2621247"/>
                </a:lnTo>
                <a:lnTo>
                  <a:pt x="1171360" y="2624735"/>
                </a:lnTo>
                <a:lnTo>
                  <a:pt x="1171360" y="2624735"/>
                </a:lnTo>
                <a:cubicBezTo>
                  <a:pt x="1142303" y="2658910"/>
                  <a:pt x="1104180" y="2700757"/>
                  <a:pt x="1060477" y="2749113"/>
                </a:cubicBezTo>
                <a:cubicBezTo>
                  <a:pt x="954941" y="2865355"/>
                  <a:pt x="815698" y="3019491"/>
                  <a:pt x="680640" y="3197108"/>
                </a:cubicBezTo>
                <a:lnTo>
                  <a:pt x="680640" y="3197108"/>
                </a:lnTo>
                <a:cubicBezTo>
                  <a:pt x="622292" y="3273828"/>
                  <a:pt x="562086" y="3359846"/>
                  <a:pt x="504901" y="3441216"/>
                </a:cubicBezTo>
                <a:cubicBezTo>
                  <a:pt x="472356" y="3487712"/>
                  <a:pt x="440742" y="3532581"/>
                  <a:pt x="410057" y="3575126"/>
                </a:cubicBezTo>
                <a:lnTo>
                  <a:pt x="386812" y="3606976"/>
                </a:lnTo>
                <a:cubicBezTo>
                  <a:pt x="345181" y="3669189"/>
                  <a:pt x="298533" y="3727890"/>
                  <a:pt x="247336" y="3782501"/>
                </a:cubicBezTo>
                <a:cubicBezTo>
                  <a:pt x="193406" y="3835042"/>
                  <a:pt x="152958" y="3879446"/>
                  <a:pt x="148774" y="3908507"/>
                </a:cubicBezTo>
                <a:cubicBezTo>
                  <a:pt x="144589" y="3937567"/>
                  <a:pt x="175274" y="3947331"/>
                  <a:pt x="261051" y="3942914"/>
                </a:cubicBezTo>
                <a:cubicBezTo>
                  <a:pt x="415869" y="3934777"/>
                  <a:pt x="511409" y="3826673"/>
                  <a:pt x="592073" y="3737166"/>
                </a:cubicBezTo>
                <a:cubicBezTo>
                  <a:pt x="605555" y="3722055"/>
                  <a:pt x="618573" y="3707409"/>
                  <a:pt x="631823" y="3693460"/>
                </a:cubicBezTo>
                <a:cubicBezTo>
                  <a:pt x="676920" y="3645568"/>
                  <a:pt x="734338" y="3577218"/>
                  <a:pt x="790360" y="3507473"/>
                </a:cubicBezTo>
                <a:cubicBezTo>
                  <a:pt x="846383" y="3437728"/>
                  <a:pt x="901940" y="3366821"/>
                  <a:pt x="942621" y="3313582"/>
                </a:cubicBezTo>
                <a:cubicBezTo>
                  <a:pt x="983301" y="3260344"/>
                  <a:pt x="1021889" y="3211987"/>
                  <a:pt x="1058850" y="3168513"/>
                </a:cubicBezTo>
                <a:cubicBezTo>
                  <a:pt x="1095811" y="3125038"/>
                  <a:pt x="1128588" y="3086679"/>
                  <a:pt x="1158807" y="3053433"/>
                </a:cubicBezTo>
                <a:cubicBezTo>
                  <a:pt x="1173685" y="3037160"/>
                  <a:pt x="1187632" y="3021118"/>
                  <a:pt x="1200882" y="3005542"/>
                </a:cubicBezTo>
                <a:cubicBezTo>
                  <a:pt x="1241098" y="2959045"/>
                  <a:pt x="1275967" y="2917431"/>
                  <a:pt x="1333616" y="2889300"/>
                </a:cubicBezTo>
                <a:cubicBezTo>
                  <a:pt x="1349854" y="2881605"/>
                  <a:pt x="1367735" y="2878002"/>
                  <a:pt x="1385687" y="2878839"/>
                </a:cubicBezTo>
                <a:cubicBezTo>
                  <a:pt x="1392236" y="2879071"/>
                  <a:pt x="1398761" y="2879769"/>
                  <a:pt x="1405214" y="2880931"/>
                </a:cubicBezTo>
                <a:lnTo>
                  <a:pt x="1406609" y="2880931"/>
                </a:lnTo>
                <a:lnTo>
                  <a:pt x="1412885" y="2880931"/>
                </a:lnTo>
                <a:lnTo>
                  <a:pt x="1419161" y="2880931"/>
                </a:lnTo>
                <a:lnTo>
                  <a:pt x="1425438" y="2880931"/>
                </a:lnTo>
                <a:lnTo>
                  <a:pt x="1431482" y="2880931"/>
                </a:lnTo>
                <a:lnTo>
                  <a:pt x="1437526" y="2880931"/>
                </a:lnTo>
                <a:lnTo>
                  <a:pt x="1443337" y="2882559"/>
                </a:lnTo>
                <a:lnTo>
                  <a:pt x="1449149" y="2884419"/>
                </a:lnTo>
                <a:lnTo>
                  <a:pt x="1454728" y="2886743"/>
                </a:lnTo>
                <a:lnTo>
                  <a:pt x="1461701" y="2891160"/>
                </a:lnTo>
                <a:lnTo>
                  <a:pt x="1467048" y="2894415"/>
                </a:lnTo>
                <a:lnTo>
                  <a:pt x="1472394" y="2898135"/>
                </a:lnTo>
                <a:lnTo>
                  <a:pt x="1477509" y="2902552"/>
                </a:lnTo>
                <a:lnTo>
                  <a:pt x="1482390" y="2907667"/>
                </a:lnTo>
                <a:lnTo>
                  <a:pt x="1484947" y="2913246"/>
                </a:lnTo>
                <a:lnTo>
                  <a:pt x="1488899" y="2919756"/>
                </a:lnTo>
                <a:lnTo>
                  <a:pt x="1488899" y="2922313"/>
                </a:lnTo>
                <a:cubicBezTo>
                  <a:pt x="1501052" y="2932589"/>
                  <a:pt x="1511080" y="2945143"/>
                  <a:pt x="1518421" y="2959278"/>
                </a:cubicBezTo>
                <a:cubicBezTo>
                  <a:pt x="1522996" y="2968182"/>
                  <a:pt x="1525311" y="2978086"/>
                  <a:pt x="1525163" y="2988106"/>
                </a:cubicBezTo>
                <a:lnTo>
                  <a:pt x="1525163" y="2989733"/>
                </a:lnTo>
                <a:lnTo>
                  <a:pt x="1525163" y="2991128"/>
                </a:lnTo>
                <a:lnTo>
                  <a:pt x="1525163" y="2991128"/>
                </a:lnTo>
                <a:cubicBezTo>
                  <a:pt x="1496526" y="3039368"/>
                  <a:pt x="1462527" y="3084214"/>
                  <a:pt x="1423811" y="3124806"/>
                </a:cubicBezTo>
                <a:cubicBezTo>
                  <a:pt x="1394288" y="3158516"/>
                  <a:pt x="1361976" y="3194551"/>
                  <a:pt x="1330827" y="3235701"/>
                </a:cubicBezTo>
                <a:lnTo>
                  <a:pt x="1330827" y="3235701"/>
                </a:lnTo>
                <a:cubicBezTo>
                  <a:pt x="1302235" y="3272665"/>
                  <a:pt x="1270620" y="3311490"/>
                  <a:pt x="1237844" y="3351942"/>
                </a:cubicBezTo>
                <a:cubicBezTo>
                  <a:pt x="1181356" y="3421687"/>
                  <a:pt x="1121614" y="3494222"/>
                  <a:pt x="1070706" y="3567454"/>
                </a:cubicBezTo>
                <a:lnTo>
                  <a:pt x="1070706" y="3567454"/>
                </a:lnTo>
                <a:cubicBezTo>
                  <a:pt x="1044903" y="3604419"/>
                  <a:pt x="1018170" y="3640686"/>
                  <a:pt x="991205" y="3675791"/>
                </a:cubicBezTo>
                <a:cubicBezTo>
                  <a:pt x="964239" y="3710896"/>
                  <a:pt x="936577" y="3745536"/>
                  <a:pt x="909844" y="3777154"/>
                </a:cubicBezTo>
                <a:cubicBezTo>
                  <a:pt x="770369" y="3944077"/>
                  <a:pt x="630893" y="4069850"/>
                  <a:pt x="555112" y="4100073"/>
                </a:cubicBezTo>
                <a:cubicBezTo>
                  <a:pt x="524202" y="4109209"/>
                  <a:pt x="495702" y="4125088"/>
                  <a:pt x="471659" y="4146569"/>
                </a:cubicBezTo>
                <a:cubicBezTo>
                  <a:pt x="467352" y="4150266"/>
                  <a:pt x="466280" y="4156520"/>
                  <a:pt x="469102" y="4161448"/>
                </a:cubicBezTo>
                <a:cubicBezTo>
                  <a:pt x="475753" y="4168586"/>
                  <a:pt x="484300" y="4173654"/>
                  <a:pt x="493743" y="4176095"/>
                </a:cubicBezTo>
                <a:cubicBezTo>
                  <a:pt x="551848" y="4190974"/>
                  <a:pt x="611988" y="4196321"/>
                  <a:pt x="671806" y="4191903"/>
                </a:cubicBezTo>
                <a:lnTo>
                  <a:pt x="671806" y="4191903"/>
                </a:lnTo>
                <a:cubicBezTo>
                  <a:pt x="682316" y="4191229"/>
                  <a:pt x="692741" y="4189579"/>
                  <a:pt x="702956" y="4187021"/>
                </a:cubicBezTo>
                <a:cubicBezTo>
                  <a:pt x="716348" y="4183743"/>
                  <a:pt x="729542" y="4179722"/>
                  <a:pt x="742474" y="4174932"/>
                </a:cubicBezTo>
                <a:cubicBezTo>
                  <a:pt x="839832" y="4136921"/>
                  <a:pt x="928248" y="4079149"/>
                  <a:pt x="1002130" y="4005220"/>
                </a:cubicBezTo>
                <a:cubicBezTo>
                  <a:pt x="1071868" y="3935475"/>
                  <a:pt x="1141606" y="3855036"/>
                  <a:pt x="1206229" y="3777851"/>
                </a:cubicBezTo>
                <a:cubicBezTo>
                  <a:pt x="1270853" y="3700667"/>
                  <a:pt x="1327108" y="3626970"/>
                  <a:pt x="1368950" y="3572568"/>
                </a:cubicBezTo>
                <a:lnTo>
                  <a:pt x="1387779" y="3547693"/>
                </a:lnTo>
                <a:cubicBezTo>
                  <a:pt x="1488434" y="3414712"/>
                  <a:pt x="1552360" y="3329856"/>
                  <a:pt x="1641160" y="3245465"/>
                </a:cubicBezTo>
                <a:cubicBezTo>
                  <a:pt x="1662448" y="3224611"/>
                  <a:pt x="1688091" y="3208732"/>
                  <a:pt x="1716244" y="3198968"/>
                </a:cubicBezTo>
                <a:cubicBezTo>
                  <a:pt x="1744906" y="3189157"/>
                  <a:pt x="1775684" y="3187390"/>
                  <a:pt x="1805276" y="3193854"/>
                </a:cubicBezTo>
                <a:cubicBezTo>
                  <a:pt x="1854696" y="3204478"/>
                  <a:pt x="1894726" y="3240606"/>
                  <a:pt x="1910347" y="3288707"/>
                </a:cubicBezTo>
                <a:lnTo>
                  <a:pt x="1910347" y="3292194"/>
                </a:lnTo>
                <a:lnTo>
                  <a:pt x="1908487" y="3295216"/>
                </a:lnTo>
                <a:lnTo>
                  <a:pt x="1908487" y="3295216"/>
                </a:lnTo>
                <a:cubicBezTo>
                  <a:pt x="1842004" y="3393091"/>
                  <a:pt x="1682072" y="3587912"/>
                  <a:pt x="1534461" y="3767389"/>
                </a:cubicBezTo>
                <a:lnTo>
                  <a:pt x="1476579" y="3837134"/>
                </a:lnTo>
                <a:lnTo>
                  <a:pt x="1476579" y="3837134"/>
                </a:lnTo>
                <a:cubicBezTo>
                  <a:pt x="1441942" y="3879446"/>
                  <a:pt x="1409166" y="3921293"/>
                  <a:pt x="1379643" y="3959653"/>
                </a:cubicBezTo>
                <a:cubicBezTo>
                  <a:pt x="1340823" y="4009637"/>
                  <a:pt x="1306884" y="4052646"/>
                  <a:pt x="1277826" y="4085194"/>
                </a:cubicBezTo>
                <a:cubicBezTo>
                  <a:pt x="1141838" y="4234216"/>
                  <a:pt x="1101390" y="4254209"/>
                  <a:pt x="1031652" y="4288617"/>
                </a:cubicBezTo>
                <a:lnTo>
                  <a:pt x="996784" y="4308145"/>
                </a:lnTo>
                <a:cubicBezTo>
                  <a:pt x="979517" y="4315283"/>
                  <a:pt x="964723" y="4327325"/>
                  <a:pt x="954244" y="4342785"/>
                </a:cubicBezTo>
                <a:cubicBezTo>
                  <a:pt x="952086" y="4347110"/>
                  <a:pt x="952086" y="4352178"/>
                  <a:pt x="954244" y="4356502"/>
                </a:cubicBezTo>
                <a:cubicBezTo>
                  <a:pt x="957356" y="4361988"/>
                  <a:pt x="962171" y="4366312"/>
                  <a:pt x="967959" y="4368823"/>
                </a:cubicBezTo>
                <a:cubicBezTo>
                  <a:pt x="998987" y="4380936"/>
                  <a:pt x="1032652" y="4384702"/>
                  <a:pt x="1065591" y="4379750"/>
                </a:cubicBezTo>
                <a:lnTo>
                  <a:pt x="1083026" y="4378355"/>
                </a:lnTo>
                <a:cubicBezTo>
                  <a:pt x="1185773" y="4369753"/>
                  <a:pt x="1255045" y="4363709"/>
                  <a:pt x="1429157" y="4256767"/>
                </a:cubicBezTo>
                <a:lnTo>
                  <a:pt x="1429157" y="4256767"/>
                </a:lnTo>
                <a:cubicBezTo>
                  <a:pt x="1573514" y="4167958"/>
                  <a:pt x="1754599" y="3912691"/>
                  <a:pt x="1885939" y="3728100"/>
                </a:cubicBezTo>
                <a:cubicBezTo>
                  <a:pt x="1921737" y="3677651"/>
                  <a:pt x="1953817" y="3632549"/>
                  <a:pt x="1980085" y="3597677"/>
                </a:cubicBezTo>
                <a:cubicBezTo>
                  <a:pt x="2022648" y="3537766"/>
                  <a:pt x="2069256" y="3480831"/>
                  <a:pt x="2119560" y="3427266"/>
                </a:cubicBezTo>
                <a:cubicBezTo>
                  <a:pt x="2149431" y="3396021"/>
                  <a:pt x="2187066" y="3373238"/>
                  <a:pt x="2228583" y="3361241"/>
                </a:cubicBezTo>
                <a:cubicBezTo>
                  <a:pt x="2247901" y="3351431"/>
                  <a:pt x="2271402" y="3356243"/>
                  <a:pt x="2285303" y="3372865"/>
                </a:cubicBezTo>
                <a:lnTo>
                  <a:pt x="2301808" y="3378212"/>
                </a:lnTo>
                <a:lnTo>
                  <a:pt x="2317847" y="3389139"/>
                </a:lnTo>
                <a:lnTo>
                  <a:pt x="2328076" y="3400066"/>
                </a:lnTo>
                <a:lnTo>
                  <a:pt x="2335979" y="3411225"/>
                </a:lnTo>
                <a:lnTo>
                  <a:pt x="2342023" y="3423082"/>
                </a:lnTo>
                <a:lnTo>
                  <a:pt x="2346207" y="3435171"/>
                </a:lnTo>
                <a:lnTo>
                  <a:pt x="2348765" y="3447493"/>
                </a:lnTo>
                <a:lnTo>
                  <a:pt x="2350159" y="3459582"/>
                </a:lnTo>
                <a:lnTo>
                  <a:pt x="2350159" y="3471671"/>
                </a:lnTo>
                <a:lnTo>
                  <a:pt x="2350159" y="3483527"/>
                </a:lnTo>
                <a:lnTo>
                  <a:pt x="2348532" y="3495384"/>
                </a:lnTo>
                <a:lnTo>
                  <a:pt x="2346207" y="3507008"/>
                </a:lnTo>
                <a:lnTo>
                  <a:pt x="2343418" y="3518632"/>
                </a:lnTo>
                <a:lnTo>
                  <a:pt x="2339931" y="3530257"/>
                </a:lnTo>
                <a:lnTo>
                  <a:pt x="2335979" y="3541648"/>
                </a:lnTo>
                <a:lnTo>
                  <a:pt x="2331795" y="3553040"/>
                </a:lnTo>
                <a:lnTo>
                  <a:pt x="2327146" y="3564432"/>
                </a:lnTo>
                <a:lnTo>
                  <a:pt x="2322264" y="3575823"/>
                </a:lnTo>
                <a:lnTo>
                  <a:pt x="2317150" y="3586983"/>
                </a:lnTo>
                <a:lnTo>
                  <a:pt x="2311803" y="3598142"/>
                </a:lnTo>
                <a:lnTo>
                  <a:pt x="2306457" y="3609068"/>
                </a:lnTo>
                <a:lnTo>
                  <a:pt x="2301110" y="3619762"/>
                </a:lnTo>
                <a:lnTo>
                  <a:pt x="2295531" y="3630224"/>
                </a:lnTo>
                <a:lnTo>
                  <a:pt x="2289952" y="3640453"/>
                </a:lnTo>
                <a:lnTo>
                  <a:pt x="2289952" y="3641849"/>
                </a:lnTo>
                <a:cubicBezTo>
                  <a:pt x="2341163" y="3643220"/>
                  <a:pt x="2392304" y="3637106"/>
                  <a:pt x="2441748" y="3623715"/>
                </a:cubicBezTo>
                <a:cubicBezTo>
                  <a:pt x="2507371" y="3606743"/>
                  <a:pt x="2563022" y="3563316"/>
                  <a:pt x="2595403" y="3503754"/>
                </a:cubicBezTo>
                <a:lnTo>
                  <a:pt x="2599355" y="3496314"/>
                </a:lnTo>
                <a:lnTo>
                  <a:pt x="2606096" y="3501429"/>
                </a:lnTo>
                <a:lnTo>
                  <a:pt x="2606096" y="3501429"/>
                </a:lnTo>
                <a:cubicBezTo>
                  <a:pt x="2624066" y="3515447"/>
                  <a:pt x="2643476" y="3527536"/>
                  <a:pt x="2663979" y="3537464"/>
                </a:cubicBezTo>
                <a:cubicBezTo>
                  <a:pt x="2681738" y="3546019"/>
                  <a:pt x="2700475" y="3552342"/>
                  <a:pt x="2719769" y="3556295"/>
                </a:cubicBezTo>
                <a:cubicBezTo>
                  <a:pt x="2812752" y="3575126"/>
                  <a:pt x="2898297" y="3527002"/>
                  <a:pt x="2962921" y="3451677"/>
                </a:cubicBezTo>
                <a:lnTo>
                  <a:pt x="2973614" y="3439356"/>
                </a:lnTo>
                <a:lnTo>
                  <a:pt x="2975706" y="3455629"/>
                </a:lnTo>
                <a:cubicBezTo>
                  <a:pt x="2987096" y="3544438"/>
                  <a:pt x="3032658" y="3589540"/>
                  <a:pt x="3079150" y="3635339"/>
                </a:cubicBezTo>
                <a:cubicBezTo>
                  <a:pt x="3114716" y="3666887"/>
                  <a:pt x="3144401" y="3704526"/>
                  <a:pt x="3166787" y="3746466"/>
                </a:cubicBezTo>
                <a:lnTo>
                  <a:pt x="3166787" y="3746466"/>
                </a:lnTo>
                <a:close/>
                <a:moveTo>
                  <a:pt x="3165160" y="3471903"/>
                </a:moveTo>
                <a:lnTo>
                  <a:pt x="3165160" y="3471903"/>
                </a:lnTo>
                <a:lnTo>
                  <a:pt x="3167717" y="3467486"/>
                </a:lnTo>
                <a:cubicBezTo>
                  <a:pt x="3175876" y="3453607"/>
                  <a:pt x="3185547" y="3440658"/>
                  <a:pt x="3196542" y="3428894"/>
                </a:cubicBezTo>
                <a:cubicBezTo>
                  <a:pt x="3213046" y="3410876"/>
                  <a:pt x="3231992" y="3395230"/>
                  <a:pt x="3252797" y="3382397"/>
                </a:cubicBezTo>
                <a:cubicBezTo>
                  <a:pt x="3277623" y="3368192"/>
                  <a:pt x="3297383" y="3346572"/>
                  <a:pt x="3309284" y="3320557"/>
                </a:cubicBezTo>
                <a:cubicBezTo>
                  <a:pt x="3305728" y="3315279"/>
                  <a:pt x="3302380" y="3309932"/>
                  <a:pt x="3299289" y="3304515"/>
                </a:cubicBezTo>
                <a:cubicBezTo>
                  <a:pt x="3288944" y="3322882"/>
                  <a:pt x="3273300" y="3337691"/>
                  <a:pt x="3254424" y="3347060"/>
                </a:cubicBezTo>
                <a:cubicBezTo>
                  <a:pt x="3240291" y="3355011"/>
                  <a:pt x="3227041" y="3364427"/>
                  <a:pt x="3214906" y="3375190"/>
                </a:cubicBezTo>
                <a:cubicBezTo>
                  <a:pt x="3205143" y="3383141"/>
                  <a:pt x="3196263" y="3392092"/>
                  <a:pt x="3188406" y="3401926"/>
                </a:cubicBezTo>
                <a:cubicBezTo>
                  <a:pt x="3181455" y="3412178"/>
                  <a:pt x="3175830" y="3423268"/>
                  <a:pt x="3171669" y="3434938"/>
                </a:cubicBezTo>
                <a:lnTo>
                  <a:pt x="3164928" y="3451677"/>
                </a:lnTo>
                <a:lnTo>
                  <a:pt x="3158186" y="3434938"/>
                </a:lnTo>
                <a:cubicBezTo>
                  <a:pt x="3154025" y="3423268"/>
                  <a:pt x="3148400" y="3412178"/>
                  <a:pt x="3141449" y="3401926"/>
                </a:cubicBezTo>
                <a:cubicBezTo>
                  <a:pt x="3133592" y="3392092"/>
                  <a:pt x="3124712" y="3383141"/>
                  <a:pt x="3114949" y="3375190"/>
                </a:cubicBezTo>
                <a:cubicBezTo>
                  <a:pt x="3102815" y="3364427"/>
                  <a:pt x="3089564" y="3355011"/>
                  <a:pt x="3075431" y="3347060"/>
                </a:cubicBezTo>
                <a:cubicBezTo>
                  <a:pt x="3056555" y="3337691"/>
                  <a:pt x="3040911" y="3322882"/>
                  <a:pt x="3030566" y="3304515"/>
                </a:cubicBezTo>
                <a:cubicBezTo>
                  <a:pt x="3027474" y="3309932"/>
                  <a:pt x="3024127" y="3315279"/>
                  <a:pt x="3020570" y="3320557"/>
                </a:cubicBezTo>
                <a:cubicBezTo>
                  <a:pt x="3032473" y="3346572"/>
                  <a:pt x="3052231" y="3368192"/>
                  <a:pt x="3077058" y="3382397"/>
                </a:cubicBezTo>
                <a:cubicBezTo>
                  <a:pt x="3097863" y="3395230"/>
                  <a:pt x="3116808" y="3410876"/>
                  <a:pt x="3133313" y="3428894"/>
                </a:cubicBezTo>
                <a:cubicBezTo>
                  <a:pt x="3144308" y="3440658"/>
                  <a:pt x="3153979" y="3453607"/>
                  <a:pt x="3162138" y="3467486"/>
                </a:cubicBezTo>
                <a:lnTo>
                  <a:pt x="3164695" y="3471903"/>
                </a:lnTo>
                <a:lnTo>
                  <a:pt x="3164695" y="3471903"/>
                </a:lnTo>
                <a:lnTo>
                  <a:pt x="3164695" y="3471903"/>
                </a:lnTo>
                <a:close/>
                <a:moveTo>
                  <a:pt x="3165160" y="3412620"/>
                </a:moveTo>
                <a:lnTo>
                  <a:pt x="3165160" y="3412620"/>
                </a:lnTo>
                <a:cubicBezTo>
                  <a:pt x="3168298" y="3405669"/>
                  <a:pt x="3172110" y="3399043"/>
                  <a:pt x="3176551" y="3392859"/>
                </a:cubicBezTo>
                <a:cubicBezTo>
                  <a:pt x="3185012" y="3382165"/>
                  <a:pt x="3194589" y="3372424"/>
                  <a:pt x="3205143" y="3363799"/>
                </a:cubicBezTo>
                <a:cubicBezTo>
                  <a:pt x="3217998" y="3352407"/>
                  <a:pt x="3232015" y="3342433"/>
                  <a:pt x="3246986" y="3334041"/>
                </a:cubicBezTo>
                <a:cubicBezTo>
                  <a:pt x="3266233" y="3324323"/>
                  <a:pt x="3281692" y="3308444"/>
                  <a:pt x="3290920" y="3288939"/>
                </a:cubicBezTo>
                <a:cubicBezTo>
                  <a:pt x="3274788" y="3256438"/>
                  <a:pt x="3265466" y="3221008"/>
                  <a:pt x="3263490" y="3184787"/>
                </a:cubicBezTo>
                <a:cubicBezTo>
                  <a:pt x="3263490" y="3179207"/>
                  <a:pt x="3263490" y="3174092"/>
                  <a:pt x="3263490" y="3169443"/>
                </a:cubicBezTo>
                <a:cubicBezTo>
                  <a:pt x="3263746" y="3118506"/>
                  <a:pt x="3277461" y="3068545"/>
                  <a:pt x="3303241" y="3024606"/>
                </a:cubicBezTo>
                <a:cubicBezTo>
                  <a:pt x="3260933" y="3027163"/>
                  <a:pt x="3230946" y="3047854"/>
                  <a:pt x="3165392" y="3094351"/>
                </a:cubicBezTo>
                <a:cubicBezTo>
                  <a:pt x="3099607" y="3046227"/>
                  <a:pt x="3069619" y="3026466"/>
                  <a:pt x="3027544" y="3024606"/>
                </a:cubicBezTo>
                <a:cubicBezTo>
                  <a:pt x="3053324" y="3068545"/>
                  <a:pt x="3067039" y="3118506"/>
                  <a:pt x="3067295" y="3169443"/>
                </a:cubicBezTo>
                <a:cubicBezTo>
                  <a:pt x="3067295" y="3174092"/>
                  <a:pt x="3067295" y="3179207"/>
                  <a:pt x="3067295" y="3184787"/>
                </a:cubicBezTo>
                <a:cubicBezTo>
                  <a:pt x="3065319" y="3221008"/>
                  <a:pt x="3055997" y="3256438"/>
                  <a:pt x="3039865" y="3288939"/>
                </a:cubicBezTo>
                <a:cubicBezTo>
                  <a:pt x="3049093" y="3308444"/>
                  <a:pt x="3064552" y="3324323"/>
                  <a:pt x="3083799" y="3334041"/>
                </a:cubicBezTo>
                <a:cubicBezTo>
                  <a:pt x="3098770" y="3342433"/>
                  <a:pt x="3112787" y="3352407"/>
                  <a:pt x="3125642" y="3363799"/>
                </a:cubicBezTo>
                <a:cubicBezTo>
                  <a:pt x="3136196" y="3372424"/>
                  <a:pt x="3145773" y="3382165"/>
                  <a:pt x="3154234" y="3392859"/>
                </a:cubicBezTo>
                <a:cubicBezTo>
                  <a:pt x="3158675" y="3399066"/>
                  <a:pt x="3162487" y="3405669"/>
                  <a:pt x="3165625" y="3412620"/>
                </a:cubicBezTo>
                <a:lnTo>
                  <a:pt x="3165625" y="3412620"/>
                </a:lnTo>
                <a:lnTo>
                  <a:pt x="3165625" y="3412620"/>
                </a:lnTo>
                <a:close/>
                <a:moveTo>
                  <a:pt x="4076166" y="3373098"/>
                </a:moveTo>
                <a:lnTo>
                  <a:pt x="4086627" y="3375423"/>
                </a:lnTo>
                <a:lnTo>
                  <a:pt x="4102899" y="3382165"/>
                </a:lnTo>
                <a:lnTo>
                  <a:pt x="4117776" y="3390999"/>
                </a:lnTo>
                <a:lnTo>
                  <a:pt x="4131956" y="3401461"/>
                </a:lnTo>
                <a:lnTo>
                  <a:pt x="4145904" y="3413318"/>
                </a:lnTo>
                <a:lnTo>
                  <a:pt x="4159619" y="3426569"/>
                </a:lnTo>
                <a:lnTo>
                  <a:pt x="4173334" y="3441216"/>
                </a:lnTo>
                <a:lnTo>
                  <a:pt x="4187282" y="3457024"/>
                </a:lnTo>
                <a:lnTo>
                  <a:pt x="4201229" y="3473996"/>
                </a:lnTo>
                <a:lnTo>
                  <a:pt x="4215409" y="3492129"/>
                </a:lnTo>
                <a:lnTo>
                  <a:pt x="4229822" y="3511193"/>
                </a:lnTo>
                <a:lnTo>
                  <a:pt x="4244467" y="3531186"/>
                </a:lnTo>
                <a:lnTo>
                  <a:pt x="4259111" y="3551877"/>
                </a:lnTo>
                <a:lnTo>
                  <a:pt x="4273989" y="3573033"/>
                </a:lnTo>
                <a:lnTo>
                  <a:pt x="4288866" y="3594655"/>
                </a:lnTo>
                <a:lnTo>
                  <a:pt x="4303743" y="3616740"/>
                </a:lnTo>
                <a:lnTo>
                  <a:pt x="4318854" y="3639989"/>
                </a:lnTo>
                <a:lnTo>
                  <a:pt x="4333963" y="3663237"/>
                </a:lnTo>
                <a:lnTo>
                  <a:pt x="4348841" y="3686485"/>
                </a:lnTo>
                <a:lnTo>
                  <a:pt x="4363718" y="3709734"/>
                </a:lnTo>
                <a:lnTo>
                  <a:pt x="4379060" y="3729262"/>
                </a:lnTo>
                <a:lnTo>
                  <a:pt x="4393705" y="3750883"/>
                </a:lnTo>
                <a:lnTo>
                  <a:pt x="4408350" y="3772039"/>
                </a:lnTo>
                <a:lnTo>
                  <a:pt x="4422763" y="3792498"/>
                </a:lnTo>
                <a:lnTo>
                  <a:pt x="4436943" y="3812026"/>
                </a:lnTo>
                <a:lnTo>
                  <a:pt x="4450658" y="3830625"/>
                </a:lnTo>
                <a:lnTo>
                  <a:pt x="4464140" y="3848293"/>
                </a:lnTo>
                <a:lnTo>
                  <a:pt x="4477158" y="3864567"/>
                </a:lnTo>
                <a:lnTo>
                  <a:pt x="4490176" y="3880144"/>
                </a:lnTo>
                <a:lnTo>
                  <a:pt x="4510167" y="3904554"/>
                </a:lnTo>
                <a:lnTo>
                  <a:pt x="4529926" y="3927803"/>
                </a:lnTo>
                <a:lnTo>
                  <a:pt x="4549685" y="3951051"/>
                </a:lnTo>
                <a:lnTo>
                  <a:pt x="4569444" y="3974299"/>
                </a:lnTo>
                <a:lnTo>
                  <a:pt x="4589436" y="3997548"/>
                </a:lnTo>
                <a:lnTo>
                  <a:pt x="4609427" y="4020796"/>
                </a:lnTo>
                <a:lnTo>
                  <a:pt x="4629419" y="4044044"/>
                </a:lnTo>
                <a:lnTo>
                  <a:pt x="4649642" y="4067292"/>
                </a:lnTo>
                <a:lnTo>
                  <a:pt x="4669866" y="4090541"/>
                </a:lnTo>
                <a:lnTo>
                  <a:pt x="4690323" y="4113789"/>
                </a:lnTo>
                <a:lnTo>
                  <a:pt x="4711011" y="4135410"/>
                </a:lnTo>
                <a:lnTo>
                  <a:pt x="4731933" y="4156566"/>
                </a:lnTo>
                <a:lnTo>
                  <a:pt x="4752854" y="4177257"/>
                </a:lnTo>
                <a:lnTo>
                  <a:pt x="4774008" y="4197483"/>
                </a:lnTo>
                <a:lnTo>
                  <a:pt x="4795627" y="4217012"/>
                </a:lnTo>
                <a:lnTo>
                  <a:pt x="4817478" y="4235843"/>
                </a:lnTo>
                <a:lnTo>
                  <a:pt x="4839561" y="4254209"/>
                </a:lnTo>
                <a:lnTo>
                  <a:pt x="4862807" y="4271645"/>
                </a:lnTo>
                <a:lnTo>
                  <a:pt x="4886053" y="4288384"/>
                </a:lnTo>
                <a:lnTo>
                  <a:pt x="4909299" y="4304426"/>
                </a:lnTo>
                <a:lnTo>
                  <a:pt x="4932545" y="4319537"/>
                </a:lnTo>
                <a:lnTo>
                  <a:pt x="4955791" y="4333951"/>
                </a:lnTo>
                <a:lnTo>
                  <a:pt x="4979037" y="4347435"/>
                </a:lnTo>
                <a:lnTo>
                  <a:pt x="5003677" y="4359989"/>
                </a:lnTo>
                <a:lnTo>
                  <a:pt x="5028783" y="4371613"/>
                </a:lnTo>
                <a:lnTo>
                  <a:pt x="5054353" y="4382307"/>
                </a:lnTo>
                <a:lnTo>
                  <a:pt x="5080621" y="4391839"/>
                </a:lnTo>
                <a:lnTo>
                  <a:pt x="5107354" y="4400441"/>
                </a:lnTo>
                <a:lnTo>
                  <a:pt x="5134552" y="4408113"/>
                </a:lnTo>
                <a:lnTo>
                  <a:pt x="5162447" y="4414390"/>
                </a:lnTo>
                <a:lnTo>
                  <a:pt x="5191039" y="4419505"/>
                </a:lnTo>
                <a:lnTo>
                  <a:pt x="5218702" y="4423225"/>
                </a:lnTo>
                <a:lnTo>
                  <a:pt x="5254500" y="4423225"/>
                </a:lnTo>
                <a:lnTo>
                  <a:pt x="5272167" y="4423225"/>
                </a:lnTo>
                <a:lnTo>
                  <a:pt x="5288904" y="4423225"/>
                </a:lnTo>
                <a:lnTo>
                  <a:pt x="5304712" y="4423225"/>
                </a:lnTo>
                <a:lnTo>
                  <a:pt x="5319589" y="4421829"/>
                </a:lnTo>
                <a:lnTo>
                  <a:pt x="5333536" y="4420202"/>
                </a:lnTo>
                <a:lnTo>
                  <a:pt x="5346787" y="4418110"/>
                </a:lnTo>
                <a:lnTo>
                  <a:pt x="5359107" y="4415785"/>
                </a:lnTo>
                <a:lnTo>
                  <a:pt x="5370497" y="4413228"/>
                </a:lnTo>
                <a:lnTo>
                  <a:pt x="5381190" y="4410438"/>
                </a:lnTo>
                <a:lnTo>
                  <a:pt x="5391186" y="4407416"/>
                </a:lnTo>
                <a:lnTo>
                  <a:pt x="5400252" y="4404393"/>
                </a:lnTo>
                <a:lnTo>
                  <a:pt x="5408621" y="4401138"/>
                </a:lnTo>
                <a:lnTo>
                  <a:pt x="5416292" y="4397651"/>
                </a:lnTo>
                <a:lnTo>
                  <a:pt x="5423266" y="4394164"/>
                </a:lnTo>
                <a:lnTo>
                  <a:pt x="5429775" y="4390677"/>
                </a:lnTo>
                <a:lnTo>
                  <a:pt x="5435586" y="4386957"/>
                </a:lnTo>
                <a:lnTo>
                  <a:pt x="5440932" y="4383237"/>
                </a:lnTo>
                <a:lnTo>
                  <a:pt x="5445814" y="4379518"/>
                </a:lnTo>
                <a:lnTo>
                  <a:pt x="5450230" y="4375565"/>
                </a:lnTo>
                <a:lnTo>
                  <a:pt x="5454182" y="4371613"/>
                </a:lnTo>
                <a:lnTo>
                  <a:pt x="5457669" y="4367661"/>
                </a:lnTo>
                <a:lnTo>
                  <a:pt x="5460924" y="4363476"/>
                </a:lnTo>
                <a:lnTo>
                  <a:pt x="5463946" y="4359292"/>
                </a:lnTo>
                <a:lnTo>
                  <a:pt x="5466735" y="4354874"/>
                </a:lnTo>
                <a:lnTo>
                  <a:pt x="5469292" y="4350225"/>
                </a:lnTo>
                <a:lnTo>
                  <a:pt x="5469292" y="4350225"/>
                </a:lnTo>
                <a:lnTo>
                  <a:pt x="5453950" y="4339531"/>
                </a:lnTo>
                <a:lnTo>
                  <a:pt x="5433726" y="4325349"/>
                </a:lnTo>
                <a:lnTo>
                  <a:pt x="5413502" y="4311168"/>
                </a:lnTo>
                <a:lnTo>
                  <a:pt x="5393511" y="4296754"/>
                </a:lnTo>
                <a:lnTo>
                  <a:pt x="5373519" y="4282107"/>
                </a:lnTo>
                <a:lnTo>
                  <a:pt x="5353528" y="4267461"/>
                </a:lnTo>
                <a:lnTo>
                  <a:pt x="5333769" y="4252582"/>
                </a:lnTo>
                <a:lnTo>
                  <a:pt x="5314010" y="4237470"/>
                </a:lnTo>
                <a:lnTo>
                  <a:pt x="5294251" y="4222359"/>
                </a:lnTo>
                <a:lnTo>
                  <a:pt x="5274724" y="4207015"/>
                </a:lnTo>
                <a:lnTo>
                  <a:pt x="5255198" y="4191439"/>
                </a:lnTo>
                <a:lnTo>
                  <a:pt x="5235904" y="4175630"/>
                </a:lnTo>
                <a:lnTo>
                  <a:pt x="5216610" y="4159588"/>
                </a:lnTo>
                <a:lnTo>
                  <a:pt x="5197548" y="4143315"/>
                </a:lnTo>
                <a:lnTo>
                  <a:pt x="5178486" y="4127041"/>
                </a:lnTo>
                <a:lnTo>
                  <a:pt x="5159657" y="4110534"/>
                </a:lnTo>
                <a:lnTo>
                  <a:pt x="5141060" y="4093796"/>
                </a:lnTo>
                <a:lnTo>
                  <a:pt x="5122464" y="4076824"/>
                </a:lnTo>
                <a:lnTo>
                  <a:pt x="5104100" y="4059621"/>
                </a:lnTo>
                <a:lnTo>
                  <a:pt x="5085968" y="4041952"/>
                </a:lnTo>
                <a:lnTo>
                  <a:pt x="5067836" y="4024051"/>
                </a:lnTo>
                <a:lnTo>
                  <a:pt x="5049937" y="4005917"/>
                </a:lnTo>
                <a:lnTo>
                  <a:pt x="5032270" y="3984994"/>
                </a:lnTo>
                <a:lnTo>
                  <a:pt x="5014603" y="3966395"/>
                </a:lnTo>
                <a:lnTo>
                  <a:pt x="4997168" y="3947331"/>
                </a:lnTo>
                <a:lnTo>
                  <a:pt x="4979967" y="3928035"/>
                </a:lnTo>
                <a:lnTo>
                  <a:pt x="4962997" y="3908507"/>
                </a:lnTo>
                <a:lnTo>
                  <a:pt x="4946260" y="3888513"/>
                </a:lnTo>
                <a:lnTo>
                  <a:pt x="4929988" y="3868752"/>
                </a:lnTo>
                <a:lnTo>
                  <a:pt x="4913716" y="3848293"/>
                </a:lnTo>
                <a:lnTo>
                  <a:pt x="4897211" y="3826905"/>
                </a:lnTo>
                <a:lnTo>
                  <a:pt x="4884193" y="3808539"/>
                </a:lnTo>
                <a:lnTo>
                  <a:pt x="4871641" y="3791103"/>
                </a:lnTo>
                <a:lnTo>
                  <a:pt x="4859088" y="3773899"/>
                </a:lnTo>
                <a:lnTo>
                  <a:pt x="4846303" y="3756928"/>
                </a:lnTo>
                <a:lnTo>
                  <a:pt x="4833517" y="3739957"/>
                </a:lnTo>
                <a:lnTo>
                  <a:pt x="4820732" y="3723218"/>
                </a:lnTo>
                <a:lnTo>
                  <a:pt x="4807947" y="3706479"/>
                </a:lnTo>
                <a:lnTo>
                  <a:pt x="4794929" y="3689972"/>
                </a:lnTo>
                <a:lnTo>
                  <a:pt x="4781912" y="3673466"/>
                </a:lnTo>
                <a:lnTo>
                  <a:pt x="4768894" y="3656960"/>
                </a:lnTo>
                <a:lnTo>
                  <a:pt x="4755876" y="3640686"/>
                </a:lnTo>
                <a:lnTo>
                  <a:pt x="4742858" y="3624412"/>
                </a:lnTo>
                <a:lnTo>
                  <a:pt x="4729841" y="3608138"/>
                </a:lnTo>
                <a:lnTo>
                  <a:pt x="4716126" y="3589772"/>
                </a:lnTo>
                <a:lnTo>
                  <a:pt x="4702875" y="3573499"/>
                </a:lnTo>
                <a:lnTo>
                  <a:pt x="4689625" y="3557225"/>
                </a:lnTo>
                <a:lnTo>
                  <a:pt x="4676375" y="3540951"/>
                </a:lnTo>
                <a:lnTo>
                  <a:pt x="4663125" y="3524677"/>
                </a:lnTo>
                <a:lnTo>
                  <a:pt x="4649875" y="3508171"/>
                </a:lnTo>
                <a:lnTo>
                  <a:pt x="4636625" y="3491664"/>
                </a:lnTo>
                <a:lnTo>
                  <a:pt x="4623607" y="3475158"/>
                </a:lnTo>
                <a:lnTo>
                  <a:pt x="4610589" y="3458419"/>
                </a:lnTo>
                <a:lnTo>
                  <a:pt x="4597571" y="3441681"/>
                </a:lnTo>
                <a:lnTo>
                  <a:pt x="4584554" y="3424709"/>
                </a:lnTo>
                <a:lnTo>
                  <a:pt x="4571536" y="3407738"/>
                </a:lnTo>
                <a:lnTo>
                  <a:pt x="4558519" y="3390534"/>
                </a:lnTo>
                <a:lnTo>
                  <a:pt x="4545501" y="3373098"/>
                </a:lnTo>
                <a:lnTo>
                  <a:pt x="4532716" y="3355662"/>
                </a:lnTo>
                <a:lnTo>
                  <a:pt x="4519930" y="3337993"/>
                </a:lnTo>
                <a:lnTo>
                  <a:pt x="4507145" y="3320092"/>
                </a:lnTo>
                <a:lnTo>
                  <a:pt x="4494592" y="3301958"/>
                </a:lnTo>
                <a:lnTo>
                  <a:pt x="4481342" y="3282662"/>
                </a:lnTo>
                <a:lnTo>
                  <a:pt x="4477855" y="3276850"/>
                </a:lnTo>
                <a:lnTo>
                  <a:pt x="4474601" y="3268945"/>
                </a:lnTo>
                <a:lnTo>
                  <a:pt x="4472509" y="3259879"/>
                </a:lnTo>
                <a:lnTo>
                  <a:pt x="4472509" y="3250347"/>
                </a:lnTo>
                <a:lnTo>
                  <a:pt x="4474136" y="3240815"/>
                </a:lnTo>
                <a:lnTo>
                  <a:pt x="4476926" y="3233143"/>
                </a:lnTo>
                <a:cubicBezTo>
                  <a:pt x="4472067" y="3236909"/>
                  <a:pt x="4467464" y="3241024"/>
                  <a:pt x="4463210" y="3245465"/>
                </a:cubicBezTo>
                <a:cubicBezTo>
                  <a:pt x="4451053" y="3258367"/>
                  <a:pt x="4441708" y="3273642"/>
                  <a:pt x="4435780" y="3290334"/>
                </a:cubicBezTo>
                <a:cubicBezTo>
                  <a:pt x="4502961" y="3388674"/>
                  <a:pt x="4661033" y="3580938"/>
                  <a:pt x="4807714" y="3758555"/>
                </a:cubicBezTo>
                <a:lnTo>
                  <a:pt x="4865596" y="3828300"/>
                </a:lnTo>
                <a:lnTo>
                  <a:pt x="4865596" y="3828300"/>
                </a:lnTo>
                <a:cubicBezTo>
                  <a:pt x="4901395" y="3872007"/>
                  <a:pt x="4933707" y="3913389"/>
                  <a:pt x="4962997" y="3951051"/>
                </a:cubicBezTo>
                <a:cubicBezTo>
                  <a:pt x="5001817" y="4000802"/>
                  <a:pt x="5035524" y="4044044"/>
                  <a:pt x="5064117" y="4075662"/>
                </a:cubicBezTo>
                <a:cubicBezTo>
                  <a:pt x="5198245" y="4222592"/>
                  <a:pt x="5237763" y="4242120"/>
                  <a:pt x="5306106" y="4275830"/>
                </a:cubicBezTo>
                <a:lnTo>
                  <a:pt x="5341440" y="4293499"/>
                </a:lnTo>
                <a:cubicBezTo>
                  <a:pt x="5361571" y="4301938"/>
                  <a:pt x="5378680" y="4316282"/>
                  <a:pt x="5390489" y="4334648"/>
                </a:cubicBezTo>
                <a:cubicBezTo>
                  <a:pt x="5394626" y="4342925"/>
                  <a:pt x="5394626" y="4352642"/>
                  <a:pt x="5390489" y="4360919"/>
                </a:cubicBezTo>
                <a:cubicBezTo>
                  <a:pt x="5386096" y="4369288"/>
                  <a:pt x="5379075" y="4376007"/>
                  <a:pt x="5370497" y="4379983"/>
                </a:cubicBezTo>
                <a:cubicBezTo>
                  <a:pt x="5337046" y="4393420"/>
                  <a:pt x="5300620" y="4397744"/>
                  <a:pt x="5264961" y="4392537"/>
                </a:cubicBezTo>
                <a:lnTo>
                  <a:pt x="5247527" y="4391142"/>
                </a:lnTo>
                <a:cubicBezTo>
                  <a:pt x="5142688" y="4382307"/>
                  <a:pt x="5072020" y="4376263"/>
                  <a:pt x="4895119" y="4267461"/>
                </a:cubicBezTo>
                <a:lnTo>
                  <a:pt x="4895119" y="4267461"/>
                </a:lnTo>
                <a:cubicBezTo>
                  <a:pt x="4748205" y="4177025"/>
                  <a:pt x="4565957" y="3920363"/>
                  <a:pt x="4433921" y="3734842"/>
                </a:cubicBezTo>
                <a:cubicBezTo>
                  <a:pt x="4398354" y="3684858"/>
                  <a:pt x="4366508" y="3639989"/>
                  <a:pt x="4340937" y="3604884"/>
                </a:cubicBezTo>
                <a:cubicBezTo>
                  <a:pt x="4298327" y="3545507"/>
                  <a:pt x="4251742" y="3489130"/>
                  <a:pt x="4201462" y="3436101"/>
                </a:cubicBezTo>
                <a:cubicBezTo>
                  <a:pt x="4173218" y="3406575"/>
                  <a:pt x="4137698" y="3385001"/>
                  <a:pt x="4098482" y="3373563"/>
                </a:cubicBezTo>
                <a:cubicBezTo>
                  <a:pt x="4091020" y="3371029"/>
                  <a:pt x="4083047" y="3370308"/>
                  <a:pt x="4075236" y="3371471"/>
                </a:cubicBezTo>
                <a:lnTo>
                  <a:pt x="4075236" y="3371471"/>
                </a:lnTo>
                <a:close/>
                <a:moveTo>
                  <a:pt x="4595712" y="3210360"/>
                </a:moveTo>
                <a:lnTo>
                  <a:pt x="4600826" y="3213615"/>
                </a:lnTo>
                <a:lnTo>
                  <a:pt x="4606173" y="3217799"/>
                </a:lnTo>
                <a:lnTo>
                  <a:pt x="4610357" y="3221984"/>
                </a:lnTo>
                <a:lnTo>
                  <a:pt x="4633603" y="3247325"/>
                </a:lnTo>
                <a:lnTo>
                  <a:pt x="4656849" y="3272200"/>
                </a:lnTo>
                <a:lnTo>
                  <a:pt x="4680094" y="3297308"/>
                </a:lnTo>
                <a:lnTo>
                  <a:pt x="4703340" y="3322649"/>
                </a:lnTo>
                <a:lnTo>
                  <a:pt x="4726586" y="3348222"/>
                </a:lnTo>
                <a:lnTo>
                  <a:pt x="4749832" y="3374028"/>
                </a:lnTo>
                <a:lnTo>
                  <a:pt x="4773078" y="3400066"/>
                </a:lnTo>
                <a:lnTo>
                  <a:pt x="4796324" y="3426337"/>
                </a:lnTo>
                <a:lnTo>
                  <a:pt x="4819570" y="3452840"/>
                </a:lnTo>
                <a:lnTo>
                  <a:pt x="4842816" y="3479343"/>
                </a:lnTo>
                <a:lnTo>
                  <a:pt x="4866062" y="3506078"/>
                </a:lnTo>
                <a:lnTo>
                  <a:pt x="4889307" y="3532814"/>
                </a:lnTo>
                <a:lnTo>
                  <a:pt x="4912553" y="3559549"/>
                </a:lnTo>
                <a:lnTo>
                  <a:pt x="4935799" y="3586518"/>
                </a:lnTo>
                <a:lnTo>
                  <a:pt x="4959045" y="3613486"/>
                </a:lnTo>
                <a:lnTo>
                  <a:pt x="4982291" y="3640453"/>
                </a:lnTo>
                <a:lnTo>
                  <a:pt x="5005537" y="3667422"/>
                </a:lnTo>
                <a:lnTo>
                  <a:pt x="5028783" y="3694390"/>
                </a:lnTo>
                <a:lnTo>
                  <a:pt x="5052029" y="3721125"/>
                </a:lnTo>
                <a:lnTo>
                  <a:pt x="5074112" y="3747861"/>
                </a:lnTo>
                <a:lnTo>
                  <a:pt x="5096196" y="3774596"/>
                </a:lnTo>
                <a:lnTo>
                  <a:pt x="5118280" y="3801099"/>
                </a:lnTo>
                <a:lnTo>
                  <a:pt x="5140363" y="3827602"/>
                </a:lnTo>
                <a:lnTo>
                  <a:pt x="5162447" y="3853873"/>
                </a:lnTo>
                <a:lnTo>
                  <a:pt x="5184530" y="3879911"/>
                </a:lnTo>
                <a:lnTo>
                  <a:pt x="5206614" y="3905717"/>
                </a:lnTo>
                <a:lnTo>
                  <a:pt x="5228465" y="3931522"/>
                </a:lnTo>
                <a:lnTo>
                  <a:pt x="5250316" y="3957096"/>
                </a:lnTo>
                <a:lnTo>
                  <a:pt x="5272167" y="3982204"/>
                </a:lnTo>
                <a:lnTo>
                  <a:pt x="5294018" y="4007079"/>
                </a:lnTo>
                <a:lnTo>
                  <a:pt x="5297273" y="4031490"/>
                </a:lnTo>
                <a:lnTo>
                  <a:pt x="5317729" y="4054739"/>
                </a:lnTo>
                <a:lnTo>
                  <a:pt x="5344462" y="4077987"/>
                </a:lnTo>
                <a:lnTo>
                  <a:pt x="5372125" y="4101235"/>
                </a:lnTo>
                <a:lnTo>
                  <a:pt x="5399787" y="4122159"/>
                </a:lnTo>
                <a:lnTo>
                  <a:pt x="5427450" y="4140990"/>
                </a:lnTo>
                <a:lnTo>
                  <a:pt x="5454880" y="4157961"/>
                </a:lnTo>
                <a:lnTo>
                  <a:pt x="5482078" y="4173072"/>
                </a:lnTo>
                <a:lnTo>
                  <a:pt x="5509042" y="4186556"/>
                </a:lnTo>
                <a:lnTo>
                  <a:pt x="5535776" y="4198181"/>
                </a:lnTo>
                <a:lnTo>
                  <a:pt x="5562276" y="4208178"/>
                </a:lnTo>
                <a:lnTo>
                  <a:pt x="5588311" y="4216547"/>
                </a:lnTo>
                <a:lnTo>
                  <a:pt x="5613882" y="4223289"/>
                </a:lnTo>
                <a:lnTo>
                  <a:pt x="5638988" y="4228636"/>
                </a:lnTo>
                <a:lnTo>
                  <a:pt x="5663628" y="4232588"/>
                </a:lnTo>
                <a:lnTo>
                  <a:pt x="5686874" y="4235145"/>
                </a:lnTo>
                <a:lnTo>
                  <a:pt x="5710120" y="4235145"/>
                </a:lnTo>
                <a:lnTo>
                  <a:pt x="5733366" y="4235145"/>
                </a:lnTo>
                <a:lnTo>
                  <a:pt x="5755217" y="4233751"/>
                </a:lnTo>
                <a:lnTo>
                  <a:pt x="5776370" y="4231193"/>
                </a:lnTo>
                <a:lnTo>
                  <a:pt x="5796595" y="4227473"/>
                </a:lnTo>
                <a:lnTo>
                  <a:pt x="5816121" y="4222824"/>
                </a:lnTo>
                <a:lnTo>
                  <a:pt x="5834718" y="4217012"/>
                </a:lnTo>
                <a:lnTo>
                  <a:pt x="5852152" y="4210270"/>
                </a:lnTo>
                <a:lnTo>
                  <a:pt x="5868656" y="4202830"/>
                </a:lnTo>
                <a:lnTo>
                  <a:pt x="5883999" y="4194461"/>
                </a:lnTo>
                <a:lnTo>
                  <a:pt x="5898179" y="4185394"/>
                </a:lnTo>
                <a:lnTo>
                  <a:pt x="5911197" y="4175630"/>
                </a:lnTo>
                <a:lnTo>
                  <a:pt x="5923052" y="4165400"/>
                </a:lnTo>
                <a:lnTo>
                  <a:pt x="5933745" y="4154474"/>
                </a:lnTo>
                <a:lnTo>
                  <a:pt x="5943043" y="4143082"/>
                </a:lnTo>
                <a:lnTo>
                  <a:pt x="5944671" y="4140757"/>
                </a:lnTo>
                <a:lnTo>
                  <a:pt x="5931885" y="4134945"/>
                </a:lnTo>
                <a:lnTo>
                  <a:pt x="5906315" y="4124483"/>
                </a:lnTo>
                <a:lnTo>
                  <a:pt x="5880977" y="4110999"/>
                </a:lnTo>
                <a:lnTo>
                  <a:pt x="5856104" y="4096818"/>
                </a:lnTo>
                <a:lnTo>
                  <a:pt x="5832858" y="4081939"/>
                </a:lnTo>
                <a:lnTo>
                  <a:pt x="5809612" y="4066595"/>
                </a:lnTo>
                <a:lnTo>
                  <a:pt x="5786366" y="4050786"/>
                </a:lnTo>
                <a:lnTo>
                  <a:pt x="5763121" y="4034280"/>
                </a:lnTo>
                <a:lnTo>
                  <a:pt x="5741037" y="4017309"/>
                </a:lnTo>
                <a:lnTo>
                  <a:pt x="5719418" y="3999873"/>
                </a:lnTo>
                <a:lnTo>
                  <a:pt x="5698264" y="3981971"/>
                </a:lnTo>
                <a:lnTo>
                  <a:pt x="5677575" y="3963605"/>
                </a:lnTo>
                <a:lnTo>
                  <a:pt x="5657351" y="3945006"/>
                </a:lnTo>
                <a:lnTo>
                  <a:pt x="5637593" y="3925943"/>
                </a:lnTo>
                <a:lnTo>
                  <a:pt x="5618066" y="3906647"/>
                </a:lnTo>
                <a:lnTo>
                  <a:pt x="5599005" y="3886886"/>
                </a:lnTo>
                <a:lnTo>
                  <a:pt x="5580176" y="3866892"/>
                </a:lnTo>
                <a:lnTo>
                  <a:pt x="5561578" y="3846666"/>
                </a:lnTo>
                <a:lnTo>
                  <a:pt x="5543447" y="3826208"/>
                </a:lnTo>
                <a:lnTo>
                  <a:pt x="5525548" y="3805517"/>
                </a:lnTo>
                <a:lnTo>
                  <a:pt x="5507880" y="3784593"/>
                </a:lnTo>
                <a:lnTo>
                  <a:pt x="5490446" y="3763437"/>
                </a:lnTo>
                <a:lnTo>
                  <a:pt x="5473244" y="3742281"/>
                </a:lnTo>
                <a:lnTo>
                  <a:pt x="5456042" y="3720893"/>
                </a:lnTo>
                <a:lnTo>
                  <a:pt x="5439073" y="3699504"/>
                </a:lnTo>
                <a:lnTo>
                  <a:pt x="5422336" y="3677883"/>
                </a:lnTo>
                <a:lnTo>
                  <a:pt x="5405599" y="3656262"/>
                </a:lnTo>
                <a:lnTo>
                  <a:pt x="5388862" y="3634641"/>
                </a:lnTo>
                <a:lnTo>
                  <a:pt x="5372357" y="3613021"/>
                </a:lnTo>
                <a:lnTo>
                  <a:pt x="5355852" y="3591400"/>
                </a:lnTo>
                <a:lnTo>
                  <a:pt x="5338650" y="3568151"/>
                </a:lnTo>
                <a:lnTo>
                  <a:pt x="5326330" y="3550017"/>
                </a:lnTo>
                <a:lnTo>
                  <a:pt x="5314010" y="3532349"/>
                </a:lnTo>
                <a:lnTo>
                  <a:pt x="5300760" y="3513983"/>
                </a:lnTo>
                <a:lnTo>
                  <a:pt x="5286812" y="3494919"/>
                </a:lnTo>
                <a:lnTo>
                  <a:pt x="5271935" y="3475391"/>
                </a:lnTo>
                <a:lnTo>
                  <a:pt x="5256592" y="3455397"/>
                </a:lnTo>
                <a:lnTo>
                  <a:pt x="5240553" y="3435171"/>
                </a:lnTo>
                <a:lnTo>
                  <a:pt x="5224048" y="3414480"/>
                </a:lnTo>
                <a:lnTo>
                  <a:pt x="5207079" y="3393556"/>
                </a:lnTo>
                <a:lnTo>
                  <a:pt x="5189877" y="3372400"/>
                </a:lnTo>
                <a:lnTo>
                  <a:pt x="5172210" y="3351245"/>
                </a:lnTo>
                <a:lnTo>
                  <a:pt x="5154311" y="3330089"/>
                </a:lnTo>
                <a:lnTo>
                  <a:pt x="5136411" y="3308933"/>
                </a:lnTo>
                <a:lnTo>
                  <a:pt x="5118280" y="3287777"/>
                </a:lnTo>
                <a:lnTo>
                  <a:pt x="5100148" y="3266853"/>
                </a:lnTo>
                <a:lnTo>
                  <a:pt x="5082016" y="3245930"/>
                </a:lnTo>
                <a:lnTo>
                  <a:pt x="5064117" y="3225471"/>
                </a:lnTo>
                <a:lnTo>
                  <a:pt x="5046450" y="3205245"/>
                </a:lnTo>
                <a:lnTo>
                  <a:pt x="5029015" y="3185252"/>
                </a:lnTo>
                <a:lnTo>
                  <a:pt x="5011813" y="3165723"/>
                </a:lnTo>
                <a:lnTo>
                  <a:pt x="4995076" y="3148054"/>
                </a:lnTo>
                <a:lnTo>
                  <a:pt x="4978804" y="3129688"/>
                </a:lnTo>
                <a:lnTo>
                  <a:pt x="4962997" y="3112019"/>
                </a:lnTo>
                <a:lnTo>
                  <a:pt x="4947655" y="3095048"/>
                </a:lnTo>
                <a:lnTo>
                  <a:pt x="4933010" y="3078774"/>
                </a:lnTo>
                <a:lnTo>
                  <a:pt x="4919062" y="3063198"/>
                </a:lnTo>
                <a:lnTo>
                  <a:pt x="4905812" y="3048552"/>
                </a:lnTo>
                <a:lnTo>
                  <a:pt x="4893492" y="3034835"/>
                </a:lnTo>
                <a:lnTo>
                  <a:pt x="4882101" y="3022048"/>
                </a:lnTo>
                <a:lnTo>
                  <a:pt x="4871641" y="3010192"/>
                </a:lnTo>
                <a:lnTo>
                  <a:pt x="4862110" y="2999498"/>
                </a:lnTo>
                <a:lnTo>
                  <a:pt x="4853044" y="2989268"/>
                </a:lnTo>
                <a:lnTo>
                  <a:pt x="4848627" y="2983921"/>
                </a:lnTo>
                <a:lnTo>
                  <a:pt x="4844443" y="2977179"/>
                </a:lnTo>
                <a:lnTo>
                  <a:pt x="4840956" y="2969740"/>
                </a:lnTo>
                <a:lnTo>
                  <a:pt x="4838399" y="2961835"/>
                </a:lnTo>
                <a:lnTo>
                  <a:pt x="4837004" y="2953466"/>
                </a:lnTo>
                <a:lnTo>
                  <a:pt x="4837004" y="2949746"/>
                </a:lnTo>
                <a:cubicBezTo>
                  <a:pt x="4832634" y="2955024"/>
                  <a:pt x="4828891" y="2960812"/>
                  <a:pt x="4825846" y="2966950"/>
                </a:cubicBezTo>
                <a:cubicBezTo>
                  <a:pt x="4822568" y="2973297"/>
                  <a:pt x="4820756" y="2980271"/>
                  <a:pt x="4820500" y="2987408"/>
                </a:cubicBezTo>
                <a:cubicBezTo>
                  <a:pt x="4848906" y="3033975"/>
                  <a:pt x="4882264" y="3077310"/>
                  <a:pt x="4919992" y="3116669"/>
                </a:cubicBezTo>
                <a:cubicBezTo>
                  <a:pt x="4949747" y="3150612"/>
                  <a:pt x="4982059" y="3187809"/>
                  <a:pt x="5012976" y="3228261"/>
                </a:cubicBezTo>
                <a:lnTo>
                  <a:pt x="5012976" y="3228261"/>
                </a:lnTo>
                <a:cubicBezTo>
                  <a:pt x="5041336" y="3265226"/>
                  <a:pt x="5072950" y="3303818"/>
                  <a:pt x="5105959" y="3344502"/>
                </a:cubicBezTo>
                <a:cubicBezTo>
                  <a:pt x="5162447" y="3414247"/>
                  <a:pt x="5222189" y="3487015"/>
                  <a:pt x="5273795" y="3560944"/>
                </a:cubicBezTo>
                <a:lnTo>
                  <a:pt x="5273795" y="3560944"/>
                </a:lnTo>
                <a:cubicBezTo>
                  <a:pt x="5299597" y="3597909"/>
                  <a:pt x="5326098" y="3633944"/>
                  <a:pt x="5352831" y="3668816"/>
                </a:cubicBezTo>
                <a:cubicBezTo>
                  <a:pt x="5379563" y="3703689"/>
                  <a:pt x="5406529" y="3737166"/>
                  <a:pt x="5433959" y="3769714"/>
                </a:cubicBezTo>
                <a:cubicBezTo>
                  <a:pt x="5573434" y="3935010"/>
                  <a:pt x="5708493" y="4058923"/>
                  <a:pt x="5782647" y="4088449"/>
                </a:cubicBezTo>
                <a:cubicBezTo>
                  <a:pt x="5816028" y="4098585"/>
                  <a:pt x="5846643" y="4116253"/>
                  <a:pt x="5872144" y="4140060"/>
                </a:cubicBezTo>
                <a:cubicBezTo>
                  <a:pt x="5881000" y="4148592"/>
                  <a:pt x="5882302" y="4162332"/>
                  <a:pt x="5875165" y="4172375"/>
                </a:cubicBezTo>
                <a:cubicBezTo>
                  <a:pt x="5866797" y="4182093"/>
                  <a:pt x="5855709" y="4189067"/>
                  <a:pt x="5843318" y="4192369"/>
                </a:cubicBezTo>
                <a:cubicBezTo>
                  <a:pt x="5783483" y="4207829"/>
                  <a:pt x="5721534" y="4213408"/>
                  <a:pt x="5659909" y="4208875"/>
                </a:cubicBezTo>
                <a:lnTo>
                  <a:pt x="5659909" y="4208875"/>
                </a:lnTo>
                <a:cubicBezTo>
                  <a:pt x="5648541" y="4208201"/>
                  <a:pt x="5637267" y="4206480"/>
                  <a:pt x="5626202" y="4203760"/>
                </a:cubicBezTo>
                <a:cubicBezTo>
                  <a:pt x="5612254" y="4200366"/>
                  <a:pt x="5598517" y="4196158"/>
                  <a:pt x="5585057" y="4191206"/>
                </a:cubicBezTo>
                <a:cubicBezTo>
                  <a:pt x="5485681" y="4152428"/>
                  <a:pt x="5395440" y="4093470"/>
                  <a:pt x="5320054" y="4018006"/>
                </a:cubicBezTo>
                <a:cubicBezTo>
                  <a:pt x="5250316" y="3948261"/>
                  <a:pt x="5178951" y="3867124"/>
                  <a:pt x="5114792" y="3789475"/>
                </a:cubicBezTo>
                <a:cubicBezTo>
                  <a:pt x="5050634" y="3711826"/>
                  <a:pt x="4993682" y="3638361"/>
                  <a:pt x="4952071" y="3583495"/>
                </a:cubicBezTo>
                <a:lnTo>
                  <a:pt x="4933242" y="3558620"/>
                </a:lnTo>
                <a:cubicBezTo>
                  <a:pt x="4833052" y="3426104"/>
                  <a:pt x="4769126" y="3341713"/>
                  <a:pt x="4681489" y="3258484"/>
                </a:cubicBezTo>
                <a:cubicBezTo>
                  <a:pt x="4661684" y="3239304"/>
                  <a:pt x="4637857" y="3224774"/>
                  <a:pt x="4611751" y="3215939"/>
                </a:cubicBezTo>
                <a:cubicBezTo>
                  <a:pt x="4606940" y="3214382"/>
                  <a:pt x="4602058" y="3212987"/>
                  <a:pt x="4597107" y="3211755"/>
                </a:cubicBezTo>
                <a:lnTo>
                  <a:pt x="4597107" y="3211755"/>
                </a:lnTo>
                <a:close/>
                <a:moveTo>
                  <a:pt x="4961370" y="2894880"/>
                </a:moveTo>
                <a:lnTo>
                  <a:pt x="4961370" y="2894880"/>
                </a:lnTo>
                <a:lnTo>
                  <a:pt x="4967414" y="2899297"/>
                </a:lnTo>
                <a:lnTo>
                  <a:pt x="4972528" y="2903715"/>
                </a:lnTo>
                <a:lnTo>
                  <a:pt x="5002050" y="2932310"/>
                </a:lnTo>
                <a:lnTo>
                  <a:pt x="5030410" y="2960673"/>
                </a:lnTo>
                <a:lnTo>
                  <a:pt x="5058305" y="2989268"/>
                </a:lnTo>
                <a:lnTo>
                  <a:pt x="5085968" y="3018096"/>
                </a:lnTo>
                <a:lnTo>
                  <a:pt x="5113165" y="3047157"/>
                </a:lnTo>
                <a:lnTo>
                  <a:pt x="5140131" y="3076449"/>
                </a:lnTo>
                <a:lnTo>
                  <a:pt x="5166631" y="3105975"/>
                </a:lnTo>
                <a:lnTo>
                  <a:pt x="5192899" y="3135733"/>
                </a:lnTo>
                <a:lnTo>
                  <a:pt x="5218934" y="3165723"/>
                </a:lnTo>
                <a:lnTo>
                  <a:pt x="5244505" y="3195713"/>
                </a:lnTo>
                <a:lnTo>
                  <a:pt x="5270075" y="3225936"/>
                </a:lnTo>
                <a:lnTo>
                  <a:pt x="5295413" y="3256392"/>
                </a:lnTo>
                <a:lnTo>
                  <a:pt x="5320519" y="3286847"/>
                </a:lnTo>
                <a:lnTo>
                  <a:pt x="5345392" y="3317302"/>
                </a:lnTo>
                <a:lnTo>
                  <a:pt x="5370265" y="3347990"/>
                </a:lnTo>
                <a:lnTo>
                  <a:pt x="5394906" y="3378678"/>
                </a:lnTo>
                <a:lnTo>
                  <a:pt x="5419546" y="3409365"/>
                </a:lnTo>
                <a:lnTo>
                  <a:pt x="5444187" y="3440053"/>
                </a:lnTo>
                <a:lnTo>
                  <a:pt x="5468595" y="3470741"/>
                </a:lnTo>
                <a:lnTo>
                  <a:pt x="5493003" y="3501429"/>
                </a:lnTo>
                <a:lnTo>
                  <a:pt x="5517644" y="3532117"/>
                </a:lnTo>
                <a:lnTo>
                  <a:pt x="5542285" y="3562804"/>
                </a:lnTo>
                <a:lnTo>
                  <a:pt x="5566925" y="3593492"/>
                </a:lnTo>
                <a:cubicBezTo>
                  <a:pt x="5708028" y="3767622"/>
                  <a:pt x="5857731" y="3998013"/>
                  <a:pt x="6108554" y="3982901"/>
                </a:cubicBezTo>
                <a:lnTo>
                  <a:pt x="6121572" y="3982901"/>
                </a:lnTo>
                <a:lnTo>
                  <a:pt x="6134125" y="3982901"/>
                </a:lnTo>
                <a:lnTo>
                  <a:pt x="6145283" y="3982901"/>
                </a:lnTo>
                <a:lnTo>
                  <a:pt x="6155511" y="3981041"/>
                </a:lnTo>
                <a:lnTo>
                  <a:pt x="6164809" y="3978252"/>
                </a:lnTo>
                <a:lnTo>
                  <a:pt x="6173410" y="3974764"/>
                </a:lnTo>
                <a:lnTo>
                  <a:pt x="6181314" y="3970347"/>
                </a:lnTo>
                <a:lnTo>
                  <a:pt x="6188753" y="3965000"/>
                </a:lnTo>
                <a:lnTo>
                  <a:pt x="6195959" y="3958491"/>
                </a:lnTo>
                <a:lnTo>
                  <a:pt x="6202932" y="3950586"/>
                </a:lnTo>
                <a:lnTo>
                  <a:pt x="6209674" y="3941054"/>
                </a:lnTo>
                <a:lnTo>
                  <a:pt x="6216183" y="3929662"/>
                </a:lnTo>
                <a:lnTo>
                  <a:pt x="6222227" y="3916178"/>
                </a:lnTo>
                <a:lnTo>
                  <a:pt x="6225714" y="3906182"/>
                </a:lnTo>
                <a:lnTo>
                  <a:pt x="6225714" y="3904787"/>
                </a:lnTo>
                <a:lnTo>
                  <a:pt x="6224086" y="3901067"/>
                </a:lnTo>
                <a:lnTo>
                  <a:pt x="6221761" y="3896650"/>
                </a:lnTo>
                <a:lnTo>
                  <a:pt x="6218972" y="3891535"/>
                </a:lnTo>
                <a:lnTo>
                  <a:pt x="6215718" y="3885723"/>
                </a:lnTo>
                <a:lnTo>
                  <a:pt x="6211766" y="3879446"/>
                </a:lnTo>
                <a:lnTo>
                  <a:pt x="6207349" y="3872704"/>
                </a:lnTo>
                <a:lnTo>
                  <a:pt x="6202468" y="3865265"/>
                </a:lnTo>
                <a:lnTo>
                  <a:pt x="6197121" y="3857593"/>
                </a:lnTo>
                <a:lnTo>
                  <a:pt x="6191309" y="3849456"/>
                </a:lnTo>
                <a:lnTo>
                  <a:pt x="6185266" y="3840854"/>
                </a:lnTo>
                <a:lnTo>
                  <a:pt x="6178757" y="3831787"/>
                </a:lnTo>
                <a:lnTo>
                  <a:pt x="6171783" y="3822488"/>
                </a:lnTo>
                <a:lnTo>
                  <a:pt x="6164577" y="3812724"/>
                </a:lnTo>
                <a:lnTo>
                  <a:pt x="6156906" y="3802727"/>
                </a:lnTo>
                <a:lnTo>
                  <a:pt x="6149002" y="3792265"/>
                </a:lnTo>
                <a:lnTo>
                  <a:pt x="6140866" y="3781571"/>
                </a:lnTo>
                <a:lnTo>
                  <a:pt x="6132265" y="3770412"/>
                </a:lnTo>
                <a:lnTo>
                  <a:pt x="6123432" y="3759020"/>
                </a:lnTo>
                <a:lnTo>
                  <a:pt x="6114366" y="3747396"/>
                </a:lnTo>
                <a:lnTo>
                  <a:pt x="6105067" y="3735539"/>
                </a:lnTo>
                <a:lnTo>
                  <a:pt x="6095536" y="3723218"/>
                </a:lnTo>
                <a:lnTo>
                  <a:pt x="6085774" y="3710663"/>
                </a:lnTo>
                <a:lnTo>
                  <a:pt x="6075777" y="3697877"/>
                </a:lnTo>
                <a:lnTo>
                  <a:pt x="6065549" y="3684858"/>
                </a:lnTo>
                <a:lnTo>
                  <a:pt x="6055321" y="3671606"/>
                </a:lnTo>
                <a:lnTo>
                  <a:pt x="6044861" y="3658122"/>
                </a:lnTo>
                <a:lnTo>
                  <a:pt x="6032773" y="3642546"/>
                </a:lnTo>
                <a:lnTo>
                  <a:pt x="6020452" y="3626737"/>
                </a:lnTo>
                <a:lnTo>
                  <a:pt x="6008132" y="3610696"/>
                </a:lnTo>
                <a:lnTo>
                  <a:pt x="5995579" y="3594655"/>
                </a:lnTo>
                <a:lnTo>
                  <a:pt x="5983026" y="3578380"/>
                </a:lnTo>
                <a:lnTo>
                  <a:pt x="5970241" y="3561874"/>
                </a:lnTo>
                <a:lnTo>
                  <a:pt x="5957456" y="3545368"/>
                </a:lnTo>
                <a:lnTo>
                  <a:pt x="5944671" y="3528629"/>
                </a:lnTo>
                <a:lnTo>
                  <a:pt x="5931885" y="3511890"/>
                </a:lnTo>
                <a:lnTo>
                  <a:pt x="5919100" y="3495151"/>
                </a:lnTo>
                <a:lnTo>
                  <a:pt x="5906315" y="3478413"/>
                </a:lnTo>
                <a:lnTo>
                  <a:pt x="5893530" y="3461441"/>
                </a:lnTo>
                <a:lnTo>
                  <a:pt x="5880745" y="3444703"/>
                </a:lnTo>
                <a:lnTo>
                  <a:pt x="5867959" y="3427964"/>
                </a:lnTo>
                <a:lnTo>
                  <a:pt x="5855174" y="3410760"/>
                </a:lnTo>
                <a:lnTo>
                  <a:pt x="5842621" y="3394022"/>
                </a:lnTo>
                <a:lnTo>
                  <a:pt x="5830301" y="3377515"/>
                </a:lnTo>
                <a:lnTo>
                  <a:pt x="5817980" y="3361009"/>
                </a:lnTo>
                <a:lnTo>
                  <a:pt x="5805893" y="3344735"/>
                </a:lnTo>
                <a:lnTo>
                  <a:pt x="5794037" y="3328461"/>
                </a:lnTo>
                <a:lnTo>
                  <a:pt x="5782414" y="3312420"/>
                </a:lnTo>
                <a:lnTo>
                  <a:pt x="5771024" y="3296611"/>
                </a:lnTo>
                <a:lnTo>
                  <a:pt x="5759866" y="3281035"/>
                </a:lnTo>
                <a:lnTo>
                  <a:pt x="5748940" y="3265691"/>
                </a:lnTo>
                <a:lnTo>
                  <a:pt x="5738247" y="3250579"/>
                </a:lnTo>
                <a:lnTo>
                  <a:pt x="5728019" y="3235933"/>
                </a:lnTo>
                <a:lnTo>
                  <a:pt x="5718023" y="3221519"/>
                </a:lnTo>
                <a:lnTo>
                  <a:pt x="5708260" y="3207338"/>
                </a:lnTo>
                <a:lnTo>
                  <a:pt x="5698962" y="3193621"/>
                </a:lnTo>
                <a:lnTo>
                  <a:pt x="5690128" y="3180137"/>
                </a:lnTo>
                <a:lnTo>
                  <a:pt x="5681527" y="3167118"/>
                </a:lnTo>
                <a:cubicBezTo>
                  <a:pt x="5664093" y="3139917"/>
                  <a:pt x="5645728" y="3113647"/>
                  <a:pt x="5626667" y="3087609"/>
                </a:cubicBezTo>
                <a:lnTo>
                  <a:pt x="5609233" y="3064360"/>
                </a:lnTo>
                <a:lnTo>
                  <a:pt x="5590868" y="3041112"/>
                </a:lnTo>
                <a:lnTo>
                  <a:pt x="5572039" y="3017864"/>
                </a:lnTo>
                <a:lnTo>
                  <a:pt x="5552513" y="2994615"/>
                </a:lnTo>
                <a:lnTo>
                  <a:pt x="5532521" y="2971367"/>
                </a:lnTo>
                <a:lnTo>
                  <a:pt x="5512297" y="2948119"/>
                </a:lnTo>
                <a:lnTo>
                  <a:pt x="5491841" y="2924870"/>
                </a:lnTo>
                <a:lnTo>
                  <a:pt x="5471384" y="2901622"/>
                </a:lnTo>
                <a:lnTo>
                  <a:pt x="5450928" y="2878374"/>
                </a:lnTo>
                <a:lnTo>
                  <a:pt x="5430472" y="2855125"/>
                </a:lnTo>
                <a:lnTo>
                  <a:pt x="5410247" y="2831877"/>
                </a:lnTo>
                <a:lnTo>
                  <a:pt x="5390489" y="2810024"/>
                </a:lnTo>
                <a:lnTo>
                  <a:pt x="5371195" y="2788635"/>
                </a:lnTo>
                <a:lnTo>
                  <a:pt x="5352365" y="2767712"/>
                </a:lnTo>
                <a:lnTo>
                  <a:pt x="5334234" y="2747253"/>
                </a:lnTo>
                <a:lnTo>
                  <a:pt x="5316799" y="2727260"/>
                </a:lnTo>
                <a:lnTo>
                  <a:pt x="5300295" y="2707964"/>
                </a:lnTo>
                <a:lnTo>
                  <a:pt x="5284720" y="2689365"/>
                </a:lnTo>
                <a:lnTo>
                  <a:pt x="5270307" y="2671464"/>
                </a:lnTo>
                <a:lnTo>
                  <a:pt x="5257057" y="2654028"/>
                </a:lnTo>
                <a:lnTo>
                  <a:pt x="5244970" y="2637289"/>
                </a:lnTo>
                <a:lnTo>
                  <a:pt x="5234276" y="2621247"/>
                </a:lnTo>
                <a:lnTo>
                  <a:pt x="5224978" y="2605671"/>
                </a:lnTo>
                <a:lnTo>
                  <a:pt x="5217075" y="2590327"/>
                </a:lnTo>
                <a:lnTo>
                  <a:pt x="5210798" y="2574751"/>
                </a:lnTo>
                <a:lnTo>
                  <a:pt x="5206614" y="2558245"/>
                </a:lnTo>
                <a:lnTo>
                  <a:pt x="5206614" y="2555455"/>
                </a:lnTo>
                <a:cubicBezTo>
                  <a:pt x="5193294" y="2574914"/>
                  <a:pt x="5181787" y="2595535"/>
                  <a:pt x="5172210" y="2617063"/>
                </a:cubicBezTo>
                <a:cubicBezTo>
                  <a:pt x="5201267" y="2651005"/>
                  <a:pt x="5237763" y="2691457"/>
                  <a:pt x="5279838" y="2737722"/>
                </a:cubicBezTo>
                <a:cubicBezTo>
                  <a:pt x="5385375" y="2853963"/>
                  <a:pt x="5525082" y="3008564"/>
                  <a:pt x="5660373" y="3186647"/>
                </a:cubicBezTo>
                <a:lnTo>
                  <a:pt x="5660373" y="3186647"/>
                </a:lnTo>
                <a:cubicBezTo>
                  <a:pt x="5719651" y="3264528"/>
                  <a:pt x="5779392" y="3349385"/>
                  <a:pt x="5836578" y="3431219"/>
                </a:cubicBezTo>
                <a:cubicBezTo>
                  <a:pt x="5869586" y="3477715"/>
                  <a:pt x="5901666" y="3524212"/>
                  <a:pt x="5931188" y="3564896"/>
                </a:cubicBezTo>
                <a:lnTo>
                  <a:pt x="5954434" y="3596747"/>
                </a:lnTo>
                <a:cubicBezTo>
                  <a:pt x="5995533" y="3658262"/>
                  <a:pt x="6041536" y="3716359"/>
                  <a:pt x="6092050" y="3770412"/>
                </a:cubicBezTo>
                <a:cubicBezTo>
                  <a:pt x="6147840" y="3825045"/>
                  <a:pt x="6190147" y="3871774"/>
                  <a:pt x="6194796" y="3904787"/>
                </a:cubicBezTo>
                <a:cubicBezTo>
                  <a:pt x="6199446" y="3937800"/>
                  <a:pt x="6165971" y="3961048"/>
                  <a:pt x="6067409" y="3955933"/>
                </a:cubicBezTo>
                <a:cubicBezTo>
                  <a:pt x="5906315" y="3947564"/>
                  <a:pt x="5808682" y="3837832"/>
                  <a:pt x="5726392" y="3745536"/>
                </a:cubicBezTo>
                <a:cubicBezTo>
                  <a:pt x="5712677" y="3730192"/>
                  <a:pt x="5699659" y="3715546"/>
                  <a:pt x="5686874" y="3702062"/>
                </a:cubicBezTo>
                <a:cubicBezTo>
                  <a:pt x="5640382" y="3653705"/>
                  <a:pt x="5583894" y="3585820"/>
                  <a:pt x="5527640" y="3516075"/>
                </a:cubicBezTo>
                <a:cubicBezTo>
                  <a:pt x="5471384" y="3446330"/>
                  <a:pt x="5416059" y="3375190"/>
                  <a:pt x="5375147" y="3321952"/>
                </a:cubicBezTo>
                <a:cubicBezTo>
                  <a:pt x="5334234" y="3268713"/>
                  <a:pt x="5295878" y="3220589"/>
                  <a:pt x="5260312" y="3177347"/>
                </a:cubicBezTo>
                <a:cubicBezTo>
                  <a:pt x="5224746" y="3134105"/>
                  <a:pt x="5190574" y="3095746"/>
                  <a:pt x="5161052" y="3062965"/>
                </a:cubicBezTo>
                <a:cubicBezTo>
                  <a:pt x="5145245" y="3045994"/>
                  <a:pt x="5131762" y="3029953"/>
                  <a:pt x="5118512" y="3014609"/>
                </a:cubicBezTo>
                <a:cubicBezTo>
                  <a:pt x="5079459" y="2968112"/>
                  <a:pt x="5045520" y="2928823"/>
                  <a:pt x="4990427" y="2902087"/>
                </a:cubicBezTo>
                <a:cubicBezTo>
                  <a:pt x="4981198" y="2897670"/>
                  <a:pt x="4971296" y="2894834"/>
                  <a:pt x="4961137" y="2893718"/>
                </a:cubicBezTo>
                <a:lnTo>
                  <a:pt x="4961137" y="2893718"/>
                </a:lnTo>
                <a:close/>
                <a:moveTo>
                  <a:pt x="5333304" y="2509191"/>
                </a:moveTo>
                <a:lnTo>
                  <a:pt x="5339580" y="2513375"/>
                </a:lnTo>
                <a:lnTo>
                  <a:pt x="5354225" y="2524534"/>
                </a:lnTo>
                <a:lnTo>
                  <a:pt x="5369102" y="2537089"/>
                </a:lnTo>
                <a:lnTo>
                  <a:pt x="5384445" y="2550805"/>
                </a:lnTo>
                <a:lnTo>
                  <a:pt x="5400252" y="2565917"/>
                </a:lnTo>
                <a:lnTo>
                  <a:pt x="5416524" y="2582190"/>
                </a:lnTo>
                <a:lnTo>
                  <a:pt x="5433261" y="2599627"/>
                </a:lnTo>
                <a:lnTo>
                  <a:pt x="5450463" y="2617993"/>
                </a:lnTo>
                <a:lnTo>
                  <a:pt x="5468130" y="2637289"/>
                </a:lnTo>
                <a:lnTo>
                  <a:pt x="5486029" y="2657515"/>
                </a:lnTo>
                <a:lnTo>
                  <a:pt x="5504394" y="2678438"/>
                </a:lnTo>
                <a:lnTo>
                  <a:pt x="5522990" y="2700059"/>
                </a:lnTo>
                <a:lnTo>
                  <a:pt x="5541587" y="2722145"/>
                </a:lnTo>
                <a:lnTo>
                  <a:pt x="5560416" y="2745393"/>
                </a:lnTo>
                <a:lnTo>
                  <a:pt x="5579245" y="2768642"/>
                </a:lnTo>
                <a:lnTo>
                  <a:pt x="5598075" y="2791890"/>
                </a:lnTo>
                <a:lnTo>
                  <a:pt x="5672694" y="2884883"/>
                </a:lnTo>
                <a:lnTo>
                  <a:pt x="5690825" y="2908132"/>
                </a:lnTo>
                <a:cubicBezTo>
                  <a:pt x="5780787" y="3019561"/>
                  <a:pt x="5863263" y="3136825"/>
                  <a:pt x="5937697" y="3259181"/>
                </a:cubicBezTo>
                <a:lnTo>
                  <a:pt x="5956991" y="3291264"/>
                </a:lnTo>
                <a:lnTo>
                  <a:pt x="5976285" y="3323579"/>
                </a:lnTo>
                <a:lnTo>
                  <a:pt x="5995811" y="3355894"/>
                </a:lnTo>
                <a:lnTo>
                  <a:pt x="6015339" y="3387977"/>
                </a:lnTo>
                <a:lnTo>
                  <a:pt x="6034865" y="3419594"/>
                </a:lnTo>
                <a:lnTo>
                  <a:pt x="6054391" y="3450747"/>
                </a:lnTo>
                <a:lnTo>
                  <a:pt x="6073918" y="3480970"/>
                </a:lnTo>
                <a:lnTo>
                  <a:pt x="6093212" y="3510263"/>
                </a:lnTo>
                <a:lnTo>
                  <a:pt x="6112273" y="3538393"/>
                </a:lnTo>
                <a:lnTo>
                  <a:pt x="6131103" y="3565129"/>
                </a:lnTo>
                <a:lnTo>
                  <a:pt x="6149700" y="3590005"/>
                </a:lnTo>
                <a:lnTo>
                  <a:pt x="6167831" y="3613253"/>
                </a:lnTo>
                <a:lnTo>
                  <a:pt x="6185498" y="3634177"/>
                </a:lnTo>
                <a:lnTo>
                  <a:pt x="6202700" y="3652775"/>
                </a:lnTo>
                <a:lnTo>
                  <a:pt x="6218972" y="3668816"/>
                </a:lnTo>
                <a:lnTo>
                  <a:pt x="6234314" y="3682068"/>
                </a:lnTo>
                <a:lnTo>
                  <a:pt x="6248495" y="3692297"/>
                </a:lnTo>
                <a:lnTo>
                  <a:pt x="6260815" y="3699272"/>
                </a:lnTo>
                <a:lnTo>
                  <a:pt x="6271043" y="3703224"/>
                </a:lnTo>
                <a:lnTo>
                  <a:pt x="6278714" y="3704619"/>
                </a:lnTo>
                <a:lnTo>
                  <a:pt x="6284293" y="3704619"/>
                </a:lnTo>
                <a:lnTo>
                  <a:pt x="6289175" y="3703224"/>
                </a:lnTo>
                <a:lnTo>
                  <a:pt x="6295218" y="3699737"/>
                </a:lnTo>
                <a:lnTo>
                  <a:pt x="6302193" y="3693460"/>
                </a:lnTo>
                <a:lnTo>
                  <a:pt x="6308933" y="3684625"/>
                </a:lnTo>
                <a:lnTo>
                  <a:pt x="6315210" y="3673001"/>
                </a:lnTo>
                <a:lnTo>
                  <a:pt x="6320789" y="3658587"/>
                </a:lnTo>
                <a:lnTo>
                  <a:pt x="6325439" y="3641384"/>
                </a:lnTo>
                <a:lnTo>
                  <a:pt x="6328925" y="3621390"/>
                </a:lnTo>
                <a:lnTo>
                  <a:pt x="6331250" y="3598142"/>
                </a:lnTo>
                <a:lnTo>
                  <a:pt x="6331250" y="3573731"/>
                </a:lnTo>
                <a:lnTo>
                  <a:pt x="6331250" y="3543276"/>
                </a:lnTo>
                <a:lnTo>
                  <a:pt x="6329623" y="3515145"/>
                </a:lnTo>
                <a:lnTo>
                  <a:pt x="6326833" y="3485387"/>
                </a:lnTo>
                <a:lnTo>
                  <a:pt x="6322881" y="3454467"/>
                </a:lnTo>
                <a:lnTo>
                  <a:pt x="6317767" y="3422384"/>
                </a:lnTo>
                <a:lnTo>
                  <a:pt x="6311491" y="3389139"/>
                </a:lnTo>
                <a:lnTo>
                  <a:pt x="6304285" y="3355197"/>
                </a:lnTo>
                <a:lnTo>
                  <a:pt x="6296846" y="3321022"/>
                </a:lnTo>
                <a:lnTo>
                  <a:pt x="6287780" y="3285684"/>
                </a:lnTo>
                <a:lnTo>
                  <a:pt x="6277784" y="3250114"/>
                </a:lnTo>
                <a:lnTo>
                  <a:pt x="6267091" y="3214312"/>
                </a:lnTo>
                <a:lnTo>
                  <a:pt x="6255701" y="3178277"/>
                </a:lnTo>
                <a:lnTo>
                  <a:pt x="6243613" y="3142475"/>
                </a:lnTo>
                <a:lnTo>
                  <a:pt x="6230828" y="3106672"/>
                </a:lnTo>
                <a:lnTo>
                  <a:pt x="6217577" y="3071335"/>
                </a:lnTo>
                <a:lnTo>
                  <a:pt x="6203862" y="3036462"/>
                </a:lnTo>
                <a:lnTo>
                  <a:pt x="6189683" y="3002287"/>
                </a:lnTo>
                <a:lnTo>
                  <a:pt x="6175270" y="2968810"/>
                </a:lnTo>
                <a:lnTo>
                  <a:pt x="6160625" y="2936494"/>
                </a:lnTo>
                <a:lnTo>
                  <a:pt x="6145748" y="2905109"/>
                </a:lnTo>
                <a:lnTo>
                  <a:pt x="6130638" y="2875119"/>
                </a:lnTo>
                <a:lnTo>
                  <a:pt x="6115760" y="2845826"/>
                </a:lnTo>
                <a:lnTo>
                  <a:pt x="6100651" y="2818626"/>
                </a:lnTo>
                <a:lnTo>
                  <a:pt x="6085541" y="2793052"/>
                </a:lnTo>
                <a:lnTo>
                  <a:pt x="6070198" y="2768177"/>
                </a:lnTo>
                <a:lnTo>
                  <a:pt x="6054159" y="2743069"/>
                </a:lnTo>
                <a:lnTo>
                  <a:pt x="6037654" y="2717728"/>
                </a:lnTo>
                <a:lnTo>
                  <a:pt x="6020452" y="2692387"/>
                </a:lnTo>
                <a:lnTo>
                  <a:pt x="6002786" y="2666814"/>
                </a:lnTo>
                <a:lnTo>
                  <a:pt x="5984654" y="2641241"/>
                </a:lnTo>
                <a:lnTo>
                  <a:pt x="5966057" y="2615668"/>
                </a:lnTo>
                <a:lnTo>
                  <a:pt x="5946996" y="2590095"/>
                </a:lnTo>
                <a:lnTo>
                  <a:pt x="5927468" y="2564521"/>
                </a:lnTo>
                <a:lnTo>
                  <a:pt x="5907477" y="2538949"/>
                </a:lnTo>
                <a:lnTo>
                  <a:pt x="5887021" y="2513375"/>
                </a:lnTo>
                <a:lnTo>
                  <a:pt x="5866332" y="2487802"/>
                </a:lnTo>
                <a:lnTo>
                  <a:pt x="5845178" y="2462461"/>
                </a:lnTo>
                <a:lnTo>
                  <a:pt x="5823792" y="2437121"/>
                </a:lnTo>
                <a:lnTo>
                  <a:pt x="5801941" y="2412013"/>
                </a:lnTo>
                <a:lnTo>
                  <a:pt x="5778695" y="2387137"/>
                </a:lnTo>
                <a:lnTo>
                  <a:pt x="5755449" y="2362261"/>
                </a:lnTo>
                <a:lnTo>
                  <a:pt x="5732203" y="2337618"/>
                </a:lnTo>
                <a:lnTo>
                  <a:pt x="5708957" y="2314370"/>
                </a:lnTo>
                <a:lnTo>
                  <a:pt x="5685711" y="2291121"/>
                </a:lnTo>
                <a:lnTo>
                  <a:pt x="5662465" y="2267873"/>
                </a:lnTo>
                <a:lnTo>
                  <a:pt x="5639220" y="2244625"/>
                </a:lnTo>
                <a:lnTo>
                  <a:pt x="5615974" y="2221376"/>
                </a:lnTo>
                <a:lnTo>
                  <a:pt x="5592728" y="2198128"/>
                </a:lnTo>
                <a:lnTo>
                  <a:pt x="5568087" y="2174880"/>
                </a:lnTo>
                <a:lnTo>
                  <a:pt x="5543214" y="2151632"/>
                </a:lnTo>
                <a:lnTo>
                  <a:pt x="5518341" y="2129778"/>
                </a:lnTo>
                <a:lnTo>
                  <a:pt x="5493235" y="2108390"/>
                </a:lnTo>
                <a:lnTo>
                  <a:pt x="5467897" y="2087234"/>
                </a:lnTo>
                <a:lnTo>
                  <a:pt x="5442560" y="2066543"/>
                </a:lnTo>
                <a:lnTo>
                  <a:pt x="5416989" y="2046317"/>
                </a:lnTo>
                <a:lnTo>
                  <a:pt x="5400717" y="2033995"/>
                </a:lnTo>
                <a:lnTo>
                  <a:pt x="5382585" y="2054454"/>
                </a:lnTo>
                <a:lnTo>
                  <a:pt x="5371195" y="2067473"/>
                </a:lnTo>
                <a:cubicBezTo>
                  <a:pt x="5476754" y="2133684"/>
                  <a:pt x="5573527" y="2212961"/>
                  <a:pt x="5659211" y="2303443"/>
                </a:cubicBezTo>
                <a:cubicBezTo>
                  <a:pt x="5756798" y="2405317"/>
                  <a:pt x="5848223" y="2512934"/>
                  <a:pt x="5933048" y="2625665"/>
                </a:cubicBezTo>
                <a:lnTo>
                  <a:pt x="5933048" y="2625665"/>
                </a:lnTo>
                <a:cubicBezTo>
                  <a:pt x="5945601" y="2642101"/>
                  <a:pt x="5957921" y="2658910"/>
                  <a:pt x="5970009" y="2676113"/>
                </a:cubicBezTo>
                <a:cubicBezTo>
                  <a:pt x="5982096" y="2693317"/>
                  <a:pt x="5993882" y="2710521"/>
                  <a:pt x="6005342" y="2727725"/>
                </a:cubicBezTo>
                <a:cubicBezTo>
                  <a:pt x="6059389" y="2809977"/>
                  <a:pt x="6108531" y="2895392"/>
                  <a:pt x="6152489" y="2983456"/>
                </a:cubicBezTo>
                <a:lnTo>
                  <a:pt x="6152489" y="2983456"/>
                </a:lnTo>
                <a:cubicBezTo>
                  <a:pt x="6157371" y="2993220"/>
                  <a:pt x="6163647" y="3006705"/>
                  <a:pt x="6170853" y="3025536"/>
                </a:cubicBezTo>
                <a:cubicBezTo>
                  <a:pt x="6178060" y="3044367"/>
                  <a:pt x="6185963" y="3064825"/>
                  <a:pt x="6194099" y="3088539"/>
                </a:cubicBezTo>
                <a:cubicBezTo>
                  <a:pt x="6237569" y="3211057"/>
                  <a:pt x="6294289" y="3401926"/>
                  <a:pt x="6309166" y="3531884"/>
                </a:cubicBezTo>
                <a:cubicBezTo>
                  <a:pt x="6315582" y="3571336"/>
                  <a:pt x="6313350" y="3611719"/>
                  <a:pt x="6302657" y="3650218"/>
                </a:cubicBezTo>
                <a:cubicBezTo>
                  <a:pt x="6299449" y="3660261"/>
                  <a:pt x="6293196" y="3669026"/>
                  <a:pt x="6284758" y="3675326"/>
                </a:cubicBezTo>
                <a:cubicBezTo>
                  <a:pt x="6276227" y="3680906"/>
                  <a:pt x="6265418" y="3681696"/>
                  <a:pt x="6256166" y="3677419"/>
                </a:cubicBezTo>
                <a:cubicBezTo>
                  <a:pt x="6238010" y="3668026"/>
                  <a:pt x="6222738" y="3653891"/>
                  <a:pt x="6211999" y="3636501"/>
                </a:cubicBezTo>
                <a:lnTo>
                  <a:pt x="6211999" y="3636501"/>
                </a:lnTo>
                <a:cubicBezTo>
                  <a:pt x="6168761" y="3576753"/>
                  <a:pt x="6129243" y="3510960"/>
                  <a:pt x="6088330" y="3442843"/>
                </a:cubicBezTo>
                <a:cubicBezTo>
                  <a:pt x="6057181" y="3391232"/>
                  <a:pt x="6025566" y="3338225"/>
                  <a:pt x="5990697" y="3285684"/>
                </a:cubicBezTo>
                <a:lnTo>
                  <a:pt x="5990697" y="3285684"/>
                </a:lnTo>
                <a:cubicBezTo>
                  <a:pt x="5960943" y="3240815"/>
                  <a:pt x="5931885" y="3195713"/>
                  <a:pt x="5903293" y="3151077"/>
                </a:cubicBezTo>
                <a:cubicBezTo>
                  <a:pt x="5797524" y="2986246"/>
                  <a:pt x="5694080" y="2825600"/>
                  <a:pt x="5563438" y="2694712"/>
                </a:cubicBezTo>
                <a:lnTo>
                  <a:pt x="5524385" y="2655190"/>
                </a:lnTo>
                <a:cubicBezTo>
                  <a:pt x="5450696" y="2580331"/>
                  <a:pt x="5396300" y="2524999"/>
                  <a:pt x="5333536" y="2508028"/>
                </a:cubicBezTo>
                <a:lnTo>
                  <a:pt x="5333536" y="2508028"/>
                </a:lnTo>
                <a:close/>
                <a:moveTo>
                  <a:pt x="3165625" y="6285182"/>
                </a:moveTo>
                <a:lnTo>
                  <a:pt x="3175156" y="6285182"/>
                </a:lnTo>
                <a:lnTo>
                  <a:pt x="3184222" y="6282624"/>
                </a:lnTo>
                <a:lnTo>
                  <a:pt x="3194217" y="6279370"/>
                </a:lnTo>
                <a:lnTo>
                  <a:pt x="3203981" y="6275883"/>
                </a:lnTo>
                <a:lnTo>
                  <a:pt x="3213279" y="6271930"/>
                </a:lnTo>
                <a:lnTo>
                  <a:pt x="3222345" y="6267746"/>
                </a:lnTo>
                <a:lnTo>
                  <a:pt x="3231178" y="6263328"/>
                </a:lnTo>
                <a:lnTo>
                  <a:pt x="3239779" y="6258447"/>
                </a:lnTo>
                <a:lnTo>
                  <a:pt x="3247915" y="6253332"/>
                </a:lnTo>
                <a:lnTo>
                  <a:pt x="3255819" y="6247985"/>
                </a:lnTo>
                <a:lnTo>
                  <a:pt x="3263490" y="6242172"/>
                </a:lnTo>
                <a:lnTo>
                  <a:pt x="3270929" y="6236128"/>
                </a:lnTo>
                <a:lnTo>
                  <a:pt x="3278135" y="6229851"/>
                </a:lnTo>
                <a:lnTo>
                  <a:pt x="3285109" y="6223341"/>
                </a:lnTo>
                <a:lnTo>
                  <a:pt x="3291850" y="6216367"/>
                </a:lnTo>
                <a:lnTo>
                  <a:pt x="3298359" y="6209160"/>
                </a:lnTo>
                <a:lnTo>
                  <a:pt x="3304868" y="6201488"/>
                </a:lnTo>
                <a:lnTo>
                  <a:pt x="3311144" y="6193584"/>
                </a:lnTo>
                <a:lnTo>
                  <a:pt x="3317188" y="6185446"/>
                </a:lnTo>
                <a:lnTo>
                  <a:pt x="3323000" y="6177077"/>
                </a:lnTo>
                <a:lnTo>
                  <a:pt x="3328578" y="6168243"/>
                </a:lnTo>
                <a:lnTo>
                  <a:pt x="3333925" y="6159176"/>
                </a:lnTo>
                <a:lnTo>
                  <a:pt x="3339272" y="6149877"/>
                </a:lnTo>
                <a:lnTo>
                  <a:pt x="3344386" y="6140113"/>
                </a:lnTo>
                <a:lnTo>
                  <a:pt x="3349267" y="6130115"/>
                </a:lnTo>
                <a:lnTo>
                  <a:pt x="3353916" y="6119886"/>
                </a:lnTo>
                <a:lnTo>
                  <a:pt x="3358333" y="6109425"/>
                </a:lnTo>
                <a:lnTo>
                  <a:pt x="3362750" y="6098498"/>
                </a:lnTo>
                <a:lnTo>
                  <a:pt x="3366934" y="6087339"/>
                </a:lnTo>
                <a:lnTo>
                  <a:pt x="3370886" y="6075947"/>
                </a:lnTo>
                <a:lnTo>
                  <a:pt x="3374605" y="6064323"/>
                </a:lnTo>
                <a:lnTo>
                  <a:pt x="3401571" y="5977374"/>
                </a:lnTo>
                <a:cubicBezTo>
                  <a:pt x="3405917" y="5945292"/>
                  <a:pt x="3408940" y="5910256"/>
                  <a:pt x="3410636" y="5872292"/>
                </a:cubicBezTo>
                <a:cubicBezTo>
                  <a:pt x="3412031" y="5838047"/>
                  <a:pt x="3412031" y="5801454"/>
                  <a:pt x="3410636" y="5762560"/>
                </a:cubicBezTo>
                <a:lnTo>
                  <a:pt x="3364145" y="4222592"/>
                </a:lnTo>
                <a:cubicBezTo>
                  <a:pt x="3355311" y="4232123"/>
                  <a:pt x="3346478" y="4241423"/>
                  <a:pt x="3337412" y="4250722"/>
                </a:cubicBezTo>
                <a:lnTo>
                  <a:pt x="3383904" y="5705369"/>
                </a:lnTo>
                <a:cubicBezTo>
                  <a:pt x="3385136" y="5745821"/>
                  <a:pt x="3385136" y="5783716"/>
                  <a:pt x="3383904" y="5819054"/>
                </a:cubicBezTo>
                <a:cubicBezTo>
                  <a:pt x="3377627" y="5973189"/>
                  <a:pt x="3346478" y="6080364"/>
                  <a:pt x="3301613" y="6149644"/>
                </a:cubicBezTo>
                <a:cubicBezTo>
                  <a:pt x="3271858" y="6200651"/>
                  <a:pt x="3222275" y="6237012"/>
                  <a:pt x="3164695" y="6250077"/>
                </a:cubicBezTo>
                <a:cubicBezTo>
                  <a:pt x="3107115" y="6237012"/>
                  <a:pt x="3057531" y="6200651"/>
                  <a:pt x="3027777" y="6149644"/>
                </a:cubicBezTo>
                <a:cubicBezTo>
                  <a:pt x="2982912" y="6079899"/>
                  <a:pt x="2951763" y="5973189"/>
                  <a:pt x="2945486" y="5819054"/>
                </a:cubicBezTo>
                <a:cubicBezTo>
                  <a:pt x="2944092" y="5783716"/>
                  <a:pt x="2944092" y="5745821"/>
                  <a:pt x="2945486" y="5705369"/>
                </a:cubicBezTo>
                <a:lnTo>
                  <a:pt x="2991978" y="4250722"/>
                </a:lnTo>
                <a:cubicBezTo>
                  <a:pt x="2982912" y="4241423"/>
                  <a:pt x="2973846" y="4232123"/>
                  <a:pt x="2965245" y="4222592"/>
                </a:cubicBezTo>
                <a:lnTo>
                  <a:pt x="2918753" y="5762560"/>
                </a:lnTo>
                <a:cubicBezTo>
                  <a:pt x="2917522" y="5801454"/>
                  <a:pt x="2917522" y="5838047"/>
                  <a:pt x="2918753" y="5872292"/>
                </a:cubicBezTo>
                <a:cubicBezTo>
                  <a:pt x="2920311" y="5910256"/>
                  <a:pt x="2923333" y="5945292"/>
                  <a:pt x="2927820" y="5977374"/>
                </a:cubicBezTo>
                <a:lnTo>
                  <a:pt x="2954785" y="6064323"/>
                </a:lnTo>
                <a:lnTo>
                  <a:pt x="2958504" y="6075947"/>
                </a:lnTo>
                <a:lnTo>
                  <a:pt x="2962456" y="6087339"/>
                </a:lnTo>
                <a:lnTo>
                  <a:pt x="2966640" y="6098498"/>
                </a:lnTo>
                <a:lnTo>
                  <a:pt x="2972684" y="6109889"/>
                </a:lnTo>
                <a:lnTo>
                  <a:pt x="2977101" y="6120351"/>
                </a:lnTo>
                <a:lnTo>
                  <a:pt x="2981750" y="6130581"/>
                </a:lnTo>
                <a:lnTo>
                  <a:pt x="2986632" y="6140577"/>
                </a:lnTo>
                <a:lnTo>
                  <a:pt x="2991746" y="6150342"/>
                </a:lnTo>
                <a:lnTo>
                  <a:pt x="2997092" y="6159641"/>
                </a:lnTo>
                <a:lnTo>
                  <a:pt x="3002439" y="6168708"/>
                </a:lnTo>
                <a:lnTo>
                  <a:pt x="3008018" y="6177542"/>
                </a:lnTo>
                <a:lnTo>
                  <a:pt x="3013829" y="6185912"/>
                </a:lnTo>
                <a:lnTo>
                  <a:pt x="3019176" y="6193584"/>
                </a:lnTo>
                <a:lnTo>
                  <a:pt x="3025452" y="6201488"/>
                </a:lnTo>
                <a:lnTo>
                  <a:pt x="3031961" y="6209160"/>
                </a:lnTo>
                <a:lnTo>
                  <a:pt x="3038470" y="6216367"/>
                </a:lnTo>
                <a:lnTo>
                  <a:pt x="3045211" y="6223341"/>
                </a:lnTo>
                <a:lnTo>
                  <a:pt x="3052185" y="6229851"/>
                </a:lnTo>
                <a:lnTo>
                  <a:pt x="3059391" y="6236128"/>
                </a:lnTo>
                <a:lnTo>
                  <a:pt x="3066830" y="6242172"/>
                </a:lnTo>
                <a:lnTo>
                  <a:pt x="3074501" y="6247985"/>
                </a:lnTo>
                <a:lnTo>
                  <a:pt x="3082405" y="6253332"/>
                </a:lnTo>
                <a:lnTo>
                  <a:pt x="3090541" y="6258447"/>
                </a:lnTo>
                <a:lnTo>
                  <a:pt x="3099142" y="6263328"/>
                </a:lnTo>
                <a:lnTo>
                  <a:pt x="3107975" y="6267746"/>
                </a:lnTo>
                <a:lnTo>
                  <a:pt x="3117041" y="6271930"/>
                </a:lnTo>
                <a:lnTo>
                  <a:pt x="3126339" y="6275883"/>
                </a:lnTo>
                <a:lnTo>
                  <a:pt x="3136103" y="6279370"/>
                </a:lnTo>
                <a:lnTo>
                  <a:pt x="3146098" y="6282624"/>
                </a:lnTo>
                <a:lnTo>
                  <a:pt x="3156326" y="6286577"/>
                </a:lnTo>
                <a:lnTo>
                  <a:pt x="3165857" y="6286577"/>
                </a:lnTo>
                <a:close/>
                <a:moveTo>
                  <a:pt x="3432488" y="6016896"/>
                </a:moveTo>
                <a:lnTo>
                  <a:pt x="3453176" y="6046189"/>
                </a:lnTo>
                <a:lnTo>
                  <a:pt x="3456896" y="6051304"/>
                </a:lnTo>
                <a:lnTo>
                  <a:pt x="3460848" y="6056883"/>
                </a:lnTo>
                <a:lnTo>
                  <a:pt x="3465264" y="6063161"/>
                </a:lnTo>
                <a:lnTo>
                  <a:pt x="3470146" y="6069670"/>
                </a:lnTo>
                <a:lnTo>
                  <a:pt x="3475260" y="6076645"/>
                </a:lnTo>
                <a:lnTo>
                  <a:pt x="3480839" y="6083851"/>
                </a:lnTo>
                <a:lnTo>
                  <a:pt x="3486883" y="6091291"/>
                </a:lnTo>
                <a:lnTo>
                  <a:pt x="3493159" y="6098963"/>
                </a:lnTo>
                <a:lnTo>
                  <a:pt x="3499668" y="6106635"/>
                </a:lnTo>
                <a:lnTo>
                  <a:pt x="3506642" y="6114539"/>
                </a:lnTo>
                <a:lnTo>
                  <a:pt x="3513848" y="6122444"/>
                </a:lnTo>
                <a:lnTo>
                  <a:pt x="3521287" y="6130115"/>
                </a:lnTo>
                <a:lnTo>
                  <a:pt x="3528958" y="6137788"/>
                </a:lnTo>
                <a:lnTo>
                  <a:pt x="3536862" y="6145227"/>
                </a:lnTo>
                <a:lnTo>
                  <a:pt x="3544998" y="6152202"/>
                </a:lnTo>
                <a:lnTo>
                  <a:pt x="3553134" y="6158944"/>
                </a:lnTo>
                <a:lnTo>
                  <a:pt x="3561502" y="6165221"/>
                </a:lnTo>
                <a:lnTo>
                  <a:pt x="3570103" y="6170335"/>
                </a:lnTo>
                <a:lnTo>
                  <a:pt x="3578704" y="6175683"/>
                </a:lnTo>
                <a:lnTo>
                  <a:pt x="3587305" y="6180565"/>
                </a:lnTo>
                <a:lnTo>
                  <a:pt x="3595674" y="6184749"/>
                </a:lnTo>
                <a:lnTo>
                  <a:pt x="3604042" y="6188469"/>
                </a:lnTo>
                <a:lnTo>
                  <a:pt x="3612411" y="6191491"/>
                </a:lnTo>
                <a:lnTo>
                  <a:pt x="3620547" y="6193816"/>
                </a:lnTo>
                <a:lnTo>
                  <a:pt x="3628683" y="6195443"/>
                </a:lnTo>
                <a:lnTo>
                  <a:pt x="3636819" y="6195443"/>
                </a:lnTo>
                <a:lnTo>
                  <a:pt x="3644723" y="6195443"/>
                </a:lnTo>
                <a:lnTo>
                  <a:pt x="3652626" y="6195443"/>
                </a:lnTo>
                <a:lnTo>
                  <a:pt x="3660530" y="6194281"/>
                </a:lnTo>
                <a:lnTo>
                  <a:pt x="3668666" y="6192189"/>
                </a:lnTo>
                <a:lnTo>
                  <a:pt x="3676802" y="6189399"/>
                </a:lnTo>
                <a:lnTo>
                  <a:pt x="3690749" y="6182657"/>
                </a:lnTo>
                <a:lnTo>
                  <a:pt x="3702837" y="6174752"/>
                </a:lnTo>
                <a:lnTo>
                  <a:pt x="3713530" y="6165685"/>
                </a:lnTo>
                <a:lnTo>
                  <a:pt x="3723061" y="6155224"/>
                </a:lnTo>
                <a:lnTo>
                  <a:pt x="3731662" y="6143367"/>
                </a:lnTo>
                <a:lnTo>
                  <a:pt x="3739333" y="6129883"/>
                </a:lnTo>
                <a:lnTo>
                  <a:pt x="3746075" y="6114771"/>
                </a:lnTo>
                <a:lnTo>
                  <a:pt x="3751886" y="6098033"/>
                </a:lnTo>
                <a:lnTo>
                  <a:pt x="3756535" y="6079667"/>
                </a:lnTo>
                <a:lnTo>
                  <a:pt x="3760255" y="6059906"/>
                </a:lnTo>
                <a:lnTo>
                  <a:pt x="3763044" y="6038750"/>
                </a:lnTo>
                <a:lnTo>
                  <a:pt x="3764904" y="6015501"/>
                </a:lnTo>
                <a:lnTo>
                  <a:pt x="3764904" y="5992253"/>
                </a:lnTo>
                <a:cubicBezTo>
                  <a:pt x="3764904" y="5984046"/>
                  <a:pt x="3764904" y="5975747"/>
                  <a:pt x="3764904" y="5967377"/>
                </a:cubicBezTo>
                <a:lnTo>
                  <a:pt x="3764904" y="5941572"/>
                </a:lnTo>
                <a:lnTo>
                  <a:pt x="3763044" y="5916696"/>
                </a:lnTo>
                <a:lnTo>
                  <a:pt x="3763044" y="5889263"/>
                </a:lnTo>
                <a:lnTo>
                  <a:pt x="3760487" y="5861133"/>
                </a:lnTo>
                <a:lnTo>
                  <a:pt x="3757465" y="5832305"/>
                </a:lnTo>
                <a:lnTo>
                  <a:pt x="3753978" y="5803012"/>
                </a:lnTo>
                <a:lnTo>
                  <a:pt x="3750259" y="5773254"/>
                </a:lnTo>
                <a:lnTo>
                  <a:pt x="3746307" y="5743264"/>
                </a:lnTo>
                <a:lnTo>
                  <a:pt x="3742123" y="5713041"/>
                </a:lnTo>
                <a:lnTo>
                  <a:pt x="3736776" y="5682121"/>
                </a:lnTo>
                <a:lnTo>
                  <a:pt x="3732359" y="5651665"/>
                </a:lnTo>
                <a:lnTo>
                  <a:pt x="3728175" y="5621210"/>
                </a:lnTo>
                <a:lnTo>
                  <a:pt x="3723991" y="5590755"/>
                </a:lnTo>
                <a:lnTo>
                  <a:pt x="3720039" y="5560532"/>
                </a:lnTo>
                <a:lnTo>
                  <a:pt x="3716552" y="5530309"/>
                </a:lnTo>
                <a:lnTo>
                  <a:pt x="3713298" y="5500551"/>
                </a:lnTo>
                <a:lnTo>
                  <a:pt x="3710741" y="5471026"/>
                </a:lnTo>
                <a:lnTo>
                  <a:pt x="3708649" y="5442198"/>
                </a:lnTo>
                <a:lnTo>
                  <a:pt x="3704929" y="5388030"/>
                </a:lnTo>
                <a:lnTo>
                  <a:pt x="3700745" y="5334093"/>
                </a:lnTo>
                <a:lnTo>
                  <a:pt x="3696096" y="5280157"/>
                </a:lnTo>
                <a:lnTo>
                  <a:pt x="3690982" y="5226454"/>
                </a:lnTo>
                <a:lnTo>
                  <a:pt x="3685403" y="5172983"/>
                </a:lnTo>
                <a:lnTo>
                  <a:pt x="3679359" y="5119977"/>
                </a:lnTo>
                <a:lnTo>
                  <a:pt x="3673083" y="5067668"/>
                </a:lnTo>
                <a:lnTo>
                  <a:pt x="3666574" y="5016057"/>
                </a:lnTo>
                <a:lnTo>
                  <a:pt x="3659832" y="4965143"/>
                </a:lnTo>
                <a:lnTo>
                  <a:pt x="3653091" y="4914926"/>
                </a:lnTo>
                <a:lnTo>
                  <a:pt x="3646815" y="4868430"/>
                </a:lnTo>
                <a:lnTo>
                  <a:pt x="3640074" y="4821933"/>
                </a:lnTo>
                <a:lnTo>
                  <a:pt x="3633332" y="4775436"/>
                </a:lnTo>
                <a:lnTo>
                  <a:pt x="3626358" y="4728940"/>
                </a:lnTo>
                <a:lnTo>
                  <a:pt x="3620082" y="4685698"/>
                </a:lnTo>
                <a:lnTo>
                  <a:pt x="3614038" y="4644084"/>
                </a:lnTo>
                <a:lnTo>
                  <a:pt x="3608226" y="4604329"/>
                </a:lnTo>
                <a:lnTo>
                  <a:pt x="3602648" y="4566202"/>
                </a:lnTo>
                <a:lnTo>
                  <a:pt x="3597766" y="4530399"/>
                </a:lnTo>
                <a:lnTo>
                  <a:pt x="3593349" y="4496457"/>
                </a:lnTo>
                <a:lnTo>
                  <a:pt x="3589630" y="4465071"/>
                </a:lnTo>
                <a:lnTo>
                  <a:pt x="3586375" y="4436011"/>
                </a:lnTo>
                <a:lnTo>
                  <a:pt x="3583818" y="4409275"/>
                </a:lnTo>
                <a:lnTo>
                  <a:pt x="3582191" y="4386027"/>
                </a:lnTo>
                <a:cubicBezTo>
                  <a:pt x="3580099" y="4335578"/>
                  <a:pt x="3586840" y="4239330"/>
                  <a:pt x="3666574" y="4279085"/>
                </a:cubicBezTo>
                <a:lnTo>
                  <a:pt x="3680289" y="4291174"/>
                </a:lnTo>
                <a:lnTo>
                  <a:pt x="3690749" y="4304193"/>
                </a:lnTo>
                <a:lnTo>
                  <a:pt x="3699583" y="4318374"/>
                </a:lnTo>
                <a:lnTo>
                  <a:pt x="3707254" y="4333486"/>
                </a:lnTo>
                <a:lnTo>
                  <a:pt x="3714228" y="4349760"/>
                </a:lnTo>
                <a:lnTo>
                  <a:pt x="3720504" y="4367428"/>
                </a:lnTo>
                <a:lnTo>
                  <a:pt x="3726316" y="4386259"/>
                </a:lnTo>
                <a:lnTo>
                  <a:pt x="3731662" y="4406253"/>
                </a:lnTo>
                <a:lnTo>
                  <a:pt x="3736776" y="4427409"/>
                </a:lnTo>
                <a:lnTo>
                  <a:pt x="3741658" y="4450657"/>
                </a:lnTo>
                <a:lnTo>
                  <a:pt x="3746307" y="4473906"/>
                </a:lnTo>
                <a:lnTo>
                  <a:pt x="3750724" y="4497154"/>
                </a:lnTo>
                <a:lnTo>
                  <a:pt x="3754908" y="4522262"/>
                </a:lnTo>
                <a:lnTo>
                  <a:pt x="3758860" y="4548068"/>
                </a:lnTo>
                <a:lnTo>
                  <a:pt x="3762812" y="4574571"/>
                </a:lnTo>
                <a:lnTo>
                  <a:pt x="3766531" y="4601771"/>
                </a:lnTo>
                <a:lnTo>
                  <a:pt x="3770250" y="4629437"/>
                </a:lnTo>
                <a:lnTo>
                  <a:pt x="3773970" y="4657567"/>
                </a:lnTo>
                <a:lnTo>
                  <a:pt x="3777456" y="4685930"/>
                </a:lnTo>
                <a:lnTo>
                  <a:pt x="3780944" y="4714526"/>
                </a:lnTo>
                <a:lnTo>
                  <a:pt x="3784430" y="4743354"/>
                </a:lnTo>
                <a:lnTo>
                  <a:pt x="3787917" y="4772182"/>
                </a:lnTo>
                <a:lnTo>
                  <a:pt x="3791404" y="4801010"/>
                </a:lnTo>
                <a:lnTo>
                  <a:pt x="3794891" y="4829605"/>
                </a:lnTo>
                <a:lnTo>
                  <a:pt x="3798610" y="4857968"/>
                </a:lnTo>
                <a:lnTo>
                  <a:pt x="3802330" y="4885866"/>
                </a:lnTo>
                <a:lnTo>
                  <a:pt x="3806049" y="4913299"/>
                </a:lnTo>
                <a:lnTo>
                  <a:pt x="3810001" y="4940267"/>
                </a:lnTo>
                <a:lnTo>
                  <a:pt x="3813953" y="4966538"/>
                </a:lnTo>
                <a:lnTo>
                  <a:pt x="3818137" y="4991878"/>
                </a:lnTo>
                <a:lnTo>
                  <a:pt x="3822554" y="5016289"/>
                </a:lnTo>
                <a:lnTo>
                  <a:pt x="3827203" y="5039537"/>
                </a:lnTo>
                <a:lnTo>
                  <a:pt x="3831852" y="5062786"/>
                </a:lnTo>
                <a:lnTo>
                  <a:pt x="3836269" y="5086034"/>
                </a:lnTo>
                <a:lnTo>
                  <a:pt x="3840453" y="5109282"/>
                </a:lnTo>
                <a:lnTo>
                  <a:pt x="3844405" y="5132531"/>
                </a:lnTo>
                <a:lnTo>
                  <a:pt x="3848357" y="5155778"/>
                </a:lnTo>
                <a:lnTo>
                  <a:pt x="3852076" y="5179027"/>
                </a:lnTo>
                <a:lnTo>
                  <a:pt x="3855563" y="5202275"/>
                </a:lnTo>
                <a:lnTo>
                  <a:pt x="3859050" y="5225523"/>
                </a:lnTo>
                <a:lnTo>
                  <a:pt x="3862304" y="5248772"/>
                </a:lnTo>
                <a:lnTo>
                  <a:pt x="3865559" y="5272020"/>
                </a:lnTo>
                <a:lnTo>
                  <a:pt x="3868580" y="5295268"/>
                </a:lnTo>
                <a:lnTo>
                  <a:pt x="3871602" y="5318517"/>
                </a:lnTo>
                <a:lnTo>
                  <a:pt x="3874624" y="5341765"/>
                </a:lnTo>
                <a:lnTo>
                  <a:pt x="3877646" y="5365013"/>
                </a:lnTo>
                <a:lnTo>
                  <a:pt x="3880436" y="5388262"/>
                </a:lnTo>
                <a:lnTo>
                  <a:pt x="3883225" y="5411510"/>
                </a:lnTo>
                <a:lnTo>
                  <a:pt x="3886015" y="5434758"/>
                </a:lnTo>
                <a:lnTo>
                  <a:pt x="3888804" y="5458007"/>
                </a:lnTo>
                <a:lnTo>
                  <a:pt x="3891594" y="5481255"/>
                </a:lnTo>
                <a:lnTo>
                  <a:pt x="3894383" y="5504503"/>
                </a:lnTo>
                <a:lnTo>
                  <a:pt x="3897405" y="5527751"/>
                </a:lnTo>
                <a:lnTo>
                  <a:pt x="3900427" y="5551000"/>
                </a:lnTo>
                <a:lnTo>
                  <a:pt x="3903449" y="5574248"/>
                </a:lnTo>
                <a:lnTo>
                  <a:pt x="3906471" y="5597496"/>
                </a:lnTo>
                <a:lnTo>
                  <a:pt x="3909726" y="5620745"/>
                </a:lnTo>
                <a:lnTo>
                  <a:pt x="3912980" y="5643993"/>
                </a:lnTo>
                <a:lnTo>
                  <a:pt x="3916467" y="5667241"/>
                </a:lnTo>
                <a:lnTo>
                  <a:pt x="3919954" y="5690490"/>
                </a:lnTo>
                <a:lnTo>
                  <a:pt x="3923673" y="5713738"/>
                </a:lnTo>
                <a:lnTo>
                  <a:pt x="3927625" y="5736986"/>
                </a:lnTo>
                <a:lnTo>
                  <a:pt x="3931577" y="5760235"/>
                </a:lnTo>
                <a:lnTo>
                  <a:pt x="3935761" y="5783483"/>
                </a:lnTo>
                <a:lnTo>
                  <a:pt x="3938318" y="5796503"/>
                </a:lnTo>
                <a:lnTo>
                  <a:pt x="3941572" y="5809522"/>
                </a:lnTo>
                <a:lnTo>
                  <a:pt x="3945292" y="5822773"/>
                </a:lnTo>
                <a:lnTo>
                  <a:pt x="3949709" y="5836257"/>
                </a:lnTo>
                <a:lnTo>
                  <a:pt x="3954590" y="5849973"/>
                </a:lnTo>
                <a:lnTo>
                  <a:pt x="3959937" y="5863690"/>
                </a:lnTo>
                <a:lnTo>
                  <a:pt x="3965748" y="5877406"/>
                </a:lnTo>
                <a:lnTo>
                  <a:pt x="3972257" y="5891123"/>
                </a:lnTo>
                <a:lnTo>
                  <a:pt x="3979231" y="5904839"/>
                </a:lnTo>
                <a:lnTo>
                  <a:pt x="3986437" y="5918556"/>
                </a:lnTo>
                <a:lnTo>
                  <a:pt x="3994108" y="5932040"/>
                </a:lnTo>
                <a:lnTo>
                  <a:pt x="4002244" y="5945292"/>
                </a:lnTo>
                <a:lnTo>
                  <a:pt x="4010845" y="5958311"/>
                </a:lnTo>
                <a:lnTo>
                  <a:pt x="4019679" y="5970865"/>
                </a:lnTo>
                <a:lnTo>
                  <a:pt x="4028744" y="5983187"/>
                </a:lnTo>
                <a:lnTo>
                  <a:pt x="4038275" y="5995043"/>
                </a:lnTo>
                <a:lnTo>
                  <a:pt x="4048039" y="6006435"/>
                </a:lnTo>
                <a:lnTo>
                  <a:pt x="4058035" y="6017129"/>
                </a:lnTo>
                <a:lnTo>
                  <a:pt x="4068263" y="6027358"/>
                </a:lnTo>
                <a:lnTo>
                  <a:pt x="4078491" y="6036890"/>
                </a:lnTo>
                <a:lnTo>
                  <a:pt x="4088952" y="6045725"/>
                </a:lnTo>
                <a:lnTo>
                  <a:pt x="4099412" y="6053861"/>
                </a:lnTo>
                <a:lnTo>
                  <a:pt x="4109873" y="6061068"/>
                </a:lnTo>
                <a:lnTo>
                  <a:pt x="4120333" y="6067577"/>
                </a:lnTo>
                <a:lnTo>
                  <a:pt x="4130794" y="6073157"/>
                </a:lnTo>
                <a:lnTo>
                  <a:pt x="4141255" y="6078039"/>
                </a:lnTo>
                <a:lnTo>
                  <a:pt x="4151483" y="6081992"/>
                </a:lnTo>
                <a:lnTo>
                  <a:pt x="4161711" y="6085014"/>
                </a:lnTo>
                <a:lnTo>
                  <a:pt x="4171707" y="6087107"/>
                </a:lnTo>
                <a:lnTo>
                  <a:pt x="4181702" y="6088501"/>
                </a:lnTo>
                <a:lnTo>
                  <a:pt x="4191466" y="6088501"/>
                </a:lnTo>
                <a:lnTo>
                  <a:pt x="4200997" y="6088501"/>
                </a:lnTo>
                <a:lnTo>
                  <a:pt x="4209830" y="6087339"/>
                </a:lnTo>
                <a:lnTo>
                  <a:pt x="4217734" y="6085246"/>
                </a:lnTo>
                <a:lnTo>
                  <a:pt x="4225173" y="6082457"/>
                </a:lnTo>
                <a:lnTo>
                  <a:pt x="4231914" y="6078970"/>
                </a:lnTo>
                <a:lnTo>
                  <a:pt x="4238423" y="6074785"/>
                </a:lnTo>
                <a:lnTo>
                  <a:pt x="4244467" y="6069902"/>
                </a:lnTo>
                <a:lnTo>
                  <a:pt x="4250278" y="6064090"/>
                </a:lnTo>
                <a:lnTo>
                  <a:pt x="4255857" y="6057581"/>
                </a:lnTo>
                <a:lnTo>
                  <a:pt x="4261203" y="6050141"/>
                </a:lnTo>
                <a:lnTo>
                  <a:pt x="4266318" y="6041772"/>
                </a:lnTo>
                <a:lnTo>
                  <a:pt x="4271199" y="6032473"/>
                </a:lnTo>
                <a:lnTo>
                  <a:pt x="4275848" y="6022476"/>
                </a:lnTo>
                <a:lnTo>
                  <a:pt x="4280033" y="6011782"/>
                </a:lnTo>
                <a:lnTo>
                  <a:pt x="4283985" y="6000390"/>
                </a:lnTo>
                <a:lnTo>
                  <a:pt x="4287471" y="5988301"/>
                </a:lnTo>
                <a:lnTo>
                  <a:pt x="4290726" y="5975747"/>
                </a:lnTo>
                <a:lnTo>
                  <a:pt x="4293516" y="5962728"/>
                </a:lnTo>
                <a:lnTo>
                  <a:pt x="4296072" y="5949244"/>
                </a:lnTo>
                <a:lnTo>
                  <a:pt x="4298165" y="5935295"/>
                </a:lnTo>
                <a:lnTo>
                  <a:pt x="4300024" y="5921113"/>
                </a:lnTo>
                <a:lnTo>
                  <a:pt x="4301419" y="5906699"/>
                </a:lnTo>
                <a:lnTo>
                  <a:pt x="4301419" y="5892286"/>
                </a:lnTo>
                <a:lnTo>
                  <a:pt x="4301419" y="5877639"/>
                </a:lnTo>
                <a:lnTo>
                  <a:pt x="4301419" y="5862992"/>
                </a:lnTo>
                <a:lnTo>
                  <a:pt x="4301419" y="5816961"/>
                </a:lnTo>
                <a:lnTo>
                  <a:pt x="4301419" y="5803244"/>
                </a:lnTo>
                <a:lnTo>
                  <a:pt x="4301419" y="5789993"/>
                </a:lnTo>
                <a:lnTo>
                  <a:pt x="4301419" y="5777206"/>
                </a:lnTo>
                <a:lnTo>
                  <a:pt x="4301419" y="5764885"/>
                </a:lnTo>
                <a:lnTo>
                  <a:pt x="4297700" y="5716993"/>
                </a:lnTo>
                <a:lnTo>
                  <a:pt x="4293516" y="5669102"/>
                </a:lnTo>
                <a:lnTo>
                  <a:pt x="4288866" y="5620977"/>
                </a:lnTo>
                <a:lnTo>
                  <a:pt x="4283752" y="5572853"/>
                </a:lnTo>
                <a:lnTo>
                  <a:pt x="4278406" y="5524730"/>
                </a:lnTo>
                <a:lnTo>
                  <a:pt x="4274454" y="5476606"/>
                </a:lnTo>
                <a:lnTo>
                  <a:pt x="4268410" y="5428481"/>
                </a:lnTo>
                <a:lnTo>
                  <a:pt x="4261668" y="5379893"/>
                </a:lnTo>
                <a:lnTo>
                  <a:pt x="4254927" y="5331768"/>
                </a:lnTo>
                <a:lnTo>
                  <a:pt x="4247953" y="5283412"/>
                </a:lnTo>
                <a:lnTo>
                  <a:pt x="4240747" y="5235055"/>
                </a:lnTo>
                <a:lnTo>
                  <a:pt x="4233308" y="5186699"/>
                </a:lnTo>
                <a:lnTo>
                  <a:pt x="4225870" y="5138343"/>
                </a:lnTo>
                <a:lnTo>
                  <a:pt x="4218199" y="5089986"/>
                </a:lnTo>
                <a:lnTo>
                  <a:pt x="4210295" y="5041630"/>
                </a:lnTo>
                <a:lnTo>
                  <a:pt x="4202391" y="4993273"/>
                </a:lnTo>
                <a:lnTo>
                  <a:pt x="4194255" y="4944684"/>
                </a:lnTo>
                <a:lnTo>
                  <a:pt x="4186119" y="4896095"/>
                </a:lnTo>
                <a:lnTo>
                  <a:pt x="4177983" y="4847506"/>
                </a:lnTo>
                <a:lnTo>
                  <a:pt x="4170312" y="4798685"/>
                </a:lnTo>
                <a:lnTo>
                  <a:pt x="4162176" y="4750096"/>
                </a:lnTo>
                <a:lnTo>
                  <a:pt x="4154040" y="4701507"/>
                </a:lnTo>
                <a:lnTo>
                  <a:pt x="4145904" y="4652685"/>
                </a:lnTo>
                <a:lnTo>
                  <a:pt x="4138000" y="4603864"/>
                </a:lnTo>
                <a:lnTo>
                  <a:pt x="4130097" y="4555042"/>
                </a:lnTo>
                <a:lnTo>
                  <a:pt x="4122426" y="4506221"/>
                </a:lnTo>
                <a:lnTo>
                  <a:pt x="4114755" y="4457400"/>
                </a:lnTo>
                <a:lnTo>
                  <a:pt x="4107316" y="4408578"/>
                </a:lnTo>
                <a:lnTo>
                  <a:pt x="4100110" y="4359524"/>
                </a:lnTo>
                <a:lnTo>
                  <a:pt x="4093136" y="4310470"/>
                </a:lnTo>
                <a:lnTo>
                  <a:pt x="4086395" y="4261416"/>
                </a:lnTo>
                <a:lnTo>
                  <a:pt x="4073609" y="4212130"/>
                </a:lnTo>
                <a:lnTo>
                  <a:pt x="4043157" y="4210270"/>
                </a:lnTo>
                <a:cubicBezTo>
                  <a:pt x="4068495" y="4384167"/>
                  <a:pt x="4097552" y="4557600"/>
                  <a:pt x="4126842" y="4731032"/>
                </a:cubicBezTo>
                <a:cubicBezTo>
                  <a:pt x="4187747" y="5092311"/>
                  <a:pt x="4248418" y="5453590"/>
                  <a:pt x="4273524" y="5818821"/>
                </a:cubicBezTo>
                <a:cubicBezTo>
                  <a:pt x="4273524" y="5826260"/>
                  <a:pt x="4273524" y="5833932"/>
                  <a:pt x="4273524" y="5842069"/>
                </a:cubicBezTo>
                <a:cubicBezTo>
                  <a:pt x="4275081" y="5887961"/>
                  <a:pt x="4268549" y="5933760"/>
                  <a:pt x="4254230" y="5977374"/>
                </a:cubicBezTo>
                <a:cubicBezTo>
                  <a:pt x="4238655" y="6019919"/>
                  <a:pt x="4211922" y="6051769"/>
                  <a:pt x="4169847" y="6054558"/>
                </a:cubicBezTo>
                <a:lnTo>
                  <a:pt x="4165198" y="6054558"/>
                </a:lnTo>
                <a:cubicBezTo>
                  <a:pt x="4151343" y="6054791"/>
                  <a:pt x="4137558" y="6052513"/>
                  <a:pt x="4124518" y="6047817"/>
                </a:cubicBezTo>
                <a:cubicBezTo>
                  <a:pt x="4111384" y="6042958"/>
                  <a:pt x="4099017" y="6036215"/>
                  <a:pt x="4087789" y="6027823"/>
                </a:cubicBezTo>
                <a:cubicBezTo>
                  <a:pt x="4029442" y="5985046"/>
                  <a:pt x="3987367" y="5897865"/>
                  <a:pt x="3971560" y="5824866"/>
                </a:cubicBezTo>
                <a:cubicBezTo>
                  <a:pt x="3916002" y="5555650"/>
                  <a:pt x="3880436" y="5284110"/>
                  <a:pt x="3844870" y="5013499"/>
                </a:cubicBezTo>
                <a:cubicBezTo>
                  <a:pt x="3817207" y="4801939"/>
                  <a:pt x="3789544" y="4590845"/>
                  <a:pt x="3751886" y="4381378"/>
                </a:cubicBezTo>
                <a:lnTo>
                  <a:pt x="3751886" y="4381378"/>
                </a:lnTo>
                <a:cubicBezTo>
                  <a:pt x="3750282" y="4372497"/>
                  <a:pt x="3747865" y="4363778"/>
                  <a:pt x="3744680" y="4355339"/>
                </a:cubicBezTo>
                <a:cubicBezTo>
                  <a:pt x="3741263" y="4346272"/>
                  <a:pt x="3737148" y="4337485"/>
                  <a:pt x="3732359" y="4329069"/>
                </a:cubicBezTo>
                <a:cubicBezTo>
                  <a:pt x="3707719" y="4285362"/>
                  <a:pt x="3664946" y="4248165"/>
                  <a:pt x="3621244" y="4249327"/>
                </a:cubicBezTo>
                <a:lnTo>
                  <a:pt x="3619849" y="4249327"/>
                </a:lnTo>
                <a:cubicBezTo>
                  <a:pt x="3599393" y="4250489"/>
                  <a:pt x="3585911" y="4269088"/>
                  <a:pt x="3577542" y="4293266"/>
                </a:cubicBezTo>
                <a:cubicBezTo>
                  <a:pt x="3569081" y="4320165"/>
                  <a:pt x="3565222" y="4348319"/>
                  <a:pt x="3566151" y="4376495"/>
                </a:cubicBezTo>
                <a:cubicBezTo>
                  <a:pt x="3566151" y="4379053"/>
                  <a:pt x="3566151" y="4381843"/>
                  <a:pt x="3566151" y="4384632"/>
                </a:cubicBezTo>
                <a:lnTo>
                  <a:pt x="3566151" y="4384632"/>
                </a:lnTo>
                <a:cubicBezTo>
                  <a:pt x="3581726" y="4651290"/>
                  <a:pt x="3614968" y="4916786"/>
                  <a:pt x="3648209" y="5182515"/>
                </a:cubicBezTo>
                <a:cubicBezTo>
                  <a:pt x="3680056" y="5436851"/>
                  <a:pt x="3711671" y="5691188"/>
                  <a:pt x="3728175" y="5947151"/>
                </a:cubicBezTo>
                <a:cubicBezTo>
                  <a:pt x="3731313" y="5991951"/>
                  <a:pt x="3729198" y="6036983"/>
                  <a:pt x="3721899" y="6081294"/>
                </a:cubicBezTo>
                <a:cubicBezTo>
                  <a:pt x="3719482" y="6095383"/>
                  <a:pt x="3715344" y="6109123"/>
                  <a:pt x="3709579" y="6122211"/>
                </a:cubicBezTo>
                <a:lnTo>
                  <a:pt x="3709579" y="6122211"/>
                </a:lnTo>
                <a:cubicBezTo>
                  <a:pt x="3704488" y="6136230"/>
                  <a:pt x="3696584" y="6149040"/>
                  <a:pt x="3686333" y="6159873"/>
                </a:cubicBezTo>
                <a:cubicBezTo>
                  <a:pt x="3669480" y="6176217"/>
                  <a:pt x="3645118" y="6182169"/>
                  <a:pt x="3622639" y="6175450"/>
                </a:cubicBezTo>
                <a:cubicBezTo>
                  <a:pt x="3596232" y="6167476"/>
                  <a:pt x="3571940" y="6153736"/>
                  <a:pt x="3551506" y="6135230"/>
                </a:cubicBezTo>
                <a:cubicBezTo>
                  <a:pt x="3505991" y="6094499"/>
                  <a:pt x="3466473" y="6047537"/>
                  <a:pt x="3434115" y="5995740"/>
                </a:cubicBezTo>
                <a:cubicBezTo>
                  <a:pt x="3433022" y="6002413"/>
                  <a:pt x="3431953" y="6008992"/>
                  <a:pt x="3430861" y="6015501"/>
                </a:cubicBezTo>
                <a:lnTo>
                  <a:pt x="3430861" y="6015501"/>
                </a:lnTo>
                <a:close/>
                <a:moveTo>
                  <a:pt x="3677034" y="6151504"/>
                </a:moveTo>
                <a:cubicBezTo>
                  <a:pt x="3674408" y="6151806"/>
                  <a:pt x="3671758" y="6151806"/>
                  <a:pt x="3669131" y="6151504"/>
                </a:cubicBezTo>
                <a:lnTo>
                  <a:pt x="3669131" y="6151504"/>
                </a:lnTo>
                <a:cubicBezTo>
                  <a:pt x="3659902" y="6149388"/>
                  <a:pt x="3651673" y="6144134"/>
                  <a:pt x="3645885" y="6136625"/>
                </a:cubicBezTo>
                <a:cubicBezTo>
                  <a:pt x="3638795" y="6127768"/>
                  <a:pt x="3632937" y="6118003"/>
                  <a:pt x="3628451" y="6107564"/>
                </a:cubicBezTo>
                <a:cubicBezTo>
                  <a:pt x="3601718" y="6048979"/>
                  <a:pt x="3584516" y="5940642"/>
                  <a:pt x="3577077" y="5864155"/>
                </a:cubicBezTo>
                <a:cubicBezTo>
                  <a:pt x="3537326" y="5458472"/>
                  <a:pt x="3515243" y="5051626"/>
                  <a:pt x="3493159" y="4644781"/>
                </a:cubicBezTo>
                <a:cubicBezTo>
                  <a:pt x="3483164" y="4458794"/>
                  <a:pt x="3473168" y="4274900"/>
                  <a:pt x="3461545" y="4089611"/>
                </a:cubicBezTo>
                <a:cubicBezTo>
                  <a:pt x="3444506" y="4123205"/>
                  <a:pt x="3423770" y="4154776"/>
                  <a:pt x="3399711" y="4183767"/>
                </a:cubicBezTo>
                <a:lnTo>
                  <a:pt x="3446203" y="5763025"/>
                </a:lnTo>
                <a:cubicBezTo>
                  <a:pt x="3447435" y="5802849"/>
                  <a:pt x="3447435" y="5840209"/>
                  <a:pt x="3446203" y="5875081"/>
                </a:cubicBezTo>
                <a:cubicBezTo>
                  <a:pt x="3444971" y="5909954"/>
                  <a:pt x="3442251" y="5943431"/>
                  <a:pt x="3438067" y="5975514"/>
                </a:cubicBezTo>
                <a:cubicBezTo>
                  <a:pt x="3471564" y="6031543"/>
                  <a:pt x="3513244" y="6082247"/>
                  <a:pt x="3561735" y="6125931"/>
                </a:cubicBezTo>
                <a:cubicBezTo>
                  <a:pt x="3580401" y="6143065"/>
                  <a:pt x="3602624" y="6155852"/>
                  <a:pt x="3626823" y="6163361"/>
                </a:cubicBezTo>
                <a:cubicBezTo>
                  <a:pt x="3644072" y="6168591"/>
                  <a:pt x="3662785" y="6164337"/>
                  <a:pt x="3676104" y="6152202"/>
                </a:cubicBezTo>
                <a:lnTo>
                  <a:pt x="3676104" y="6152202"/>
                </a:lnTo>
                <a:close/>
                <a:moveTo>
                  <a:pt x="4027815" y="4209573"/>
                </a:moveTo>
                <a:cubicBezTo>
                  <a:pt x="3938341" y="4204249"/>
                  <a:pt x="3853866" y="4166470"/>
                  <a:pt x="3790242" y="4103327"/>
                </a:cubicBezTo>
                <a:cubicBezTo>
                  <a:pt x="3742983" y="4126692"/>
                  <a:pt x="3690284" y="4136805"/>
                  <a:pt x="3637749" y="4132621"/>
                </a:cubicBezTo>
                <a:cubicBezTo>
                  <a:pt x="3578146" y="4125623"/>
                  <a:pt x="3521752" y="4101933"/>
                  <a:pt x="3475028" y="4064270"/>
                </a:cubicBezTo>
                <a:cubicBezTo>
                  <a:pt x="3487348" y="4256767"/>
                  <a:pt x="3498274" y="4449960"/>
                  <a:pt x="3508269" y="4643153"/>
                </a:cubicBezTo>
                <a:cubicBezTo>
                  <a:pt x="3530353" y="5049999"/>
                  <a:pt x="3552204" y="5456844"/>
                  <a:pt x="3591954" y="5861830"/>
                </a:cubicBezTo>
                <a:cubicBezTo>
                  <a:pt x="3599393" y="5937155"/>
                  <a:pt x="3615200" y="6043864"/>
                  <a:pt x="3642166" y="6100823"/>
                </a:cubicBezTo>
                <a:cubicBezTo>
                  <a:pt x="3646094" y="6110075"/>
                  <a:pt x="3651255" y="6118747"/>
                  <a:pt x="3657508" y="6126628"/>
                </a:cubicBezTo>
                <a:cubicBezTo>
                  <a:pt x="3661065" y="6131464"/>
                  <a:pt x="3666132" y="6134998"/>
                  <a:pt x="3671920" y="6136625"/>
                </a:cubicBezTo>
                <a:lnTo>
                  <a:pt x="3671920" y="6136625"/>
                </a:lnTo>
                <a:lnTo>
                  <a:pt x="3676802" y="6136625"/>
                </a:lnTo>
                <a:cubicBezTo>
                  <a:pt x="3685264" y="6134998"/>
                  <a:pt x="3692330" y="6129232"/>
                  <a:pt x="3695631" y="6121282"/>
                </a:cubicBezTo>
                <a:cubicBezTo>
                  <a:pt x="3702465" y="6107983"/>
                  <a:pt x="3707161" y="6093709"/>
                  <a:pt x="3709579" y="6078970"/>
                </a:cubicBezTo>
                <a:cubicBezTo>
                  <a:pt x="3716645" y="6035867"/>
                  <a:pt x="3718691" y="5992114"/>
                  <a:pt x="3715623" y="5948546"/>
                </a:cubicBezTo>
                <a:cubicBezTo>
                  <a:pt x="3699350" y="5692815"/>
                  <a:pt x="3667504" y="5439175"/>
                  <a:pt x="3635657" y="5184839"/>
                </a:cubicBezTo>
                <a:cubicBezTo>
                  <a:pt x="3602415" y="4919344"/>
                  <a:pt x="3569406" y="4653615"/>
                  <a:pt x="3553599" y="4386027"/>
                </a:cubicBezTo>
                <a:lnTo>
                  <a:pt x="3553599" y="4386027"/>
                </a:lnTo>
                <a:cubicBezTo>
                  <a:pt x="3553599" y="4383470"/>
                  <a:pt x="3553599" y="4380680"/>
                  <a:pt x="3553599" y="4377425"/>
                </a:cubicBezTo>
                <a:cubicBezTo>
                  <a:pt x="3552692" y="4347505"/>
                  <a:pt x="3556853" y="4317631"/>
                  <a:pt x="3565919" y="4289082"/>
                </a:cubicBezTo>
                <a:cubicBezTo>
                  <a:pt x="3576147" y="4259789"/>
                  <a:pt x="3593582" y="4237005"/>
                  <a:pt x="3621244" y="4235378"/>
                </a:cubicBezTo>
                <a:lnTo>
                  <a:pt x="3623569" y="4235378"/>
                </a:lnTo>
                <a:cubicBezTo>
                  <a:pt x="3673315" y="4234216"/>
                  <a:pt x="3720736" y="4274668"/>
                  <a:pt x="3747702" y="4322559"/>
                </a:cubicBezTo>
                <a:cubicBezTo>
                  <a:pt x="3752839" y="4331649"/>
                  <a:pt x="3757279" y="4341135"/>
                  <a:pt x="3760952" y="4350922"/>
                </a:cubicBezTo>
                <a:cubicBezTo>
                  <a:pt x="3764439" y="4360198"/>
                  <a:pt x="3767089" y="4369776"/>
                  <a:pt x="3768856" y="4379518"/>
                </a:cubicBezTo>
                <a:lnTo>
                  <a:pt x="3768856" y="4379518"/>
                </a:lnTo>
                <a:cubicBezTo>
                  <a:pt x="3806049" y="4588752"/>
                  <a:pt x="3833711" y="4800080"/>
                  <a:pt x="3861839" y="5012104"/>
                </a:cubicBezTo>
                <a:cubicBezTo>
                  <a:pt x="3897173" y="5282482"/>
                  <a:pt x="3932739" y="5553790"/>
                  <a:pt x="3988297" y="5822541"/>
                </a:cubicBezTo>
                <a:cubicBezTo>
                  <a:pt x="4002709" y="5892286"/>
                  <a:pt x="4042692" y="5976212"/>
                  <a:pt x="4098017" y="6016664"/>
                </a:cubicBezTo>
                <a:cubicBezTo>
                  <a:pt x="4108106" y="6024196"/>
                  <a:pt x="4119218" y="6030217"/>
                  <a:pt x="4131027" y="6034565"/>
                </a:cubicBezTo>
                <a:cubicBezTo>
                  <a:pt x="4142417" y="6038726"/>
                  <a:pt x="4154458" y="6040772"/>
                  <a:pt x="4166593" y="6040610"/>
                </a:cubicBezTo>
                <a:lnTo>
                  <a:pt x="4170545" y="6040610"/>
                </a:lnTo>
                <a:cubicBezTo>
                  <a:pt x="4205646" y="6038285"/>
                  <a:pt x="4228427" y="6010154"/>
                  <a:pt x="4242142" y="5972957"/>
                </a:cubicBezTo>
                <a:cubicBezTo>
                  <a:pt x="4255857" y="5930971"/>
                  <a:pt x="4262064" y="5886915"/>
                  <a:pt x="4260506" y="5842767"/>
                </a:cubicBezTo>
                <a:cubicBezTo>
                  <a:pt x="4260506" y="5835094"/>
                  <a:pt x="4260506" y="5827423"/>
                  <a:pt x="4260506" y="5819518"/>
                </a:cubicBezTo>
                <a:cubicBezTo>
                  <a:pt x="4235401" y="5454985"/>
                  <a:pt x="4174729" y="5094171"/>
                  <a:pt x="4113824" y="4733124"/>
                </a:cubicBezTo>
                <a:cubicBezTo>
                  <a:pt x="4084302" y="4558530"/>
                  <a:pt x="4055012" y="4384400"/>
                  <a:pt x="4029674" y="4208642"/>
                </a:cubicBezTo>
                <a:lnTo>
                  <a:pt x="4029674" y="4208642"/>
                </a:lnTo>
                <a:close/>
                <a:moveTo>
                  <a:pt x="4065008" y="3687648"/>
                </a:moveTo>
                <a:lnTo>
                  <a:pt x="4057802" y="3669747"/>
                </a:lnTo>
                <a:lnTo>
                  <a:pt x="4052688" y="3660215"/>
                </a:lnTo>
                <a:lnTo>
                  <a:pt x="4050596" y="3656262"/>
                </a:lnTo>
                <a:cubicBezTo>
                  <a:pt x="3995735" y="3658215"/>
                  <a:pt x="3940875" y="3651938"/>
                  <a:pt x="3887874" y="3637664"/>
                </a:cubicBezTo>
                <a:cubicBezTo>
                  <a:pt x="3821345" y="3620413"/>
                  <a:pt x="3764392" y="3577427"/>
                  <a:pt x="3729570" y="3518167"/>
                </a:cubicBezTo>
                <a:cubicBezTo>
                  <a:pt x="3712670" y="3530698"/>
                  <a:pt x="3694608" y="3541602"/>
                  <a:pt x="3675640" y="3550715"/>
                </a:cubicBezTo>
                <a:cubicBezTo>
                  <a:pt x="3656787" y="3559805"/>
                  <a:pt x="3636866" y="3566501"/>
                  <a:pt x="3616363" y="3570708"/>
                </a:cubicBezTo>
                <a:cubicBezTo>
                  <a:pt x="3521519" y="3589772"/>
                  <a:pt x="3435974" y="3545136"/>
                  <a:pt x="3369491" y="3472833"/>
                </a:cubicBezTo>
                <a:cubicBezTo>
                  <a:pt x="3354381" y="3556527"/>
                  <a:pt x="3309749" y="3600699"/>
                  <a:pt x="3264187" y="3645801"/>
                </a:cubicBezTo>
                <a:cubicBezTo>
                  <a:pt x="3222089" y="3681929"/>
                  <a:pt x="3189243" y="3727588"/>
                  <a:pt x="3168414" y="3779014"/>
                </a:cubicBezTo>
                <a:lnTo>
                  <a:pt x="3166322" y="3784826"/>
                </a:lnTo>
                <a:lnTo>
                  <a:pt x="3164230" y="3779014"/>
                </a:lnTo>
                <a:cubicBezTo>
                  <a:pt x="3143402" y="3727588"/>
                  <a:pt x="3110555" y="3681929"/>
                  <a:pt x="3068457" y="3645801"/>
                </a:cubicBezTo>
                <a:cubicBezTo>
                  <a:pt x="3021965" y="3600931"/>
                  <a:pt x="2978263" y="3556760"/>
                  <a:pt x="2963153" y="3472833"/>
                </a:cubicBezTo>
                <a:cubicBezTo>
                  <a:pt x="2896670" y="3545136"/>
                  <a:pt x="2811125" y="3589075"/>
                  <a:pt x="2716282" y="3570708"/>
                </a:cubicBezTo>
                <a:cubicBezTo>
                  <a:pt x="2695779" y="3566501"/>
                  <a:pt x="2675880" y="3559782"/>
                  <a:pt x="2657005" y="3550715"/>
                </a:cubicBezTo>
                <a:cubicBezTo>
                  <a:pt x="2638036" y="3541602"/>
                  <a:pt x="2619974" y="3530698"/>
                  <a:pt x="2603075" y="3518167"/>
                </a:cubicBezTo>
                <a:cubicBezTo>
                  <a:pt x="2568252" y="3577427"/>
                  <a:pt x="2511300" y="3620413"/>
                  <a:pt x="2444770" y="3637664"/>
                </a:cubicBezTo>
                <a:cubicBezTo>
                  <a:pt x="2391769" y="3651938"/>
                  <a:pt x="2336909" y="3658215"/>
                  <a:pt x="2282049" y="3656262"/>
                </a:cubicBezTo>
                <a:lnTo>
                  <a:pt x="2279957" y="3660215"/>
                </a:lnTo>
                <a:lnTo>
                  <a:pt x="2274843" y="3669747"/>
                </a:lnTo>
                <a:lnTo>
                  <a:pt x="2267636" y="3687648"/>
                </a:lnTo>
                <a:cubicBezTo>
                  <a:pt x="2318126" y="3687834"/>
                  <a:pt x="2368547" y="3683463"/>
                  <a:pt x="2418270" y="3674628"/>
                </a:cubicBezTo>
                <a:cubicBezTo>
                  <a:pt x="2485427" y="3663191"/>
                  <a:pt x="2545425" y="3625877"/>
                  <a:pt x="2585407" y="3570708"/>
                </a:cubicBezTo>
                <a:lnTo>
                  <a:pt x="2596798" y="3554435"/>
                </a:lnTo>
                <a:lnTo>
                  <a:pt x="2611908" y="3567221"/>
                </a:lnTo>
                <a:lnTo>
                  <a:pt x="2613302" y="3567221"/>
                </a:lnTo>
                <a:cubicBezTo>
                  <a:pt x="2660213" y="3604930"/>
                  <a:pt x="2721396" y="3619995"/>
                  <a:pt x="2780440" y="3608371"/>
                </a:cubicBezTo>
                <a:cubicBezTo>
                  <a:pt x="2837579" y="3598979"/>
                  <a:pt x="2889696" y="3570151"/>
                  <a:pt x="2928052" y="3526769"/>
                </a:cubicBezTo>
                <a:lnTo>
                  <a:pt x="2928052" y="3525374"/>
                </a:lnTo>
                <a:lnTo>
                  <a:pt x="2956179" y="3491432"/>
                </a:lnTo>
                <a:lnTo>
                  <a:pt x="2960131" y="3535371"/>
                </a:lnTo>
                <a:cubicBezTo>
                  <a:pt x="2965943" y="3599537"/>
                  <a:pt x="3011737" y="3643709"/>
                  <a:pt x="3059856" y="3689740"/>
                </a:cubicBezTo>
                <a:cubicBezTo>
                  <a:pt x="3098839" y="3723450"/>
                  <a:pt x="3132174" y="3763158"/>
                  <a:pt x="3158651" y="3807376"/>
                </a:cubicBezTo>
                <a:cubicBezTo>
                  <a:pt x="3160813" y="3802425"/>
                  <a:pt x="3163231" y="3797612"/>
                  <a:pt x="3165857" y="3792963"/>
                </a:cubicBezTo>
                <a:cubicBezTo>
                  <a:pt x="3168345" y="3797612"/>
                  <a:pt x="3170739" y="3802425"/>
                  <a:pt x="3173063" y="3807376"/>
                </a:cubicBezTo>
                <a:cubicBezTo>
                  <a:pt x="3199541" y="3763158"/>
                  <a:pt x="3232875" y="3723450"/>
                  <a:pt x="3271858" y="3689740"/>
                </a:cubicBezTo>
                <a:cubicBezTo>
                  <a:pt x="3319978" y="3643243"/>
                  <a:pt x="3364842" y="3599537"/>
                  <a:pt x="3371584" y="3535371"/>
                </a:cubicBezTo>
                <a:lnTo>
                  <a:pt x="3375535" y="3491432"/>
                </a:lnTo>
                <a:lnTo>
                  <a:pt x="3403663" y="3525374"/>
                </a:lnTo>
                <a:lnTo>
                  <a:pt x="3403663" y="3526769"/>
                </a:lnTo>
                <a:cubicBezTo>
                  <a:pt x="3442019" y="3570151"/>
                  <a:pt x="3494136" y="3598979"/>
                  <a:pt x="3551274" y="3608371"/>
                </a:cubicBezTo>
                <a:cubicBezTo>
                  <a:pt x="3610319" y="3619995"/>
                  <a:pt x="3671502" y="3604930"/>
                  <a:pt x="3718412" y="3567221"/>
                </a:cubicBezTo>
                <a:lnTo>
                  <a:pt x="3719807" y="3567221"/>
                </a:lnTo>
                <a:lnTo>
                  <a:pt x="3734916" y="3554435"/>
                </a:lnTo>
                <a:lnTo>
                  <a:pt x="3746307" y="3570708"/>
                </a:lnTo>
                <a:cubicBezTo>
                  <a:pt x="3786290" y="3625877"/>
                  <a:pt x="3846288" y="3663191"/>
                  <a:pt x="3913445" y="3674628"/>
                </a:cubicBezTo>
                <a:cubicBezTo>
                  <a:pt x="3963168" y="3683463"/>
                  <a:pt x="4013588" y="3687834"/>
                  <a:pt x="4064078" y="3687648"/>
                </a:cubicBezTo>
                <a:lnTo>
                  <a:pt x="4064078" y="3687648"/>
                </a:lnTo>
                <a:close/>
                <a:moveTo>
                  <a:pt x="3693074" y="2850709"/>
                </a:moveTo>
                <a:cubicBezTo>
                  <a:pt x="3751003" y="2860380"/>
                  <a:pt x="3805375" y="2885162"/>
                  <a:pt x="3850681" y="2922546"/>
                </a:cubicBezTo>
                <a:lnTo>
                  <a:pt x="3859282" y="2930218"/>
                </a:lnTo>
                <a:cubicBezTo>
                  <a:pt x="3898661" y="2960859"/>
                  <a:pt x="3936017" y="2994011"/>
                  <a:pt x="3971095" y="3029488"/>
                </a:cubicBezTo>
                <a:cubicBezTo>
                  <a:pt x="4013937" y="3074915"/>
                  <a:pt x="4062103" y="3115042"/>
                  <a:pt x="4114522" y="3148984"/>
                </a:cubicBezTo>
                <a:lnTo>
                  <a:pt x="4114522" y="3148984"/>
                </a:lnTo>
                <a:cubicBezTo>
                  <a:pt x="4171079" y="3183090"/>
                  <a:pt x="4239980" y="3189924"/>
                  <a:pt x="4302116" y="3167583"/>
                </a:cubicBezTo>
                <a:cubicBezTo>
                  <a:pt x="4351630" y="3148333"/>
                  <a:pt x="4397355" y="3120482"/>
                  <a:pt x="4437175" y="3085284"/>
                </a:cubicBezTo>
                <a:cubicBezTo>
                  <a:pt x="4344191" y="3038787"/>
                  <a:pt x="4286774" y="2976714"/>
                  <a:pt x="4226335" y="2911154"/>
                </a:cubicBezTo>
                <a:cubicBezTo>
                  <a:pt x="4194488" y="2875282"/>
                  <a:pt x="4160642" y="2841200"/>
                  <a:pt x="4124983" y="2809094"/>
                </a:cubicBezTo>
                <a:cubicBezTo>
                  <a:pt x="4071447" y="2767991"/>
                  <a:pt x="4008614" y="2740674"/>
                  <a:pt x="3942037" y="2729585"/>
                </a:cubicBezTo>
                <a:cubicBezTo>
                  <a:pt x="3872858" y="2722610"/>
                  <a:pt x="3803097" y="2723935"/>
                  <a:pt x="3734219" y="2733537"/>
                </a:cubicBezTo>
                <a:lnTo>
                  <a:pt x="3734219" y="2729585"/>
                </a:lnTo>
                <a:cubicBezTo>
                  <a:pt x="3725084" y="2740790"/>
                  <a:pt x="3717854" y="2753437"/>
                  <a:pt x="3712833" y="2767014"/>
                </a:cubicBezTo>
                <a:cubicBezTo>
                  <a:pt x="3803724" y="2769804"/>
                  <a:pt x="3897173" y="2773524"/>
                  <a:pt x="3968538" y="2823275"/>
                </a:cubicBezTo>
                <a:cubicBezTo>
                  <a:pt x="4011798" y="2854800"/>
                  <a:pt x="4051758" y="2890626"/>
                  <a:pt x="4087789" y="2930218"/>
                </a:cubicBezTo>
                <a:cubicBezTo>
                  <a:pt x="4111035" y="2953466"/>
                  <a:pt x="4132654" y="2976714"/>
                  <a:pt x="4157527" y="2997405"/>
                </a:cubicBezTo>
                <a:cubicBezTo>
                  <a:pt x="4187444" y="3023002"/>
                  <a:pt x="4220965" y="3044064"/>
                  <a:pt x="4257019" y="3059943"/>
                </a:cubicBezTo>
                <a:cubicBezTo>
                  <a:pt x="4292981" y="3075961"/>
                  <a:pt x="4329849" y="3089841"/>
                  <a:pt x="4367437" y="3101558"/>
                </a:cubicBezTo>
                <a:lnTo>
                  <a:pt x="4388591" y="3108300"/>
                </a:lnTo>
                <a:lnTo>
                  <a:pt x="4367437" y="3115274"/>
                </a:lnTo>
                <a:lnTo>
                  <a:pt x="4367437" y="3115274"/>
                </a:lnTo>
                <a:lnTo>
                  <a:pt x="4350003" y="3121319"/>
                </a:lnTo>
                <a:cubicBezTo>
                  <a:pt x="4297002" y="3140150"/>
                  <a:pt x="4233773" y="3162701"/>
                  <a:pt x="4157527" y="3132478"/>
                </a:cubicBezTo>
                <a:cubicBezTo>
                  <a:pt x="4115754" y="3115460"/>
                  <a:pt x="4076631" y="3092607"/>
                  <a:pt x="4041297" y="3064593"/>
                </a:cubicBezTo>
                <a:cubicBezTo>
                  <a:pt x="4002616" y="3033835"/>
                  <a:pt x="3966329" y="3000195"/>
                  <a:pt x="3932739" y="2963928"/>
                </a:cubicBezTo>
                <a:lnTo>
                  <a:pt x="3932739" y="2963928"/>
                </a:lnTo>
                <a:cubicBezTo>
                  <a:pt x="3922860" y="2953559"/>
                  <a:pt x="3912469" y="2943702"/>
                  <a:pt x="3901590" y="2934402"/>
                </a:cubicBezTo>
                <a:cubicBezTo>
                  <a:pt x="3891036" y="2925382"/>
                  <a:pt x="3880017" y="2916920"/>
                  <a:pt x="3868580" y="2909062"/>
                </a:cubicBezTo>
                <a:cubicBezTo>
                  <a:pt x="3816719" y="2872957"/>
                  <a:pt x="3756256" y="2851150"/>
                  <a:pt x="3693306" y="2845826"/>
                </a:cubicBezTo>
                <a:lnTo>
                  <a:pt x="3693306" y="2851173"/>
                </a:lnTo>
                <a:lnTo>
                  <a:pt x="3693306" y="2851173"/>
                </a:lnTo>
                <a:close/>
                <a:moveTo>
                  <a:pt x="3707254" y="2780964"/>
                </a:moveTo>
                <a:cubicBezTo>
                  <a:pt x="3702698" y="2797098"/>
                  <a:pt x="3699048" y="2813465"/>
                  <a:pt x="3696329" y="2830018"/>
                </a:cubicBezTo>
                <a:cubicBezTo>
                  <a:pt x="3760813" y="2835992"/>
                  <a:pt x="3822647" y="2858566"/>
                  <a:pt x="3875787" y="2895578"/>
                </a:cubicBezTo>
                <a:cubicBezTo>
                  <a:pt x="3887619" y="2903738"/>
                  <a:pt x="3899033" y="2912502"/>
                  <a:pt x="3909958" y="2921848"/>
                </a:cubicBezTo>
                <a:cubicBezTo>
                  <a:pt x="3921163" y="2931520"/>
                  <a:pt x="3931879" y="2941772"/>
                  <a:pt x="3942037" y="2952536"/>
                </a:cubicBezTo>
                <a:lnTo>
                  <a:pt x="3942037" y="2952536"/>
                </a:lnTo>
                <a:cubicBezTo>
                  <a:pt x="3975116" y="2988292"/>
                  <a:pt x="4010868" y="3021467"/>
                  <a:pt x="4048969" y="3051806"/>
                </a:cubicBezTo>
                <a:cubicBezTo>
                  <a:pt x="4083326" y="3078984"/>
                  <a:pt x="4121356" y="3101139"/>
                  <a:pt x="4161944" y="3117599"/>
                </a:cubicBezTo>
                <a:cubicBezTo>
                  <a:pt x="4231681" y="3145265"/>
                  <a:pt x="4291423" y="3125038"/>
                  <a:pt x="4341634" y="3107137"/>
                </a:cubicBezTo>
                <a:cubicBezTo>
                  <a:pt x="4310741" y="3097420"/>
                  <a:pt x="4280405" y="3086004"/>
                  <a:pt x="4250743" y="3072962"/>
                </a:cubicBezTo>
                <a:cubicBezTo>
                  <a:pt x="4213433" y="3056502"/>
                  <a:pt x="4178727" y="3034649"/>
                  <a:pt x="4147764" y="3008099"/>
                </a:cubicBezTo>
                <a:cubicBezTo>
                  <a:pt x="4123123" y="2986711"/>
                  <a:pt x="4101272" y="2963463"/>
                  <a:pt x="4078026" y="2939982"/>
                </a:cubicBezTo>
                <a:cubicBezTo>
                  <a:pt x="4042924" y="2901064"/>
                  <a:pt x="4003988" y="2865773"/>
                  <a:pt x="3961797" y="2834667"/>
                </a:cubicBezTo>
                <a:cubicBezTo>
                  <a:pt x="3892059" y="2786543"/>
                  <a:pt x="3799075" y="2783288"/>
                  <a:pt x="3708649" y="2780731"/>
                </a:cubicBezTo>
                <a:lnTo>
                  <a:pt x="3708649" y="2780731"/>
                </a:lnTo>
                <a:close/>
                <a:moveTo>
                  <a:pt x="3775364" y="2691225"/>
                </a:moveTo>
                <a:cubicBezTo>
                  <a:pt x="3832224" y="2684971"/>
                  <a:pt x="3889595" y="2684971"/>
                  <a:pt x="3946454" y="2691225"/>
                </a:cubicBezTo>
                <a:cubicBezTo>
                  <a:pt x="3982113" y="2695712"/>
                  <a:pt x="4017029" y="2704779"/>
                  <a:pt x="4050363" y="2718193"/>
                </a:cubicBezTo>
                <a:lnTo>
                  <a:pt x="4067565" y="2716333"/>
                </a:lnTo>
                <a:cubicBezTo>
                  <a:pt x="4117776" y="2710986"/>
                  <a:pt x="4167290" y="2705871"/>
                  <a:pt x="4224010" y="2731677"/>
                </a:cubicBezTo>
                <a:cubicBezTo>
                  <a:pt x="4271222" y="2757924"/>
                  <a:pt x="4313274" y="2792494"/>
                  <a:pt x="4348143" y="2833737"/>
                </a:cubicBezTo>
                <a:cubicBezTo>
                  <a:pt x="4372272" y="2860263"/>
                  <a:pt x="4398471" y="2884814"/>
                  <a:pt x="4426482" y="2907202"/>
                </a:cubicBezTo>
                <a:lnTo>
                  <a:pt x="4426482" y="2907202"/>
                </a:lnTo>
                <a:cubicBezTo>
                  <a:pt x="4469719" y="2938424"/>
                  <a:pt x="4521255" y="2956046"/>
                  <a:pt x="4574558" y="2957883"/>
                </a:cubicBezTo>
                <a:cubicBezTo>
                  <a:pt x="4584089" y="2957883"/>
                  <a:pt x="4593387" y="2957883"/>
                  <a:pt x="4602453" y="2957883"/>
                </a:cubicBezTo>
                <a:cubicBezTo>
                  <a:pt x="4611519" y="2957883"/>
                  <a:pt x="4619888" y="2956488"/>
                  <a:pt x="4628256" y="2955326"/>
                </a:cubicBezTo>
                <a:lnTo>
                  <a:pt x="4628256" y="2955326"/>
                </a:lnTo>
                <a:cubicBezTo>
                  <a:pt x="4661335" y="2949816"/>
                  <a:pt x="4691392" y="2932752"/>
                  <a:pt x="4713104" y="2907202"/>
                </a:cubicBezTo>
                <a:cubicBezTo>
                  <a:pt x="4694949" y="2909340"/>
                  <a:pt x="4676584" y="2908481"/>
                  <a:pt x="4658708" y="2904644"/>
                </a:cubicBezTo>
                <a:cubicBezTo>
                  <a:pt x="4624212" y="2896414"/>
                  <a:pt x="4591365" y="2882442"/>
                  <a:pt x="4561541" y="2863262"/>
                </a:cubicBezTo>
                <a:lnTo>
                  <a:pt x="4561541" y="2863262"/>
                </a:lnTo>
                <a:cubicBezTo>
                  <a:pt x="4522325" y="2835992"/>
                  <a:pt x="4485968" y="2804839"/>
                  <a:pt x="4452982" y="2770269"/>
                </a:cubicBezTo>
                <a:cubicBezTo>
                  <a:pt x="4421810" y="2737628"/>
                  <a:pt x="4387382" y="2708266"/>
                  <a:pt x="4350235" y="2682623"/>
                </a:cubicBezTo>
                <a:cubicBezTo>
                  <a:pt x="4299350" y="2659561"/>
                  <a:pt x="4245396" y="2643915"/>
                  <a:pt x="4190071" y="2636126"/>
                </a:cubicBezTo>
                <a:cubicBezTo>
                  <a:pt x="4253997" y="2606369"/>
                  <a:pt x="4329546" y="2628687"/>
                  <a:pt x="4368600" y="2652168"/>
                </a:cubicBezTo>
                <a:cubicBezTo>
                  <a:pt x="4408280" y="2679229"/>
                  <a:pt x="4444963" y="2710381"/>
                  <a:pt x="4478088" y="2745161"/>
                </a:cubicBezTo>
                <a:cubicBezTo>
                  <a:pt x="4509167" y="2777546"/>
                  <a:pt x="4543362" y="2806839"/>
                  <a:pt x="4580137" y="2832575"/>
                </a:cubicBezTo>
                <a:lnTo>
                  <a:pt x="4580137" y="2832575"/>
                </a:lnTo>
                <a:cubicBezTo>
                  <a:pt x="4606475" y="2849593"/>
                  <a:pt x="4635462" y="2862100"/>
                  <a:pt x="4665914" y="2869540"/>
                </a:cubicBezTo>
                <a:cubicBezTo>
                  <a:pt x="4691043" y="2875189"/>
                  <a:pt x="4717288" y="2872841"/>
                  <a:pt x="4740999" y="2862797"/>
                </a:cubicBezTo>
                <a:cubicBezTo>
                  <a:pt x="4774054" y="2849778"/>
                  <a:pt x="4805297" y="2832598"/>
                  <a:pt x="4833982" y="2811651"/>
                </a:cubicBezTo>
                <a:cubicBezTo>
                  <a:pt x="4859715" y="2796005"/>
                  <a:pt x="4875662" y="2768293"/>
                  <a:pt x="4876290" y="2738186"/>
                </a:cubicBezTo>
                <a:cubicBezTo>
                  <a:pt x="4872570" y="2699827"/>
                  <a:pt x="4823289" y="2672859"/>
                  <a:pt x="4771451" y="2645193"/>
                </a:cubicBezTo>
                <a:cubicBezTo>
                  <a:pt x="4742626" y="2630454"/>
                  <a:pt x="4715033" y="2613413"/>
                  <a:pt x="4688928" y="2594279"/>
                </a:cubicBezTo>
                <a:lnTo>
                  <a:pt x="4688928" y="2594279"/>
                </a:lnTo>
                <a:cubicBezTo>
                  <a:pt x="4668239" y="2578238"/>
                  <a:pt x="4652199" y="2564521"/>
                  <a:pt x="4635927" y="2551038"/>
                </a:cubicBezTo>
                <a:cubicBezTo>
                  <a:pt x="4453912" y="2397831"/>
                  <a:pt x="4259576" y="2302048"/>
                  <a:pt x="4012240" y="2278102"/>
                </a:cubicBezTo>
                <a:cubicBezTo>
                  <a:pt x="3979696" y="2274848"/>
                  <a:pt x="3947384" y="2273220"/>
                  <a:pt x="3916234" y="2273220"/>
                </a:cubicBezTo>
                <a:cubicBezTo>
                  <a:pt x="3895778" y="2273220"/>
                  <a:pt x="3875554" y="2273220"/>
                  <a:pt x="3855563" y="2275313"/>
                </a:cubicBezTo>
                <a:cubicBezTo>
                  <a:pt x="3867651" y="2296004"/>
                  <a:pt x="3884853" y="2319949"/>
                  <a:pt x="3908563" y="2352265"/>
                </a:cubicBezTo>
                <a:lnTo>
                  <a:pt x="3903449" y="2359937"/>
                </a:lnTo>
                <a:cubicBezTo>
                  <a:pt x="3914561" y="2349963"/>
                  <a:pt x="3927416" y="2342082"/>
                  <a:pt x="3941340" y="2336688"/>
                </a:cubicBezTo>
                <a:cubicBezTo>
                  <a:pt x="3975604" y="2323576"/>
                  <a:pt x="4012403" y="2318415"/>
                  <a:pt x="4048969" y="2321577"/>
                </a:cubicBezTo>
                <a:lnTo>
                  <a:pt x="4058500" y="2321577"/>
                </a:lnTo>
                <a:cubicBezTo>
                  <a:pt x="4102667" y="2327156"/>
                  <a:pt x="4148229" y="2357612"/>
                  <a:pt x="4194255" y="2388300"/>
                </a:cubicBezTo>
                <a:cubicBezTo>
                  <a:pt x="4224429" y="2410199"/>
                  <a:pt x="4256833" y="2428821"/>
                  <a:pt x="4290959" y="2443863"/>
                </a:cubicBezTo>
                <a:lnTo>
                  <a:pt x="4290959" y="2443863"/>
                </a:lnTo>
                <a:lnTo>
                  <a:pt x="4317923" y="2454092"/>
                </a:lnTo>
                <a:lnTo>
                  <a:pt x="4293516" y="2466181"/>
                </a:lnTo>
                <a:cubicBezTo>
                  <a:pt x="4239353" y="2489313"/>
                  <a:pt x="4180819" y="2500403"/>
                  <a:pt x="4121961" y="2498729"/>
                </a:cubicBezTo>
                <a:cubicBezTo>
                  <a:pt x="4110105" y="2498729"/>
                  <a:pt x="4098715" y="2498729"/>
                  <a:pt x="4085697" y="2498729"/>
                </a:cubicBezTo>
                <a:cubicBezTo>
                  <a:pt x="4072680" y="2498729"/>
                  <a:pt x="4062451" y="2497102"/>
                  <a:pt x="4050363" y="2495707"/>
                </a:cubicBezTo>
                <a:lnTo>
                  <a:pt x="4050363" y="2495707"/>
                </a:lnTo>
                <a:cubicBezTo>
                  <a:pt x="3985972" y="2488267"/>
                  <a:pt x="3929252" y="2470133"/>
                  <a:pt x="3901822" y="2444793"/>
                </a:cubicBezTo>
                <a:cubicBezTo>
                  <a:pt x="3896081" y="2439608"/>
                  <a:pt x="3891269" y="2433471"/>
                  <a:pt x="3887642" y="2426659"/>
                </a:cubicBezTo>
                <a:cubicBezTo>
                  <a:pt x="3884132" y="2419987"/>
                  <a:pt x="3882296" y="2412571"/>
                  <a:pt x="3882296" y="2405038"/>
                </a:cubicBezTo>
                <a:lnTo>
                  <a:pt x="3882296" y="2405038"/>
                </a:lnTo>
                <a:cubicBezTo>
                  <a:pt x="3882296" y="2405038"/>
                  <a:pt x="3882296" y="2403178"/>
                  <a:pt x="3882296" y="2402481"/>
                </a:cubicBezTo>
                <a:cubicBezTo>
                  <a:pt x="3882528" y="2397669"/>
                  <a:pt x="3883388" y="2392903"/>
                  <a:pt x="3884853" y="2388300"/>
                </a:cubicBezTo>
                <a:cubicBezTo>
                  <a:pt x="3817672" y="2491289"/>
                  <a:pt x="3818137" y="2504541"/>
                  <a:pt x="3851146" y="2638916"/>
                </a:cubicBezTo>
                <a:cubicBezTo>
                  <a:pt x="3819299" y="2660537"/>
                  <a:pt x="3794891" y="2676811"/>
                  <a:pt x="3775597" y="2691225"/>
                </a:cubicBezTo>
                <a:lnTo>
                  <a:pt x="3775597" y="2691225"/>
                </a:lnTo>
                <a:close/>
                <a:moveTo>
                  <a:pt x="3839058" y="2241370"/>
                </a:moveTo>
                <a:cubicBezTo>
                  <a:pt x="3863931" y="2239278"/>
                  <a:pt x="3889734" y="2238115"/>
                  <a:pt x="3916234" y="2238348"/>
                </a:cubicBezTo>
                <a:cubicBezTo>
                  <a:pt x="3949011" y="2238348"/>
                  <a:pt x="3982253" y="2240208"/>
                  <a:pt x="4015727" y="2243462"/>
                </a:cubicBezTo>
                <a:cubicBezTo>
                  <a:pt x="4184725" y="2259736"/>
                  <a:pt x="4359301" y="2313207"/>
                  <a:pt x="4469022" y="2384580"/>
                </a:cubicBezTo>
                <a:cubicBezTo>
                  <a:pt x="4480877" y="2383185"/>
                  <a:pt x="4492268" y="2381092"/>
                  <a:pt x="4504821" y="2379000"/>
                </a:cubicBezTo>
                <a:cubicBezTo>
                  <a:pt x="4554567" y="2370166"/>
                  <a:pt x="4603616" y="2361331"/>
                  <a:pt x="4648945" y="2398761"/>
                </a:cubicBezTo>
                <a:cubicBezTo>
                  <a:pt x="4660800" y="2408525"/>
                  <a:pt x="4675213" y="2422010"/>
                  <a:pt x="4691485" y="2436656"/>
                </a:cubicBezTo>
                <a:cubicBezTo>
                  <a:pt x="4751227" y="2491754"/>
                  <a:pt x="4837004" y="2570799"/>
                  <a:pt x="4900698" y="2571729"/>
                </a:cubicBezTo>
                <a:lnTo>
                  <a:pt x="4900698" y="2571729"/>
                </a:lnTo>
                <a:cubicBezTo>
                  <a:pt x="4947073" y="2575030"/>
                  <a:pt x="4993449" y="2565289"/>
                  <a:pt x="5034594" y="2543598"/>
                </a:cubicBezTo>
                <a:cubicBezTo>
                  <a:pt x="5046264" y="2536577"/>
                  <a:pt x="5056910" y="2527975"/>
                  <a:pt x="5066209" y="2518025"/>
                </a:cubicBezTo>
                <a:cubicBezTo>
                  <a:pt x="5042800" y="2522117"/>
                  <a:pt x="5018927" y="2522814"/>
                  <a:pt x="4995309" y="2520117"/>
                </a:cubicBezTo>
                <a:cubicBezTo>
                  <a:pt x="4907672" y="2509888"/>
                  <a:pt x="4853044" y="2459672"/>
                  <a:pt x="4800508" y="2411315"/>
                </a:cubicBezTo>
                <a:cubicBezTo>
                  <a:pt x="4774705" y="2385347"/>
                  <a:pt x="4745810" y="2362633"/>
                  <a:pt x="4714498" y="2343662"/>
                </a:cubicBezTo>
                <a:cubicBezTo>
                  <a:pt x="4659266" y="2310464"/>
                  <a:pt x="4596805" y="2291168"/>
                  <a:pt x="4532483" y="2287402"/>
                </a:cubicBezTo>
                <a:cubicBezTo>
                  <a:pt x="4604545" y="2252529"/>
                  <a:pt x="4693577" y="2290889"/>
                  <a:pt x="4731700" y="2310650"/>
                </a:cubicBezTo>
                <a:cubicBezTo>
                  <a:pt x="4765593" y="2330946"/>
                  <a:pt x="4796835" y="2355403"/>
                  <a:pt x="4824684" y="2383417"/>
                </a:cubicBezTo>
                <a:cubicBezTo>
                  <a:pt x="4872803" y="2427822"/>
                  <a:pt x="4923014" y="2474086"/>
                  <a:pt x="4999028" y="2482920"/>
                </a:cubicBezTo>
                <a:cubicBezTo>
                  <a:pt x="5030503" y="2487430"/>
                  <a:pt x="5062606" y="2483408"/>
                  <a:pt x="5092012" y="2471296"/>
                </a:cubicBezTo>
                <a:cubicBezTo>
                  <a:pt x="5096638" y="2469064"/>
                  <a:pt x="5101008" y="2466344"/>
                  <a:pt x="5105029" y="2463159"/>
                </a:cubicBezTo>
                <a:cubicBezTo>
                  <a:pt x="5108656" y="2460276"/>
                  <a:pt x="5111864" y="2456928"/>
                  <a:pt x="5114560" y="2453162"/>
                </a:cubicBezTo>
                <a:lnTo>
                  <a:pt x="5114560" y="2453162"/>
                </a:lnTo>
                <a:cubicBezTo>
                  <a:pt x="5124626" y="2440329"/>
                  <a:pt x="5135830" y="2428403"/>
                  <a:pt x="5148034" y="2417592"/>
                </a:cubicBezTo>
                <a:cubicBezTo>
                  <a:pt x="5177557" y="2389694"/>
                  <a:pt x="5213820" y="2355519"/>
                  <a:pt x="5205684" y="2315997"/>
                </a:cubicBezTo>
                <a:cubicBezTo>
                  <a:pt x="5197548" y="2276475"/>
                  <a:pt x="5121766" y="2241602"/>
                  <a:pt x="5050169" y="2206730"/>
                </a:cubicBezTo>
                <a:cubicBezTo>
                  <a:pt x="5015835" y="2191014"/>
                  <a:pt x="4982524" y="2173159"/>
                  <a:pt x="4950444" y="2153259"/>
                </a:cubicBezTo>
                <a:lnTo>
                  <a:pt x="4950444" y="2153259"/>
                </a:lnTo>
                <a:lnTo>
                  <a:pt x="4894189" y="2115132"/>
                </a:lnTo>
                <a:cubicBezTo>
                  <a:pt x="4845838" y="2079631"/>
                  <a:pt x="4794790" y="2047991"/>
                  <a:pt x="4741464" y="2020511"/>
                </a:cubicBezTo>
                <a:lnTo>
                  <a:pt x="4741464" y="2020511"/>
                </a:lnTo>
                <a:cubicBezTo>
                  <a:pt x="4713569" y="2008120"/>
                  <a:pt x="4683419" y="2001610"/>
                  <a:pt x="4652897" y="2001447"/>
                </a:cubicBezTo>
                <a:cubicBezTo>
                  <a:pt x="4636880" y="2001029"/>
                  <a:pt x="4620934" y="1999239"/>
                  <a:pt x="4605243" y="1996100"/>
                </a:cubicBezTo>
                <a:cubicBezTo>
                  <a:pt x="4587948" y="1992241"/>
                  <a:pt x="4571118" y="1986545"/>
                  <a:pt x="4555032" y="1979129"/>
                </a:cubicBezTo>
                <a:cubicBezTo>
                  <a:pt x="4533297" y="1969365"/>
                  <a:pt x="4510748" y="1961600"/>
                  <a:pt x="4487619" y="1955881"/>
                </a:cubicBezTo>
                <a:cubicBezTo>
                  <a:pt x="4471811" y="1951929"/>
                  <a:pt x="4452052" y="1945884"/>
                  <a:pt x="4430434" y="1939142"/>
                </a:cubicBezTo>
                <a:cubicBezTo>
                  <a:pt x="4367437" y="1919846"/>
                  <a:pt x="4286542" y="1895203"/>
                  <a:pt x="4215409" y="1896365"/>
                </a:cubicBezTo>
                <a:lnTo>
                  <a:pt x="4215409" y="1896365"/>
                </a:lnTo>
                <a:cubicBezTo>
                  <a:pt x="4157295" y="1896365"/>
                  <a:pt x="4090114" y="1899387"/>
                  <a:pt x="4026420" y="1901480"/>
                </a:cubicBezTo>
                <a:lnTo>
                  <a:pt x="3906936" y="1904967"/>
                </a:lnTo>
                <a:lnTo>
                  <a:pt x="3906936" y="1904967"/>
                </a:lnTo>
                <a:cubicBezTo>
                  <a:pt x="3866953" y="1906269"/>
                  <a:pt x="3826924" y="1904409"/>
                  <a:pt x="3787220" y="1899387"/>
                </a:cubicBezTo>
                <a:cubicBezTo>
                  <a:pt x="3758907" y="1895528"/>
                  <a:pt x="3730895" y="1889855"/>
                  <a:pt x="3703302" y="1882416"/>
                </a:cubicBezTo>
                <a:cubicBezTo>
                  <a:pt x="3726548" y="1986801"/>
                  <a:pt x="3740263" y="1998658"/>
                  <a:pt x="3853006" y="2066543"/>
                </a:cubicBezTo>
                <a:cubicBezTo>
                  <a:pt x="3834874" y="2159536"/>
                  <a:pt x="3826273" y="2200220"/>
                  <a:pt x="3839988" y="2241138"/>
                </a:cubicBezTo>
                <a:lnTo>
                  <a:pt x="3839988" y="2241138"/>
                </a:lnTo>
                <a:close/>
                <a:moveTo>
                  <a:pt x="4049434" y="2390624"/>
                </a:moveTo>
                <a:lnTo>
                  <a:pt x="4049434" y="2390624"/>
                </a:lnTo>
                <a:cubicBezTo>
                  <a:pt x="4061358" y="2391833"/>
                  <a:pt x="4070425" y="2401900"/>
                  <a:pt x="4070355" y="2413873"/>
                </a:cubicBezTo>
                <a:lnTo>
                  <a:pt x="4070355" y="2413873"/>
                </a:lnTo>
                <a:cubicBezTo>
                  <a:pt x="4070518" y="2424520"/>
                  <a:pt x="4062009" y="2433308"/>
                  <a:pt x="4051363" y="2433471"/>
                </a:cubicBezTo>
                <a:cubicBezTo>
                  <a:pt x="4050712" y="2433471"/>
                  <a:pt x="4050085" y="2433447"/>
                  <a:pt x="4049434" y="2433401"/>
                </a:cubicBezTo>
                <a:lnTo>
                  <a:pt x="4049434" y="2433401"/>
                </a:lnTo>
                <a:cubicBezTo>
                  <a:pt x="4037508" y="2432192"/>
                  <a:pt x="4028443" y="2422126"/>
                  <a:pt x="4028512" y="2410153"/>
                </a:cubicBezTo>
                <a:lnTo>
                  <a:pt x="4028512" y="2410153"/>
                </a:lnTo>
                <a:cubicBezTo>
                  <a:pt x="4028349" y="2399505"/>
                  <a:pt x="4036858" y="2390717"/>
                  <a:pt x="4047504" y="2390555"/>
                </a:cubicBezTo>
                <a:cubicBezTo>
                  <a:pt x="4048155" y="2390555"/>
                  <a:pt x="4048783" y="2390578"/>
                  <a:pt x="4049434" y="2390624"/>
                </a:cubicBezTo>
                <a:lnTo>
                  <a:pt x="4049434" y="2390624"/>
                </a:lnTo>
                <a:close/>
                <a:moveTo>
                  <a:pt x="4141022" y="2413873"/>
                </a:moveTo>
                <a:cubicBezTo>
                  <a:pt x="4159201" y="2426101"/>
                  <a:pt x="4178146" y="2437121"/>
                  <a:pt x="4197742" y="2446885"/>
                </a:cubicBezTo>
                <a:cubicBezTo>
                  <a:pt x="4165012" y="2457417"/>
                  <a:pt x="4130771" y="2462438"/>
                  <a:pt x="4096390" y="2461764"/>
                </a:cubicBezTo>
                <a:cubicBezTo>
                  <a:pt x="4088022" y="2461764"/>
                  <a:pt x="4079653" y="2461764"/>
                  <a:pt x="4071749" y="2461764"/>
                </a:cubicBezTo>
                <a:lnTo>
                  <a:pt x="4048504" y="2459672"/>
                </a:lnTo>
                <a:lnTo>
                  <a:pt x="4048504" y="2459672"/>
                </a:lnTo>
                <a:cubicBezTo>
                  <a:pt x="4014425" y="2458068"/>
                  <a:pt x="3981393" y="2447490"/>
                  <a:pt x="3952731" y="2428984"/>
                </a:cubicBezTo>
                <a:cubicBezTo>
                  <a:pt x="3950127" y="2426752"/>
                  <a:pt x="3947919" y="2424078"/>
                  <a:pt x="3946222" y="2421079"/>
                </a:cubicBezTo>
                <a:cubicBezTo>
                  <a:pt x="3944897" y="2418824"/>
                  <a:pt x="3944176" y="2416267"/>
                  <a:pt x="3944129" y="2413640"/>
                </a:cubicBezTo>
                <a:lnTo>
                  <a:pt x="3944129" y="2413640"/>
                </a:lnTo>
                <a:lnTo>
                  <a:pt x="3944129" y="2413640"/>
                </a:lnTo>
                <a:cubicBezTo>
                  <a:pt x="3947965" y="2397204"/>
                  <a:pt x="3960890" y="2384463"/>
                  <a:pt x="3977371" y="2380860"/>
                </a:cubicBezTo>
                <a:cubicBezTo>
                  <a:pt x="3999687" y="2372793"/>
                  <a:pt x="4023491" y="2369701"/>
                  <a:pt x="4047109" y="2371793"/>
                </a:cubicBezTo>
                <a:lnTo>
                  <a:pt x="4052920" y="2371793"/>
                </a:lnTo>
                <a:cubicBezTo>
                  <a:pt x="4085116" y="2379907"/>
                  <a:pt x="4115312" y="2394460"/>
                  <a:pt x="4141719" y="2414570"/>
                </a:cubicBezTo>
                <a:lnTo>
                  <a:pt x="4141719" y="2414570"/>
                </a:lnTo>
                <a:close/>
                <a:moveTo>
                  <a:pt x="4049434" y="2372723"/>
                </a:moveTo>
                <a:lnTo>
                  <a:pt x="4049434" y="2372723"/>
                </a:lnTo>
                <a:cubicBezTo>
                  <a:pt x="4029605" y="2370933"/>
                  <a:pt x="4012101" y="2385533"/>
                  <a:pt x="4010287" y="2405340"/>
                </a:cubicBezTo>
                <a:cubicBezTo>
                  <a:pt x="4010171" y="2406642"/>
                  <a:pt x="4010125" y="2407921"/>
                  <a:pt x="4010148" y="2409223"/>
                </a:cubicBezTo>
                <a:lnTo>
                  <a:pt x="4010148" y="2409223"/>
                </a:lnTo>
                <a:cubicBezTo>
                  <a:pt x="4010427" y="2431286"/>
                  <a:pt x="4027443" y="2449512"/>
                  <a:pt x="4049434" y="2451302"/>
                </a:cubicBezTo>
                <a:lnTo>
                  <a:pt x="4049434" y="2451302"/>
                </a:lnTo>
                <a:cubicBezTo>
                  <a:pt x="4069262" y="2453092"/>
                  <a:pt x="4086766" y="2438493"/>
                  <a:pt x="4088579" y="2418662"/>
                </a:cubicBezTo>
                <a:cubicBezTo>
                  <a:pt x="4088672" y="2417453"/>
                  <a:pt x="4088742" y="2416244"/>
                  <a:pt x="4088719" y="2415035"/>
                </a:cubicBezTo>
                <a:lnTo>
                  <a:pt x="4088719" y="2415035"/>
                </a:lnTo>
                <a:cubicBezTo>
                  <a:pt x="4088440" y="2392972"/>
                  <a:pt x="4071424" y="2374746"/>
                  <a:pt x="4049434" y="2372956"/>
                </a:cubicBezTo>
                <a:lnTo>
                  <a:pt x="4049434" y="2372956"/>
                </a:lnTo>
                <a:close/>
                <a:moveTo>
                  <a:pt x="4181935" y="2411315"/>
                </a:moveTo>
                <a:cubicBezTo>
                  <a:pt x="4206064" y="2428217"/>
                  <a:pt x="4231147" y="2443747"/>
                  <a:pt x="4257019" y="2457812"/>
                </a:cubicBezTo>
                <a:cubicBezTo>
                  <a:pt x="4187282" y="2493614"/>
                  <a:pt x="3987832" y="2510818"/>
                  <a:pt x="3917629" y="2429914"/>
                </a:cubicBezTo>
                <a:cubicBezTo>
                  <a:pt x="3914166" y="2426868"/>
                  <a:pt x="3911260" y="2423265"/>
                  <a:pt x="3909028" y="2419220"/>
                </a:cubicBezTo>
                <a:cubicBezTo>
                  <a:pt x="3907401" y="2416221"/>
                  <a:pt x="3906518" y="2412873"/>
                  <a:pt x="3906471" y="2409455"/>
                </a:cubicBezTo>
                <a:lnTo>
                  <a:pt x="3906471" y="2409455"/>
                </a:lnTo>
                <a:lnTo>
                  <a:pt x="3906471" y="2406433"/>
                </a:lnTo>
                <a:cubicBezTo>
                  <a:pt x="3906471" y="2386672"/>
                  <a:pt x="3925998" y="2370863"/>
                  <a:pt x="3952963" y="2359937"/>
                </a:cubicBezTo>
                <a:cubicBezTo>
                  <a:pt x="3983834" y="2348173"/>
                  <a:pt x="4016982" y="2343570"/>
                  <a:pt x="4049898" y="2346453"/>
                </a:cubicBezTo>
                <a:lnTo>
                  <a:pt x="4058267" y="2346453"/>
                </a:lnTo>
                <a:cubicBezTo>
                  <a:pt x="4096390" y="2351334"/>
                  <a:pt x="4139627" y="2380163"/>
                  <a:pt x="4182865" y="2408991"/>
                </a:cubicBezTo>
                <a:lnTo>
                  <a:pt x="4182865" y="2408991"/>
                </a:lnTo>
                <a:close/>
                <a:moveTo>
                  <a:pt x="4214944" y="2441538"/>
                </a:moveTo>
                <a:lnTo>
                  <a:pt x="4214944" y="2441538"/>
                </a:lnTo>
                <a:cubicBezTo>
                  <a:pt x="4190838" y="2431332"/>
                  <a:pt x="4167848" y="2418638"/>
                  <a:pt x="4146369" y="2403643"/>
                </a:cubicBezTo>
                <a:cubicBezTo>
                  <a:pt x="4118776" y="2382534"/>
                  <a:pt x="4087115" y="2367329"/>
                  <a:pt x="4053385" y="2359006"/>
                </a:cubicBezTo>
                <a:lnTo>
                  <a:pt x="4047341" y="2359006"/>
                </a:lnTo>
                <a:cubicBezTo>
                  <a:pt x="4022050" y="2356775"/>
                  <a:pt x="3996596" y="2360122"/>
                  <a:pt x="3972722" y="2368771"/>
                </a:cubicBezTo>
                <a:cubicBezTo>
                  <a:pt x="3951987" y="2373746"/>
                  <a:pt x="3936179" y="2390555"/>
                  <a:pt x="3932507" y="2411548"/>
                </a:cubicBezTo>
                <a:lnTo>
                  <a:pt x="3932507" y="2412710"/>
                </a:lnTo>
                <a:lnTo>
                  <a:pt x="3932507" y="2412710"/>
                </a:lnTo>
                <a:cubicBezTo>
                  <a:pt x="3932483" y="2417499"/>
                  <a:pt x="3933692" y="2422219"/>
                  <a:pt x="3935994" y="2426427"/>
                </a:cubicBezTo>
                <a:cubicBezTo>
                  <a:pt x="3938458" y="2430844"/>
                  <a:pt x="3941689" y="2434773"/>
                  <a:pt x="3945525" y="2438051"/>
                </a:cubicBezTo>
                <a:cubicBezTo>
                  <a:pt x="3976046" y="2458300"/>
                  <a:pt x="4011450" y="2469947"/>
                  <a:pt x="4048039" y="2471761"/>
                </a:cubicBezTo>
                <a:lnTo>
                  <a:pt x="4048039" y="2471761"/>
                </a:lnTo>
                <a:cubicBezTo>
                  <a:pt x="4055942" y="2471761"/>
                  <a:pt x="4064311" y="2473388"/>
                  <a:pt x="4072680" y="2473853"/>
                </a:cubicBezTo>
                <a:cubicBezTo>
                  <a:pt x="4081048" y="2474318"/>
                  <a:pt x="4089649" y="2473853"/>
                  <a:pt x="4098017" y="2473853"/>
                </a:cubicBezTo>
                <a:cubicBezTo>
                  <a:pt x="4138721" y="2475132"/>
                  <a:pt x="4179262" y="2467925"/>
                  <a:pt x="4217036" y="2452697"/>
                </a:cubicBezTo>
                <a:lnTo>
                  <a:pt x="4230054" y="2446420"/>
                </a:lnTo>
                <a:lnTo>
                  <a:pt x="4215874" y="2441306"/>
                </a:lnTo>
                <a:lnTo>
                  <a:pt x="4215874" y="2441306"/>
                </a:lnTo>
                <a:close/>
                <a:moveTo>
                  <a:pt x="4280033" y="2017256"/>
                </a:moveTo>
                <a:lnTo>
                  <a:pt x="4280033" y="2017256"/>
                </a:lnTo>
                <a:cubicBezTo>
                  <a:pt x="4292237" y="2018117"/>
                  <a:pt x="4301675" y="2028276"/>
                  <a:pt x="4301651" y="2040505"/>
                </a:cubicBezTo>
                <a:lnTo>
                  <a:pt x="4301651" y="2040505"/>
                </a:lnTo>
                <a:cubicBezTo>
                  <a:pt x="4301675" y="2051943"/>
                  <a:pt x="4292400" y="2061196"/>
                  <a:pt x="4280986" y="2061219"/>
                </a:cubicBezTo>
                <a:cubicBezTo>
                  <a:pt x="4280660" y="2061219"/>
                  <a:pt x="4280358" y="2061219"/>
                  <a:pt x="4280033" y="2061196"/>
                </a:cubicBezTo>
                <a:lnTo>
                  <a:pt x="4280033" y="2061196"/>
                </a:lnTo>
                <a:cubicBezTo>
                  <a:pt x="4267829" y="2060335"/>
                  <a:pt x="4258391" y="2050176"/>
                  <a:pt x="4258414" y="2037947"/>
                </a:cubicBezTo>
                <a:lnTo>
                  <a:pt x="4258414" y="2037947"/>
                </a:lnTo>
                <a:cubicBezTo>
                  <a:pt x="4258275" y="2026649"/>
                  <a:pt x="4267317" y="2017372"/>
                  <a:pt x="4278591" y="2017233"/>
                </a:cubicBezTo>
                <a:cubicBezTo>
                  <a:pt x="4279080" y="2017210"/>
                  <a:pt x="4279568" y="2017233"/>
                  <a:pt x="4280033" y="2017256"/>
                </a:cubicBezTo>
                <a:lnTo>
                  <a:pt x="4280033" y="2017256"/>
                </a:lnTo>
                <a:close/>
                <a:moveTo>
                  <a:pt x="4373016" y="2037715"/>
                </a:moveTo>
                <a:cubicBezTo>
                  <a:pt x="4391636" y="2049711"/>
                  <a:pt x="4411070" y="2060428"/>
                  <a:pt x="4431131" y="2069798"/>
                </a:cubicBezTo>
                <a:cubicBezTo>
                  <a:pt x="4397820" y="2081631"/>
                  <a:pt x="4362788" y="2087908"/>
                  <a:pt x="4327454" y="2088396"/>
                </a:cubicBezTo>
                <a:cubicBezTo>
                  <a:pt x="4318854" y="2088396"/>
                  <a:pt x="4310485" y="2088396"/>
                  <a:pt x="4302116" y="2088396"/>
                </a:cubicBezTo>
                <a:cubicBezTo>
                  <a:pt x="4293748" y="2088396"/>
                  <a:pt x="4285612" y="2088396"/>
                  <a:pt x="4277476" y="2087001"/>
                </a:cubicBezTo>
                <a:lnTo>
                  <a:pt x="4277476" y="2087001"/>
                </a:lnTo>
                <a:cubicBezTo>
                  <a:pt x="4242839" y="2086606"/>
                  <a:pt x="4208947" y="2076888"/>
                  <a:pt x="4179378" y="2058871"/>
                </a:cubicBezTo>
                <a:cubicBezTo>
                  <a:pt x="4176682" y="2056662"/>
                  <a:pt x="4174380" y="2053989"/>
                  <a:pt x="4172637" y="2050966"/>
                </a:cubicBezTo>
                <a:cubicBezTo>
                  <a:pt x="4171312" y="2048711"/>
                  <a:pt x="4170591" y="2046154"/>
                  <a:pt x="4170545" y="2043527"/>
                </a:cubicBezTo>
                <a:lnTo>
                  <a:pt x="4170545" y="2043527"/>
                </a:lnTo>
                <a:lnTo>
                  <a:pt x="4170545" y="2043527"/>
                </a:lnTo>
                <a:cubicBezTo>
                  <a:pt x="4174473" y="2026532"/>
                  <a:pt x="4187560" y="2013141"/>
                  <a:pt x="4204484" y="2008887"/>
                </a:cubicBezTo>
                <a:cubicBezTo>
                  <a:pt x="4227218" y="1999866"/>
                  <a:pt x="4251649" y="1995914"/>
                  <a:pt x="4276081" y="1997263"/>
                </a:cubicBezTo>
                <a:lnTo>
                  <a:pt x="4281893" y="1997263"/>
                </a:lnTo>
                <a:cubicBezTo>
                  <a:pt x="4314692" y="2004470"/>
                  <a:pt x="4345633" y="2018395"/>
                  <a:pt x="4372784" y="2038180"/>
                </a:cubicBezTo>
                <a:lnTo>
                  <a:pt x="4372784" y="2038180"/>
                </a:lnTo>
                <a:close/>
                <a:moveTo>
                  <a:pt x="4280033" y="1998425"/>
                </a:moveTo>
                <a:lnTo>
                  <a:pt x="4280033" y="1998425"/>
                </a:lnTo>
                <a:cubicBezTo>
                  <a:pt x="4259018" y="1997263"/>
                  <a:pt x="4241026" y="2013374"/>
                  <a:pt x="4239864" y="2034390"/>
                </a:cubicBezTo>
                <a:cubicBezTo>
                  <a:pt x="4239817" y="2035274"/>
                  <a:pt x="4239794" y="2036134"/>
                  <a:pt x="4239817" y="2037017"/>
                </a:cubicBezTo>
                <a:lnTo>
                  <a:pt x="4239817" y="2037017"/>
                </a:lnTo>
                <a:cubicBezTo>
                  <a:pt x="4239911" y="2059452"/>
                  <a:pt x="4257624" y="2077865"/>
                  <a:pt x="4280033" y="2078864"/>
                </a:cubicBezTo>
                <a:lnTo>
                  <a:pt x="4280033" y="2078864"/>
                </a:lnTo>
                <a:cubicBezTo>
                  <a:pt x="4301047" y="2080027"/>
                  <a:pt x="4319039" y="2063916"/>
                  <a:pt x="4320202" y="2042899"/>
                </a:cubicBezTo>
                <a:cubicBezTo>
                  <a:pt x="4320248" y="2042016"/>
                  <a:pt x="4320271" y="2041156"/>
                  <a:pt x="4320248" y="2040272"/>
                </a:cubicBezTo>
                <a:lnTo>
                  <a:pt x="4320248" y="2040272"/>
                </a:lnTo>
                <a:cubicBezTo>
                  <a:pt x="4320155" y="2017838"/>
                  <a:pt x="4302442" y="1999425"/>
                  <a:pt x="4280033" y="1998425"/>
                </a:cubicBezTo>
                <a:lnTo>
                  <a:pt x="4280033" y="1998425"/>
                </a:lnTo>
                <a:close/>
                <a:moveTo>
                  <a:pt x="4415789" y="2033530"/>
                </a:moveTo>
                <a:cubicBezTo>
                  <a:pt x="4440476" y="2049967"/>
                  <a:pt x="4466093" y="2064939"/>
                  <a:pt x="4492500" y="2078399"/>
                </a:cubicBezTo>
                <a:cubicBezTo>
                  <a:pt x="4414859" y="2116759"/>
                  <a:pt x="4213550" y="2141867"/>
                  <a:pt x="4144974" y="2060963"/>
                </a:cubicBezTo>
                <a:cubicBezTo>
                  <a:pt x="4141417" y="2057964"/>
                  <a:pt x="4138419" y="2054337"/>
                  <a:pt x="4136141" y="2050269"/>
                </a:cubicBezTo>
                <a:cubicBezTo>
                  <a:pt x="4134467" y="2047200"/>
                  <a:pt x="4133584" y="2043759"/>
                  <a:pt x="4133584" y="2040272"/>
                </a:cubicBezTo>
                <a:lnTo>
                  <a:pt x="4133584" y="2040272"/>
                </a:lnTo>
                <a:lnTo>
                  <a:pt x="4133584" y="2038645"/>
                </a:lnTo>
                <a:cubicBezTo>
                  <a:pt x="4133584" y="2018419"/>
                  <a:pt x="4153575" y="2001680"/>
                  <a:pt x="4180075" y="1989823"/>
                </a:cubicBezTo>
                <a:cubicBezTo>
                  <a:pt x="4211481" y="1976804"/>
                  <a:pt x="4245396" y="1971015"/>
                  <a:pt x="4279336" y="1972852"/>
                </a:cubicBezTo>
                <a:lnTo>
                  <a:pt x="4287936" y="1972852"/>
                </a:lnTo>
                <a:cubicBezTo>
                  <a:pt x="4326989" y="1976572"/>
                  <a:pt x="4371157" y="2004702"/>
                  <a:pt x="4415556" y="2032833"/>
                </a:cubicBezTo>
                <a:lnTo>
                  <a:pt x="4415556" y="2032833"/>
                </a:lnTo>
                <a:close/>
                <a:moveTo>
                  <a:pt x="4449728" y="2063288"/>
                </a:moveTo>
                <a:lnTo>
                  <a:pt x="4449728" y="2063288"/>
                </a:lnTo>
                <a:cubicBezTo>
                  <a:pt x="4425250" y="2053640"/>
                  <a:pt x="4401865" y="2041388"/>
                  <a:pt x="4379990" y="2026788"/>
                </a:cubicBezTo>
                <a:cubicBezTo>
                  <a:pt x="4351375" y="2005958"/>
                  <a:pt x="4318644" y="1991451"/>
                  <a:pt x="4283985" y="1984244"/>
                </a:cubicBezTo>
                <a:lnTo>
                  <a:pt x="4277708" y="1984244"/>
                </a:lnTo>
                <a:cubicBezTo>
                  <a:pt x="4251626" y="1982779"/>
                  <a:pt x="4225521" y="1986964"/>
                  <a:pt x="4201229" y="1996565"/>
                </a:cubicBezTo>
                <a:cubicBezTo>
                  <a:pt x="4179959" y="2002401"/>
                  <a:pt x="4163966" y="2019953"/>
                  <a:pt x="4160084" y="2041667"/>
                </a:cubicBezTo>
                <a:lnTo>
                  <a:pt x="4160084" y="2043062"/>
                </a:lnTo>
                <a:lnTo>
                  <a:pt x="4160084" y="2043062"/>
                </a:lnTo>
                <a:cubicBezTo>
                  <a:pt x="4160107" y="2047944"/>
                  <a:pt x="4161386" y="2052756"/>
                  <a:pt x="4163803" y="2057011"/>
                </a:cubicBezTo>
                <a:cubicBezTo>
                  <a:pt x="4166337" y="2061358"/>
                  <a:pt x="4169661" y="2065217"/>
                  <a:pt x="4173567" y="2068402"/>
                </a:cubicBezTo>
                <a:cubicBezTo>
                  <a:pt x="4204995" y="2088187"/>
                  <a:pt x="4241259" y="2098951"/>
                  <a:pt x="4278406" y="2099555"/>
                </a:cubicBezTo>
                <a:lnTo>
                  <a:pt x="4278406" y="2099555"/>
                </a:lnTo>
                <a:cubicBezTo>
                  <a:pt x="4286542" y="2099555"/>
                  <a:pt x="4294910" y="2099555"/>
                  <a:pt x="4303511" y="2100950"/>
                </a:cubicBezTo>
                <a:cubicBezTo>
                  <a:pt x="4312112" y="2102345"/>
                  <a:pt x="4320946" y="2100950"/>
                  <a:pt x="4329314" y="2100950"/>
                </a:cubicBezTo>
                <a:cubicBezTo>
                  <a:pt x="4371250" y="2100857"/>
                  <a:pt x="4412697" y="2092162"/>
                  <a:pt x="4451123" y="2075377"/>
                </a:cubicBezTo>
                <a:lnTo>
                  <a:pt x="4464605" y="2068635"/>
                </a:lnTo>
                <a:lnTo>
                  <a:pt x="4449960" y="2063753"/>
                </a:lnTo>
                <a:lnTo>
                  <a:pt x="4449960" y="2063753"/>
                </a:lnTo>
                <a:close/>
                <a:moveTo>
                  <a:pt x="4527834" y="2066310"/>
                </a:moveTo>
                <a:lnTo>
                  <a:pt x="4527834" y="2066310"/>
                </a:lnTo>
                <a:cubicBezTo>
                  <a:pt x="4492965" y="2052082"/>
                  <a:pt x="4459747" y="2034065"/>
                  <a:pt x="4428806" y="2012607"/>
                </a:cubicBezTo>
                <a:cubicBezTo>
                  <a:pt x="4382315" y="1982849"/>
                  <a:pt x="4335823" y="1953091"/>
                  <a:pt x="4289331" y="1948674"/>
                </a:cubicBezTo>
                <a:lnTo>
                  <a:pt x="4279568" y="1948674"/>
                </a:lnTo>
                <a:cubicBezTo>
                  <a:pt x="4241793" y="1946674"/>
                  <a:pt x="4204065" y="1953184"/>
                  <a:pt x="4169150" y="1967737"/>
                </a:cubicBezTo>
                <a:cubicBezTo>
                  <a:pt x="4134978" y="1982849"/>
                  <a:pt x="4110338" y="2006330"/>
                  <a:pt x="4108710" y="2037482"/>
                </a:cubicBezTo>
                <a:cubicBezTo>
                  <a:pt x="4108710" y="2037482"/>
                  <a:pt x="4108710" y="2038877"/>
                  <a:pt x="4108710" y="2040040"/>
                </a:cubicBezTo>
                <a:lnTo>
                  <a:pt x="4108710" y="2040040"/>
                </a:lnTo>
                <a:cubicBezTo>
                  <a:pt x="4108710" y="2047758"/>
                  <a:pt x="4110617" y="2055337"/>
                  <a:pt x="4114290" y="2062126"/>
                </a:cubicBezTo>
                <a:cubicBezTo>
                  <a:pt x="4118055" y="2069007"/>
                  <a:pt x="4123007" y="2075145"/>
                  <a:pt x="4128935" y="2080259"/>
                </a:cubicBezTo>
                <a:cubicBezTo>
                  <a:pt x="4157062" y="2105367"/>
                  <a:pt x="4215409" y="2121874"/>
                  <a:pt x="4281195" y="2126756"/>
                </a:cubicBezTo>
                <a:lnTo>
                  <a:pt x="4281195" y="2126756"/>
                </a:lnTo>
                <a:cubicBezTo>
                  <a:pt x="4292818" y="2126756"/>
                  <a:pt x="4304441" y="2128383"/>
                  <a:pt x="4317459" y="2128616"/>
                </a:cubicBezTo>
                <a:cubicBezTo>
                  <a:pt x="4330476" y="2128848"/>
                  <a:pt x="4342564" y="2128616"/>
                  <a:pt x="4354652" y="2128616"/>
                </a:cubicBezTo>
                <a:cubicBezTo>
                  <a:pt x="4415277" y="2128267"/>
                  <a:pt x="4475112" y="2114946"/>
                  <a:pt x="4530159" y="2089559"/>
                </a:cubicBezTo>
                <a:lnTo>
                  <a:pt x="4555264" y="2076307"/>
                </a:lnTo>
                <a:lnTo>
                  <a:pt x="4527601" y="2066775"/>
                </a:lnTo>
                <a:lnTo>
                  <a:pt x="4527601" y="2066775"/>
                </a:lnTo>
                <a:close/>
                <a:moveTo>
                  <a:pt x="4455074" y="1526484"/>
                </a:moveTo>
                <a:lnTo>
                  <a:pt x="4455074" y="1526484"/>
                </a:lnTo>
                <a:cubicBezTo>
                  <a:pt x="4429387" y="1526484"/>
                  <a:pt x="4408583" y="1547292"/>
                  <a:pt x="4408583" y="1572981"/>
                </a:cubicBezTo>
                <a:lnTo>
                  <a:pt x="4408583" y="1572981"/>
                </a:lnTo>
                <a:cubicBezTo>
                  <a:pt x="4408583" y="1598670"/>
                  <a:pt x="4429387" y="1619478"/>
                  <a:pt x="4455074" y="1619478"/>
                </a:cubicBezTo>
                <a:lnTo>
                  <a:pt x="4455074" y="1619478"/>
                </a:lnTo>
                <a:cubicBezTo>
                  <a:pt x="4480761" y="1619478"/>
                  <a:pt x="4501566" y="1598670"/>
                  <a:pt x="4501566" y="1572981"/>
                </a:cubicBezTo>
                <a:lnTo>
                  <a:pt x="4501566" y="1572981"/>
                </a:lnTo>
                <a:cubicBezTo>
                  <a:pt x="4501566" y="1547292"/>
                  <a:pt x="4480761" y="1526484"/>
                  <a:pt x="4455074" y="1526484"/>
                </a:cubicBezTo>
                <a:lnTo>
                  <a:pt x="4455074" y="1526484"/>
                </a:lnTo>
                <a:close/>
                <a:moveTo>
                  <a:pt x="4455074" y="1548338"/>
                </a:moveTo>
                <a:lnTo>
                  <a:pt x="4455074" y="1548338"/>
                </a:lnTo>
                <a:cubicBezTo>
                  <a:pt x="4468929" y="1548338"/>
                  <a:pt x="4480180" y="1559590"/>
                  <a:pt x="4480180" y="1573446"/>
                </a:cubicBezTo>
                <a:lnTo>
                  <a:pt x="4480180" y="1573446"/>
                </a:lnTo>
                <a:cubicBezTo>
                  <a:pt x="4480180" y="1587302"/>
                  <a:pt x="4468929" y="1598554"/>
                  <a:pt x="4455074" y="1598554"/>
                </a:cubicBezTo>
                <a:lnTo>
                  <a:pt x="4455074" y="1598554"/>
                </a:lnTo>
                <a:cubicBezTo>
                  <a:pt x="4441220" y="1598554"/>
                  <a:pt x="4429969" y="1587302"/>
                  <a:pt x="4429969" y="1573446"/>
                </a:cubicBezTo>
                <a:lnTo>
                  <a:pt x="4429969" y="1573446"/>
                </a:lnTo>
                <a:cubicBezTo>
                  <a:pt x="4429969" y="1559590"/>
                  <a:pt x="4441220" y="1548338"/>
                  <a:pt x="4455074" y="1548338"/>
                </a:cubicBezTo>
                <a:lnTo>
                  <a:pt x="4455074" y="1548338"/>
                </a:lnTo>
                <a:close/>
                <a:moveTo>
                  <a:pt x="4652897" y="1594834"/>
                </a:moveTo>
                <a:lnTo>
                  <a:pt x="4652897" y="1594834"/>
                </a:lnTo>
                <a:cubicBezTo>
                  <a:pt x="4624258" y="1584791"/>
                  <a:pt x="4596805" y="1571633"/>
                  <a:pt x="4571071" y="1555545"/>
                </a:cubicBezTo>
                <a:cubicBezTo>
                  <a:pt x="4537458" y="1532506"/>
                  <a:pt x="4499218" y="1517113"/>
                  <a:pt x="4459026" y="1510443"/>
                </a:cubicBezTo>
                <a:lnTo>
                  <a:pt x="4451587" y="1510443"/>
                </a:lnTo>
                <a:cubicBezTo>
                  <a:pt x="4420949" y="1510083"/>
                  <a:pt x="4390613" y="1516264"/>
                  <a:pt x="4362556" y="1528577"/>
                </a:cubicBezTo>
                <a:cubicBezTo>
                  <a:pt x="4337613" y="1536388"/>
                  <a:pt x="4319132" y="1557474"/>
                  <a:pt x="4314669" y="1583210"/>
                </a:cubicBezTo>
                <a:cubicBezTo>
                  <a:pt x="4314669" y="1583210"/>
                  <a:pt x="4314669" y="1583210"/>
                  <a:pt x="4314669" y="1584838"/>
                </a:cubicBezTo>
                <a:lnTo>
                  <a:pt x="4314669" y="1584838"/>
                </a:lnTo>
                <a:cubicBezTo>
                  <a:pt x="4314600" y="1590533"/>
                  <a:pt x="4316041" y="1596160"/>
                  <a:pt x="4318854" y="1601111"/>
                </a:cubicBezTo>
                <a:cubicBezTo>
                  <a:pt x="4321806" y="1606133"/>
                  <a:pt x="4325665" y="1610550"/>
                  <a:pt x="4330244" y="1614130"/>
                </a:cubicBezTo>
                <a:cubicBezTo>
                  <a:pt x="4369065" y="1645516"/>
                  <a:pt x="4433688" y="1646446"/>
                  <a:pt x="4482039" y="1645748"/>
                </a:cubicBezTo>
                <a:cubicBezTo>
                  <a:pt x="4492268" y="1645748"/>
                  <a:pt x="4502264" y="1645748"/>
                  <a:pt x="4512259" y="1644353"/>
                </a:cubicBezTo>
                <a:cubicBezTo>
                  <a:pt x="4561610" y="1642121"/>
                  <a:pt x="4609985" y="1629939"/>
                  <a:pt x="4654524" y="1608551"/>
                </a:cubicBezTo>
                <a:lnTo>
                  <a:pt x="4670099" y="1599949"/>
                </a:lnTo>
                <a:lnTo>
                  <a:pt x="4653129" y="1595067"/>
                </a:lnTo>
                <a:lnTo>
                  <a:pt x="4653129" y="1595067"/>
                </a:lnTo>
                <a:close/>
                <a:moveTo>
                  <a:pt x="4564330" y="1567169"/>
                </a:moveTo>
                <a:cubicBezTo>
                  <a:pt x="4586135" y="1580281"/>
                  <a:pt x="4608799" y="1591859"/>
                  <a:pt x="4632208" y="1601809"/>
                </a:cubicBezTo>
                <a:cubicBezTo>
                  <a:pt x="4593527" y="1617106"/>
                  <a:pt x="4552637" y="1626057"/>
                  <a:pt x="4511097" y="1628312"/>
                </a:cubicBezTo>
                <a:cubicBezTo>
                  <a:pt x="4501101" y="1628312"/>
                  <a:pt x="4491106" y="1629474"/>
                  <a:pt x="4481575" y="1629707"/>
                </a:cubicBezTo>
                <a:cubicBezTo>
                  <a:pt x="4472044" y="1629939"/>
                  <a:pt x="4462281" y="1629707"/>
                  <a:pt x="4452982" y="1629707"/>
                </a:cubicBezTo>
                <a:lnTo>
                  <a:pt x="4452982" y="1629707"/>
                </a:lnTo>
                <a:cubicBezTo>
                  <a:pt x="4402538" y="1627614"/>
                  <a:pt x="4358604" y="1617850"/>
                  <a:pt x="4338612" y="1601576"/>
                </a:cubicBezTo>
                <a:cubicBezTo>
                  <a:pt x="4335451" y="1599159"/>
                  <a:pt x="4332778" y="1596160"/>
                  <a:pt x="4330709" y="1592742"/>
                </a:cubicBezTo>
                <a:cubicBezTo>
                  <a:pt x="4329198" y="1590115"/>
                  <a:pt x="4328407" y="1587162"/>
                  <a:pt x="4328384" y="1584140"/>
                </a:cubicBezTo>
                <a:lnTo>
                  <a:pt x="4328384" y="1584140"/>
                </a:lnTo>
                <a:lnTo>
                  <a:pt x="4328384" y="1584140"/>
                </a:lnTo>
                <a:cubicBezTo>
                  <a:pt x="4333149" y="1564147"/>
                  <a:pt x="4348213" y="1548198"/>
                  <a:pt x="4367902" y="1542293"/>
                </a:cubicBezTo>
                <a:cubicBezTo>
                  <a:pt x="4394193" y="1530762"/>
                  <a:pt x="4422646" y="1524973"/>
                  <a:pt x="4451355" y="1525322"/>
                </a:cubicBezTo>
                <a:lnTo>
                  <a:pt x="4458329" y="1525322"/>
                </a:lnTo>
                <a:cubicBezTo>
                  <a:pt x="4496429" y="1531994"/>
                  <a:pt x="4532646" y="1546734"/>
                  <a:pt x="4564562" y="1568564"/>
                </a:cubicBezTo>
                <a:lnTo>
                  <a:pt x="4564562" y="1568564"/>
                </a:lnTo>
                <a:close/>
                <a:moveTo>
                  <a:pt x="4744021" y="1593207"/>
                </a:moveTo>
                <a:lnTo>
                  <a:pt x="4744021" y="1593207"/>
                </a:lnTo>
                <a:cubicBezTo>
                  <a:pt x="4703201" y="1578398"/>
                  <a:pt x="4664218" y="1558962"/>
                  <a:pt x="4627791" y="1535319"/>
                </a:cubicBezTo>
                <a:cubicBezTo>
                  <a:pt x="4572931" y="1502771"/>
                  <a:pt x="4518536" y="1470456"/>
                  <a:pt x="4465070" y="1467434"/>
                </a:cubicBezTo>
                <a:lnTo>
                  <a:pt x="4453680" y="1467434"/>
                </a:lnTo>
                <a:cubicBezTo>
                  <a:pt x="4409257" y="1467001"/>
                  <a:pt x="4365299" y="1476366"/>
                  <a:pt x="4324897" y="1494867"/>
                </a:cubicBezTo>
                <a:cubicBezTo>
                  <a:pt x="4284914" y="1514163"/>
                  <a:pt x="4255160" y="1542758"/>
                  <a:pt x="4255160" y="1578561"/>
                </a:cubicBezTo>
                <a:cubicBezTo>
                  <a:pt x="4255160" y="1578561"/>
                  <a:pt x="4255160" y="1579560"/>
                  <a:pt x="4255160" y="1581583"/>
                </a:cubicBezTo>
                <a:lnTo>
                  <a:pt x="4255160" y="1581583"/>
                </a:lnTo>
                <a:cubicBezTo>
                  <a:pt x="4255113" y="1590533"/>
                  <a:pt x="4257345" y="1599321"/>
                  <a:pt x="4261668" y="1607156"/>
                </a:cubicBezTo>
                <a:cubicBezTo>
                  <a:pt x="4265992" y="1614967"/>
                  <a:pt x="4271757" y="1621919"/>
                  <a:pt x="4278638" y="1627614"/>
                </a:cubicBezTo>
                <a:cubicBezTo>
                  <a:pt x="4311415" y="1655513"/>
                  <a:pt x="4379525" y="1672019"/>
                  <a:pt x="4456237" y="1675274"/>
                </a:cubicBezTo>
                <a:lnTo>
                  <a:pt x="4456237" y="1675274"/>
                </a:lnTo>
                <a:cubicBezTo>
                  <a:pt x="4469952" y="1675274"/>
                  <a:pt x="4484132" y="1675274"/>
                  <a:pt x="4498544" y="1675274"/>
                </a:cubicBezTo>
                <a:cubicBezTo>
                  <a:pt x="4512956" y="1675274"/>
                  <a:pt x="4527834" y="1675274"/>
                  <a:pt x="4541781" y="1673181"/>
                </a:cubicBezTo>
                <a:cubicBezTo>
                  <a:pt x="4613077" y="1669741"/>
                  <a:pt x="4682837" y="1651351"/>
                  <a:pt x="4746578" y="1619245"/>
                </a:cubicBezTo>
                <a:lnTo>
                  <a:pt x="4775868" y="1602506"/>
                </a:lnTo>
                <a:lnTo>
                  <a:pt x="4743788" y="1592742"/>
                </a:lnTo>
                <a:lnTo>
                  <a:pt x="4743788" y="1592742"/>
                </a:lnTo>
                <a:close/>
                <a:moveTo>
                  <a:pt x="4613379" y="1560194"/>
                </a:moveTo>
                <a:cubicBezTo>
                  <a:pt x="4642204" y="1578165"/>
                  <a:pt x="4672098" y="1594393"/>
                  <a:pt x="4702875" y="1608783"/>
                </a:cubicBezTo>
                <a:cubicBezTo>
                  <a:pt x="4630348" y="1652955"/>
                  <a:pt x="4380223" y="1701777"/>
                  <a:pt x="4297467" y="1605064"/>
                </a:cubicBezTo>
                <a:cubicBezTo>
                  <a:pt x="4293329" y="1601716"/>
                  <a:pt x="4289866" y="1597601"/>
                  <a:pt x="4287239" y="1592975"/>
                </a:cubicBezTo>
                <a:cubicBezTo>
                  <a:pt x="4285240" y="1589441"/>
                  <a:pt x="4284194" y="1585419"/>
                  <a:pt x="4284217" y="1581350"/>
                </a:cubicBezTo>
                <a:lnTo>
                  <a:pt x="4284217" y="1581350"/>
                </a:lnTo>
                <a:lnTo>
                  <a:pt x="4284217" y="1579490"/>
                </a:lnTo>
                <a:cubicBezTo>
                  <a:pt x="4285612" y="1556242"/>
                  <a:pt x="4307463" y="1535319"/>
                  <a:pt x="4338380" y="1520440"/>
                </a:cubicBezTo>
                <a:cubicBezTo>
                  <a:pt x="4374829" y="1503722"/>
                  <a:pt x="4414510" y="1495306"/>
                  <a:pt x="4454609" y="1495797"/>
                </a:cubicBezTo>
                <a:lnTo>
                  <a:pt x="4464605" y="1495797"/>
                </a:lnTo>
                <a:cubicBezTo>
                  <a:pt x="4511097" y="1498354"/>
                  <a:pt x="4561773" y="1528809"/>
                  <a:pt x="4613379" y="1559729"/>
                </a:cubicBezTo>
                <a:lnTo>
                  <a:pt x="4613379" y="1559729"/>
                </a:lnTo>
                <a:close/>
                <a:moveTo>
                  <a:pt x="4613379" y="2649145"/>
                </a:moveTo>
                <a:cubicBezTo>
                  <a:pt x="4633603" y="2664024"/>
                  <a:pt x="4647783" y="2673789"/>
                  <a:pt x="4673353" y="2691225"/>
                </a:cubicBezTo>
                <a:lnTo>
                  <a:pt x="4673353" y="2691225"/>
                </a:lnTo>
                <a:lnTo>
                  <a:pt x="4673353" y="2691225"/>
                </a:lnTo>
                <a:cubicBezTo>
                  <a:pt x="4688486" y="2700826"/>
                  <a:pt x="4704921" y="2708173"/>
                  <a:pt x="4722169" y="2713078"/>
                </a:cubicBezTo>
                <a:cubicBezTo>
                  <a:pt x="4741696" y="2719588"/>
                  <a:pt x="4757271" y="2724702"/>
                  <a:pt x="4758666" y="2740744"/>
                </a:cubicBezTo>
                <a:cubicBezTo>
                  <a:pt x="4759363" y="2748416"/>
                  <a:pt x="4756922" y="2756041"/>
                  <a:pt x="4751924" y="2761900"/>
                </a:cubicBezTo>
                <a:cubicBezTo>
                  <a:pt x="4749274" y="2764992"/>
                  <a:pt x="4746043" y="2767526"/>
                  <a:pt x="4742394" y="2769339"/>
                </a:cubicBezTo>
                <a:cubicBezTo>
                  <a:pt x="4738233" y="2771339"/>
                  <a:pt x="4733746" y="2772524"/>
                  <a:pt x="4729143" y="2772827"/>
                </a:cubicBezTo>
                <a:cubicBezTo>
                  <a:pt x="4711221" y="2772896"/>
                  <a:pt x="4694019" y="2765875"/>
                  <a:pt x="4681257" y="2753298"/>
                </a:cubicBezTo>
                <a:cubicBezTo>
                  <a:pt x="4655035" y="2728724"/>
                  <a:pt x="4634509" y="2698734"/>
                  <a:pt x="4621050" y="2665419"/>
                </a:cubicBezTo>
                <a:lnTo>
                  <a:pt x="4612681" y="2648681"/>
                </a:lnTo>
                <a:lnTo>
                  <a:pt x="4612681" y="2648681"/>
                </a:lnTo>
                <a:close/>
                <a:moveTo>
                  <a:pt x="4685441" y="2673789"/>
                </a:moveTo>
                <a:cubicBezTo>
                  <a:pt x="4646156" y="2647053"/>
                  <a:pt x="4633835" y="2638684"/>
                  <a:pt x="4585019" y="2600789"/>
                </a:cubicBezTo>
                <a:lnTo>
                  <a:pt x="4533878" y="2561267"/>
                </a:lnTo>
                <a:lnTo>
                  <a:pt x="4569676" y="2615203"/>
                </a:lnTo>
                <a:cubicBezTo>
                  <a:pt x="4582043" y="2634569"/>
                  <a:pt x="4593062" y="2654772"/>
                  <a:pt x="4602686" y="2675648"/>
                </a:cubicBezTo>
                <a:cubicBezTo>
                  <a:pt x="4617307" y="2711637"/>
                  <a:pt x="4639693" y="2743929"/>
                  <a:pt x="4668239" y="2770269"/>
                </a:cubicBezTo>
                <a:cubicBezTo>
                  <a:pt x="4685255" y="2786636"/>
                  <a:pt x="4708106" y="2795517"/>
                  <a:pt x="4731700" y="2794912"/>
                </a:cubicBezTo>
                <a:cubicBezTo>
                  <a:pt x="4739046" y="2794424"/>
                  <a:pt x="4746229" y="2792518"/>
                  <a:pt x="4752854" y="2789333"/>
                </a:cubicBezTo>
                <a:cubicBezTo>
                  <a:pt x="4759061" y="2786287"/>
                  <a:pt x="4764616" y="2782033"/>
                  <a:pt x="4769126" y="2776779"/>
                </a:cubicBezTo>
                <a:cubicBezTo>
                  <a:pt x="4777820" y="2766712"/>
                  <a:pt x="4782097" y="2753554"/>
                  <a:pt x="4780981" y="2740279"/>
                </a:cubicBezTo>
                <a:cubicBezTo>
                  <a:pt x="4778657" y="2709823"/>
                  <a:pt x="4757736" y="2702849"/>
                  <a:pt x="4730073" y="2693782"/>
                </a:cubicBezTo>
                <a:cubicBezTo>
                  <a:pt x="4714731" y="2689435"/>
                  <a:pt x="4700109" y="2682949"/>
                  <a:pt x="4686603" y="2674486"/>
                </a:cubicBezTo>
                <a:lnTo>
                  <a:pt x="4686603" y="2674486"/>
                </a:lnTo>
                <a:lnTo>
                  <a:pt x="4686603" y="2674486"/>
                </a:lnTo>
                <a:lnTo>
                  <a:pt x="4686603" y="2674486"/>
                </a:lnTo>
                <a:close/>
                <a:moveTo>
                  <a:pt x="4950677" y="2246252"/>
                </a:moveTo>
                <a:cubicBezTo>
                  <a:pt x="4970901" y="2261131"/>
                  <a:pt x="4985081" y="2270896"/>
                  <a:pt x="5010651" y="2288332"/>
                </a:cubicBezTo>
                <a:lnTo>
                  <a:pt x="5010651" y="2288332"/>
                </a:lnTo>
                <a:lnTo>
                  <a:pt x="5010651" y="2288332"/>
                </a:lnTo>
                <a:cubicBezTo>
                  <a:pt x="5025784" y="2297933"/>
                  <a:pt x="5042219" y="2305280"/>
                  <a:pt x="5059467" y="2310185"/>
                </a:cubicBezTo>
                <a:cubicBezTo>
                  <a:pt x="5078994" y="2316695"/>
                  <a:pt x="5094569" y="2321809"/>
                  <a:pt x="5095963" y="2337850"/>
                </a:cubicBezTo>
                <a:cubicBezTo>
                  <a:pt x="5096661" y="2345522"/>
                  <a:pt x="5094220" y="2353148"/>
                  <a:pt x="5089222" y="2359006"/>
                </a:cubicBezTo>
                <a:cubicBezTo>
                  <a:pt x="5086572" y="2362098"/>
                  <a:pt x="5083341" y="2364633"/>
                  <a:pt x="5079691" y="2366446"/>
                </a:cubicBezTo>
                <a:cubicBezTo>
                  <a:pt x="5075530" y="2368445"/>
                  <a:pt x="5071044" y="2369631"/>
                  <a:pt x="5066441" y="2369933"/>
                </a:cubicBezTo>
                <a:cubicBezTo>
                  <a:pt x="5048518" y="2370003"/>
                  <a:pt x="5031317" y="2362982"/>
                  <a:pt x="5018554" y="2350405"/>
                </a:cubicBezTo>
                <a:cubicBezTo>
                  <a:pt x="4992333" y="2325831"/>
                  <a:pt x="4971807" y="2295841"/>
                  <a:pt x="4958348" y="2262526"/>
                </a:cubicBezTo>
                <a:lnTo>
                  <a:pt x="4949979" y="2245787"/>
                </a:lnTo>
                <a:lnTo>
                  <a:pt x="4949979" y="2245787"/>
                </a:lnTo>
                <a:close/>
                <a:moveTo>
                  <a:pt x="5022739" y="2270896"/>
                </a:moveTo>
                <a:cubicBezTo>
                  <a:pt x="4983453" y="2244160"/>
                  <a:pt x="4971133" y="2235790"/>
                  <a:pt x="4922317" y="2197896"/>
                </a:cubicBezTo>
                <a:lnTo>
                  <a:pt x="4871176" y="2158374"/>
                </a:lnTo>
                <a:lnTo>
                  <a:pt x="4906974" y="2212310"/>
                </a:lnTo>
                <a:cubicBezTo>
                  <a:pt x="4919341" y="2231675"/>
                  <a:pt x="4930360" y="2251878"/>
                  <a:pt x="4939984" y="2272755"/>
                </a:cubicBezTo>
                <a:cubicBezTo>
                  <a:pt x="4954605" y="2308744"/>
                  <a:pt x="4976991" y="2341036"/>
                  <a:pt x="5005537" y="2367376"/>
                </a:cubicBezTo>
                <a:cubicBezTo>
                  <a:pt x="5022553" y="2383743"/>
                  <a:pt x="5045403" y="2392624"/>
                  <a:pt x="5068998" y="2392019"/>
                </a:cubicBezTo>
                <a:cubicBezTo>
                  <a:pt x="5076344" y="2391531"/>
                  <a:pt x="5083527" y="2389648"/>
                  <a:pt x="5090152" y="2386440"/>
                </a:cubicBezTo>
                <a:cubicBezTo>
                  <a:pt x="5096358" y="2383394"/>
                  <a:pt x="5101914" y="2379139"/>
                  <a:pt x="5106424" y="2373885"/>
                </a:cubicBezTo>
                <a:cubicBezTo>
                  <a:pt x="5115118" y="2363819"/>
                  <a:pt x="5119395" y="2350660"/>
                  <a:pt x="5118280" y="2337386"/>
                </a:cubicBezTo>
                <a:cubicBezTo>
                  <a:pt x="5115955" y="2306930"/>
                  <a:pt x="5095034" y="2299956"/>
                  <a:pt x="5067371" y="2290889"/>
                </a:cubicBezTo>
                <a:cubicBezTo>
                  <a:pt x="5052029" y="2286541"/>
                  <a:pt x="5037407" y="2280055"/>
                  <a:pt x="5023901" y="2271593"/>
                </a:cubicBezTo>
                <a:lnTo>
                  <a:pt x="5023901" y="2271593"/>
                </a:lnTo>
                <a:lnTo>
                  <a:pt x="5023901" y="2271593"/>
                </a:lnTo>
                <a:lnTo>
                  <a:pt x="5023901" y="2271593"/>
                </a:lnTo>
                <a:close/>
                <a:moveTo>
                  <a:pt x="5188715" y="1767569"/>
                </a:moveTo>
                <a:cubicBezTo>
                  <a:pt x="5215215" y="1781518"/>
                  <a:pt x="5235206" y="1790818"/>
                  <a:pt x="5267518" y="1806162"/>
                </a:cubicBezTo>
                <a:lnTo>
                  <a:pt x="5267518" y="1806162"/>
                </a:lnTo>
                <a:lnTo>
                  <a:pt x="5267518" y="1806162"/>
                </a:lnTo>
                <a:cubicBezTo>
                  <a:pt x="5287207" y="1814694"/>
                  <a:pt x="5308036" y="1820343"/>
                  <a:pt x="5329352" y="1822900"/>
                </a:cubicBezTo>
                <a:cubicBezTo>
                  <a:pt x="5352598" y="1826853"/>
                  <a:pt x="5373055" y="1830107"/>
                  <a:pt x="5377471" y="1848939"/>
                </a:cubicBezTo>
                <a:cubicBezTo>
                  <a:pt x="5379726" y="1857866"/>
                  <a:pt x="5378308" y="1867328"/>
                  <a:pt x="5373519" y="1875209"/>
                </a:cubicBezTo>
                <a:cubicBezTo>
                  <a:pt x="5370939" y="1879347"/>
                  <a:pt x="5367522" y="1882904"/>
                  <a:pt x="5363524" y="1885671"/>
                </a:cubicBezTo>
                <a:cubicBezTo>
                  <a:pt x="5358944" y="1888786"/>
                  <a:pt x="5353830" y="1890995"/>
                  <a:pt x="5348414" y="1892180"/>
                </a:cubicBezTo>
                <a:cubicBezTo>
                  <a:pt x="5327190" y="1895621"/>
                  <a:pt x="5305455" y="1890530"/>
                  <a:pt x="5287975" y="1877999"/>
                </a:cubicBezTo>
                <a:cubicBezTo>
                  <a:pt x="5252339" y="1853751"/>
                  <a:pt x="5222444" y="1822017"/>
                  <a:pt x="5200337" y="1785006"/>
                </a:cubicBezTo>
                <a:lnTo>
                  <a:pt x="5187320" y="1766639"/>
                </a:lnTo>
                <a:lnTo>
                  <a:pt x="5187320" y="1766639"/>
                </a:lnTo>
                <a:close/>
                <a:moveTo>
                  <a:pt x="5278444" y="1783146"/>
                </a:moveTo>
                <a:cubicBezTo>
                  <a:pt x="5227070" y="1759897"/>
                  <a:pt x="5211030" y="1751295"/>
                  <a:pt x="5145942" y="1715493"/>
                </a:cubicBezTo>
                <a:lnTo>
                  <a:pt x="5078064" y="1678063"/>
                </a:lnTo>
                <a:lnTo>
                  <a:pt x="5130367" y="1735254"/>
                </a:lnTo>
                <a:cubicBezTo>
                  <a:pt x="5148708" y="1755550"/>
                  <a:pt x="5165631" y="1777055"/>
                  <a:pt x="5181043" y="1799652"/>
                </a:cubicBezTo>
                <a:cubicBezTo>
                  <a:pt x="5205033" y="1839476"/>
                  <a:pt x="5237484" y="1873535"/>
                  <a:pt x="5276119" y="1899387"/>
                </a:cubicBezTo>
                <a:cubicBezTo>
                  <a:pt x="5299249" y="1915545"/>
                  <a:pt x="5327864" y="1921822"/>
                  <a:pt x="5355620" y="1916824"/>
                </a:cubicBezTo>
                <a:cubicBezTo>
                  <a:pt x="5363965" y="1914731"/>
                  <a:pt x="5371846" y="1911104"/>
                  <a:pt x="5378866" y="1906129"/>
                </a:cubicBezTo>
                <a:cubicBezTo>
                  <a:pt x="5385677" y="1901363"/>
                  <a:pt x="5391442" y="1895272"/>
                  <a:pt x="5395835" y="1888228"/>
                </a:cubicBezTo>
                <a:cubicBezTo>
                  <a:pt x="5404204" y="1874698"/>
                  <a:pt x="5406808" y="1858354"/>
                  <a:pt x="5403041" y="1842894"/>
                </a:cubicBezTo>
                <a:cubicBezTo>
                  <a:pt x="5394673" y="1807324"/>
                  <a:pt x="5367940" y="1803139"/>
                  <a:pt x="5333304" y="1796397"/>
                </a:cubicBezTo>
                <a:cubicBezTo>
                  <a:pt x="5314335" y="1794142"/>
                  <a:pt x="5295785" y="1789214"/>
                  <a:pt x="5278211" y="1781751"/>
                </a:cubicBezTo>
                <a:lnTo>
                  <a:pt x="5278211" y="1781751"/>
                </a:lnTo>
                <a:lnTo>
                  <a:pt x="5278211" y="1781751"/>
                </a:lnTo>
                <a:lnTo>
                  <a:pt x="5278211" y="1781751"/>
                </a:lnTo>
                <a:close/>
                <a:moveTo>
                  <a:pt x="3837199" y="2958581"/>
                </a:moveTo>
                <a:cubicBezTo>
                  <a:pt x="3829295" y="2952769"/>
                  <a:pt x="3821159" y="2947189"/>
                  <a:pt x="3813953" y="2941609"/>
                </a:cubicBezTo>
                <a:cubicBezTo>
                  <a:pt x="3806747" y="2936030"/>
                  <a:pt x="3796518" y="2930450"/>
                  <a:pt x="3788150" y="2925335"/>
                </a:cubicBezTo>
                <a:cubicBezTo>
                  <a:pt x="3745377" y="2900227"/>
                  <a:pt x="3701443" y="2883024"/>
                  <a:pt x="3669363" y="2889533"/>
                </a:cubicBezTo>
                <a:lnTo>
                  <a:pt x="3669363" y="2887208"/>
                </a:lnTo>
                <a:cubicBezTo>
                  <a:pt x="3529888" y="2916036"/>
                  <a:pt x="3523379" y="2919756"/>
                  <a:pt x="3447365" y="3044832"/>
                </a:cubicBezTo>
                <a:cubicBezTo>
                  <a:pt x="3404593" y="3036695"/>
                  <a:pt x="3373211" y="3030418"/>
                  <a:pt x="3347640" y="3027163"/>
                </a:cubicBezTo>
                <a:cubicBezTo>
                  <a:pt x="3318745" y="3069266"/>
                  <a:pt x="3303124" y="3119064"/>
                  <a:pt x="3302776" y="3170140"/>
                </a:cubicBezTo>
                <a:cubicBezTo>
                  <a:pt x="3302776" y="3175092"/>
                  <a:pt x="3302776" y="3179602"/>
                  <a:pt x="3302776" y="3183624"/>
                </a:cubicBezTo>
                <a:cubicBezTo>
                  <a:pt x="3306844" y="3249766"/>
                  <a:pt x="3338365" y="3311211"/>
                  <a:pt x="3389715" y="3353105"/>
                </a:cubicBezTo>
                <a:cubicBezTo>
                  <a:pt x="3410753" y="3370820"/>
                  <a:pt x="3434231" y="3385373"/>
                  <a:pt x="3459453" y="3396346"/>
                </a:cubicBezTo>
                <a:cubicBezTo>
                  <a:pt x="3437997" y="3354802"/>
                  <a:pt x="3422817" y="3310304"/>
                  <a:pt x="3414356" y="3264296"/>
                </a:cubicBezTo>
                <a:cubicBezTo>
                  <a:pt x="3404430" y="3207082"/>
                  <a:pt x="3407452" y="3148380"/>
                  <a:pt x="3423189" y="3092491"/>
                </a:cubicBezTo>
                <a:lnTo>
                  <a:pt x="3426908" y="3078774"/>
                </a:lnTo>
                <a:lnTo>
                  <a:pt x="3435742" y="3089934"/>
                </a:lnTo>
                <a:cubicBezTo>
                  <a:pt x="3486209" y="3154145"/>
                  <a:pt x="3513848" y="3233306"/>
                  <a:pt x="3514313" y="3314977"/>
                </a:cubicBezTo>
                <a:cubicBezTo>
                  <a:pt x="3514708" y="3333529"/>
                  <a:pt x="3514011" y="3352082"/>
                  <a:pt x="3512221" y="3370541"/>
                </a:cubicBezTo>
                <a:cubicBezTo>
                  <a:pt x="3510826" y="3384327"/>
                  <a:pt x="3508897" y="3398369"/>
                  <a:pt x="3506410" y="3412620"/>
                </a:cubicBezTo>
                <a:cubicBezTo>
                  <a:pt x="3518892" y="3415689"/>
                  <a:pt x="3531538" y="3418014"/>
                  <a:pt x="3544300" y="3419594"/>
                </a:cubicBezTo>
                <a:cubicBezTo>
                  <a:pt x="3576078" y="3375934"/>
                  <a:pt x="3595883" y="3324718"/>
                  <a:pt x="3601718" y="3271038"/>
                </a:cubicBezTo>
                <a:cubicBezTo>
                  <a:pt x="3606088" y="3215544"/>
                  <a:pt x="3597347" y="3159795"/>
                  <a:pt x="3576147" y="3108300"/>
                </a:cubicBezTo>
                <a:lnTo>
                  <a:pt x="3557318" y="3059246"/>
                </a:lnTo>
                <a:lnTo>
                  <a:pt x="3588932" y="3101325"/>
                </a:lnTo>
                <a:cubicBezTo>
                  <a:pt x="3627079" y="3150031"/>
                  <a:pt x="3653114" y="3207058"/>
                  <a:pt x="3664946" y="3267783"/>
                </a:cubicBezTo>
                <a:cubicBezTo>
                  <a:pt x="3673524" y="3317186"/>
                  <a:pt x="3670804" y="3367890"/>
                  <a:pt x="3657043" y="3416107"/>
                </a:cubicBezTo>
                <a:lnTo>
                  <a:pt x="3676802" y="3411690"/>
                </a:lnTo>
                <a:cubicBezTo>
                  <a:pt x="3690447" y="3408157"/>
                  <a:pt x="3703883" y="3403809"/>
                  <a:pt x="3717017" y="3398671"/>
                </a:cubicBezTo>
                <a:cubicBezTo>
                  <a:pt x="3739473" y="3345711"/>
                  <a:pt x="3753444" y="3289520"/>
                  <a:pt x="3758395" y="3232213"/>
                </a:cubicBezTo>
                <a:cubicBezTo>
                  <a:pt x="3763160" y="3161027"/>
                  <a:pt x="3749631" y="3089794"/>
                  <a:pt x="3719109" y="3025303"/>
                </a:cubicBezTo>
                <a:lnTo>
                  <a:pt x="3708416" y="3002055"/>
                </a:lnTo>
                <a:lnTo>
                  <a:pt x="3729803" y="3016469"/>
                </a:lnTo>
                <a:cubicBezTo>
                  <a:pt x="3782478" y="3050690"/>
                  <a:pt x="3821159" y="3102650"/>
                  <a:pt x="3838826" y="3162933"/>
                </a:cubicBezTo>
                <a:cubicBezTo>
                  <a:pt x="3851564" y="3208267"/>
                  <a:pt x="3856353" y="3255461"/>
                  <a:pt x="3853006" y="3302423"/>
                </a:cubicBezTo>
                <a:cubicBezTo>
                  <a:pt x="3892779" y="3255834"/>
                  <a:pt x="3914979" y="3196760"/>
                  <a:pt x="3915770" y="3135500"/>
                </a:cubicBezTo>
                <a:cubicBezTo>
                  <a:pt x="3915770" y="3130548"/>
                  <a:pt x="3915770" y="3126038"/>
                  <a:pt x="3915770" y="3122016"/>
                </a:cubicBezTo>
                <a:cubicBezTo>
                  <a:pt x="3912306" y="3059571"/>
                  <a:pt x="3884225" y="3001032"/>
                  <a:pt x="3837664" y="2959278"/>
                </a:cubicBezTo>
                <a:lnTo>
                  <a:pt x="3837664" y="2959278"/>
                </a:lnTo>
                <a:close/>
                <a:moveTo>
                  <a:pt x="3478979" y="3403786"/>
                </a:moveTo>
                <a:lnTo>
                  <a:pt x="3492230" y="3407970"/>
                </a:lnTo>
                <a:cubicBezTo>
                  <a:pt x="3494554" y="3394487"/>
                  <a:pt x="3496344" y="3381305"/>
                  <a:pt x="3497576" y="3368448"/>
                </a:cubicBezTo>
                <a:cubicBezTo>
                  <a:pt x="3499343" y="3350594"/>
                  <a:pt x="3500040" y="3332669"/>
                  <a:pt x="3499668" y="3314745"/>
                </a:cubicBezTo>
                <a:cubicBezTo>
                  <a:pt x="3499203" y="3241303"/>
                  <a:pt x="3475981" y="3169838"/>
                  <a:pt x="3433185" y="3110159"/>
                </a:cubicBezTo>
                <a:cubicBezTo>
                  <a:pt x="3421283" y="3159678"/>
                  <a:pt x="3419609" y="3211104"/>
                  <a:pt x="3428304" y="3261273"/>
                </a:cubicBezTo>
                <a:cubicBezTo>
                  <a:pt x="3437392" y="3311281"/>
                  <a:pt x="3454502" y="3359474"/>
                  <a:pt x="3478979" y="3404018"/>
                </a:cubicBezTo>
                <a:lnTo>
                  <a:pt x="3478979" y="3404018"/>
                </a:lnTo>
                <a:close/>
                <a:moveTo>
                  <a:pt x="3560572" y="3420525"/>
                </a:moveTo>
                <a:cubicBezTo>
                  <a:pt x="3569104" y="3420525"/>
                  <a:pt x="3577774" y="3420525"/>
                  <a:pt x="3586608" y="3420525"/>
                </a:cubicBezTo>
                <a:lnTo>
                  <a:pt x="3606599" y="3420525"/>
                </a:lnTo>
                <a:lnTo>
                  <a:pt x="3606599" y="3420525"/>
                </a:lnTo>
                <a:cubicBezTo>
                  <a:pt x="3618060" y="3420525"/>
                  <a:pt x="3629380" y="3419362"/>
                  <a:pt x="3640538" y="3417037"/>
                </a:cubicBezTo>
                <a:cubicBezTo>
                  <a:pt x="3655346" y="3368960"/>
                  <a:pt x="3658600" y="3318069"/>
                  <a:pt x="3650069" y="3268480"/>
                </a:cubicBezTo>
                <a:cubicBezTo>
                  <a:pt x="3642235" y="3227378"/>
                  <a:pt x="3627125" y="3188018"/>
                  <a:pt x="3605437" y="3152239"/>
                </a:cubicBezTo>
                <a:cubicBezTo>
                  <a:pt x="3616014" y="3191366"/>
                  <a:pt x="3619571" y="3232074"/>
                  <a:pt x="3615898" y="3272433"/>
                </a:cubicBezTo>
                <a:cubicBezTo>
                  <a:pt x="3610203" y="3325881"/>
                  <a:pt x="3591187" y="3377050"/>
                  <a:pt x="3560572" y="3421222"/>
                </a:cubicBezTo>
                <a:lnTo>
                  <a:pt x="3560572" y="3421222"/>
                </a:lnTo>
                <a:close/>
                <a:moveTo>
                  <a:pt x="3735381" y="3389139"/>
                </a:moveTo>
                <a:lnTo>
                  <a:pt x="3740496" y="3386815"/>
                </a:lnTo>
                <a:cubicBezTo>
                  <a:pt x="3776387" y="3369471"/>
                  <a:pt x="3808908" y="3345851"/>
                  <a:pt x="3836501" y="3317070"/>
                </a:cubicBezTo>
                <a:cubicBezTo>
                  <a:pt x="3841918" y="3265993"/>
                  <a:pt x="3837733" y="3214335"/>
                  <a:pt x="3824181" y="3164793"/>
                </a:cubicBezTo>
                <a:cubicBezTo>
                  <a:pt x="3810140" y="3116390"/>
                  <a:pt x="3781571" y="3073450"/>
                  <a:pt x="3742355" y="3041809"/>
                </a:cubicBezTo>
                <a:cubicBezTo>
                  <a:pt x="3766601" y="3101720"/>
                  <a:pt x="3776945" y="3166351"/>
                  <a:pt x="3772575" y="3230818"/>
                </a:cubicBezTo>
                <a:cubicBezTo>
                  <a:pt x="3768135" y="3284824"/>
                  <a:pt x="3755675" y="3337877"/>
                  <a:pt x="3735614" y="3388209"/>
                </a:cubicBezTo>
                <a:lnTo>
                  <a:pt x="3735614" y="3388209"/>
                </a:lnTo>
                <a:close/>
                <a:moveTo>
                  <a:pt x="3658205" y="1313762"/>
                </a:moveTo>
                <a:cubicBezTo>
                  <a:pt x="3651952" y="1317710"/>
                  <a:pt x="3645885" y="1321976"/>
                  <a:pt x="3640074" y="1326549"/>
                </a:cubicBezTo>
                <a:cubicBezTo>
                  <a:pt x="3601044" y="1241686"/>
                  <a:pt x="3568430" y="1154028"/>
                  <a:pt x="3542441" y="1064308"/>
                </a:cubicBezTo>
                <a:lnTo>
                  <a:pt x="3531980" y="1032458"/>
                </a:lnTo>
                <a:cubicBezTo>
                  <a:pt x="3535351" y="1022424"/>
                  <a:pt x="3539233" y="1012569"/>
                  <a:pt x="3543603" y="1002932"/>
                </a:cubicBezTo>
                <a:cubicBezTo>
                  <a:pt x="3570847" y="1107429"/>
                  <a:pt x="3607971" y="1209094"/>
                  <a:pt x="3654486" y="1306555"/>
                </a:cubicBezTo>
                <a:lnTo>
                  <a:pt x="3658205" y="1315157"/>
                </a:lnTo>
                <a:lnTo>
                  <a:pt x="3658205" y="1315157"/>
                </a:lnTo>
                <a:close/>
                <a:moveTo>
                  <a:pt x="3484094" y="1238438"/>
                </a:moveTo>
                <a:cubicBezTo>
                  <a:pt x="3484094" y="1245877"/>
                  <a:pt x="3483559" y="1253626"/>
                  <a:pt x="3482466" y="1261686"/>
                </a:cubicBezTo>
                <a:lnTo>
                  <a:pt x="3407615" y="1064773"/>
                </a:lnTo>
                <a:cubicBezTo>
                  <a:pt x="3409637" y="1059814"/>
                  <a:pt x="3411636" y="1054932"/>
                  <a:pt x="3413659" y="1050126"/>
                </a:cubicBezTo>
                <a:lnTo>
                  <a:pt x="3484094" y="1233788"/>
                </a:lnTo>
                <a:lnTo>
                  <a:pt x="3485721" y="1238438"/>
                </a:lnTo>
                <a:lnTo>
                  <a:pt x="3485721" y="1238438"/>
                </a:lnTo>
                <a:close/>
                <a:moveTo>
                  <a:pt x="3359961" y="1255874"/>
                </a:moveTo>
                <a:cubicBezTo>
                  <a:pt x="3359961" y="1270288"/>
                  <a:pt x="3359961" y="1284779"/>
                  <a:pt x="3359961" y="1299348"/>
                </a:cubicBezTo>
                <a:cubicBezTo>
                  <a:pt x="3331903" y="1277930"/>
                  <a:pt x="3310145" y="1249339"/>
                  <a:pt x="3296964" y="1216584"/>
                </a:cubicBezTo>
                <a:cubicBezTo>
                  <a:pt x="3291618" y="1204170"/>
                  <a:pt x="3287038" y="1191437"/>
                  <a:pt x="3283249" y="1178457"/>
                </a:cubicBezTo>
                <a:cubicBezTo>
                  <a:pt x="3292641" y="1194901"/>
                  <a:pt x="3304217" y="1209996"/>
                  <a:pt x="3317653" y="1223326"/>
                </a:cubicBezTo>
                <a:cubicBezTo>
                  <a:pt x="3323999" y="1229648"/>
                  <a:pt x="3330764" y="1235550"/>
                  <a:pt x="3337877" y="1240995"/>
                </a:cubicBezTo>
                <a:cubicBezTo>
                  <a:pt x="3345292" y="1246519"/>
                  <a:pt x="3353057" y="1251568"/>
                  <a:pt x="3361123" y="1256107"/>
                </a:cubicBezTo>
                <a:lnTo>
                  <a:pt x="3361123" y="1256107"/>
                </a:lnTo>
                <a:close/>
                <a:moveTo>
                  <a:pt x="3240244" y="1215189"/>
                </a:moveTo>
                <a:cubicBezTo>
                  <a:pt x="3233271" y="1261686"/>
                  <a:pt x="3210025" y="1324922"/>
                  <a:pt x="3165160" y="1348635"/>
                </a:cubicBezTo>
                <a:cubicBezTo>
                  <a:pt x="3120296" y="1325386"/>
                  <a:pt x="3097050" y="1261919"/>
                  <a:pt x="3090076" y="1215189"/>
                </a:cubicBezTo>
                <a:cubicBezTo>
                  <a:pt x="3098212" y="1247040"/>
                  <a:pt x="3127966" y="1296326"/>
                  <a:pt x="3164230" y="1297721"/>
                </a:cubicBezTo>
                <a:lnTo>
                  <a:pt x="3165857" y="1297721"/>
                </a:lnTo>
                <a:cubicBezTo>
                  <a:pt x="3202121" y="1296326"/>
                  <a:pt x="3231876" y="1247040"/>
                  <a:pt x="3240012" y="1215189"/>
                </a:cubicBezTo>
                <a:lnTo>
                  <a:pt x="3240012" y="1215189"/>
                </a:lnTo>
                <a:close/>
                <a:moveTo>
                  <a:pt x="3499901" y="540988"/>
                </a:moveTo>
                <a:cubicBezTo>
                  <a:pt x="3459453" y="540988"/>
                  <a:pt x="3428071" y="602131"/>
                  <a:pt x="3430163" y="677223"/>
                </a:cubicBezTo>
                <a:cubicBezTo>
                  <a:pt x="3432255" y="752315"/>
                  <a:pt x="3466659" y="813459"/>
                  <a:pt x="3507107" y="813459"/>
                </a:cubicBezTo>
                <a:cubicBezTo>
                  <a:pt x="3547555" y="813459"/>
                  <a:pt x="3578937" y="752315"/>
                  <a:pt x="3576845" y="677223"/>
                </a:cubicBezTo>
                <a:cubicBezTo>
                  <a:pt x="3574752" y="602131"/>
                  <a:pt x="3540349" y="540988"/>
                  <a:pt x="3499901" y="540988"/>
                </a:cubicBezTo>
                <a:lnTo>
                  <a:pt x="3499901" y="540988"/>
                </a:lnTo>
                <a:close/>
                <a:moveTo>
                  <a:pt x="3499901" y="555635"/>
                </a:moveTo>
                <a:lnTo>
                  <a:pt x="3495019" y="555635"/>
                </a:lnTo>
                <a:lnTo>
                  <a:pt x="3492694" y="555635"/>
                </a:lnTo>
                <a:lnTo>
                  <a:pt x="3490370" y="555635"/>
                </a:lnTo>
                <a:lnTo>
                  <a:pt x="3488045" y="555635"/>
                </a:lnTo>
                <a:lnTo>
                  <a:pt x="3485721" y="557030"/>
                </a:lnTo>
                <a:lnTo>
                  <a:pt x="3483396" y="558657"/>
                </a:lnTo>
                <a:lnTo>
                  <a:pt x="3481071" y="560517"/>
                </a:lnTo>
                <a:lnTo>
                  <a:pt x="3478514" y="562609"/>
                </a:lnTo>
                <a:lnTo>
                  <a:pt x="3476190" y="564934"/>
                </a:lnTo>
                <a:lnTo>
                  <a:pt x="3473865" y="567491"/>
                </a:lnTo>
                <a:lnTo>
                  <a:pt x="3471541" y="570514"/>
                </a:lnTo>
                <a:lnTo>
                  <a:pt x="3469216" y="573768"/>
                </a:lnTo>
                <a:lnTo>
                  <a:pt x="3466891" y="577256"/>
                </a:lnTo>
                <a:lnTo>
                  <a:pt x="3464567" y="580975"/>
                </a:lnTo>
                <a:lnTo>
                  <a:pt x="3462475" y="584928"/>
                </a:lnTo>
                <a:lnTo>
                  <a:pt x="3460383" y="589112"/>
                </a:lnTo>
                <a:lnTo>
                  <a:pt x="3458523" y="593529"/>
                </a:lnTo>
                <a:lnTo>
                  <a:pt x="3456664" y="598179"/>
                </a:lnTo>
                <a:lnTo>
                  <a:pt x="3455036" y="603061"/>
                </a:lnTo>
                <a:lnTo>
                  <a:pt x="3453409" y="608176"/>
                </a:lnTo>
                <a:lnTo>
                  <a:pt x="3452014" y="613523"/>
                </a:lnTo>
                <a:lnTo>
                  <a:pt x="3450619" y="618870"/>
                </a:lnTo>
                <a:lnTo>
                  <a:pt x="3449457" y="624450"/>
                </a:lnTo>
                <a:lnTo>
                  <a:pt x="3449457" y="630262"/>
                </a:lnTo>
                <a:lnTo>
                  <a:pt x="3449457" y="636074"/>
                </a:lnTo>
                <a:lnTo>
                  <a:pt x="3449457" y="642118"/>
                </a:lnTo>
                <a:lnTo>
                  <a:pt x="3449457" y="648395"/>
                </a:lnTo>
                <a:lnTo>
                  <a:pt x="3449457" y="654673"/>
                </a:lnTo>
                <a:lnTo>
                  <a:pt x="3449457" y="667692"/>
                </a:lnTo>
                <a:cubicBezTo>
                  <a:pt x="3449457" y="669861"/>
                  <a:pt x="3449457" y="672032"/>
                  <a:pt x="3449457" y="674201"/>
                </a:cubicBezTo>
                <a:lnTo>
                  <a:pt x="3449457" y="683733"/>
                </a:lnTo>
                <a:lnTo>
                  <a:pt x="3449457" y="690242"/>
                </a:lnTo>
                <a:lnTo>
                  <a:pt x="3449457" y="696752"/>
                </a:lnTo>
                <a:lnTo>
                  <a:pt x="3449457" y="703029"/>
                </a:lnTo>
                <a:lnTo>
                  <a:pt x="3449457" y="709306"/>
                </a:lnTo>
                <a:lnTo>
                  <a:pt x="3449457" y="715351"/>
                </a:lnTo>
                <a:lnTo>
                  <a:pt x="3450619" y="721163"/>
                </a:lnTo>
                <a:lnTo>
                  <a:pt x="3452014" y="726975"/>
                </a:lnTo>
                <a:lnTo>
                  <a:pt x="3453641" y="732554"/>
                </a:lnTo>
                <a:lnTo>
                  <a:pt x="3455268" y="737902"/>
                </a:lnTo>
                <a:lnTo>
                  <a:pt x="3457128" y="743249"/>
                </a:lnTo>
                <a:lnTo>
                  <a:pt x="3458988" y="748363"/>
                </a:lnTo>
                <a:lnTo>
                  <a:pt x="3460848" y="753478"/>
                </a:lnTo>
                <a:lnTo>
                  <a:pt x="3462940" y="758127"/>
                </a:lnTo>
                <a:lnTo>
                  <a:pt x="3465032" y="762545"/>
                </a:lnTo>
                <a:lnTo>
                  <a:pt x="3467356" y="766729"/>
                </a:lnTo>
                <a:lnTo>
                  <a:pt x="3469681" y="770682"/>
                </a:lnTo>
                <a:lnTo>
                  <a:pt x="3472238" y="774401"/>
                </a:lnTo>
                <a:lnTo>
                  <a:pt x="3474795" y="777889"/>
                </a:lnTo>
                <a:lnTo>
                  <a:pt x="3477352" y="781143"/>
                </a:lnTo>
                <a:lnTo>
                  <a:pt x="3479909" y="784166"/>
                </a:lnTo>
                <a:lnTo>
                  <a:pt x="3482466" y="786956"/>
                </a:lnTo>
                <a:lnTo>
                  <a:pt x="3485023" y="789280"/>
                </a:lnTo>
                <a:lnTo>
                  <a:pt x="3487580" y="791373"/>
                </a:lnTo>
                <a:lnTo>
                  <a:pt x="3490137" y="793232"/>
                </a:lnTo>
                <a:lnTo>
                  <a:pt x="3492694" y="794860"/>
                </a:lnTo>
                <a:lnTo>
                  <a:pt x="3495251" y="796255"/>
                </a:lnTo>
                <a:lnTo>
                  <a:pt x="3497809" y="796255"/>
                </a:lnTo>
                <a:lnTo>
                  <a:pt x="3500366" y="796255"/>
                </a:lnTo>
                <a:lnTo>
                  <a:pt x="3502690" y="796255"/>
                </a:lnTo>
                <a:lnTo>
                  <a:pt x="3512221" y="796255"/>
                </a:lnTo>
                <a:lnTo>
                  <a:pt x="3514546" y="796255"/>
                </a:lnTo>
                <a:lnTo>
                  <a:pt x="3516870" y="796255"/>
                </a:lnTo>
                <a:lnTo>
                  <a:pt x="3519195" y="796255"/>
                </a:lnTo>
                <a:lnTo>
                  <a:pt x="3521519" y="794860"/>
                </a:lnTo>
                <a:lnTo>
                  <a:pt x="3523844" y="793232"/>
                </a:lnTo>
                <a:lnTo>
                  <a:pt x="3526401" y="791373"/>
                </a:lnTo>
                <a:lnTo>
                  <a:pt x="3528958" y="789280"/>
                </a:lnTo>
                <a:lnTo>
                  <a:pt x="3531515" y="786956"/>
                </a:lnTo>
                <a:lnTo>
                  <a:pt x="3533840" y="784398"/>
                </a:lnTo>
                <a:lnTo>
                  <a:pt x="3536164" y="781376"/>
                </a:lnTo>
                <a:lnTo>
                  <a:pt x="3538489" y="778121"/>
                </a:lnTo>
                <a:lnTo>
                  <a:pt x="3540814" y="774634"/>
                </a:lnTo>
                <a:lnTo>
                  <a:pt x="3543138" y="770914"/>
                </a:lnTo>
                <a:lnTo>
                  <a:pt x="3545230" y="766962"/>
                </a:lnTo>
                <a:lnTo>
                  <a:pt x="3547322" y="762777"/>
                </a:lnTo>
                <a:lnTo>
                  <a:pt x="3549182" y="758360"/>
                </a:lnTo>
                <a:lnTo>
                  <a:pt x="3551042" y="753710"/>
                </a:lnTo>
                <a:lnTo>
                  <a:pt x="3552669" y="748828"/>
                </a:lnTo>
                <a:lnTo>
                  <a:pt x="3554296" y="743714"/>
                </a:lnTo>
                <a:lnTo>
                  <a:pt x="3555691" y="738366"/>
                </a:lnTo>
                <a:lnTo>
                  <a:pt x="3557086" y="733019"/>
                </a:lnTo>
                <a:lnTo>
                  <a:pt x="3558248" y="727440"/>
                </a:lnTo>
                <a:lnTo>
                  <a:pt x="3558248" y="721628"/>
                </a:lnTo>
                <a:lnTo>
                  <a:pt x="3558248" y="715816"/>
                </a:lnTo>
                <a:lnTo>
                  <a:pt x="3558248" y="709771"/>
                </a:lnTo>
                <a:lnTo>
                  <a:pt x="3558248" y="703494"/>
                </a:lnTo>
                <a:lnTo>
                  <a:pt x="3558248" y="697217"/>
                </a:lnTo>
                <a:lnTo>
                  <a:pt x="3558248" y="685360"/>
                </a:lnTo>
                <a:cubicBezTo>
                  <a:pt x="3558248" y="683191"/>
                  <a:pt x="3558248" y="681020"/>
                  <a:pt x="3558248" y="678851"/>
                </a:cubicBezTo>
                <a:lnTo>
                  <a:pt x="3558248" y="672109"/>
                </a:lnTo>
                <a:lnTo>
                  <a:pt x="3558248" y="665599"/>
                </a:lnTo>
                <a:lnTo>
                  <a:pt x="3558248" y="659090"/>
                </a:lnTo>
                <a:lnTo>
                  <a:pt x="3558248" y="652813"/>
                </a:lnTo>
                <a:lnTo>
                  <a:pt x="3558248" y="646536"/>
                </a:lnTo>
                <a:lnTo>
                  <a:pt x="3558248" y="640491"/>
                </a:lnTo>
                <a:lnTo>
                  <a:pt x="3557086" y="634679"/>
                </a:lnTo>
                <a:lnTo>
                  <a:pt x="3555691" y="628867"/>
                </a:lnTo>
                <a:lnTo>
                  <a:pt x="3553831" y="623287"/>
                </a:lnTo>
                <a:lnTo>
                  <a:pt x="3553831" y="617708"/>
                </a:lnTo>
                <a:lnTo>
                  <a:pt x="3551971" y="612361"/>
                </a:lnTo>
                <a:lnTo>
                  <a:pt x="3550112" y="607246"/>
                </a:lnTo>
                <a:lnTo>
                  <a:pt x="3548020" y="602364"/>
                </a:lnTo>
                <a:lnTo>
                  <a:pt x="3545928" y="597714"/>
                </a:lnTo>
                <a:lnTo>
                  <a:pt x="3543836" y="593297"/>
                </a:lnTo>
                <a:lnTo>
                  <a:pt x="3541511" y="589112"/>
                </a:lnTo>
                <a:lnTo>
                  <a:pt x="3539186" y="585160"/>
                </a:lnTo>
                <a:lnTo>
                  <a:pt x="3536862" y="581440"/>
                </a:lnTo>
                <a:lnTo>
                  <a:pt x="3534305" y="577953"/>
                </a:lnTo>
                <a:lnTo>
                  <a:pt x="3530585" y="574698"/>
                </a:lnTo>
                <a:lnTo>
                  <a:pt x="3528028" y="571676"/>
                </a:lnTo>
                <a:lnTo>
                  <a:pt x="3525471" y="568886"/>
                </a:lnTo>
                <a:lnTo>
                  <a:pt x="3522914" y="566561"/>
                </a:lnTo>
                <a:lnTo>
                  <a:pt x="3520357" y="564469"/>
                </a:lnTo>
                <a:lnTo>
                  <a:pt x="3517800" y="562609"/>
                </a:lnTo>
                <a:lnTo>
                  <a:pt x="3515243" y="560982"/>
                </a:lnTo>
                <a:lnTo>
                  <a:pt x="3512686" y="559587"/>
                </a:lnTo>
                <a:lnTo>
                  <a:pt x="3510129" y="559587"/>
                </a:lnTo>
                <a:lnTo>
                  <a:pt x="3507572" y="559587"/>
                </a:lnTo>
                <a:lnTo>
                  <a:pt x="3505247" y="559587"/>
                </a:lnTo>
                <a:lnTo>
                  <a:pt x="3500366" y="559587"/>
                </a:lnTo>
                <a:close/>
                <a:moveTo>
                  <a:pt x="3502458" y="616545"/>
                </a:moveTo>
                <a:cubicBezTo>
                  <a:pt x="3490835" y="616545"/>
                  <a:pt x="3482001" y="643746"/>
                  <a:pt x="3482699" y="677456"/>
                </a:cubicBezTo>
                <a:cubicBezTo>
                  <a:pt x="3483396" y="711166"/>
                  <a:pt x="3493159" y="738366"/>
                  <a:pt x="3504550" y="738366"/>
                </a:cubicBezTo>
                <a:cubicBezTo>
                  <a:pt x="3515940" y="738366"/>
                  <a:pt x="3525006" y="711166"/>
                  <a:pt x="3524541" y="677456"/>
                </a:cubicBezTo>
                <a:cubicBezTo>
                  <a:pt x="3524076" y="643746"/>
                  <a:pt x="3514081" y="616545"/>
                  <a:pt x="3502690" y="616545"/>
                </a:cubicBezTo>
                <a:lnTo>
                  <a:pt x="3502690" y="616545"/>
                </a:lnTo>
                <a:close/>
                <a:moveTo>
                  <a:pt x="3577077" y="344772"/>
                </a:moveTo>
                <a:lnTo>
                  <a:pt x="3583818" y="347795"/>
                </a:lnTo>
                <a:lnTo>
                  <a:pt x="3590560" y="350585"/>
                </a:lnTo>
                <a:lnTo>
                  <a:pt x="3597534" y="352909"/>
                </a:lnTo>
                <a:lnTo>
                  <a:pt x="3604507" y="355002"/>
                </a:lnTo>
                <a:lnTo>
                  <a:pt x="3611481" y="356862"/>
                </a:lnTo>
                <a:lnTo>
                  <a:pt x="3618455" y="358257"/>
                </a:lnTo>
                <a:lnTo>
                  <a:pt x="3625429" y="358257"/>
                </a:lnTo>
                <a:lnTo>
                  <a:pt x="3632635" y="358257"/>
                </a:lnTo>
                <a:lnTo>
                  <a:pt x="3639841" y="358257"/>
                </a:lnTo>
                <a:lnTo>
                  <a:pt x="3654254" y="358257"/>
                </a:lnTo>
                <a:lnTo>
                  <a:pt x="3661460" y="358257"/>
                </a:lnTo>
                <a:lnTo>
                  <a:pt x="3668666" y="358257"/>
                </a:lnTo>
                <a:lnTo>
                  <a:pt x="3671920" y="358257"/>
                </a:lnTo>
                <a:cubicBezTo>
                  <a:pt x="3661297" y="383074"/>
                  <a:pt x="3642049" y="403216"/>
                  <a:pt x="3617757" y="414982"/>
                </a:cubicBezTo>
                <a:cubicBezTo>
                  <a:pt x="3594511" y="424747"/>
                  <a:pt x="3566849" y="416377"/>
                  <a:pt x="3538954" y="408008"/>
                </a:cubicBezTo>
                <a:cubicBezTo>
                  <a:pt x="3507572" y="398709"/>
                  <a:pt x="3476887" y="389409"/>
                  <a:pt x="3448062" y="401963"/>
                </a:cubicBezTo>
                <a:lnTo>
                  <a:pt x="3448062" y="401963"/>
                </a:lnTo>
                <a:cubicBezTo>
                  <a:pt x="3387391" y="429164"/>
                  <a:pt x="3375768" y="497746"/>
                  <a:pt x="3344618" y="544243"/>
                </a:cubicBezTo>
                <a:cubicBezTo>
                  <a:pt x="3341829" y="539128"/>
                  <a:pt x="3335552" y="527039"/>
                  <a:pt x="3332298" y="520995"/>
                </a:cubicBezTo>
                <a:cubicBezTo>
                  <a:pt x="3346129" y="506806"/>
                  <a:pt x="3355846" y="489128"/>
                  <a:pt x="3360425" y="469848"/>
                </a:cubicBezTo>
                <a:cubicBezTo>
                  <a:pt x="3365191" y="449211"/>
                  <a:pt x="3366911" y="427983"/>
                  <a:pt x="3365539" y="406846"/>
                </a:cubicBezTo>
                <a:cubicBezTo>
                  <a:pt x="3365539" y="373833"/>
                  <a:pt x="3365539" y="338960"/>
                  <a:pt x="3385299" y="321989"/>
                </a:cubicBezTo>
                <a:cubicBezTo>
                  <a:pt x="3405058" y="305018"/>
                  <a:pt x="3450154" y="300368"/>
                  <a:pt x="3488278" y="304320"/>
                </a:cubicBezTo>
                <a:cubicBezTo>
                  <a:pt x="3526401" y="308273"/>
                  <a:pt x="3547322" y="327569"/>
                  <a:pt x="3578472" y="342913"/>
                </a:cubicBezTo>
                <a:lnTo>
                  <a:pt x="3578472" y="342913"/>
                </a:lnTo>
                <a:close/>
                <a:moveTo>
                  <a:pt x="3658670" y="424282"/>
                </a:moveTo>
                <a:lnTo>
                  <a:pt x="3656810" y="426839"/>
                </a:lnTo>
                <a:lnTo>
                  <a:pt x="3653324" y="431024"/>
                </a:lnTo>
                <a:lnTo>
                  <a:pt x="3649604" y="435208"/>
                </a:lnTo>
                <a:lnTo>
                  <a:pt x="3645652" y="439161"/>
                </a:lnTo>
                <a:lnTo>
                  <a:pt x="3641468" y="442880"/>
                </a:lnTo>
                <a:lnTo>
                  <a:pt x="3637051" y="446600"/>
                </a:lnTo>
                <a:lnTo>
                  <a:pt x="3632402" y="450087"/>
                </a:lnTo>
                <a:lnTo>
                  <a:pt x="3627521" y="453342"/>
                </a:lnTo>
                <a:lnTo>
                  <a:pt x="3622406" y="456597"/>
                </a:lnTo>
                <a:lnTo>
                  <a:pt x="3617060" y="459619"/>
                </a:lnTo>
                <a:lnTo>
                  <a:pt x="3611249" y="462409"/>
                </a:lnTo>
                <a:cubicBezTo>
                  <a:pt x="3597254" y="472124"/>
                  <a:pt x="3579262" y="473968"/>
                  <a:pt x="3563594" y="467291"/>
                </a:cubicBezTo>
                <a:cubicBezTo>
                  <a:pt x="3524076" y="455434"/>
                  <a:pt x="3486883" y="444043"/>
                  <a:pt x="3453409" y="461247"/>
                </a:cubicBezTo>
                <a:lnTo>
                  <a:pt x="3453409" y="461247"/>
                </a:lnTo>
                <a:cubicBezTo>
                  <a:pt x="3417610" y="479148"/>
                  <a:pt x="3383671" y="535641"/>
                  <a:pt x="3360425" y="585160"/>
                </a:cubicBezTo>
                <a:cubicBezTo>
                  <a:pt x="3358798" y="579348"/>
                  <a:pt x="3352754" y="571676"/>
                  <a:pt x="3350662" y="566096"/>
                </a:cubicBezTo>
                <a:cubicBezTo>
                  <a:pt x="3381579" y="523784"/>
                  <a:pt x="3410869" y="449855"/>
                  <a:pt x="3459453" y="429396"/>
                </a:cubicBezTo>
                <a:lnTo>
                  <a:pt x="3459453" y="429396"/>
                </a:lnTo>
                <a:cubicBezTo>
                  <a:pt x="3483326" y="424000"/>
                  <a:pt x="3508292" y="426530"/>
                  <a:pt x="3530585" y="436603"/>
                </a:cubicBezTo>
                <a:cubicBezTo>
                  <a:pt x="3563362" y="446368"/>
                  <a:pt x="3596836" y="456364"/>
                  <a:pt x="3629148" y="442183"/>
                </a:cubicBezTo>
                <a:cubicBezTo>
                  <a:pt x="3639771" y="437631"/>
                  <a:pt x="3649720" y="431605"/>
                  <a:pt x="3658670" y="424282"/>
                </a:cubicBezTo>
                <a:lnTo>
                  <a:pt x="3658670" y="424282"/>
                </a:lnTo>
                <a:close/>
                <a:moveTo>
                  <a:pt x="2972684" y="1472548"/>
                </a:moveTo>
                <a:lnTo>
                  <a:pt x="2974776" y="1472548"/>
                </a:lnTo>
                <a:lnTo>
                  <a:pt x="2976636" y="1472548"/>
                </a:lnTo>
                <a:lnTo>
                  <a:pt x="2978495" y="1472548"/>
                </a:lnTo>
                <a:lnTo>
                  <a:pt x="3022430" y="1487660"/>
                </a:lnTo>
                <a:lnTo>
                  <a:pt x="3024290" y="1487660"/>
                </a:lnTo>
                <a:lnTo>
                  <a:pt x="3025917" y="1487660"/>
                </a:lnTo>
                <a:lnTo>
                  <a:pt x="3027312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7312" y="1487660"/>
                </a:lnTo>
                <a:lnTo>
                  <a:pt x="3025917" y="1487660"/>
                </a:lnTo>
                <a:lnTo>
                  <a:pt x="3024290" y="1487660"/>
                </a:lnTo>
                <a:lnTo>
                  <a:pt x="2984539" y="1510908"/>
                </a:lnTo>
                <a:lnTo>
                  <a:pt x="2982680" y="1510908"/>
                </a:lnTo>
                <a:lnTo>
                  <a:pt x="2980820" y="1510908"/>
                </a:lnTo>
                <a:lnTo>
                  <a:pt x="2978961" y="1510908"/>
                </a:lnTo>
                <a:lnTo>
                  <a:pt x="2976868" y="1510908"/>
                </a:lnTo>
                <a:lnTo>
                  <a:pt x="2974776" y="1510908"/>
                </a:lnTo>
                <a:lnTo>
                  <a:pt x="2972684" y="1510908"/>
                </a:lnTo>
                <a:lnTo>
                  <a:pt x="2970359" y="1510908"/>
                </a:lnTo>
                <a:lnTo>
                  <a:pt x="2968035" y="1510908"/>
                </a:lnTo>
                <a:lnTo>
                  <a:pt x="2965710" y="1510908"/>
                </a:lnTo>
                <a:lnTo>
                  <a:pt x="2963386" y="1510908"/>
                </a:lnTo>
                <a:lnTo>
                  <a:pt x="2960829" y="1510908"/>
                </a:lnTo>
                <a:lnTo>
                  <a:pt x="2958272" y="1510908"/>
                </a:lnTo>
                <a:lnTo>
                  <a:pt x="2955715" y="1510908"/>
                </a:lnTo>
                <a:lnTo>
                  <a:pt x="2953158" y="1510908"/>
                </a:lnTo>
                <a:lnTo>
                  <a:pt x="2950601" y="1510908"/>
                </a:lnTo>
                <a:lnTo>
                  <a:pt x="2920613" y="1510908"/>
                </a:lnTo>
                <a:lnTo>
                  <a:pt x="2918521" y="1510908"/>
                </a:lnTo>
                <a:lnTo>
                  <a:pt x="2916429" y="1510908"/>
                </a:lnTo>
                <a:lnTo>
                  <a:pt x="2914337" y="1510908"/>
                </a:lnTo>
                <a:lnTo>
                  <a:pt x="2912477" y="1510908"/>
                </a:lnTo>
                <a:lnTo>
                  <a:pt x="2910618" y="1510908"/>
                </a:lnTo>
                <a:lnTo>
                  <a:pt x="2866683" y="1495797"/>
                </a:lnTo>
                <a:lnTo>
                  <a:pt x="2864823" y="1495797"/>
                </a:lnTo>
                <a:lnTo>
                  <a:pt x="2863196" y="1495797"/>
                </a:lnTo>
                <a:lnTo>
                  <a:pt x="2861801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1801" y="1495797"/>
                </a:lnTo>
                <a:lnTo>
                  <a:pt x="2863196" y="1495797"/>
                </a:lnTo>
                <a:lnTo>
                  <a:pt x="2864823" y="1495797"/>
                </a:lnTo>
                <a:lnTo>
                  <a:pt x="2904574" y="1472548"/>
                </a:lnTo>
                <a:lnTo>
                  <a:pt x="2906433" y="1472548"/>
                </a:lnTo>
                <a:lnTo>
                  <a:pt x="2908293" y="1472548"/>
                </a:lnTo>
                <a:lnTo>
                  <a:pt x="2910153" y="1472548"/>
                </a:lnTo>
                <a:lnTo>
                  <a:pt x="2912245" y="1472548"/>
                </a:lnTo>
                <a:lnTo>
                  <a:pt x="2914337" y="1472548"/>
                </a:lnTo>
                <a:lnTo>
                  <a:pt x="2916429" y="1472548"/>
                </a:lnTo>
                <a:lnTo>
                  <a:pt x="2918753" y="1472548"/>
                </a:lnTo>
                <a:lnTo>
                  <a:pt x="2921078" y="1472548"/>
                </a:lnTo>
                <a:lnTo>
                  <a:pt x="2923403" y="1472548"/>
                </a:lnTo>
                <a:lnTo>
                  <a:pt x="2925727" y="1472548"/>
                </a:lnTo>
                <a:lnTo>
                  <a:pt x="2928284" y="1472548"/>
                </a:lnTo>
                <a:lnTo>
                  <a:pt x="2930841" y="1472548"/>
                </a:lnTo>
                <a:lnTo>
                  <a:pt x="2933398" y="1472548"/>
                </a:lnTo>
                <a:lnTo>
                  <a:pt x="2935955" y="1472548"/>
                </a:lnTo>
                <a:lnTo>
                  <a:pt x="2938513" y="1472548"/>
                </a:lnTo>
                <a:lnTo>
                  <a:pt x="2968500" y="1472548"/>
                </a:lnTo>
                <a:lnTo>
                  <a:pt x="2970592" y="1472548"/>
                </a:lnTo>
                <a:lnTo>
                  <a:pt x="2972684" y="1472548"/>
                </a:lnTo>
                <a:lnTo>
                  <a:pt x="2972684" y="1472548"/>
                </a:lnTo>
                <a:close/>
                <a:moveTo>
                  <a:pt x="2164657" y="5910187"/>
                </a:moveTo>
                <a:lnTo>
                  <a:pt x="2148385" y="5843697"/>
                </a:lnTo>
                <a:lnTo>
                  <a:pt x="2148385" y="5840442"/>
                </a:lnTo>
                <a:lnTo>
                  <a:pt x="2148385" y="5837187"/>
                </a:lnTo>
                <a:lnTo>
                  <a:pt x="2148385" y="5833932"/>
                </a:lnTo>
                <a:lnTo>
                  <a:pt x="2148385" y="5830445"/>
                </a:lnTo>
                <a:lnTo>
                  <a:pt x="2148385" y="5804639"/>
                </a:lnTo>
                <a:lnTo>
                  <a:pt x="2148385" y="5800687"/>
                </a:lnTo>
                <a:lnTo>
                  <a:pt x="2148385" y="5796735"/>
                </a:lnTo>
                <a:lnTo>
                  <a:pt x="2148385" y="5792783"/>
                </a:lnTo>
                <a:lnTo>
                  <a:pt x="2148385" y="5788830"/>
                </a:lnTo>
                <a:lnTo>
                  <a:pt x="2148385" y="5784878"/>
                </a:lnTo>
                <a:lnTo>
                  <a:pt x="2148385" y="5780926"/>
                </a:lnTo>
                <a:lnTo>
                  <a:pt x="2148385" y="5776973"/>
                </a:lnTo>
                <a:lnTo>
                  <a:pt x="2148385" y="5773254"/>
                </a:lnTo>
                <a:lnTo>
                  <a:pt x="2148385" y="5769535"/>
                </a:lnTo>
                <a:lnTo>
                  <a:pt x="2148385" y="5765815"/>
                </a:lnTo>
                <a:lnTo>
                  <a:pt x="2149547" y="5762095"/>
                </a:lnTo>
                <a:lnTo>
                  <a:pt x="2150942" y="5758608"/>
                </a:lnTo>
                <a:lnTo>
                  <a:pt x="2152337" y="5755121"/>
                </a:lnTo>
                <a:lnTo>
                  <a:pt x="2159078" y="5751866"/>
                </a:lnTo>
                <a:lnTo>
                  <a:pt x="2160473" y="5748610"/>
                </a:lnTo>
                <a:lnTo>
                  <a:pt x="2162100" y="5745356"/>
                </a:lnTo>
                <a:lnTo>
                  <a:pt x="2163727" y="5742334"/>
                </a:lnTo>
                <a:lnTo>
                  <a:pt x="2165354" y="5739311"/>
                </a:lnTo>
                <a:lnTo>
                  <a:pt x="2166982" y="5736522"/>
                </a:lnTo>
                <a:lnTo>
                  <a:pt x="2168841" y="5733732"/>
                </a:lnTo>
                <a:lnTo>
                  <a:pt x="2170701" y="5731174"/>
                </a:lnTo>
                <a:lnTo>
                  <a:pt x="2211149" y="5676076"/>
                </a:lnTo>
                <a:lnTo>
                  <a:pt x="2213008" y="5673752"/>
                </a:lnTo>
                <a:lnTo>
                  <a:pt x="2214868" y="5671659"/>
                </a:lnTo>
                <a:lnTo>
                  <a:pt x="2216495" y="5669799"/>
                </a:lnTo>
                <a:lnTo>
                  <a:pt x="2218123" y="5668171"/>
                </a:lnTo>
                <a:lnTo>
                  <a:pt x="2219750" y="5666777"/>
                </a:lnTo>
                <a:lnTo>
                  <a:pt x="2221377" y="5665615"/>
                </a:lnTo>
                <a:lnTo>
                  <a:pt x="2222772" y="5665615"/>
                </a:lnTo>
                <a:lnTo>
                  <a:pt x="2224167" y="5665615"/>
                </a:lnTo>
                <a:lnTo>
                  <a:pt x="2225329" y="5665615"/>
                </a:lnTo>
                <a:lnTo>
                  <a:pt x="2225329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6777"/>
                </a:lnTo>
                <a:lnTo>
                  <a:pt x="2231373" y="5668171"/>
                </a:lnTo>
                <a:lnTo>
                  <a:pt x="2231373" y="5669799"/>
                </a:lnTo>
                <a:lnTo>
                  <a:pt x="2231373" y="5671659"/>
                </a:lnTo>
                <a:lnTo>
                  <a:pt x="2231373" y="5673752"/>
                </a:lnTo>
                <a:lnTo>
                  <a:pt x="2231373" y="5676076"/>
                </a:lnTo>
                <a:lnTo>
                  <a:pt x="2231373" y="5678634"/>
                </a:lnTo>
                <a:lnTo>
                  <a:pt x="2231373" y="5681656"/>
                </a:lnTo>
                <a:lnTo>
                  <a:pt x="2247645" y="5748146"/>
                </a:lnTo>
                <a:lnTo>
                  <a:pt x="2247645" y="5751401"/>
                </a:lnTo>
                <a:lnTo>
                  <a:pt x="2247645" y="5754655"/>
                </a:lnTo>
                <a:lnTo>
                  <a:pt x="2247645" y="5757910"/>
                </a:lnTo>
                <a:lnTo>
                  <a:pt x="2247645" y="5761397"/>
                </a:lnTo>
                <a:lnTo>
                  <a:pt x="2247645" y="5787203"/>
                </a:lnTo>
                <a:lnTo>
                  <a:pt x="2247645" y="5791155"/>
                </a:lnTo>
                <a:lnTo>
                  <a:pt x="2247645" y="5795107"/>
                </a:lnTo>
                <a:lnTo>
                  <a:pt x="2247645" y="5799060"/>
                </a:lnTo>
                <a:lnTo>
                  <a:pt x="2247645" y="5803012"/>
                </a:lnTo>
                <a:lnTo>
                  <a:pt x="2247645" y="5806964"/>
                </a:lnTo>
                <a:lnTo>
                  <a:pt x="2247645" y="5810916"/>
                </a:lnTo>
                <a:lnTo>
                  <a:pt x="2247645" y="5814868"/>
                </a:lnTo>
                <a:lnTo>
                  <a:pt x="2247645" y="5818588"/>
                </a:lnTo>
                <a:lnTo>
                  <a:pt x="2247645" y="5822308"/>
                </a:lnTo>
                <a:lnTo>
                  <a:pt x="2247645" y="5826028"/>
                </a:lnTo>
                <a:lnTo>
                  <a:pt x="2246483" y="5829748"/>
                </a:lnTo>
                <a:lnTo>
                  <a:pt x="2245088" y="5833235"/>
                </a:lnTo>
                <a:lnTo>
                  <a:pt x="2243693" y="5836722"/>
                </a:lnTo>
                <a:lnTo>
                  <a:pt x="2242298" y="5840209"/>
                </a:lnTo>
                <a:lnTo>
                  <a:pt x="2240903" y="5843464"/>
                </a:lnTo>
                <a:lnTo>
                  <a:pt x="2239276" y="5846718"/>
                </a:lnTo>
                <a:lnTo>
                  <a:pt x="2237649" y="5849741"/>
                </a:lnTo>
                <a:lnTo>
                  <a:pt x="2236022" y="5852763"/>
                </a:lnTo>
                <a:lnTo>
                  <a:pt x="2234395" y="5855553"/>
                </a:lnTo>
                <a:lnTo>
                  <a:pt x="2232535" y="5858343"/>
                </a:lnTo>
                <a:lnTo>
                  <a:pt x="2230675" y="5860900"/>
                </a:lnTo>
                <a:lnTo>
                  <a:pt x="2190227" y="5915999"/>
                </a:lnTo>
                <a:lnTo>
                  <a:pt x="2188368" y="5918556"/>
                </a:lnTo>
                <a:lnTo>
                  <a:pt x="2186508" y="5920649"/>
                </a:lnTo>
                <a:lnTo>
                  <a:pt x="2184881" y="5922508"/>
                </a:lnTo>
                <a:lnTo>
                  <a:pt x="2183254" y="5924136"/>
                </a:lnTo>
                <a:lnTo>
                  <a:pt x="2181627" y="5925531"/>
                </a:lnTo>
                <a:lnTo>
                  <a:pt x="2179999" y="5926693"/>
                </a:lnTo>
                <a:lnTo>
                  <a:pt x="2178604" y="5926693"/>
                </a:lnTo>
                <a:lnTo>
                  <a:pt x="2177210" y="5926693"/>
                </a:lnTo>
                <a:lnTo>
                  <a:pt x="2176048" y="5926693"/>
                </a:lnTo>
                <a:lnTo>
                  <a:pt x="2176048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5531"/>
                </a:lnTo>
                <a:lnTo>
                  <a:pt x="2170004" y="5924136"/>
                </a:lnTo>
                <a:lnTo>
                  <a:pt x="2170004" y="5922508"/>
                </a:lnTo>
                <a:lnTo>
                  <a:pt x="2170004" y="5920649"/>
                </a:lnTo>
                <a:lnTo>
                  <a:pt x="2170004" y="5918556"/>
                </a:lnTo>
                <a:lnTo>
                  <a:pt x="2170004" y="5916231"/>
                </a:lnTo>
                <a:lnTo>
                  <a:pt x="2170004" y="5913674"/>
                </a:lnTo>
                <a:lnTo>
                  <a:pt x="2170004" y="5910651"/>
                </a:lnTo>
                <a:lnTo>
                  <a:pt x="2170004" y="5910651"/>
                </a:lnTo>
                <a:close/>
                <a:moveTo>
                  <a:pt x="2223004" y="5553557"/>
                </a:moveTo>
                <a:lnTo>
                  <a:pt x="2206732" y="5487067"/>
                </a:lnTo>
                <a:lnTo>
                  <a:pt x="2206732" y="5483813"/>
                </a:lnTo>
                <a:lnTo>
                  <a:pt x="2206732" y="5480557"/>
                </a:lnTo>
                <a:lnTo>
                  <a:pt x="2206732" y="5477303"/>
                </a:lnTo>
                <a:lnTo>
                  <a:pt x="2206732" y="5473816"/>
                </a:lnTo>
                <a:lnTo>
                  <a:pt x="2206732" y="5448010"/>
                </a:lnTo>
                <a:lnTo>
                  <a:pt x="2206732" y="5444058"/>
                </a:lnTo>
                <a:lnTo>
                  <a:pt x="2206732" y="5440106"/>
                </a:lnTo>
                <a:lnTo>
                  <a:pt x="2206732" y="5436154"/>
                </a:lnTo>
                <a:lnTo>
                  <a:pt x="2206732" y="5432201"/>
                </a:lnTo>
                <a:lnTo>
                  <a:pt x="2206732" y="5428249"/>
                </a:lnTo>
                <a:lnTo>
                  <a:pt x="2206732" y="5424297"/>
                </a:lnTo>
                <a:lnTo>
                  <a:pt x="2206732" y="5420344"/>
                </a:lnTo>
                <a:lnTo>
                  <a:pt x="2206732" y="5416393"/>
                </a:lnTo>
                <a:lnTo>
                  <a:pt x="2206732" y="5412673"/>
                </a:lnTo>
                <a:lnTo>
                  <a:pt x="2206732" y="5408953"/>
                </a:lnTo>
                <a:lnTo>
                  <a:pt x="2207894" y="5405233"/>
                </a:lnTo>
                <a:lnTo>
                  <a:pt x="2209289" y="5401746"/>
                </a:lnTo>
                <a:lnTo>
                  <a:pt x="2210684" y="5398259"/>
                </a:lnTo>
                <a:lnTo>
                  <a:pt x="2212079" y="5394772"/>
                </a:lnTo>
                <a:lnTo>
                  <a:pt x="2213473" y="5391517"/>
                </a:lnTo>
                <a:lnTo>
                  <a:pt x="2215101" y="5388262"/>
                </a:lnTo>
                <a:lnTo>
                  <a:pt x="2216728" y="5385240"/>
                </a:lnTo>
                <a:lnTo>
                  <a:pt x="2218355" y="5382218"/>
                </a:lnTo>
                <a:lnTo>
                  <a:pt x="2219982" y="5379428"/>
                </a:lnTo>
                <a:lnTo>
                  <a:pt x="2221842" y="5376637"/>
                </a:lnTo>
                <a:lnTo>
                  <a:pt x="2223702" y="5374080"/>
                </a:lnTo>
                <a:lnTo>
                  <a:pt x="2264149" y="5318982"/>
                </a:lnTo>
                <a:lnTo>
                  <a:pt x="2266009" y="5316424"/>
                </a:lnTo>
                <a:lnTo>
                  <a:pt x="2267869" y="5314332"/>
                </a:lnTo>
                <a:lnTo>
                  <a:pt x="2269496" y="5312473"/>
                </a:lnTo>
                <a:lnTo>
                  <a:pt x="2271123" y="5310845"/>
                </a:lnTo>
                <a:lnTo>
                  <a:pt x="2272750" y="5309450"/>
                </a:lnTo>
                <a:lnTo>
                  <a:pt x="2274378" y="5308288"/>
                </a:lnTo>
                <a:lnTo>
                  <a:pt x="2275772" y="5308288"/>
                </a:lnTo>
                <a:lnTo>
                  <a:pt x="2277167" y="5308288"/>
                </a:lnTo>
                <a:lnTo>
                  <a:pt x="2278329" y="5308288"/>
                </a:lnTo>
                <a:lnTo>
                  <a:pt x="2278329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9450"/>
                </a:lnTo>
                <a:lnTo>
                  <a:pt x="2284373" y="5310845"/>
                </a:lnTo>
                <a:lnTo>
                  <a:pt x="2284373" y="5312473"/>
                </a:lnTo>
                <a:lnTo>
                  <a:pt x="2284373" y="5314332"/>
                </a:lnTo>
                <a:lnTo>
                  <a:pt x="2284373" y="5316424"/>
                </a:lnTo>
                <a:lnTo>
                  <a:pt x="2284373" y="5318749"/>
                </a:lnTo>
                <a:lnTo>
                  <a:pt x="2284373" y="5321307"/>
                </a:lnTo>
                <a:lnTo>
                  <a:pt x="2284373" y="5324329"/>
                </a:lnTo>
                <a:lnTo>
                  <a:pt x="2300645" y="5390819"/>
                </a:lnTo>
                <a:lnTo>
                  <a:pt x="2300645" y="5394074"/>
                </a:lnTo>
                <a:lnTo>
                  <a:pt x="2300645" y="5397329"/>
                </a:lnTo>
                <a:lnTo>
                  <a:pt x="2300645" y="5400584"/>
                </a:lnTo>
                <a:lnTo>
                  <a:pt x="2300645" y="5404071"/>
                </a:lnTo>
                <a:lnTo>
                  <a:pt x="2300645" y="5429876"/>
                </a:lnTo>
                <a:lnTo>
                  <a:pt x="2300645" y="5433829"/>
                </a:lnTo>
                <a:lnTo>
                  <a:pt x="2300645" y="5437781"/>
                </a:lnTo>
                <a:lnTo>
                  <a:pt x="2300645" y="5441733"/>
                </a:lnTo>
                <a:lnTo>
                  <a:pt x="2300645" y="5445685"/>
                </a:lnTo>
                <a:lnTo>
                  <a:pt x="2300645" y="5449637"/>
                </a:lnTo>
                <a:lnTo>
                  <a:pt x="2300645" y="5453590"/>
                </a:lnTo>
                <a:lnTo>
                  <a:pt x="2300645" y="5457542"/>
                </a:lnTo>
                <a:lnTo>
                  <a:pt x="2300645" y="5461262"/>
                </a:lnTo>
                <a:lnTo>
                  <a:pt x="2300645" y="5464981"/>
                </a:lnTo>
                <a:lnTo>
                  <a:pt x="2300645" y="5468701"/>
                </a:lnTo>
                <a:lnTo>
                  <a:pt x="2299483" y="5472421"/>
                </a:lnTo>
                <a:lnTo>
                  <a:pt x="2298088" y="5475908"/>
                </a:lnTo>
                <a:lnTo>
                  <a:pt x="2296694" y="5479395"/>
                </a:lnTo>
                <a:lnTo>
                  <a:pt x="2295299" y="5482882"/>
                </a:lnTo>
                <a:lnTo>
                  <a:pt x="2293904" y="5486138"/>
                </a:lnTo>
                <a:lnTo>
                  <a:pt x="2292277" y="5489392"/>
                </a:lnTo>
                <a:lnTo>
                  <a:pt x="2290650" y="5492414"/>
                </a:lnTo>
                <a:lnTo>
                  <a:pt x="2289022" y="5495437"/>
                </a:lnTo>
                <a:lnTo>
                  <a:pt x="2287395" y="5498226"/>
                </a:lnTo>
                <a:lnTo>
                  <a:pt x="2285536" y="5501016"/>
                </a:lnTo>
                <a:lnTo>
                  <a:pt x="2283676" y="5503574"/>
                </a:lnTo>
                <a:lnTo>
                  <a:pt x="2243228" y="5558672"/>
                </a:lnTo>
                <a:lnTo>
                  <a:pt x="2241368" y="5560997"/>
                </a:lnTo>
                <a:lnTo>
                  <a:pt x="2239509" y="5563089"/>
                </a:lnTo>
                <a:lnTo>
                  <a:pt x="2237882" y="5564949"/>
                </a:lnTo>
                <a:lnTo>
                  <a:pt x="2236254" y="5566576"/>
                </a:lnTo>
                <a:lnTo>
                  <a:pt x="2234627" y="5567971"/>
                </a:lnTo>
                <a:lnTo>
                  <a:pt x="2233000" y="5569134"/>
                </a:lnTo>
                <a:lnTo>
                  <a:pt x="2231605" y="5569134"/>
                </a:lnTo>
                <a:lnTo>
                  <a:pt x="2230210" y="5569134"/>
                </a:lnTo>
                <a:lnTo>
                  <a:pt x="2229048" y="5569134"/>
                </a:lnTo>
                <a:lnTo>
                  <a:pt x="2229048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7971"/>
                </a:lnTo>
                <a:lnTo>
                  <a:pt x="2223004" y="5566576"/>
                </a:lnTo>
                <a:lnTo>
                  <a:pt x="2223004" y="5564949"/>
                </a:lnTo>
                <a:lnTo>
                  <a:pt x="2223004" y="5563089"/>
                </a:lnTo>
                <a:lnTo>
                  <a:pt x="2223004" y="5560997"/>
                </a:lnTo>
                <a:lnTo>
                  <a:pt x="2223004" y="5558672"/>
                </a:lnTo>
                <a:lnTo>
                  <a:pt x="2223004" y="5556114"/>
                </a:lnTo>
                <a:lnTo>
                  <a:pt x="2223004" y="5553093"/>
                </a:lnTo>
                <a:lnTo>
                  <a:pt x="2223004" y="5553093"/>
                </a:lnTo>
                <a:close/>
                <a:moveTo>
                  <a:pt x="2292742" y="5191116"/>
                </a:moveTo>
                <a:lnTo>
                  <a:pt x="2276470" y="5124626"/>
                </a:lnTo>
                <a:lnTo>
                  <a:pt x="2276470" y="5121371"/>
                </a:lnTo>
                <a:lnTo>
                  <a:pt x="2276470" y="5118117"/>
                </a:lnTo>
                <a:lnTo>
                  <a:pt x="2276470" y="5114862"/>
                </a:lnTo>
                <a:lnTo>
                  <a:pt x="2276470" y="5111374"/>
                </a:lnTo>
                <a:lnTo>
                  <a:pt x="2276470" y="5085569"/>
                </a:lnTo>
                <a:lnTo>
                  <a:pt x="2276470" y="5081617"/>
                </a:lnTo>
                <a:lnTo>
                  <a:pt x="2276470" y="5077664"/>
                </a:lnTo>
                <a:lnTo>
                  <a:pt x="2276470" y="5073712"/>
                </a:lnTo>
                <a:lnTo>
                  <a:pt x="2276470" y="5069760"/>
                </a:lnTo>
                <a:lnTo>
                  <a:pt x="2276470" y="5065808"/>
                </a:lnTo>
                <a:lnTo>
                  <a:pt x="2276470" y="5061856"/>
                </a:lnTo>
                <a:lnTo>
                  <a:pt x="2276470" y="5057903"/>
                </a:lnTo>
                <a:lnTo>
                  <a:pt x="2276470" y="5054184"/>
                </a:lnTo>
                <a:lnTo>
                  <a:pt x="2276470" y="5050464"/>
                </a:lnTo>
                <a:lnTo>
                  <a:pt x="2276470" y="5046744"/>
                </a:lnTo>
                <a:lnTo>
                  <a:pt x="2277632" y="5043024"/>
                </a:lnTo>
                <a:lnTo>
                  <a:pt x="2279027" y="5039537"/>
                </a:lnTo>
                <a:lnTo>
                  <a:pt x="2280422" y="5036050"/>
                </a:lnTo>
                <a:lnTo>
                  <a:pt x="2281816" y="5032563"/>
                </a:lnTo>
                <a:lnTo>
                  <a:pt x="2283211" y="5029308"/>
                </a:lnTo>
                <a:lnTo>
                  <a:pt x="2284838" y="5026053"/>
                </a:lnTo>
                <a:lnTo>
                  <a:pt x="2286466" y="5023031"/>
                </a:lnTo>
                <a:lnTo>
                  <a:pt x="2288093" y="5020009"/>
                </a:lnTo>
                <a:lnTo>
                  <a:pt x="2289720" y="5017219"/>
                </a:lnTo>
                <a:lnTo>
                  <a:pt x="2291579" y="5014429"/>
                </a:lnTo>
                <a:lnTo>
                  <a:pt x="2293439" y="5011872"/>
                </a:lnTo>
                <a:lnTo>
                  <a:pt x="2333887" y="4956773"/>
                </a:lnTo>
                <a:lnTo>
                  <a:pt x="2335747" y="4954216"/>
                </a:lnTo>
                <a:lnTo>
                  <a:pt x="2337606" y="4952124"/>
                </a:lnTo>
                <a:lnTo>
                  <a:pt x="2339234" y="4950264"/>
                </a:lnTo>
                <a:lnTo>
                  <a:pt x="2340861" y="4948636"/>
                </a:lnTo>
                <a:lnTo>
                  <a:pt x="2342488" y="4947241"/>
                </a:lnTo>
                <a:lnTo>
                  <a:pt x="2344115" y="4946079"/>
                </a:lnTo>
                <a:lnTo>
                  <a:pt x="2345510" y="4946079"/>
                </a:lnTo>
                <a:lnTo>
                  <a:pt x="2346905" y="4946079"/>
                </a:lnTo>
                <a:lnTo>
                  <a:pt x="2348067" y="4946079"/>
                </a:lnTo>
                <a:lnTo>
                  <a:pt x="2348067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7241"/>
                </a:lnTo>
                <a:lnTo>
                  <a:pt x="2354111" y="4948636"/>
                </a:lnTo>
                <a:lnTo>
                  <a:pt x="2354111" y="4950264"/>
                </a:lnTo>
                <a:lnTo>
                  <a:pt x="2354111" y="4952124"/>
                </a:lnTo>
                <a:lnTo>
                  <a:pt x="2354111" y="4954216"/>
                </a:lnTo>
                <a:lnTo>
                  <a:pt x="2354111" y="4956541"/>
                </a:lnTo>
                <a:lnTo>
                  <a:pt x="2354111" y="4959098"/>
                </a:lnTo>
                <a:lnTo>
                  <a:pt x="2354111" y="4962120"/>
                </a:lnTo>
                <a:lnTo>
                  <a:pt x="2370383" y="5028611"/>
                </a:lnTo>
                <a:lnTo>
                  <a:pt x="2370383" y="5031865"/>
                </a:lnTo>
                <a:lnTo>
                  <a:pt x="2370383" y="5035120"/>
                </a:lnTo>
                <a:lnTo>
                  <a:pt x="2370383" y="5038375"/>
                </a:lnTo>
                <a:lnTo>
                  <a:pt x="2370383" y="5041862"/>
                </a:lnTo>
                <a:lnTo>
                  <a:pt x="2370383" y="5067668"/>
                </a:lnTo>
                <a:lnTo>
                  <a:pt x="2370383" y="5071620"/>
                </a:lnTo>
                <a:lnTo>
                  <a:pt x="2370383" y="5075572"/>
                </a:lnTo>
                <a:lnTo>
                  <a:pt x="2370383" y="5079524"/>
                </a:lnTo>
                <a:lnTo>
                  <a:pt x="2370383" y="5083477"/>
                </a:lnTo>
                <a:lnTo>
                  <a:pt x="2370383" y="5087429"/>
                </a:lnTo>
                <a:lnTo>
                  <a:pt x="2370383" y="5091381"/>
                </a:lnTo>
                <a:lnTo>
                  <a:pt x="2370383" y="5095333"/>
                </a:lnTo>
                <a:lnTo>
                  <a:pt x="2370383" y="5099053"/>
                </a:lnTo>
                <a:lnTo>
                  <a:pt x="2370383" y="5102773"/>
                </a:lnTo>
                <a:lnTo>
                  <a:pt x="2370383" y="5106493"/>
                </a:lnTo>
                <a:lnTo>
                  <a:pt x="2369221" y="5110212"/>
                </a:lnTo>
                <a:lnTo>
                  <a:pt x="2367826" y="5113699"/>
                </a:lnTo>
                <a:lnTo>
                  <a:pt x="2366431" y="5117187"/>
                </a:lnTo>
                <a:lnTo>
                  <a:pt x="2365037" y="5120674"/>
                </a:lnTo>
                <a:lnTo>
                  <a:pt x="2363642" y="5123929"/>
                </a:lnTo>
                <a:lnTo>
                  <a:pt x="2362015" y="5127183"/>
                </a:lnTo>
                <a:lnTo>
                  <a:pt x="2360387" y="5130206"/>
                </a:lnTo>
                <a:lnTo>
                  <a:pt x="2358760" y="5133228"/>
                </a:lnTo>
                <a:lnTo>
                  <a:pt x="2357133" y="5136018"/>
                </a:lnTo>
                <a:lnTo>
                  <a:pt x="2355273" y="5138808"/>
                </a:lnTo>
                <a:lnTo>
                  <a:pt x="2353414" y="5141365"/>
                </a:lnTo>
                <a:lnTo>
                  <a:pt x="2312966" y="5196463"/>
                </a:lnTo>
                <a:lnTo>
                  <a:pt x="2311106" y="5199021"/>
                </a:lnTo>
                <a:lnTo>
                  <a:pt x="2309246" y="5201113"/>
                </a:lnTo>
                <a:lnTo>
                  <a:pt x="2307619" y="5202973"/>
                </a:lnTo>
                <a:lnTo>
                  <a:pt x="2305992" y="5204600"/>
                </a:lnTo>
                <a:lnTo>
                  <a:pt x="2304365" y="5205995"/>
                </a:lnTo>
                <a:lnTo>
                  <a:pt x="2302738" y="5207158"/>
                </a:lnTo>
                <a:lnTo>
                  <a:pt x="2301343" y="5207158"/>
                </a:lnTo>
                <a:lnTo>
                  <a:pt x="2299948" y="5207158"/>
                </a:lnTo>
                <a:lnTo>
                  <a:pt x="2298786" y="5207158"/>
                </a:lnTo>
                <a:lnTo>
                  <a:pt x="2298786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5995"/>
                </a:lnTo>
                <a:lnTo>
                  <a:pt x="2292742" y="5204600"/>
                </a:lnTo>
                <a:lnTo>
                  <a:pt x="2292742" y="5202973"/>
                </a:lnTo>
                <a:lnTo>
                  <a:pt x="2292742" y="5201113"/>
                </a:lnTo>
                <a:lnTo>
                  <a:pt x="2292742" y="5199021"/>
                </a:lnTo>
                <a:lnTo>
                  <a:pt x="2292742" y="5196696"/>
                </a:lnTo>
                <a:lnTo>
                  <a:pt x="2292742" y="5194139"/>
                </a:lnTo>
                <a:lnTo>
                  <a:pt x="2292742" y="5191116"/>
                </a:lnTo>
                <a:lnTo>
                  <a:pt x="2292742" y="5191116"/>
                </a:lnTo>
                <a:close/>
                <a:moveTo>
                  <a:pt x="2334120" y="4845181"/>
                </a:moveTo>
                <a:lnTo>
                  <a:pt x="2317847" y="4778691"/>
                </a:lnTo>
                <a:lnTo>
                  <a:pt x="2317847" y="4775436"/>
                </a:lnTo>
                <a:lnTo>
                  <a:pt x="2317847" y="4772182"/>
                </a:lnTo>
                <a:lnTo>
                  <a:pt x="2317847" y="4768927"/>
                </a:lnTo>
                <a:lnTo>
                  <a:pt x="2317847" y="4765440"/>
                </a:lnTo>
                <a:lnTo>
                  <a:pt x="2317847" y="4739634"/>
                </a:lnTo>
                <a:lnTo>
                  <a:pt x="2317847" y="4735682"/>
                </a:lnTo>
                <a:lnTo>
                  <a:pt x="2317847" y="4731729"/>
                </a:lnTo>
                <a:lnTo>
                  <a:pt x="2317847" y="4727777"/>
                </a:lnTo>
                <a:lnTo>
                  <a:pt x="2317847" y="4723825"/>
                </a:lnTo>
                <a:lnTo>
                  <a:pt x="2317847" y="4719873"/>
                </a:lnTo>
                <a:lnTo>
                  <a:pt x="2317847" y="4715921"/>
                </a:lnTo>
                <a:lnTo>
                  <a:pt x="2317847" y="4711969"/>
                </a:lnTo>
                <a:lnTo>
                  <a:pt x="2317847" y="4708249"/>
                </a:lnTo>
                <a:lnTo>
                  <a:pt x="2317847" y="4704529"/>
                </a:lnTo>
                <a:lnTo>
                  <a:pt x="2317847" y="4700809"/>
                </a:lnTo>
                <a:lnTo>
                  <a:pt x="2319010" y="4697090"/>
                </a:lnTo>
                <a:lnTo>
                  <a:pt x="2320405" y="4693602"/>
                </a:lnTo>
                <a:lnTo>
                  <a:pt x="2321799" y="4690115"/>
                </a:lnTo>
                <a:lnTo>
                  <a:pt x="2323194" y="4686628"/>
                </a:lnTo>
                <a:lnTo>
                  <a:pt x="2324589" y="4683373"/>
                </a:lnTo>
                <a:lnTo>
                  <a:pt x="2326216" y="4680118"/>
                </a:lnTo>
                <a:lnTo>
                  <a:pt x="2327843" y="4677096"/>
                </a:lnTo>
                <a:lnTo>
                  <a:pt x="2329470" y="4674074"/>
                </a:lnTo>
                <a:lnTo>
                  <a:pt x="2331098" y="4671284"/>
                </a:lnTo>
                <a:lnTo>
                  <a:pt x="2332957" y="4668494"/>
                </a:lnTo>
                <a:lnTo>
                  <a:pt x="2334817" y="4665937"/>
                </a:lnTo>
                <a:lnTo>
                  <a:pt x="2375265" y="4610838"/>
                </a:lnTo>
                <a:lnTo>
                  <a:pt x="2377125" y="4608514"/>
                </a:lnTo>
                <a:lnTo>
                  <a:pt x="2378984" y="4606421"/>
                </a:lnTo>
                <a:lnTo>
                  <a:pt x="2380611" y="4604561"/>
                </a:lnTo>
                <a:lnTo>
                  <a:pt x="2382239" y="4602934"/>
                </a:lnTo>
                <a:lnTo>
                  <a:pt x="2383866" y="4601539"/>
                </a:lnTo>
                <a:lnTo>
                  <a:pt x="2385493" y="4600377"/>
                </a:lnTo>
                <a:lnTo>
                  <a:pt x="2386888" y="4600377"/>
                </a:lnTo>
                <a:lnTo>
                  <a:pt x="2388282" y="4600377"/>
                </a:lnTo>
                <a:lnTo>
                  <a:pt x="2389445" y="4600377"/>
                </a:lnTo>
                <a:lnTo>
                  <a:pt x="2389445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1539"/>
                </a:lnTo>
                <a:lnTo>
                  <a:pt x="2395489" y="4602934"/>
                </a:lnTo>
                <a:lnTo>
                  <a:pt x="2395489" y="4604561"/>
                </a:lnTo>
                <a:lnTo>
                  <a:pt x="2395489" y="4606421"/>
                </a:lnTo>
                <a:lnTo>
                  <a:pt x="2395489" y="4608514"/>
                </a:lnTo>
                <a:lnTo>
                  <a:pt x="2395489" y="4610838"/>
                </a:lnTo>
                <a:lnTo>
                  <a:pt x="2395489" y="4613396"/>
                </a:lnTo>
                <a:lnTo>
                  <a:pt x="2395489" y="4616418"/>
                </a:lnTo>
                <a:lnTo>
                  <a:pt x="2411761" y="4682908"/>
                </a:lnTo>
                <a:lnTo>
                  <a:pt x="2411761" y="4686163"/>
                </a:lnTo>
                <a:lnTo>
                  <a:pt x="2411761" y="4689418"/>
                </a:lnTo>
                <a:lnTo>
                  <a:pt x="2411761" y="4692672"/>
                </a:lnTo>
                <a:lnTo>
                  <a:pt x="2411761" y="4696160"/>
                </a:lnTo>
                <a:lnTo>
                  <a:pt x="2411761" y="4721965"/>
                </a:lnTo>
                <a:lnTo>
                  <a:pt x="2411761" y="4725917"/>
                </a:lnTo>
                <a:lnTo>
                  <a:pt x="2411761" y="4729870"/>
                </a:lnTo>
                <a:lnTo>
                  <a:pt x="2411761" y="4733822"/>
                </a:lnTo>
                <a:lnTo>
                  <a:pt x="2411761" y="4737774"/>
                </a:lnTo>
                <a:lnTo>
                  <a:pt x="2411761" y="4741726"/>
                </a:lnTo>
                <a:lnTo>
                  <a:pt x="2411761" y="4745679"/>
                </a:lnTo>
                <a:lnTo>
                  <a:pt x="2411761" y="4749631"/>
                </a:lnTo>
                <a:lnTo>
                  <a:pt x="2411761" y="4753351"/>
                </a:lnTo>
                <a:lnTo>
                  <a:pt x="2411761" y="4757070"/>
                </a:lnTo>
                <a:lnTo>
                  <a:pt x="2411761" y="4760790"/>
                </a:lnTo>
                <a:lnTo>
                  <a:pt x="2410599" y="4764510"/>
                </a:lnTo>
                <a:lnTo>
                  <a:pt x="2409204" y="4767997"/>
                </a:lnTo>
                <a:lnTo>
                  <a:pt x="2407809" y="4771484"/>
                </a:lnTo>
                <a:lnTo>
                  <a:pt x="2406414" y="4774971"/>
                </a:lnTo>
                <a:lnTo>
                  <a:pt x="2405020" y="4778226"/>
                </a:lnTo>
                <a:lnTo>
                  <a:pt x="2403392" y="4781481"/>
                </a:lnTo>
                <a:lnTo>
                  <a:pt x="2401765" y="4784503"/>
                </a:lnTo>
                <a:lnTo>
                  <a:pt x="2400138" y="4787526"/>
                </a:lnTo>
                <a:lnTo>
                  <a:pt x="2398511" y="4790315"/>
                </a:lnTo>
                <a:lnTo>
                  <a:pt x="2396651" y="4793105"/>
                </a:lnTo>
                <a:lnTo>
                  <a:pt x="2394791" y="4795662"/>
                </a:lnTo>
                <a:lnTo>
                  <a:pt x="2354343" y="4850761"/>
                </a:lnTo>
                <a:lnTo>
                  <a:pt x="2352484" y="4853318"/>
                </a:lnTo>
                <a:lnTo>
                  <a:pt x="2350624" y="4855411"/>
                </a:lnTo>
                <a:lnTo>
                  <a:pt x="2348997" y="4857271"/>
                </a:lnTo>
                <a:lnTo>
                  <a:pt x="2347370" y="4858898"/>
                </a:lnTo>
                <a:lnTo>
                  <a:pt x="2345742" y="4860293"/>
                </a:lnTo>
                <a:lnTo>
                  <a:pt x="2344115" y="4861455"/>
                </a:lnTo>
                <a:lnTo>
                  <a:pt x="2342721" y="4861455"/>
                </a:lnTo>
                <a:lnTo>
                  <a:pt x="2341326" y="4861455"/>
                </a:lnTo>
                <a:lnTo>
                  <a:pt x="2340163" y="4861455"/>
                </a:lnTo>
                <a:lnTo>
                  <a:pt x="2340163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0293"/>
                </a:lnTo>
                <a:lnTo>
                  <a:pt x="2345045" y="4858898"/>
                </a:lnTo>
                <a:lnTo>
                  <a:pt x="2345045" y="4857271"/>
                </a:lnTo>
                <a:lnTo>
                  <a:pt x="2345045" y="4855411"/>
                </a:lnTo>
                <a:lnTo>
                  <a:pt x="2345045" y="4853318"/>
                </a:lnTo>
                <a:lnTo>
                  <a:pt x="2345045" y="4850993"/>
                </a:lnTo>
                <a:lnTo>
                  <a:pt x="2345045" y="4848436"/>
                </a:lnTo>
                <a:lnTo>
                  <a:pt x="2345045" y="4845414"/>
                </a:lnTo>
                <a:lnTo>
                  <a:pt x="2345045" y="4845414"/>
                </a:lnTo>
                <a:close/>
                <a:moveTo>
                  <a:pt x="2391537" y="4496457"/>
                </a:moveTo>
                <a:lnTo>
                  <a:pt x="2375265" y="4429966"/>
                </a:lnTo>
                <a:lnTo>
                  <a:pt x="2375265" y="4426712"/>
                </a:lnTo>
                <a:lnTo>
                  <a:pt x="2375265" y="4423457"/>
                </a:lnTo>
                <a:lnTo>
                  <a:pt x="2375265" y="4420202"/>
                </a:lnTo>
                <a:lnTo>
                  <a:pt x="2375265" y="4416715"/>
                </a:lnTo>
                <a:lnTo>
                  <a:pt x="2375265" y="4390909"/>
                </a:lnTo>
                <a:lnTo>
                  <a:pt x="2375265" y="4386957"/>
                </a:lnTo>
                <a:lnTo>
                  <a:pt x="2375265" y="4383005"/>
                </a:lnTo>
                <a:lnTo>
                  <a:pt x="2375265" y="4379053"/>
                </a:lnTo>
                <a:lnTo>
                  <a:pt x="2375265" y="4375100"/>
                </a:lnTo>
                <a:lnTo>
                  <a:pt x="2375265" y="4371148"/>
                </a:lnTo>
                <a:lnTo>
                  <a:pt x="2375265" y="4367196"/>
                </a:lnTo>
                <a:lnTo>
                  <a:pt x="2375265" y="4363244"/>
                </a:lnTo>
                <a:lnTo>
                  <a:pt x="2375265" y="4359524"/>
                </a:lnTo>
                <a:lnTo>
                  <a:pt x="2375265" y="4355804"/>
                </a:lnTo>
                <a:lnTo>
                  <a:pt x="2375265" y="4352084"/>
                </a:lnTo>
                <a:lnTo>
                  <a:pt x="2376427" y="4348365"/>
                </a:lnTo>
                <a:lnTo>
                  <a:pt x="2377822" y="4344878"/>
                </a:lnTo>
                <a:lnTo>
                  <a:pt x="2379217" y="4341390"/>
                </a:lnTo>
                <a:lnTo>
                  <a:pt x="2380611" y="4337903"/>
                </a:lnTo>
                <a:lnTo>
                  <a:pt x="2382006" y="4334648"/>
                </a:lnTo>
                <a:lnTo>
                  <a:pt x="2383633" y="4331393"/>
                </a:lnTo>
                <a:lnTo>
                  <a:pt x="2385260" y="4328371"/>
                </a:lnTo>
                <a:lnTo>
                  <a:pt x="2386888" y="4325349"/>
                </a:lnTo>
                <a:lnTo>
                  <a:pt x="2388515" y="4322559"/>
                </a:lnTo>
                <a:lnTo>
                  <a:pt x="2390375" y="4319769"/>
                </a:lnTo>
                <a:lnTo>
                  <a:pt x="2392234" y="4317212"/>
                </a:lnTo>
                <a:lnTo>
                  <a:pt x="2432682" y="4262114"/>
                </a:lnTo>
                <a:lnTo>
                  <a:pt x="2434542" y="4259556"/>
                </a:lnTo>
                <a:lnTo>
                  <a:pt x="2436401" y="4257464"/>
                </a:lnTo>
                <a:lnTo>
                  <a:pt x="2438029" y="4255604"/>
                </a:lnTo>
                <a:lnTo>
                  <a:pt x="2439656" y="4253977"/>
                </a:lnTo>
                <a:lnTo>
                  <a:pt x="2441283" y="4252582"/>
                </a:lnTo>
                <a:lnTo>
                  <a:pt x="2442910" y="4251420"/>
                </a:lnTo>
                <a:lnTo>
                  <a:pt x="2444305" y="4251420"/>
                </a:lnTo>
                <a:lnTo>
                  <a:pt x="2445700" y="4251420"/>
                </a:lnTo>
                <a:lnTo>
                  <a:pt x="2446862" y="4251420"/>
                </a:lnTo>
                <a:lnTo>
                  <a:pt x="2446862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2582"/>
                </a:lnTo>
                <a:lnTo>
                  <a:pt x="2461275" y="4253977"/>
                </a:lnTo>
                <a:lnTo>
                  <a:pt x="2461275" y="4255604"/>
                </a:lnTo>
                <a:lnTo>
                  <a:pt x="2461275" y="4257464"/>
                </a:lnTo>
                <a:lnTo>
                  <a:pt x="2461275" y="4259556"/>
                </a:lnTo>
                <a:lnTo>
                  <a:pt x="2461275" y="4261881"/>
                </a:lnTo>
                <a:lnTo>
                  <a:pt x="2461275" y="4264439"/>
                </a:lnTo>
                <a:lnTo>
                  <a:pt x="2461275" y="4267461"/>
                </a:lnTo>
                <a:lnTo>
                  <a:pt x="2477547" y="4333951"/>
                </a:lnTo>
                <a:lnTo>
                  <a:pt x="2477547" y="4337206"/>
                </a:lnTo>
                <a:lnTo>
                  <a:pt x="2477547" y="4340460"/>
                </a:lnTo>
                <a:lnTo>
                  <a:pt x="2477547" y="4343715"/>
                </a:lnTo>
                <a:lnTo>
                  <a:pt x="2477547" y="4347202"/>
                </a:lnTo>
                <a:lnTo>
                  <a:pt x="2477547" y="4373008"/>
                </a:lnTo>
                <a:lnTo>
                  <a:pt x="2477547" y="4376960"/>
                </a:lnTo>
                <a:lnTo>
                  <a:pt x="2477547" y="4380912"/>
                </a:lnTo>
                <a:lnTo>
                  <a:pt x="2477547" y="4384865"/>
                </a:lnTo>
                <a:lnTo>
                  <a:pt x="2477547" y="4388817"/>
                </a:lnTo>
                <a:lnTo>
                  <a:pt x="2477547" y="4392769"/>
                </a:lnTo>
                <a:lnTo>
                  <a:pt x="2477547" y="4396722"/>
                </a:lnTo>
                <a:lnTo>
                  <a:pt x="2477547" y="4400674"/>
                </a:lnTo>
                <a:lnTo>
                  <a:pt x="2477547" y="4404626"/>
                </a:lnTo>
                <a:lnTo>
                  <a:pt x="2477547" y="4408346"/>
                </a:lnTo>
                <a:lnTo>
                  <a:pt x="2477547" y="4412065"/>
                </a:lnTo>
                <a:lnTo>
                  <a:pt x="2476384" y="4415785"/>
                </a:lnTo>
                <a:lnTo>
                  <a:pt x="2474990" y="4419272"/>
                </a:lnTo>
                <a:lnTo>
                  <a:pt x="2473595" y="4422760"/>
                </a:lnTo>
                <a:lnTo>
                  <a:pt x="2472200" y="4426247"/>
                </a:lnTo>
                <a:lnTo>
                  <a:pt x="2470805" y="4429501"/>
                </a:lnTo>
                <a:lnTo>
                  <a:pt x="2469178" y="4432756"/>
                </a:lnTo>
                <a:lnTo>
                  <a:pt x="2467551" y="4435779"/>
                </a:lnTo>
                <a:lnTo>
                  <a:pt x="2465924" y="4438801"/>
                </a:lnTo>
                <a:lnTo>
                  <a:pt x="2464297" y="4441591"/>
                </a:lnTo>
                <a:lnTo>
                  <a:pt x="2462437" y="4444380"/>
                </a:lnTo>
                <a:lnTo>
                  <a:pt x="2460577" y="4446938"/>
                </a:lnTo>
                <a:lnTo>
                  <a:pt x="2420129" y="4502036"/>
                </a:lnTo>
                <a:lnTo>
                  <a:pt x="2418270" y="4504361"/>
                </a:lnTo>
                <a:lnTo>
                  <a:pt x="2416410" y="4506453"/>
                </a:lnTo>
                <a:lnTo>
                  <a:pt x="2414783" y="4508313"/>
                </a:lnTo>
                <a:lnTo>
                  <a:pt x="2413155" y="4509941"/>
                </a:lnTo>
                <a:lnTo>
                  <a:pt x="2411528" y="4511336"/>
                </a:lnTo>
                <a:lnTo>
                  <a:pt x="2409901" y="4512498"/>
                </a:lnTo>
                <a:lnTo>
                  <a:pt x="2408506" y="4512498"/>
                </a:lnTo>
                <a:lnTo>
                  <a:pt x="2407112" y="4512498"/>
                </a:lnTo>
                <a:lnTo>
                  <a:pt x="2405949" y="4512498"/>
                </a:lnTo>
                <a:lnTo>
                  <a:pt x="2405949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1336"/>
                </a:lnTo>
                <a:lnTo>
                  <a:pt x="2399905" y="4509941"/>
                </a:lnTo>
                <a:lnTo>
                  <a:pt x="2399905" y="4508313"/>
                </a:lnTo>
                <a:lnTo>
                  <a:pt x="2399905" y="4506453"/>
                </a:lnTo>
                <a:lnTo>
                  <a:pt x="2399905" y="4504361"/>
                </a:lnTo>
                <a:lnTo>
                  <a:pt x="2399905" y="4502036"/>
                </a:lnTo>
                <a:lnTo>
                  <a:pt x="2399905" y="4499479"/>
                </a:lnTo>
                <a:lnTo>
                  <a:pt x="2399905" y="4496457"/>
                </a:lnTo>
                <a:lnTo>
                  <a:pt x="2399905" y="4496457"/>
                </a:lnTo>
                <a:close/>
                <a:moveTo>
                  <a:pt x="778272" y="2423869"/>
                </a:moveTo>
                <a:lnTo>
                  <a:pt x="801518" y="2371328"/>
                </a:lnTo>
                <a:lnTo>
                  <a:pt x="801518" y="2369003"/>
                </a:lnTo>
                <a:lnTo>
                  <a:pt x="802680" y="2366678"/>
                </a:lnTo>
                <a:lnTo>
                  <a:pt x="804075" y="2364353"/>
                </a:lnTo>
                <a:lnTo>
                  <a:pt x="805470" y="2362029"/>
                </a:lnTo>
                <a:lnTo>
                  <a:pt x="807097" y="2359704"/>
                </a:lnTo>
                <a:lnTo>
                  <a:pt x="808724" y="2357379"/>
                </a:lnTo>
                <a:lnTo>
                  <a:pt x="810584" y="2355054"/>
                </a:lnTo>
                <a:lnTo>
                  <a:pt x="812444" y="2352729"/>
                </a:lnTo>
                <a:lnTo>
                  <a:pt x="814303" y="2350405"/>
                </a:lnTo>
                <a:lnTo>
                  <a:pt x="816396" y="2348080"/>
                </a:lnTo>
                <a:lnTo>
                  <a:pt x="818488" y="2345755"/>
                </a:lnTo>
                <a:lnTo>
                  <a:pt x="820580" y="2343430"/>
                </a:lnTo>
                <a:lnTo>
                  <a:pt x="822904" y="2341105"/>
                </a:lnTo>
                <a:lnTo>
                  <a:pt x="825229" y="2338781"/>
                </a:lnTo>
                <a:lnTo>
                  <a:pt x="827554" y="2336456"/>
                </a:lnTo>
                <a:lnTo>
                  <a:pt x="829878" y="2334363"/>
                </a:lnTo>
                <a:lnTo>
                  <a:pt x="832435" y="2332271"/>
                </a:lnTo>
                <a:lnTo>
                  <a:pt x="834992" y="2330179"/>
                </a:lnTo>
                <a:lnTo>
                  <a:pt x="837549" y="2328086"/>
                </a:lnTo>
                <a:lnTo>
                  <a:pt x="840106" y="2326226"/>
                </a:lnTo>
                <a:lnTo>
                  <a:pt x="842663" y="2324367"/>
                </a:lnTo>
                <a:lnTo>
                  <a:pt x="845220" y="2322507"/>
                </a:lnTo>
                <a:lnTo>
                  <a:pt x="847777" y="2320879"/>
                </a:lnTo>
                <a:lnTo>
                  <a:pt x="850335" y="2319252"/>
                </a:lnTo>
                <a:lnTo>
                  <a:pt x="852892" y="2317624"/>
                </a:lnTo>
                <a:lnTo>
                  <a:pt x="855449" y="2316230"/>
                </a:lnTo>
                <a:lnTo>
                  <a:pt x="858006" y="2314835"/>
                </a:lnTo>
                <a:lnTo>
                  <a:pt x="860563" y="2313672"/>
                </a:lnTo>
                <a:lnTo>
                  <a:pt x="863120" y="2313672"/>
                </a:lnTo>
                <a:lnTo>
                  <a:pt x="865677" y="2313672"/>
                </a:lnTo>
                <a:lnTo>
                  <a:pt x="868234" y="2313672"/>
                </a:lnTo>
                <a:lnTo>
                  <a:pt x="870791" y="2313672"/>
                </a:lnTo>
                <a:lnTo>
                  <a:pt x="925651" y="2297631"/>
                </a:lnTo>
                <a:lnTo>
                  <a:pt x="927976" y="2297631"/>
                </a:lnTo>
                <a:lnTo>
                  <a:pt x="930068" y="2297631"/>
                </a:lnTo>
                <a:lnTo>
                  <a:pt x="932160" y="2297631"/>
                </a:lnTo>
                <a:lnTo>
                  <a:pt x="943783" y="2297631"/>
                </a:lnTo>
                <a:lnTo>
                  <a:pt x="943783" y="2306698"/>
                </a:lnTo>
                <a:lnTo>
                  <a:pt x="943783" y="2308558"/>
                </a:lnTo>
                <a:lnTo>
                  <a:pt x="943783" y="2310418"/>
                </a:lnTo>
                <a:lnTo>
                  <a:pt x="943783" y="2312510"/>
                </a:lnTo>
                <a:lnTo>
                  <a:pt x="943783" y="2314835"/>
                </a:lnTo>
                <a:lnTo>
                  <a:pt x="920537" y="2367376"/>
                </a:lnTo>
                <a:lnTo>
                  <a:pt x="920537" y="2369701"/>
                </a:lnTo>
                <a:lnTo>
                  <a:pt x="919375" y="2372025"/>
                </a:lnTo>
                <a:lnTo>
                  <a:pt x="917980" y="2374350"/>
                </a:lnTo>
                <a:lnTo>
                  <a:pt x="916585" y="2376675"/>
                </a:lnTo>
                <a:lnTo>
                  <a:pt x="914958" y="2379000"/>
                </a:lnTo>
                <a:lnTo>
                  <a:pt x="913331" y="2381325"/>
                </a:lnTo>
                <a:lnTo>
                  <a:pt x="911471" y="2383650"/>
                </a:lnTo>
                <a:lnTo>
                  <a:pt x="909612" y="2385975"/>
                </a:lnTo>
                <a:lnTo>
                  <a:pt x="907752" y="2388300"/>
                </a:lnTo>
                <a:lnTo>
                  <a:pt x="905660" y="2390624"/>
                </a:lnTo>
                <a:lnTo>
                  <a:pt x="903568" y="2392949"/>
                </a:lnTo>
                <a:lnTo>
                  <a:pt x="901476" y="2395274"/>
                </a:lnTo>
                <a:lnTo>
                  <a:pt x="899151" y="2397599"/>
                </a:lnTo>
                <a:lnTo>
                  <a:pt x="896826" y="2399924"/>
                </a:lnTo>
                <a:lnTo>
                  <a:pt x="894502" y="2402248"/>
                </a:lnTo>
                <a:lnTo>
                  <a:pt x="892177" y="2404341"/>
                </a:lnTo>
                <a:lnTo>
                  <a:pt x="889620" y="2406433"/>
                </a:lnTo>
                <a:lnTo>
                  <a:pt x="887063" y="2408525"/>
                </a:lnTo>
                <a:lnTo>
                  <a:pt x="884506" y="2410618"/>
                </a:lnTo>
                <a:lnTo>
                  <a:pt x="881949" y="2412478"/>
                </a:lnTo>
                <a:lnTo>
                  <a:pt x="879392" y="2414338"/>
                </a:lnTo>
                <a:lnTo>
                  <a:pt x="876835" y="2416197"/>
                </a:lnTo>
                <a:lnTo>
                  <a:pt x="874278" y="2417825"/>
                </a:lnTo>
                <a:lnTo>
                  <a:pt x="871721" y="2419452"/>
                </a:lnTo>
                <a:lnTo>
                  <a:pt x="869164" y="2421079"/>
                </a:lnTo>
                <a:lnTo>
                  <a:pt x="866607" y="2422474"/>
                </a:lnTo>
                <a:lnTo>
                  <a:pt x="864050" y="2423869"/>
                </a:lnTo>
                <a:lnTo>
                  <a:pt x="861493" y="2425032"/>
                </a:lnTo>
                <a:lnTo>
                  <a:pt x="858935" y="2425032"/>
                </a:lnTo>
                <a:lnTo>
                  <a:pt x="856378" y="2425032"/>
                </a:lnTo>
                <a:lnTo>
                  <a:pt x="853821" y="2425032"/>
                </a:lnTo>
                <a:lnTo>
                  <a:pt x="851264" y="2425032"/>
                </a:lnTo>
                <a:lnTo>
                  <a:pt x="796404" y="2441073"/>
                </a:lnTo>
                <a:lnTo>
                  <a:pt x="794079" y="2441073"/>
                </a:lnTo>
                <a:lnTo>
                  <a:pt x="791987" y="2441073"/>
                </a:lnTo>
                <a:lnTo>
                  <a:pt x="789895" y="2441073"/>
                </a:lnTo>
                <a:lnTo>
                  <a:pt x="778272" y="2441073"/>
                </a:lnTo>
                <a:lnTo>
                  <a:pt x="778272" y="2432006"/>
                </a:lnTo>
                <a:lnTo>
                  <a:pt x="778272" y="2430146"/>
                </a:lnTo>
                <a:lnTo>
                  <a:pt x="778272" y="2428286"/>
                </a:lnTo>
                <a:lnTo>
                  <a:pt x="778272" y="2426194"/>
                </a:lnTo>
                <a:lnTo>
                  <a:pt x="778272" y="2423869"/>
                </a:lnTo>
                <a:lnTo>
                  <a:pt x="778272" y="2423869"/>
                </a:lnTo>
                <a:close/>
                <a:moveTo>
                  <a:pt x="1888961" y="3477948"/>
                </a:moveTo>
                <a:lnTo>
                  <a:pt x="1906628" y="3423314"/>
                </a:lnTo>
                <a:lnTo>
                  <a:pt x="1906628" y="3420757"/>
                </a:lnTo>
                <a:lnTo>
                  <a:pt x="1906628" y="3418432"/>
                </a:lnTo>
                <a:lnTo>
                  <a:pt x="1906628" y="3415875"/>
                </a:lnTo>
                <a:lnTo>
                  <a:pt x="1907790" y="3413318"/>
                </a:lnTo>
                <a:lnTo>
                  <a:pt x="1908952" y="3410760"/>
                </a:lnTo>
                <a:lnTo>
                  <a:pt x="1910347" y="3408203"/>
                </a:lnTo>
                <a:lnTo>
                  <a:pt x="1911742" y="3405646"/>
                </a:lnTo>
                <a:lnTo>
                  <a:pt x="1913369" y="3403088"/>
                </a:lnTo>
                <a:lnTo>
                  <a:pt x="1914996" y="3400531"/>
                </a:lnTo>
                <a:lnTo>
                  <a:pt x="1916856" y="3397974"/>
                </a:lnTo>
                <a:lnTo>
                  <a:pt x="1918716" y="3395416"/>
                </a:lnTo>
                <a:lnTo>
                  <a:pt x="1920575" y="3392859"/>
                </a:lnTo>
                <a:lnTo>
                  <a:pt x="1922667" y="3390302"/>
                </a:lnTo>
                <a:lnTo>
                  <a:pt x="1924759" y="3387744"/>
                </a:lnTo>
                <a:lnTo>
                  <a:pt x="1926852" y="3385187"/>
                </a:lnTo>
                <a:lnTo>
                  <a:pt x="1928944" y="3382862"/>
                </a:lnTo>
                <a:lnTo>
                  <a:pt x="1931268" y="3380537"/>
                </a:lnTo>
                <a:lnTo>
                  <a:pt x="1933593" y="3378212"/>
                </a:lnTo>
                <a:lnTo>
                  <a:pt x="1935917" y="3375888"/>
                </a:lnTo>
                <a:lnTo>
                  <a:pt x="1938242" y="3373796"/>
                </a:lnTo>
                <a:lnTo>
                  <a:pt x="1940567" y="3371703"/>
                </a:lnTo>
                <a:lnTo>
                  <a:pt x="1943124" y="3369611"/>
                </a:lnTo>
                <a:lnTo>
                  <a:pt x="1945681" y="3367751"/>
                </a:lnTo>
                <a:lnTo>
                  <a:pt x="1948238" y="3365891"/>
                </a:lnTo>
                <a:lnTo>
                  <a:pt x="1950795" y="3364031"/>
                </a:lnTo>
                <a:lnTo>
                  <a:pt x="1953352" y="3362404"/>
                </a:lnTo>
                <a:lnTo>
                  <a:pt x="1955909" y="3360776"/>
                </a:lnTo>
                <a:lnTo>
                  <a:pt x="1958466" y="3359381"/>
                </a:lnTo>
                <a:lnTo>
                  <a:pt x="1960791" y="3357987"/>
                </a:lnTo>
                <a:lnTo>
                  <a:pt x="1963115" y="3356824"/>
                </a:lnTo>
                <a:lnTo>
                  <a:pt x="1965440" y="3356824"/>
                </a:lnTo>
                <a:lnTo>
                  <a:pt x="1967764" y="3356824"/>
                </a:lnTo>
                <a:lnTo>
                  <a:pt x="2020765" y="3335203"/>
                </a:lnTo>
                <a:lnTo>
                  <a:pt x="2023090" y="3335203"/>
                </a:lnTo>
                <a:lnTo>
                  <a:pt x="2025182" y="3335203"/>
                </a:lnTo>
                <a:lnTo>
                  <a:pt x="2027041" y="3335203"/>
                </a:lnTo>
                <a:lnTo>
                  <a:pt x="2028901" y="3335203"/>
                </a:lnTo>
                <a:lnTo>
                  <a:pt x="2042849" y="3335203"/>
                </a:lnTo>
                <a:lnTo>
                  <a:pt x="2042849" y="3345897"/>
                </a:lnTo>
                <a:lnTo>
                  <a:pt x="2042849" y="3347990"/>
                </a:lnTo>
                <a:lnTo>
                  <a:pt x="2042849" y="3350082"/>
                </a:lnTo>
                <a:lnTo>
                  <a:pt x="2042849" y="3352407"/>
                </a:lnTo>
                <a:lnTo>
                  <a:pt x="2023090" y="3403786"/>
                </a:lnTo>
                <a:lnTo>
                  <a:pt x="2023090" y="3406343"/>
                </a:lnTo>
                <a:lnTo>
                  <a:pt x="2023090" y="3408668"/>
                </a:lnTo>
                <a:lnTo>
                  <a:pt x="2023090" y="3411225"/>
                </a:lnTo>
                <a:lnTo>
                  <a:pt x="2021927" y="3413782"/>
                </a:lnTo>
                <a:lnTo>
                  <a:pt x="2020765" y="3416340"/>
                </a:lnTo>
                <a:lnTo>
                  <a:pt x="2019370" y="3418897"/>
                </a:lnTo>
                <a:lnTo>
                  <a:pt x="2017975" y="3421454"/>
                </a:lnTo>
                <a:lnTo>
                  <a:pt x="2016348" y="3424012"/>
                </a:lnTo>
                <a:lnTo>
                  <a:pt x="2014721" y="3426569"/>
                </a:lnTo>
                <a:lnTo>
                  <a:pt x="2012861" y="3429126"/>
                </a:lnTo>
                <a:lnTo>
                  <a:pt x="2011002" y="3431684"/>
                </a:lnTo>
                <a:lnTo>
                  <a:pt x="2009142" y="3434241"/>
                </a:lnTo>
                <a:lnTo>
                  <a:pt x="2007050" y="3436798"/>
                </a:lnTo>
                <a:lnTo>
                  <a:pt x="2004958" y="3439356"/>
                </a:lnTo>
                <a:lnTo>
                  <a:pt x="2002866" y="3441913"/>
                </a:lnTo>
                <a:lnTo>
                  <a:pt x="2000774" y="3444238"/>
                </a:lnTo>
                <a:lnTo>
                  <a:pt x="1998449" y="3446563"/>
                </a:lnTo>
                <a:lnTo>
                  <a:pt x="1996124" y="3448888"/>
                </a:lnTo>
                <a:lnTo>
                  <a:pt x="1993800" y="3451212"/>
                </a:lnTo>
                <a:lnTo>
                  <a:pt x="1991475" y="3453305"/>
                </a:lnTo>
                <a:lnTo>
                  <a:pt x="1989151" y="3455397"/>
                </a:lnTo>
                <a:lnTo>
                  <a:pt x="1986826" y="3457489"/>
                </a:lnTo>
                <a:lnTo>
                  <a:pt x="1984269" y="3459349"/>
                </a:lnTo>
                <a:lnTo>
                  <a:pt x="1981712" y="3461209"/>
                </a:lnTo>
                <a:lnTo>
                  <a:pt x="1979155" y="3463069"/>
                </a:lnTo>
                <a:lnTo>
                  <a:pt x="1976598" y="3464696"/>
                </a:lnTo>
                <a:lnTo>
                  <a:pt x="1974041" y="3466324"/>
                </a:lnTo>
                <a:lnTo>
                  <a:pt x="1971484" y="3467719"/>
                </a:lnTo>
                <a:lnTo>
                  <a:pt x="1969159" y="3469113"/>
                </a:lnTo>
                <a:lnTo>
                  <a:pt x="1966835" y="3470276"/>
                </a:lnTo>
                <a:lnTo>
                  <a:pt x="1964510" y="3470276"/>
                </a:lnTo>
                <a:lnTo>
                  <a:pt x="1962185" y="3470276"/>
                </a:lnTo>
                <a:lnTo>
                  <a:pt x="1909185" y="3491897"/>
                </a:lnTo>
                <a:lnTo>
                  <a:pt x="1906860" y="3491897"/>
                </a:lnTo>
                <a:lnTo>
                  <a:pt x="1904768" y="3491897"/>
                </a:lnTo>
                <a:lnTo>
                  <a:pt x="1902908" y="3491897"/>
                </a:lnTo>
                <a:lnTo>
                  <a:pt x="1901049" y="3491897"/>
                </a:lnTo>
                <a:lnTo>
                  <a:pt x="1891053" y="3491897"/>
                </a:lnTo>
                <a:lnTo>
                  <a:pt x="1891053" y="3481203"/>
                </a:lnTo>
                <a:lnTo>
                  <a:pt x="1891053" y="3479110"/>
                </a:lnTo>
                <a:lnTo>
                  <a:pt x="1891053" y="3477018"/>
                </a:lnTo>
                <a:lnTo>
                  <a:pt x="1891053" y="3474693"/>
                </a:lnTo>
                <a:lnTo>
                  <a:pt x="1891053" y="3474693"/>
                </a:lnTo>
                <a:close/>
                <a:moveTo>
                  <a:pt x="1696020" y="3722288"/>
                </a:moveTo>
                <a:lnTo>
                  <a:pt x="1713454" y="3667654"/>
                </a:lnTo>
                <a:lnTo>
                  <a:pt x="1713454" y="3665097"/>
                </a:lnTo>
                <a:lnTo>
                  <a:pt x="1713454" y="3662772"/>
                </a:lnTo>
                <a:lnTo>
                  <a:pt x="1713454" y="3660215"/>
                </a:lnTo>
                <a:lnTo>
                  <a:pt x="1714617" y="3657657"/>
                </a:lnTo>
                <a:lnTo>
                  <a:pt x="1716011" y="3655100"/>
                </a:lnTo>
                <a:lnTo>
                  <a:pt x="1717406" y="3652543"/>
                </a:lnTo>
                <a:lnTo>
                  <a:pt x="1718801" y="3649985"/>
                </a:lnTo>
                <a:lnTo>
                  <a:pt x="1720428" y="3647428"/>
                </a:lnTo>
                <a:lnTo>
                  <a:pt x="1722055" y="3644871"/>
                </a:lnTo>
                <a:lnTo>
                  <a:pt x="1723915" y="3642313"/>
                </a:lnTo>
                <a:lnTo>
                  <a:pt x="1725775" y="3639756"/>
                </a:lnTo>
                <a:lnTo>
                  <a:pt x="1727634" y="3637199"/>
                </a:lnTo>
                <a:lnTo>
                  <a:pt x="1729726" y="3634641"/>
                </a:lnTo>
                <a:lnTo>
                  <a:pt x="1731819" y="3632084"/>
                </a:lnTo>
                <a:lnTo>
                  <a:pt x="1733911" y="3629527"/>
                </a:lnTo>
                <a:lnTo>
                  <a:pt x="1736003" y="3627202"/>
                </a:lnTo>
                <a:lnTo>
                  <a:pt x="1738327" y="3624877"/>
                </a:lnTo>
                <a:lnTo>
                  <a:pt x="1740652" y="3622552"/>
                </a:lnTo>
                <a:lnTo>
                  <a:pt x="1742977" y="3620227"/>
                </a:lnTo>
                <a:lnTo>
                  <a:pt x="1745301" y="3618135"/>
                </a:lnTo>
                <a:lnTo>
                  <a:pt x="1747626" y="3616043"/>
                </a:lnTo>
                <a:lnTo>
                  <a:pt x="1750183" y="3613950"/>
                </a:lnTo>
                <a:lnTo>
                  <a:pt x="1752740" y="3612091"/>
                </a:lnTo>
                <a:lnTo>
                  <a:pt x="1755297" y="3610231"/>
                </a:lnTo>
                <a:lnTo>
                  <a:pt x="1757854" y="3608371"/>
                </a:lnTo>
                <a:lnTo>
                  <a:pt x="1760411" y="3606743"/>
                </a:lnTo>
                <a:lnTo>
                  <a:pt x="1762968" y="3605116"/>
                </a:lnTo>
                <a:lnTo>
                  <a:pt x="1765525" y="3603721"/>
                </a:lnTo>
                <a:lnTo>
                  <a:pt x="1767850" y="3602326"/>
                </a:lnTo>
                <a:lnTo>
                  <a:pt x="1770174" y="3601164"/>
                </a:lnTo>
                <a:lnTo>
                  <a:pt x="1772499" y="3601164"/>
                </a:lnTo>
                <a:lnTo>
                  <a:pt x="1774823" y="3601164"/>
                </a:lnTo>
                <a:lnTo>
                  <a:pt x="1827824" y="3579543"/>
                </a:lnTo>
                <a:lnTo>
                  <a:pt x="1830149" y="3579543"/>
                </a:lnTo>
                <a:lnTo>
                  <a:pt x="1832241" y="3579543"/>
                </a:lnTo>
                <a:lnTo>
                  <a:pt x="1834100" y="3579543"/>
                </a:lnTo>
                <a:lnTo>
                  <a:pt x="1835960" y="3579543"/>
                </a:lnTo>
                <a:lnTo>
                  <a:pt x="1845956" y="3579543"/>
                </a:lnTo>
                <a:lnTo>
                  <a:pt x="1845956" y="3590237"/>
                </a:lnTo>
                <a:lnTo>
                  <a:pt x="1845956" y="3592330"/>
                </a:lnTo>
                <a:lnTo>
                  <a:pt x="1845956" y="3594422"/>
                </a:lnTo>
                <a:lnTo>
                  <a:pt x="1845956" y="3596747"/>
                </a:lnTo>
                <a:lnTo>
                  <a:pt x="1828289" y="3651380"/>
                </a:lnTo>
                <a:lnTo>
                  <a:pt x="1828289" y="3653937"/>
                </a:lnTo>
                <a:lnTo>
                  <a:pt x="1828289" y="3656262"/>
                </a:lnTo>
                <a:lnTo>
                  <a:pt x="1828289" y="3658820"/>
                </a:lnTo>
                <a:lnTo>
                  <a:pt x="1827127" y="3661377"/>
                </a:lnTo>
                <a:lnTo>
                  <a:pt x="1825732" y="3663934"/>
                </a:lnTo>
                <a:lnTo>
                  <a:pt x="1824337" y="3666492"/>
                </a:lnTo>
                <a:lnTo>
                  <a:pt x="1822942" y="3669049"/>
                </a:lnTo>
                <a:lnTo>
                  <a:pt x="1821315" y="3671606"/>
                </a:lnTo>
                <a:lnTo>
                  <a:pt x="1819688" y="3674164"/>
                </a:lnTo>
                <a:lnTo>
                  <a:pt x="1817828" y="3676721"/>
                </a:lnTo>
                <a:lnTo>
                  <a:pt x="1815969" y="3679278"/>
                </a:lnTo>
                <a:lnTo>
                  <a:pt x="1814109" y="3681836"/>
                </a:lnTo>
                <a:lnTo>
                  <a:pt x="1812017" y="3684393"/>
                </a:lnTo>
                <a:lnTo>
                  <a:pt x="1809925" y="3686950"/>
                </a:lnTo>
                <a:lnTo>
                  <a:pt x="1807833" y="3689507"/>
                </a:lnTo>
                <a:lnTo>
                  <a:pt x="1805741" y="3691832"/>
                </a:lnTo>
                <a:lnTo>
                  <a:pt x="1803416" y="3694157"/>
                </a:lnTo>
                <a:lnTo>
                  <a:pt x="1801091" y="3696482"/>
                </a:lnTo>
                <a:lnTo>
                  <a:pt x="1798767" y="3698807"/>
                </a:lnTo>
                <a:lnTo>
                  <a:pt x="1796442" y="3700899"/>
                </a:lnTo>
                <a:lnTo>
                  <a:pt x="1794118" y="3702991"/>
                </a:lnTo>
                <a:lnTo>
                  <a:pt x="1791793" y="3705084"/>
                </a:lnTo>
                <a:lnTo>
                  <a:pt x="1789236" y="3706944"/>
                </a:lnTo>
                <a:lnTo>
                  <a:pt x="1786679" y="3708804"/>
                </a:lnTo>
                <a:lnTo>
                  <a:pt x="1784122" y="3710663"/>
                </a:lnTo>
                <a:lnTo>
                  <a:pt x="1781565" y="3712291"/>
                </a:lnTo>
                <a:lnTo>
                  <a:pt x="1779008" y="3713918"/>
                </a:lnTo>
                <a:lnTo>
                  <a:pt x="1776451" y="3715313"/>
                </a:lnTo>
                <a:lnTo>
                  <a:pt x="1774126" y="3716708"/>
                </a:lnTo>
                <a:lnTo>
                  <a:pt x="1771801" y="3717870"/>
                </a:lnTo>
                <a:lnTo>
                  <a:pt x="1769477" y="3717870"/>
                </a:lnTo>
                <a:lnTo>
                  <a:pt x="1767152" y="3717870"/>
                </a:lnTo>
                <a:lnTo>
                  <a:pt x="1714152" y="3739491"/>
                </a:lnTo>
                <a:lnTo>
                  <a:pt x="1711827" y="3739491"/>
                </a:lnTo>
                <a:lnTo>
                  <a:pt x="1709735" y="3739491"/>
                </a:lnTo>
                <a:lnTo>
                  <a:pt x="1707875" y="3739491"/>
                </a:lnTo>
                <a:lnTo>
                  <a:pt x="1706016" y="3739491"/>
                </a:lnTo>
                <a:lnTo>
                  <a:pt x="1694160" y="3739491"/>
                </a:lnTo>
                <a:lnTo>
                  <a:pt x="1694160" y="3729262"/>
                </a:lnTo>
                <a:lnTo>
                  <a:pt x="1694160" y="3727170"/>
                </a:lnTo>
                <a:lnTo>
                  <a:pt x="1694160" y="3725078"/>
                </a:lnTo>
                <a:lnTo>
                  <a:pt x="1694160" y="3722753"/>
                </a:lnTo>
                <a:lnTo>
                  <a:pt x="1694160" y="3722753"/>
                </a:lnTo>
                <a:close/>
                <a:moveTo>
                  <a:pt x="1516097" y="3954771"/>
                </a:moveTo>
                <a:lnTo>
                  <a:pt x="1533764" y="3900137"/>
                </a:lnTo>
                <a:lnTo>
                  <a:pt x="1533764" y="3897580"/>
                </a:lnTo>
                <a:lnTo>
                  <a:pt x="1533764" y="3895255"/>
                </a:lnTo>
                <a:lnTo>
                  <a:pt x="1533764" y="3892698"/>
                </a:lnTo>
                <a:lnTo>
                  <a:pt x="1534926" y="3890140"/>
                </a:lnTo>
                <a:lnTo>
                  <a:pt x="1536088" y="3887583"/>
                </a:lnTo>
                <a:lnTo>
                  <a:pt x="1537483" y="3885026"/>
                </a:lnTo>
                <a:lnTo>
                  <a:pt x="1538878" y="3882468"/>
                </a:lnTo>
                <a:lnTo>
                  <a:pt x="1540505" y="3879911"/>
                </a:lnTo>
                <a:lnTo>
                  <a:pt x="1542132" y="3877354"/>
                </a:lnTo>
                <a:lnTo>
                  <a:pt x="1543992" y="3874796"/>
                </a:lnTo>
                <a:lnTo>
                  <a:pt x="1545852" y="3872239"/>
                </a:lnTo>
                <a:lnTo>
                  <a:pt x="1547711" y="3869682"/>
                </a:lnTo>
                <a:lnTo>
                  <a:pt x="1549803" y="3867124"/>
                </a:lnTo>
                <a:lnTo>
                  <a:pt x="1551895" y="3864567"/>
                </a:lnTo>
                <a:lnTo>
                  <a:pt x="1553988" y="3862010"/>
                </a:lnTo>
                <a:lnTo>
                  <a:pt x="1556080" y="3859685"/>
                </a:lnTo>
                <a:lnTo>
                  <a:pt x="1558404" y="3857360"/>
                </a:lnTo>
                <a:lnTo>
                  <a:pt x="1560729" y="3855036"/>
                </a:lnTo>
                <a:lnTo>
                  <a:pt x="1563053" y="3852711"/>
                </a:lnTo>
                <a:lnTo>
                  <a:pt x="1565378" y="3850618"/>
                </a:lnTo>
                <a:lnTo>
                  <a:pt x="1567703" y="3848526"/>
                </a:lnTo>
                <a:lnTo>
                  <a:pt x="1570027" y="3846433"/>
                </a:lnTo>
                <a:lnTo>
                  <a:pt x="1572584" y="3844574"/>
                </a:lnTo>
                <a:lnTo>
                  <a:pt x="1575141" y="3842714"/>
                </a:lnTo>
                <a:lnTo>
                  <a:pt x="1577698" y="3840854"/>
                </a:lnTo>
                <a:lnTo>
                  <a:pt x="1580255" y="3839227"/>
                </a:lnTo>
                <a:lnTo>
                  <a:pt x="1582812" y="3837599"/>
                </a:lnTo>
                <a:lnTo>
                  <a:pt x="1585369" y="3836205"/>
                </a:lnTo>
                <a:lnTo>
                  <a:pt x="1587694" y="3834809"/>
                </a:lnTo>
                <a:lnTo>
                  <a:pt x="1590019" y="3833647"/>
                </a:lnTo>
                <a:lnTo>
                  <a:pt x="1592343" y="3833647"/>
                </a:lnTo>
                <a:lnTo>
                  <a:pt x="1594668" y="3833647"/>
                </a:lnTo>
                <a:lnTo>
                  <a:pt x="1647668" y="3812026"/>
                </a:lnTo>
                <a:lnTo>
                  <a:pt x="1649993" y="3812026"/>
                </a:lnTo>
                <a:lnTo>
                  <a:pt x="1652085" y="3812026"/>
                </a:lnTo>
                <a:lnTo>
                  <a:pt x="1653945" y="3812026"/>
                </a:lnTo>
                <a:lnTo>
                  <a:pt x="1655804" y="3812026"/>
                </a:lnTo>
                <a:lnTo>
                  <a:pt x="1665800" y="3812026"/>
                </a:lnTo>
                <a:lnTo>
                  <a:pt x="1665800" y="3822720"/>
                </a:lnTo>
                <a:lnTo>
                  <a:pt x="1665800" y="3824813"/>
                </a:lnTo>
                <a:lnTo>
                  <a:pt x="1665800" y="3826905"/>
                </a:lnTo>
                <a:lnTo>
                  <a:pt x="1665800" y="3829230"/>
                </a:lnTo>
                <a:lnTo>
                  <a:pt x="1648133" y="3883863"/>
                </a:lnTo>
                <a:lnTo>
                  <a:pt x="1648133" y="3886421"/>
                </a:lnTo>
                <a:lnTo>
                  <a:pt x="1648133" y="3888746"/>
                </a:lnTo>
                <a:lnTo>
                  <a:pt x="1648133" y="3891303"/>
                </a:lnTo>
                <a:lnTo>
                  <a:pt x="1646971" y="3893860"/>
                </a:lnTo>
                <a:lnTo>
                  <a:pt x="1645809" y="3896418"/>
                </a:lnTo>
                <a:lnTo>
                  <a:pt x="1644414" y="3898975"/>
                </a:lnTo>
                <a:lnTo>
                  <a:pt x="1643019" y="3901532"/>
                </a:lnTo>
                <a:lnTo>
                  <a:pt x="1641392" y="3904090"/>
                </a:lnTo>
                <a:lnTo>
                  <a:pt x="1639765" y="3906647"/>
                </a:lnTo>
                <a:lnTo>
                  <a:pt x="1637905" y="3909204"/>
                </a:lnTo>
                <a:lnTo>
                  <a:pt x="1636046" y="3911762"/>
                </a:lnTo>
                <a:lnTo>
                  <a:pt x="1634186" y="3914319"/>
                </a:lnTo>
                <a:lnTo>
                  <a:pt x="1632094" y="3916876"/>
                </a:lnTo>
                <a:lnTo>
                  <a:pt x="1629072" y="3915249"/>
                </a:lnTo>
                <a:lnTo>
                  <a:pt x="1626980" y="3917806"/>
                </a:lnTo>
                <a:lnTo>
                  <a:pt x="1624887" y="3920131"/>
                </a:lnTo>
                <a:lnTo>
                  <a:pt x="1622563" y="3922456"/>
                </a:lnTo>
                <a:lnTo>
                  <a:pt x="1620238" y="3924781"/>
                </a:lnTo>
                <a:lnTo>
                  <a:pt x="1617914" y="3927105"/>
                </a:lnTo>
                <a:lnTo>
                  <a:pt x="1615589" y="3929198"/>
                </a:lnTo>
                <a:lnTo>
                  <a:pt x="1613264" y="3931290"/>
                </a:lnTo>
                <a:lnTo>
                  <a:pt x="1610940" y="3933382"/>
                </a:lnTo>
                <a:lnTo>
                  <a:pt x="1608383" y="3935242"/>
                </a:lnTo>
                <a:lnTo>
                  <a:pt x="1605826" y="3937102"/>
                </a:lnTo>
                <a:lnTo>
                  <a:pt x="1603269" y="3938962"/>
                </a:lnTo>
                <a:lnTo>
                  <a:pt x="1600712" y="3940589"/>
                </a:lnTo>
                <a:lnTo>
                  <a:pt x="1598155" y="3942217"/>
                </a:lnTo>
                <a:lnTo>
                  <a:pt x="1595598" y="3943612"/>
                </a:lnTo>
                <a:lnTo>
                  <a:pt x="1593273" y="3945006"/>
                </a:lnTo>
                <a:lnTo>
                  <a:pt x="1590948" y="3946169"/>
                </a:lnTo>
                <a:lnTo>
                  <a:pt x="1588624" y="3946169"/>
                </a:lnTo>
                <a:lnTo>
                  <a:pt x="1586299" y="3946169"/>
                </a:lnTo>
                <a:lnTo>
                  <a:pt x="1533299" y="3967790"/>
                </a:lnTo>
                <a:lnTo>
                  <a:pt x="1530974" y="3967790"/>
                </a:lnTo>
                <a:lnTo>
                  <a:pt x="1528882" y="3967790"/>
                </a:lnTo>
                <a:lnTo>
                  <a:pt x="1527022" y="3967790"/>
                </a:lnTo>
                <a:lnTo>
                  <a:pt x="1525163" y="3967790"/>
                </a:lnTo>
                <a:lnTo>
                  <a:pt x="1514934" y="3967790"/>
                </a:lnTo>
                <a:lnTo>
                  <a:pt x="1514934" y="3957096"/>
                </a:lnTo>
                <a:lnTo>
                  <a:pt x="1514934" y="3955236"/>
                </a:lnTo>
                <a:lnTo>
                  <a:pt x="1514934" y="3953144"/>
                </a:lnTo>
                <a:lnTo>
                  <a:pt x="1514934" y="3950819"/>
                </a:lnTo>
                <a:lnTo>
                  <a:pt x="1514934" y="3950819"/>
                </a:lnTo>
                <a:close/>
                <a:moveTo>
                  <a:pt x="1318972" y="4187254"/>
                </a:moveTo>
                <a:lnTo>
                  <a:pt x="1336406" y="4132621"/>
                </a:lnTo>
                <a:lnTo>
                  <a:pt x="1336406" y="4130063"/>
                </a:lnTo>
                <a:lnTo>
                  <a:pt x="1336406" y="4127738"/>
                </a:lnTo>
                <a:lnTo>
                  <a:pt x="1336406" y="4125181"/>
                </a:lnTo>
                <a:lnTo>
                  <a:pt x="1337568" y="4122624"/>
                </a:lnTo>
                <a:lnTo>
                  <a:pt x="1338731" y="4120066"/>
                </a:lnTo>
                <a:lnTo>
                  <a:pt x="1340125" y="4117509"/>
                </a:lnTo>
                <a:lnTo>
                  <a:pt x="1341520" y="4114952"/>
                </a:lnTo>
                <a:lnTo>
                  <a:pt x="1345472" y="4110534"/>
                </a:lnTo>
                <a:lnTo>
                  <a:pt x="1347099" y="4107977"/>
                </a:lnTo>
                <a:lnTo>
                  <a:pt x="1348959" y="4105420"/>
                </a:lnTo>
                <a:lnTo>
                  <a:pt x="1350819" y="4102863"/>
                </a:lnTo>
                <a:lnTo>
                  <a:pt x="1352678" y="4100305"/>
                </a:lnTo>
                <a:lnTo>
                  <a:pt x="1354770" y="4097748"/>
                </a:lnTo>
                <a:lnTo>
                  <a:pt x="1356862" y="4095191"/>
                </a:lnTo>
                <a:lnTo>
                  <a:pt x="1358955" y="4092633"/>
                </a:lnTo>
                <a:lnTo>
                  <a:pt x="1361047" y="4090308"/>
                </a:lnTo>
                <a:lnTo>
                  <a:pt x="1363371" y="4087983"/>
                </a:lnTo>
                <a:lnTo>
                  <a:pt x="1365696" y="4085659"/>
                </a:lnTo>
                <a:lnTo>
                  <a:pt x="1368020" y="4083334"/>
                </a:lnTo>
                <a:lnTo>
                  <a:pt x="1370345" y="4081242"/>
                </a:lnTo>
                <a:lnTo>
                  <a:pt x="1372670" y="4079149"/>
                </a:lnTo>
                <a:lnTo>
                  <a:pt x="1374994" y="4077057"/>
                </a:lnTo>
                <a:lnTo>
                  <a:pt x="1377551" y="4075197"/>
                </a:lnTo>
                <a:lnTo>
                  <a:pt x="1380108" y="4073337"/>
                </a:lnTo>
                <a:lnTo>
                  <a:pt x="1382665" y="4071477"/>
                </a:lnTo>
                <a:lnTo>
                  <a:pt x="1385222" y="4069850"/>
                </a:lnTo>
                <a:lnTo>
                  <a:pt x="1387779" y="4068223"/>
                </a:lnTo>
                <a:lnTo>
                  <a:pt x="1390337" y="4066828"/>
                </a:lnTo>
                <a:lnTo>
                  <a:pt x="1392661" y="4065433"/>
                </a:lnTo>
                <a:lnTo>
                  <a:pt x="1394986" y="4064270"/>
                </a:lnTo>
                <a:lnTo>
                  <a:pt x="1397310" y="4064270"/>
                </a:lnTo>
                <a:lnTo>
                  <a:pt x="1399635" y="4064270"/>
                </a:lnTo>
                <a:lnTo>
                  <a:pt x="1452635" y="4042649"/>
                </a:lnTo>
                <a:lnTo>
                  <a:pt x="1454960" y="4042649"/>
                </a:lnTo>
                <a:lnTo>
                  <a:pt x="1457052" y="4042649"/>
                </a:lnTo>
                <a:lnTo>
                  <a:pt x="1458912" y="4042649"/>
                </a:lnTo>
                <a:lnTo>
                  <a:pt x="1460772" y="4042649"/>
                </a:lnTo>
                <a:lnTo>
                  <a:pt x="1470767" y="4042649"/>
                </a:lnTo>
                <a:lnTo>
                  <a:pt x="1470767" y="4053344"/>
                </a:lnTo>
                <a:lnTo>
                  <a:pt x="1470767" y="4055436"/>
                </a:lnTo>
                <a:lnTo>
                  <a:pt x="1470767" y="4057528"/>
                </a:lnTo>
                <a:lnTo>
                  <a:pt x="1470767" y="4059853"/>
                </a:lnTo>
                <a:lnTo>
                  <a:pt x="1453100" y="4114487"/>
                </a:lnTo>
                <a:lnTo>
                  <a:pt x="1453100" y="4117044"/>
                </a:lnTo>
                <a:lnTo>
                  <a:pt x="1453100" y="4119369"/>
                </a:lnTo>
                <a:lnTo>
                  <a:pt x="1453100" y="4121926"/>
                </a:lnTo>
                <a:lnTo>
                  <a:pt x="1451938" y="4124483"/>
                </a:lnTo>
                <a:lnTo>
                  <a:pt x="1450776" y="4127041"/>
                </a:lnTo>
                <a:lnTo>
                  <a:pt x="1449381" y="4129598"/>
                </a:lnTo>
                <a:lnTo>
                  <a:pt x="1447986" y="4132155"/>
                </a:lnTo>
                <a:lnTo>
                  <a:pt x="1446359" y="4134713"/>
                </a:lnTo>
                <a:lnTo>
                  <a:pt x="1444732" y="4137270"/>
                </a:lnTo>
                <a:lnTo>
                  <a:pt x="1442872" y="4139827"/>
                </a:lnTo>
                <a:lnTo>
                  <a:pt x="1441013" y="4142385"/>
                </a:lnTo>
                <a:lnTo>
                  <a:pt x="1439153" y="4144942"/>
                </a:lnTo>
                <a:lnTo>
                  <a:pt x="1437061" y="4147499"/>
                </a:lnTo>
                <a:lnTo>
                  <a:pt x="1434969" y="4150057"/>
                </a:lnTo>
                <a:lnTo>
                  <a:pt x="1432877" y="4152614"/>
                </a:lnTo>
                <a:lnTo>
                  <a:pt x="1430784" y="4154939"/>
                </a:lnTo>
                <a:lnTo>
                  <a:pt x="1428460" y="4157264"/>
                </a:lnTo>
                <a:lnTo>
                  <a:pt x="1426135" y="4159588"/>
                </a:lnTo>
                <a:lnTo>
                  <a:pt x="1423811" y="4161913"/>
                </a:lnTo>
                <a:lnTo>
                  <a:pt x="1421486" y="4164006"/>
                </a:lnTo>
                <a:lnTo>
                  <a:pt x="1419161" y="4166098"/>
                </a:lnTo>
                <a:lnTo>
                  <a:pt x="1416604" y="4168190"/>
                </a:lnTo>
                <a:lnTo>
                  <a:pt x="1414047" y="4170050"/>
                </a:lnTo>
                <a:lnTo>
                  <a:pt x="1411490" y="4171910"/>
                </a:lnTo>
                <a:lnTo>
                  <a:pt x="1405911" y="4170980"/>
                </a:lnTo>
                <a:lnTo>
                  <a:pt x="1403354" y="4172608"/>
                </a:lnTo>
                <a:lnTo>
                  <a:pt x="1400797" y="4174235"/>
                </a:lnTo>
                <a:lnTo>
                  <a:pt x="1398240" y="4175630"/>
                </a:lnTo>
                <a:lnTo>
                  <a:pt x="1395915" y="4177025"/>
                </a:lnTo>
                <a:lnTo>
                  <a:pt x="1393591" y="4178187"/>
                </a:lnTo>
                <a:lnTo>
                  <a:pt x="1391266" y="4178187"/>
                </a:lnTo>
                <a:lnTo>
                  <a:pt x="1388942" y="4178187"/>
                </a:lnTo>
                <a:lnTo>
                  <a:pt x="1335941" y="4199808"/>
                </a:lnTo>
                <a:lnTo>
                  <a:pt x="1333616" y="4199808"/>
                </a:lnTo>
                <a:lnTo>
                  <a:pt x="1331524" y="4199808"/>
                </a:lnTo>
                <a:lnTo>
                  <a:pt x="1329665" y="4199808"/>
                </a:lnTo>
                <a:lnTo>
                  <a:pt x="1327805" y="4199808"/>
                </a:lnTo>
                <a:lnTo>
                  <a:pt x="1317577" y="4199808"/>
                </a:lnTo>
                <a:lnTo>
                  <a:pt x="1317577" y="4191903"/>
                </a:lnTo>
                <a:lnTo>
                  <a:pt x="1317577" y="4189811"/>
                </a:lnTo>
                <a:lnTo>
                  <a:pt x="1317577" y="4187719"/>
                </a:lnTo>
                <a:lnTo>
                  <a:pt x="1317577" y="4185394"/>
                </a:lnTo>
                <a:lnTo>
                  <a:pt x="1317577" y="4185394"/>
                </a:lnTo>
                <a:close/>
                <a:moveTo>
                  <a:pt x="1071868" y="4326744"/>
                </a:moveTo>
                <a:lnTo>
                  <a:pt x="1108829" y="4283037"/>
                </a:lnTo>
                <a:lnTo>
                  <a:pt x="1110689" y="4280945"/>
                </a:lnTo>
                <a:lnTo>
                  <a:pt x="1112548" y="4279085"/>
                </a:lnTo>
                <a:lnTo>
                  <a:pt x="1114408" y="4277225"/>
                </a:lnTo>
                <a:lnTo>
                  <a:pt x="1116500" y="4275365"/>
                </a:lnTo>
                <a:lnTo>
                  <a:pt x="1118592" y="4273505"/>
                </a:lnTo>
                <a:lnTo>
                  <a:pt x="1120917" y="4271645"/>
                </a:lnTo>
                <a:lnTo>
                  <a:pt x="1123241" y="4269786"/>
                </a:lnTo>
                <a:lnTo>
                  <a:pt x="1125798" y="4267926"/>
                </a:lnTo>
                <a:lnTo>
                  <a:pt x="1128355" y="4266066"/>
                </a:lnTo>
                <a:lnTo>
                  <a:pt x="1130912" y="4264439"/>
                </a:lnTo>
                <a:lnTo>
                  <a:pt x="1133702" y="4262811"/>
                </a:lnTo>
                <a:lnTo>
                  <a:pt x="1136491" y="4261184"/>
                </a:lnTo>
                <a:lnTo>
                  <a:pt x="1139281" y="4259556"/>
                </a:lnTo>
                <a:lnTo>
                  <a:pt x="1142070" y="4257929"/>
                </a:lnTo>
                <a:lnTo>
                  <a:pt x="1145092" y="4256534"/>
                </a:lnTo>
                <a:lnTo>
                  <a:pt x="1148114" y="4255139"/>
                </a:lnTo>
                <a:lnTo>
                  <a:pt x="1151136" y="4253744"/>
                </a:lnTo>
                <a:lnTo>
                  <a:pt x="1154158" y="4252582"/>
                </a:lnTo>
                <a:lnTo>
                  <a:pt x="1157180" y="4251420"/>
                </a:lnTo>
                <a:lnTo>
                  <a:pt x="1160202" y="4251420"/>
                </a:lnTo>
                <a:lnTo>
                  <a:pt x="1163224" y="4251420"/>
                </a:lnTo>
                <a:lnTo>
                  <a:pt x="1166246" y="4251420"/>
                </a:lnTo>
                <a:lnTo>
                  <a:pt x="1169268" y="4251420"/>
                </a:lnTo>
                <a:lnTo>
                  <a:pt x="1172290" y="4251420"/>
                </a:lnTo>
                <a:lnTo>
                  <a:pt x="1175312" y="4251420"/>
                </a:lnTo>
                <a:lnTo>
                  <a:pt x="1178334" y="4251420"/>
                </a:lnTo>
                <a:lnTo>
                  <a:pt x="1181124" y="4251420"/>
                </a:lnTo>
                <a:lnTo>
                  <a:pt x="1183913" y="4251420"/>
                </a:lnTo>
                <a:lnTo>
                  <a:pt x="1194374" y="4251420"/>
                </a:lnTo>
                <a:lnTo>
                  <a:pt x="1251559" y="4251420"/>
                </a:lnTo>
                <a:lnTo>
                  <a:pt x="1260160" y="4251420"/>
                </a:lnTo>
                <a:lnTo>
                  <a:pt x="1261787" y="4251420"/>
                </a:lnTo>
                <a:lnTo>
                  <a:pt x="1263181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4907"/>
                </a:lnTo>
                <a:lnTo>
                  <a:pt x="1264344" y="4254907"/>
                </a:lnTo>
                <a:lnTo>
                  <a:pt x="1264344" y="4256069"/>
                </a:lnTo>
                <a:lnTo>
                  <a:pt x="1264344" y="4257464"/>
                </a:lnTo>
                <a:lnTo>
                  <a:pt x="1264344" y="4258859"/>
                </a:lnTo>
                <a:lnTo>
                  <a:pt x="1264344" y="4260486"/>
                </a:lnTo>
                <a:lnTo>
                  <a:pt x="1264344" y="4262114"/>
                </a:lnTo>
                <a:lnTo>
                  <a:pt x="1262949" y="4263973"/>
                </a:lnTo>
                <a:lnTo>
                  <a:pt x="1261322" y="4265833"/>
                </a:lnTo>
                <a:lnTo>
                  <a:pt x="1224361" y="4309540"/>
                </a:lnTo>
                <a:lnTo>
                  <a:pt x="1222501" y="4311633"/>
                </a:lnTo>
                <a:lnTo>
                  <a:pt x="1220641" y="4313493"/>
                </a:lnTo>
                <a:lnTo>
                  <a:pt x="1218782" y="4315352"/>
                </a:lnTo>
                <a:lnTo>
                  <a:pt x="1216690" y="4317212"/>
                </a:lnTo>
                <a:lnTo>
                  <a:pt x="1214598" y="4319072"/>
                </a:lnTo>
                <a:lnTo>
                  <a:pt x="1212273" y="4320932"/>
                </a:lnTo>
                <a:lnTo>
                  <a:pt x="1209948" y="4322792"/>
                </a:lnTo>
                <a:lnTo>
                  <a:pt x="1207391" y="4324652"/>
                </a:lnTo>
                <a:lnTo>
                  <a:pt x="1204834" y="4326512"/>
                </a:lnTo>
                <a:lnTo>
                  <a:pt x="1202277" y="4328139"/>
                </a:lnTo>
                <a:lnTo>
                  <a:pt x="1199488" y="4329766"/>
                </a:lnTo>
                <a:lnTo>
                  <a:pt x="1196698" y="4331393"/>
                </a:lnTo>
                <a:lnTo>
                  <a:pt x="1193909" y="4333021"/>
                </a:lnTo>
                <a:lnTo>
                  <a:pt x="1191119" y="4334648"/>
                </a:lnTo>
                <a:lnTo>
                  <a:pt x="1188097" y="4336043"/>
                </a:lnTo>
                <a:lnTo>
                  <a:pt x="1185075" y="4337438"/>
                </a:lnTo>
                <a:lnTo>
                  <a:pt x="1182053" y="4338833"/>
                </a:lnTo>
                <a:lnTo>
                  <a:pt x="1179031" y="4339996"/>
                </a:lnTo>
                <a:lnTo>
                  <a:pt x="1176009" y="4341158"/>
                </a:lnTo>
                <a:lnTo>
                  <a:pt x="1172988" y="4341158"/>
                </a:lnTo>
                <a:lnTo>
                  <a:pt x="1169965" y="4341158"/>
                </a:lnTo>
                <a:lnTo>
                  <a:pt x="1166944" y="4341158"/>
                </a:lnTo>
                <a:lnTo>
                  <a:pt x="1163922" y="4341158"/>
                </a:lnTo>
                <a:lnTo>
                  <a:pt x="1160900" y="4341158"/>
                </a:lnTo>
                <a:lnTo>
                  <a:pt x="1157878" y="4341158"/>
                </a:lnTo>
                <a:lnTo>
                  <a:pt x="1154856" y="4341158"/>
                </a:lnTo>
                <a:lnTo>
                  <a:pt x="1152066" y="4341158"/>
                </a:lnTo>
                <a:lnTo>
                  <a:pt x="1149277" y="4341158"/>
                </a:lnTo>
                <a:lnTo>
                  <a:pt x="1138816" y="4341158"/>
                </a:lnTo>
                <a:lnTo>
                  <a:pt x="1081631" y="4341158"/>
                </a:lnTo>
                <a:lnTo>
                  <a:pt x="1073030" y="4341158"/>
                </a:lnTo>
                <a:lnTo>
                  <a:pt x="1071403" y="4341158"/>
                </a:lnTo>
                <a:lnTo>
                  <a:pt x="1070008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4197" y="4341158"/>
                </a:lnTo>
                <a:lnTo>
                  <a:pt x="1064197" y="4337671"/>
                </a:lnTo>
                <a:lnTo>
                  <a:pt x="1064197" y="4337671"/>
                </a:lnTo>
                <a:lnTo>
                  <a:pt x="1064197" y="4336508"/>
                </a:lnTo>
                <a:lnTo>
                  <a:pt x="1064197" y="4335113"/>
                </a:lnTo>
                <a:lnTo>
                  <a:pt x="1064197" y="4333718"/>
                </a:lnTo>
                <a:lnTo>
                  <a:pt x="1064197" y="4332091"/>
                </a:lnTo>
                <a:lnTo>
                  <a:pt x="1064197" y="4330464"/>
                </a:lnTo>
                <a:lnTo>
                  <a:pt x="1065591" y="4328604"/>
                </a:lnTo>
                <a:lnTo>
                  <a:pt x="1067219" y="4326744"/>
                </a:lnTo>
                <a:lnTo>
                  <a:pt x="1067219" y="4326744"/>
                </a:lnTo>
                <a:close/>
                <a:moveTo>
                  <a:pt x="1502149" y="3223379"/>
                </a:moveTo>
                <a:lnTo>
                  <a:pt x="1517259" y="3168048"/>
                </a:lnTo>
                <a:lnTo>
                  <a:pt x="1517259" y="3165491"/>
                </a:lnTo>
                <a:lnTo>
                  <a:pt x="1517259" y="3162933"/>
                </a:lnTo>
                <a:lnTo>
                  <a:pt x="1517259" y="3160376"/>
                </a:lnTo>
                <a:lnTo>
                  <a:pt x="1517259" y="3157819"/>
                </a:lnTo>
                <a:lnTo>
                  <a:pt x="1517259" y="3155261"/>
                </a:lnTo>
                <a:lnTo>
                  <a:pt x="1518421" y="3152704"/>
                </a:lnTo>
                <a:lnTo>
                  <a:pt x="1519816" y="3150147"/>
                </a:lnTo>
                <a:lnTo>
                  <a:pt x="1521211" y="3147589"/>
                </a:lnTo>
                <a:lnTo>
                  <a:pt x="1522838" y="3144800"/>
                </a:lnTo>
                <a:lnTo>
                  <a:pt x="1524465" y="3142242"/>
                </a:lnTo>
                <a:lnTo>
                  <a:pt x="1526092" y="3139685"/>
                </a:lnTo>
                <a:lnTo>
                  <a:pt x="1527952" y="3137128"/>
                </a:lnTo>
                <a:lnTo>
                  <a:pt x="1529812" y="3134570"/>
                </a:lnTo>
                <a:lnTo>
                  <a:pt x="1531672" y="3132013"/>
                </a:lnTo>
                <a:lnTo>
                  <a:pt x="1533764" y="3129456"/>
                </a:lnTo>
                <a:lnTo>
                  <a:pt x="1535856" y="3126898"/>
                </a:lnTo>
                <a:lnTo>
                  <a:pt x="1537948" y="3124341"/>
                </a:lnTo>
                <a:lnTo>
                  <a:pt x="1540040" y="3122016"/>
                </a:lnTo>
                <a:lnTo>
                  <a:pt x="1542365" y="3119691"/>
                </a:lnTo>
                <a:lnTo>
                  <a:pt x="1544689" y="3117366"/>
                </a:lnTo>
                <a:lnTo>
                  <a:pt x="1547014" y="3115042"/>
                </a:lnTo>
                <a:lnTo>
                  <a:pt x="1549338" y="3112949"/>
                </a:lnTo>
                <a:lnTo>
                  <a:pt x="1551663" y="3110857"/>
                </a:lnTo>
                <a:lnTo>
                  <a:pt x="1553988" y="3108765"/>
                </a:lnTo>
                <a:lnTo>
                  <a:pt x="1556312" y="3106905"/>
                </a:lnTo>
                <a:lnTo>
                  <a:pt x="1558637" y="3105045"/>
                </a:lnTo>
                <a:lnTo>
                  <a:pt x="1560961" y="3103418"/>
                </a:lnTo>
                <a:lnTo>
                  <a:pt x="1563286" y="3101790"/>
                </a:lnTo>
                <a:lnTo>
                  <a:pt x="1565611" y="3100395"/>
                </a:lnTo>
                <a:lnTo>
                  <a:pt x="1567935" y="3099000"/>
                </a:lnTo>
                <a:lnTo>
                  <a:pt x="1570260" y="3097838"/>
                </a:lnTo>
                <a:lnTo>
                  <a:pt x="1572584" y="3097838"/>
                </a:lnTo>
                <a:lnTo>
                  <a:pt x="1624655" y="3074590"/>
                </a:lnTo>
                <a:lnTo>
                  <a:pt x="1626980" y="3074590"/>
                </a:lnTo>
                <a:lnTo>
                  <a:pt x="1629072" y="3074590"/>
                </a:lnTo>
                <a:lnTo>
                  <a:pt x="1630931" y="3074590"/>
                </a:lnTo>
                <a:lnTo>
                  <a:pt x="1632791" y="3074590"/>
                </a:lnTo>
                <a:lnTo>
                  <a:pt x="1634418" y="3074590"/>
                </a:lnTo>
                <a:lnTo>
                  <a:pt x="1647668" y="3074590"/>
                </a:lnTo>
                <a:lnTo>
                  <a:pt x="1647668" y="3086911"/>
                </a:lnTo>
                <a:lnTo>
                  <a:pt x="1647668" y="3089004"/>
                </a:lnTo>
                <a:lnTo>
                  <a:pt x="1647668" y="3091328"/>
                </a:lnTo>
                <a:lnTo>
                  <a:pt x="1632559" y="3146659"/>
                </a:lnTo>
                <a:lnTo>
                  <a:pt x="1632559" y="3149217"/>
                </a:lnTo>
                <a:lnTo>
                  <a:pt x="1632559" y="3151774"/>
                </a:lnTo>
                <a:lnTo>
                  <a:pt x="1632559" y="3154331"/>
                </a:lnTo>
                <a:lnTo>
                  <a:pt x="1632559" y="3156889"/>
                </a:lnTo>
                <a:lnTo>
                  <a:pt x="1631396" y="3159446"/>
                </a:lnTo>
                <a:lnTo>
                  <a:pt x="1630234" y="3162003"/>
                </a:lnTo>
                <a:lnTo>
                  <a:pt x="1628839" y="3164561"/>
                </a:lnTo>
                <a:lnTo>
                  <a:pt x="1627444" y="3167118"/>
                </a:lnTo>
                <a:lnTo>
                  <a:pt x="1625817" y="3169908"/>
                </a:lnTo>
                <a:lnTo>
                  <a:pt x="1624190" y="3172465"/>
                </a:lnTo>
                <a:lnTo>
                  <a:pt x="1622563" y="3175022"/>
                </a:lnTo>
                <a:lnTo>
                  <a:pt x="1620703" y="3177580"/>
                </a:lnTo>
                <a:lnTo>
                  <a:pt x="1618844" y="3180137"/>
                </a:lnTo>
                <a:lnTo>
                  <a:pt x="1616984" y="3182694"/>
                </a:lnTo>
                <a:lnTo>
                  <a:pt x="1614892" y="3185252"/>
                </a:lnTo>
                <a:lnTo>
                  <a:pt x="1612800" y="3187809"/>
                </a:lnTo>
                <a:lnTo>
                  <a:pt x="1610708" y="3190366"/>
                </a:lnTo>
                <a:lnTo>
                  <a:pt x="1608615" y="3192691"/>
                </a:lnTo>
                <a:lnTo>
                  <a:pt x="1606291" y="3195016"/>
                </a:lnTo>
                <a:lnTo>
                  <a:pt x="1603966" y="3197341"/>
                </a:lnTo>
                <a:lnTo>
                  <a:pt x="1601642" y="3199666"/>
                </a:lnTo>
                <a:lnTo>
                  <a:pt x="1599317" y="3201758"/>
                </a:lnTo>
                <a:lnTo>
                  <a:pt x="1596992" y="3203850"/>
                </a:lnTo>
                <a:lnTo>
                  <a:pt x="1594668" y="3205943"/>
                </a:lnTo>
                <a:lnTo>
                  <a:pt x="1592343" y="3207803"/>
                </a:lnTo>
                <a:lnTo>
                  <a:pt x="1590019" y="3209662"/>
                </a:lnTo>
                <a:lnTo>
                  <a:pt x="1587694" y="3211290"/>
                </a:lnTo>
                <a:lnTo>
                  <a:pt x="1585369" y="3212917"/>
                </a:lnTo>
                <a:lnTo>
                  <a:pt x="1583045" y="3214312"/>
                </a:lnTo>
                <a:lnTo>
                  <a:pt x="1580720" y="3215707"/>
                </a:lnTo>
                <a:lnTo>
                  <a:pt x="1578396" y="3216869"/>
                </a:lnTo>
                <a:lnTo>
                  <a:pt x="1576071" y="3216869"/>
                </a:lnTo>
                <a:lnTo>
                  <a:pt x="1524000" y="3240118"/>
                </a:lnTo>
                <a:lnTo>
                  <a:pt x="1521676" y="3240118"/>
                </a:lnTo>
                <a:lnTo>
                  <a:pt x="1519584" y="3240118"/>
                </a:lnTo>
                <a:lnTo>
                  <a:pt x="1517724" y="3240118"/>
                </a:lnTo>
                <a:lnTo>
                  <a:pt x="1515864" y="3240118"/>
                </a:lnTo>
                <a:lnTo>
                  <a:pt x="1514237" y="3240118"/>
                </a:lnTo>
                <a:lnTo>
                  <a:pt x="1501684" y="3240118"/>
                </a:lnTo>
                <a:lnTo>
                  <a:pt x="1501684" y="3227331"/>
                </a:lnTo>
                <a:lnTo>
                  <a:pt x="1501684" y="3225239"/>
                </a:lnTo>
                <a:lnTo>
                  <a:pt x="1501684" y="3222914"/>
                </a:lnTo>
                <a:lnTo>
                  <a:pt x="1501684" y="3222914"/>
                </a:lnTo>
                <a:close/>
                <a:moveTo>
                  <a:pt x="1305024" y="3455862"/>
                </a:moveTo>
                <a:lnTo>
                  <a:pt x="1320134" y="3400531"/>
                </a:lnTo>
                <a:lnTo>
                  <a:pt x="1320134" y="3397974"/>
                </a:lnTo>
                <a:lnTo>
                  <a:pt x="1320134" y="3395416"/>
                </a:lnTo>
                <a:lnTo>
                  <a:pt x="1320134" y="3392859"/>
                </a:lnTo>
                <a:lnTo>
                  <a:pt x="1320134" y="3390302"/>
                </a:lnTo>
                <a:lnTo>
                  <a:pt x="1321296" y="3387744"/>
                </a:lnTo>
                <a:lnTo>
                  <a:pt x="1322459" y="3385187"/>
                </a:lnTo>
                <a:lnTo>
                  <a:pt x="1323853" y="3382630"/>
                </a:lnTo>
                <a:lnTo>
                  <a:pt x="1325248" y="3380072"/>
                </a:lnTo>
                <a:lnTo>
                  <a:pt x="1326875" y="3377515"/>
                </a:lnTo>
                <a:lnTo>
                  <a:pt x="1328502" y="3374725"/>
                </a:lnTo>
                <a:lnTo>
                  <a:pt x="1330362" y="3372168"/>
                </a:lnTo>
                <a:lnTo>
                  <a:pt x="1332222" y="3369611"/>
                </a:lnTo>
                <a:lnTo>
                  <a:pt x="1334081" y="3367053"/>
                </a:lnTo>
                <a:lnTo>
                  <a:pt x="1335941" y="3364496"/>
                </a:lnTo>
                <a:lnTo>
                  <a:pt x="1338033" y="3361939"/>
                </a:lnTo>
                <a:lnTo>
                  <a:pt x="1340125" y="3359381"/>
                </a:lnTo>
                <a:lnTo>
                  <a:pt x="1342218" y="3356824"/>
                </a:lnTo>
                <a:lnTo>
                  <a:pt x="1344310" y="3354499"/>
                </a:lnTo>
                <a:lnTo>
                  <a:pt x="1346634" y="3352174"/>
                </a:lnTo>
                <a:lnTo>
                  <a:pt x="1348959" y="3349849"/>
                </a:lnTo>
                <a:lnTo>
                  <a:pt x="1351283" y="3347525"/>
                </a:lnTo>
                <a:lnTo>
                  <a:pt x="1353608" y="3345433"/>
                </a:lnTo>
                <a:lnTo>
                  <a:pt x="1355933" y="3343340"/>
                </a:lnTo>
                <a:lnTo>
                  <a:pt x="1358257" y="3341248"/>
                </a:lnTo>
                <a:lnTo>
                  <a:pt x="1360582" y="3339388"/>
                </a:lnTo>
                <a:lnTo>
                  <a:pt x="1362906" y="3337528"/>
                </a:lnTo>
                <a:lnTo>
                  <a:pt x="1365231" y="3335901"/>
                </a:lnTo>
                <a:lnTo>
                  <a:pt x="1367555" y="3334273"/>
                </a:lnTo>
                <a:lnTo>
                  <a:pt x="1369880" y="3332878"/>
                </a:lnTo>
                <a:lnTo>
                  <a:pt x="1372205" y="3331483"/>
                </a:lnTo>
                <a:lnTo>
                  <a:pt x="1374529" y="3330321"/>
                </a:lnTo>
                <a:lnTo>
                  <a:pt x="1376854" y="3330321"/>
                </a:lnTo>
                <a:lnTo>
                  <a:pt x="1428925" y="3307073"/>
                </a:lnTo>
                <a:lnTo>
                  <a:pt x="1431249" y="3307073"/>
                </a:lnTo>
                <a:lnTo>
                  <a:pt x="1433341" y="3307073"/>
                </a:lnTo>
                <a:lnTo>
                  <a:pt x="1435201" y="3307073"/>
                </a:lnTo>
                <a:lnTo>
                  <a:pt x="1437061" y="3307073"/>
                </a:lnTo>
                <a:lnTo>
                  <a:pt x="1438688" y="3307073"/>
                </a:lnTo>
                <a:lnTo>
                  <a:pt x="1447057" y="3307073"/>
                </a:lnTo>
                <a:lnTo>
                  <a:pt x="1447057" y="3319859"/>
                </a:lnTo>
                <a:lnTo>
                  <a:pt x="1447057" y="3321952"/>
                </a:lnTo>
                <a:lnTo>
                  <a:pt x="1447057" y="3324277"/>
                </a:lnTo>
                <a:lnTo>
                  <a:pt x="1431947" y="3379608"/>
                </a:lnTo>
                <a:lnTo>
                  <a:pt x="1431947" y="3382165"/>
                </a:lnTo>
                <a:lnTo>
                  <a:pt x="1431947" y="3384722"/>
                </a:lnTo>
                <a:lnTo>
                  <a:pt x="1431947" y="3387279"/>
                </a:lnTo>
                <a:lnTo>
                  <a:pt x="1431947" y="3389837"/>
                </a:lnTo>
                <a:lnTo>
                  <a:pt x="1430784" y="3392394"/>
                </a:lnTo>
                <a:lnTo>
                  <a:pt x="1429622" y="3394951"/>
                </a:lnTo>
                <a:lnTo>
                  <a:pt x="1428227" y="3397509"/>
                </a:lnTo>
                <a:lnTo>
                  <a:pt x="1426833" y="3400066"/>
                </a:lnTo>
                <a:lnTo>
                  <a:pt x="1425205" y="3402856"/>
                </a:lnTo>
                <a:lnTo>
                  <a:pt x="1423578" y="3405646"/>
                </a:lnTo>
                <a:lnTo>
                  <a:pt x="1421718" y="3408203"/>
                </a:lnTo>
                <a:lnTo>
                  <a:pt x="1419859" y="3403786"/>
                </a:lnTo>
                <a:lnTo>
                  <a:pt x="1417999" y="3406343"/>
                </a:lnTo>
                <a:lnTo>
                  <a:pt x="1416139" y="3408900"/>
                </a:lnTo>
                <a:lnTo>
                  <a:pt x="1414047" y="3411458"/>
                </a:lnTo>
                <a:lnTo>
                  <a:pt x="1411955" y="3414015"/>
                </a:lnTo>
                <a:lnTo>
                  <a:pt x="1409863" y="3416572"/>
                </a:lnTo>
                <a:lnTo>
                  <a:pt x="1407771" y="3418897"/>
                </a:lnTo>
                <a:lnTo>
                  <a:pt x="1405446" y="3421222"/>
                </a:lnTo>
                <a:lnTo>
                  <a:pt x="1403122" y="3423547"/>
                </a:lnTo>
                <a:lnTo>
                  <a:pt x="1400797" y="3425872"/>
                </a:lnTo>
                <a:lnTo>
                  <a:pt x="1398473" y="3427964"/>
                </a:lnTo>
                <a:lnTo>
                  <a:pt x="1396148" y="3430056"/>
                </a:lnTo>
                <a:lnTo>
                  <a:pt x="1393823" y="3432149"/>
                </a:lnTo>
                <a:lnTo>
                  <a:pt x="1391499" y="3434009"/>
                </a:lnTo>
                <a:lnTo>
                  <a:pt x="1389174" y="3435869"/>
                </a:lnTo>
                <a:lnTo>
                  <a:pt x="1386850" y="3437496"/>
                </a:lnTo>
                <a:lnTo>
                  <a:pt x="1384525" y="3439123"/>
                </a:lnTo>
                <a:lnTo>
                  <a:pt x="1382200" y="3440518"/>
                </a:lnTo>
                <a:lnTo>
                  <a:pt x="1379876" y="3441913"/>
                </a:lnTo>
                <a:lnTo>
                  <a:pt x="1377551" y="3443075"/>
                </a:lnTo>
                <a:lnTo>
                  <a:pt x="1375227" y="3443075"/>
                </a:lnTo>
                <a:lnTo>
                  <a:pt x="1323156" y="3466324"/>
                </a:lnTo>
                <a:lnTo>
                  <a:pt x="1320831" y="3466324"/>
                </a:lnTo>
                <a:lnTo>
                  <a:pt x="1318739" y="3466324"/>
                </a:lnTo>
                <a:lnTo>
                  <a:pt x="1316879" y="3466324"/>
                </a:lnTo>
                <a:lnTo>
                  <a:pt x="1315020" y="3466324"/>
                </a:lnTo>
                <a:lnTo>
                  <a:pt x="1313393" y="3466324"/>
                </a:lnTo>
                <a:lnTo>
                  <a:pt x="1304559" y="3466324"/>
                </a:lnTo>
                <a:lnTo>
                  <a:pt x="1304559" y="3457257"/>
                </a:lnTo>
                <a:lnTo>
                  <a:pt x="1304559" y="3455165"/>
                </a:lnTo>
                <a:lnTo>
                  <a:pt x="1304559" y="3452840"/>
                </a:lnTo>
                <a:lnTo>
                  <a:pt x="1304559" y="3452840"/>
                </a:lnTo>
                <a:close/>
                <a:moveTo>
                  <a:pt x="1107899" y="3696017"/>
                </a:moveTo>
                <a:lnTo>
                  <a:pt x="1123009" y="3640686"/>
                </a:lnTo>
                <a:lnTo>
                  <a:pt x="1123009" y="3638129"/>
                </a:lnTo>
                <a:lnTo>
                  <a:pt x="1123009" y="3635571"/>
                </a:lnTo>
                <a:lnTo>
                  <a:pt x="1123009" y="3633014"/>
                </a:lnTo>
                <a:lnTo>
                  <a:pt x="1123009" y="3630457"/>
                </a:lnTo>
                <a:lnTo>
                  <a:pt x="1124171" y="3627899"/>
                </a:lnTo>
                <a:lnTo>
                  <a:pt x="1125333" y="3625342"/>
                </a:lnTo>
                <a:lnTo>
                  <a:pt x="1126728" y="3622785"/>
                </a:lnTo>
                <a:lnTo>
                  <a:pt x="1128123" y="3620227"/>
                </a:lnTo>
                <a:lnTo>
                  <a:pt x="1129750" y="3617670"/>
                </a:lnTo>
                <a:lnTo>
                  <a:pt x="1131377" y="3614880"/>
                </a:lnTo>
                <a:lnTo>
                  <a:pt x="1133237" y="3612323"/>
                </a:lnTo>
                <a:lnTo>
                  <a:pt x="1135097" y="3609766"/>
                </a:lnTo>
                <a:lnTo>
                  <a:pt x="1136956" y="3607208"/>
                </a:lnTo>
                <a:lnTo>
                  <a:pt x="1138816" y="3604651"/>
                </a:lnTo>
                <a:lnTo>
                  <a:pt x="1140908" y="3602094"/>
                </a:lnTo>
                <a:lnTo>
                  <a:pt x="1143000" y="3599537"/>
                </a:lnTo>
                <a:lnTo>
                  <a:pt x="1145092" y="3596979"/>
                </a:lnTo>
                <a:lnTo>
                  <a:pt x="1147185" y="3594655"/>
                </a:lnTo>
                <a:lnTo>
                  <a:pt x="1149509" y="3592330"/>
                </a:lnTo>
                <a:lnTo>
                  <a:pt x="1151834" y="3590005"/>
                </a:lnTo>
                <a:lnTo>
                  <a:pt x="1154158" y="3587680"/>
                </a:lnTo>
                <a:lnTo>
                  <a:pt x="1156483" y="3585588"/>
                </a:lnTo>
                <a:lnTo>
                  <a:pt x="1158807" y="3583495"/>
                </a:lnTo>
                <a:lnTo>
                  <a:pt x="1161132" y="3581403"/>
                </a:lnTo>
                <a:lnTo>
                  <a:pt x="1163457" y="3579543"/>
                </a:lnTo>
                <a:lnTo>
                  <a:pt x="1165781" y="3577683"/>
                </a:lnTo>
                <a:lnTo>
                  <a:pt x="1168106" y="3576056"/>
                </a:lnTo>
                <a:lnTo>
                  <a:pt x="1170430" y="3574428"/>
                </a:lnTo>
                <a:lnTo>
                  <a:pt x="1172755" y="3573033"/>
                </a:lnTo>
                <a:lnTo>
                  <a:pt x="1175080" y="3571639"/>
                </a:lnTo>
                <a:lnTo>
                  <a:pt x="1177404" y="3570476"/>
                </a:lnTo>
                <a:lnTo>
                  <a:pt x="1179729" y="3570476"/>
                </a:lnTo>
                <a:lnTo>
                  <a:pt x="1231800" y="3547228"/>
                </a:lnTo>
                <a:lnTo>
                  <a:pt x="1234124" y="3547228"/>
                </a:lnTo>
                <a:lnTo>
                  <a:pt x="1236216" y="3547228"/>
                </a:lnTo>
                <a:lnTo>
                  <a:pt x="1238076" y="3547228"/>
                </a:lnTo>
                <a:lnTo>
                  <a:pt x="1239936" y="3547228"/>
                </a:lnTo>
                <a:lnTo>
                  <a:pt x="1241563" y="3547228"/>
                </a:lnTo>
                <a:lnTo>
                  <a:pt x="1249931" y="3547228"/>
                </a:lnTo>
                <a:lnTo>
                  <a:pt x="1249931" y="3560014"/>
                </a:lnTo>
                <a:lnTo>
                  <a:pt x="1249931" y="3562107"/>
                </a:lnTo>
                <a:lnTo>
                  <a:pt x="1249931" y="3564432"/>
                </a:lnTo>
                <a:lnTo>
                  <a:pt x="1238308" y="3613021"/>
                </a:lnTo>
                <a:lnTo>
                  <a:pt x="1238308" y="3615578"/>
                </a:lnTo>
                <a:lnTo>
                  <a:pt x="1238308" y="3618135"/>
                </a:lnTo>
                <a:lnTo>
                  <a:pt x="1238308" y="3620693"/>
                </a:lnTo>
                <a:lnTo>
                  <a:pt x="1238308" y="3623250"/>
                </a:lnTo>
                <a:lnTo>
                  <a:pt x="1238308" y="3625807"/>
                </a:lnTo>
                <a:lnTo>
                  <a:pt x="1237146" y="3628365"/>
                </a:lnTo>
                <a:lnTo>
                  <a:pt x="1235751" y="3630922"/>
                </a:lnTo>
                <a:lnTo>
                  <a:pt x="1234357" y="3633479"/>
                </a:lnTo>
                <a:lnTo>
                  <a:pt x="1232729" y="3636037"/>
                </a:lnTo>
                <a:lnTo>
                  <a:pt x="1231102" y="3638826"/>
                </a:lnTo>
                <a:lnTo>
                  <a:pt x="1229475" y="3641384"/>
                </a:lnTo>
                <a:lnTo>
                  <a:pt x="1227615" y="3643941"/>
                </a:lnTo>
                <a:lnTo>
                  <a:pt x="1225756" y="3646498"/>
                </a:lnTo>
                <a:lnTo>
                  <a:pt x="1223664" y="3649056"/>
                </a:lnTo>
                <a:lnTo>
                  <a:pt x="1221571" y="3651613"/>
                </a:lnTo>
                <a:lnTo>
                  <a:pt x="1219479" y="3654170"/>
                </a:lnTo>
                <a:lnTo>
                  <a:pt x="1217387" y="3656728"/>
                </a:lnTo>
                <a:lnTo>
                  <a:pt x="1215295" y="3659052"/>
                </a:lnTo>
                <a:lnTo>
                  <a:pt x="1212970" y="3661377"/>
                </a:lnTo>
                <a:lnTo>
                  <a:pt x="1210646" y="3663702"/>
                </a:lnTo>
                <a:lnTo>
                  <a:pt x="1208321" y="3666027"/>
                </a:lnTo>
                <a:lnTo>
                  <a:pt x="1205997" y="3668119"/>
                </a:lnTo>
                <a:lnTo>
                  <a:pt x="1203672" y="3670212"/>
                </a:lnTo>
                <a:lnTo>
                  <a:pt x="1201348" y="3672304"/>
                </a:lnTo>
                <a:lnTo>
                  <a:pt x="1199023" y="3674164"/>
                </a:lnTo>
                <a:lnTo>
                  <a:pt x="1196698" y="3676024"/>
                </a:lnTo>
                <a:lnTo>
                  <a:pt x="1194374" y="3677651"/>
                </a:lnTo>
                <a:lnTo>
                  <a:pt x="1192049" y="3679278"/>
                </a:lnTo>
                <a:lnTo>
                  <a:pt x="1189725" y="3680673"/>
                </a:lnTo>
                <a:lnTo>
                  <a:pt x="1182751" y="3682766"/>
                </a:lnTo>
                <a:lnTo>
                  <a:pt x="1180426" y="3683928"/>
                </a:lnTo>
                <a:lnTo>
                  <a:pt x="1178102" y="3683928"/>
                </a:lnTo>
                <a:lnTo>
                  <a:pt x="1126031" y="3707176"/>
                </a:lnTo>
                <a:lnTo>
                  <a:pt x="1123706" y="3707176"/>
                </a:lnTo>
                <a:lnTo>
                  <a:pt x="1121614" y="3707176"/>
                </a:lnTo>
                <a:lnTo>
                  <a:pt x="1119754" y="3707176"/>
                </a:lnTo>
                <a:lnTo>
                  <a:pt x="1117895" y="3707176"/>
                </a:lnTo>
                <a:lnTo>
                  <a:pt x="1116267" y="3707176"/>
                </a:lnTo>
                <a:lnTo>
                  <a:pt x="1107434" y="3707176"/>
                </a:lnTo>
                <a:lnTo>
                  <a:pt x="1107434" y="3694390"/>
                </a:lnTo>
                <a:lnTo>
                  <a:pt x="1107434" y="3692297"/>
                </a:lnTo>
                <a:lnTo>
                  <a:pt x="1107434" y="3689972"/>
                </a:lnTo>
                <a:lnTo>
                  <a:pt x="1107434" y="3689972"/>
                </a:lnTo>
                <a:close/>
                <a:moveTo>
                  <a:pt x="909612" y="3908972"/>
                </a:moveTo>
                <a:lnTo>
                  <a:pt x="931463" y="3855965"/>
                </a:lnTo>
                <a:lnTo>
                  <a:pt x="931463" y="3853641"/>
                </a:lnTo>
                <a:lnTo>
                  <a:pt x="931463" y="3851316"/>
                </a:lnTo>
                <a:lnTo>
                  <a:pt x="932625" y="3848991"/>
                </a:lnTo>
                <a:lnTo>
                  <a:pt x="934020" y="3846666"/>
                </a:lnTo>
                <a:lnTo>
                  <a:pt x="935414" y="3844341"/>
                </a:lnTo>
                <a:lnTo>
                  <a:pt x="937042" y="3841784"/>
                </a:lnTo>
                <a:lnTo>
                  <a:pt x="938669" y="3839227"/>
                </a:lnTo>
                <a:lnTo>
                  <a:pt x="940529" y="3836669"/>
                </a:lnTo>
                <a:lnTo>
                  <a:pt x="942388" y="3834112"/>
                </a:lnTo>
                <a:lnTo>
                  <a:pt x="944480" y="3831787"/>
                </a:lnTo>
                <a:lnTo>
                  <a:pt x="946572" y="3829462"/>
                </a:lnTo>
                <a:lnTo>
                  <a:pt x="948665" y="3827138"/>
                </a:lnTo>
                <a:lnTo>
                  <a:pt x="950989" y="3824813"/>
                </a:lnTo>
                <a:lnTo>
                  <a:pt x="953314" y="3822488"/>
                </a:lnTo>
                <a:lnTo>
                  <a:pt x="955638" y="3820163"/>
                </a:lnTo>
                <a:lnTo>
                  <a:pt x="957963" y="3817838"/>
                </a:lnTo>
                <a:lnTo>
                  <a:pt x="960520" y="3815746"/>
                </a:lnTo>
                <a:lnTo>
                  <a:pt x="963077" y="3813654"/>
                </a:lnTo>
                <a:lnTo>
                  <a:pt x="965634" y="3811561"/>
                </a:lnTo>
                <a:lnTo>
                  <a:pt x="968191" y="3809469"/>
                </a:lnTo>
                <a:lnTo>
                  <a:pt x="970748" y="3807609"/>
                </a:lnTo>
                <a:lnTo>
                  <a:pt x="973305" y="3805749"/>
                </a:lnTo>
                <a:lnTo>
                  <a:pt x="975862" y="3803889"/>
                </a:lnTo>
                <a:lnTo>
                  <a:pt x="980512" y="3799007"/>
                </a:lnTo>
                <a:lnTo>
                  <a:pt x="983069" y="3797380"/>
                </a:lnTo>
                <a:lnTo>
                  <a:pt x="985626" y="3795985"/>
                </a:lnTo>
                <a:lnTo>
                  <a:pt x="988183" y="3794590"/>
                </a:lnTo>
                <a:lnTo>
                  <a:pt x="990740" y="3793427"/>
                </a:lnTo>
                <a:lnTo>
                  <a:pt x="993297" y="3793427"/>
                </a:lnTo>
                <a:lnTo>
                  <a:pt x="995854" y="3793427"/>
                </a:lnTo>
                <a:lnTo>
                  <a:pt x="998178" y="3793427"/>
                </a:lnTo>
                <a:lnTo>
                  <a:pt x="1000735" y="3793427"/>
                </a:lnTo>
                <a:lnTo>
                  <a:pt x="1055363" y="3776224"/>
                </a:lnTo>
                <a:lnTo>
                  <a:pt x="1057688" y="3776224"/>
                </a:lnTo>
                <a:lnTo>
                  <a:pt x="1059780" y="3776224"/>
                </a:lnTo>
                <a:lnTo>
                  <a:pt x="1061872" y="3776224"/>
                </a:lnTo>
                <a:lnTo>
                  <a:pt x="1073727" y="3776224"/>
                </a:lnTo>
                <a:lnTo>
                  <a:pt x="1073727" y="3785291"/>
                </a:lnTo>
                <a:lnTo>
                  <a:pt x="1073727" y="3787151"/>
                </a:lnTo>
                <a:lnTo>
                  <a:pt x="1073727" y="3789010"/>
                </a:lnTo>
                <a:lnTo>
                  <a:pt x="1073727" y="3791103"/>
                </a:lnTo>
                <a:lnTo>
                  <a:pt x="1073727" y="3793427"/>
                </a:lnTo>
                <a:lnTo>
                  <a:pt x="1051644" y="3846433"/>
                </a:lnTo>
                <a:lnTo>
                  <a:pt x="1051644" y="3848758"/>
                </a:lnTo>
                <a:lnTo>
                  <a:pt x="1051644" y="3851083"/>
                </a:lnTo>
                <a:lnTo>
                  <a:pt x="1050482" y="3853408"/>
                </a:lnTo>
                <a:lnTo>
                  <a:pt x="1049087" y="3855733"/>
                </a:lnTo>
                <a:lnTo>
                  <a:pt x="1047692" y="3858058"/>
                </a:lnTo>
                <a:lnTo>
                  <a:pt x="1046065" y="3860615"/>
                </a:lnTo>
                <a:lnTo>
                  <a:pt x="1044438" y="3863172"/>
                </a:lnTo>
                <a:lnTo>
                  <a:pt x="1042578" y="3865730"/>
                </a:lnTo>
                <a:lnTo>
                  <a:pt x="1040718" y="3868287"/>
                </a:lnTo>
                <a:lnTo>
                  <a:pt x="1038626" y="3870612"/>
                </a:lnTo>
                <a:lnTo>
                  <a:pt x="1036534" y="3872937"/>
                </a:lnTo>
                <a:lnTo>
                  <a:pt x="1034442" y="3875262"/>
                </a:lnTo>
                <a:lnTo>
                  <a:pt x="1032117" y="3877586"/>
                </a:lnTo>
                <a:lnTo>
                  <a:pt x="1029793" y="3879911"/>
                </a:lnTo>
                <a:lnTo>
                  <a:pt x="1027468" y="3882236"/>
                </a:lnTo>
                <a:lnTo>
                  <a:pt x="1025144" y="3884561"/>
                </a:lnTo>
                <a:lnTo>
                  <a:pt x="1022587" y="3886653"/>
                </a:lnTo>
                <a:lnTo>
                  <a:pt x="1020029" y="3888746"/>
                </a:lnTo>
                <a:lnTo>
                  <a:pt x="1017472" y="3890838"/>
                </a:lnTo>
                <a:lnTo>
                  <a:pt x="1014915" y="3892930"/>
                </a:lnTo>
                <a:lnTo>
                  <a:pt x="1012358" y="3894790"/>
                </a:lnTo>
                <a:lnTo>
                  <a:pt x="1009801" y="3896650"/>
                </a:lnTo>
                <a:lnTo>
                  <a:pt x="1007244" y="3898510"/>
                </a:lnTo>
                <a:lnTo>
                  <a:pt x="1004687" y="3900137"/>
                </a:lnTo>
                <a:lnTo>
                  <a:pt x="1002130" y="3901765"/>
                </a:lnTo>
                <a:lnTo>
                  <a:pt x="999573" y="3903159"/>
                </a:lnTo>
                <a:lnTo>
                  <a:pt x="997016" y="3904554"/>
                </a:lnTo>
                <a:lnTo>
                  <a:pt x="994459" y="3905717"/>
                </a:lnTo>
                <a:lnTo>
                  <a:pt x="991902" y="3905717"/>
                </a:lnTo>
                <a:lnTo>
                  <a:pt x="989345" y="3905717"/>
                </a:lnTo>
                <a:lnTo>
                  <a:pt x="987020" y="3905717"/>
                </a:lnTo>
                <a:lnTo>
                  <a:pt x="984463" y="3905717"/>
                </a:lnTo>
                <a:lnTo>
                  <a:pt x="929836" y="3922921"/>
                </a:lnTo>
                <a:lnTo>
                  <a:pt x="927511" y="3922921"/>
                </a:lnTo>
                <a:lnTo>
                  <a:pt x="925419" y="3922921"/>
                </a:lnTo>
                <a:lnTo>
                  <a:pt x="923327" y="3922921"/>
                </a:lnTo>
                <a:lnTo>
                  <a:pt x="906822" y="3922921"/>
                </a:lnTo>
                <a:lnTo>
                  <a:pt x="906822" y="3913854"/>
                </a:lnTo>
                <a:lnTo>
                  <a:pt x="906822" y="3911994"/>
                </a:lnTo>
                <a:lnTo>
                  <a:pt x="906822" y="3910134"/>
                </a:lnTo>
                <a:lnTo>
                  <a:pt x="906822" y="3908042"/>
                </a:lnTo>
                <a:lnTo>
                  <a:pt x="906822" y="3905717"/>
                </a:lnTo>
                <a:lnTo>
                  <a:pt x="906822" y="3905717"/>
                </a:lnTo>
                <a:close/>
                <a:moveTo>
                  <a:pt x="674363" y="4096353"/>
                </a:moveTo>
                <a:lnTo>
                  <a:pt x="705745" y="4048461"/>
                </a:lnTo>
                <a:lnTo>
                  <a:pt x="707140" y="4046369"/>
                </a:lnTo>
                <a:lnTo>
                  <a:pt x="708767" y="4044277"/>
                </a:lnTo>
                <a:lnTo>
                  <a:pt x="710394" y="4042185"/>
                </a:lnTo>
                <a:lnTo>
                  <a:pt x="712254" y="4040092"/>
                </a:lnTo>
                <a:lnTo>
                  <a:pt x="714114" y="4038000"/>
                </a:lnTo>
                <a:lnTo>
                  <a:pt x="716206" y="4035907"/>
                </a:lnTo>
                <a:lnTo>
                  <a:pt x="717833" y="4031490"/>
                </a:lnTo>
                <a:lnTo>
                  <a:pt x="720158" y="4029398"/>
                </a:lnTo>
                <a:lnTo>
                  <a:pt x="722482" y="4027306"/>
                </a:lnTo>
                <a:lnTo>
                  <a:pt x="724807" y="4025213"/>
                </a:lnTo>
                <a:lnTo>
                  <a:pt x="727364" y="4023121"/>
                </a:lnTo>
                <a:lnTo>
                  <a:pt x="729921" y="4021261"/>
                </a:lnTo>
                <a:lnTo>
                  <a:pt x="732478" y="4019401"/>
                </a:lnTo>
                <a:lnTo>
                  <a:pt x="735035" y="4017541"/>
                </a:lnTo>
                <a:lnTo>
                  <a:pt x="737824" y="4015682"/>
                </a:lnTo>
                <a:lnTo>
                  <a:pt x="741079" y="4012892"/>
                </a:lnTo>
                <a:lnTo>
                  <a:pt x="743868" y="4011264"/>
                </a:lnTo>
                <a:lnTo>
                  <a:pt x="746658" y="4009637"/>
                </a:lnTo>
                <a:lnTo>
                  <a:pt x="749447" y="4008010"/>
                </a:lnTo>
                <a:lnTo>
                  <a:pt x="752237" y="4006614"/>
                </a:lnTo>
                <a:lnTo>
                  <a:pt x="755026" y="4005220"/>
                </a:lnTo>
                <a:lnTo>
                  <a:pt x="757816" y="4003825"/>
                </a:lnTo>
                <a:lnTo>
                  <a:pt x="760605" y="4002662"/>
                </a:lnTo>
                <a:lnTo>
                  <a:pt x="763395" y="4002662"/>
                </a:lnTo>
                <a:lnTo>
                  <a:pt x="766184" y="4002662"/>
                </a:lnTo>
                <a:lnTo>
                  <a:pt x="768974" y="4002662"/>
                </a:lnTo>
                <a:lnTo>
                  <a:pt x="771763" y="4002662"/>
                </a:lnTo>
                <a:lnTo>
                  <a:pt x="774553" y="4002662"/>
                </a:lnTo>
                <a:lnTo>
                  <a:pt x="777342" y="4002662"/>
                </a:lnTo>
                <a:lnTo>
                  <a:pt x="779899" y="4002662"/>
                </a:lnTo>
                <a:lnTo>
                  <a:pt x="782457" y="4002662"/>
                </a:lnTo>
                <a:lnTo>
                  <a:pt x="785014" y="4002662"/>
                </a:lnTo>
                <a:lnTo>
                  <a:pt x="841966" y="3995920"/>
                </a:lnTo>
                <a:lnTo>
                  <a:pt x="859865" y="3995920"/>
                </a:lnTo>
                <a:lnTo>
                  <a:pt x="859865" y="4001732"/>
                </a:lnTo>
                <a:lnTo>
                  <a:pt x="859865" y="4003127"/>
                </a:lnTo>
                <a:lnTo>
                  <a:pt x="859865" y="4004755"/>
                </a:lnTo>
                <a:lnTo>
                  <a:pt x="859865" y="4006382"/>
                </a:lnTo>
                <a:lnTo>
                  <a:pt x="859865" y="4008242"/>
                </a:lnTo>
                <a:lnTo>
                  <a:pt x="859865" y="4010102"/>
                </a:lnTo>
                <a:lnTo>
                  <a:pt x="858471" y="4012194"/>
                </a:lnTo>
                <a:lnTo>
                  <a:pt x="827089" y="4060086"/>
                </a:lnTo>
                <a:lnTo>
                  <a:pt x="825694" y="4062178"/>
                </a:lnTo>
                <a:lnTo>
                  <a:pt x="824067" y="4064270"/>
                </a:lnTo>
                <a:lnTo>
                  <a:pt x="822439" y="4066363"/>
                </a:lnTo>
                <a:lnTo>
                  <a:pt x="820580" y="4068455"/>
                </a:lnTo>
                <a:lnTo>
                  <a:pt x="818720" y="4070547"/>
                </a:lnTo>
                <a:lnTo>
                  <a:pt x="816628" y="4072640"/>
                </a:lnTo>
                <a:lnTo>
                  <a:pt x="814536" y="4074732"/>
                </a:lnTo>
                <a:lnTo>
                  <a:pt x="812211" y="4076824"/>
                </a:lnTo>
                <a:lnTo>
                  <a:pt x="809887" y="4078917"/>
                </a:lnTo>
                <a:lnTo>
                  <a:pt x="807562" y="4081009"/>
                </a:lnTo>
                <a:lnTo>
                  <a:pt x="805005" y="4083102"/>
                </a:lnTo>
                <a:lnTo>
                  <a:pt x="802448" y="4084961"/>
                </a:lnTo>
                <a:lnTo>
                  <a:pt x="799891" y="4086821"/>
                </a:lnTo>
                <a:lnTo>
                  <a:pt x="797334" y="4088681"/>
                </a:lnTo>
                <a:lnTo>
                  <a:pt x="794544" y="4090541"/>
                </a:lnTo>
                <a:lnTo>
                  <a:pt x="791755" y="4092401"/>
                </a:lnTo>
                <a:lnTo>
                  <a:pt x="788965" y="4094028"/>
                </a:lnTo>
                <a:lnTo>
                  <a:pt x="786176" y="4095655"/>
                </a:lnTo>
                <a:lnTo>
                  <a:pt x="783386" y="4097283"/>
                </a:lnTo>
                <a:lnTo>
                  <a:pt x="780597" y="4098678"/>
                </a:lnTo>
                <a:lnTo>
                  <a:pt x="777807" y="4100073"/>
                </a:lnTo>
                <a:lnTo>
                  <a:pt x="775018" y="4101468"/>
                </a:lnTo>
                <a:lnTo>
                  <a:pt x="772228" y="4102630"/>
                </a:lnTo>
                <a:lnTo>
                  <a:pt x="764325" y="4101235"/>
                </a:lnTo>
                <a:lnTo>
                  <a:pt x="761535" y="4101235"/>
                </a:lnTo>
                <a:lnTo>
                  <a:pt x="758746" y="4101235"/>
                </a:lnTo>
                <a:lnTo>
                  <a:pt x="755956" y="4101235"/>
                </a:lnTo>
                <a:lnTo>
                  <a:pt x="753167" y="4101235"/>
                </a:lnTo>
                <a:lnTo>
                  <a:pt x="750377" y="4101235"/>
                </a:lnTo>
                <a:lnTo>
                  <a:pt x="747820" y="4101235"/>
                </a:lnTo>
                <a:lnTo>
                  <a:pt x="745263" y="4101235"/>
                </a:lnTo>
                <a:lnTo>
                  <a:pt x="742706" y="4101235"/>
                </a:lnTo>
                <a:lnTo>
                  <a:pt x="685754" y="4107977"/>
                </a:lnTo>
                <a:lnTo>
                  <a:pt x="668552" y="4107977"/>
                </a:lnTo>
                <a:lnTo>
                  <a:pt x="668552" y="4102165"/>
                </a:lnTo>
                <a:lnTo>
                  <a:pt x="668552" y="4100770"/>
                </a:lnTo>
                <a:lnTo>
                  <a:pt x="668552" y="4099143"/>
                </a:lnTo>
                <a:lnTo>
                  <a:pt x="668552" y="4097515"/>
                </a:lnTo>
                <a:lnTo>
                  <a:pt x="668552" y="4095655"/>
                </a:lnTo>
                <a:lnTo>
                  <a:pt x="668552" y="4093796"/>
                </a:lnTo>
                <a:lnTo>
                  <a:pt x="669946" y="4091703"/>
                </a:lnTo>
                <a:lnTo>
                  <a:pt x="669946" y="4091703"/>
                </a:lnTo>
                <a:close/>
                <a:moveTo>
                  <a:pt x="1110456" y="2879304"/>
                </a:moveTo>
                <a:lnTo>
                  <a:pt x="1133702" y="2817928"/>
                </a:lnTo>
                <a:lnTo>
                  <a:pt x="1133702" y="2815138"/>
                </a:lnTo>
                <a:lnTo>
                  <a:pt x="1134864" y="2812349"/>
                </a:lnTo>
                <a:lnTo>
                  <a:pt x="1136259" y="2809559"/>
                </a:lnTo>
                <a:lnTo>
                  <a:pt x="1137654" y="2806769"/>
                </a:lnTo>
                <a:lnTo>
                  <a:pt x="1139281" y="2803979"/>
                </a:lnTo>
                <a:lnTo>
                  <a:pt x="1140908" y="2800957"/>
                </a:lnTo>
                <a:lnTo>
                  <a:pt x="1142768" y="2797935"/>
                </a:lnTo>
                <a:lnTo>
                  <a:pt x="1144627" y="2794912"/>
                </a:lnTo>
                <a:lnTo>
                  <a:pt x="1146720" y="2791890"/>
                </a:lnTo>
                <a:lnTo>
                  <a:pt x="1148812" y="2788868"/>
                </a:lnTo>
                <a:lnTo>
                  <a:pt x="1151136" y="2786078"/>
                </a:lnTo>
                <a:lnTo>
                  <a:pt x="1153461" y="2783288"/>
                </a:lnTo>
                <a:lnTo>
                  <a:pt x="1155785" y="2780499"/>
                </a:lnTo>
                <a:lnTo>
                  <a:pt x="1158342" y="2777709"/>
                </a:lnTo>
                <a:lnTo>
                  <a:pt x="1160900" y="2774919"/>
                </a:lnTo>
                <a:lnTo>
                  <a:pt x="1163457" y="2772129"/>
                </a:lnTo>
                <a:lnTo>
                  <a:pt x="1166246" y="2769572"/>
                </a:lnTo>
                <a:lnTo>
                  <a:pt x="1169036" y="2767014"/>
                </a:lnTo>
                <a:lnTo>
                  <a:pt x="1171825" y="2764457"/>
                </a:lnTo>
                <a:lnTo>
                  <a:pt x="1174615" y="2762132"/>
                </a:lnTo>
                <a:lnTo>
                  <a:pt x="1177404" y="2759808"/>
                </a:lnTo>
                <a:lnTo>
                  <a:pt x="1180194" y="2757483"/>
                </a:lnTo>
                <a:lnTo>
                  <a:pt x="1182751" y="2752833"/>
                </a:lnTo>
                <a:lnTo>
                  <a:pt x="1185773" y="2750741"/>
                </a:lnTo>
                <a:lnTo>
                  <a:pt x="1188795" y="2748881"/>
                </a:lnTo>
                <a:lnTo>
                  <a:pt x="1191817" y="2747021"/>
                </a:lnTo>
                <a:lnTo>
                  <a:pt x="1194839" y="2745393"/>
                </a:lnTo>
                <a:lnTo>
                  <a:pt x="1197628" y="2743766"/>
                </a:lnTo>
                <a:lnTo>
                  <a:pt x="1200418" y="2742371"/>
                </a:lnTo>
                <a:lnTo>
                  <a:pt x="1203207" y="2740976"/>
                </a:lnTo>
                <a:lnTo>
                  <a:pt x="1205997" y="2739814"/>
                </a:lnTo>
                <a:lnTo>
                  <a:pt x="1208786" y="2739814"/>
                </a:lnTo>
                <a:lnTo>
                  <a:pt x="1270155" y="2716566"/>
                </a:lnTo>
                <a:lnTo>
                  <a:pt x="1272945" y="2716566"/>
                </a:lnTo>
                <a:lnTo>
                  <a:pt x="1275502" y="2716566"/>
                </a:lnTo>
                <a:lnTo>
                  <a:pt x="1277826" y="2716566"/>
                </a:lnTo>
                <a:lnTo>
                  <a:pt x="1279919" y="2716566"/>
                </a:lnTo>
                <a:lnTo>
                  <a:pt x="1292936" y="2716566"/>
                </a:lnTo>
                <a:lnTo>
                  <a:pt x="1292936" y="2728887"/>
                </a:lnTo>
                <a:lnTo>
                  <a:pt x="1292936" y="2730979"/>
                </a:lnTo>
                <a:lnTo>
                  <a:pt x="1292936" y="2733304"/>
                </a:lnTo>
                <a:lnTo>
                  <a:pt x="1292936" y="2735862"/>
                </a:lnTo>
                <a:lnTo>
                  <a:pt x="1292936" y="2738651"/>
                </a:lnTo>
                <a:lnTo>
                  <a:pt x="1269690" y="2800027"/>
                </a:lnTo>
                <a:lnTo>
                  <a:pt x="1269690" y="2802817"/>
                </a:lnTo>
                <a:lnTo>
                  <a:pt x="1268528" y="2805607"/>
                </a:lnTo>
                <a:lnTo>
                  <a:pt x="1267133" y="2808396"/>
                </a:lnTo>
                <a:lnTo>
                  <a:pt x="1265739" y="2811186"/>
                </a:lnTo>
                <a:lnTo>
                  <a:pt x="1264111" y="2813976"/>
                </a:lnTo>
                <a:lnTo>
                  <a:pt x="1262484" y="2816998"/>
                </a:lnTo>
                <a:lnTo>
                  <a:pt x="1260624" y="2820021"/>
                </a:lnTo>
                <a:lnTo>
                  <a:pt x="1258765" y="2823043"/>
                </a:lnTo>
                <a:lnTo>
                  <a:pt x="1256673" y="2826065"/>
                </a:lnTo>
                <a:lnTo>
                  <a:pt x="1254580" y="2829087"/>
                </a:lnTo>
                <a:lnTo>
                  <a:pt x="1252256" y="2831877"/>
                </a:lnTo>
                <a:lnTo>
                  <a:pt x="1249931" y="2834667"/>
                </a:lnTo>
                <a:lnTo>
                  <a:pt x="1247607" y="2837457"/>
                </a:lnTo>
                <a:lnTo>
                  <a:pt x="1245050" y="2840246"/>
                </a:lnTo>
                <a:lnTo>
                  <a:pt x="1242493" y="2843037"/>
                </a:lnTo>
                <a:lnTo>
                  <a:pt x="1239936" y="2845826"/>
                </a:lnTo>
                <a:lnTo>
                  <a:pt x="1237146" y="2848384"/>
                </a:lnTo>
                <a:lnTo>
                  <a:pt x="1234357" y="2850941"/>
                </a:lnTo>
                <a:lnTo>
                  <a:pt x="1231567" y="2853498"/>
                </a:lnTo>
                <a:lnTo>
                  <a:pt x="1228778" y="2855823"/>
                </a:lnTo>
                <a:lnTo>
                  <a:pt x="1225988" y="2858148"/>
                </a:lnTo>
                <a:lnTo>
                  <a:pt x="1223199" y="2860473"/>
                </a:lnTo>
                <a:lnTo>
                  <a:pt x="1220177" y="2862565"/>
                </a:lnTo>
                <a:lnTo>
                  <a:pt x="1217155" y="2864657"/>
                </a:lnTo>
                <a:lnTo>
                  <a:pt x="1214133" y="2866517"/>
                </a:lnTo>
                <a:lnTo>
                  <a:pt x="1211111" y="2868377"/>
                </a:lnTo>
                <a:lnTo>
                  <a:pt x="1205997" y="2869075"/>
                </a:lnTo>
                <a:lnTo>
                  <a:pt x="1203207" y="2870702"/>
                </a:lnTo>
                <a:lnTo>
                  <a:pt x="1200418" y="2872097"/>
                </a:lnTo>
                <a:lnTo>
                  <a:pt x="1197628" y="2873492"/>
                </a:lnTo>
                <a:lnTo>
                  <a:pt x="1194839" y="2874654"/>
                </a:lnTo>
                <a:lnTo>
                  <a:pt x="1192049" y="2874654"/>
                </a:lnTo>
                <a:lnTo>
                  <a:pt x="1130680" y="2897903"/>
                </a:lnTo>
                <a:lnTo>
                  <a:pt x="1127890" y="2897903"/>
                </a:lnTo>
                <a:lnTo>
                  <a:pt x="1125333" y="2897903"/>
                </a:lnTo>
                <a:lnTo>
                  <a:pt x="1123009" y="2897903"/>
                </a:lnTo>
                <a:lnTo>
                  <a:pt x="1120917" y="2897903"/>
                </a:lnTo>
                <a:lnTo>
                  <a:pt x="1108829" y="2897903"/>
                </a:lnTo>
                <a:lnTo>
                  <a:pt x="1108829" y="2885581"/>
                </a:lnTo>
                <a:lnTo>
                  <a:pt x="1108829" y="2883488"/>
                </a:lnTo>
                <a:lnTo>
                  <a:pt x="1108829" y="2881164"/>
                </a:lnTo>
                <a:lnTo>
                  <a:pt x="1108829" y="2878606"/>
                </a:lnTo>
                <a:lnTo>
                  <a:pt x="1108829" y="2875816"/>
                </a:lnTo>
                <a:lnTo>
                  <a:pt x="1108829" y="2875816"/>
                </a:lnTo>
                <a:close/>
                <a:moveTo>
                  <a:pt x="910774" y="3101558"/>
                </a:moveTo>
                <a:lnTo>
                  <a:pt x="927046" y="3045994"/>
                </a:lnTo>
                <a:lnTo>
                  <a:pt x="927046" y="3043437"/>
                </a:lnTo>
                <a:lnTo>
                  <a:pt x="927046" y="3040880"/>
                </a:lnTo>
                <a:lnTo>
                  <a:pt x="927046" y="3038322"/>
                </a:lnTo>
                <a:lnTo>
                  <a:pt x="927046" y="3035765"/>
                </a:lnTo>
                <a:lnTo>
                  <a:pt x="928208" y="3033208"/>
                </a:lnTo>
                <a:lnTo>
                  <a:pt x="929603" y="3030650"/>
                </a:lnTo>
                <a:lnTo>
                  <a:pt x="930998" y="3028093"/>
                </a:lnTo>
                <a:lnTo>
                  <a:pt x="932393" y="3025536"/>
                </a:lnTo>
                <a:lnTo>
                  <a:pt x="934020" y="3022978"/>
                </a:lnTo>
                <a:lnTo>
                  <a:pt x="935647" y="3020421"/>
                </a:lnTo>
                <a:lnTo>
                  <a:pt x="937507" y="3017864"/>
                </a:lnTo>
                <a:lnTo>
                  <a:pt x="939366" y="3015306"/>
                </a:lnTo>
                <a:lnTo>
                  <a:pt x="941226" y="3012749"/>
                </a:lnTo>
                <a:lnTo>
                  <a:pt x="943318" y="3010192"/>
                </a:lnTo>
                <a:lnTo>
                  <a:pt x="945410" y="3007635"/>
                </a:lnTo>
                <a:lnTo>
                  <a:pt x="947502" y="3005077"/>
                </a:lnTo>
                <a:lnTo>
                  <a:pt x="949594" y="3002520"/>
                </a:lnTo>
                <a:lnTo>
                  <a:pt x="951919" y="3000195"/>
                </a:lnTo>
                <a:lnTo>
                  <a:pt x="954244" y="2997870"/>
                </a:lnTo>
                <a:lnTo>
                  <a:pt x="956568" y="2995545"/>
                </a:lnTo>
                <a:lnTo>
                  <a:pt x="958893" y="2993453"/>
                </a:lnTo>
                <a:lnTo>
                  <a:pt x="961217" y="2991361"/>
                </a:lnTo>
                <a:lnTo>
                  <a:pt x="963542" y="2989268"/>
                </a:lnTo>
                <a:lnTo>
                  <a:pt x="965867" y="2987408"/>
                </a:lnTo>
                <a:lnTo>
                  <a:pt x="968191" y="2985548"/>
                </a:lnTo>
                <a:lnTo>
                  <a:pt x="970516" y="2983689"/>
                </a:lnTo>
                <a:lnTo>
                  <a:pt x="972840" y="2982061"/>
                </a:lnTo>
                <a:lnTo>
                  <a:pt x="975165" y="2980434"/>
                </a:lnTo>
                <a:lnTo>
                  <a:pt x="977489" y="2979039"/>
                </a:lnTo>
                <a:lnTo>
                  <a:pt x="979814" y="2977644"/>
                </a:lnTo>
                <a:lnTo>
                  <a:pt x="982139" y="2976482"/>
                </a:lnTo>
                <a:lnTo>
                  <a:pt x="984463" y="2976482"/>
                </a:lnTo>
                <a:lnTo>
                  <a:pt x="1036767" y="2953233"/>
                </a:lnTo>
                <a:lnTo>
                  <a:pt x="1039091" y="2953233"/>
                </a:lnTo>
                <a:lnTo>
                  <a:pt x="1041183" y="2953233"/>
                </a:lnTo>
                <a:lnTo>
                  <a:pt x="1043043" y="2953233"/>
                </a:lnTo>
                <a:lnTo>
                  <a:pt x="1044903" y="2953233"/>
                </a:lnTo>
                <a:lnTo>
                  <a:pt x="1054898" y="2953233"/>
                </a:lnTo>
                <a:lnTo>
                  <a:pt x="1054898" y="2962068"/>
                </a:lnTo>
                <a:lnTo>
                  <a:pt x="1054898" y="2964160"/>
                </a:lnTo>
                <a:lnTo>
                  <a:pt x="1054898" y="2966485"/>
                </a:lnTo>
                <a:lnTo>
                  <a:pt x="1043275" y="3022048"/>
                </a:lnTo>
                <a:lnTo>
                  <a:pt x="1043275" y="3024606"/>
                </a:lnTo>
                <a:lnTo>
                  <a:pt x="1043275" y="3027163"/>
                </a:lnTo>
                <a:lnTo>
                  <a:pt x="1043275" y="3029720"/>
                </a:lnTo>
                <a:lnTo>
                  <a:pt x="1043275" y="3032278"/>
                </a:lnTo>
                <a:lnTo>
                  <a:pt x="1042113" y="3034835"/>
                </a:lnTo>
                <a:lnTo>
                  <a:pt x="1040718" y="3037392"/>
                </a:lnTo>
                <a:lnTo>
                  <a:pt x="1039324" y="3039950"/>
                </a:lnTo>
                <a:lnTo>
                  <a:pt x="1037929" y="3042507"/>
                </a:lnTo>
                <a:lnTo>
                  <a:pt x="1036302" y="3045064"/>
                </a:lnTo>
                <a:lnTo>
                  <a:pt x="1034674" y="3047621"/>
                </a:lnTo>
                <a:lnTo>
                  <a:pt x="1032815" y="3050179"/>
                </a:lnTo>
                <a:lnTo>
                  <a:pt x="1030955" y="3052736"/>
                </a:lnTo>
                <a:lnTo>
                  <a:pt x="1029095" y="3055293"/>
                </a:lnTo>
                <a:lnTo>
                  <a:pt x="1027003" y="3057851"/>
                </a:lnTo>
                <a:lnTo>
                  <a:pt x="1024911" y="3060408"/>
                </a:lnTo>
                <a:lnTo>
                  <a:pt x="1022819" y="3062965"/>
                </a:lnTo>
                <a:lnTo>
                  <a:pt x="1020727" y="3065523"/>
                </a:lnTo>
                <a:lnTo>
                  <a:pt x="1018402" y="3067848"/>
                </a:lnTo>
                <a:lnTo>
                  <a:pt x="1016078" y="3070172"/>
                </a:lnTo>
                <a:lnTo>
                  <a:pt x="1013753" y="3072497"/>
                </a:lnTo>
                <a:lnTo>
                  <a:pt x="1011428" y="3074590"/>
                </a:lnTo>
                <a:lnTo>
                  <a:pt x="1009104" y="3076682"/>
                </a:lnTo>
                <a:lnTo>
                  <a:pt x="1006779" y="3078774"/>
                </a:lnTo>
                <a:lnTo>
                  <a:pt x="1004455" y="3080634"/>
                </a:lnTo>
                <a:lnTo>
                  <a:pt x="1002130" y="3082494"/>
                </a:lnTo>
                <a:lnTo>
                  <a:pt x="999806" y="3084354"/>
                </a:lnTo>
                <a:lnTo>
                  <a:pt x="997481" y="3085981"/>
                </a:lnTo>
                <a:lnTo>
                  <a:pt x="995156" y="3087609"/>
                </a:lnTo>
                <a:lnTo>
                  <a:pt x="992832" y="3089004"/>
                </a:lnTo>
                <a:lnTo>
                  <a:pt x="990507" y="3090399"/>
                </a:lnTo>
                <a:lnTo>
                  <a:pt x="988183" y="3091561"/>
                </a:lnTo>
                <a:lnTo>
                  <a:pt x="985858" y="3091561"/>
                </a:lnTo>
                <a:lnTo>
                  <a:pt x="933555" y="3114809"/>
                </a:lnTo>
                <a:lnTo>
                  <a:pt x="931230" y="3114809"/>
                </a:lnTo>
                <a:lnTo>
                  <a:pt x="929138" y="3114809"/>
                </a:lnTo>
                <a:lnTo>
                  <a:pt x="927278" y="3114809"/>
                </a:lnTo>
                <a:lnTo>
                  <a:pt x="925419" y="3114809"/>
                </a:lnTo>
                <a:lnTo>
                  <a:pt x="923792" y="3114809"/>
                </a:lnTo>
                <a:lnTo>
                  <a:pt x="910309" y="3114809"/>
                </a:lnTo>
                <a:lnTo>
                  <a:pt x="910309" y="3104115"/>
                </a:lnTo>
                <a:lnTo>
                  <a:pt x="910309" y="3102023"/>
                </a:lnTo>
                <a:lnTo>
                  <a:pt x="910309" y="3099930"/>
                </a:lnTo>
                <a:lnTo>
                  <a:pt x="910309" y="3097605"/>
                </a:lnTo>
                <a:lnTo>
                  <a:pt x="910309" y="3097605"/>
                </a:lnTo>
                <a:close/>
                <a:moveTo>
                  <a:pt x="713649" y="3341713"/>
                </a:moveTo>
                <a:lnTo>
                  <a:pt x="729456" y="3286614"/>
                </a:lnTo>
                <a:lnTo>
                  <a:pt x="729456" y="3284057"/>
                </a:lnTo>
                <a:lnTo>
                  <a:pt x="729456" y="3281500"/>
                </a:lnTo>
                <a:lnTo>
                  <a:pt x="729456" y="3278942"/>
                </a:lnTo>
                <a:lnTo>
                  <a:pt x="729456" y="3276385"/>
                </a:lnTo>
                <a:lnTo>
                  <a:pt x="730618" y="3273828"/>
                </a:lnTo>
                <a:lnTo>
                  <a:pt x="732013" y="3271270"/>
                </a:lnTo>
                <a:lnTo>
                  <a:pt x="733408" y="3268713"/>
                </a:lnTo>
                <a:lnTo>
                  <a:pt x="734802" y="3266156"/>
                </a:lnTo>
                <a:lnTo>
                  <a:pt x="736430" y="3263598"/>
                </a:lnTo>
                <a:lnTo>
                  <a:pt x="738057" y="3261041"/>
                </a:lnTo>
                <a:lnTo>
                  <a:pt x="739917" y="3258484"/>
                </a:lnTo>
                <a:lnTo>
                  <a:pt x="741776" y="3255926"/>
                </a:lnTo>
                <a:lnTo>
                  <a:pt x="743636" y="3253369"/>
                </a:lnTo>
                <a:lnTo>
                  <a:pt x="745728" y="3250812"/>
                </a:lnTo>
                <a:lnTo>
                  <a:pt x="747820" y="3248254"/>
                </a:lnTo>
                <a:lnTo>
                  <a:pt x="749912" y="3245697"/>
                </a:lnTo>
                <a:lnTo>
                  <a:pt x="752004" y="3243140"/>
                </a:lnTo>
                <a:lnTo>
                  <a:pt x="754329" y="3240815"/>
                </a:lnTo>
                <a:lnTo>
                  <a:pt x="756654" y="3238490"/>
                </a:lnTo>
                <a:lnTo>
                  <a:pt x="758978" y="3236165"/>
                </a:lnTo>
                <a:lnTo>
                  <a:pt x="761303" y="3234073"/>
                </a:lnTo>
                <a:lnTo>
                  <a:pt x="763627" y="3231981"/>
                </a:lnTo>
                <a:lnTo>
                  <a:pt x="765952" y="3229888"/>
                </a:lnTo>
                <a:lnTo>
                  <a:pt x="768277" y="3228029"/>
                </a:lnTo>
                <a:lnTo>
                  <a:pt x="770601" y="3226169"/>
                </a:lnTo>
                <a:lnTo>
                  <a:pt x="772926" y="3224309"/>
                </a:lnTo>
                <a:lnTo>
                  <a:pt x="775250" y="3222682"/>
                </a:lnTo>
                <a:lnTo>
                  <a:pt x="777575" y="3221054"/>
                </a:lnTo>
                <a:lnTo>
                  <a:pt x="779899" y="3219659"/>
                </a:lnTo>
                <a:lnTo>
                  <a:pt x="787571" y="3217799"/>
                </a:lnTo>
                <a:lnTo>
                  <a:pt x="789895" y="3216637"/>
                </a:lnTo>
                <a:lnTo>
                  <a:pt x="792220" y="3216637"/>
                </a:lnTo>
                <a:lnTo>
                  <a:pt x="844523" y="3193388"/>
                </a:lnTo>
                <a:lnTo>
                  <a:pt x="846848" y="3193388"/>
                </a:lnTo>
                <a:lnTo>
                  <a:pt x="848940" y="3193388"/>
                </a:lnTo>
                <a:lnTo>
                  <a:pt x="850799" y="3193388"/>
                </a:lnTo>
                <a:lnTo>
                  <a:pt x="852659" y="3193388"/>
                </a:lnTo>
                <a:lnTo>
                  <a:pt x="854286" y="3193388"/>
                </a:lnTo>
                <a:lnTo>
                  <a:pt x="862655" y="3193388"/>
                </a:lnTo>
                <a:lnTo>
                  <a:pt x="862655" y="3204083"/>
                </a:lnTo>
                <a:lnTo>
                  <a:pt x="862655" y="3206175"/>
                </a:lnTo>
                <a:lnTo>
                  <a:pt x="862655" y="3208267"/>
                </a:lnTo>
                <a:lnTo>
                  <a:pt x="862655" y="3210592"/>
                </a:lnTo>
                <a:lnTo>
                  <a:pt x="846848" y="3265691"/>
                </a:lnTo>
                <a:lnTo>
                  <a:pt x="846848" y="3268248"/>
                </a:lnTo>
                <a:lnTo>
                  <a:pt x="846848" y="3270805"/>
                </a:lnTo>
                <a:lnTo>
                  <a:pt x="846848" y="3273363"/>
                </a:lnTo>
                <a:lnTo>
                  <a:pt x="846848" y="3275920"/>
                </a:lnTo>
                <a:lnTo>
                  <a:pt x="845685" y="3278477"/>
                </a:lnTo>
                <a:lnTo>
                  <a:pt x="844291" y="3281035"/>
                </a:lnTo>
                <a:lnTo>
                  <a:pt x="842896" y="3283592"/>
                </a:lnTo>
                <a:lnTo>
                  <a:pt x="841501" y="3286149"/>
                </a:lnTo>
                <a:lnTo>
                  <a:pt x="839874" y="3288707"/>
                </a:lnTo>
                <a:lnTo>
                  <a:pt x="838247" y="3291264"/>
                </a:lnTo>
                <a:lnTo>
                  <a:pt x="836387" y="3293821"/>
                </a:lnTo>
                <a:lnTo>
                  <a:pt x="834527" y="3296379"/>
                </a:lnTo>
                <a:lnTo>
                  <a:pt x="832668" y="3298936"/>
                </a:lnTo>
                <a:lnTo>
                  <a:pt x="830575" y="3301493"/>
                </a:lnTo>
                <a:lnTo>
                  <a:pt x="828483" y="3304051"/>
                </a:lnTo>
                <a:lnTo>
                  <a:pt x="826391" y="3306608"/>
                </a:lnTo>
                <a:lnTo>
                  <a:pt x="824299" y="3309165"/>
                </a:lnTo>
                <a:lnTo>
                  <a:pt x="821975" y="3311490"/>
                </a:lnTo>
                <a:lnTo>
                  <a:pt x="819650" y="3313815"/>
                </a:lnTo>
                <a:lnTo>
                  <a:pt x="817325" y="3316140"/>
                </a:lnTo>
                <a:lnTo>
                  <a:pt x="815001" y="3318232"/>
                </a:lnTo>
                <a:lnTo>
                  <a:pt x="812676" y="3320324"/>
                </a:lnTo>
                <a:lnTo>
                  <a:pt x="810352" y="3322417"/>
                </a:lnTo>
                <a:lnTo>
                  <a:pt x="808027" y="3324277"/>
                </a:lnTo>
                <a:lnTo>
                  <a:pt x="805702" y="3326136"/>
                </a:lnTo>
                <a:lnTo>
                  <a:pt x="803378" y="3327996"/>
                </a:lnTo>
                <a:lnTo>
                  <a:pt x="801053" y="3329624"/>
                </a:lnTo>
                <a:lnTo>
                  <a:pt x="798729" y="3331251"/>
                </a:lnTo>
                <a:lnTo>
                  <a:pt x="796404" y="3332646"/>
                </a:lnTo>
                <a:lnTo>
                  <a:pt x="794079" y="3334041"/>
                </a:lnTo>
                <a:lnTo>
                  <a:pt x="791755" y="3335203"/>
                </a:lnTo>
                <a:lnTo>
                  <a:pt x="789430" y="3335203"/>
                </a:lnTo>
                <a:lnTo>
                  <a:pt x="737127" y="3358452"/>
                </a:lnTo>
                <a:lnTo>
                  <a:pt x="734802" y="3358452"/>
                </a:lnTo>
                <a:lnTo>
                  <a:pt x="732710" y="3358452"/>
                </a:lnTo>
                <a:lnTo>
                  <a:pt x="730851" y="3358452"/>
                </a:lnTo>
                <a:lnTo>
                  <a:pt x="728991" y="3358452"/>
                </a:lnTo>
                <a:lnTo>
                  <a:pt x="727364" y="3358452"/>
                </a:lnTo>
                <a:lnTo>
                  <a:pt x="712951" y="3358452"/>
                </a:lnTo>
                <a:lnTo>
                  <a:pt x="712951" y="3345665"/>
                </a:lnTo>
                <a:lnTo>
                  <a:pt x="712951" y="3343573"/>
                </a:lnTo>
                <a:lnTo>
                  <a:pt x="712951" y="3341248"/>
                </a:lnTo>
                <a:lnTo>
                  <a:pt x="712951" y="3341248"/>
                </a:lnTo>
                <a:close/>
                <a:moveTo>
                  <a:pt x="529309" y="3594655"/>
                </a:moveTo>
                <a:lnTo>
                  <a:pt x="545116" y="3539556"/>
                </a:lnTo>
                <a:lnTo>
                  <a:pt x="545116" y="3536998"/>
                </a:lnTo>
                <a:lnTo>
                  <a:pt x="545116" y="3534441"/>
                </a:lnTo>
                <a:lnTo>
                  <a:pt x="545116" y="3531884"/>
                </a:lnTo>
                <a:lnTo>
                  <a:pt x="545116" y="3529327"/>
                </a:lnTo>
                <a:lnTo>
                  <a:pt x="546278" y="3526769"/>
                </a:lnTo>
                <a:lnTo>
                  <a:pt x="547673" y="3524212"/>
                </a:lnTo>
                <a:lnTo>
                  <a:pt x="549068" y="3521655"/>
                </a:lnTo>
                <a:lnTo>
                  <a:pt x="550463" y="3519098"/>
                </a:lnTo>
                <a:lnTo>
                  <a:pt x="552090" y="3516540"/>
                </a:lnTo>
                <a:lnTo>
                  <a:pt x="553717" y="3513983"/>
                </a:lnTo>
                <a:lnTo>
                  <a:pt x="555577" y="3511426"/>
                </a:lnTo>
                <a:lnTo>
                  <a:pt x="557436" y="3508868"/>
                </a:lnTo>
                <a:lnTo>
                  <a:pt x="559296" y="3506311"/>
                </a:lnTo>
                <a:lnTo>
                  <a:pt x="561388" y="3503754"/>
                </a:lnTo>
                <a:lnTo>
                  <a:pt x="563480" y="3501196"/>
                </a:lnTo>
                <a:lnTo>
                  <a:pt x="565572" y="3498639"/>
                </a:lnTo>
                <a:lnTo>
                  <a:pt x="567665" y="3496082"/>
                </a:lnTo>
                <a:lnTo>
                  <a:pt x="569989" y="3493757"/>
                </a:lnTo>
                <a:lnTo>
                  <a:pt x="572314" y="3491432"/>
                </a:lnTo>
                <a:lnTo>
                  <a:pt x="574638" y="3489107"/>
                </a:lnTo>
                <a:lnTo>
                  <a:pt x="576963" y="3487015"/>
                </a:lnTo>
                <a:lnTo>
                  <a:pt x="579288" y="3484922"/>
                </a:lnTo>
                <a:lnTo>
                  <a:pt x="581612" y="3482830"/>
                </a:lnTo>
                <a:lnTo>
                  <a:pt x="583937" y="3480970"/>
                </a:lnTo>
                <a:lnTo>
                  <a:pt x="586261" y="3479110"/>
                </a:lnTo>
                <a:lnTo>
                  <a:pt x="588586" y="3477251"/>
                </a:lnTo>
                <a:lnTo>
                  <a:pt x="590910" y="3475623"/>
                </a:lnTo>
                <a:lnTo>
                  <a:pt x="593235" y="3473996"/>
                </a:lnTo>
                <a:lnTo>
                  <a:pt x="595560" y="3472601"/>
                </a:lnTo>
                <a:lnTo>
                  <a:pt x="597884" y="3471206"/>
                </a:lnTo>
                <a:lnTo>
                  <a:pt x="600209" y="3470044"/>
                </a:lnTo>
                <a:lnTo>
                  <a:pt x="602533" y="3470044"/>
                </a:lnTo>
                <a:lnTo>
                  <a:pt x="654837" y="3446795"/>
                </a:lnTo>
                <a:lnTo>
                  <a:pt x="657161" y="3446795"/>
                </a:lnTo>
                <a:lnTo>
                  <a:pt x="659253" y="3446795"/>
                </a:lnTo>
                <a:lnTo>
                  <a:pt x="661113" y="3446795"/>
                </a:lnTo>
                <a:lnTo>
                  <a:pt x="662973" y="3446795"/>
                </a:lnTo>
                <a:lnTo>
                  <a:pt x="664600" y="3446795"/>
                </a:lnTo>
                <a:lnTo>
                  <a:pt x="672968" y="3446795"/>
                </a:lnTo>
                <a:lnTo>
                  <a:pt x="672968" y="3457489"/>
                </a:lnTo>
                <a:lnTo>
                  <a:pt x="672968" y="3459582"/>
                </a:lnTo>
                <a:lnTo>
                  <a:pt x="672968" y="3461674"/>
                </a:lnTo>
                <a:lnTo>
                  <a:pt x="672968" y="3463999"/>
                </a:lnTo>
                <a:lnTo>
                  <a:pt x="657161" y="3519098"/>
                </a:lnTo>
                <a:lnTo>
                  <a:pt x="657161" y="3521655"/>
                </a:lnTo>
                <a:lnTo>
                  <a:pt x="657161" y="3524212"/>
                </a:lnTo>
                <a:lnTo>
                  <a:pt x="657161" y="3526769"/>
                </a:lnTo>
                <a:lnTo>
                  <a:pt x="657161" y="3529327"/>
                </a:lnTo>
                <a:lnTo>
                  <a:pt x="655999" y="3531884"/>
                </a:lnTo>
                <a:lnTo>
                  <a:pt x="654604" y="3534441"/>
                </a:lnTo>
                <a:lnTo>
                  <a:pt x="653209" y="3536998"/>
                </a:lnTo>
                <a:lnTo>
                  <a:pt x="651815" y="3539556"/>
                </a:lnTo>
                <a:lnTo>
                  <a:pt x="650187" y="3542113"/>
                </a:lnTo>
                <a:lnTo>
                  <a:pt x="648095" y="3540951"/>
                </a:lnTo>
                <a:lnTo>
                  <a:pt x="646236" y="3543508"/>
                </a:lnTo>
                <a:lnTo>
                  <a:pt x="644376" y="3546065"/>
                </a:lnTo>
                <a:lnTo>
                  <a:pt x="642516" y="3548623"/>
                </a:lnTo>
                <a:lnTo>
                  <a:pt x="640424" y="3551180"/>
                </a:lnTo>
                <a:lnTo>
                  <a:pt x="638332" y="3553737"/>
                </a:lnTo>
                <a:lnTo>
                  <a:pt x="636240" y="3556295"/>
                </a:lnTo>
                <a:lnTo>
                  <a:pt x="634148" y="3558852"/>
                </a:lnTo>
                <a:lnTo>
                  <a:pt x="631823" y="3561177"/>
                </a:lnTo>
                <a:lnTo>
                  <a:pt x="629499" y="3563502"/>
                </a:lnTo>
                <a:lnTo>
                  <a:pt x="627174" y="3565827"/>
                </a:lnTo>
                <a:lnTo>
                  <a:pt x="624849" y="3567919"/>
                </a:lnTo>
                <a:lnTo>
                  <a:pt x="622525" y="3570011"/>
                </a:lnTo>
                <a:lnTo>
                  <a:pt x="620200" y="3572104"/>
                </a:lnTo>
                <a:lnTo>
                  <a:pt x="617876" y="3573964"/>
                </a:lnTo>
                <a:lnTo>
                  <a:pt x="615551" y="3575823"/>
                </a:lnTo>
                <a:lnTo>
                  <a:pt x="613226" y="3577683"/>
                </a:lnTo>
                <a:lnTo>
                  <a:pt x="610902" y="3579311"/>
                </a:lnTo>
                <a:lnTo>
                  <a:pt x="608577" y="3580938"/>
                </a:lnTo>
                <a:lnTo>
                  <a:pt x="606253" y="3582333"/>
                </a:lnTo>
                <a:lnTo>
                  <a:pt x="603928" y="3583728"/>
                </a:lnTo>
                <a:lnTo>
                  <a:pt x="601604" y="3584890"/>
                </a:lnTo>
                <a:lnTo>
                  <a:pt x="599279" y="3584890"/>
                </a:lnTo>
                <a:lnTo>
                  <a:pt x="546976" y="3608138"/>
                </a:lnTo>
                <a:lnTo>
                  <a:pt x="544651" y="3608138"/>
                </a:lnTo>
                <a:lnTo>
                  <a:pt x="542559" y="3608138"/>
                </a:lnTo>
                <a:lnTo>
                  <a:pt x="540699" y="3608138"/>
                </a:lnTo>
                <a:lnTo>
                  <a:pt x="538840" y="3608138"/>
                </a:lnTo>
                <a:lnTo>
                  <a:pt x="537212" y="3608138"/>
                </a:lnTo>
                <a:lnTo>
                  <a:pt x="528844" y="3608138"/>
                </a:lnTo>
                <a:lnTo>
                  <a:pt x="528844" y="3595352"/>
                </a:lnTo>
                <a:lnTo>
                  <a:pt x="528844" y="3593259"/>
                </a:lnTo>
                <a:lnTo>
                  <a:pt x="528844" y="3590935"/>
                </a:lnTo>
                <a:lnTo>
                  <a:pt x="528844" y="3590935"/>
                </a:lnTo>
                <a:close/>
                <a:moveTo>
                  <a:pt x="311495" y="3829927"/>
                </a:moveTo>
                <a:lnTo>
                  <a:pt x="329627" y="3775759"/>
                </a:lnTo>
                <a:lnTo>
                  <a:pt x="329627" y="3773201"/>
                </a:lnTo>
                <a:lnTo>
                  <a:pt x="329627" y="3770876"/>
                </a:lnTo>
                <a:lnTo>
                  <a:pt x="329627" y="3768319"/>
                </a:lnTo>
                <a:lnTo>
                  <a:pt x="330789" y="3765762"/>
                </a:lnTo>
                <a:lnTo>
                  <a:pt x="332184" y="3763205"/>
                </a:lnTo>
                <a:lnTo>
                  <a:pt x="333578" y="3760648"/>
                </a:lnTo>
                <a:lnTo>
                  <a:pt x="334973" y="3758090"/>
                </a:lnTo>
                <a:lnTo>
                  <a:pt x="336600" y="3755533"/>
                </a:lnTo>
                <a:lnTo>
                  <a:pt x="338228" y="3752976"/>
                </a:lnTo>
                <a:lnTo>
                  <a:pt x="340087" y="3750418"/>
                </a:lnTo>
                <a:lnTo>
                  <a:pt x="341947" y="3747861"/>
                </a:lnTo>
                <a:lnTo>
                  <a:pt x="343807" y="3745304"/>
                </a:lnTo>
                <a:lnTo>
                  <a:pt x="345899" y="3742746"/>
                </a:lnTo>
                <a:lnTo>
                  <a:pt x="347991" y="3740189"/>
                </a:lnTo>
                <a:lnTo>
                  <a:pt x="350083" y="3737632"/>
                </a:lnTo>
                <a:lnTo>
                  <a:pt x="352408" y="3735307"/>
                </a:lnTo>
                <a:lnTo>
                  <a:pt x="354732" y="3732982"/>
                </a:lnTo>
                <a:lnTo>
                  <a:pt x="357057" y="3730657"/>
                </a:lnTo>
                <a:lnTo>
                  <a:pt x="359381" y="3728332"/>
                </a:lnTo>
                <a:lnTo>
                  <a:pt x="361706" y="3726240"/>
                </a:lnTo>
                <a:lnTo>
                  <a:pt x="364031" y="3724147"/>
                </a:lnTo>
                <a:lnTo>
                  <a:pt x="366588" y="3722055"/>
                </a:lnTo>
                <a:lnTo>
                  <a:pt x="369145" y="3720195"/>
                </a:lnTo>
                <a:lnTo>
                  <a:pt x="371702" y="3718335"/>
                </a:lnTo>
                <a:lnTo>
                  <a:pt x="374259" y="3716475"/>
                </a:lnTo>
                <a:lnTo>
                  <a:pt x="376816" y="3714848"/>
                </a:lnTo>
                <a:lnTo>
                  <a:pt x="379373" y="3713221"/>
                </a:lnTo>
                <a:lnTo>
                  <a:pt x="381930" y="3711826"/>
                </a:lnTo>
                <a:lnTo>
                  <a:pt x="384255" y="3710431"/>
                </a:lnTo>
                <a:lnTo>
                  <a:pt x="386579" y="3709269"/>
                </a:lnTo>
                <a:lnTo>
                  <a:pt x="388904" y="3709269"/>
                </a:lnTo>
                <a:lnTo>
                  <a:pt x="391228" y="3709269"/>
                </a:lnTo>
                <a:lnTo>
                  <a:pt x="444461" y="3687880"/>
                </a:lnTo>
                <a:lnTo>
                  <a:pt x="446786" y="3687880"/>
                </a:lnTo>
                <a:lnTo>
                  <a:pt x="448878" y="3687880"/>
                </a:lnTo>
                <a:lnTo>
                  <a:pt x="450738" y="3687880"/>
                </a:lnTo>
                <a:lnTo>
                  <a:pt x="452597" y="3687880"/>
                </a:lnTo>
                <a:lnTo>
                  <a:pt x="462593" y="3687880"/>
                </a:lnTo>
                <a:lnTo>
                  <a:pt x="462593" y="3698574"/>
                </a:lnTo>
                <a:lnTo>
                  <a:pt x="462593" y="3700667"/>
                </a:lnTo>
                <a:lnTo>
                  <a:pt x="462593" y="3702759"/>
                </a:lnTo>
                <a:lnTo>
                  <a:pt x="462593" y="3705084"/>
                </a:lnTo>
                <a:lnTo>
                  <a:pt x="444694" y="3759485"/>
                </a:lnTo>
                <a:lnTo>
                  <a:pt x="444694" y="3762042"/>
                </a:lnTo>
                <a:lnTo>
                  <a:pt x="444694" y="3764367"/>
                </a:lnTo>
                <a:lnTo>
                  <a:pt x="444694" y="3766924"/>
                </a:lnTo>
                <a:lnTo>
                  <a:pt x="443532" y="3769482"/>
                </a:lnTo>
                <a:lnTo>
                  <a:pt x="442137" y="3772039"/>
                </a:lnTo>
                <a:lnTo>
                  <a:pt x="440742" y="3774596"/>
                </a:lnTo>
                <a:lnTo>
                  <a:pt x="439347" y="3777154"/>
                </a:lnTo>
                <a:lnTo>
                  <a:pt x="437720" y="3779711"/>
                </a:lnTo>
                <a:lnTo>
                  <a:pt x="436093" y="3782268"/>
                </a:lnTo>
                <a:lnTo>
                  <a:pt x="434233" y="3784826"/>
                </a:lnTo>
                <a:lnTo>
                  <a:pt x="432374" y="3787383"/>
                </a:lnTo>
                <a:lnTo>
                  <a:pt x="430514" y="3789940"/>
                </a:lnTo>
                <a:lnTo>
                  <a:pt x="428422" y="3792498"/>
                </a:lnTo>
                <a:lnTo>
                  <a:pt x="426330" y="3795055"/>
                </a:lnTo>
                <a:lnTo>
                  <a:pt x="424237" y="3797612"/>
                </a:lnTo>
                <a:lnTo>
                  <a:pt x="421913" y="3799937"/>
                </a:lnTo>
                <a:lnTo>
                  <a:pt x="419588" y="3802262"/>
                </a:lnTo>
                <a:lnTo>
                  <a:pt x="417264" y="3804587"/>
                </a:lnTo>
                <a:lnTo>
                  <a:pt x="414939" y="3806911"/>
                </a:lnTo>
                <a:lnTo>
                  <a:pt x="412614" y="3809004"/>
                </a:lnTo>
                <a:lnTo>
                  <a:pt x="410290" y="3811096"/>
                </a:lnTo>
                <a:lnTo>
                  <a:pt x="407733" y="3813189"/>
                </a:lnTo>
                <a:lnTo>
                  <a:pt x="405176" y="3815048"/>
                </a:lnTo>
                <a:lnTo>
                  <a:pt x="402619" y="3816908"/>
                </a:lnTo>
                <a:lnTo>
                  <a:pt x="400062" y="3818768"/>
                </a:lnTo>
                <a:lnTo>
                  <a:pt x="397505" y="3820395"/>
                </a:lnTo>
                <a:lnTo>
                  <a:pt x="394948" y="3822023"/>
                </a:lnTo>
                <a:lnTo>
                  <a:pt x="392391" y="3823418"/>
                </a:lnTo>
                <a:lnTo>
                  <a:pt x="390066" y="3824813"/>
                </a:lnTo>
                <a:lnTo>
                  <a:pt x="387741" y="3825975"/>
                </a:lnTo>
                <a:lnTo>
                  <a:pt x="385417" y="3825975"/>
                </a:lnTo>
                <a:lnTo>
                  <a:pt x="383092" y="3825975"/>
                </a:lnTo>
                <a:lnTo>
                  <a:pt x="329859" y="3847364"/>
                </a:lnTo>
                <a:lnTo>
                  <a:pt x="327535" y="3847364"/>
                </a:lnTo>
                <a:lnTo>
                  <a:pt x="325442" y="3847364"/>
                </a:lnTo>
                <a:lnTo>
                  <a:pt x="323583" y="3847364"/>
                </a:lnTo>
                <a:lnTo>
                  <a:pt x="321723" y="3847364"/>
                </a:lnTo>
                <a:lnTo>
                  <a:pt x="310333" y="3847364"/>
                </a:lnTo>
                <a:lnTo>
                  <a:pt x="310333" y="3836669"/>
                </a:lnTo>
                <a:lnTo>
                  <a:pt x="310333" y="3834577"/>
                </a:lnTo>
                <a:lnTo>
                  <a:pt x="310333" y="3832485"/>
                </a:lnTo>
                <a:lnTo>
                  <a:pt x="310333" y="3830160"/>
                </a:lnTo>
                <a:lnTo>
                  <a:pt x="310333" y="3830160"/>
                </a:lnTo>
                <a:close/>
                <a:moveTo>
                  <a:pt x="100887" y="3483760"/>
                </a:moveTo>
                <a:lnTo>
                  <a:pt x="99260" y="3427034"/>
                </a:lnTo>
                <a:lnTo>
                  <a:pt x="99260" y="3415410"/>
                </a:lnTo>
                <a:lnTo>
                  <a:pt x="99260" y="3412620"/>
                </a:lnTo>
                <a:lnTo>
                  <a:pt x="99260" y="3409830"/>
                </a:lnTo>
                <a:lnTo>
                  <a:pt x="99260" y="3406808"/>
                </a:lnTo>
                <a:lnTo>
                  <a:pt x="99260" y="3403786"/>
                </a:lnTo>
                <a:lnTo>
                  <a:pt x="99260" y="3400763"/>
                </a:lnTo>
                <a:lnTo>
                  <a:pt x="99260" y="3397741"/>
                </a:lnTo>
                <a:lnTo>
                  <a:pt x="99260" y="3394719"/>
                </a:lnTo>
                <a:lnTo>
                  <a:pt x="99260" y="3391697"/>
                </a:lnTo>
                <a:lnTo>
                  <a:pt x="99260" y="3388674"/>
                </a:lnTo>
                <a:lnTo>
                  <a:pt x="99260" y="3385652"/>
                </a:lnTo>
                <a:lnTo>
                  <a:pt x="100422" y="3382630"/>
                </a:lnTo>
                <a:lnTo>
                  <a:pt x="101585" y="3379608"/>
                </a:lnTo>
                <a:lnTo>
                  <a:pt x="102979" y="3376585"/>
                </a:lnTo>
                <a:lnTo>
                  <a:pt x="113440" y="3373563"/>
                </a:lnTo>
                <a:lnTo>
                  <a:pt x="114835" y="3370541"/>
                </a:lnTo>
                <a:lnTo>
                  <a:pt x="116229" y="3367751"/>
                </a:lnTo>
                <a:lnTo>
                  <a:pt x="117857" y="3364961"/>
                </a:lnTo>
                <a:lnTo>
                  <a:pt x="119484" y="3362171"/>
                </a:lnTo>
                <a:lnTo>
                  <a:pt x="121111" y="3359381"/>
                </a:lnTo>
                <a:lnTo>
                  <a:pt x="122738" y="3356824"/>
                </a:lnTo>
                <a:lnTo>
                  <a:pt x="124365" y="3354267"/>
                </a:lnTo>
                <a:lnTo>
                  <a:pt x="126225" y="3351942"/>
                </a:lnTo>
                <a:lnTo>
                  <a:pt x="128085" y="3349617"/>
                </a:lnTo>
                <a:lnTo>
                  <a:pt x="129944" y="3347525"/>
                </a:lnTo>
                <a:lnTo>
                  <a:pt x="131804" y="3345433"/>
                </a:lnTo>
                <a:lnTo>
                  <a:pt x="133664" y="3343573"/>
                </a:lnTo>
                <a:lnTo>
                  <a:pt x="135524" y="3341713"/>
                </a:lnTo>
                <a:lnTo>
                  <a:pt x="137383" y="3339853"/>
                </a:lnTo>
                <a:lnTo>
                  <a:pt x="180156" y="3301726"/>
                </a:lnTo>
                <a:lnTo>
                  <a:pt x="182015" y="3300098"/>
                </a:lnTo>
                <a:lnTo>
                  <a:pt x="183642" y="3298703"/>
                </a:lnTo>
                <a:lnTo>
                  <a:pt x="185270" y="3297541"/>
                </a:lnTo>
                <a:lnTo>
                  <a:pt x="186897" y="3297541"/>
                </a:lnTo>
                <a:lnTo>
                  <a:pt x="188292" y="3297541"/>
                </a:lnTo>
                <a:lnTo>
                  <a:pt x="189686" y="3297541"/>
                </a:lnTo>
                <a:lnTo>
                  <a:pt x="190849" y="3297541"/>
                </a:lnTo>
                <a:lnTo>
                  <a:pt x="190849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8703"/>
                </a:lnTo>
                <a:lnTo>
                  <a:pt x="195963" y="3300098"/>
                </a:lnTo>
                <a:lnTo>
                  <a:pt x="195963" y="3301726"/>
                </a:lnTo>
                <a:lnTo>
                  <a:pt x="195963" y="3310792"/>
                </a:lnTo>
                <a:lnTo>
                  <a:pt x="197823" y="3367984"/>
                </a:lnTo>
                <a:lnTo>
                  <a:pt x="197823" y="3378678"/>
                </a:lnTo>
                <a:lnTo>
                  <a:pt x="197823" y="3381467"/>
                </a:lnTo>
                <a:lnTo>
                  <a:pt x="197823" y="3384257"/>
                </a:lnTo>
                <a:lnTo>
                  <a:pt x="197823" y="3387279"/>
                </a:lnTo>
                <a:lnTo>
                  <a:pt x="197823" y="3390302"/>
                </a:lnTo>
                <a:lnTo>
                  <a:pt x="197823" y="3393324"/>
                </a:lnTo>
                <a:lnTo>
                  <a:pt x="197823" y="3396346"/>
                </a:lnTo>
                <a:lnTo>
                  <a:pt x="197823" y="3399369"/>
                </a:lnTo>
                <a:lnTo>
                  <a:pt x="197823" y="3402391"/>
                </a:lnTo>
                <a:lnTo>
                  <a:pt x="197823" y="3405413"/>
                </a:lnTo>
                <a:lnTo>
                  <a:pt x="197823" y="3408435"/>
                </a:lnTo>
                <a:lnTo>
                  <a:pt x="196660" y="3411458"/>
                </a:lnTo>
                <a:lnTo>
                  <a:pt x="195498" y="3414480"/>
                </a:lnTo>
                <a:lnTo>
                  <a:pt x="194103" y="3417502"/>
                </a:lnTo>
                <a:lnTo>
                  <a:pt x="192708" y="3420525"/>
                </a:lnTo>
                <a:lnTo>
                  <a:pt x="191314" y="3423547"/>
                </a:lnTo>
                <a:lnTo>
                  <a:pt x="189919" y="3426337"/>
                </a:lnTo>
                <a:lnTo>
                  <a:pt x="188292" y="3429126"/>
                </a:lnTo>
                <a:lnTo>
                  <a:pt x="186664" y="3431916"/>
                </a:lnTo>
                <a:lnTo>
                  <a:pt x="185037" y="3434474"/>
                </a:lnTo>
                <a:lnTo>
                  <a:pt x="183410" y="3437031"/>
                </a:lnTo>
                <a:lnTo>
                  <a:pt x="181783" y="3439588"/>
                </a:lnTo>
                <a:lnTo>
                  <a:pt x="179923" y="3441913"/>
                </a:lnTo>
                <a:lnTo>
                  <a:pt x="178063" y="3444238"/>
                </a:lnTo>
                <a:lnTo>
                  <a:pt x="176204" y="3446330"/>
                </a:lnTo>
                <a:lnTo>
                  <a:pt x="174344" y="3448422"/>
                </a:lnTo>
                <a:lnTo>
                  <a:pt x="172484" y="3450282"/>
                </a:lnTo>
                <a:lnTo>
                  <a:pt x="170625" y="3452142"/>
                </a:lnTo>
                <a:lnTo>
                  <a:pt x="168765" y="3454002"/>
                </a:lnTo>
                <a:lnTo>
                  <a:pt x="125993" y="3492129"/>
                </a:lnTo>
                <a:lnTo>
                  <a:pt x="124133" y="3493757"/>
                </a:lnTo>
                <a:lnTo>
                  <a:pt x="122506" y="3495151"/>
                </a:lnTo>
                <a:lnTo>
                  <a:pt x="120879" y="3496314"/>
                </a:lnTo>
                <a:lnTo>
                  <a:pt x="119251" y="3496314"/>
                </a:lnTo>
                <a:lnTo>
                  <a:pt x="117857" y="3496314"/>
                </a:lnTo>
                <a:lnTo>
                  <a:pt x="116462" y="3496314"/>
                </a:lnTo>
                <a:lnTo>
                  <a:pt x="115300" y="3496314"/>
                </a:lnTo>
                <a:lnTo>
                  <a:pt x="115300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5151"/>
                </a:lnTo>
                <a:lnTo>
                  <a:pt x="105536" y="3493757"/>
                </a:lnTo>
                <a:lnTo>
                  <a:pt x="105536" y="3492129"/>
                </a:lnTo>
                <a:lnTo>
                  <a:pt x="105536" y="3483527"/>
                </a:lnTo>
                <a:lnTo>
                  <a:pt x="105536" y="3483527"/>
                </a:lnTo>
                <a:close/>
                <a:moveTo>
                  <a:pt x="221301" y="3192226"/>
                </a:moveTo>
                <a:lnTo>
                  <a:pt x="229669" y="3135035"/>
                </a:lnTo>
                <a:lnTo>
                  <a:pt x="229669" y="3132478"/>
                </a:lnTo>
                <a:lnTo>
                  <a:pt x="229669" y="3129921"/>
                </a:lnTo>
                <a:lnTo>
                  <a:pt x="229669" y="3127363"/>
                </a:lnTo>
                <a:lnTo>
                  <a:pt x="229669" y="3124574"/>
                </a:lnTo>
                <a:lnTo>
                  <a:pt x="229669" y="3121784"/>
                </a:lnTo>
                <a:lnTo>
                  <a:pt x="229669" y="3118994"/>
                </a:lnTo>
                <a:lnTo>
                  <a:pt x="229669" y="3116204"/>
                </a:lnTo>
                <a:lnTo>
                  <a:pt x="229669" y="3113414"/>
                </a:lnTo>
                <a:lnTo>
                  <a:pt x="230832" y="3110624"/>
                </a:lnTo>
                <a:lnTo>
                  <a:pt x="232226" y="3107835"/>
                </a:lnTo>
                <a:lnTo>
                  <a:pt x="233621" y="3105045"/>
                </a:lnTo>
                <a:lnTo>
                  <a:pt x="235016" y="3102255"/>
                </a:lnTo>
                <a:lnTo>
                  <a:pt x="236643" y="3099465"/>
                </a:lnTo>
                <a:lnTo>
                  <a:pt x="238270" y="3096675"/>
                </a:lnTo>
                <a:lnTo>
                  <a:pt x="239898" y="3093886"/>
                </a:lnTo>
                <a:lnTo>
                  <a:pt x="241757" y="3091096"/>
                </a:lnTo>
                <a:lnTo>
                  <a:pt x="243617" y="3088306"/>
                </a:lnTo>
                <a:lnTo>
                  <a:pt x="245477" y="3085516"/>
                </a:lnTo>
                <a:lnTo>
                  <a:pt x="247336" y="3082959"/>
                </a:lnTo>
                <a:lnTo>
                  <a:pt x="249196" y="3080402"/>
                </a:lnTo>
                <a:lnTo>
                  <a:pt x="251288" y="3077844"/>
                </a:lnTo>
                <a:lnTo>
                  <a:pt x="253380" y="3075287"/>
                </a:lnTo>
                <a:lnTo>
                  <a:pt x="255472" y="3072962"/>
                </a:lnTo>
                <a:lnTo>
                  <a:pt x="257564" y="3070637"/>
                </a:lnTo>
                <a:lnTo>
                  <a:pt x="259657" y="3068545"/>
                </a:lnTo>
                <a:lnTo>
                  <a:pt x="261749" y="3066453"/>
                </a:lnTo>
                <a:lnTo>
                  <a:pt x="263841" y="3064360"/>
                </a:lnTo>
                <a:lnTo>
                  <a:pt x="265933" y="3062501"/>
                </a:lnTo>
                <a:lnTo>
                  <a:pt x="268025" y="3060641"/>
                </a:lnTo>
                <a:lnTo>
                  <a:pt x="270117" y="3059013"/>
                </a:lnTo>
                <a:lnTo>
                  <a:pt x="272209" y="3057618"/>
                </a:lnTo>
                <a:lnTo>
                  <a:pt x="274301" y="3056224"/>
                </a:lnTo>
                <a:lnTo>
                  <a:pt x="322653" y="3025768"/>
                </a:lnTo>
                <a:lnTo>
                  <a:pt x="324745" y="3024373"/>
                </a:lnTo>
                <a:lnTo>
                  <a:pt x="326605" y="3024373"/>
                </a:lnTo>
                <a:lnTo>
                  <a:pt x="328464" y="3024373"/>
                </a:lnTo>
                <a:lnTo>
                  <a:pt x="330092" y="3024373"/>
                </a:lnTo>
                <a:lnTo>
                  <a:pt x="331719" y="3024373"/>
                </a:lnTo>
                <a:lnTo>
                  <a:pt x="333114" y="3024373"/>
                </a:lnTo>
                <a:lnTo>
                  <a:pt x="345899" y="3024373"/>
                </a:lnTo>
                <a:lnTo>
                  <a:pt x="345899" y="3041345"/>
                </a:lnTo>
                <a:lnTo>
                  <a:pt x="338228" y="3098071"/>
                </a:lnTo>
                <a:lnTo>
                  <a:pt x="338228" y="3100628"/>
                </a:lnTo>
                <a:lnTo>
                  <a:pt x="338228" y="3103185"/>
                </a:lnTo>
                <a:lnTo>
                  <a:pt x="338228" y="3105742"/>
                </a:lnTo>
                <a:lnTo>
                  <a:pt x="338228" y="3108532"/>
                </a:lnTo>
                <a:lnTo>
                  <a:pt x="338228" y="3111322"/>
                </a:lnTo>
                <a:lnTo>
                  <a:pt x="338228" y="3114112"/>
                </a:lnTo>
                <a:lnTo>
                  <a:pt x="338228" y="3116902"/>
                </a:lnTo>
                <a:lnTo>
                  <a:pt x="338228" y="3119691"/>
                </a:lnTo>
                <a:lnTo>
                  <a:pt x="337065" y="3122481"/>
                </a:lnTo>
                <a:lnTo>
                  <a:pt x="335671" y="3125271"/>
                </a:lnTo>
                <a:lnTo>
                  <a:pt x="334276" y="3128061"/>
                </a:lnTo>
                <a:lnTo>
                  <a:pt x="332881" y="3130850"/>
                </a:lnTo>
                <a:lnTo>
                  <a:pt x="331254" y="3133640"/>
                </a:lnTo>
                <a:lnTo>
                  <a:pt x="329627" y="3136430"/>
                </a:lnTo>
                <a:lnTo>
                  <a:pt x="327999" y="3139220"/>
                </a:lnTo>
                <a:lnTo>
                  <a:pt x="326140" y="3142010"/>
                </a:lnTo>
                <a:lnTo>
                  <a:pt x="324280" y="3144800"/>
                </a:lnTo>
                <a:lnTo>
                  <a:pt x="322420" y="3147589"/>
                </a:lnTo>
                <a:lnTo>
                  <a:pt x="320561" y="3150147"/>
                </a:lnTo>
                <a:lnTo>
                  <a:pt x="318701" y="3152704"/>
                </a:lnTo>
                <a:lnTo>
                  <a:pt x="316609" y="3155261"/>
                </a:lnTo>
                <a:lnTo>
                  <a:pt x="314517" y="3157586"/>
                </a:lnTo>
                <a:lnTo>
                  <a:pt x="312425" y="3159911"/>
                </a:lnTo>
                <a:lnTo>
                  <a:pt x="310333" y="3162236"/>
                </a:lnTo>
                <a:lnTo>
                  <a:pt x="308240" y="3164328"/>
                </a:lnTo>
                <a:lnTo>
                  <a:pt x="306148" y="3166420"/>
                </a:lnTo>
                <a:lnTo>
                  <a:pt x="304056" y="3168513"/>
                </a:lnTo>
                <a:lnTo>
                  <a:pt x="301964" y="3170373"/>
                </a:lnTo>
                <a:lnTo>
                  <a:pt x="299872" y="3172232"/>
                </a:lnTo>
                <a:lnTo>
                  <a:pt x="297780" y="3173860"/>
                </a:lnTo>
                <a:lnTo>
                  <a:pt x="295688" y="3175255"/>
                </a:lnTo>
                <a:lnTo>
                  <a:pt x="293596" y="3176650"/>
                </a:lnTo>
                <a:lnTo>
                  <a:pt x="245244" y="3207105"/>
                </a:lnTo>
                <a:lnTo>
                  <a:pt x="243152" y="3208500"/>
                </a:lnTo>
                <a:lnTo>
                  <a:pt x="241292" y="3208500"/>
                </a:lnTo>
                <a:lnTo>
                  <a:pt x="239433" y="3208500"/>
                </a:lnTo>
                <a:lnTo>
                  <a:pt x="237805" y="3208500"/>
                </a:lnTo>
                <a:lnTo>
                  <a:pt x="236178" y="3208500"/>
                </a:lnTo>
                <a:lnTo>
                  <a:pt x="234783" y="3208500"/>
                </a:lnTo>
                <a:lnTo>
                  <a:pt x="223161" y="3208500"/>
                </a:lnTo>
                <a:lnTo>
                  <a:pt x="223161" y="3191529"/>
                </a:lnTo>
                <a:lnTo>
                  <a:pt x="223161" y="3191529"/>
                </a:lnTo>
                <a:close/>
                <a:moveTo>
                  <a:pt x="392391" y="2915571"/>
                </a:moveTo>
                <a:lnTo>
                  <a:pt x="400062" y="2858845"/>
                </a:lnTo>
                <a:lnTo>
                  <a:pt x="400062" y="2856288"/>
                </a:lnTo>
                <a:lnTo>
                  <a:pt x="400062" y="2853731"/>
                </a:lnTo>
                <a:lnTo>
                  <a:pt x="400062" y="2851173"/>
                </a:lnTo>
                <a:lnTo>
                  <a:pt x="400062" y="2848384"/>
                </a:lnTo>
                <a:lnTo>
                  <a:pt x="400062" y="2845594"/>
                </a:lnTo>
                <a:lnTo>
                  <a:pt x="400062" y="2842804"/>
                </a:lnTo>
                <a:lnTo>
                  <a:pt x="400062" y="2840014"/>
                </a:lnTo>
                <a:lnTo>
                  <a:pt x="400062" y="2837224"/>
                </a:lnTo>
                <a:lnTo>
                  <a:pt x="401224" y="2834434"/>
                </a:lnTo>
                <a:lnTo>
                  <a:pt x="402619" y="2831645"/>
                </a:lnTo>
                <a:lnTo>
                  <a:pt x="404013" y="2828855"/>
                </a:lnTo>
                <a:lnTo>
                  <a:pt x="405408" y="2826065"/>
                </a:lnTo>
                <a:lnTo>
                  <a:pt x="407035" y="2823275"/>
                </a:lnTo>
                <a:lnTo>
                  <a:pt x="408663" y="2820486"/>
                </a:lnTo>
                <a:lnTo>
                  <a:pt x="410290" y="2817696"/>
                </a:lnTo>
                <a:lnTo>
                  <a:pt x="411917" y="2814906"/>
                </a:lnTo>
                <a:lnTo>
                  <a:pt x="413777" y="2812116"/>
                </a:lnTo>
                <a:lnTo>
                  <a:pt x="415636" y="2809326"/>
                </a:lnTo>
                <a:lnTo>
                  <a:pt x="417496" y="2806769"/>
                </a:lnTo>
                <a:lnTo>
                  <a:pt x="419356" y="2804212"/>
                </a:lnTo>
                <a:lnTo>
                  <a:pt x="421448" y="2801655"/>
                </a:lnTo>
                <a:lnTo>
                  <a:pt x="423540" y="2799097"/>
                </a:lnTo>
                <a:lnTo>
                  <a:pt x="425632" y="2796772"/>
                </a:lnTo>
                <a:lnTo>
                  <a:pt x="427724" y="2794447"/>
                </a:lnTo>
                <a:lnTo>
                  <a:pt x="429816" y="2792355"/>
                </a:lnTo>
                <a:lnTo>
                  <a:pt x="431909" y="2790263"/>
                </a:lnTo>
                <a:lnTo>
                  <a:pt x="434001" y="2788170"/>
                </a:lnTo>
                <a:lnTo>
                  <a:pt x="436093" y="2786311"/>
                </a:lnTo>
                <a:lnTo>
                  <a:pt x="438185" y="2784451"/>
                </a:lnTo>
                <a:lnTo>
                  <a:pt x="440277" y="2782823"/>
                </a:lnTo>
                <a:lnTo>
                  <a:pt x="442369" y="2781428"/>
                </a:lnTo>
                <a:lnTo>
                  <a:pt x="444461" y="2780033"/>
                </a:lnTo>
                <a:lnTo>
                  <a:pt x="492813" y="2749578"/>
                </a:lnTo>
                <a:lnTo>
                  <a:pt x="494905" y="2748183"/>
                </a:lnTo>
                <a:lnTo>
                  <a:pt x="496765" y="2748183"/>
                </a:lnTo>
                <a:lnTo>
                  <a:pt x="498624" y="2748183"/>
                </a:lnTo>
                <a:lnTo>
                  <a:pt x="500251" y="2748183"/>
                </a:lnTo>
                <a:lnTo>
                  <a:pt x="501879" y="2748183"/>
                </a:lnTo>
                <a:lnTo>
                  <a:pt x="503273" y="2748183"/>
                </a:lnTo>
                <a:lnTo>
                  <a:pt x="510712" y="2748183"/>
                </a:lnTo>
                <a:lnTo>
                  <a:pt x="510712" y="2765155"/>
                </a:lnTo>
                <a:lnTo>
                  <a:pt x="503041" y="2821880"/>
                </a:lnTo>
                <a:lnTo>
                  <a:pt x="503041" y="2824438"/>
                </a:lnTo>
                <a:lnTo>
                  <a:pt x="503041" y="2826995"/>
                </a:lnTo>
                <a:lnTo>
                  <a:pt x="503041" y="2829552"/>
                </a:lnTo>
                <a:lnTo>
                  <a:pt x="503041" y="2832342"/>
                </a:lnTo>
                <a:lnTo>
                  <a:pt x="503041" y="2835132"/>
                </a:lnTo>
                <a:lnTo>
                  <a:pt x="503041" y="2837922"/>
                </a:lnTo>
                <a:lnTo>
                  <a:pt x="503041" y="2840712"/>
                </a:lnTo>
                <a:lnTo>
                  <a:pt x="503041" y="2843501"/>
                </a:lnTo>
                <a:lnTo>
                  <a:pt x="501879" y="2846291"/>
                </a:lnTo>
                <a:lnTo>
                  <a:pt x="500484" y="2849081"/>
                </a:lnTo>
                <a:lnTo>
                  <a:pt x="499089" y="2851871"/>
                </a:lnTo>
                <a:lnTo>
                  <a:pt x="497694" y="2854661"/>
                </a:lnTo>
                <a:lnTo>
                  <a:pt x="496067" y="2857450"/>
                </a:lnTo>
                <a:lnTo>
                  <a:pt x="494440" y="2860240"/>
                </a:lnTo>
                <a:lnTo>
                  <a:pt x="492813" y="2863030"/>
                </a:lnTo>
                <a:lnTo>
                  <a:pt x="490953" y="2865820"/>
                </a:lnTo>
                <a:lnTo>
                  <a:pt x="489093" y="2868609"/>
                </a:lnTo>
                <a:lnTo>
                  <a:pt x="487234" y="2871400"/>
                </a:lnTo>
                <a:lnTo>
                  <a:pt x="485374" y="2873957"/>
                </a:lnTo>
                <a:lnTo>
                  <a:pt x="483514" y="2876514"/>
                </a:lnTo>
                <a:lnTo>
                  <a:pt x="481422" y="2879071"/>
                </a:lnTo>
                <a:lnTo>
                  <a:pt x="479330" y="2881396"/>
                </a:lnTo>
                <a:lnTo>
                  <a:pt x="477238" y="2883721"/>
                </a:lnTo>
                <a:lnTo>
                  <a:pt x="475146" y="2886046"/>
                </a:lnTo>
                <a:lnTo>
                  <a:pt x="473054" y="2888138"/>
                </a:lnTo>
                <a:lnTo>
                  <a:pt x="470962" y="2890231"/>
                </a:lnTo>
                <a:lnTo>
                  <a:pt x="468870" y="2892323"/>
                </a:lnTo>
                <a:lnTo>
                  <a:pt x="466777" y="2894183"/>
                </a:lnTo>
                <a:lnTo>
                  <a:pt x="464685" y="2896043"/>
                </a:lnTo>
                <a:lnTo>
                  <a:pt x="462593" y="2897670"/>
                </a:lnTo>
                <a:lnTo>
                  <a:pt x="460501" y="2899065"/>
                </a:lnTo>
                <a:lnTo>
                  <a:pt x="462128" y="2896972"/>
                </a:lnTo>
                <a:lnTo>
                  <a:pt x="413777" y="2927428"/>
                </a:lnTo>
                <a:lnTo>
                  <a:pt x="411685" y="2928823"/>
                </a:lnTo>
                <a:lnTo>
                  <a:pt x="409825" y="2928823"/>
                </a:lnTo>
                <a:lnTo>
                  <a:pt x="407965" y="2928823"/>
                </a:lnTo>
                <a:lnTo>
                  <a:pt x="406338" y="2928823"/>
                </a:lnTo>
                <a:lnTo>
                  <a:pt x="404711" y="2928823"/>
                </a:lnTo>
                <a:lnTo>
                  <a:pt x="403316" y="2928823"/>
                </a:lnTo>
                <a:lnTo>
                  <a:pt x="394948" y="2928823"/>
                </a:lnTo>
                <a:lnTo>
                  <a:pt x="394948" y="2915571"/>
                </a:lnTo>
                <a:lnTo>
                  <a:pt x="394948" y="2915571"/>
                </a:lnTo>
                <a:close/>
                <a:moveTo>
                  <a:pt x="568362" y="2644031"/>
                </a:moveTo>
                <a:lnTo>
                  <a:pt x="586261" y="2589630"/>
                </a:lnTo>
                <a:lnTo>
                  <a:pt x="586261" y="2587072"/>
                </a:lnTo>
                <a:lnTo>
                  <a:pt x="586261" y="2584748"/>
                </a:lnTo>
                <a:lnTo>
                  <a:pt x="586261" y="2582190"/>
                </a:lnTo>
                <a:lnTo>
                  <a:pt x="587424" y="2579633"/>
                </a:lnTo>
                <a:lnTo>
                  <a:pt x="588818" y="2577076"/>
                </a:lnTo>
                <a:lnTo>
                  <a:pt x="590213" y="2574518"/>
                </a:lnTo>
                <a:lnTo>
                  <a:pt x="591608" y="2571961"/>
                </a:lnTo>
                <a:lnTo>
                  <a:pt x="593235" y="2569404"/>
                </a:lnTo>
                <a:lnTo>
                  <a:pt x="594862" y="2566846"/>
                </a:lnTo>
                <a:lnTo>
                  <a:pt x="596722" y="2564289"/>
                </a:lnTo>
                <a:lnTo>
                  <a:pt x="598582" y="2561732"/>
                </a:lnTo>
                <a:lnTo>
                  <a:pt x="600441" y="2559174"/>
                </a:lnTo>
                <a:lnTo>
                  <a:pt x="602533" y="2556617"/>
                </a:lnTo>
                <a:lnTo>
                  <a:pt x="604626" y="2554060"/>
                </a:lnTo>
                <a:lnTo>
                  <a:pt x="606718" y="2551502"/>
                </a:lnTo>
                <a:lnTo>
                  <a:pt x="609042" y="2549178"/>
                </a:lnTo>
                <a:lnTo>
                  <a:pt x="611367" y="2546853"/>
                </a:lnTo>
                <a:lnTo>
                  <a:pt x="613691" y="2544528"/>
                </a:lnTo>
                <a:lnTo>
                  <a:pt x="616016" y="2542203"/>
                </a:lnTo>
                <a:lnTo>
                  <a:pt x="618341" y="2540111"/>
                </a:lnTo>
                <a:lnTo>
                  <a:pt x="620665" y="2538018"/>
                </a:lnTo>
                <a:lnTo>
                  <a:pt x="623222" y="2535926"/>
                </a:lnTo>
                <a:lnTo>
                  <a:pt x="625779" y="2534066"/>
                </a:lnTo>
                <a:lnTo>
                  <a:pt x="628336" y="2532206"/>
                </a:lnTo>
                <a:lnTo>
                  <a:pt x="630893" y="2530346"/>
                </a:lnTo>
                <a:lnTo>
                  <a:pt x="633450" y="2528719"/>
                </a:lnTo>
                <a:lnTo>
                  <a:pt x="636007" y="2527092"/>
                </a:lnTo>
                <a:lnTo>
                  <a:pt x="638565" y="2525697"/>
                </a:lnTo>
                <a:lnTo>
                  <a:pt x="640889" y="2524302"/>
                </a:lnTo>
                <a:lnTo>
                  <a:pt x="643214" y="2523140"/>
                </a:lnTo>
                <a:lnTo>
                  <a:pt x="645538" y="2523140"/>
                </a:lnTo>
                <a:lnTo>
                  <a:pt x="647863" y="2523140"/>
                </a:lnTo>
                <a:lnTo>
                  <a:pt x="701096" y="2501984"/>
                </a:lnTo>
                <a:lnTo>
                  <a:pt x="703421" y="2501984"/>
                </a:lnTo>
                <a:lnTo>
                  <a:pt x="705513" y="2501984"/>
                </a:lnTo>
                <a:lnTo>
                  <a:pt x="707372" y="2501984"/>
                </a:lnTo>
                <a:lnTo>
                  <a:pt x="709232" y="2501984"/>
                </a:lnTo>
                <a:lnTo>
                  <a:pt x="719228" y="2501984"/>
                </a:lnTo>
                <a:lnTo>
                  <a:pt x="719228" y="2512678"/>
                </a:lnTo>
                <a:lnTo>
                  <a:pt x="719228" y="2514770"/>
                </a:lnTo>
                <a:lnTo>
                  <a:pt x="719228" y="2516863"/>
                </a:lnTo>
                <a:lnTo>
                  <a:pt x="719228" y="2519187"/>
                </a:lnTo>
                <a:lnTo>
                  <a:pt x="701328" y="2573588"/>
                </a:lnTo>
                <a:lnTo>
                  <a:pt x="701328" y="2576146"/>
                </a:lnTo>
                <a:lnTo>
                  <a:pt x="701328" y="2578471"/>
                </a:lnTo>
                <a:lnTo>
                  <a:pt x="701328" y="2581028"/>
                </a:lnTo>
                <a:lnTo>
                  <a:pt x="700166" y="2583585"/>
                </a:lnTo>
                <a:lnTo>
                  <a:pt x="698771" y="2586143"/>
                </a:lnTo>
                <a:lnTo>
                  <a:pt x="697377" y="2588700"/>
                </a:lnTo>
                <a:lnTo>
                  <a:pt x="695982" y="2591257"/>
                </a:lnTo>
                <a:lnTo>
                  <a:pt x="694587" y="2590095"/>
                </a:lnTo>
                <a:lnTo>
                  <a:pt x="692960" y="2592652"/>
                </a:lnTo>
                <a:lnTo>
                  <a:pt x="691100" y="2595209"/>
                </a:lnTo>
                <a:lnTo>
                  <a:pt x="689241" y="2597767"/>
                </a:lnTo>
                <a:lnTo>
                  <a:pt x="687381" y="2600324"/>
                </a:lnTo>
                <a:lnTo>
                  <a:pt x="685289" y="2602881"/>
                </a:lnTo>
                <a:lnTo>
                  <a:pt x="683197" y="2605439"/>
                </a:lnTo>
                <a:lnTo>
                  <a:pt x="681104" y="2607996"/>
                </a:lnTo>
                <a:lnTo>
                  <a:pt x="678780" y="2610321"/>
                </a:lnTo>
                <a:lnTo>
                  <a:pt x="676455" y="2612646"/>
                </a:lnTo>
                <a:lnTo>
                  <a:pt x="674131" y="2614971"/>
                </a:lnTo>
                <a:lnTo>
                  <a:pt x="671806" y="2617295"/>
                </a:lnTo>
                <a:lnTo>
                  <a:pt x="669481" y="2619388"/>
                </a:lnTo>
                <a:lnTo>
                  <a:pt x="667157" y="2621480"/>
                </a:lnTo>
                <a:lnTo>
                  <a:pt x="664600" y="2623572"/>
                </a:lnTo>
                <a:lnTo>
                  <a:pt x="662043" y="2625432"/>
                </a:lnTo>
                <a:lnTo>
                  <a:pt x="659486" y="2627292"/>
                </a:lnTo>
                <a:lnTo>
                  <a:pt x="656929" y="2629152"/>
                </a:lnTo>
                <a:lnTo>
                  <a:pt x="654372" y="2630779"/>
                </a:lnTo>
                <a:lnTo>
                  <a:pt x="651815" y="2632407"/>
                </a:lnTo>
                <a:lnTo>
                  <a:pt x="649258" y="2633802"/>
                </a:lnTo>
                <a:lnTo>
                  <a:pt x="646933" y="2635197"/>
                </a:lnTo>
                <a:lnTo>
                  <a:pt x="644608" y="2636359"/>
                </a:lnTo>
                <a:lnTo>
                  <a:pt x="642284" y="2636359"/>
                </a:lnTo>
                <a:lnTo>
                  <a:pt x="639959" y="2636359"/>
                </a:lnTo>
                <a:lnTo>
                  <a:pt x="586726" y="2657515"/>
                </a:lnTo>
                <a:lnTo>
                  <a:pt x="584402" y="2657515"/>
                </a:lnTo>
                <a:lnTo>
                  <a:pt x="582309" y="2657515"/>
                </a:lnTo>
                <a:lnTo>
                  <a:pt x="580450" y="2657515"/>
                </a:lnTo>
                <a:lnTo>
                  <a:pt x="578590" y="2657515"/>
                </a:lnTo>
                <a:lnTo>
                  <a:pt x="567897" y="2657515"/>
                </a:lnTo>
                <a:lnTo>
                  <a:pt x="567897" y="2646821"/>
                </a:lnTo>
                <a:lnTo>
                  <a:pt x="567897" y="2644728"/>
                </a:lnTo>
                <a:lnTo>
                  <a:pt x="567897" y="2642636"/>
                </a:lnTo>
                <a:lnTo>
                  <a:pt x="567897" y="2640311"/>
                </a:lnTo>
                <a:lnTo>
                  <a:pt x="567897" y="2640311"/>
                </a:lnTo>
                <a:close/>
                <a:moveTo>
                  <a:pt x="2484520" y="1476036"/>
                </a:moveTo>
                <a:lnTo>
                  <a:pt x="2486380" y="1476036"/>
                </a:lnTo>
                <a:lnTo>
                  <a:pt x="2488240" y="1476036"/>
                </a:lnTo>
                <a:lnTo>
                  <a:pt x="2490100" y="1476036"/>
                </a:lnTo>
                <a:lnTo>
                  <a:pt x="2533337" y="1497424"/>
                </a:lnTo>
                <a:lnTo>
                  <a:pt x="2535196" y="1497424"/>
                </a:lnTo>
                <a:lnTo>
                  <a:pt x="2536591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6591" y="1497424"/>
                </a:lnTo>
                <a:lnTo>
                  <a:pt x="2535196" y="1497424"/>
                </a:lnTo>
                <a:lnTo>
                  <a:pt x="2533337" y="1497424"/>
                </a:lnTo>
                <a:lnTo>
                  <a:pt x="2491262" y="1517185"/>
                </a:lnTo>
                <a:lnTo>
                  <a:pt x="2489402" y="1517185"/>
                </a:lnTo>
                <a:lnTo>
                  <a:pt x="2487542" y="1517185"/>
                </a:lnTo>
                <a:lnTo>
                  <a:pt x="2485683" y="1517185"/>
                </a:lnTo>
                <a:lnTo>
                  <a:pt x="2483591" y="1517185"/>
                </a:lnTo>
                <a:lnTo>
                  <a:pt x="2481498" y="1517185"/>
                </a:lnTo>
                <a:lnTo>
                  <a:pt x="2479174" y="1517185"/>
                </a:lnTo>
                <a:lnTo>
                  <a:pt x="2476849" y="1517185"/>
                </a:lnTo>
                <a:lnTo>
                  <a:pt x="2474525" y="1517185"/>
                </a:lnTo>
                <a:lnTo>
                  <a:pt x="2472200" y="1517185"/>
                </a:lnTo>
                <a:lnTo>
                  <a:pt x="2469643" y="1517185"/>
                </a:lnTo>
                <a:lnTo>
                  <a:pt x="2438029" y="1517185"/>
                </a:lnTo>
                <a:lnTo>
                  <a:pt x="2435472" y="1517185"/>
                </a:lnTo>
                <a:lnTo>
                  <a:pt x="2433147" y="1517185"/>
                </a:lnTo>
                <a:lnTo>
                  <a:pt x="2430822" y="1517185"/>
                </a:lnTo>
                <a:lnTo>
                  <a:pt x="2428498" y="1517185"/>
                </a:lnTo>
                <a:lnTo>
                  <a:pt x="2426173" y="1517185"/>
                </a:lnTo>
                <a:lnTo>
                  <a:pt x="2424081" y="1517185"/>
                </a:lnTo>
                <a:lnTo>
                  <a:pt x="2421989" y="1517185"/>
                </a:lnTo>
                <a:lnTo>
                  <a:pt x="2420129" y="1517185"/>
                </a:lnTo>
                <a:lnTo>
                  <a:pt x="2418270" y="1517185"/>
                </a:lnTo>
                <a:lnTo>
                  <a:pt x="2416410" y="1517185"/>
                </a:lnTo>
                <a:lnTo>
                  <a:pt x="2374335" y="1497424"/>
                </a:lnTo>
                <a:lnTo>
                  <a:pt x="2372475" y="1497424"/>
                </a:lnTo>
                <a:lnTo>
                  <a:pt x="2371080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71080" y="1497424"/>
                </a:lnTo>
                <a:lnTo>
                  <a:pt x="2372475" y="1497424"/>
                </a:lnTo>
                <a:lnTo>
                  <a:pt x="2374335" y="1497424"/>
                </a:lnTo>
                <a:lnTo>
                  <a:pt x="2416410" y="1477663"/>
                </a:lnTo>
                <a:lnTo>
                  <a:pt x="2418270" y="1477663"/>
                </a:lnTo>
                <a:lnTo>
                  <a:pt x="2420129" y="1477663"/>
                </a:lnTo>
                <a:lnTo>
                  <a:pt x="2421989" y="1477663"/>
                </a:lnTo>
                <a:lnTo>
                  <a:pt x="2424081" y="1477663"/>
                </a:lnTo>
                <a:lnTo>
                  <a:pt x="2426173" y="1477663"/>
                </a:lnTo>
                <a:lnTo>
                  <a:pt x="2428498" y="1477663"/>
                </a:lnTo>
                <a:lnTo>
                  <a:pt x="2430822" y="1477663"/>
                </a:lnTo>
                <a:lnTo>
                  <a:pt x="2433147" y="1477663"/>
                </a:lnTo>
                <a:lnTo>
                  <a:pt x="2435472" y="1477663"/>
                </a:lnTo>
                <a:lnTo>
                  <a:pt x="2438029" y="1477663"/>
                </a:lnTo>
                <a:lnTo>
                  <a:pt x="2468713" y="1477663"/>
                </a:lnTo>
                <a:lnTo>
                  <a:pt x="2471270" y="1477663"/>
                </a:lnTo>
                <a:lnTo>
                  <a:pt x="2473595" y="1477663"/>
                </a:lnTo>
                <a:lnTo>
                  <a:pt x="2475920" y="1477663"/>
                </a:lnTo>
                <a:lnTo>
                  <a:pt x="2478244" y="1477663"/>
                </a:lnTo>
                <a:lnTo>
                  <a:pt x="2480569" y="1477663"/>
                </a:lnTo>
                <a:lnTo>
                  <a:pt x="2484520" y="1474176"/>
                </a:lnTo>
                <a:lnTo>
                  <a:pt x="2486612" y="1474176"/>
                </a:lnTo>
                <a:lnTo>
                  <a:pt x="2486612" y="1474176"/>
                </a:lnTo>
                <a:close/>
                <a:moveTo>
                  <a:pt x="2740225" y="1488822"/>
                </a:moveTo>
                <a:lnTo>
                  <a:pt x="2742085" y="1488822"/>
                </a:lnTo>
                <a:lnTo>
                  <a:pt x="2743945" y="1488822"/>
                </a:lnTo>
                <a:lnTo>
                  <a:pt x="2745804" y="1488822"/>
                </a:lnTo>
                <a:lnTo>
                  <a:pt x="2787879" y="1508583"/>
                </a:lnTo>
                <a:lnTo>
                  <a:pt x="2789739" y="1508583"/>
                </a:lnTo>
                <a:lnTo>
                  <a:pt x="2791134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1134" y="1508583"/>
                </a:lnTo>
                <a:lnTo>
                  <a:pt x="2789739" y="1508583"/>
                </a:lnTo>
                <a:lnTo>
                  <a:pt x="2787879" y="1508583"/>
                </a:lnTo>
                <a:lnTo>
                  <a:pt x="2745804" y="1528344"/>
                </a:lnTo>
                <a:lnTo>
                  <a:pt x="2743945" y="1528344"/>
                </a:lnTo>
                <a:lnTo>
                  <a:pt x="2742085" y="1528344"/>
                </a:lnTo>
                <a:lnTo>
                  <a:pt x="2740225" y="1528344"/>
                </a:lnTo>
                <a:lnTo>
                  <a:pt x="2738133" y="1528344"/>
                </a:lnTo>
                <a:lnTo>
                  <a:pt x="2736041" y="1528344"/>
                </a:lnTo>
                <a:lnTo>
                  <a:pt x="2733716" y="1528344"/>
                </a:lnTo>
                <a:lnTo>
                  <a:pt x="2731392" y="1528344"/>
                </a:lnTo>
                <a:lnTo>
                  <a:pt x="2729067" y="1528344"/>
                </a:lnTo>
                <a:lnTo>
                  <a:pt x="2726743" y="1528344"/>
                </a:lnTo>
                <a:lnTo>
                  <a:pt x="2724185" y="1528344"/>
                </a:lnTo>
                <a:lnTo>
                  <a:pt x="2693733" y="1528344"/>
                </a:lnTo>
                <a:lnTo>
                  <a:pt x="2691176" y="1528344"/>
                </a:lnTo>
                <a:lnTo>
                  <a:pt x="2688852" y="1528344"/>
                </a:lnTo>
                <a:lnTo>
                  <a:pt x="2686527" y="1528344"/>
                </a:lnTo>
                <a:lnTo>
                  <a:pt x="2684202" y="1528344"/>
                </a:lnTo>
                <a:lnTo>
                  <a:pt x="2681878" y="1528344"/>
                </a:lnTo>
                <a:lnTo>
                  <a:pt x="2679786" y="1528344"/>
                </a:lnTo>
                <a:lnTo>
                  <a:pt x="2677694" y="1528344"/>
                </a:lnTo>
                <a:lnTo>
                  <a:pt x="2675834" y="1528344"/>
                </a:lnTo>
                <a:lnTo>
                  <a:pt x="2673974" y="1528344"/>
                </a:lnTo>
                <a:lnTo>
                  <a:pt x="2672115" y="1528344"/>
                </a:lnTo>
                <a:lnTo>
                  <a:pt x="2630040" y="1508583"/>
                </a:lnTo>
                <a:lnTo>
                  <a:pt x="2628180" y="1508583"/>
                </a:lnTo>
                <a:lnTo>
                  <a:pt x="2626785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6785" y="1508583"/>
                </a:lnTo>
                <a:lnTo>
                  <a:pt x="2628180" y="1508583"/>
                </a:lnTo>
                <a:lnTo>
                  <a:pt x="2630040" y="1508583"/>
                </a:lnTo>
                <a:lnTo>
                  <a:pt x="2672115" y="1488822"/>
                </a:lnTo>
                <a:lnTo>
                  <a:pt x="2673974" y="1488822"/>
                </a:lnTo>
                <a:lnTo>
                  <a:pt x="2675834" y="1488822"/>
                </a:lnTo>
                <a:lnTo>
                  <a:pt x="2677694" y="1488822"/>
                </a:lnTo>
                <a:lnTo>
                  <a:pt x="2679786" y="1488822"/>
                </a:lnTo>
                <a:lnTo>
                  <a:pt x="2681878" y="1488822"/>
                </a:lnTo>
                <a:lnTo>
                  <a:pt x="2684202" y="1488822"/>
                </a:lnTo>
                <a:lnTo>
                  <a:pt x="2686527" y="1488822"/>
                </a:lnTo>
                <a:lnTo>
                  <a:pt x="2688852" y="1488822"/>
                </a:lnTo>
                <a:lnTo>
                  <a:pt x="2691176" y="1488822"/>
                </a:lnTo>
                <a:lnTo>
                  <a:pt x="2693733" y="1488822"/>
                </a:lnTo>
                <a:lnTo>
                  <a:pt x="2724418" y="1488822"/>
                </a:lnTo>
                <a:lnTo>
                  <a:pt x="2726975" y="1488822"/>
                </a:lnTo>
                <a:lnTo>
                  <a:pt x="2729300" y="1488822"/>
                </a:lnTo>
                <a:lnTo>
                  <a:pt x="2731624" y="1488822"/>
                </a:lnTo>
                <a:lnTo>
                  <a:pt x="2733949" y="1488822"/>
                </a:lnTo>
                <a:lnTo>
                  <a:pt x="2736273" y="1488822"/>
                </a:lnTo>
                <a:lnTo>
                  <a:pt x="2738365" y="1488822"/>
                </a:lnTo>
                <a:lnTo>
                  <a:pt x="2740457" y="1488822"/>
                </a:lnTo>
                <a:lnTo>
                  <a:pt x="2740457" y="1488822"/>
                </a:lnTo>
                <a:close/>
                <a:moveTo>
                  <a:pt x="2856455" y="1493239"/>
                </a:moveTo>
                <a:lnTo>
                  <a:pt x="2896670" y="1469991"/>
                </a:lnTo>
                <a:cubicBezTo>
                  <a:pt x="2923077" y="1456156"/>
                  <a:pt x="2953785" y="1452992"/>
                  <a:pt x="2982447" y="1461157"/>
                </a:cubicBezTo>
                <a:lnTo>
                  <a:pt x="3026615" y="1476500"/>
                </a:lnTo>
                <a:cubicBezTo>
                  <a:pt x="3051255" y="1485102"/>
                  <a:pt x="3053115" y="1503003"/>
                  <a:pt x="3030799" y="1516488"/>
                </a:cubicBezTo>
                <a:lnTo>
                  <a:pt x="2990583" y="1539736"/>
                </a:lnTo>
                <a:cubicBezTo>
                  <a:pt x="2964176" y="1553569"/>
                  <a:pt x="2933468" y="1556730"/>
                  <a:pt x="2904806" y="1548570"/>
                </a:cubicBezTo>
                <a:lnTo>
                  <a:pt x="2860639" y="1533226"/>
                </a:lnTo>
                <a:cubicBezTo>
                  <a:pt x="2835998" y="1524624"/>
                  <a:pt x="2834138" y="1506723"/>
                  <a:pt x="2856455" y="1493239"/>
                </a:cubicBezTo>
                <a:lnTo>
                  <a:pt x="2856455" y="1493239"/>
                </a:lnTo>
                <a:close/>
                <a:moveTo>
                  <a:pt x="2150477" y="5914604"/>
                </a:moveTo>
                <a:lnTo>
                  <a:pt x="2134205" y="5847881"/>
                </a:lnTo>
                <a:cubicBezTo>
                  <a:pt x="2126208" y="5804755"/>
                  <a:pt x="2135112" y="5760235"/>
                  <a:pt x="2159078" y="5723503"/>
                </a:cubicBezTo>
                <a:lnTo>
                  <a:pt x="2199758" y="5668171"/>
                </a:lnTo>
                <a:cubicBezTo>
                  <a:pt x="2223004" y="5637252"/>
                  <a:pt x="2248575" y="5642366"/>
                  <a:pt x="2257641" y="5679796"/>
                </a:cubicBezTo>
                <a:lnTo>
                  <a:pt x="2273913" y="5746518"/>
                </a:lnTo>
                <a:cubicBezTo>
                  <a:pt x="2281909" y="5789644"/>
                  <a:pt x="2273006" y="5834165"/>
                  <a:pt x="2249040" y="5870897"/>
                </a:cubicBezTo>
                <a:lnTo>
                  <a:pt x="2208359" y="5926228"/>
                </a:lnTo>
                <a:cubicBezTo>
                  <a:pt x="2185113" y="5957148"/>
                  <a:pt x="2159543" y="5952033"/>
                  <a:pt x="2150477" y="5914604"/>
                </a:cubicBezTo>
                <a:lnTo>
                  <a:pt x="2150477" y="5914604"/>
                </a:lnTo>
                <a:close/>
                <a:moveTo>
                  <a:pt x="2208824" y="5557975"/>
                </a:moveTo>
                <a:lnTo>
                  <a:pt x="2192552" y="5491252"/>
                </a:lnTo>
                <a:cubicBezTo>
                  <a:pt x="2184556" y="5448126"/>
                  <a:pt x="2193459" y="5403606"/>
                  <a:pt x="2217425" y="5366874"/>
                </a:cubicBezTo>
                <a:lnTo>
                  <a:pt x="2258106" y="5311542"/>
                </a:lnTo>
                <a:cubicBezTo>
                  <a:pt x="2281351" y="5280623"/>
                  <a:pt x="2306922" y="5285737"/>
                  <a:pt x="2315988" y="5323167"/>
                </a:cubicBezTo>
                <a:lnTo>
                  <a:pt x="2332260" y="5389889"/>
                </a:lnTo>
                <a:cubicBezTo>
                  <a:pt x="2340256" y="5433015"/>
                  <a:pt x="2331353" y="5477536"/>
                  <a:pt x="2307387" y="5514268"/>
                </a:cubicBezTo>
                <a:lnTo>
                  <a:pt x="2266706" y="5569599"/>
                </a:lnTo>
                <a:cubicBezTo>
                  <a:pt x="2243461" y="5600519"/>
                  <a:pt x="2217890" y="5595404"/>
                  <a:pt x="2208824" y="5557975"/>
                </a:cubicBezTo>
                <a:lnTo>
                  <a:pt x="2208824" y="5557975"/>
                </a:lnTo>
                <a:close/>
                <a:moveTo>
                  <a:pt x="2278562" y="5195534"/>
                </a:moveTo>
                <a:lnTo>
                  <a:pt x="2262290" y="5128811"/>
                </a:lnTo>
                <a:cubicBezTo>
                  <a:pt x="2254293" y="5085685"/>
                  <a:pt x="2263196" y="5041164"/>
                  <a:pt x="2287163" y="5004432"/>
                </a:cubicBezTo>
                <a:lnTo>
                  <a:pt x="2327843" y="4949101"/>
                </a:lnTo>
                <a:cubicBezTo>
                  <a:pt x="2351089" y="4918181"/>
                  <a:pt x="2376660" y="4923296"/>
                  <a:pt x="2385725" y="4960725"/>
                </a:cubicBezTo>
                <a:lnTo>
                  <a:pt x="2401997" y="5027448"/>
                </a:lnTo>
                <a:cubicBezTo>
                  <a:pt x="2409994" y="5070574"/>
                  <a:pt x="2401091" y="5115094"/>
                  <a:pt x="2377125" y="5151827"/>
                </a:cubicBezTo>
                <a:lnTo>
                  <a:pt x="2336444" y="5207158"/>
                </a:lnTo>
                <a:cubicBezTo>
                  <a:pt x="2313198" y="5238078"/>
                  <a:pt x="2287628" y="5232963"/>
                  <a:pt x="2278562" y="5195534"/>
                </a:cubicBezTo>
                <a:lnTo>
                  <a:pt x="2278562" y="5195534"/>
                </a:lnTo>
                <a:close/>
                <a:moveTo>
                  <a:pt x="2319475" y="4850528"/>
                </a:moveTo>
                <a:lnTo>
                  <a:pt x="2303202" y="4783806"/>
                </a:lnTo>
                <a:cubicBezTo>
                  <a:pt x="2295276" y="4740773"/>
                  <a:pt x="2304179" y="4696322"/>
                  <a:pt x="2328076" y="4659660"/>
                </a:cubicBezTo>
                <a:lnTo>
                  <a:pt x="2368756" y="4604329"/>
                </a:lnTo>
                <a:cubicBezTo>
                  <a:pt x="2392002" y="4573408"/>
                  <a:pt x="2417572" y="4578523"/>
                  <a:pt x="2426638" y="4615953"/>
                </a:cubicBezTo>
                <a:lnTo>
                  <a:pt x="2442910" y="4682675"/>
                </a:lnTo>
                <a:cubicBezTo>
                  <a:pt x="2450907" y="4725801"/>
                  <a:pt x="2442004" y="4770322"/>
                  <a:pt x="2418037" y="4807054"/>
                </a:cubicBezTo>
                <a:lnTo>
                  <a:pt x="2377357" y="4862385"/>
                </a:lnTo>
                <a:cubicBezTo>
                  <a:pt x="2354111" y="4893306"/>
                  <a:pt x="2328541" y="4888191"/>
                  <a:pt x="2319475" y="4850761"/>
                </a:cubicBezTo>
                <a:lnTo>
                  <a:pt x="2319475" y="4850761"/>
                </a:lnTo>
                <a:close/>
                <a:moveTo>
                  <a:pt x="2377822" y="4499711"/>
                </a:moveTo>
                <a:lnTo>
                  <a:pt x="2361550" y="4432989"/>
                </a:lnTo>
                <a:cubicBezTo>
                  <a:pt x="2353553" y="4389863"/>
                  <a:pt x="2362456" y="4345343"/>
                  <a:pt x="2386423" y="4308610"/>
                </a:cubicBezTo>
                <a:lnTo>
                  <a:pt x="2427103" y="4253279"/>
                </a:lnTo>
                <a:cubicBezTo>
                  <a:pt x="2450349" y="4222359"/>
                  <a:pt x="2475920" y="4227473"/>
                  <a:pt x="2484985" y="4264903"/>
                </a:cubicBezTo>
                <a:lnTo>
                  <a:pt x="2501257" y="4331626"/>
                </a:lnTo>
                <a:cubicBezTo>
                  <a:pt x="2509254" y="4374752"/>
                  <a:pt x="2500351" y="4419272"/>
                  <a:pt x="2476384" y="4456004"/>
                </a:cubicBezTo>
                <a:lnTo>
                  <a:pt x="2435704" y="4511336"/>
                </a:lnTo>
                <a:cubicBezTo>
                  <a:pt x="2412458" y="4542256"/>
                  <a:pt x="2386888" y="4537141"/>
                  <a:pt x="2377822" y="4499711"/>
                </a:cubicBezTo>
                <a:lnTo>
                  <a:pt x="2377822" y="4499711"/>
                </a:lnTo>
                <a:close/>
                <a:moveTo>
                  <a:pt x="764325" y="2418057"/>
                </a:moveTo>
                <a:lnTo>
                  <a:pt x="787571" y="2365284"/>
                </a:lnTo>
                <a:cubicBezTo>
                  <a:pt x="804238" y="2332689"/>
                  <a:pt x="832777" y="2307721"/>
                  <a:pt x="867304" y="2295539"/>
                </a:cubicBezTo>
                <a:lnTo>
                  <a:pt x="922629" y="2279265"/>
                </a:lnTo>
                <a:cubicBezTo>
                  <a:pt x="953546" y="2270198"/>
                  <a:pt x="969121" y="2286937"/>
                  <a:pt x="955406" y="2316462"/>
                </a:cubicBezTo>
                <a:lnTo>
                  <a:pt x="932160" y="2369236"/>
                </a:lnTo>
                <a:cubicBezTo>
                  <a:pt x="915493" y="2401830"/>
                  <a:pt x="886954" y="2426799"/>
                  <a:pt x="852427" y="2438981"/>
                </a:cubicBezTo>
                <a:lnTo>
                  <a:pt x="797101" y="2455254"/>
                </a:lnTo>
                <a:cubicBezTo>
                  <a:pt x="766184" y="2464321"/>
                  <a:pt x="750610" y="2447582"/>
                  <a:pt x="764325" y="2418057"/>
                </a:cubicBezTo>
                <a:lnTo>
                  <a:pt x="764325" y="2418057"/>
                </a:lnTo>
                <a:close/>
                <a:moveTo>
                  <a:pt x="1875013" y="3473531"/>
                </a:moveTo>
                <a:lnTo>
                  <a:pt x="1892680" y="3418665"/>
                </a:lnTo>
                <a:cubicBezTo>
                  <a:pt x="1905884" y="3384373"/>
                  <a:pt x="1931756" y="3356499"/>
                  <a:pt x="1964975" y="3340783"/>
                </a:cubicBezTo>
                <a:lnTo>
                  <a:pt x="2018208" y="3319162"/>
                </a:lnTo>
                <a:cubicBezTo>
                  <a:pt x="2047963" y="3307073"/>
                  <a:pt x="2064700" y="3322184"/>
                  <a:pt x="2054471" y="3352872"/>
                </a:cubicBezTo>
                <a:lnTo>
                  <a:pt x="2036805" y="3407738"/>
                </a:lnTo>
                <a:cubicBezTo>
                  <a:pt x="2023601" y="3442029"/>
                  <a:pt x="1997728" y="3469904"/>
                  <a:pt x="1964510" y="3485620"/>
                </a:cubicBezTo>
                <a:lnTo>
                  <a:pt x="1911277" y="3507241"/>
                </a:lnTo>
                <a:cubicBezTo>
                  <a:pt x="1881522" y="3519330"/>
                  <a:pt x="1864785" y="3504219"/>
                  <a:pt x="1875013" y="3473531"/>
                </a:cubicBezTo>
                <a:lnTo>
                  <a:pt x="1875013" y="3473531"/>
                </a:lnTo>
                <a:close/>
                <a:moveTo>
                  <a:pt x="1682072" y="3717870"/>
                </a:moveTo>
                <a:lnTo>
                  <a:pt x="1699739" y="3663004"/>
                </a:lnTo>
                <a:cubicBezTo>
                  <a:pt x="1712938" y="3628713"/>
                  <a:pt x="1738816" y="3600838"/>
                  <a:pt x="1772034" y="3585123"/>
                </a:cubicBezTo>
                <a:lnTo>
                  <a:pt x="1825267" y="3563502"/>
                </a:lnTo>
                <a:cubicBezTo>
                  <a:pt x="1855022" y="3551413"/>
                  <a:pt x="1871759" y="3566524"/>
                  <a:pt x="1861531" y="3597212"/>
                </a:cubicBezTo>
                <a:lnTo>
                  <a:pt x="1843864" y="3652078"/>
                </a:lnTo>
                <a:cubicBezTo>
                  <a:pt x="1830660" y="3686369"/>
                  <a:pt x="1804787" y="3714244"/>
                  <a:pt x="1771569" y="3729960"/>
                </a:cubicBezTo>
                <a:lnTo>
                  <a:pt x="1717406" y="3752510"/>
                </a:lnTo>
                <a:cubicBezTo>
                  <a:pt x="1687651" y="3764600"/>
                  <a:pt x="1670914" y="3749488"/>
                  <a:pt x="1681143" y="3718800"/>
                </a:cubicBezTo>
                <a:lnTo>
                  <a:pt x="1681143" y="3718800"/>
                </a:lnTo>
                <a:close/>
                <a:moveTo>
                  <a:pt x="1502149" y="3950353"/>
                </a:moveTo>
                <a:lnTo>
                  <a:pt x="1519816" y="3895487"/>
                </a:lnTo>
                <a:cubicBezTo>
                  <a:pt x="1533015" y="3861196"/>
                  <a:pt x="1558902" y="3833322"/>
                  <a:pt x="1592111" y="3817606"/>
                </a:cubicBezTo>
                <a:lnTo>
                  <a:pt x="1645344" y="3795985"/>
                </a:lnTo>
                <a:cubicBezTo>
                  <a:pt x="1675099" y="3783896"/>
                  <a:pt x="1691836" y="3799007"/>
                  <a:pt x="1681607" y="3829695"/>
                </a:cubicBezTo>
                <a:lnTo>
                  <a:pt x="1663941" y="3884561"/>
                </a:lnTo>
                <a:cubicBezTo>
                  <a:pt x="1650593" y="3918573"/>
                  <a:pt x="1624722" y="3946192"/>
                  <a:pt x="1591646" y="3961745"/>
                </a:cubicBezTo>
                <a:lnTo>
                  <a:pt x="1538413" y="3983366"/>
                </a:lnTo>
                <a:cubicBezTo>
                  <a:pt x="1508658" y="3995455"/>
                  <a:pt x="1491921" y="3980344"/>
                  <a:pt x="1502149" y="3949656"/>
                </a:cubicBezTo>
                <a:lnTo>
                  <a:pt x="1502149" y="3949656"/>
                </a:lnTo>
                <a:close/>
                <a:moveTo>
                  <a:pt x="1305024" y="4182837"/>
                </a:moveTo>
                <a:lnTo>
                  <a:pt x="1322226" y="4126343"/>
                </a:lnTo>
                <a:cubicBezTo>
                  <a:pt x="1335425" y="4092052"/>
                  <a:pt x="1361312" y="4064177"/>
                  <a:pt x="1394521" y="4048461"/>
                </a:cubicBezTo>
                <a:lnTo>
                  <a:pt x="1447754" y="4026841"/>
                </a:lnTo>
                <a:cubicBezTo>
                  <a:pt x="1477509" y="4014751"/>
                  <a:pt x="1494246" y="4029863"/>
                  <a:pt x="1484017" y="4060551"/>
                </a:cubicBezTo>
                <a:lnTo>
                  <a:pt x="1466350" y="4115417"/>
                </a:lnTo>
                <a:cubicBezTo>
                  <a:pt x="1453152" y="4149708"/>
                  <a:pt x="1427265" y="4177583"/>
                  <a:pt x="1394056" y="4193299"/>
                </a:cubicBezTo>
                <a:lnTo>
                  <a:pt x="1340823" y="4214920"/>
                </a:lnTo>
                <a:cubicBezTo>
                  <a:pt x="1311068" y="4227009"/>
                  <a:pt x="1294331" y="4211897"/>
                  <a:pt x="1304559" y="4181209"/>
                </a:cubicBezTo>
                <a:lnTo>
                  <a:pt x="1304559" y="4181209"/>
                </a:lnTo>
                <a:close/>
                <a:moveTo>
                  <a:pt x="1060710" y="4316980"/>
                </a:moveTo>
                <a:lnTo>
                  <a:pt x="1097903" y="4273040"/>
                </a:lnTo>
                <a:cubicBezTo>
                  <a:pt x="1123204" y="4246491"/>
                  <a:pt x="1157743" y="4230682"/>
                  <a:pt x="1194374" y="4228869"/>
                </a:cubicBezTo>
                <a:lnTo>
                  <a:pt x="1252024" y="4228869"/>
                </a:lnTo>
                <a:cubicBezTo>
                  <a:pt x="1284335" y="4228869"/>
                  <a:pt x="1293634" y="4249327"/>
                  <a:pt x="1272712" y="4273970"/>
                </a:cubicBezTo>
                <a:lnTo>
                  <a:pt x="1235519" y="4317910"/>
                </a:lnTo>
                <a:cubicBezTo>
                  <a:pt x="1210218" y="4344459"/>
                  <a:pt x="1175679" y="4360268"/>
                  <a:pt x="1139049" y="4362081"/>
                </a:cubicBezTo>
                <a:lnTo>
                  <a:pt x="1081399" y="4362081"/>
                </a:lnTo>
                <a:cubicBezTo>
                  <a:pt x="1049087" y="4362081"/>
                  <a:pt x="1039788" y="4341623"/>
                  <a:pt x="1060710" y="4316980"/>
                </a:cubicBezTo>
                <a:lnTo>
                  <a:pt x="1060710" y="4316980"/>
                </a:lnTo>
                <a:close/>
                <a:moveTo>
                  <a:pt x="1487969" y="3217799"/>
                </a:moveTo>
                <a:lnTo>
                  <a:pt x="1503079" y="3162236"/>
                </a:lnTo>
                <a:cubicBezTo>
                  <a:pt x="1515002" y="3127270"/>
                  <a:pt x="1539993" y="3098280"/>
                  <a:pt x="1572817" y="3081332"/>
                </a:cubicBezTo>
                <a:lnTo>
                  <a:pt x="1625120" y="3058083"/>
                </a:lnTo>
                <a:cubicBezTo>
                  <a:pt x="1654410" y="3044599"/>
                  <a:pt x="1671612" y="3058083"/>
                  <a:pt x="1662778" y="3090166"/>
                </a:cubicBezTo>
                <a:lnTo>
                  <a:pt x="1647668" y="3144800"/>
                </a:lnTo>
                <a:cubicBezTo>
                  <a:pt x="1635746" y="3179765"/>
                  <a:pt x="1610754" y="3208755"/>
                  <a:pt x="1577931" y="3225704"/>
                </a:cubicBezTo>
                <a:lnTo>
                  <a:pt x="1525628" y="3248952"/>
                </a:lnTo>
                <a:cubicBezTo>
                  <a:pt x="1496338" y="3262436"/>
                  <a:pt x="1479136" y="3248952"/>
                  <a:pt x="1487969" y="3216869"/>
                </a:cubicBezTo>
                <a:lnTo>
                  <a:pt x="1487969" y="3216869"/>
                </a:lnTo>
                <a:close/>
                <a:moveTo>
                  <a:pt x="1290844" y="3450282"/>
                </a:moveTo>
                <a:lnTo>
                  <a:pt x="1305954" y="3394719"/>
                </a:lnTo>
                <a:cubicBezTo>
                  <a:pt x="1317877" y="3359754"/>
                  <a:pt x="1342868" y="3330763"/>
                  <a:pt x="1375692" y="3313815"/>
                </a:cubicBezTo>
                <a:lnTo>
                  <a:pt x="1427995" y="3290567"/>
                </a:lnTo>
                <a:cubicBezTo>
                  <a:pt x="1457285" y="3277083"/>
                  <a:pt x="1474487" y="3290567"/>
                  <a:pt x="1465653" y="3322649"/>
                </a:cubicBezTo>
                <a:lnTo>
                  <a:pt x="1450543" y="3378212"/>
                </a:lnTo>
                <a:cubicBezTo>
                  <a:pt x="1438621" y="3413178"/>
                  <a:pt x="1413629" y="3442169"/>
                  <a:pt x="1380806" y="3459117"/>
                </a:cubicBezTo>
                <a:lnTo>
                  <a:pt x="1328502" y="3482365"/>
                </a:lnTo>
                <a:cubicBezTo>
                  <a:pt x="1299213" y="3495849"/>
                  <a:pt x="1282011" y="3482365"/>
                  <a:pt x="1290844" y="3450282"/>
                </a:cubicBezTo>
                <a:lnTo>
                  <a:pt x="1290844" y="3450282"/>
                </a:lnTo>
                <a:close/>
                <a:moveTo>
                  <a:pt x="1093719" y="3690438"/>
                </a:moveTo>
                <a:lnTo>
                  <a:pt x="1108829" y="3634874"/>
                </a:lnTo>
                <a:cubicBezTo>
                  <a:pt x="1120752" y="3599909"/>
                  <a:pt x="1145743" y="3570918"/>
                  <a:pt x="1178566" y="3553970"/>
                </a:cubicBezTo>
                <a:lnTo>
                  <a:pt x="1230870" y="3530722"/>
                </a:lnTo>
                <a:cubicBezTo>
                  <a:pt x="1260160" y="3517238"/>
                  <a:pt x="1277361" y="3530722"/>
                  <a:pt x="1268528" y="3562804"/>
                </a:cubicBezTo>
                <a:lnTo>
                  <a:pt x="1252488" y="3616275"/>
                </a:lnTo>
                <a:cubicBezTo>
                  <a:pt x="1240566" y="3651241"/>
                  <a:pt x="1215574" y="3680232"/>
                  <a:pt x="1182751" y="3697179"/>
                </a:cubicBezTo>
                <a:lnTo>
                  <a:pt x="1130447" y="3720428"/>
                </a:lnTo>
                <a:cubicBezTo>
                  <a:pt x="1101158" y="3733912"/>
                  <a:pt x="1083956" y="3720428"/>
                  <a:pt x="1092789" y="3688345"/>
                </a:cubicBezTo>
                <a:lnTo>
                  <a:pt x="1092789" y="3688345"/>
                </a:lnTo>
                <a:close/>
                <a:moveTo>
                  <a:pt x="895897" y="3901765"/>
                </a:moveTo>
                <a:lnTo>
                  <a:pt x="917980" y="3848526"/>
                </a:lnTo>
                <a:cubicBezTo>
                  <a:pt x="933811" y="3814956"/>
                  <a:pt x="962068" y="3788871"/>
                  <a:pt x="996784" y="3775759"/>
                </a:cubicBezTo>
                <a:lnTo>
                  <a:pt x="1051644" y="3758555"/>
                </a:lnTo>
                <a:cubicBezTo>
                  <a:pt x="1082329" y="3749023"/>
                  <a:pt x="1098136" y="3765297"/>
                  <a:pt x="1085118" y="3795055"/>
                </a:cubicBezTo>
                <a:lnTo>
                  <a:pt x="1063034" y="3848293"/>
                </a:lnTo>
                <a:cubicBezTo>
                  <a:pt x="1047076" y="3881329"/>
                  <a:pt x="1019028" y="3906972"/>
                  <a:pt x="984696" y="3919898"/>
                </a:cubicBezTo>
                <a:lnTo>
                  <a:pt x="929836" y="3937102"/>
                </a:lnTo>
                <a:cubicBezTo>
                  <a:pt x="899151" y="3946634"/>
                  <a:pt x="883344" y="3930360"/>
                  <a:pt x="896361" y="3900602"/>
                </a:cubicBezTo>
                <a:lnTo>
                  <a:pt x="896361" y="3900602"/>
                </a:lnTo>
                <a:close/>
                <a:moveTo>
                  <a:pt x="661810" y="4087751"/>
                </a:moveTo>
                <a:lnTo>
                  <a:pt x="693192" y="4039627"/>
                </a:lnTo>
                <a:cubicBezTo>
                  <a:pt x="714950" y="4010055"/>
                  <a:pt x="747244" y="3989992"/>
                  <a:pt x="783386" y="3983599"/>
                </a:cubicBezTo>
                <a:lnTo>
                  <a:pt x="840571" y="3976624"/>
                </a:lnTo>
                <a:cubicBezTo>
                  <a:pt x="872651" y="3972672"/>
                  <a:pt x="884274" y="3991735"/>
                  <a:pt x="866607" y="4018704"/>
                </a:cubicBezTo>
                <a:lnTo>
                  <a:pt x="835225" y="4066828"/>
                </a:lnTo>
                <a:cubicBezTo>
                  <a:pt x="813467" y="4096400"/>
                  <a:pt x="781173" y="4116463"/>
                  <a:pt x="745031" y="4122856"/>
                </a:cubicBezTo>
                <a:lnTo>
                  <a:pt x="687846" y="4129830"/>
                </a:lnTo>
                <a:cubicBezTo>
                  <a:pt x="655767" y="4133783"/>
                  <a:pt x="644144" y="4114719"/>
                  <a:pt x="661810" y="4087751"/>
                </a:cubicBezTo>
                <a:lnTo>
                  <a:pt x="661810" y="4087751"/>
                </a:lnTo>
                <a:close/>
                <a:moveTo>
                  <a:pt x="1096509" y="2873724"/>
                </a:moveTo>
                <a:lnTo>
                  <a:pt x="1119754" y="2812116"/>
                </a:lnTo>
                <a:cubicBezTo>
                  <a:pt x="1136161" y="2773710"/>
                  <a:pt x="1166704" y="2743069"/>
                  <a:pt x="1205067" y="2726562"/>
                </a:cubicBezTo>
                <a:lnTo>
                  <a:pt x="1266668" y="2703314"/>
                </a:lnTo>
                <a:cubicBezTo>
                  <a:pt x="1301072" y="2690760"/>
                  <a:pt x="1318972" y="2708661"/>
                  <a:pt x="1306651" y="2743069"/>
                </a:cubicBezTo>
                <a:lnTo>
                  <a:pt x="1283405" y="2804677"/>
                </a:lnTo>
                <a:cubicBezTo>
                  <a:pt x="1266998" y="2843083"/>
                  <a:pt x="1236456" y="2873724"/>
                  <a:pt x="1198093" y="2890231"/>
                </a:cubicBezTo>
                <a:lnTo>
                  <a:pt x="1136491" y="2913479"/>
                </a:lnTo>
                <a:cubicBezTo>
                  <a:pt x="1102087" y="2926033"/>
                  <a:pt x="1084188" y="2908132"/>
                  <a:pt x="1096509" y="2873724"/>
                </a:cubicBezTo>
                <a:lnTo>
                  <a:pt x="1096509" y="2873724"/>
                </a:lnTo>
                <a:close/>
                <a:moveTo>
                  <a:pt x="896826" y="3099465"/>
                </a:moveTo>
                <a:lnTo>
                  <a:pt x="912633" y="3044134"/>
                </a:lnTo>
                <a:cubicBezTo>
                  <a:pt x="924761" y="3009518"/>
                  <a:pt x="949729" y="2980876"/>
                  <a:pt x="982371" y="2964160"/>
                </a:cubicBezTo>
                <a:lnTo>
                  <a:pt x="1034907" y="2940912"/>
                </a:lnTo>
                <a:cubicBezTo>
                  <a:pt x="1064429" y="2927893"/>
                  <a:pt x="1081399" y="2942539"/>
                  <a:pt x="1072333" y="2973460"/>
                </a:cubicBezTo>
                <a:lnTo>
                  <a:pt x="1056526" y="3028790"/>
                </a:lnTo>
                <a:cubicBezTo>
                  <a:pt x="1044398" y="3063407"/>
                  <a:pt x="1019430" y="3092049"/>
                  <a:pt x="986788" y="3108765"/>
                </a:cubicBezTo>
                <a:lnTo>
                  <a:pt x="934252" y="3132013"/>
                </a:lnTo>
                <a:cubicBezTo>
                  <a:pt x="904730" y="3145032"/>
                  <a:pt x="887760" y="3130386"/>
                  <a:pt x="896826" y="3099465"/>
                </a:cubicBezTo>
                <a:lnTo>
                  <a:pt x="896826" y="3099465"/>
                </a:lnTo>
                <a:close/>
                <a:moveTo>
                  <a:pt x="699701" y="3339621"/>
                </a:moveTo>
                <a:lnTo>
                  <a:pt x="715508" y="3284289"/>
                </a:lnTo>
                <a:cubicBezTo>
                  <a:pt x="727636" y="3249673"/>
                  <a:pt x="752604" y="3221031"/>
                  <a:pt x="785246" y="3204315"/>
                </a:cubicBezTo>
                <a:lnTo>
                  <a:pt x="837782" y="3181067"/>
                </a:lnTo>
                <a:cubicBezTo>
                  <a:pt x="867304" y="3168048"/>
                  <a:pt x="884274" y="3182694"/>
                  <a:pt x="875208" y="3213615"/>
                </a:cubicBezTo>
                <a:lnTo>
                  <a:pt x="859400" y="3268945"/>
                </a:lnTo>
                <a:cubicBezTo>
                  <a:pt x="847273" y="3303562"/>
                  <a:pt x="822305" y="3332204"/>
                  <a:pt x="789663" y="3348920"/>
                </a:cubicBezTo>
                <a:lnTo>
                  <a:pt x="737127" y="3372168"/>
                </a:lnTo>
                <a:cubicBezTo>
                  <a:pt x="707605" y="3385187"/>
                  <a:pt x="690635" y="3370541"/>
                  <a:pt x="699701" y="3339621"/>
                </a:cubicBezTo>
                <a:lnTo>
                  <a:pt x="699701" y="3339621"/>
                </a:lnTo>
                <a:close/>
                <a:moveTo>
                  <a:pt x="515361" y="3589772"/>
                </a:moveTo>
                <a:lnTo>
                  <a:pt x="531866" y="3534906"/>
                </a:lnTo>
                <a:cubicBezTo>
                  <a:pt x="543993" y="3500290"/>
                  <a:pt x="568962" y="3471648"/>
                  <a:pt x="601604" y="3454932"/>
                </a:cubicBezTo>
                <a:lnTo>
                  <a:pt x="654139" y="3431684"/>
                </a:lnTo>
                <a:cubicBezTo>
                  <a:pt x="683661" y="3418665"/>
                  <a:pt x="700631" y="3433311"/>
                  <a:pt x="691565" y="3464232"/>
                </a:cubicBezTo>
                <a:lnTo>
                  <a:pt x="675061" y="3520027"/>
                </a:lnTo>
                <a:cubicBezTo>
                  <a:pt x="662933" y="3554644"/>
                  <a:pt x="637965" y="3583286"/>
                  <a:pt x="605323" y="3600002"/>
                </a:cubicBezTo>
                <a:lnTo>
                  <a:pt x="552787" y="3623250"/>
                </a:lnTo>
                <a:cubicBezTo>
                  <a:pt x="523265" y="3636269"/>
                  <a:pt x="506295" y="3621622"/>
                  <a:pt x="515361" y="3590702"/>
                </a:cubicBezTo>
                <a:lnTo>
                  <a:pt x="515361" y="3590702"/>
                </a:lnTo>
                <a:close/>
                <a:moveTo>
                  <a:pt x="297780" y="3824580"/>
                </a:moveTo>
                <a:lnTo>
                  <a:pt x="315679" y="3769947"/>
                </a:lnTo>
                <a:cubicBezTo>
                  <a:pt x="329034" y="3735795"/>
                  <a:pt x="354997" y="3708083"/>
                  <a:pt x="388206" y="3692530"/>
                </a:cubicBezTo>
                <a:lnTo>
                  <a:pt x="441672" y="3671141"/>
                </a:lnTo>
                <a:cubicBezTo>
                  <a:pt x="471659" y="3659285"/>
                  <a:pt x="488164" y="3674396"/>
                  <a:pt x="477703" y="3705084"/>
                </a:cubicBezTo>
                <a:lnTo>
                  <a:pt x="459804" y="3759717"/>
                </a:lnTo>
                <a:cubicBezTo>
                  <a:pt x="446449" y="3793869"/>
                  <a:pt x="420486" y="3821581"/>
                  <a:pt x="387276" y="3837134"/>
                </a:cubicBezTo>
                <a:lnTo>
                  <a:pt x="333811" y="3858523"/>
                </a:lnTo>
                <a:cubicBezTo>
                  <a:pt x="303824" y="3870380"/>
                  <a:pt x="287319" y="3855268"/>
                  <a:pt x="297780" y="3824580"/>
                </a:cubicBezTo>
                <a:lnTo>
                  <a:pt x="297780" y="3824580"/>
                </a:lnTo>
                <a:close/>
                <a:moveTo>
                  <a:pt x="86475" y="3483527"/>
                </a:moveTo>
                <a:lnTo>
                  <a:pt x="84615" y="3427034"/>
                </a:lnTo>
                <a:cubicBezTo>
                  <a:pt x="85505" y="3390325"/>
                  <a:pt x="100490" y="3355360"/>
                  <a:pt x="126458" y="3329391"/>
                </a:cubicBezTo>
                <a:lnTo>
                  <a:pt x="169462" y="3291031"/>
                </a:lnTo>
                <a:cubicBezTo>
                  <a:pt x="192708" y="3269643"/>
                  <a:pt x="213862" y="3278477"/>
                  <a:pt x="215954" y="3310560"/>
                </a:cubicBezTo>
                <a:lnTo>
                  <a:pt x="217814" y="3367984"/>
                </a:lnTo>
                <a:cubicBezTo>
                  <a:pt x="216924" y="3404692"/>
                  <a:pt x="201939" y="3439658"/>
                  <a:pt x="175971" y="3465626"/>
                </a:cubicBezTo>
                <a:lnTo>
                  <a:pt x="132966" y="3503986"/>
                </a:lnTo>
                <a:cubicBezTo>
                  <a:pt x="109721" y="3525374"/>
                  <a:pt x="88567" y="3516540"/>
                  <a:pt x="86475" y="3484457"/>
                </a:cubicBezTo>
                <a:lnTo>
                  <a:pt x="86475" y="3484457"/>
                </a:lnTo>
                <a:close/>
                <a:moveTo>
                  <a:pt x="206423" y="3190134"/>
                </a:moveTo>
                <a:lnTo>
                  <a:pt x="214095" y="3133175"/>
                </a:lnTo>
                <a:cubicBezTo>
                  <a:pt x="221071" y="3097140"/>
                  <a:pt x="241627" y="3065197"/>
                  <a:pt x="271512" y="3043902"/>
                </a:cubicBezTo>
                <a:lnTo>
                  <a:pt x="320328" y="3013214"/>
                </a:lnTo>
                <a:cubicBezTo>
                  <a:pt x="347526" y="2996010"/>
                  <a:pt x="366820" y="3008099"/>
                  <a:pt x="361938" y="3039950"/>
                </a:cubicBezTo>
                <a:lnTo>
                  <a:pt x="354267" y="3096908"/>
                </a:lnTo>
                <a:cubicBezTo>
                  <a:pt x="347291" y="3132943"/>
                  <a:pt x="326735" y="3164886"/>
                  <a:pt x="296850" y="3186182"/>
                </a:cubicBezTo>
                <a:lnTo>
                  <a:pt x="248731" y="3217799"/>
                </a:lnTo>
                <a:cubicBezTo>
                  <a:pt x="221533" y="3235003"/>
                  <a:pt x="202239" y="3222914"/>
                  <a:pt x="207121" y="3191064"/>
                </a:cubicBezTo>
                <a:lnTo>
                  <a:pt x="207121" y="3191064"/>
                </a:lnTo>
                <a:close/>
                <a:moveTo>
                  <a:pt x="378211" y="2913014"/>
                </a:moveTo>
                <a:lnTo>
                  <a:pt x="385882" y="2856056"/>
                </a:lnTo>
                <a:cubicBezTo>
                  <a:pt x="392858" y="2820021"/>
                  <a:pt x="413414" y="2788078"/>
                  <a:pt x="443299" y="2766782"/>
                </a:cubicBezTo>
                <a:lnTo>
                  <a:pt x="491883" y="2736094"/>
                </a:lnTo>
                <a:cubicBezTo>
                  <a:pt x="519081" y="2718890"/>
                  <a:pt x="538375" y="2730979"/>
                  <a:pt x="533493" y="2762830"/>
                </a:cubicBezTo>
                <a:lnTo>
                  <a:pt x="525822" y="2819788"/>
                </a:lnTo>
                <a:cubicBezTo>
                  <a:pt x="518846" y="2855823"/>
                  <a:pt x="498289" y="2887766"/>
                  <a:pt x="468405" y="2909062"/>
                </a:cubicBezTo>
                <a:lnTo>
                  <a:pt x="420518" y="2938819"/>
                </a:lnTo>
                <a:cubicBezTo>
                  <a:pt x="393320" y="2956023"/>
                  <a:pt x="374026" y="2943934"/>
                  <a:pt x="378908" y="2912084"/>
                </a:cubicBezTo>
                <a:lnTo>
                  <a:pt x="378908" y="2912084"/>
                </a:lnTo>
                <a:close/>
                <a:moveTo>
                  <a:pt x="555112" y="2638916"/>
                </a:moveTo>
                <a:lnTo>
                  <a:pt x="573244" y="2584283"/>
                </a:lnTo>
                <a:cubicBezTo>
                  <a:pt x="586703" y="2550178"/>
                  <a:pt x="612750" y="2522535"/>
                  <a:pt x="646003" y="2507098"/>
                </a:cubicBezTo>
                <a:lnTo>
                  <a:pt x="699469" y="2485710"/>
                </a:lnTo>
                <a:cubicBezTo>
                  <a:pt x="729456" y="2473853"/>
                  <a:pt x="745960" y="2489197"/>
                  <a:pt x="735500" y="2519652"/>
                </a:cubicBezTo>
                <a:lnTo>
                  <a:pt x="717833" y="2574286"/>
                </a:lnTo>
                <a:cubicBezTo>
                  <a:pt x="704374" y="2608391"/>
                  <a:pt x="678327" y="2636033"/>
                  <a:pt x="645073" y="2651470"/>
                </a:cubicBezTo>
                <a:lnTo>
                  <a:pt x="591608" y="2672859"/>
                </a:lnTo>
                <a:cubicBezTo>
                  <a:pt x="561621" y="2684716"/>
                  <a:pt x="545116" y="2669372"/>
                  <a:pt x="555577" y="2638916"/>
                </a:cubicBezTo>
                <a:lnTo>
                  <a:pt x="555577" y="2638916"/>
                </a:lnTo>
                <a:close/>
                <a:moveTo>
                  <a:pt x="2368291" y="1484870"/>
                </a:moveTo>
                <a:lnTo>
                  <a:pt x="2410599" y="1465109"/>
                </a:lnTo>
                <a:cubicBezTo>
                  <a:pt x="2438284" y="1454047"/>
                  <a:pt x="2469155" y="1454047"/>
                  <a:pt x="2496841" y="1465109"/>
                </a:cubicBezTo>
                <a:lnTo>
                  <a:pt x="2539148" y="1484870"/>
                </a:lnTo>
                <a:cubicBezTo>
                  <a:pt x="2562394" y="1496029"/>
                  <a:pt x="2562394" y="1513930"/>
                  <a:pt x="2539148" y="1525090"/>
                </a:cubicBezTo>
                <a:lnTo>
                  <a:pt x="2496841" y="1544851"/>
                </a:lnTo>
                <a:cubicBezTo>
                  <a:pt x="2469155" y="1555917"/>
                  <a:pt x="2438284" y="1555917"/>
                  <a:pt x="2410599" y="1544851"/>
                </a:cubicBezTo>
                <a:lnTo>
                  <a:pt x="2368291" y="1525090"/>
                </a:lnTo>
                <a:cubicBezTo>
                  <a:pt x="2345045" y="1513930"/>
                  <a:pt x="2345045" y="1496029"/>
                  <a:pt x="2368291" y="1484870"/>
                </a:cubicBezTo>
                <a:lnTo>
                  <a:pt x="2368291" y="1484870"/>
                </a:lnTo>
                <a:close/>
                <a:moveTo>
                  <a:pt x="2623996" y="1497424"/>
                </a:moveTo>
                <a:lnTo>
                  <a:pt x="2666303" y="1477663"/>
                </a:lnTo>
                <a:cubicBezTo>
                  <a:pt x="2693989" y="1466601"/>
                  <a:pt x="2724860" y="1466601"/>
                  <a:pt x="2752545" y="1477663"/>
                </a:cubicBezTo>
                <a:lnTo>
                  <a:pt x="2794156" y="1497424"/>
                </a:lnTo>
                <a:cubicBezTo>
                  <a:pt x="2817402" y="1508583"/>
                  <a:pt x="2817402" y="1526484"/>
                  <a:pt x="2794156" y="1537644"/>
                </a:cubicBezTo>
                <a:lnTo>
                  <a:pt x="2751848" y="1557405"/>
                </a:lnTo>
                <a:cubicBezTo>
                  <a:pt x="2724162" y="1568471"/>
                  <a:pt x="2693292" y="1568471"/>
                  <a:pt x="2665606" y="1557405"/>
                </a:cubicBezTo>
                <a:lnTo>
                  <a:pt x="2623298" y="1537644"/>
                </a:lnTo>
                <a:cubicBezTo>
                  <a:pt x="2600053" y="1526484"/>
                  <a:pt x="2600053" y="1508583"/>
                  <a:pt x="2623298" y="1497424"/>
                </a:cubicBezTo>
                <a:lnTo>
                  <a:pt x="2623298" y="1497424"/>
                </a:lnTo>
                <a:close/>
                <a:moveTo>
                  <a:pt x="2754870" y="2234861"/>
                </a:moveTo>
                <a:cubicBezTo>
                  <a:pt x="2769631" y="2209985"/>
                  <a:pt x="2790320" y="2189131"/>
                  <a:pt x="2815077" y="2174182"/>
                </a:cubicBezTo>
                <a:cubicBezTo>
                  <a:pt x="2839834" y="2159164"/>
                  <a:pt x="2868194" y="2151120"/>
                  <a:pt x="2897135" y="2150934"/>
                </a:cubicBezTo>
                <a:cubicBezTo>
                  <a:pt x="2926029" y="2151074"/>
                  <a:pt x="2954320" y="2159117"/>
                  <a:pt x="2978961" y="2174182"/>
                </a:cubicBezTo>
                <a:cubicBezTo>
                  <a:pt x="3003229" y="2189085"/>
                  <a:pt x="3023430" y="2209776"/>
                  <a:pt x="3037773" y="2234395"/>
                </a:cubicBezTo>
                <a:lnTo>
                  <a:pt x="3042422" y="2242300"/>
                </a:lnTo>
                <a:lnTo>
                  <a:pt x="3034285" y="2246950"/>
                </a:lnTo>
                <a:lnTo>
                  <a:pt x="3034285" y="2246950"/>
                </a:lnTo>
                <a:cubicBezTo>
                  <a:pt x="3021989" y="2253831"/>
                  <a:pt x="3009157" y="2259736"/>
                  <a:pt x="2995930" y="2264618"/>
                </a:cubicBezTo>
                <a:cubicBezTo>
                  <a:pt x="2982842" y="2269547"/>
                  <a:pt x="2969383" y="2273522"/>
                  <a:pt x="2955715" y="2276475"/>
                </a:cubicBezTo>
                <a:cubicBezTo>
                  <a:pt x="2888278" y="2292261"/>
                  <a:pt x="2817332" y="2281427"/>
                  <a:pt x="2757660" y="2246252"/>
                </a:cubicBezTo>
                <a:lnTo>
                  <a:pt x="2749523" y="2241370"/>
                </a:lnTo>
                <a:lnTo>
                  <a:pt x="2754173" y="2233698"/>
                </a:lnTo>
                <a:lnTo>
                  <a:pt x="2754173" y="2233698"/>
                </a:lnTo>
                <a:close/>
                <a:moveTo>
                  <a:pt x="2824608" y="2189991"/>
                </a:moveTo>
                <a:cubicBezTo>
                  <a:pt x="2806430" y="2200546"/>
                  <a:pt x="2790622" y="2214704"/>
                  <a:pt x="2778116" y="2231606"/>
                </a:cubicBezTo>
                <a:lnTo>
                  <a:pt x="2868310" y="2231606"/>
                </a:lnTo>
                <a:cubicBezTo>
                  <a:pt x="2861755" y="2223422"/>
                  <a:pt x="2858152" y="2213263"/>
                  <a:pt x="2858082" y="2202778"/>
                </a:cubicBezTo>
                <a:lnTo>
                  <a:pt x="2858082" y="2202778"/>
                </a:lnTo>
                <a:cubicBezTo>
                  <a:pt x="2858128" y="2191782"/>
                  <a:pt x="2862080" y="2181157"/>
                  <a:pt x="2869240" y="2172788"/>
                </a:cubicBezTo>
                <a:cubicBezTo>
                  <a:pt x="2852852" y="2175856"/>
                  <a:pt x="2837114" y="2181761"/>
                  <a:pt x="2822748" y="2190224"/>
                </a:cubicBezTo>
                <a:lnTo>
                  <a:pt x="2822748" y="2190224"/>
                </a:lnTo>
                <a:close/>
                <a:moveTo>
                  <a:pt x="2901784" y="2231606"/>
                </a:moveTo>
                <a:lnTo>
                  <a:pt x="2919218" y="2231606"/>
                </a:lnTo>
                <a:cubicBezTo>
                  <a:pt x="2924774" y="2230257"/>
                  <a:pt x="2929888" y="2227537"/>
                  <a:pt x="2934096" y="2223701"/>
                </a:cubicBezTo>
                <a:cubicBezTo>
                  <a:pt x="2940070" y="2218378"/>
                  <a:pt x="2943510" y="2210775"/>
                  <a:pt x="2943627" y="2202778"/>
                </a:cubicBezTo>
                <a:lnTo>
                  <a:pt x="2943627" y="2202778"/>
                </a:lnTo>
                <a:cubicBezTo>
                  <a:pt x="2943510" y="2194780"/>
                  <a:pt x="2940070" y="2187178"/>
                  <a:pt x="2934096" y="2181854"/>
                </a:cubicBezTo>
                <a:cubicBezTo>
                  <a:pt x="2927750" y="2176042"/>
                  <a:pt x="2919451" y="2172811"/>
                  <a:pt x="2910850" y="2172788"/>
                </a:cubicBezTo>
                <a:lnTo>
                  <a:pt x="2910850" y="2172788"/>
                </a:lnTo>
                <a:cubicBezTo>
                  <a:pt x="2902249" y="2172811"/>
                  <a:pt x="2893950" y="2176042"/>
                  <a:pt x="2887604" y="2181854"/>
                </a:cubicBezTo>
                <a:cubicBezTo>
                  <a:pt x="2881630" y="2187178"/>
                  <a:pt x="2878189" y="2194780"/>
                  <a:pt x="2878073" y="2202778"/>
                </a:cubicBezTo>
                <a:lnTo>
                  <a:pt x="2878073" y="2202778"/>
                </a:lnTo>
                <a:cubicBezTo>
                  <a:pt x="2878189" y="2210775"/>
                  <a:pt x="2881630" y="2218378"/>
                  <a:pt x="2887604" y="2223701"/>
                </a:cubicBezTo>
                <a:cubicBezTo>
                  <a:pt x="2891811" y="2227537"/>
                  <a:pt x="2896926" y="2230257"/>
                  <a:pt x="2902481" y="2231606"/>
                </a:cubicBezTo>
                <a:lnTo>
                  <a:pt x="2902481" y="2231606"/>
                </a:lnTo>
                <a:close/>
                <a:moveTo>
                  <a:pt x="2951530" y="2231606"/>
                </a:moveTo>
                <a:lnTo>
                  <a:pt x="3014294" y="2231606"/>
                </a:lnTo>
                <a:cubicBezTo>
                  <a:pt x="3002485" y="2215053"/>
                  <a:pt x="2987468" y="2201058"/>
                  <a:pt x="2970127" y="2190456"/>
                </a:cubicBezTo>
                <a:cubicBezTo>
                  <a:pt x="2966105" y="2187969"/>
                  <a:pt x="2961991" y="2185737"/>
                  <a:pt x="2957807" y="2183714"/>
                </a:cubicBezTo>
                <a:cubicBezTo>
                  <a:pt x="2960503" y="2189619"/>
                  <a:pt x="2961921" y="2196036"/>
                  <a:pt x="2961991" y="2202545"/>
                </a:cubicBezTo>
                <a:lnTo>
                  <a:pt x="2961991" y="2202545"/>
                </a:lnTo>
                <a:cubicBezTo>
                  <a:pt x="2961921" y="2213030"/>
                  <a:pt x="2958318" y="2223190"/>
                  <a:pt x="2951763" y="2231373"/>
                </a:cubicBezTo>
                <a:lnTo>
                  <a:pt x="2951763" y="2231373"/>
                </a:lnTo>
                <a:close/>
                <a:moveTo>
                  <a:pt x="2802989" y="2249739"/>
                </a:moveTo>
                <a:cubicBezTo>
                  <a:pt x="2850759" y="2267246"/>
                  <a:pt x="2902574" y="2270640"/>
                  <a:pt x="2952228" y="2259504"/>
                </a:cubicBezTo>
                <a:cubicBezTo>
                  <a:pt x="2963897" y="2257016"/>
                  <a:pt x="2975404" y="2253762"/>
                  <a:pt x="2986632" y="2249739"/>
                </a:cubicBezTo>
                <a:lnTo>
                  <a:pt x="2920846" y="2249739"/>
                </a:lnTo>
                <a:cubicBezTo>
                  <a:pt x="2917359" y="2250065"/>
                  <a:pt x="2913872" y="2250065"/>
                  <a:pt x="2910385" y="2249739"/>
                </a:cubicBezTo>
                <a:lnTo>
                  <a:pt x="2910385" y="2249739"/>
                </a:lnTo>
                <a:cubicBezTo>
                  <a:pt x="2906898" y="2250065"/>
                  <a:pt x="2903411" y="2250065"/>
                  <a:pt x="2899924" y="2249739"/>
                </a:cubicBezTo>
                <a:lnTo>
                  <a:pt x="2802989" y="2249739"/>
                </a:lnTo>
                <a:close/>
                <a:moveTo>
                  <a:pt x="2255548" y="3372865"/>
                </a:moveTo>
                <a:lnTo>
                  <a:pt x="2245088" y="3375190"/>
                </a:lnTo>
                <a:lnTo>
                  <a:pt x="2228816" y="3381932"/>
                </a:lnTo>
                <a:lnTo>
                  <a:pt x="2213938" y="3390767"/>
                </a:lnTo>
                <a:lnTo>
                  <a:pt x="2199758" y="3401228"/>
                </a:lnTo>
                <a:lnTo>
                  <a:pt x="2185811" y="3413085"/>
                </a:lnTo>
                <a:lnTo>
                  <a:pt x="2172096" y="3426337"/>
                </a:lnTo>
                <a:lnTo>
                  <a:pt x="2158381" y="3440983"/>
                </a:lnTo>
                <a:lnTo>
                  <a:pt x="2144433" y="3456792"/>
                </a:lnTo>
                <a:lnTo>
                  <a:pt x="2130485" y="3473763"/>
                </a:lnTo>
                <a:lnTo>
                  <a:pt x="2116306" y="3491897"/>
                </a:lnTo>
                <a:lnTo>
                  <a:pt x="2101893" y="3510960"/>
                </a:lnTo>
                <a:lnTo>
                  <a:pt x="2087248" y="3530954"/>
                </a:lnTo>
                <a:lnTo>
                  <a:pt x="2072603" y="3551645"/>
                </a:lnTo>
                <a:lnTo>
                  <a:pt x="2057726" y="3572801"/>
                </a:lnTo>
                <a:lnTo>
                  <a:pt x="2042849" y="3594422"/>
                </a:lnTo>
                <a:lnTo>
                  <a:pt x="2027971" y="3616508"/>
                </a:lnTo>
                <a:lnTo>
                  <a:pt x="2012861" y="3639756"/>
                </a:lnTo>
                <a:lnTo>
                  <a:pt x="1997751" y="3663004"/>
                </a:lnTo>
                <a:lnTo>
                  <a:pt x="1982874" y="3686253"/>
                </a:lnTo>
                <a:lnTo>
                  <a:pt x="1967997" y="3709501"/>
                </a:lnTo>
                <a:lnTo>
                  <a:pt x="1953119" y="3731587"/>
                </a:lnTo>
                <a:lnTo>
                  <a:pt x="1938475" y="3753208"/>
                </a:lnTo>
                <a:lnTo>
                  <a:pt x="1923830" y="3774364"/>
                </a:lnTo>
                <a:lnTo>
                  <a:pt x="1909417" y="3794823"/>
                </a:lnTo>
                <a:lnTo>
                  <a:pt x="1895237" y="3814351"/>
                </a:lnTo>
                <a:lnTo>
                  <a:pt x="1881522" y="3832950"/>
                </a:lnTo>
                <a:lnTo>
                  <a:pt x="1868040" y="3850618"/>
                </a:lnTo>
                <a:lnTo>
                  <a:pt x="1855022" y="3866892"/>
                </a:lnTo>
                <a:lnTo>
                  <a:pt x="1842004" y="3882468"/>
                </a:lnTo>
                <a:lnTo>
                  <a:pt x="1822013" y="3906879"/>
                </a:lnTo>
                <a:lnTo>
                  <a:pt x="1802254" y="3930128"/>
                </a:lnTo>
                <a:lnTo>
                  <a:pt x="1782495" y="3953376"/>
                </a:lnTo>
                <a:lnTo>
                  <a:pt x="1762736" y="3976624"/>
                </a:lnTo>
                <a:lnTo>
                  <a:pt x="1742744" y="3999873"/>
                </a:lnTo>
                <a:lnTo>
                  <a:pt x="1722753" y="4023121"/>
                </a:lnTo>
                <a:lnTo>
                  <a:pt x="1702761" y="4046369"/>
                </a:lnTo>
                <a:lnTo>
                  <a:pt x="1682537" y="4069617"/>
                </a:lnTo>
                <a:lnTo>
                  <a:pt x="1662313" y="4092866"/>
                </a:lnTo>
                <a:lnTo>
                  <a:pt x="1641857" y="4116114"/>
                </a:lnTo>
                <a:lnTo>
                  <a:pt x="1621168" y="4137735"/>
                </a:lnTo>
                <a:lnTo>
                  <a:pt x="1600247" y="4158891"/>
                </a:lnTo>
                <a:lnTo>
                  <a:pt x="1579325" y="4179582"/>
                </a:lnTo>
                <a:lnTo>
                  <a:pt x="1558172" y="4199808"/>
                </a:lnTo>
                <a:lnTo>
                  <a:pt x="1536786" y="4219337"/>
                </a:lnTo>
                <a:lnTo>
                  <a:pt x="1514934" y="4238168"/>
                </a:lnTo>
                <a:lnTo>
                  <a:pt x="1492851" y="4256534"/>
                </a:lnTo>
                <a:lnTo>
                  <a:pt x="1469605" y="4273970"/>
                </a:lnTo>
                <a:lnTo>
                  <a:pt x="1446359" y="4290709"/>
                </a:lnTo>
                <a:lnTo>
                  <a:pt x="1423113" y="4306750"/>
                </a:lnTo>
                <a:lnTo>
                  <a:pt x="1399867" y="4321862"/>
                </a:lnTo>
                <a:lnTo>
                  <a:pt x="1376621" y="4336276"/>
                </a:lnTo>
                <a:lnTo>
                  <a:pt x="1353375" y="4349760"/>
                </a:lnTo>
                <a:lnTo>
                  <a:pt x="1328735" y="4362314"/>
                </a:lnTo>
                <a:lnTo>
                  <a:pt x="1303629" y="4373938"/>
                </a:lnTo>
                <a:lnTo>
                  <a:pt x="1278059" y="4384632"/>
                </a:lnTo>
                <a:lnTo>
                  <a:pt x="1251791" y="4394164"/>
                </a:lnTo>
                <a:lnTo>
                  <a:pt x="1225058" y="4402766"/>
                </a:lnTo>
                <a:lnTo>
                  <a:pt x="1197861" y="4410205"/>
                </a:lnTo>
                <a:lnTo>
                  <a:pt x="1169965" y="4416482"/>
                </a:lnTo>
                <a:lnTo>
                  <a:pt x="1141373" y="4421597"/>
                </a:lnTo>
                <a:lnTo>
                  <a:pt x="1113710" y="4425317"/>
                </a:lnTo>
                <a:lnTo>
                  <a:pt x="1076750" y="4425317"/>
                </a:lnTo>
                <a:lnTo>
                  <a:pt x="1059083" y="4425317"/>
                </a:lnTo>
                <a:lnTo>
                  <a:pt x="1042346" y="4425317"/>
                </a:lnTo>
                <a:lnTo>
                  <a:pt x="1026538" y="4425317"/>
                </a:lnTo>
                <a:lnTo>
                  <a:pt x="1011661" y="4423922"/>
                </a:lnTo>
                <a:lnTo>
                  <a:pt x="997713" y="4422294"/>
                </a:lnTo>
                <a:lnTo>
                  <a:pt x="984463" y="4420202"/>
                </a:lnTo>
                <a:lnTo>
                  <a:pt x="972143" y="4417877"/>
                </a:lnTo>
                <a:lnTo>
                  <a:pt x="960752" y="4415320"/>
                </a:lnTo>
                <a:lnTo>
                  <a:pt x="950292" y="4408113"/>
                </a:lnTo>
                <a:lnTo>
                  <a:pt x="940296" y="4405091"/>
                </a:lnTo>
                <a:lnTo>
                  <a:pt x="931230" y="4402069"/>
                </a:lnTo>
                <a:lnTo>
                  <a:pt x="922862" y="4398814"/>
                </a:lnTo>
                <a:lnTo>
                  <a:pt x="915190" y="4395326"/>
                </a:lnTo>
                <a:lnTo>
                  <a:pt x="908217" y="4391839"/>
                </a:lnTo>
                <a:lnTo>
                  <a:pt x="901708" y="4388352"/>
                </a:lnTo>
                <a:lnTo>
                  <a:pt x="895897" y="4384632"/>
                </a:lnTo>
                <a:lnTo>
                  <a:pt x="890317" y="4380215"/>
                </a:lnTo>
                <a:lnTo>
                  <a:pt x="885436" y="4376495"/>
                </a:lnTo>
                <a:lnTo>
                  <a:pt x="880554" y="4373473"/>
                </a:lnTo>
                <a:lnTo>
                  <a:pt x="876602" y="4369521"/>
                </a:lnTo>
                <a:lnTo>
                  <a:pt x="873116" y="4365569"/>
                </a:lnTo>
                <a:lnTo>
                  <a:pt x="869861" y="4361384"/>
                </a:lnTo>
                <a:lnTo>
                  <a:pt x="867536" y="4356967"/>
                </a:lnTo>
                <a:lnTo>
                  <a:pt x="864747" y="4352550"/>
                </a:lnTo>
                <a:lnTo>
                  <a:pt x="862190" y="4347900"/>
                </a:lnTo>
                <a:lnTo>
                  <a:pt x="862190" y="4347900"/>
                </a:lnTo>
                <a:lnTo>
                  <a:pt x="877532" y="4337206"/>
                </a:lnTo>
                <a:lnTo>
                  <a:pt x="897756" y="4323024"/>
                </a:lnTo>
                <a:lnTo>
                  <a:pt x="917980" y="4308843"/>
                </a:lnTo>
                <a:lnTo>
                  <a:pt x="937972" y="4294429"/>
                </a:lnTo>
                <a:lnTo>
                  <a:pt x="957963" y="4279782"/>
                </a:lnTo>
                <a:lnTo>
                  <a:pt x="977954" y="4265136"/>
                </a:lnTo>
                <a:lnTo>
                  <a:pt x="997713" y="4250257"/>
                </a:lnTo>
                <a:lnTo>
                  <a:pt x="1017472" y="4235145"/>
                </a:lnTo>
                <a:lnTo>
                  <a:pt x="1037231" y="4220034"/>
                </a:lnTo>
                <a:lnTo>
                  <a:pt x="1056758" y="4204690"/>
                </a:lnTo>
                <a:lnTo>
                  <a:pt x="1076285" y="4189114"/>
                </a:lnTo>
                <a:lnTo>
                  <a:pt x="1095579" y="4173305"/>
                </a:lnTo>
                <a:lnTo>
                  <a:pt x="1114873" y="4157264"/>
                </a:lnTo>
                <a:lnTo>
                  <a:pt x="1133934" y="4140990"/>
                </a:lnTo>
                <a:lnTo>
                  <a:pt x="1152996" y="4124716"/>
                </a:lnTo>
                <a:lnTo>
                  <a:pt x="1171825" y="4108210"/>
                </a:lnTo>
                <a:lnTo>
                  <a:pt x="1190422" y="4091471"/>
                </a:lnTo>
                <a:lnTo>
                  <a:pt x="1209019" y="4074500"/>
                </a:lnTo>
                <a:lnTo>
                  <a:pt x="1227383" y="4057296"/>
                </a:lnTo>
                <a:lnTo>
                  <a:pt x="1245515" y="4039627"/>
                </a:lnTo>
                <a:lnTo>
                  <a:pt x="1263646" y="4021726"/>
                </a:lnTo>
                <a:lnTo>
                  <a:pt x="1281546" y="4003592"/>
                </a:lnTo>
                <a:lnTo>
                  <a:pt x="1298980" y="3984994"/>
                </a:lnTo>
                <a:lnTo>
                  <a:pt x="1316415" y="3966395"/>
                </a:lnTo>
                <a:lnTo>
                  <a:pt x="1333849" y="3947331"/>
                </a:lnTo>
                <a:lnTo>
                  <a:pt x="1351051" y="3928035"/>
                </a:lnTo>
                <a:lnTo>
                  <a:pt x="1368020" y="3908507"/>
                </a:lnTo>
                <a:lnTo>
                  <a:pt x="1384758" y="3888513"/>
                </a:lnTo>
                <a:lnTo>
                  <a:pt x="1401262" y="3868287"/>
                </a:lnTo>
                <a:lnTo>
                  <a:pt x="1417534" y="3847829"/>
                </a:lnTo>
                <a:lnTo>
                  <a:pt x="1434039" y="3826440"/>
                </a:lnTo>
                <a:lnTo>
                  <a:pt x="1447057" y="3808074"/>
                </a:lnTo>
                <a:lnTo>
                  <a:pt x="1459609" y="3790638"/>
                </a:lnTo>
                <a:lnTo>
                  <a:pt x="1472162" y="3773434"/>
                </a:lnTo>
                <a:lnTo>
                  <a:pt x="1484947" y="3756463"/>
                </a:lnTo>
                <a:lnTo>
                  <a:pt x="1497733" y="3739491"/>
                </a:lnTo>
                <a:lnTo>
                  <a:pt x="1510518" y="3722753"/>
                </a:lnTo>
                <a:lnTo>
                  <a:pt x="1523303" y="3706014"/>
                </a:lnTo>
                <a:lnTo>
                  <a:pt x="1536321" y="3689507"/>
                </a:lnTo>
                <a:lnTo>
                  <a:pt x="1549338" y="3673001"/>
                </a:lnTo>
                <a:lnTo>
                  <a:pt x="1562356" y="3656495"/>
                </a:lnTo>
                <a:lnTo>
                  <a:pt x="1575374" y="3640221"/>
                </a:lnTo>
                <a:lnTo>
                  <a:pt x="1588391" y="3623947"/>
                </a:lnTo>
                <a:lnTo>
                  <a:pt x="1601409" y="3607674"/>
                </a:lnTo>
                <a:lnTo>
                  <a:pt x="1614427" y="3591400"/>
                </a:lnTo>
                <a:lnTo>
                  <a:pt x="1627677" y="3575126"/>
                </a:lnTo>
                <a:lnTo>
                  <a:pt x="1640927" y="3558852"/>
                </a:lnTo>
                <a:lnTo>
                  <a:pt x="1654177" y="3542578"/>
                </a:lnTo>
                <a:lnTo>
                  <a:pt x="1667427" y="3526304"/>
                </a:lnTo>
                <a:lnTo>
                  <a:pt x="1680678" y="3509798"/>
                </a:lnTo>
                <a:lnTo>
                  <a:pt x="1693928" y="3493292"/>
                </a:lnTo>
                <a:lnTo>
                  <a:pt x="1706946" y="3476785"/>
                </a:lnTo>
                <a:lnTo>
                  <a:pt x="1719963" y="3460047"/>
                </a:lnTo>
                <a:lnTo>
                  <a:pt x="1732981" y="3443308"/>
                </a:lnTo>
                <a:lnTo>
                  <a:pt x="1745999" y="3426337"/>
                </a:lnTo>
                <a:lnTo>
                  <a:pt x="1759016" y="3409365"/>
                </a:lnTo>
                <a:lnTo>
                  <a:pt x="1772034" y="3392162"/>
                </a:lnTo>
                <a:lnTo>
                  <a:pt x="1785052" y="3374725"/>
                </a:lnTo>
                <a:lnTo>
                  <a:pt x="1797837" y="3357289"/>
                </a:lnTo>
                <a:lnTo>
                  <a:pt x="1810622" y="3339621"/>
                </a:lnTo>
                <a:lnTo>
                  <a:pt x="1823407" y="3321719"/>
                </a:lnTo>
                <a:lnTo>
                  <a:pt x="1835960" y="3303586"/>
                </a:lnTo>
                <a:lnTo>
                  <a:pt x="1849210" y="3284289"/>
                </a:lnTo>
                <a:lnTo>
                  <a:pt x="1852697" y="3278477"/>
                </a:lnTo>
                <a:lnTo>
                  <a:pt x="1855952" y="3270573"/>
                </a:lnTo>
                <a:lnTo>
                  <a:pt x="1858044" y="3261506"/>
                </a:lnTo>
                <a:lnTo>
                  <a:pt x="1858044" y="3251974"/>
                </a:lnTo>
                <a:lnTo>
                  <a:pt x="1856881" y="3241048"/>
                </a:lnTo>
                <a:lnTo>
                  <a:pt x="1854092" y="3233376"/>
                </a:lnTo>
                <a:cubicBezTo>
                  <a:pt x="1858950" y="3237142"/>
                  <a:pt x="1863553" y="3241257"/>
                  <a:pt x="1867807" y="3245697"/>
                </a:cubicBezTo>
                <a:cubicBezTo>
                  <a:pt x="1879965" y="3258600"/>
                  <a:pt x="1889309" y="3273874"/>
                  <a:pt x="1895237" y="3290567"/>
                </a:cubicBezTo>
                <a:cubicBezTo>
                  <a:pt x="1828057" y="3388907"/>
                  <a:pt x="1669984" y="3581170"/>
                  <a:pt x="1523303" y="3758788"/>
                </a:cubicBezTo>
                <a:lnTo>
                  <a:pt x="1465421" y="3828533"/>
                </a:lnTo>
                <a:lnTo>
                  <a:pt x="1465421" y="3828533"/>
                </a:lnTo>
                <a:cubicBezTo>
                  <a:pt x="1429622" y="3872239"/>
                  <a:pt x="1397310" y="3913621"/>
                  <a:pt x="1368020" y="3951284"/>
                </a:cubicBezTo>
                <a:cubicBezTo>
                  <a:pt x="1329200" y="4001035"/>
                  <a:pt x="1295493" y="4044277"/>
                  <a:pt x="1266901" y="4075895"/>
                </a:cubicBezTo>
                <a:cubicBezTo>
                  <a:pt x="1132772" y="4222824"/>
                  <a:pt x="1093254" y="4242353"/>
                  <a:pt x="1024911" y="4276063"/>
                </a:cubicBezTo>
                <a:lnTo>
                  <a:pt x="989577" y="4293731"/>
                </a:lnTo>
                <a:cubicBezTo>
                  <a:pt x="969449" y="4302171"/>
                  <a:pt x="952349" y="4316515"/>
                  <a:pt x="940529" y="4334881"/>
                </a:cubicBezTo>
                <a:cubicBezTo>
                  <a:pt x="936382" y="4343157"/>
                  <a:pt x="936382" y="4352875"/>
                  <a:pt x="940529" y="4361151"/>
                </a:cubicBezTo>
                <a:cubicBezTo>
                  <a:pt x="944915" y="4369521"/>
                  <a:pt x="951942" y="4376239"/>
                  <a:pt x="960520" y="4380215"/>
                </a:cubicBezTo>
                <a:cubicBezTo>
                  <a:pt x="993973" y="4393653"/>
                  <a:pt x="1030386" y="4397977"/>
                  <a:pt x="1066056" y="4392769"/>
                </a:cubicBezTo>
                <a:lnTo>
                  <a:pt x="1083491" y="4391374"/>
                </a:lnTo>
                <a:cubicBezTo>
                  <a:pt x="1188330" y="4382540"/>
                  <a:pt x="1258997" y="4376495"/>
                  <a:pt x="1435898" y="4267693"/>
                </a:cubicBezTo>
                <a:lnTo>
                  <a:pt x="1435898" y="4267693"/>
                </a:lnTo>
                <a:cubicBezTo>
                  <a:pt x="1582812" y="4177257"/>
                  <a:pt x="1765060" y="3920596"/>
                  <a:pt x="1897097" y="3735074"/>
                </a:cubicBezTo>
                <a:cubicBezTo>
                  <a:pt x="1932663" y="3685090"/>
                  <a:pt x="1964510" y="3640221"/>
                  <a:pt x="1990080" y="3605116"/>
                </a:cubicBezTo>
                <a:cubicBezTo>
                  <a:pt x="2032690" y="3545763"/>
                  <a:pt x="2079275" y="3489363"/>
                  <a:pt x="2129556" y="3436333"/>
                </a:cubicBezTo>
                <a:cubicBezTo>
                  <a:pt x="2157799" y="3406808"/>
                  <a:pt x="2193319" y="3385233"/>
                  <a:pt x="2232535" y="3373796"/>
                </a:cubicBezTo>
                <a:cubicBezTo>
                  <a:pt x="2239997" y="3371261"/>
                  <a:pt x="2247970" y="3370541"/>
                  <a:pt x="2255781" y="3371703"/>
                </a:cubicBezTo>
                <a:lnTo>
                  <a:pt x="2255781" y="3371703"/>
                </a:lnTo>
                <a:close/>
                <a:moveTo>
                  <a:pt x="1736003" y="3210127"/>
                </a:moveTo>
                <a:lnTo>
                  <a:pt x="1730889" y="3213382"/>
                </a:lnTo>
                <a:lnTo>
                  <a:pt x="1725542" y="3217567"/>
                </a:lnTo>
                <a:lnTo>
                  <a:pt x="1721358" y="3221751"/>
                </a:lnTo>
                <a:lnTo>
                  <a:pt x="1698112" y="3247092"/>
                </a:lnTo>
                <a:lnTo>
                  <a:pt x="1674866" y="3271968"/>
                </a:lnTo>
                <a:lnTo>
                  <a:pt x="1651620" y="3297076"/>
                </a:lnTo>
                <a:lnTo>
                  <a:pt x="1628374" y="3322417"/>
                </a:lnTo>
                <a:lnTo>
                  <a:pt x="1605128" y="3347990"/>
                </a:lnTo>
                <a:lnTo>
                  <a:pt x="1581883" y="3373796"/>
                </a:lnTo>
                <a:lnTo>
                  <a:pt x="1558637" y="3399834"/>
                </a:lnTo>
                <a:lnTo>
                  <a:pt x="1535391" y="3426104"/>
                </a:lnTo>
                <a:lnTo>
                  <a:pt x="1512145" y="3452607"/>
                </a:lnTo>
                <a:lnTo>
                  <a:pt x="1488899" y="3479110"/>
                </a:lnTo>
                <a:lnTo>
                  <a:pt x="1465653" y="3505846"/>
                </a:lnTo>
                <a:lnTo>
                  <a:pt x="1442407" y="3532581"/>
                </a:lnTo>
                <a:lnTo>
                  <a:pt x="1419161" y="3559317"/>
                </a:lnTo>
                <a:lnTo>
                  <a:pt x="1395915" y="3586285"/>
                </a:lnTo>
                <a:lnTo>
                  <a:pt x="1372670" y="3613253"/>
                </a:lnTo>
                <a:lnTo>
                  <a:pt x="1349424" y="3640221"/>
                </a:lnTo>
                <a:lnTo>
                  <a:pt x="1326178" y="3667189"/>
                </a:lnTo>
                <a:lnTo>
                  <a:pt x="1302932" y="3694157"/>
                </a:lnTo>
                <a:lnTo>
                  <a:pt x="1279686" y="3720893"/>
                </a:lnTo>
                <a:lnTo>
                  <a:pt x="1275734" y="3747861"/>
                </a:lnTo>
                <a:lnTo>
                  <a:pt x="1253651" y="3774596"/>
                </a:lnTo>
                <a:lnTo>
                  <a:pt x="1231567" y="3801099"/>
                </a:lnTo>
                <a:lnTo>
                  <a:pt x="1209484" y="3827602"/>
                </a:lnTo>
                <a:lnTo>
                  <a:pt x="1187400" y="3853873"/>
                </a:lnTo>
                <a:lnTo>
                  <a:pt x="1165316" y="3879911"/>
                </a:lnTo>
                <a:lnTo>
                  <a:pt x="1143233" y="3905717"/>
                </a:lnTo>
                <a:lnTo>
                  <a:pt x="1121382" y="3931522"/>
                </a:lnTo>
                <a:lnTo>
                  <a:pt x="1099530" y="3957096"/>
                </a:lnTo>
                <a:lnTo>
                  <a:pt x="1077679" y="3982204"/>
                </a:lnTo>
                <a:lnTo>
                  <a:pt x="1055828" y="4008242"/>
                </a:lnTo>
                <a:lnTo>
                  <a:pt x="1033977" y="4031490"/>
                </a:lnTo>
                <a:lnTo>
                  <a:pt x="1013521" y="4054739"/>
                </a:lnTo>
                <a:lnTo>
                  <a:pt x="986788" y="4077987"/>
                </a:lnTo>
                <a:lnTo>
                  <a:pt x="959125" y="4101235"/>
                </a:lnTo>
                <a:lnTo>
                  <a:pt x="931463" y="4122159"/>
                </a:lnTo>
                <a:lnTo>
                  <a:pt x="903800" y="4140990"/>
                </a:lnTo>
                <a:lnTo>
                  <a:pt x="876370" y="4157961"/>
                </a:lnTo>
                <a:lnTo>
                  <a:pt x="849172" y="4173072"/>
                </a:lnTo>
                <a:lnTo>
                  <a:pt x="822207" y="4186556"/>
                </a:lnTo>
                <a:lnTo>
                  <a:pt x="795474" y="4198181"/>
                </a:lnTo>
                <a:lnTo>
                  <a:pt x="768974" y="4208178"/>
                </a:lnTo>
                <a:lnTo>
                  <a:pt x="742939" y="4216547"/>
                </a:lnTo>
                <a:lnTo>
                  <a:pt x="717368" y="4223289"/>
                </a:lnTo>
                <a:lnTo>
                  <a:pt x="692263" y="4228636"/>
                </a:lnTo>
                <a:lnTo>
                  <a:pt x="667622" y="4232588"/>
                </a:lnTo>
                <a:lnTo>
                  <a:pt x="644376" y="4235145"/>
                </a:lnTo>
                <a:lnTo>
                  <a:pt x="621130" y="4235145"/>
                </a:lnTo>
                <a:lnTo>
                  <a:pt x="597884" y="4235145"/>
                </a:lnTo>
                <a:lnTo>
                  <a:pt x="576033" y="4233751"/>
                </a:lnTo>
                <a:lnTo>
                  <a:pt x="555112" y="4233053"/>
                </a:lnTo>
                <a:lnTo>
                  <a:pt x="534888" y="4229333"/>
                </a:lnTo>
                <a:lnTo>
                  <a:pt x="515361" y="4224684"/>
                </a:lnTo>
                <a:lnTo>
                  <a:pt x="496997" y="4218872"/>
                </a:lnTo>
                <a:lnTo>
                  <a:pt x="479563" y="4212130"/>
                </a:lnTo>
                <a:lnTo>
                  <a:pt x="462128" y="4204690"/>
                </a:lnTo>
                <a:lnTo>
                  <a:pt x="446786" y="4196321"/>
                </a:lnTo>
                <a:lnTo>
                  <a:pt x="432606" y="4187254"/>
                </a:lnTo>
                <a:lnTo>
                  <a:pt x="419588" y="4177490"/>
                </a:lnTo>
                <a:lnTo>
                  <a:pt x="407733" y="4167260"/>
                </a:lnTo>
                <a:lnTo>
                  <a:pt x="397040" y="4156334"/>
                </a:lnTo>
                <a:lnTo>
                  <a:pt x="387741" y="4144942"/>
                </a:lnTo>
                <a:lnTo>
                  <a:pt x="386114" y="4142617"/>
                </a:lnTo>
                <a:lnTo>
                  <a:pt x="398899" y="4136805"/>
                </a:lnTo>
                <a:lnTo>
                  <a:pt x="424935" y="4124483"/>
                </a:lnTo>
                <a:lnTo>
                  <a:pt x="450273" y="4110999"/>
                </a:lnTo>
                <a:lnTo>
                  <a:pt x="475146" y="4096818"/>
                </a:lnTo>
                <a:lnTo>
                  <a:pt x="498392" y="4081939"/>
                </a:lnTo>
                <a:lnTo>
                  <a:pt x="521638" y="4066595"/>
                </a:lnTo>
                <a:lnTo>
                  <a:pt x="544884" y="4050786"/>
                </a:lnTo>
                <a:lnTo>
                  <a:pt x="568130" y="4034280"/>
                </a:lnTo>
                <a:lnTo>
                  <a:pt x="590213" y="4017309"/>
                </a:lnTo>
                <a:lnTo>
                  <a:pt x="611832" y="3999873"/>
                </a:lnTo>
                <a:lnTo>
                  <a:pt x="632985" y="3981971"/>
                </a:lnTo>
                <a:lnTo>
                  <a:pt x="653674" y="3963605"/>
                </a:lnTo>
                <a:lnTo>
                  <a:pt x="673898" y="3945006"/>
                </a:lnTo>
                <a:lnTo>
                  <a:pt x="693657" y="3925943"/>
                </a:lnTo>
                <a:lnTo>
                  <a:pt x="713184" y="3906647"/>
                </a:lnTo>
                <a:lnTo>
                  <a:pt x="732245" y="3886886"/>
                </a:lnTo>
                <a:lnTo>
                  <a:pt x="751075" y="3866892"/>
                </a:lnTo>
                <a:lnTo>
                  <a:pt x="769671" y="3846666"/>
                </a:lnTo>
                <a:lnTo>
                  <a:pt x="787803" y="3826208"/>
                </a:lnTo>
                <a:lnTo>
                  <a:pt x="805702" y="3805517"/>
                </a:lnTo>
                <a:lnTo>
                  <a:pt x="823369" y="3784593"/>
                </a:lnTo>
                <a:lnTo>
                  <a:pt x="840804" y="3763437"/>
                </a:lnTo>
                <a:lnTo>
                  <a:pt x="858006" y="3742281"/>
                </a:lnTo>
                <a:lnTo>
                  <a:pt x="875208" y="3720893"/>
                </a:lnTo>
                <a:lnTo>
                  <a:pt x="892177" y="3699504"/>
                </a:lnTo>
                <a:lnTo>
                  <a:pt x="908914" y="3677883"/>
                </a:lnTo>
                <a:lnTo>
                  <a:pt x="925651" y="3656262"/>
                </a:lnTo>
                <a:lnTo>
                  <a:pt x="942388" y="3634641"/>
                </a:lnTo>
                <a:lnTo>
                  <a:pt x="958893" y="3613021"/>
                </a:lnTo>
                <a:lnTo>
                  <a:pt x="975397" y="3591400"/>
                </a:lnTo>
                <a:lnTo>
                  <a:pt x="992599" y="3568151"/>
                </a:lnTo>
                <a:lnTo>
                  <a:pt x="1004920" y="3550017"/>
                </a:lnTo>
                <a:lnTo>
                  <a:pt x="1017240" y="3532349"/>
                </a:lnTo>
                <a:lnTo>
                  <a:pt x="1030490" y="3513983"/>
                </a:lnTo>
                <a:lnTo>
                  <a:pt x="1044438" y="3494919"/>
                </a:lnTo>
                <a:lnTo>
                  <a:pt x="1059083" y="3475391"/>
                </a:lnTo>
                <a:lnTo>
                  <a:pt x="1074425" y="3455397"/>
                </a:lnTo>
                <a:lnTo>
                  <a:pt x="1090465" y="3435171"/>
                </a:lnTo>
                <a:lnTo>
                  <a:pt x="1106969" y="3414480"/>
                </a:lnTo>
                <a:lnTo>
                  <a:pt x="1123939" y="3393556"/>
                </a:lnTo>
                <a:lnTo>
                  <a:pt x="1141141" y="3372400"/>
                </a:lnTo>
                <a:lnTo>
                  <a:pt x="1158807" y="3351245"/>
                </a:lnTo>
                <a:lnTo>
                  <a:pt x="1176707" y="3330089"/>
                </a:lnTo>
                <a:lnTo>
                  <a:pt x="1194606" y="3308933"/>
                </a:lnTo>
                <a:lnTo>
                  <a:pt x="1212738" y="3287777"/>
                </a:lnTo>
                <a:lnTo>
                  <a:pt x="1230870" y="3266853"/>
                </a:lnTo>
                <a:lnTo>
                  <a:pt x="1249001" y="3245930"/>
                </a:lnTo>
                <a:lnTo>
                  <a:pt x="1266901" y="3225471"/>
                </a:lnTo>
                <a:lnTo>
                  <a:pt x="1284568" y="3205245"/>
                </a:lnTo>
                <a:lnTo>
                  <a:pt x="1302002" y="3185252"/>
                </a:lnTo>
                <a:lnTo>
                  <a:pt x="1319204" y="3165723"/>
                </a:lnTo>
                <a:lnTo>
                  <a:pt x="1335941" y="3146892"/>
                </a:lnTo>
                <a:lnTo>
                  <a:pt x="1352213" y="3128526"/>
                </a:lnTo>
                <a:lnTo>
                  <a:pt x="1368718" y="3110857"/>
                </a:lnTo>
                <a:lnTo>
                  <a:pt x="1384060" y="3093886"/>
                </a:lnTo>
                <a:lnTo>
                  <a:pt x="1398705" y="3077612"/>
                </a:lnTo>
                <a:lnTo>
                  <a:pt x="1412653" y="3062036"/>
                </a:lnTo>
                <a:lnTo>
                  <a:pt x="1425903" y="3047389"/>
                </a:lnTo>
                <a:lnTo>
                  <a:pt x="1438223" y="3033673"/>
                </a:lnTo>
                <a:lnTo>
                  <a:pt x="1449614" y="3020886"/>
                </a:lnTo>
                <a:lnTo>
                  <a:pt x="1461701" y="3008564"/>
                </a:lnTo>
                <a:lnTo>
                  <a:pt x="1471232" y="2997870"/>
                </a:lnTo>
                <a:lnTo>
                  <a:pt x="1480298" y="2987641"/>
                </a:lnTo>
                <a:lnTo>
                  <a:pt x="1484715" y="2982294"/>
                </a:lnTo>
                <a:lnTo>
                  <a:pt x="1488899" y="2975552"/>
                </a:lnTo>
                <a:lnTo>
                  <a:pt x="1492386" y="2968112"/>
                </a:lnTo>
                <a:lnTo>
                  <a:pt x="1494943" y="2960208"/>
                </a:lnTo>
                <a:lnTo>
                  <a:pt x="1496338" y="2951838"/>
                </a:lnTo>
                <a:lnTo>
                  <a:pt x="1496338" y="2948119"/>
                </a:lnTo>
                <a:cubicBezTo>
                  <a:pt x="1500708" y="2953396"/>
                  <a:pt x="1504453" y="2959185"/>
                  <a:pt x="1507496" y="2965323"/>
                </a:cubicBezTo>
                <a:cubicBezTo>
                  <a:pt x="1510757" y="2971669"/>
                  <a:pt x="1512584" y="2978644"/>
                  <a:pt x="1512842" y="2985781"/>
                </a:cubicBezTo>
                <a:cubicBezTo>
                  <a:pt x="1484450" y="3032347"/>
                  <a:pt x="1451090" y="3075682"/>
                  <a:pt x="1413350" y="3115042"/>
                </a:cubicBezTo>
                <a:cubicBezTo>
                  <a:pt x="1383595" y="3148984"/>
                  <a:pt x="1351283" y="3186182"/>
                  <a:pt x="1320366" y="3226634"/>
                </a:cubicBezTo>
                <a:lnTo>
                  <a:pt x="1320366" y="3226634"/>
                </a:lnTo>
                <a:cubicBezTo>
                  <a:pt x="1292006" y="3263598"/>
                  <a:pt x="1260392" y="3302191"/>
                  <a:pt x="1227383" y="3342875"/>
                </a:cubicBezTo>
                <a:cubicBezTo>
                  <a:pt x="1170895" y="3412620"/>
                  <a:pt x="1111153" y="3485387"/>
                  <a:pt x="1059547" y="3559317"/>
                </a:cubicBezTo>
                <a:lnTo>
                  <a:pt x="1059547" y="3559317"/>
                </a:lnTo>
                <a:cubicBezTo>
                  <a:pt x="1033744" y="3596282"/>
                  <a:pt x="1007244" y="3632317"/>
                  <a:pt x="980512" y="3667189"/>
                </a:cubicBezTo>
                <a:cubicBezTo>
                  <a:pt x="953779" y="3702062"/>
                  <a:pt x="926813" y="3735539"/>
                  <a:pt x="899383" y="3768087"/>
                </a:cubicBezTo>
                <a:cubicBezTo>
                  <a:pt x="759908" y="3933382"/>
                  <a:pt x="624849" y="4057296"/>
                  <a:pt x="550695" y="4086821"/>
                </a:cubicBezTo>
                <a:cubicBezTo>
                  <a:pt x="517314" y="4096957"/>
                  <a:pt x="486699" y="4114626"/>
                  <a:pt x="461198" y="4138433"/>
                </a:cubicBezTo>
                <a:cubicBezTo>
                  <a:pt x="451981" y="4146825"/>
                  <a:pt x="450394" y="4160728"/>
                  <a:pt x="457479" y="4170980"/>
                </a:cubicBezTo>
                <a:cubicBezTo>
                  <a:pt x="465841" y="4180698"/>
                  <a:pt x="476940" y="4187672"/>
                  <a:pt x="489326" y="4190974"/>
                </a:cubicBezTo>
                <a:cubicBezTo>
                  <a:pt x="549156" y="4206434"/>
                  <a:pt x="611109" y="4212013"/>
                  <a:pt x="672736" y="4207480"/>
                </a:cubicBezTo>
                <a:lnTo>
                  <a:pt x="672736" y="4207480"/>
                </a:lnTo>
                <a:cubicBezTo>
                  <a:pt x="684103" y="4206806"/>
                  <a:pt x="695384" y="4205085"/>
                  <a:pt x="706442" y="4202366"/>
                </a:cubicBezTo>
                <a:cubicBezTo>
                  <a:pt x="720385" y="4198971"/>
                  <a:pt x="734124" y="4194787"/>
                  <a:pt x="747588" y="4189811"/>
                </a:cubicBezTo>
                <a:cubicBezTo>
                  <a:pt x="846955" y="4151033"/>
                  <a:pt x="937193" y="4092075"/>
                  <a:pt x="1012591" y="4016611"/>
                </a:cubicBezTo>
                <a:cubicBezTo>
                  <a:pt x="1082329" y="3946866"/>
                  <a:pt x="1153693" y="3865730"/>
                  <a:pt x="1217852" y="3788080"/>
                </a:cubicBezTo>
                <a:cubicBezTo>
                  <a:pt x="1282011" y="3710431"/>
                  <a:pt x="1338963" y="3636966"/>
                  <a:pt x="1380573" y="3582100"/>
                </a:cubicBezTo>
                <a:lnTo>
                  <a:pt x="1399402" y="3557225"/>
                </a:lnTo>
                <a:cubicBezTo>
                  <a:pt x="1499592" y="3424709"/>
                  <a:pt x="1563518" y="3340318"/>
                  <a:pt x="1651155" y="3257089"/>
                </a:cubicBezTo>
                <a:cubicBezTo>
                  <a:pt x="1670961" y="3237909"/>
                  <a:pt x="1694781" y="3223379"/>
                  <a:pt x="1720893" y="3214544"/>
                </a:cubicBezTo>
                <a:cubicBezTo>
                  <a:pt x="1725705" y="3212987"/>
                  <a:pt x="1730587" y="3211592"/>
                  <a:pt x="1735538" y="3210360"/>
                </a:cubicBezTo>
                <a:lnTo>
                  <a:pt x="1735538" y="3210360"/>
                </a:lnTo>
                <a:close/>
                <a:moveTo>
                  <a:pt x="1368718" y="2894183"/>
                </a:moveTo>
                <a:lnTo>
                  <a:pt x="1368718" y="2894183"/>
                </a:lnTo>
                <a:lnTo>
                  <a:pt x="1362674" y="2898600"/>
                </a:lnTo>
                <a:lnTo>
                  <a:pt x="1357560" y="2903017"/>
                </a:lnTo>
                <a:lnTo>
                  <a:pt x="1328038" y="2931613"/>
                </a:lnTo>
                <a:lnTo>
                  <a:pt x="1298980" y="2960440"/>
                </a:lnTo>
                <a:lnTo>
                  <a:pt x="1271085" y="2989036"/>
                </a:lnTo>
                <a:lnTo>
                  <a:pt x="1243423" y="3017864"/>
                </a:lnTo>
                <a:lnTo>
                  <a:pt x="1216225" y="3046924"/>
                </a:lnTo>
                <a:lnTo>
                  <a:pt x="1189260" y="3076217"/>
                </a:lnTo>
                <a:lnTo>
                  <a:pt x="1162759" y="3105742"/>
                </a:lnTo>
                <a:lnTo>
                  <a:pt x="1136259" y="3135965"/>
                </a:lnTo>
                <a:lnTo>
                  <a:pt x="1110224" y="3165956"/>
                </a:lnTo>
                <a:lnTo>
                  <a:pt x="1084653" y="3195946"/>
                </a:lnTo>
                <a:lnTo>
                  <a:pt x="1059083" y="3226169"/>
                </a:lnTo>
                <a:lnTo>
                  <a:pt x="1033744" y="3256624"/>
                </a:lnTo>
                <a:lnTo>
                  <a:pt x="1009569" y="3287544"/>
                </a:lnTo>
                <a:lnTo>
                  <a:pt x="984696" y="3317999"/>
                </a:lnTo>
                <a:lnTo>
                  <a:pt x="959823" y="3348687"/>
                </a:lnTo>
                <a:lnTo>
                  <a:pt x="935182" y="3379375"/>
                </a:lnTo>
                <a:lnTo>
                  <a:pt x="910541" y="3410063"/>
                </a:lnTo>
                <a:lnTo>
                  <a:pt x="885901" y="3440750"/>
                </a:lnTo>
                <a:lnTo>
                  <a:pt x="861493" y="3471438"/>
                </a:lnTo>
                <a:lnTo>
                  <a:pt x="837084" y="3502126"/>
                </a:lnTo>
                <a:lnTo>
                  <a:pt x="812444" y="3532814"/>
                </a:lnTo>
                <a:lnTo>
                  <a:pt x="787571" y="3563037"/>
                </a:lnTo>
                <a:lnTo>
                  <a:pt x="764325" y="3593492"/>
                </a:lnTo>
                <a:cubicBezTo>
                  <a:pt x="623222" y="3767622"/>
                  <a:pt x="473519" y="3998013"/>
                  <a:pt x="222696" y="3982901"/>
                </a:cubicBezTo>
                <a:lnTo>
                  <a:pt x="209678" y="3982901"/>
                </a:lnTo>
                <a:lnTo>
                  <a:pt x="196660" y="3982901"/>
                </a:lnTo>
                <a:lnTo>
                  <a:pt x="185502" y="3982901"/>
                </a:lnTo>
                <a:lnTo>
                  <a:pt x="175274" y="3981041"/>
                </a:lnTo>
                <a:lnTo>
                  <a:pt x="165976" y="3978252"/>
                </a:lnTo>
                <a:lnTo>
                  <a:pt x="157375" y="3974764"/>
                </a:lnTo>
                <a:lnTo>
                  <a:pt x="149471" y="3970347"/>
                </a:lnTo>
                <a:lnTo>
                  <a:pt x="142032" y="3965000"/>
                </a:lnTo>
                <a:lnTo>
                  <a:pt x="134826" y="3958491"/>
                </a:lnTo>
                <a:lnTo>
                  <a:pt x="127852" y="3950586"/>
                </a:lnTo>
                <a:lnTo>
                  <a:pt x="121111" y="3941054"/>
                </a:lnTo>
                <a:lnTo>
                  <a:pt x="113440" y="3928965"/>
                </a:lnTo>
                <a:lnTo>
                  <a:pt x="108326" y="3915249"/>
                </a:lnTo>
                <a:lnTo>
                  <a:pt x="104839" y="3905252"/>
                </a:lnTo>
                <a:lnTo>
                  <a:pt x="104839" y="3903857"/>
                </a:lnTo>
                <a:lnTo>
                  <a:pt x="106466" y="3900137"/>
                </a:lnTo>
                <a:lnTo>
                  <a:pt x="108791" y="3895720"/>
                </a:lnTo>
                <a:lnTo>
                  <a:pt x="111580" y="3890605"/>
                </a:lnTo>
                <a:lnTo>
                  <a:pt x="114835" y="3884793"/>
                </a:lnTo>
                <a:lnTo>
                  <a:pt x="118786" y="3878516"/>
                </a:lnTo>
                <a:lnTo>
                  <a:pt x="123203" y="3871774"/>
                </a:lnTo>
                <a:lnTo>
                  <a:pt x="128085" y="3864335"/>
                </a:lnTo>
                <a:lnTo>
                  <a:pt x="133431" y="3856663"/>
                </a:lnTo>
                <a:lnTo>
                  <a:pt x="139243" y="3848526"/>
                </a:lnTo>
                <a:lnTo>
                  <a:pt x="145287" y="3839924"/>
                </a:lnTo>
                <a:lnTo>
                  <a:pt x="151796" y="3830857"/>
                </a:lnTo>
                <a:lnTo>
                  <a:pt x="159932" y="3822255"/>
                </a:lnTo>
                <a:lnTo>
                  <a:pt x="167138" y="3812491"/>
                </a:lnTo>
                <a:lnTo>
                  <a:pt x="174809" y="3802494"/>
                </a:lnTo>
                <a:lnTo>
                  <a:pt x="182713" y="3792033"/>
                </a:lnTo>
                <a:lnTo>
                  <a:pt x="190849" y="3781338"/>
                </a:lnTo>
                <a:lnTo>
                  <a:pt x="199450" y="3770179"/>
                </a:lnTo>
                <a:lnTo>
                  <a:pt x="208283" y="3758788"/>
                </a:lnTo>
                <a:lnTo>
                  <a:pt x="217349" y="3747163"/>
                </a:lnTo>
                <a:lnTo>
                  <a:pt x="226647" y="3735307"/>
                </a:lnTo>
                <a:lnTo>
                  <a:pt x="236178" y="3722985"/>
                </a:lnTo>
                <a:lnTo>
                  <a:pt x="245941" y="3710431"/>
                </a:lnTo>
                <a:lnTo>
                  <a:pt x="255937" y="3697644"/>
                </a:lnTo>
                <a:lnTo>
                  <a:pt x="266165" y="3684625"/>
                </a:lnTo>
                <a:lnTo>
                  <a:pt x="276161" y="3671141"/>
                </a:lnTo>
                <a:lnTo>
                  <a:pt x="286622" y="3657657"/>
                </a:lnTo>
                <a:lnTo>
                  <a:pt x="298710" y="3642081"/>
                </a:lnTo>
                <a:lnTo>
                  <a:pt x="311030" y="3626272"/>
                </a:lnTo>
                <a:lnTo>
                  <a:pt x="323350" y="3610231"/>
                </a:lnTo>
                <a:lnTo>
                  <a:pt x="335903" y="3594189"/>
                </a:lnTo>
                <a:lnTo>
                  <a:pt x="348456" y="3577916"/>
                </a:lnTo>
                <a:lnTo>
                  <a:pt x="361241" y="3561409"/>
                </a:lnTo>
                <a:lnTo>
                  <a:pt x="374026" y="3544903"/>
                </a:lnTo>
                <a:lnTo>
                  <a:pt x="386812" y="3528164"/>
                </a:lnTo>
                <a:lnTo>
                  <a:pt x="399597" y="3511426"/>
                </a:lnTo>
                <a:lnTo>
                  <a:pt x="412382" y="3494687"/>
                </a:lnTo>
                <a:lnTo>
                  <a:pt x="425167" y="3477948"/>
                </a:lnTo>
                <a:lnTo>
                  <a:pt x="437952" y="3460977"/>
                </a:lnTo>
                <a:lnTo>
                  <a:pt x="450738" y="3444238"/>
                </a:lnTo>
                <a:lnTo>
                  <a:pt x="462128" y="3427034"/>
                </a:lnTo>
                <a:lnTo>
                  <a:pt x="474681" y="3410295"/>
                </a:lnTo>
                <a:lnTo>
                  <a:pt x="487234" y="3393556"/>
                </a:lnTo>
                <a:lnTo>
                  <a:pt x="499554" y="3377050"/>
                </a:lnTo>
                <a:lnTo>
                  <a:pt x="511874" y="3360544"/>
                </a:lnTo>
                <a:lnTo>
                  <a:pt x="523962" y="3344270"/>
                </a:lnTo>
                <a:lnTo>
                  <a:pt x="535818" y="3327996"/>
                </a:lnTo>
                <a:lnTo>
                  <a:pt x="547441" y="3311955"/>
                </a:lnTo>
                <a:lnTo>
                  <a:pt x="558831" y="3296146"/>
                </a:lnTo>
                <a:lnTo>
                  <a:pt x="569989" y="3280570"/>
                </a:lnTo>
                <a:lnTo>
                  <a:pt x="580915" y="3265226"/>
                </a:lnTo>
                <a:lnTo>
                  <a:pt x="591608" y="3250114"/>
                </a:lnTo>
                <a:lnTo>
                  <a:pt x="601836" y="3235468"/>
                </a:lnTo>
                <a:lnTo>
                  <a:pt x="611832" y="3221054"/>
                </a:lnTo>
                <a:lnTo>
                  <a:pt x="621595" y="3206873"/>
                </a:lnTo>
                <a:lnTo>
                  <a:pt x="630893" y="3193156"/>
                </a:lnTo>
                <a:lnTo>
                  <a:pt x="639727" y="3179672"/>
                </a:lnTo>
                <a:lnTo>
                  <a:pt x="648328" y="3166653"/>
                </a:lnTo>
                <a:cubicBezTo>
                  <a:pt x="665762" y="3139453"/>
                  <a:pt x="684126" y="3113182"/>
                  <a:pt x="703188" y="3087144"/>
                </a:cubicBezTo>
                <a:lnTo>
                  <a:pt x="720622" y="3063896"/>
                </a:lnTo>
                <a:lnTo>
                  <a:pt x="738987" y="3040647"/>
                </a:lnTo>
                <a:lnTo>
                  <a:pt x="757816" y="3017399"/>
                </a:lnTo>
                <a:lnTo>
                  <a:pt x="777342" y="2994151"/>
                </a:lnTo>
                <a:lnTo>
                  <a:pt x="797334" y="2970902"/>
                </a:lnTo>
                <a:lnTo>
                  <a:pt x="817558" y="2947654"/>
                </a:lnTo>
                <a:lnTo>
                  <a:pt x="838014" y="2924406"/>
                </a:lnTo>
                <a:lnTo>
                  <a:pt x="858471" y="2901157"/>
                </a:lnTo>
                <a:lnTo>
                  <a:pt x="878927" y="2877909"/>
                </a:lnTo>
                <a:lnTo>
                  <a:pt x="899383" y="2854661"/>
                </a:lnTo>
                <a:lnTo>
                  <a:pt x="919607" y="2831412"/>
                </a:lnTo>
                <a:lnTo>
                  <a:pt x="939366" y="2809559"/>
                </a:lnTo>
                <a:lnTo>
                  <a:pt x="958660" y="2788170"/>
                </a:lnTo>
                <a:lnTo>
                  <a:pt x="977489" y="2767247"/>
                </a:lnTo>
                <a:lnTo>
                  <a:pt x="995621" y="2746789"/>
                </a:lnTo>
                <a:lnTo>
                  <a:pt x="1013056" y="2726795"/>
                </a:lnTo>
                <a:lnTo>
                  <a:pt x="1029560" y="2707499"/>
                </a:lnTo>
                <a:lnTo>
                  <a:pt x="1045135" y="2688900"/>
                </a:lnTo>
                <a:lnTo>
                  <a:pt x="1059547" y="2670999"/>
                </a:lnTo>
                <a:lnTo>
                  <a:pt x="1072798" y="2653563"/>
                </a:lnTo>
                <a:lnTo>
                  <a:pt x="1084886" y="2636824"/>
                </a:lnTo>
                <a:lnTo>
                  <a:pt x="1095579" y="2620783"/>
                </a:lnTo>
                <a:lnTo>
                  <a:pt x="1104877" y="2605206"/>
                </a:lnTo>
                <a:lnTo>
                  <a:pt x="1112781" y="2589862"/>
                </a:lnTo>
                <a:lnTo>
                  <a:pt x="1119057" y="2574286"/>
                </a:lnTo>
                <a:lnTo>
                  <a:pt x="1123241" y="2557780"/>
                </a:lnTo>
                <a:lnTo>
                  <a:pt x="1123241" y="2554990"/>
                </a:lnTo>
                <a:cubicBezTo>
                  <a:pt x="1136557" y="2574449"/>
                  <a:pt x="1148073" y="2595070"/>
                  <a:pt x="1157645" y="2616598"/>
                </a:cubicBezTo>
                <a:cubicBezTo>
                  <a:pt x="1128588" y="2650541"/>
                  <a:pt x="1092092" y="2690992"/>
                  <a:pt x="1050017" y="2737257"/>
                </a:cubicBezTo>
                <a:cubicBezTo>
                  <a:pt x="944480" y="2853498"/>
                  <a:pt x="804773" y="3008099"/>
                  <a:pt x="669481" y="3186182"/>
                </a:cubicBezTo>
                <a:lnTo>
                  <a:pt x="669481" y="3186182"/>
                </a:lnTo>
                <a:cubicBezTo>
                  <a:pt x="610204" y="3264064"/>
                  <a:pt x="550463" y="3348920"/>
                  <a:pt x="493278" y="3430754"/>
                </a:cubicBezTo>
                <a:cubicBezTo>
                  <a:pt x="460268" y="3477251"/>
                  <a:pt x="428189" y="3523747"/>
                  <a:pt x="398667" y="3564432"/>
                </a:cubicBezTo>
                <a:lnTo>
                  <a:pt x="375421" y="3596282"/>
                </a:lnTo>
                <a:cubicBezTo>
                  <a:pt x="334334" y="3657797"/>
                  <a:pt x="288309" y="3715894"/>
                  <a:pt x="237805" y="3769947"/>
                </a:cubicBezTo>
                <a:cubicBezTo>
                  <a:pt x="181783" y="3824580"/>
                  <a:pt x="139708" y="3871309"/>
                  <a:pt x="135059" y="3904322"/>
                </a:cubicBezTo>
                <a:cubicBezTo>
                  <a:pt x="130409" y="3937334"/>
                  <a:pt x="163883" y="3960583"/>
                  <a:pt x="262446" y="3955468"/>
                </a:cubicBezTo>
                <a:cubicBezTo>
                  <a:pt x="423540" y="3947099"/>
                  <a:pt x="521173" y="3837367"/>
                  <a:pt x="603463" y="3745071"/>
                </a:cubicBezTo>
                <a:cubicBezTo>
                  <a:pt x="617178" y="3729727"/>
                  <a:pt x="630196" y="3715081"/>
                  <a:pt x="642981" y="3701597"/>
                </a:cubicBezTo>
                <a:cubicBezTo>
                  <a:pt x="689473" y="3653240"/>
                  <a:pt x="745960" y="3585355"/>
                  <a:pt x="802216" y="3515610"/>
                </a:cubicBezTo>
                <a:cubicBezTo>
                  <a:pt x="858471" y="3445865"/>
                  <a:pt x="913796" y="3374725"/>
                  <a:pt x="954709" y="3321487"/>
                </a:cubicBezTo>
                <a:cubicBezTo>
                  <a:pt x="995621" y="3268248"/>
                  <a:pt x="1033977" y="3220124"/>
                  <a:pt x="1069543" y="3176882"/>
                </a:cubicBezTo>
                <a:cubicBezTo>
                  <a:pt x="1105110" y="3133640"/>
                  <a:pt x="1139281" y="3095281"/>
                  <a:pt x="1168803" y="3062501"/>
                </a:cubicBezTo>
                <a:cubicBezTo>
                  <a:pt x="1184610" y="3045529"/>
                  <a:pt x="1198093" y="3029488"/>
                  <a:pt x="1211343" y="3014144"/>
                </a:cubicBezTo>
                <a:cubicBezTo>
                  <a:pt x="1250396" y="2967648"/>
                  <a:pt x="1284335" y="2928358"/>
                  <a:pt x="1339428" y="2901622"/>
                </a:cubicBezTo>
                <a:cubicBezTo>
                  <a:pt x="1348647" y="2897205"/>
                  <a:pt x="1358552" y="2894369"/>
                  <a:pt x="1368718" y="2893253"/>
                </a:cubicBezTo>
                <a:lnTo>
                  <a:pt x="1368718" y="2893253"/>
                </a:lnTo>
                <a:close/>
                <a:moveTo>
                  <a:pt x="996784" y="2508493"/>
                </a:moveTo>
                <a:lnTo>
                  <a:pt x="990507" y="2512678"/>
                </a:lnTo>
                <a:lnTo>
                  <a:pt x="975862" y="2523837"/>
                </a:lnTo>
                <a:lnTo>
                  <a:pt x="960985" y="2536391"/>
                </a:lnTo>
                <a:lnTo>
                  <a:pt x="945643" y="2550108"/>
                </a:lnTo>
                <a:lnTo>
                  <a:pt x="929836" y="2565219"/>
                </a:lnTo>
                <a:lnTo>
                  <a:pt x="913563" y="2581493"/>
                </a:lnTo>
                <a:lnTo>
                  <a:pt x="896826" y="2598929"/>
                </a:lnTo>
                <a:lnTo>
                  <a:pt x="879624" y="2617295"/>
                </a:lnTo>
                <a:lnTo>
                  <a:pt x="861957" y="2636591"/>
                </a:lnTo>
                <a:lnTo>
                  <a:pt x="844058" y="2656817"/>
                </a:lnTo>
                <a:lnTo>
                  <a:pt x="825694" y="2677741"/>
                </a:lnTo>
                <a:lnTo>
                  <a:pt x="807097" y="2699362"/>
                </a:lnTo>
                <a:lnTo>
                  <a:pt x="788500" y="2721448"/>
                </a:lnTo>
                <a:lnTo>
                  <a:pt x="769671" y="2744696"/>
                </a:lnTo>
                <a:lnTo>
                  <a:pt x="750842" y="2767944"/>
                </a:lnTo>
                <a:lnTo>
                  <a:pt x="732013" y="2791193"/>
                </a:lnTo>
                <a:cubicBezTo>
                  <a:pt x="707063" y="2822183"/>
                  <a:pt x="682190" y="2853196"/>
                  <a:pt x="657394" y="2884186"/>
                </a:cubicBezTo>
                <a:lnTo>
                  <a:pt x="639262" y="2907434"/>
                </a:lnTo>
                <a:cubicBezTo>
                  <a:pt x="549403" y="3017957"/>
                  <a:pt x="466933" y="3134314"/>
                  <a:pt x="392391" y="3255694"/>
                </a:cubicBezTo>
                <a:lnTo>
                  <a:pt x="374259" y="3287544"/>
                </a:lnTo>
                <a:lnTo>
                  <a:pt x="354965" y="3319859"/>
                </a:lnTo>
                <a:lnTo>
                  <a:pt x="335438" y="3352174"/>
                </a:lnTo>
                <a:lnTo>
                  <a:pt x="315912" y="3384257"/>
                </a:lnTo>
                <a:lnTo>
                  <a:pt x="296385" y="3415875"/>
                </a:lnTo>
                <a:lnTo>
                  <a:pt x="276161" y="3447028"/>
                </a:lnTo>
                <a:lnTo>
                  <a:pt x="256635" y="3477251"/>
                </a:lnTo>
                <a:lnTo>
                  <a:pt x="237341" y="3506543"/>
                </a:lnTo>
                <a:lnTo>
                  <a:pt x="218279" y="3534674"/>
                </a:lnTo>
                <a:lnTo>
                  <a:pt x="199450" y="3561409"/>
                </a:lnTo>
                <a:lnTo>
                  <a:pt x="180853" y="3586285"/>
                </a:lnTo>
                <a:lnTo>
                  <a:pt x="162721" y="3609533"/>
                </a:lnTo>
                <a:lnTo>
                  <a:pt x="145054" y="3630457"/>
                </a:lnTo>
                <a:lnTo>
                  <a:pt x="127852" y="3649056"/>
                </a:lnTo>
                <a:lnTo>
                  <a:pt x="111580" y="3665097"/>
                </a:lnTo>
                <a:lnTo>
                  <a:pt x="96238" y="3678348"/>
                </a:lnTo>
                <a:lnTo>
                  <a:pt x="82290" y="3688578"/>
                </a:lnTo>
                <a:lnTo>
                  <a:pt x="69970" y="3695552"/>
                </a:lnTo>
                <a:lnTo>
                  <a:pt x="59742" y="3699504"/>
                </a:lnTo>
                <a:lnTo>
                  <a:pt x="52071" y="3700899"/>
                </a:lnTo>
                <a:lnTo>
                  <a:pt x="46957" y="3700899"/>
                </a:lnTo>
                <a:lnTo>
                  <a:pt x="42075" y="3699504"/>
                </a:lnTo>
                <a:lnTo>
                  <a:pt x="36031" y="3696017"/>
                </a:lnTo>
                <a:lnTo>
                  <a:pt x="29057" y="3689740"/>
                </a:lnTo>
                <a:lnTo>
                  <a:pt x="22316" y="3680906"/>
                </a:lnTo>
                <a:lnTo>
                  <a:pt x="16040" y="3669281"/>
                </a:lnTo>
                <a:lnTo>
                  <a:pt x="10461" y="3654868"/>
                </a:lnTo>
                <a:lnTo>
                  <a:pt x="5811" y="3637664"/>
                </a:lnTo>
                <a:lnTo>
                  <a:pt x="2325" y="3617670"/>
                </a:lnTo>
                <a:lnTo>
                  <a:pt x="0" y="3594422"/>
                </a:lnTo>
                <a:lnTo>
                  <a:pt x="0" y="3570011"/>
                </a:lnTo>
                <a:cubicBezTo>
                  <a:pt x="0" y="3561177"/>
                  <a:pt x="0" y="3552412"/>
                  <a:pt x="0" y="3543741"/>
                </a:cubicBezTo>
                <a:lnTo>
                  <a:pt x="1627" y="3515610"/>
                </a:lnTo>
                <a:lnTo>
                  <a:pt x="4417" y="3485852"/>
                </a:lnTo>
                <a:lnTo>
                  <a:pt x="8368" y="3454932"/>
                </a:lnTo>
                <a:lnTo>
                  <a:pt x="13483" y="3422850"/>
                </a:lnTo>
                <a:lnTo>
                  <a:pt x="19759" y="3389604"/>
                </a:lnTo>
                <a:lnTo>
                  <a:pt x="26965" y="3355662"/>
                </a:lnTo>
                <a:lnTo>
                  <a:pt x="35101" y="3321022"/>
                </a:lnTo>
                <a:lnTo>
                  <a:pt x="43702" y="3285917"/>
                </a:lnTo>
                <a:lnTo>
                  <a:pt x="53698" y="3250347"/>
                </a:lnTo>
                <a:lnTo>
                  <a:pt x="64391" y="3214544"/>
                </a:lnTo>
                <a:lnTo>
                  <a:pt x="75782" y="3178510"/>
                </a:lnTo>
                <a:lnTo>
                  <a:pt x="87869" y="3142707"/>
                </a:lnTo>
                <a:lnTo>
                  <a:pt x="100655" y="3106905"/>
                </a:lnTo>
                <a:lnTo>
                  <a:pt x="113440" y="3071335"/>
                </a:lnTo>
                <a:lnTo>
                  <a:pt x="127155" y="3036462"/>
                </a:lnTo>
                <a:lnTo>
                  <a:pt x="141335" y="3002287"/>
                </a:lnTo>
                <a:lnTo>
                  <a:pt x="155747" y="2968810"/>
                </a:lnTo>
                <a:lnTo>
                  <a:pt x="170392" y="2936494"/>
                </a:lnTo>
                <a:lnTo>
                  <a:pt x="185270" y="2905109"/>
                </a:lnTo>
                <a:lnTo>
                  <a:pt x="200380" y="2875119"/>
                </a:lnTo>
                <a:lnTo>
                  <a:pt x="215722" y="2845826"/>
                </a:lnTo>
                <a:lnTo>
                  <a:pt x="229669" y="2819323"/>
                </a:lnTo>
                <a:lnTo>
                  <a:pt x="244779" y="2793750"/>
                </a:lnTo>
                <a:lnTo>
                  <a:pt x="260121" y="2768874"/>
                </a:lnTo>
                <a:lnTo>
                  <a:pt x="276161" y="2743766"/>
                </a:lnTo>
                <a:lnTo>
                  <a:pt x="292666" y="2718426"/>
                </a:lnTo>
                <a:lnTo>
                  <a:pt x="309868" y="2693085"/>
                </a:lnTo>
                <a:lnTo>
                  <a:pt x="327535" y="2667512"/>
                </a:lnTo>
                <a:lnTo>
                  <a:pt x="345666" y="2641938"/>
                </a:lnTo>
                <a:lnTo>
                  <a:pt x="364263" y="2616365"/>
                </a:lnTo>
                <a:lnTo>
                  <a:pt x="383325" y="2590792"/>
                </a:lnTo>
                <a:lnTo>
                  <a:pt x="402851" y="2565219"/>
                </a:lnTo>
                <a:lnTo>
                  <a:pt x="422843" y="2539646"/>
                </a:lnTo>
                <a:lnTo>
                  <a:pt x="443299" y="2514073"/>
                </a:lnTo>
                <a:lnTo>
                  <a:pt x="463988" y="2488500"/>
                </a:lnTo>
                <a:lnTo>
                  <a:pt x="485374" y="2462926"/>
                </a:lnTo>
                <a:lnTo>
                  <a:pt x="508620" y="2437818"/>
                </a:lnTo>
                <a:lnTo>
                  <a:pt x="530471" y="2412710"/>
                </a:lnTo>
                <a:lnTo>
                  <a:pt x="553717" y="2387835"/>
                </a:lnTo>
                <a:lnTo>
                  <a:pt x="576963" y="2362959"/>
                </a:lnTo>
                <a:lnTo>
                  <a:pt x="600209" y="2338315"/>
                </a:lnTo>
                <a:lnTo>
                  <a:pt x="623455" y="2315067"/>
                </a:lnTo>
                <a:lnTo>
                  <a:pt x="646701" y="2291819"/>
                </a:lnTo>
                <a:lnTo>
                  <a:pt x="669946" y="2268571"/>
                </a:lnTo>
                <a:lnTo>
                  <a:pt x="693192" y="2245322"/>
                </a:lnTo>
                <a:lnTo>
                  <a:pt x="716438" y="2222074"/>
                </a:lnTo>
                <a:lnTo>
                  <a:pt x="739684" y="2198826"/>
                </a:lnTo>
                <a:lnTo>
                  <a:pt x="764325" y="2175577"/>
                </a:lnTo>
                <a:lnTo>
                  <a:pt x="789198" y="2152329"/>
                </a:lnTo>
                <a:lnTo>
                  <a:pt x="814071" y="2130476"/>
                </a:lnTo>
                <a:lnTo>
                  <a:pt x="839177" y="2109087"/>
                </a:lnTo>
                <a:lnTo>
                  <a:pt x="864515" y="2087931"/>
                </a:lnTo>
                <a:lnTo>
                  <a:pt x="889853" y="2067240"/>
                </a:lnTo>
                <a:lnTo>
                  <a:pt x="915423" y="2047014"/>
                </a:lnTo>
                <a:lnTo>
                  <a:pt x="931695" y="2034692"/>
                </a:lnTo>
                <a:lnTo>
                  <a:pt x="950292" y="2053989"/>
                </a:lnTo>
                <a:lnTo>
                  <a:pt x="961682" y="2067008"/>
                </a:lnTo>
                <a:cubicBezTo>
                  <a:pt x="856120" y="2133219"/>
                  <a:pt x="759348" y="2212496"/>
                  <a:pt x="673666" y="2302978"/>
                </a:cubicBezTo>
                <a:cubicBezTo>
                  <a:pt x="575924" y="2404852"/>
                  <a:pt x="484328" y="2512445"/>
                  <a:pt x="399364" y="2625200"/>
                </a:cubicBezTo>
                <a:lnTo>
                  <a:pt x="399364" y="2625200"/>
                </a:lnTo>
                <a:cubicBezTo>
                  <a:pt x="386812" y="2641636"/>
                  <a:pt x="374491" y="2658445"/>
                  <a:pt x="362403" y="2675648"/>
                </a:cubicBezTo>
                <a:cubicBezTo>
                  <a:pt x="350315" y="2692852"/>
                  <a:pt x="338537" y="2710056"/>
                  <a:pt x="327070" y="2727260"/>
                </a:cubicBezTo>
                <a:cubicBezTo>
                  <a:pt x="273011" y="2809512"/>
                  <a:pt x="223876" y="2894903"/>
                  <a:pt x="179923" y="2982991"/>
                </a:cubicBezTo>
                <a:lnTo>
                  <a:pt x="179923" y="2982991"/>
                </a:lnTo>
                <a:cubicBezTo>
                  <a:pt x="175042" y="2992756"/>
                  <a:pt x="168765" y="3006239"/>
                  <a:pt x="161559" y="3025071"/>
                </a:cubicBezTo>
                <a:cubicBezTo>
                  <a:pt x="154353" y="3043902"/>
                  <a:pt x="146449" y="3064360"/>
                  <a:pt x="138313" y="3088074"/>
                </a:cubicBezTo>
                <a:cubicBezTo>
                  <a:pt x="94843" y="3210592"/>
                  <a:pt x="38123" y="3401461"/>
                  <a:pt x="23246" y="3531419"/>
                </a:cubicBezTo>
                <a:cubicBezTo>
                  <a:pt x="16835" y="3570871"/>
                  <a:pt x="19057" y="3611254"/>
                  <a:pt x="29755" y="3649753"/>
                </a:cubicBezTo>
                <a:cubicBezTo>
                  <a:pt x="32956" y="3659796"/>
                  <a:pt x="39213" y="3668561"/>
                  <a:pt x="47654" y="3674861"/>
                </a:cubicBezTo>
                <a:cubicBezTo>
                  <a:pt x="56183" y="3680441"/>
                  <a:pt x="66995" y="3681231"/>
                  <a:pt x="76246" y="3676953"/>
                </a:cubicBezTo>
                <a:cubicBezTo>
                  <a:pt x="94399" y="3667561"/>
                  <a:pt x="109662" y="3653426"/>
                  <a:pt x="120414" y="3636037"/>
                </a:cubicBezTo>
                <a:lnTo>
                  <a:pt x="120414" y="3636037"/>
                </a:lnTo>
                <a:cubicBezTo>
                  <a:pt x="163651" y="3576288"/>
                  <a:pt x="203169" y="3510495"/>
                  <a:pt x="244082" y="3442378"/>
                </a:cubicBezTo>
                <a:cubicBezTo>
                  <a:pt x="275231" y="3390767"/>
                  <a:pt x="306846" y="3337761"/>
                  <a:pt x="341715" y="3285219"/>
                </a:cubicBezTo>
                <a:lnTo>
                  <a:pt x="341715" y="3285219"/>
                </a:lnTo>
                <a:cubicBezTo>
                  <a:pt x="371469" y="3240350"/>
                  <a:pt x="400527" y="3195248"/>
                  <a:pt x="429119" y="3150612"/>
                </a:cubicBezTo>
                <a:cubicBezTo>
                  <a:pt x="534888" y="2985781"/>
                  <a:pt x="638332" y="2825135"/>
                  <a:pt x="768974" y="2694247"/>
                </a:cubicBezTo>
                <a:lnTo>
                  <a:pt x="808027" y="2654725"/>
                </a:lnTo>
                <a:cubicBezTo>
                  <a:pt x="881717" y="2579865"/>
                  <a:pt x="936112" y="2524534"/>
                  <a:pt x="998876" y="2507563"/>
                </a:cubicBezTo>
                <a:lnTo>
                  <a:pt x="998876" y="2507563"/>
                </a:lnTo>
                <a:close/>
                <a:moveTo>
                  <a:pt x="2898762" y="6016896"/>
                </a:moveTo>
                <a:lnTo>
                  <a:pt x="2878073" y="6046189"/>
                </a:lnTo>
                <a:lnTo>
                  <a:pt x="2874354" y="6051304"/>
                </a:lnTo>
                <a:lnTo>
                  <a:pt x="2870402" y="6056883"/>
                </a:lnTo>
                <a:lnTo>
                  <a:pt x="2865985" y="6063161"/>
                </a:lnTo>
                <a:lnTo>
                  <a:pt x="2861104" y="6069670"/>
                </a:lnTo>
                <a:lnTo>
                  <a:pt x="2856455" y="6077342"/>
                </a:lnTo>
                <a:lnTo>
                  <a:pt x="2850875" y="6084549"/>
                </a:lnTo>
                <a:lnTo>
                  <a:pt x="2844832" y="6091989"/>
                </a:lnTo>
                <a:lnTo>
                  <a:pt x="2838555" y="6099660"/>
                </a:lnTo>
                <a:lnTo>
                  <a:pt x="2832046" y="6107332"/>
                </a:lnTo>
                <a:lnTo>
                  <a:pt x="2825073" y="6115237"/>
                </a:lnTo>
                <a:lnTo>
                  <a:pt x="2817866" y="6123141"/>
                </a:lnTo>
                <a:lnTo>
                  <a:pt x="2810428" y="6130813"/>
                </a:lnTo>
                <a:lnTo>
                  <a:pt x="2802757" y="6138485"/>
                </a:lnTo>
                <a:lnTo>
                  <a:pt x="2794853" y="6145925"/>
                </a:lnTo>
                <a:lnTo>
                  <a:pt x="2786717" y="6152899"/>
                </a:lnTo>
                <a:lnTo>
                  <a:pt x="2778581" y="6159641"/>
                </a:lnTo>
                <a:lnTo>
                  <a:pt x="2770212" y="6165918"/>
                </a:lnTo>
                <a:lnTo>
                  <a:pt x="2761844" y="6171730"/>
                </a:lnTo>
                <a:lnTo>
                  <a:pt x="2753243" y="6177077"/>
                </a:lnTo>
                <a:lnTo>
                  <a:pt x="2744642" y="6181959"/>
                </a:lnTo>
                <a:lnTo>
                  <a:pt x="2736041" y="6186144"/>
                </a:lnTo>
                <a:lnTo>
                  <a:pt x="2727673" y="6189864"/>
                </a:lnTo>
                <a:lnTo>
                  <a:pt x="2719304" y="6192886"/>
                </a:lnTo>
                <a:lnTo>
                  <a:pt x="2711168" y="6195211"/>
                </a:lnTo>
                <a:lnTo>
                  <a:pt x="2703032" y="6196839"/>
                </a:lnTo>
                <a:lnTo>
                  <a:pt x="2695128" y="6196839"/>
                </a:lnTo>
                <a:lnTo>
                  <a:pt x="2686760" y="6196839"/>
                </a:lnTo>
                <a:lnTo>
                  <a:pt x="2678856" y="6196839"/>
                </a:lnTo>
                <a:lnTo>
                  <a:pt x="2670488" y="6195909"/>
                </a:lnTo>
                <a:lnTo>
                  <a:pt x="2662351" y="6193816"/>
                </a:lnTo>
                <a:lnTo>
                  <a:pt x="2654215" y="6191027"/>
                </a:lnTo>
                <a:lnTo>
                  <a:pt x="2640268" y="6184284"/>
                </a:lnTo>
                <a:lnTo>
                  <a:pt x="2628180" y="6176380"/>
                </a:lnTo>
                <a:lnTo>
                  <a:pt x="2617487" y="6167313"/>
                </a:lnTo>
                <a:lnTo>
                  <a:pt x="2607956" y="6156852"/>
                </a:lnTo>
                <a:lnTo>
                  <a:pt x="2599355" y="6144995"/>
                </a:lnTo>
                <a:lnTo>
                  <a:pt x="2591684" y="6131510"/>
                </a:lnTo>
                <a:lnTo>
                  <a:pt x="2584943" y="6116399"/>
                </a:lnTo>
                <a:lnTo>
                  <a:pt x="2579131" y="6099660"/>
                </a:lnTo>
                <a:lnTo>
                  <a:pt x="2574482" y="6081294"/>
                </a:lnTo>
                <a:lnTo>
                  <a:pt x="2570763" y="6061533"/>
                </a:lnTo>
                <a:lnTo>
                  <a:pt x="2567973" y="6040377"/>
                </a:lnTo>
                <a:lnTo>
                  <a:pt x="2566113" y="6017129"/>
                </a:lnTo>
                <a:lnTo>
                  <a:pt x="2566113" y="5993881"/>
                </a:lnTo>
                <a:cubicBezTo>
                  <a:pt x="2566113" y="5985674"/>
                  <a:pt x="2566113" y="5977374"/>
                  <a:pt x="2566113" y="5969005"/>
                </a:cubicBezTo>
                <a:lnTo>
                  <a:pt x="2566113" y="5943199"/>
                </a:lnTo>
                <a:lnTo>
                  <a:pt x="2567508" y="5916463"/>
                </a:lnTo>
                <a:lnTo>
                  <a:pt x="2569368" y="5889030"/>
                </a:lnTo>
                <a:lnTo>
                  <a:pt x="2571925" y="5860900"/>
                </a:lnTo>
                <a:lnTo>
                  <a:pt x="2574947" y="5832073"/>
                </a:lnTo>
                <a:lnTo>
                  <a:pt x="2578434" y="5802779"/>
                </a:lnTo>
                <a:lnTo>
                  <a:pt x="2582153" y="5773022"/>
                </a:lnTo>
                <a:lnTo>
                  <a:pt x="2586105" y="5743031"/>
                </a:lnTo>
                <a:lnTo>
                  <a:pt x="2590289" y="5712809"/>
                </a:lnTo>
                <a:lnTo>
                  <a:pt x="2594473" y="5682353"/>
                </a:lnTo>
                <a:lnTo>
                  <a:pt x="2598890" y="5651898"/>
                </a:lnTo>
                <a:lnTo>
                  <a:pt x="2603075" y="5621443"/>
                </a:lnTo>
                <a:lnTo>
                  <a:pt x="2607259" y="5590987"/>
                </a:lnTo>
                <a:lnTo>
                  <a:pt x="2611210" y="5560764"/>
                </a:lnTo>
                <a:lnTo>
                  <a:pt x="2614698" y="5530542"/>
                </a:lnTo>
                <a:lnTo>
                  <a:pt x="2617952" y="5500784"/>
                </a:lnTo>
                <a:lnTo>
                  <a:pt x="2620509" y="5471258"/>
                </a:lnTo>
                <a:lnTo>
                  <a:pt x="2622601" y="5442431"/>
                </a:lnTo>
                <a:lnTo>
                  <a:pt x="2626320" y="5388262"/>
                </a:lnTo>
                <a:lnTo>
                  <a:pt x="2630505" y="5334326"/>
                </a:lnTo>
                <a:lnTo>
                  <a:pt x="2635154" y="5280390"/>
                </a:lnTo>
                <a:lnTo>
                  <a:pt x="2640268" y="5226686"/>
                </a:lnTo>
                <a:lnTo>
                  <a:pt x="2645847" y="5173215"/>
                </a:lnTo>
                <a:lnTo>
                  <a:pt x="2651891" y="5120209"/>
                </a:lnTo>
                <a:lnTo>
                  <a:pt x="2658167" y="5067900"/>
                </a:lnTo>
                <a:lnTo>
                  <a:pt x="2664676" y="5016289"/>
                </a:lnTo>
                <a:lnTo>
                  <a:pt x="2671417" y="4965375"/>
                </a:lnTo>
                <a:lnTo>
                  <a:pt x="2678159" y="4915391"/>
                </a:lnTo>
                <a:lnTo>
                  <a:pt x="2684900" y="4866570"/>
                </a:lnTo>
                <a:lnTo>
                  <a:pt x="2691641" y="4820073"/>
                </a:lnTo>
                <a:lnTo>
                  <a:pt x="2698382" y="4773576"/>
                </a:lnTo>
                <a:lnTo>
                  <a:pt x="2704891" y="4728707"/>
                </a:lnTo>
                <a:lnTo>
                  <a:pt x="2711168" y="4685466"/>
                </a:lnTo>
                <a:lnTo>
                  <a:pt x="2717212" y="4643851"/>
                </a:lnTo>
                <a:lnTo>
                  <a:pt x="2723023" y="4604096"/>
                </a:lnTo>
                <a:lnTo>
                  <a:pt x="2728602" y="4566202"/>
                </a:lnTo>
                <a:lnTo>
                  <a:pt x="2733484" y="4530399"/>
                </a:lnTo>
                <a:lnTo>
                  <a:pt x="2737900" y="4496457"/>
                </a:lnTo>
                <a:lnTo>
                  <a:pt x="2741620" y="4465071"/>
                </a:lnTo>
                <a:lnTo>
                  <a:pt x="2744874" y="4436011"/>
                </a:lnTo>
                <a:lnTo>
                  <a:pt x="2747431" y="4409275"/>
                </a:lnTo>
                <a:lnTo>
                  <a:pt x="2749059" y="4386027"/>
                </a:lnTo>
                <a:cubicBezTo>
                  <a:pt x="2751151" y="4335578"/>
                  <a:pt x="2744409" y="4239330"/>
                  <a:pt x="2664676" y="4279085"/>
                </a:cubicBezTo>
                <a:lnTo>
                  <a:pt x="2650961" y="4291174"/>
                </a:lnTo>
                <a:lnTo>
                  <a:pt x="2640500" y="4304193"/>
                </a:lnTo>
                <a:lnTo>
                  <a:pt x="2631667" y="4318374"/>
                </a:lnTo>
                <a:lnTo>
                  <a:pt x="2623996" y="4333718"/>
                </a:lnTo>
                <a:lnTo>
                  <a:pt x="2617022" y="4349992"/>
                </a:lnTo>
                <a:lnTo>
                  <a:pt x="2610745" y="4367661"/>
                </a:lnTo>
                <a:lnTo>
                  <a:pt x="2604934" y="4386492"/>
                </a:lnTo>
                <a:lnTo>
                  <a:pt x="2599587" y="4406486"/>
                </a:lnTo>
                <a:lnTo>
                  <a:pt x="2594473" y="4427641"/>
                </a:lnTo>
                <a:lnTo>
                  <a:pt x="2589592" y="4450890"/>
                </a:lnTo>
                <a:lnTo>
                  <a:pt x="2584943" y="4474138"/>
                </a:lnTo>
                <a:lnTo>
                  <a:pt x="2580526" y="4497386"/>
                </a:lnTo>
                <a:lnTo>
                  <a:pt x="2576342" y="4522495"/>
                </a:lnTo>
                <a:lnTo>
                  <a:pt x="2572390" y="4548300"/>
                </a:lnTo>
                <a:lnTo>
                  <a:pt x="2568438" y="4574803"/>
                </a:lnTo>
                <a:lnTo>
                  <a:pt x="2564719" y="4602004"/>
                </a:lnTo>
                <a:lnTo>
                  <a:pt x="2560999" y="4629669"/>
                </a:lnTo>
                <a:lnTo>
                  <a:pt x="2557280" y="4657800"/>
                </a:lnTo>
                <a:lnTo>
                  <a:pt x="2554258" y="4685233"/>
                </a:lnTo>
                <a:lnTo>
                  <a:pt x="2550771" y="4713829"/>
                </a:lnTo>
                <a:lnTo>
                  <a:pt x="2547284" y="4742656"/>
                </a:lnTo>
                <a:lnTo>
                  <a:pt x="2543797" y="4771484"/>
                </a:lnTo>
                <a:lnTo>
                  <a:pt x="2540310" y="4800312"/>
                </a:lnTo>
                <a:lnTo>
                  <a:pt x="2536824" y="4828908"/>
                </a:lnTo>
                <a:lnTo>
                  <a:pt x="2531012" y="4857271"/>
                </a:lnTo>
                <a:lnTo>
                  <a:pt x="2527293" y="4885168"/>
                </a:lnTo>
                <a:lnTo>
                  <a:pt x="2523573" y="4912601"/>
                </a:lnTo>
                <a:lnTo>
                  <a:pt x="2519622" y="4939569"/>
                </a:lnTo>
                <a:lnTo>
                  <a:pt x="2515670" y="4965840"/>
                </a:lnTo>
                <a:lnTo>
                  <a:pt x="2511486" y="4991181"/>
                </a:lnTo>
                <a:lnTo>
                  <a:pt x="2507766" y="5015592"/>
                </a:lnTo>
                <a:lnTo>
                  <a:pt x="2503117" y="5038840"/>
                </a:lnTo>
                <a:lnTo>
                  <a:pt x="2498468" y="5062088"/>
                </a:lnTo>
                <a:lnTo>
                  <a:pt x="2494051" y="5085336"/>
                </a:lnTo>
                <a:lnTo>
                  <a:pt x="2489867" y="5108585"/>
                </a:lnTo>
                <a:lnTo>
                  <a:pt x="2485915" y="5131833"/>
                </a:lnTo>
                <a:lnTo>
                  <a:pt x="2481963" y="5155081"/>
                </a:lnTo>
                <a:lnTo>
                  <a:pt x="2478244" y="5178329"/>
                </a:lnTo>
                <a:lnTo>
                  <a:pt x="2474757" y="5201578"/>
                </a:lnTo>
                <a:lnTo>
                  <a:pt x="2471270" y="5224826"/>
                </a:lnTo>
                <a:lnTo>
                  <a:pt x="2468016" y="5248074"/>
                </a:lnTo>
                <a:lnTo>
                  <a:pt x="2464761" y="5271323"/>
                </a:lnTo>
                <a:lnTo>
                  <a:pt x="2461740" y="5294571"/>
                </a:lnTo>
                <a:lnTo>
                  <a:pt x="2458717" y="5317819"/>
                </a:lnTo>
                <a:lnTo>
                  <a:pt x="2455695" y="5341068"/>
                </a:lnTo>
                <a:lnTo>
                  <a:pt x="2452674" y="5364316"/>
                </a:lnTo>
                <a:lnTo>
                  <a:pt x="2449884" y="5387564"/>
                </a:lnTo>
                <a:lnTo>
                  <a:pt x="2447095" y="5410812"/>
                </a:lnTo>
                <a:lnTo>
                  <a:pt x="2444305" y="5434061"/>
                </a:lnTo>
                <a:lnTo>
                  <a:pt x="2441515" y="5457309"/>
                </a:lnTo>
                <a:lnTo>
                  <a:pt x="2438726" y="5480557"/>
                </a:lnTo>
                <a:lnTo>
                  <a:pt x="2435937" y="5503806"/>
                </a:lnTo>
                <a:lnTo>
                  <a:pt x="2432915" y="5527054"/>
                </a:lnTo>
                <a:lnTo>
                  <a:pt x="2429892" y="5550302"/>
                </a:lnTo>
                <a:lnTo>
                  <a:pt x="2426871" y="5573551"/>
                </a:lnTo>
                <a:lnTo>
                  <a:pt x="2423849" y="5596799"/>
                </a:lnTo>
                <a:lnTo>
                  <a:pt x="2420594" y="5620047"/>
                </a:lnTo>
                <a:lnTo>
                  <a:pt x="2417340" y="5643296"/>
                </a:lnTo>
                <a:lnTo>
                  <a:pt x="2413853" y="5666544"/>
                </a:lnTo>
                <a:lnTo>
                  <a:pt x="2410366" y="5689792"/>
                </a:lnTo>
                <a:lnTo>
                  <a:pt x="2406647" y="5713041"/>
                </a:lnTo>
                <a:lnTo>
                  <a:pt x="2402695" y="5736289"/>
                </a:lnTo>
                <a:lnTo>
                  <a:pt x="2398743" y="5759537"/>
                </a:lnTo>
                <a:lnTo>
                  <a:pt x="2394559" y="5782786"/>
                </a:lnTo>
                <a:lnTo>
                  <a:pt x="2392002" y="5795805"/>
                </a:lnTo>
                <a:lnTo>
                  <a:pt x="2388747" y="5808824"/>
                </a:lnTo>
                <a:lnTo>
                  <a:pt x="2385028" y="5822075"/>
                </a:lnTo>
                <a:lnTo>
                  <a:pt x="2380611" y="5835560"/>
                </a:lnTo>
                <a:lnTo>
                  <a:pt x="2375730" y="5849276"/>
                </a:lnTo>
                <a:lnTo>
                  <a:pt x="2370383" y="5862992"/>
                </a:lnTo>
                <a:lnTo>
                  <a:pt x="2364572" y="5876709"/>
                </a:lnTo>
                <a:lnTo>
                  <a:pt x="2358063" y="5890425"/>
                </a:lnTo>
                <a:lnTo>
                  <a:pt x="2351089" y="5904142"/>
                </a:lnTo>
                <a:lnTo>
                  <a:pt x="2343883" y="5917859"/>
                </a:lnTo>
                <a:lnTo>
                  <a:pt x="2336212" y="5931343"/>
                </a:lnTo>
                <a:lnTo>
                  <a:pt x="2328076" y="5944594"/>
                </a:lnTo>
                <a:lnTo>
                  <a:pt x="2319475" y="5957613"/>
                </a:lnTo>
                <a:lnTo>
                  <a:pt x="2310641" y="5970168"/>
                </a:lnTo>
                <a:lnTo>
                  <a:pt x="2301575" y="5982489"/>
                </a:lnTo>
                <a:lnTo>
                  <a:pt x="2292045" y="5994345"/>
                </a:lnTo>
                <a:lnTo>
                  <a:pt x="2282281" y="6005737"/>
                </a:lnTo>
                <a:lnTo>
                  <a:pt x="2272286" y="6016431"/>
                </a:lnTo>
                <a:lnTo>
                  <a:pt x="2262057" y="6026661"/>
                </a:lnTo>
                <a:lnTo>
                  <a:pt x="2251829" y="6036193"/>
                </a:lnTo>
                <a:lnTo>
                  <a:pt x="2241368" y="6045026"/>
                </a:lnTo>
                <a:lnTo>
                  <a:pt x="2230908" y="6053164"/>
                </a:lnTo>
                <a:lnTo>
                  <a:pt x="2220447" y="6060370"/>
                </a:lnTo>
                <a:lnTo>
                  <a:pt x="2209987" y="6066880"/>
                </a:lnTo>
                <a:lnTo>
                  <a:pt x="2199526" y="6072460"/>
                </a:lnTo>
                <a:lnTo>
                  <a:pt x="2189065" y="6077342"/>
                </a:lnTo>
                <a:lnTo>
                  <a:pt x="2178837" y="6081294"/>
                </a:lnTo>
                <a:lnTo>
                  <a:pt x="2168609" y="6084316"/>
                </a:lnTo>
                <a:lnTo>
                  <a:pt x="2158613" y="6086409"/>
                </a:lnTo>
                <a:lnTo>
                  <a:pt x="2148617" y="6087804"/>
                </a:lnTo>
                <a:lnTo>
                  <a:pt x="2138854" y="6087804"/>
                </a:lnTo>
                <a:lnTo>
                  <a:pt x="2129323" y="6087804"/>
                </a:lnTo>
                <a:lnTo>
                  <a:pt x="2120490" y="6086641"/>
                </a:lnTo>
                <a:lnTo>
                  <a:pt x="2112586" y="6084549"/>
                </a:lnTo>
                <a:lnTo>
                  <a:pt x="2105148" y="6081759"/>
                </a:lnTo>
                <a:lnTo>
                  <a:pt x="2098406" y="6078272"/>
                </a:lnTo>
                <a:lnTo>
                  <a:pt x="2091897" y="6074087"/>
                </a:lnTo>
                <a:lnTo>
                  <a:pt x="2085853" y="6069205"/>
                </a:lnTo>
                <a:lnTo>
                  <a:pt x="2080042" y="6063393"/>
                </a:lnTo>
                <a:lnTo>
                  <a:pt x="2074463" y="6056883"/>
                </a:lnTo>
                <a:lnTo>
                  <a:pt x="2069116" y="6049444"/>
                </a:lnTo>
                <a:lnTo>
                  <a:pt x="2064002" y="6041075"/>
                </a:lnTo>
                <a:lnTo>
                  <a:pt x="2059121" y="6031775"/>
                </a:lnTo>
                <a:lnTo>
                  <a:pt x="2054471" y="6021778"/>
                </a:lnTo>
                <a:lnTo>
                  <a:pt x="2050287" y="6011084"/>
                </a:lnTo>
                <a:lnTo>
                  <a:pt x="2046335" y="5999693"/>
                </a:lnTo>
                <a:lnTo>
                  <a:pt x="2042849" y="5987604"/>
                </a:lnTo>
                <a:lnTo>
                  <a:pt x="2039594" y="5975050"/>
                </a:lnTo>
                <a:lnTo>
                  <a:pt x="2036805" y="5962031"/>
                </a:lnTo>
                <a:lnTo>
                  <a:pt x="2034247" y="5948546"/>
                </a:lnTo>
                <a:lnTo>
                  <a:pt x="2032155" y="5934597"/>
                </a:lnTo>
                <a:lnTo>
                  <a:pt x="2030296" y="5920416"/>
                </a:lnTo>
                <a:lnTo>
                  <a:pt x="2028901" y="5906002"/>
                </a:lnTo>
                <a:lnTo>
                  <a:pt x="2028901" y="5891588"/>
                </a:lnTo>
                <a:lnTo>
                  <a:pt x="2028901" y="5876942"/>
                </a:lnTo>
                <a:lnTo>
                  <a:pt x="2028901" y="5862295"/>
                </a:lnTo>
                <a:lnTo>
                  <a:pt x="2028901" y="5816961"/>
                </a:lnTo>
                <a:lnTo>
                  <a:pt x="2028901" y="5803244"/>
                </a:lnTo>
                <a:lnTo>
                  <a:pt x="2028901" y="5789993"/>
                </a:lnTo>
                <a:lnTo>
                  <a:pt x="2028901" y="5777206"/>
                </a:lnTo>
                <a:lnTo>
                  <a:pt x="2028901" y="5764885"/>
                </a:lnTo>
                <a:lnTo>
                  <a:pt x="2032620" y="5716993"/>
                </a:lnTo>
                <a:lnTo>
                  <a:pt x="2036805" y="5669102"/>
                </a:lnTo>
                <a:lnTo>
                  <a:pt x="2041454" y="5620977"/>
                </a:lnTo>
                <a:lnTo>
                  <a:pt x="2046568" y="5572853"/>
                </a:lnTo>
                <a:lnTo>
                  <a:pt x="2051914" y="5524730"/>
                </a:lnTo>
                <a:lnTo>
                  <a:pt x="2057726" y="5476606"/>
                </a:lnTo>
                <a:lnTo>
                  <a:pt x="2063770" y="5428481"/>
                </a:lnTo>
                <a:lnTo>
                  <a:pt x="2070046" y="5380357"/>
                </a:lnTo>
                <a:lnTo>
                  <a:pt x="2076787" y="5332234"/>
                </a:lnTo>
                <a:lnTo>
                  <a:pt x="2083761" y="5283877"/>
                </a:lnTo>
                <a:lnTo>
                  <a:pt x="2090967" y="5235521"/>
                </a:lnTo>
                <a:lnTo>
                  <a:pt x="2098406" y="5187164"/>
                </a:lnTo>
                <a:lnTo>
                  <a:pt x="2105845" y="5138808"/>
                </a:lnTo>
                <a:lnTo>
                  <a:pt x="2113516" y="5090451"/>
                </a:lnTo>
                <a:lnTo>
                  <a:pt x="2121420" y="5042095"/>
                </a:lnTo>
                <a:lnTo>
                  <a:pt x="2129323" y="4993738"/>
                </a:lnTo>
                <a:lnTo>
                  <a:pt x="2135832" y="4945149"/>
                </a:lnTo>
                <a:lnTo>
                  <a:pt x="2143968" y="4896560"/>
                </a:lnTo>
                <a:lnTo>
                  <a:pt x="2152104" y="4847971"/>
                </a:lnTo>
                <a:lnTo>
                  <a:pt x="2160240" y="4799382"/>
                </a:lnTo>
                <a:lnTo>
                  <a:pt x="2168376" y="4750793"/>
                </a:lnTo>
                <a:lnTo>
                  <a:pt x="2176512" y="4702204"/>
                </a:lnTo>
                <a:lnTo>
                  <a:pt x="2184648" y="4653383"/>
                </a:lnTo>
                <a:lnTo>
                  <a:pt x="2192552" y="4604561"/>
                </a:lnTo>
                <a:lnTo>
                  <a:pt x="2200456" y="4555740"/>
                </a:lnTo>
                <a:lnTo>
                  <a:pt x="2208127" y="4506918"/>
                </a:lnTo>
                <a:lnTo>
                  <a:pt x="2215798" y="4458097"/>
                </a:lnTo>
                <a:lnTo>
                  <a:pt x="2223237" y="4409275"/>
                </a:lnTo>
                <a:lnTo>
                  <a:pt x="2230443" y="4360221"/>
                </a:lnTo>
                <a:lnTo>
                  <a:pt x="2237417" y="4311168"/>
                </a:lnTo>
                <a:lnTo>
                  <a:pt x="2244158" y="4262114"/>
                </a:lnTo>
                <a:lnTo>
                  <a:pt x="2256943" y="4212827"/>
                </a:lnTo>
                <a:lnTo>
                  <a:pt x="2287395" y="4210967"/>
                </a:lnTo>
                <a:cubicBezTo>
                  <a:pt x="2262057" y="4384865"/>
                  <a:pt x="2233000" y="4558297"/>
                  <a:pt x="2203710" y="4731729"/>
                </a:cubicBezTo>
                <a:cubicBezTo>
                  <a:pt x="2142806" y="5093008"/>
                  <a:pt x="2082134" y="5454287"/>
                  <a:pt x="2057029" y="5819518"/>
                </a:cubicBezTo>
                <a:cubicBezTo>
                  <a:pt x="2057029" y="5826958"/>
                  <a:pt x="2057029" y="5834630"/>
                  <a:pt x="2057029" y="5842767"/>
                </a:cubicBezTo>
                <a:cubicBezTo>
                  <a:pt x="2055471" y="5888659"/>
                  <a:pt x="2062003" y="5934458"/>
                  <a:pt x="2076323" y="5978072"/>
                </a:cubicBezTo>
                <a:cubicBezTo>
                  <a:pt x="2091897" y="6020616"/>
                  <a:pt x="2118630" y="6052466"/>
                  <a:pt x="2160705" y="6055256"/>
                </a:cubicBezTo>
                <a:lnTo>
                  <a:pt x="2165354" y="6055256"/>
                </a:lnTo>
                <a:cubicBezTo>
                  <a:pt x="2179209" y="6055488"/>
                  <a:pt x="2192994" y="6053210"/>
                  <a:pt x="2206035" y="6048514"/>
                </a:cubicBezTo>
                <a:cubicBezTo>
                  <a:pt x="2219169" y="6043655"/>
                  <a:pt x="2231535" y="6036913"/>
                  <a:pt x="2242763" y="6028520"/>
                </a:cubicBezTo>
                <a:cubicBezTo>
                  <a:pt x="2301110" y="5985744"/>
                  <a:pt x="2343185" y="5898562"/>
                  <a:pt x="2358993" y="5825563"/>
                </a:cubicBezTo>
                <a:cubicBezTo>
                  <a:pt x="2414550" y="5556347"/>
                  <a:pt x="2450117" y="5284807"/>
                  <a:pt x="2485683" y="5014197"/>
                </a:cubicBezTo>
                <a:cubicBezTo>
                  <a:pt x="2513345" y="4802637"/>
                  <a:pt x="2541008" y="4591542"/>
                  <a:pt x="2578666" y="4382075"/>
                </a:cubicBezTo>
                <a:lnTo>
                  <a:pt x="2578666" y="4382075"/>
                </a:lnTo>
                <a:cubicBezTo>
                  <a:pt x="2580270" y="4373194"/>
                  <a:pt x="2582688" y="4364476"/>
                  <a:pt x="2585872" y="4356037"/>
                </a:cubicBezTo>
                <a:cubicBezTo>
                  <a:pt x="2589290" y="4346970"/>
                  <a:pt x="2593404" y="4338182"/>
                  <a:pt x="2598193" y="4329766"/>
                </a:cubicBezTo>
                <a:cubicBezTo>
                  <a:pt x="2622833" y="4286059"/>
                  <a:pt x="2665606" y="4248862"/>
                  <a:pt x="2709308" y="4250024"/>
                </a:cubicBezTo>
                <a:lnTo>
                  <a:pt x="2710703" y="4250024"/>
                </a:lnTo>
                <a:cubicBezTo>
                  <a:pt x="2731159" y="4251187"/>
                  <a:pt x="2744642" y="4269786"/>
                  <a:pt x="2753010" y="4293964"/>
                </a:cubicBezTo>
                <a:cubicBezTo>
                  <a:pt x="2761472" y="4320862"/>
                  <a:pt x="2765331" y="4349016"/>
                  <a:pt x="2764401" y="4377193"/>
                </a:cubicBezTo>
                <a:cubicBezTo>
                  <a:pt x="2764401" y="4379750"/>
                  <a:pt x="2764401" y="4382540"/>
                  <a:pt x="2764401" y="4385330"/>
                </a:cubicBezTo>
                <a:lnTo>
                  <a:pt x="2764401" y="4385330"/>
                </a:lnTo>
                <a:cubicBezTo>
                  <a:pt x="2748826" y="4651988"/>
                  <a:pt x="2715585" y="4917484"/>
                  <a:pt x="2682343" y="5183212"/>
                </a:cubicBezTo>
                <a:cubicBezTo>
                  <a:pt x="2650496" y="5437549"/>
                  <a:pt x="2618882" y="5691885"/>
                  <a:pt x="2602377" y="5947849"/>
                </a:cubicBezTo>
                <a:cubicBezTo>
                  <a:pt x="2599239" y="5992648"/>
                  <a:pt x="2601354" y="6037680"/>
                  <a:pt x="2608653" y="6081992"/>
                </a:cubicBezTo>
                <a:cubicBezTo>
                  <a:pt x="2611071" y="6096080"/>
                  <a:pt x="2615209" y="6109820"/>
                  <a:pt x="2620974" y="6122908"/>
                </a:cubicBezTo>
                <a:lnTo>
                  <a:pt x="2620974" y="6122908"/>
                </a:lnTo>
                <a:cubicBezTo>
                  <a:pt x="2626065" y="6136927"/>
                  <a:pt x="2633968" y="6149738"/>
                  <a:pt x="2644220" y="6160571"/>
                </a:cubicBezTo>
                <a:cubicBezTo>
                  <a:pt x="2661073" y="6176914"/>
                  <a:pt x="2685435" y="6182866"/>
                  <a:pt x="2707913" y="6176147"/>
                </a:cubicBezTo>
                <a:cubicBezTo>
                  <a:pt x="2734321" y="6168173"/>
                  <a:pt x="2758613" y="6154434"/>
                  <a:pt x="2779046" y="6135927"/>
                </a:cubicBezTo>
                <a:cubicBezTo>
                  <a:pt x="2824561" y="6095197"/>
                  <a:pt x="2864079" y="6048235"/>
                  <a:pt x="2896438" y="5996438"/>
                </a:cubicBezTo>
                <a:cubicBezTo>
                  <a:pt x="2897530" y="6003110"/>
                  <a:pt x="2898599" y="6009689"/>
                  <a:pt x="2899692" y="6016199"/>
                </a:cubicBezTo>
                <a:lnTo>
                  <a:pt x="2899692" y="6016199"/>
                </a:lnTo>
                <a:close/>
                <a:moveTo>
                  <a:pt x="2654215" y="6151504"/>
                </a:moveTo>
                <a:cubicBezTo>
                  <a:pt x="2656842" y="6151806"/>
                  <a:pt x="2659492" y="6151806"/>
                  <a:pt x="2662119" y="6151504"/>
                </a:cubicBezTo>
                <a:lnTo>
                  <a:pt x="2662119" y="6151504"/>
                </a:lnTo>
                <a:cubicBezTo>
                  <a:pt x="2671348" y="6149388"/>
                  <a:pt x="2679577" y="6144134"/>
                  <a:pt x="2685365" y="6136625"/>
                </a:cubicBezTo>
                <a:cubicBezTo>
                  <a:pt x="2692455" y="6127768"/>
                  <a:pt x="2698313" y="6118003"/>
                  <a:pt x="2702799" y="6107564"/>
                </a:cubicBezTo>
                <a:cubicBezTo>
                  <a:pt x="2729532" y="6048979"/>
                  <a:pt x="2746734" y="5940642"/>
                  <a:pt x="2754173" y="5864155"/>
                </a:cubicBezTo>
                <a:cubicBezTo>
                  <a:pt x="2793923" y="5458472"/>
                  <a:pt x="2816007" y="5051626"/>
                  <a:pt x="2838091" y="4644781"/>
                </a:cubicBezTo>
                <a:cubicBezTo>
                  <a:pt x="2848086" y="4458794"/>
                  <a:pt x="2858082" y="4274900"/>
                  <a:pt x="2869705" y="4089611"/>
                </a:cubicBezTo>
                <a:cubicBezTo>
                  <a:pt x="2886744" y="4123205"/>
                  <a:pt x="2907479" y="4154776"/>
                  <a:pt x="2931539" y="4183767"/>
                </a:cubicBezTo>
                <a:lnTo>
                  <a:pt x="2885047" y="5763025"/>
                </a:lnTo>
                <a:cubicBezTo>
                  <a:pt x="2883815" y="5802849"/>
                  <a:pt x="2883815" y="5840209"/>
                  <a:pt x="2885047" y="5875081"/>
                </a:cubicBezTo>
                <a:cubicBezTo>
                  <a:pt x="2886279" y="5909954"/>
                  <a:pt x="2888999" y="5943431"/>
                  <a:pt x="2893183" y="5975514"/>
                </a:cubicBezTo>
                <a:cubicBezTo>
                  <a:pt x="2859686" y="6031543"/>
                  <a:pt x="2818006" y="6082247"/>
                  <a:pt x="2769515" y="6125931"/>
                </a:cubicBezTo>
                <a:cubicBezTo>
                  <a:pt x="2750849" y="6143065"/>
                  <a:pt x="2728626" y="6155852"/>
                  <a:pt x="2704427" y="6163361"/>
                </a:cubicBezTo>
                <a:cubicBezTo>
                  <a:pt x="2687178" y="6168591"/>
                  <a:pt x="2668465" y="6164337"/>
                  <a:pt x="2655145" y="6152202"/>
                </a:cubicBezTo>
                <a:lnTo>
                  <a:pt x="2655145" y="6152202"/>
                </a:lnTo>
                <a:close/>
                <a:moveTo>
                  <a:pt x="2303435" y="4209573"/>
                </a:moveTo>
                <a:cubicBezTo>
                  <a:pt x="2392909" y="4204249"/>
                  <a:pt x="2477384" y="4166470"/>
                  <a:pt x="2541008" y="4103327"/>
                </a:cubicBezTo>
                <a:cubicBezTo>
                  <a:pt x="2588267" y="4126692"/>
                  <a:pt x="2640965" y="4136805"/>
                  <a:pt x="2693501" y="4132621"/>
                </a:cubicBezTo>
                <a:cubicBezTo>
                  <a:pt x="2753103" y="4125623"/>
                  <a:pt x="2809498" y="4101933"/>
                  <a:pt x="2856222" y="4064270"/>
                </a:cubicBezTo>
                <a:cubicBezTo>
                  <a:pt x="2843902" y="4256767"/>
                  <a:pt x="2832976" y="4449960"/>
                  <a:pt x="2822980" y="4643153"/>
                </a:cubicBezTo>
                <a:cubicBezTo>
                  <a:pt x="2800897" y="5049999"/>
                  <a:pt x="2779046" y="5456844"/>
                  <a:pt x="2739063" y="5861830"/>
                </a:cubicBezTo>
                <a:cubicBezTo>
                  <a:pt x="2731624" y="5937155"/>
                  <a:pt x="2715817" y="6043864"/>
                  <a:pt x="2688852" y="6100823"/>
                </a:cubicBezTo>
                <a:cubicBezTo>
                  <a:pt x="2684923" y="6110075"/>
                  <a:pt x="2679763" y="6118747"/>
                  <a:pt x="2673510" y="6126628"/>
                </a:cubicBezTo>
                <a:cubicBezTo>
                  <a:pt x="2669953" y="6131464"/>
                  <a:pt x="2664885" y="6134998"/>
                  <a:pt x="2659097" y="6136625"/>
                </a:cubicBezTo>
                <a:lnTo>
                  <a:pt x="2659097" y="6136625"/>
                </a:lnTo>
                <a:lnTo>
                  <a:pt x="2654215" y="6136625"/>
                </a:lnTo>
                <a:cubicBezTo>
                  <a:pt x="2645754" y="6134998"/>
                  <a:pt x="2638687" y="6129232"/>
                  <a:pt x="2635386" y="6121282"/>
                </a:cubicBezTo>
                <a:cubicBezTo>
                  <a:pt x="2628552" y="6108006"/>
                  <a:pt x="2623833" y="6093709"/>
                  <a:pt x="2621439" y="6078970"/>
                </a:cubicBezTo>
                <a:cubicBezTo>
                  <a:pt x="2614372" y="6035867"/>
                  <a:pt x="2612349" y="5992114"/>
                  <a:pt x="2615395" y="5948546"/>
                </a:cubicBezTo>
                <a:cubicBezTo>
                  <a:pt x="2631667" y="5692815"/>
                  <a:pt x="2663514" y="5439175"/>
                  <a:pt x="2695361" y="5184839"/>
                </a:cubicBezTo>
                <a:cubicBezTo>
                  <a:pt x="2728602" y="4919344"/>
                  <a:pt x="2761611" y="4653615"/>
                  <a:pt x="2777419" y="4386027"/>
                </a:cubicBezTo>
                <a:lnTo>
                  <a:pt x="2777419" y="4386027"/>
                </a:lnTo>
                <a:cubicBezTo>
                  <a:pt x="2777419" y="4383470"/>
                  <a:pt x="2777419" y="4380680"/>
                  <a:pt x="2777419" y="4377425"/>
                </a:cubicBezTo>
                <a:cubicBezTo>
                  <a:pt x="2778325" y="4347481"/>
                  <a:pt x="2774164" y="4317631"/>
                  <a:pt x="2765098" y="4289082"/>
                </a:cubicBezTo>
                <a:cubicBezTo>
                  <a:pt x="2754870" y="4259789"/>
                  <a:pt x="2737436" y="4237005"/>
                  <a:pt x="2709773" y="4235378"/>
                </a:cubicBezTo>
                <a:lnTo>
                  <a:pt x="2707913" y="4235378"/>
                </a:lnTo>
                <a:cubicBezTo>
                  <a:pt x="2658167" y="4234216"/>
                  <a:pt x="2610745" y="4274668"/>
                  <a:pt x="2583780" y="4322559"/>
                </a:cubicBezTo>
                <a:cubicBezTo>
                  <a:pt x="2578643" y="4331649"/>
                  <a:pt x="2574203" y="4341135"/>
                  <a:pt x="2570530" y="4350922"/>
                </a:cubicBezTo>
                <a:cubicBezTo>
                  <a:pt x="2567043" y="4360198"/>
                  <a:pt x="2564393" y="4369776"/>
                  <a:pt x="2562627" y="4379518"/>
                </a:cubicBezTo>
                <a:lnTo>
                  <a:pt x="2562627" y="4379518"/>
                </a:lnTo>
                <a:cubicBezTo>
                  <a:pt x="2525433" y="4588752"/>
                  <a:pt x="2497771" y="4800080"/>
                  <a:pt x="2469643" y="5012104"/>
                </a:cubicBezTo>
                <a:cubicBezTo>
                  <a:pt x="2434309" y="5282482"/>
                  <a:pt x="2398743" y="5553790"/>
                  <a:pt x="2343185" y="5822541"/>
                </a:cubicBezTo>
                <a:cubicBezTo>
                  <a:pt x="2328773" y="5892286"/>
                  <a:pt x="2288790" y="5976212"/>
                  <a:pt x="2233465" y="6016664"/>
                </a:cubicBezTo>
                <a:cubicBezTo>
                  <a:pt x="2223376" y="6024196"/>
                  <a:pt x="2212265" y="6030217"/>
                  <a:pt x="2200456" y="6034565"/>
                </a:cubicBezTo>
                <a:cubicBezTo>
                  <a:pt x="2189065" y="6038726"/>
                  <a:pt x="2177024" y="6040772"/>
                  <a:pt x="2164889" y="6040610"/>
                </a:cubicBezTo>
                <a:lnTo>
                  <a:pt x="2160938" y="6040610"/>
                </a:lnTo>
                <a:cubicBezTo>
                  <a:pt x="2125836" y="6038285"/>
                  <a:pt x="2103055" y="6010154"/>
                  <a:pt x="2089340" y="5972957"/>
                </a:cubicBezTo>
                <a:cubicBezTo>
                  <a:pt x="2075625" y="5930971"/>
                  <a:pt x="2069419" y="5886915"/>
                  <a:pt x="2070976" y="5842767"/>
                </a:cubicBezTo>
                <a:cubicBezTo>
                  <a:pt x="2070976" y="5835094"/>
                  <a:pt x="2070976" y="5827423"/>
                  <a:pt x="2070976" y="5819518"/>
                </a:cubicBezTo>
                <a:cubicBezTo>
                  <a:pt x="2096082" y="5454985"/>
                  <a:pt x="2156753" y="5094171"/>
                  <a:pt x="2217658" y="4733124"/>
                </a:cubicBezTo>
                <a:cubicBezTo>
                  <a:pt x="2247180" y="4558530"/>
                  <a:pt x="2276470" y="4384400"/>
                  <a:pt x="2301808" y="4208642"/>
                </a:cubicBezTo>
                <a:lnTo>
                  <a:pt x="2301808" y="4208642"/>
                </a:lnTo>
                <a:close/>
                <a:moveTo>
                  <a:pt x="2637943" y="2850709"/>
                </a:moveTo>
                <a:cubicBezTo>
                  <a:pt x="2580015" y="2860380"/>
                  <a:pt x="2525642" y="2885162"/>
                  <a:pt x="2480336" y="2922546"/>
                </a:cubicBezTo>
                <a:lnTo>
                  <a:pt x="2471735" y="2930218"/>
                </a:lnTo>
                <a:cubicBezTo>
                  <a:pt x="2432357" y="2960859"/>
                  <a:pt x="2395001" y="2994011"/>
                  <a:pt x="2359922" y="3029488"/>
                </a:cubicBezTo>
                <a:cubicBezTo>
                  <a:pt x="2317080" y="3074915"/>
                  <a:pt x="2268915" y="3115042"/>
                  <a:pt x="2216495" y="3148984"/>
                </a:cubicBezTo>
                <a:lnTo>
                  <a:pt x="2216495" y="3148984"/>
                </a:lnTo>
                <a:cubicBezTo>
                  <a:pt x="2159938" y="3183090"/>
                  <a:pt x="2091037" y="3189924"/>
                  <a:pt x="2028901" y="3167583"/>
                </a:cubicBezTo>
                <a:cubicBezTo>
                  <a:pt x="1979201" y="3148310"/>
                  <a:pt x="1933314" y="3120366"/>
                  <a:pt x="1893377" y="3085051"/>
                </a:cubicBezTo>
                <a:cubicBezTo>
                  <a:pt x="1986361" y="3038555"/>
                  <a:pt x="2043778" y="2976482"/>
                  <a:pt x="2104218" y="2910922"/>
                </a:cubicBezTo>
                <a:cubicBezTo>
                  <a:pt x="2136065" y="2875049"/>
                  <a:pt x="2169911" y="2840967"/>
                  <a:pt x="2205570" y="2808861"/>
                </a:cubicBezTo>
                <a:cubicBezTo>
                  <a:pt x="2259338" y="2767712"/>
                  <a:pt x="2322404" y="2740488"/>
                  <a:pt x="2389212" y="2729585"/>
                </a:cubicBezTo>
                <a:cubicBezTo>
                  <a:pt x="2458392" y="2722610"/>
                  <a:pt x="2528153" y="2723935"/>
                  <a:pt x="2597030" y="2733537"/>
                </a:cubicBezTo>
                <a:lnTo>
                  <a:pt x="2597030" y="2729585"/>
                </a:lnTo>
                <a:cubicBezTo>
                  <a:pt x="2606166" y="2740790"/>
                  <a:pt x="2613396" y="2753437"/>
                  <a:pt x="2618417" y="2767014"/>
                </a:cubicBezTo>
                <a:cubicBezTo>
                  <a:pt x="2527525" y="2769804"/>
                  <a:pt x="2434077" y="2773524"/>
                  <a:pt x="2362712" y="2823275"/>
                </a:cubicBezTo>
                <a:cubicBezTo>
                  <a:pt x="2319451" y="2854800"/>
                  <a:pt x="2279492" y="2890626"/>
                  <a:pt x="2243461" y="2930218"/>
                </a:cubicBezTo>
                <a:cubicBezTo>
                  <a:pt x="2220215" y="2953466"/>
                  <a:pt x="2198596" y="2976714"/>
                  <a:pt x="2173723" y="2997405"/>
                </a:cubicBezTo>
                <a:cubicBezTo>
                  <a:pt x="2143806" y="3023002"/>
                  <a:pt x="2110285" y="3044064"/>
                  <a:pt x="2074230" y="3059943"/>
                </a:cubicBezTo>
                <a:cubicBezTo>
                  <a:pt x="2038385" y="3075543"/>
                  <a:pt x="2001680" y="3089050"/>
                  <a:pt x="1964277" y="3100395"/>
                </a:cubicBezTo>
                <a:lnTo>
                  <a:pt x="1943124" y="3107137"/>
                </a:lnTo>
                <a:lnTo>
                  <a:pt x="1964277" y="3114112"/>
                </a:lnTo>
                <a:lnTo>
                  <a:pt x="1964277" y="3114112"/>
                </a:lnTo>
                <a:lnTo>
                  <a:pt x="1981712" y="3120156"/>
                </a:lnTo>
                <a:cubicBezTo>
                  <a:pt x="2034712" y="3138987"/>
                  <a:pt x="2097941" y="3161538"/>
                  <a:pt x="2174188" y="3131315"/>
                </a:cubicBezTo>
                <a:cubicBezTo>
                  <a:pt x="2215961" y="3114298"/>
                  <a:pt x="2255083" y="3091445"/>
                  <a:pt x="2290417" y="3063430"/>
                </a:cubicBezTo>
                <a:cubicBezTo>
                  <a:pt x="2329098" y="3032673"/>
                  <a:pt x="2365385" y="2999033"/>
                  <a:pt x="2398976" y="2962765"/>
                </a:cubicBezTo>
                <a:lnTo>
                  <a:pt x="2398976" y="2962765"/>
                </a:lnTo>
                <a:cubicBezTo>
                  <a:pt x="2408855" y="2952396"/>
                  <a:pt x="2419246" y="2942539"/>
                  <a:pt x="2430125" y="2933240"/>
                </a:cubicBezTo>
                <a:cubicBezTo>
                  <a:pt x="2440679" y="2924219"/>
                  <a:pt x="2451697" y="2915757"/>
                  <a:pt x="2463134" y="2907899"/>
                </a:cubicBezTo>
                <a:cubicBezTo>
                  <a:pt x="2514531" y="2872074"/>
                  <a:pt x="2574389" y="2850267"/>
                  <a:pt x="2636781" y="2844664"/>
                </a:cubicBezTo>
                <a:lnTo>
                  <a:pt x="2636781" y="2850011"/>
                </a:lnTo>
                <a:lnTo>
                  <a:pt x="2636781" y="2850011"/>
                </a:lnTo>
                <a:close/>
                <a:moveTo>
                  <a:pt x="2623763" y="2780964"/>
                </a:moveTo>
                <a:cubicBezTo>
                  <a:pt x="2628320" y="2797098"/>
                  <a:pt x="2631969" y="2813465"/>
                  <a:pt x="2634689" y="2830018"/>
                </a:cubicBezTo>
                <a:cubicBezTo>
                  <a:pt x="2570205" y="2835992"/>
                  <a:pt x="2508371" y="2858566"/>
                  <a:pt x="2455231" y="2895578"/>
                </a:cubicBezTo>
                <a:cubicBezTo>
                  <a:pt x="2443399" y="2903738"/>
                  <a:pt x="2431985" y="2912502"/>
                  <a:pt x="2421059" y="2921848"/>
                </a:cubicBezTo>
                <a:cubicBezTo>
                  <a:pt x="2409855" y="2931520"/>
                  <a:pt x="2399138" y="2941772"/>
                  <a:pt x="2388980" y="2952536"/>
                </a:cubicBezTo>
                <a:lnTo>
                  <a:pt x="2388980" y="2952536"/>
                </a:lnTo>
                <a:cubicBezTo>
                  <a:pt x="2355901" y="2988292"/>
                  <a:pt x="2320149" y="3021467"/>
                  <a:pt x="2282049" y="3051806"/>
                </a:cubicBezTo>
                <a:cubicBezTo>
                  <a:pt x="2247691" y="3078984"/>
                  <a:pt x="2209661" y="3101139"/>
                  <a:pt x="2169074" y="3117599"/>
                </a:cubicBezTo>
                <a:cubicBezTo>
                  <a:pt x="2099336" y="3145265"/>
                  <a:pt x="2039594" y="3125038"/>
                  <a:pt x="1989383" y="3107137"/>
                </a:cubicBezTo>
                <a:cubicBezTo>
                  <a:pt x="2020277" y="3097420"/>
                  <a:pt x="2050613" y="3086004"/>
                  <a:pt x="2080274" y="3072962"/>
                </a:cubicBezTo>
                <a:cubicBezTo>
                  <a:pt x="2117235" y="3056549"/>
                  <a:pt x="2151616" y="3034858"/>
                  <a:pt x="2182324" y="3008564"/>
                </a:cubicBezTo>
                <a:cubicBezTo>
                  <a:pt x="2207197" y="2987176"/>
                  <a:pt x="2228816" y="2963928"/>
                  <a:pt x="2252062" y="2940447"/>
                </a:cubicBezTo>
                <a:cubicBezTo>
                  <a:pt x="2287163" y="2901529"/>
                  <a:pt x="2326100" y="2866238"/>
                  <a:pt x="2368291" y="2835132"/>
                </a:cubicBezTo>
                <a:cubicBezTo>
                  <a:pt x="2438029" y="2787008"/>
                  <a:pt x="2531012" y="2783753"/>
                  <a:pt x="2621439" y="2781196"/>
                </a:cubicBezTo>
                <a:lnTo>
                  <a:pt x="2621439" y="2781196"/>
                </a:lnTo>
                <a:close/>
                <a:moveTo>
                  <a:pt x="2555653" y="2691225"/>
                </a:moveTo>
                <a:cubicBezTo>
                  <a:pt x="2498793" y="2684971"/>
                  <a:pt x="2441422" y="2684971"/>
                  <a:pt x="2384563" y="2691225"/>
                </a:cubicBezTo>
                <a:cubicBezTo>
                  <a:pt x="2348904" y="2695712"/>
                  <a:pt x="2313989" y="2704779"/>
                  <a:pt x="2280654" y="2718193"/>
                </a:cubicBezTo>
                <a:lnTo>
                  <a:pt x="2263452" y="2716333"/>
                </a:lnTo>
                <a:cubicBezTo>
                  <a:pt x="2213241" y="2710986"/>
                  <a:pt x="2163727" y="2705871"/>
                  <a:pt x="2107007" y="2731677"/>
                </a:cubicBezTo>
                <a:cubicBezTo>
                  <a:pt x="2059795" y="2757924"/>
                  <a:pt x="2017743" y="2792494"/>
                  <a:pt x="1982874" y="2833737"/>
                </a:cubicBezTo>
                <a:cubicBezTo>
                  <a:pt x="1958745" y="2860263"/>
                  <a:pt x="1932547" y="2884814"/>
                  <a:pt x="1904536" y="2907202"/>
                </a:cubicBezTo>
                <a:lnTo>
                  <a:pt x="1904536" y="2907202"/>
                </a:lnTo>
                <a:cubicBezTo>
                  <a:pt x="1861298" y="2938424"/>
                  <a:pt x="1809762" y="2956046"/>
                  <a:pt x="1756459" y="2957883"/>
                </a:cubicBezTo>
                <a:cubicBezTo>
                  <a:pt x="1746928" y="2957883"/>
                  <a:pt x="1737630" y="2957883"/>
                  <a:pt x="1728564" y="2957883"/>
                </a:cubicBezTo>
                <a:cubicBezTo>
                  <a:pt x="1719498" y="2957883"/>
                  <a:pt x="1711130" y="2956488"/>
                  <a:pt x="1702761" y="2955326"/>
                </a:cubicBezTo>
                <a:lnTo>
                  <a:pt x="1702761" y="2955326"/>
                </a:lnTo>
                <a:cubicBezTo>
                  <a:pt x="1669685" y="2949816"/>
                  <a:pt x="1639630" y="2932752"/>
                  <a:pt x="1617914" y="2907202"/>
                </a:cubicBezTo>
                <a:cubicBezTo>
                  <a:pt x="1636062" y="2909340"/>
                  <a:pt x="1654442" y="2908481"/>
                  <a:pt x="1672309" y="2904644"/>
                </a:cubicBezTo>
                <a:cubicBezTo>
                  <a:pt x="1706797" y="2896414"/>
                  <a:pt x="1739652" y="2882419"/>
                  <a:pt x="1769477" y="2863262"/>
                </a:cubicBezTo>
                <a:lnTo>
                  <a:pt x="1769477" y="2863262"/>
                </a:lnTo>
                <a:cubicBezTo>
                  <a:pt x="1808693" y="2835992"/>
                  <a:pt x="1845049" y="2804839"/>
                  <a:pt x="1878035" y="2770269"/>
                </a:cubicBezTo>
                <a:cubicBezTo>
                  <a:pt x="1909208" y="2737628"/>
                  <a:pt x="1943635" y="2708266"/>
                  <a:pt x="1980782" y="2682623"/>
                </a:cubicBezTo>
                <a:cubicBezTo>
                  <a:pt x="2031667" y="2659561"/>
                  <a:pt x="2085621" y="2643915"/>
                  <a:pt x="2140946" y="2636126"/>
                </a:cubicBezTo>
                <a:cubicBezTo>
                  <a:pt x="2077020" y="2606369"/>
                  <a:pt x="2001471" y="2628687"/>
                  <a:pt x="1962418" y="2652168"/>
                </a:cubicBezTo>
                <a:cubicBezTo>
                  <a:pt x="1922737" y="2679229"/>
                  <a:pt x="1886055" y="2710381"/>
                  <a:pt x="1852930" y="2745161"/>
                </a:cubicBezTo>
                <a:cubicBezTo>
                  <a:pt x="1821850" y="2777546"/>
                  <a:pt x="1787655" y="2806839"/>
                  <a:pt x="1750880" y="2832575"/>
                </a:cubicBezTo>
                <a:lnTo>
                  <a:pt x="1750880" y="2832575"/>
                </a:lnTo>
                <a:cubicBezTo>
                  <a:pt x="1724543" y="2849593"/>
                  <a:pt x="1695557" y="2862100"/>
                  <a:pt x="1665103" y="2869540"/>
                </a:cubicBezTo>
                <a:cubicBezTo>
                  <a:pt x="1639986" y="2875189"/>
                  <a:pt x="1613727" y="2872841"/>
                  <a:pt x="1590019" y="2862797"/>
                </a:cubicBezTo>
                <a:cubicBezTo>
                  <a:pt x="1556972" y="2849778"/>
                  <a:pt x="1525725" y="2832598"/>
                  <a:pt x="1497035" y="2811651"/>
                </a:cubicBezTo>
                <a:cubicBezTo>
                  <a:pt x="1471307" y="2796005"/>
                  <a:pt x="1455348" y="2768293"/>
                  <a:pt x="1454728" y="2738186"/>
                </a:cubicBezTo>
                <a:cubicBezTo>
                  <a:pt x="1458447" y="2699827"/>
                  <a:pt x="1507728" y="2672859"/>
                  <a:pt x="1559567" y="2645193"/>
                </a:cubicBezTo>
                <a:cubicBezTo>
                  <a:pt x="1588384" y="2630454"/>
                  <a:pt x="1615980" y="2613413"/>
                  <a:pt x="1642089" y="2594279"/>
                </a:cubicBezTo>
                <a:lnTo>
                  <a:pt x="1642089" y="2594279"/>
                </a:lnTo>
                <a:cubicBezTo>
                  <a:pt x="1662778" y="2578238"/>
                  <a:pt x="1678818" y="2564521"/>
                  <a:pt x="1695090" y="2551038"/>
                </a:cubicBezTo>
                <a:cubicBezTo>
                  <a:pt x="1877105" y="2397831"/>
                  <a:pt x="2071441" y="2302048"/>
                  <a:pt x="2318777" y="2278102"/>
                </a:cubicBezTo>
                <a:cubicBezTo>
                  <a:pt x="2351321" y="2274848"/>
                  <a:pt x="2383633" y="2273220"/>
                  <a:pt x="2414783" y="2273220"/>
                </a:cubicBezTo>
                <a:cubicBezTo>
                  <a:pt x="2435239" y="2273220"/>
                  <a:pt x="2455463" y="2273220"/>
                  <a:pt x="2475455" y="2275313"/>
                </a:cubicBezTo>
                <a:cubicBezTo>
                  <a:pt x="2463367" y="2296004"/>
                  <a:pt x="2446165" y="2319949"/>
                  <a:pt x="2422454" y="2352265"/>
                </a:cubicBezTo>
                <a:lnTo>
                  <a:pt x="2427568" y="2359937"/>
                </a:lnTo>
                <a:cubicBezTo>
                  <a:pt x="2416457" y="2349963"/>
                  <a:pt x="2403601" y="2342082"/>
                  <a:pt x="2389677" y="2336688"/>
                </a:cubicBezTo>
                <a:cubicBezTo>
                  <a:pt x="2355413" y="2323576"/>
                  <a:pt x="2318615" y="2318415"/>
                  <a:pt x="2282049" y="2321577"/>
                </a:cubicBezTo>
                <a:lnTo>
                  <a:pt x="2272518" y="2321577"/>
                </a:lnTo>
                <a:cubicBezTo>
                  <a:pt x="2228351" y="2327156"/>
                  <a:pt x="2182789" y="2357612"/>
                  <a:pt x="2136762" y="2388300"/>
                </a:cubicBezTo>
                <a:cubicBezTo>
                  <a:pt x="2106589" y="2410199"/>
                  <a:pt x="2074184" y="2428821"/>
                  <a:pt x="2040059" y="2443863"/>
                </a:cubicBezTo>
                <a:lnTo>
                  <a:pt x="2040059" y="2443863"/>
                </a:lnTo>
                <a:lnTo>
                  <a:pt x="2013094" y="2454092"/>
                </a:lnTo>
                <a:lnTo>
                  <a:pt x="2037502" y="2466181"/>
                </a:lnTo>
                <a:cubicBezTo>
                  <a:pt x="2091665" y="2489313"/>
                  <a:pt x="2150198" y="2500403"/>
                  <a:pt x="2209057" y="2498729"/>
                </a:cubicBezTo>
                <a:cubicBezTo>
                  <a:pt x="2220912" y="2498729"/>
                  <a:pt x="2232303" y="2498729"/>
                  <a:pt x="2245320" y="2498729"/>
                </a:cubicBezTo>
                <a:cubicBezTo>
                  <a:pt x="2258338" y="2498729"/>
                  <a:pt x="2268566" y="2497102"/>
                  <a:pt x="2280654" y="2495707"/>
                </a:cubicBezTo>
                <a:lnTo>
                  <a:pt x="2280654" y="2495707"/>
                </a:lnTo>
                <a:cubicBezTo>
                  <a:pt x="2345045" y="2488267"/>
                  <a:pt x="2401765" y="2470133"/>
                  <a:pt x="2429195" y="2444793"/>
                </a:cubicBezTo>
                <a:cubicBezTo>
                  <a:pt x="2434937" y="2439608"/>
                  <a:pt x="2439726" y="2433471"/>
                  <a:pt x="2443375" y="2426659"/>
                </a:cubicBezTo>
                <a:cubicBezTo>
                  <a:pt x="2446885" y="2419987"/>
                  <a:pt x="2448722" y="2412571"/>
                  <a:pt x="2448722" y="2405038"/>
                </a:cubicBezTo>
                <a:lnTo>
                  <a:pt x="2448722" y="2405038"/>
                </a:lnTo>
                <a:cubicBezTo>
                  <a:pt x="2448722" y="2405038"/>
                  <a:pt x="2448722" y="2403178"/>
                  <a:pt x="2448722" y="2402481"/>
                </a:cubicBezTo>
                <a:cubicBezTo>
                  <a:pt x="2448489" y="2397669"/>
                  <a:pt x="2447629" y="2392903"/>
                  <a:pt x="2446165" y="2388300"/>
                </a:cubicBezTo>
                <a:cubicBezTo>
                  <a:pt x="2513345" y="2491289"/>
                  <a:pt x="2512880" y="2504541"/>
                  <a:pt x="2479871" y="2638916"/>
                </a:cubicBezTo>
                <a:cubicBezTo>
                  <a:pt x="2511718" y="2660537"/>
                  <a:pt x="2536126" y="2676811"/>
                  <a:pt x="2555420" y="2691225"/>
                </a:cubicBezTo>
                <a:lnTo>
                  <a:pt x="2555420" y="2691225"/>
                </a:lnTo>
                <a:close/>
                <a:moveTo>
                  <a:pt x="2492192" y="2241370"/>
                </a:moveTo>
                <a:cubicBezTo>
                  <a:pt x="2467318" y="2239278"/>
                  <a:pt x="2441515" y="2238115"/>
                  <a:pt x="2415015" y="2238348"/>
                </a:cubicBezTo>
                <a:cubicBezTo>
                  <a:pt x="2382239" y="2238348"/>
                  <a:pt x="2348997" y="2240208"/>
                  <a:pt x="2315523" y="2243462"/>
                </a:cubicBezTo>
                <a:cubicBezTo>
                  <a:pt x="2146525" y="2259736"/>
                  <a:pt x="1971948" y="2313207"/>
                  <a:pt x="1862228" y="2384580"/>
                </a:cubicBezTo>
                <a:cubicBezTo>
                  <a:pt x="1850373" y="2383185"/>
                  <a:pt x="1838982" y="2381092"/>
                  <a:pt x="1826429" y="2379000"/>
                </a:cubicBezTo>
                <a:cubicBezTo>
                  <a:pt x="1776683" y="2370166"/>
                  <a:pt x="1727634" y="2361331"/>
                  <a:pt x="1682305" y="2398761"/>
                </a:cubicBezTo>
                <a:cubicBezTo>
                  <a:pt x="1670450" y="2408525"/>
                  <a:pt x="1656037" y="2422010"/>
                  <a:pt x="1639765" y="2436656"/>
                </a:cubicBezTo>
                <a:cubicBezTo>
                  <a:pt x="1580023" y="2491754"/>
                  <a:pt x="1494246" y="2570799"/>
                  <a:pt x="1430552" y="2571729"/>
                </a:cubicBezTo>
                <a:lnTo>
                  <a:pt x="1430552" y="2571729"/>
                </a:lnTo>
                <a:cubicBezTo>
                  <a:pt x="1384248" y="2574984"/>
                  <a:pt x="1337954" y="2565242"/>
                  <a:pt x="1296888" y="2543598"/>
                </a:cubicBezTo>
                <a:cubicBezTo>
                  <a:pt x="1285212" y="2536577"/>
                  <a:pt x="1274570" y="2527975"/>
                  <a:pt x="1265274" y="2518025"/>
                </a:cubicBezTo>
                <a:cubicBezTo>
                  <a:pt x="1288685" y="2522117"/>
                  <a:pt x="1312563" y="2522814"/>
                  <a:pt x="1336174" y="2520117"/>
                </a:cubicBezTo>
                <a:cubicBezTo>
                  <a:pt x="1423811" y="2509888"/>
                  <a:pt x="1478438" y="2459672"/>
                  <a:pt x="1530974" y="2411315"/>
                </a:cubicBezTo>
                <a:cubicBezTo>
                  <a:pt x="1556782" y="2385347"/>
                  <a:pt x="1585667" y="2362633"/>
                  <a:pt x="1616984" y="2343662"/>
                </a:cubicBezTo>
                <a:cubicBezTo>
                  <a:pt x="1672214" y="2310464"/>
                  <a:pt x="1734678" y="2291168"/>
                  <a:pt x="1798999" y="2287402"/>
                </a:cubicBezTo>
                <a:cubicBezTo>
                  <a:pt x="1726937" y="2252529"/>
                  <a:pt x="1637905" y="2290889"/>
                  <a:pt x="1599782" y="2310650"/>
                </a:cubicBezTo>
                <a:cubicBezTo>
                  <a:pt x="1565889" y="2330946"/>
                  <a:pt x="1534656" y="2355403"/>
                  <a:pt x="1506798" y="2383417"/>
                </a:cubicBezTo>
                <a:cubicBezTo>
                  <a:pt x="1458679" y="2427822"/>
                  <a:pt x="1408468" y="2474086"/>
                  <a:pt x="1332454" y="2482920"/>
                </a:cubicBezTo>
                <a:cubicBezTo>
                  <a:pt x="1300977" y="2487430"/>
                  <a:pt x="1268870" y="2483408"/>
                  <a:pt x="1239471" y="2471296"/>
                </a:cubicBezTo>
                <a:cubicBezTo>
                  <a:pt x="1234845" y="2469064"/>
                  <a:pt x="1230479" y="2466344"/>
                  <a:pt x="1226453" y="2463159"/>
                </a:cubicBezTo>
                <a:cubicBezTo>
                  <a:pt x="1222827" y="2460276"/>
                  <a:pt x="1219619" y="2456928"/>
                  <a:pt x="1216922" y="2453162"/>
                </a:cubicBezTo>
                <a:lnTo>
                  <a:pt x="1216922" y="2453162"/>
                </a:lnTo>
                <a:cubicBezTo>
                  <a:pt x="1206641" y="2440283"/>
                  <a:pt x="1195204" y="2428380"/>
                  <a:pt x="1182751" y="2417592"/>
                </a:cubicBezTo>
                <a:cubicBezTo>
                  <a:pt x="1153229" y="2389694"/>
                  <a:pt x="1116965" y="2355519"/>
                  <a:pt x="1125101" y="2315997"/>
                </a:cubicBezTo>
                <a:cubicBezTo>
                  <a:pt x="1133237" y="2276475"/>
                  <a:pt x="1209019" y="2241602"/>
                  <a:pt x="1280616" y="2206730"/>
                </a:cubicBezTo>
                <a:cubicBezTo>
                  <a:pt x="1314950" y="2191014"/>
                  <a:pt x="1348257" y="2173159"/>
                  <a:pt x="1380341" y="2153259"/>
                </a:cubicBezTo>
                <a:lnTo>
                  <a:pt x="1380341" y="2153259"/>
                </a:lnTo>
                <a:cubicBezTo>
                  <a:pt x="1401030" y="2139543"/>
                  <a:pt x="1418929" y="2126988"/>
                  <a:pt x="1436596" y="2115132"/>
                </a:cubicBezTo>
                <a:cubicBezTo>
                  <a:pt x="1484940" y="2079631"/>
                  <a:pt x="1536007" y="2047991"/>
                  <a:pt x="1589321" y="2020511"/>
                </a:cubicBezTo>
                <a:lnTo>
                  <a:pt x="1589321" y="2020511"/>
                </a:lnTo>
                <a:cubicBezTo>
                  <a:pt x="1617209" y="2008096"/>
                  <a:pt x="1647366" y="2001610"/>
                  <a:pt x="1677888" y="2001447"/>
                </a:cubicBezTo>
                <a:cubicBezTo>
                  <a:pt x="1693895" y="2001029"/>
                  <a:pt x="1709840" y="1999239"/>
                  <a:pt x="1725542" y="1996100"/>
                </a:cubicBezTo>
                <a:cubicBezTo>
                  <a:pt x="1742837" y="1992241"/>
                  <a:pt x="1759667" y="1986545"/>
                  <a:pt x="1775753" y="1979129"/>
                </a:cubicBezTo>
                <a:cubicBezTo>
                  <a:pt x="1797488" y="1969365"/>
                  <a:pt x="1820037" y="1961600"/>
                  <a:pt x="1843166" y="1955881"/>
                </a:cubicBezTo>
                <a:cubicBezTo>
                  <a:pt x="1858973" y="1951929"/>
                  <a:pt x="1878733" y="1945884"/>
                  <a:pt x="1900584" y="1939142"/>
                </a:cubicBezTo>
                <a:cubicBezTo>
                  <a:pt x="1963580" y="1919846"/>
                  <a:pt x="2044476" y="1895203"/>
                  <a:pt x="2115608" y="1896365"/>
                </a:cubicBezTo>
                <a:lnTo>
                  <a:pt x="2115608" y="1896365"/>
                </a:lnTo>
                <a:cubicBezTo>
                  <a:pt x="2173723" y="1896365"/>
                  <a:pt x="2240903" y="1899387"/>
                  <a:pt x="2304597" y="1901480"/>
                </a:cubicBezTo>
                <a:lnTo>
                  <a:pt x="2424081" y="1904967"/>
                </a:lnTo>
                <a:lnTo>
                  <a:pt x="2424081" y="1904967"/>
                </a:lnTo>
                <a:cubicBezTo>
                  <a:pt x="2464064" y="1906269"/>
                  <a:pt x="2504093" y="1904409"/>
                  <a:pt x="2543797" y="1899387"/>
                </a:cubicBezTo>
                <a:cubicBezTo>
                  <a:pt x="2572111" y="1895528"/>
                  <a:pt x="2600122" y="1889855"/>
                  <a:pt x="2627715" y="1882416"/>
                </a:cubicBezTo>
                <a:cubicBezTo>
                  <a:pt x="2604469" y="1986801"/>
                  <a:pt x="2590754" y="1998658"/>
                  <a:pt x="2478012" y="2066543"/>
                </a:cubicBezTo>
                <a:cubicBezTo>
                  <a:pt x="2496143" y="2159536"/>
                  <a:pt x="2504744" y="2200220"/>
                  <a:pt x="2491029" y="2241138"/>
                </a:cubicBezTo>
                <a:lnTo>
                  <a:pt x="2491029" y="2241138"/>
                </a:lnTo>
                <a:close/>
                <a:moveTo>
                  <a:pt x="2281816" y="2390624"/>
                </a:moveTo>
                <a:lnTo>
                  <a:pt x="2281816" y="2390624"/>
                </a:lnTo>
                <a:cubicBezTo>
                  <a:pt x="2269891" y="2391833"/>
                  <a:pt x="2260825" y="2401900"/>
                  <a:pt x="2260895" y="2413873"/>
                </a:cubicBezTo>
                <a:lnTo>
                  <a:pt x="2260895" y="2413873"/>
                </a:lnTo>
                <a:cubicBezTo>
                  <a:pt x="2260732" y="2424520"/>
                  <a:pt x="2269240" y="2433308"/>
                  <a:pt x="2279887" y="2433471"/>
                </a:cubicBezTo>
                <a:cubicBezTo>
                  <a:pt x="2280538" y="2433471"/>
                  <a:pt x="2281165" y="2433447"/>
                  <a:pt x="2281816" y="2433401"/>
                </a:cubicBezTo>
                <a:lnTo>
                  <a:pt x="2281816" y="2433401"/>
                </a:lnTo>
                <a:cubicBezTo>
                  <a:pt x="2293741" y="2432192"/>
                  <a:pt x="2302807" y="2422126"/>
                  <a:pt x="2302738" y="2410153"/>
                </a:cubicBezTo>
                <a:lnTo>
                  <a:pt x="2302738" y="2410153"/>
                </a:lnTo>
                <a:cubicBezTo>
                  <a:pt x="2302900" y="2399505"/>
                  <a:pt x="2294392" y="2390717"/>
                  <a:pt x="2283746" y="2390555"/>
                </a:cubicBezTo>
                <a:cubicBezTo>
                  <a:pt x="2283095" y="2390555"/>
                  <a:pt x="2282467" y="2390578"/>
                  <a:pt x="2281816" y="2390624"/>
                </a:cubicBezTo>
                <a:lnTo>
                  <a:pt x="2281816" y="2390624"/>
                </a:lnTo>
                <a:close/>
                <a:moveTo>
                  <a:pt x="2190227" y="2413873"/>
                </a:moveTo>
                <a:cubicBezTo>
                  <a:pt x="2172049" y="2426101"/>
                  <a:pt x="2153104" y="2437121"/>
                  <a:pt x="2133508" y="2446885"/>
                </a:cubicBezTo>
                <a:cubicBezTo>
                  <a:pt x="2166238" y="2457417"/>
                  <a:pt x="2200479" y="2462438"/>
                  <a:pt x="2234860" y="2461764"/>
                </a:cubicBezTo>
                <a:cubicBezTo>
                  <a:pt x="2243228" y="2461764"/>
                  <a:pt x="2251597" y="2461764"/>
                  <a:pt x="2259500" y="2461764"/>
                </a:cubicBezTo>
                <a:lnTo>
                  <a:pt x="2282746" y="2459672"/>
                </a:lnTo>
                <a:lnTo>
                  <a:pt x="2282746" y="2459672"/>
                </a:lnTo>
                <a:cubicBezTo>
                  <a:pt x="2316825" y="2458068"/>
                  <a:pt x="2349857" y="2447490"/>
                  <a:pt x="2378519" y="2428984"/>
                </a:cubicBezTo>
                <a:cubicBezTo>
                  <a:pt x="2381123" y="2426752"/>
                  <a:pt x="2383331" y="2424078"/>
                  <a:pt x="2385028" y="2421079"/>
                </a:cubicBezTo>
                <a:cubicBezTo>
                  <a:pt x="2386353" y="2418824"/>
                  <a:pt x="2387074" y="2416267"/>
                  <a:pt x="2387120" y="2413640"/>
                </a:cubicBezTo>
                <a:lnTo>
                  <a:pt x="2387120" y="2413640"/>
                </a:lnTo>
                <a:lnTo>
                  <a:pt x="2387120" y="2413640"/>
                </a:lnTo>
                <a:cubicBezTo>
                  <a:pt x="2383285" y="2397204"/>
                  <a:pt x="2370360" y="2384463"/>
                  <a:pt x="2353878" y="2380860"/>
                </a:cubicBezTo>
                <a:cubicBezTo>
                  <a:pt x="2331562" y="2372793"/>
                  <a:pt x="2307759" y="2369701"/>
                  <a:pt x="2284141" y="2371793"/>
                </a:cubicBezTo>
                <a:lnTo>
                  <a:pt x="2278329" y="2371793"/>
                </a:lnTo>
                <a:cubicBezTo>
                  <a:pt x="2246134" y="2379907"/>
                  <a:pt x="2215937" y="2394460"/>
                  <a:pt x="2189530" y="2414570"/>
                </a:cubicBezTo>
                <a:lnTo>
                  <a:pt x="2189530" y="2414570"/>
                </a:lnTo>
                <a:close/>
                <a:moveTo>
                  <a:pt x="2281816" y="2372723"/>
                </a:moveTo>
                <a:lnTo>
                  <a:pt x="2281816" y="2372723"/>
                </a:lnTo>
                <a:cubicBezTo>
                  <a:pt x="2301645" y="2370933"/>
                  <a:pt x="2319149" y="2385533"/>
                  <a:pt x="2320962" y="2405340"/>
                </a:cubicBezTo>
                <a:cubicBezTo>
                  <a:pt x="2321079" y="2406642"/>
                  <a:pt x="2321125" y="2407921"/>
                  <a:pt x="2321102" y="2409223"/>
                </a:cubicBezTo>
                <a:lnTo>
                  <a:pt x="2321102" y="2409223"/>
                </a:lnTo>
                <a:cubicBezTo>
                  <a:pt x="2320823" y="2431286"/>
                  <a:pt x="2303807" y="2449512"/>
                  <a:pt x="2281816" y="2451302"/>
                </a:cubicBezTo>
                <a:lnTo>
                  <a:pt x="2281816" y="2451302"/>
                </a:lnTo>
                <a:cubicBezTo>
                  <a:pt x="2261988" y="2453092"/>
                  <a:pt x="2244483" y="2438493"/>
                  <a:pt x="2242670" y="2418662"/>
                </a:cubicBezTo>
                <a:cubicBezTo>
                  <a:pt x="2242577" y="2417453"/>
                  <a:pt x="2242507" y="2416244"/>
                  <a:pt x="2242531" y="2415035"/>
                </a:cubicBezTo>
                <a:lnTo>
                  <a:pt x="2242531" y="2415035"/>
                </a:lnTo>
                <a:cubicBezTo>
                  <a:pt x="2242810" y="2392972"/>
                  <a:pt x="2259826" y="2374746"/>
                  <a:pt x="2281816" y="2372956"/>
                </a:cubicBezTo>
                <a:lnTo>
                  <a:pt x="2281816" y="2372956"/>
                </a:lnTo>
                <a:close/>
                <a:moveTo>
                  <a:pt x="2149315" y="2411315"/>
                </a:moveTo>
                <a:cubicBezTo>
                  <a:pt x="2125186" y="2428217"/>
                  <a:pt x="2100126" y="2443747"/>
                  <a:pt x="2074230" y="2457812"/>
                </a:cubicBezTo>
                <a:cubicBezTo>
                  <a:pt x="2143968" y="2493614"/>
                  <a:pt x="2343418" y="2510818"/>
                  <a:pt x="2413620" y="2429914"/>
                </a:cubicBezTo>
                <a:cubicBezTo>
                  <a:pt x="2417084" y="2426868"/>
                  <a:pt x="2419990" y="2423265"/>
                  <a:pt x="2422222" y="2419220"/>
                </a:cubicBezTo>
                <a:cubicBezTo>
                  <a:pt x="2423849" y="2416221"/>
                  <a:pt x="2424732" y="2412873"/>
                  <a:pt x="2424778" y="2409455"/>
                </a:cubicBezTo>
                <a:lnTo>
                  <a:pt x="2424778" y="2409455"/>
                </a:lnTo>
                <a:cubicBezTo>
                  <a:pt x="2424778" y="2409455"/>
                  <a:pt x="2424778" y="2409455"/>
                  <a:pt x="2424778" y="2408060"/>
                </a:cubicBezTo>
                <a:cubicBezTo>
                  <a:pt x="2424778" y="2388300"/>
                  <a:pt x="2405252" y="2372491"/>
                  <a:pt x="2378287" y="2361564"/>
                </a:cubicBezTo>
                <a:cubicBezTo>
                  <a:pt x="2347416" y="2349800"/>
                  <a:pt x="2314268" y="2345197"/>
                  <a:pt x="2281351" y="2348080"/>
                </a:cubicBezTo>
                <a:lnTo>
                  <a:pt x="2272983" y="2348080"/>
                </a:lnTo>
                <a:cubicBezTo>
                  <a:pt x="2234860" y="2352962"/>
                  <a:pt x="2191622" y="2381790"/>
                  <a:pt x="2148385" y="2410618"/>
                </a:cubicBezTo>
                <a:lnTo>
                  <a:pt x="2148385" y="2410618"/>
                </a:lnTo>
                <a:close/>
                <a:moveTo>
                  <a:pt x="2116306" y="2441538"/>
                </a:moveTo>
                <a:lnTo>
                  <a:pt x="2116306" y="2441538"/>
                </a:lnTo>
                <a:cubicBezTo>
                  <a:pt x="2140830" y="2431402"/>
                  <a:pt x="2164192" y="2418708"/>
                  <a:pt x="2186043" y="2403643"/>
                </a:cubicBezTo>
                <a:cubicBezTo>
                  <a:pt x="2213636" y="2382534"/>
                  <a:pt x="2245297" y="2367329"/>
                  <a:pt x="2279027" y="2359006"/>
                </a:cubicBezTo>
                <a:lnTo>
                  <a:pt x="2285071" y="2359006"/>
                </a:lnTo>
                <a:cubicBezTo>
                  <a:pt x="2310362" y="2356775"/>
                  <a:pt x="2335816" y="2360122"/>
                  <a:pt x="2359690" y="2368771"/>
                </a:cubicBezTo>
                <a:cubicBezTo>
                  <a:pt x="2380425" y="2373746"/>
                  <a:pt x="2396232" y="2390555"/>
                  <a:pt x="2399905" y="2411548"/>
                </a:cubicBezTo>
                <a:lnTo>
                  <a:pt x="2399905" y="2412710"/>
                </a:lnTo>
                <a:lnTo>
                  <a:pt x="2399905" y="2412710"/>
                </a:lnTo>
                <a:cubicBezTo>
                  <a:pt x="2399928" y="2417499"/>
                  <a:pt x="2398720" y="2422219"/>
                  <a:pt x="2396419" y="2426427"/>
                </a:cubicBezTo>
                <a:cubicBezTo>
                  <a:pt x="2393955" y="2430844"/>
                  <a:pt x="2390723" y="2434773"/>
                  <a:pt x="2386888" y="2438051"/>
                </a:cubicBezTo>
                <a:cubicBezTo>
                  <a:pt x="2356366" y="2458300"/>
                  <a:pt x="2320962" y="2469947"/>
                  <a:pt x="2284373" y="2471761"/>
                </a:cubicBezTo>
                <a:lnTo>
                  <a:pt x="2284373" y="2471761"/>
                </a:lnTo>
                <a:cubicBezTo>
                  <a:pt x="2276470" y="2471761"/>
                  <a:pt x="2268101" y="2473388"/>
                  <a:pt x="2259733" y="2473853"/>
                </a:cubicBezTo>
                <a:cubicBezTo>
                  <a:pt x="2251364" y="2474318"/>
                  <a:pt x="2242763" y="2473853"/>
                  <a:pt x="2234395" y="2473853"/>
                </a:cubicBezTo>
                <a:cubicBezTo>
                  <a:pt x="2193691" y="2475132"/>
                  <a:pt x="2153150" y="2467925"/>
                  <a:pt x="2115376" y="2452697"/>
                </a:cubicBezTo>
                <a:lnTo>
                  <a:pt x="2102358" y="2446420"/>
                </a:lnTo>
                <a:lnTo>
                  <a:pt x="2116538" y="2441306"/>
                </a:lnTo>
                <a:lnTo>
                  <a:pt x="2116538" y="2441306"/>
                </a:lnTo>
                <a:close/>
                <a:moveTo>
                  <a:pt x="2051217" y="2017256"/>
                </a:moveTo>
                <a:lnTo>
                  <a:pt x="2051217" y="2017256"/>
                </a:lnTo>
                <a:cubicBezTo>
                  <a:pt x="2039013" y="2018117"/>
                  <a:pt x="2029575" y="2028276"/>
                  <a:pt x="2029598" y="2040505"/>
                </a:cubicBezTo>
                <a:lnTo>
                  <a:pt x="2029598" y="2040505"/>
                </a:lnTo>
                <a:cubicBezTo>
                  <a:pt x="2029598" y="2051943"/>
                  <a:pt x="2038850" y="2061196"/>
                  <a:pt x="2050264" y="2061219"/>
                </a:cubicBezTo>
                <a:cubicBezTo>
                  <a:pt x="2050589" y="2061219"/>
                  <a:pt x="2050892" y="2061219"/>
                  <a:pt x="2051217" y="2061196"/>
                </a:cubicBezTo>
                <a:lnTo>
                  <a:pt x="2051217" y="2061196"/>
                </a:lnTo>
                <a:cubicBezTo>
                  <a:pt x="2063421" y="2060335"/>
                  <a:pt x="2072859" y="2050176"/>
                  <a:pt x="2072836" y="2037947"/>
                </a:cubicBezTo>
                <a:lnTo>
                  <a:pt x="2072836" y="2037947"/>
                </a:lnTo>
                <a:cubicBezTo>
                  <a:pt x="2072836" y="2026509"/>
                  <a:pt x="2063584" y="2017256"/>
                  <a:pt x="2052170" y="2017233"/>
                </a:cubicBezTo>
                <a:cubicBezTo>
                  <a:pt x="2051845" y="2017233"/>
                  <a:pt x="2051542" y="2017233"/>
                  <a:pt x="2051217" y="2017256"/>
                </a:cubicBezTo>
                <a:lnTo>
                  <a:pt x="2051217" y="2017256"/>
                </a:lnTo>
                <a:close/>
                <a:moveTo>
                  <a:pt x="1958234" y="2037715"/>
                </a:moveTo>
                <a:cubicBezTo>
                  <a:pt x="1939613" y="2049711"/>
                  <a:pt x="1920180" y="2060428"/>
                  <a:pt x="1900119" y="2069798"/>
                </a:cubicBezTo>
                <a:cubicBezTo>
                  <a:pt x="1933430" y="2081631"/>
                  <a:pt x="1968462" y="2087908"/>
                  <a:pt x="2003795" y="2088396"/>
                </a:cubicBezTo>
                <a:cubicBezTo>
                  <a:pt x="2012396" y="2088396"/>
                  <a:pt x="2020765" y="2088396"/>
                  <a:pt x="2028901" y="2088396"/>
                </a:cubicBezTo>
                <a:cubicBezTo>
                  <a:pt x="2037037" y="2088396"/>
                  <a:pt x="2045406" y="2088396"/>
                  <a:pt x="2053542" y="2087001"/>
                </a:cubicBezTo>
                <a:lnTo>
                  <a:pt x="2053542" y="2087001"/>
                </a:lnTo>
                <a:cubicBezTo>
                  <a:pt x="2088178" y="2086606"/>
                  <a:pt x="2122070" y="2076888"/>
                  <a:pt x="2151639" y="2058871"/>
                </a:cubicBezTo>
                <a:cubicBezTo>
                  <a:pt x="2154336" y="2056662"/>
                  <a:pt x="2156637" y="2053989"/>
                  <a:pt x="2158381" y="2050966"/>
                </a:cubicBezTo>
                <a:cubicBezTo>
                  <a:pt x="2159706" y="2048711"/>
                  <a:pt x="2160426" y="2046154"/>
                  <a:pt x="2160473" y="2043527"/>
                </a:cubicBezTo>
                <a:lnTo>
                  <a:pt x="2160473" y="2043527"/>
                </a:lnTo>
                <a:lnTo>
                  <a:pt x="2160473" y="2043527"/>
                </a:lnTo>
                <a:cubicBezTo>
                  <a:pt x="2156544" y="2026532"/>
                  <a:pt x="2143457" y="2013141"/>
                  <a:pt x="2126534" y="2008887"/>
                </a:cubicBezTo>
                <a:cubicBezTo>
                  <a:pt x="2103799" y="1999866"/>
                  <a:pt x="2079368" y="1995914"/>
                  <a:pt x="2054936" y="1997263"/>
                </a:cubicBezTo>
                <a:lnTo>
                  <a:pt x="2049125" y="1997263"/>
                </a:lnTo>
                <a:cubicBezTo>
                  <a:pt x="2016325" y="2004470"/>
                  <a:pt x="1985385" y="2018395"/>
                  <a:pt x="1958234" y="2038180"/>
                </a:cubicBezTo>
                <a:lnTo>
                  <a:pt x="1958234" y="2038180"/>
                </a:lnTo>
                <a:close/>
                <a:moveTo>
                  <a:pt x="2051217" y="1998425"/>
                </a:moveTo>
                <a:lnTo>
                  <a:pt x="2051217" y="1998425"/>
                </a:lnTo>
                <a:cubicBezTo>
                  <a:pt x="2072231" y="1997263"/>
                  <a:pt x="2090224" y="2013374"/>
                  <a:pt x="2091386" y="2034390"/>
                </a:cubicBezTo>
                <a:cubicBezTo>
                  <a:pt x="2091432" y="2035274"/>
                  <a:pt x="2091456" y="2036134"/>
                  <a:pt x="2091432" y="2037017"/>
                </a:cubicBezTo>
                <a:lnTo>
                  <a:pt x="2091432" y="2037017"/>
                </a:lnTo>
                <a:cubicBezTo>
                  <a:pt x="2091339" y="2059452"/>
                  <a:pt x="2073626" y="2077865"/>
                  <a:pt x="2051217" y="2078864"/>
                </a:cubicBezTo>
                <a:lnTo>
                  <a:pt x="2051217" y="2078864"/>
                </a:lnTo>
                <a:cubicBezTo>
                  <a:pt x="2030203" y="2080027"/>
                  <a:pt x="2012210" y="2063916"/>
                  <a:pt x="2011048" y="2042899"/>
                </a:cubicBezTo>
                <a:cubicBezTo>
                  <a:pt x="2011002" y="2042016"/>
                  <a:pt x="2010978" y="2041156"/>
                  <a:pt x="2011002" y="2040272"/>
                </a:cubicBezTo>
                <a:lnTo>
                  <a:pt x="2011002" y="2040272"/>
                </a:lnTo>
                <a:cubicBezTo>
                  <a:pt x="2011095" y="2017838"/>
                  <a:pt x="2028808" y="1999425"/>
                  <a:pt x="2051217" y="1998425"/>
                </a:cubicBezTo>
                <a:lnTo>
                  <a:pt x="2051217" y="1998425"/>
                </a:lnTo>
                <a:close/>
                <a:moveTo>
                  <a:pt x="1915461" y="2032135"/>
                </a:moveTo>
                <a:cubicBezTo>
                  <a:pt x="1890774" y="2048572"/>
                  <a:pt x="1865157" y="2063544"/>
                  <a:pt x="1838750" y="2077004"/>
                </a:cubicBezTo>
                <a:cubicBezTo>
                  <a:pt x="1916391" y="2115364"/>
                  <a:pt x="2117700" y="2140472"/>
                  <a:pt x="2186276" y="2059568"/>
                </a:cubicBezTo>
                <a:cubicBezTo>
                  <a:pt x="2189832" y="2056569"/>
                  <a:pt x="2192831" y="2052942"/>
                  <a:pt x="2195109" y="2048874"/>
                </a:cubicBezTo>
                <a:cubicBezTo>
                  <a:pt x="2196783" y="2045805"/>
                  <a:pt x="2197666" y="2042364"/>
                  <a:pt x="2197666" y="2038877"/>
                </a:cubicBezTo>
                <a:lnTo>
                  <a:pt x="2197666" y="2038877"/>
                </a:lnTo>
                <a:lnTo>
                  <a:pt x="2197666" y="2037250"/>
                </a:lnTo>
                <a:cubicBezTo>
                  <a:pt x="2197666" y="2017024"/>
                  <a:pt x="2177675" y="2000285"/>
                  <a:pt x="2151174" y="1988428"/>
                </a:cubicBezTo>
                <a:cubicBezTo>
                  <a:pt x="2119769" y="1975409"/>
                  <a:pt x="2085853" y="1969620"/>
                  <a:pt x="2051914" y="1971457"/>
                </a:cubicBezTo>
                <a:lnTo>
                  <a:pt x="2043313" y="1971457"/>
                </a:lnTo>
                <a:cubicBezTo>
                  <a:pt x="2004260" y="1975177"/>
                  <a:pt x="1960093" y="2003307"/>
                  <a:pt x="1915693" y="2031438"/>
                </a:cubicBezTo>
                <a:lnTo>
                  <a:pt x="1915693" y="2031438"/>
                </a:lnTo>
                <a:close/>
                <a:moveTo>
                  <a:pt x="1881522" y="2061893"/>
                </a:moveTo>
                <a:lnTo>
                  <a:pt x="1881522" y="2061893"/>
                </a:lnTo>
                <a:cubicBezTo>
                  <a:pt x="1906000" y="2052245"/>
                  <a:pt x="1929385" y="2039993"/>
                  <a:pt x="1951260" y="2025393"/>
                </a:cubicBezTo>
                <a:cubicBezTo>
                  <a:pt x="1979875" y="2004563"/>
                  <a:pt x="2012606" y="1990056"/>
                  <a:pt x="2047265" y="1982849"/>
                </a:cubicBezTo>
                <a:lnTo>
                  <a:pt x="2053542" y="1982849"/>
                </a:lnTo>
                <a:cubicBezTo>
                  <a:pt x="2079624" y="1981384"/>
                  <a:pt x="2105729" y="1985569"/>
                  <a:pt x="2130021" y="1995170"/>
                </a:cubicBezTo>
                <a:cubicBezTo>
                  <a:pt x="2151291" y="2001006"/>
                  <a:pt x="2167284" y="2018558"/>
                  <a:pt x="2171166" y="2040272"/>
                </a:cubicBezTo>
                <a:lnTo>
                  <a:pt x="2171166" y="2041667"/>
                </a:lnTo>
                <a:lnTo>
                  <a:pt x="2171166" y="2041667"/>
                </a:lnTo>
                <a:cubicBezTo>
                  <a:pt x="2171143" y="2046549"/>
                  <a:pt x="2169864" y="2051362"/>
                  <a:pt x="2167447" y="2055616"/>
                </a:cubicBezTo>
                <a:cubicBezTo>
                  <a:pt x="2164913" y="2059963"/>
                  <a:pt x="2161589" y="2063823"/>
                  <a:pt x="2157683" y="2067008"/>
                </a:cubicBezTo>
                <a:cubicBezTo>
                  <a:pt x="2126255" y="2086792"/>
                  <a:pt x="2089991" y="2097556"/>
                  <a:pt x="2052844" y="2098160"/>
                </a:cubicBezTo>
                <a:lnTo>
                  <a:pt x="2052844" y="2098160"/>
                </a:lnTo>
                <a:cubicBezTo>
                  <a:pt x="2044708" y="2098160"/>
                  <a:pt x="2036340" y="2098160"/>
                  <a:pt x="2027739" y="2099555"/>
                </a:cubicBezTo>
                <a:cubicBezTo>
                  <a:pt x="2019138" y="2100950"/>
                  <a:pt x="2010304" y="2099555"/>
                  <a:pt x="2001936" y="2099555"/>
                </a:cubicBezTo>
                <a:cubicBezTo>
                  <a:pt x="1960000" y="2099462"/>
                  <a:pt x="1918553" y="2090767"/>
                  <a:pt x="1880127" y="2073982"/>
                </a:cubicBezTo>
                <a:lnTo>
                  <a:pt x="1866645" y="2067240"/>
                </a:lnTo>
                <a:lnTo>
                  <a:pt x="1881290" y="2062358"/>
                </a:lnTo>
                <a:lnTo>
                  <a:pt x="1881290" y="2062358"/>
                </a:lnTo>
                <a:close/>
                <a:moveTo>
                  <a:pt x="1803416" y="2064915"/>
                </a:moveTo>
                <a:lnTo>
                  <a:pt x="1803416" y="2064915"/>
                </a:lnTo>
                <a:cubicBezTo>
                  <a:pt x="1838285" y="2050687"/>
                  <a:pt x="1871503" y="2032670"/>
                  <a:pt x="1902443" y="2011212"/>
                </a:cubicBezTo>
                <a:cubicBezTo>
                  <a:pt x="1948935" y="1981454"/>
                  <a:pt x="1995427" y="1951696"/>
                  <a:pt x="2041919" y="1947279"/>
                </a:cubicBezTo>
                <a:lnTo>
                  <a:pt x="2051682" y="1947279"/>
                </a:lnTo>
                <a:cubicBezTo>
                  <a:pt x="2089456" y="1945279"/>
                  <a:pt x="2127185" y="1951789"/>
                  <a:pt x="2162100" y="1966342"/>
                </a:cubicBezTo>
                <a:cubicBezTo>
                  <a:pt x="2196271" y="1981454"/>
                  <a:pt x="2220912" y="2004935"/>
                  <a:pt x="2222539" y="2036087"/>
                </a:cubicBezTo>
                <a:cubicBezTo>
                  <a:pt x="2222539" y="2036087"/>
                  <a:pt x="2222539" y="2037482"/>
                  <a:pt x="2222539" y="2038645"/>
                </a:cubicBezTo>
                <a:lnTo>
                  <a:pt x="2222539" y="2038645"/>
                </a:lnTo>
                <a:cubicBezTo>
                  <a:pt x="2222539" y="2046363"/>
                  <a:pt x="2220633" y="2053942"/>
                  <a:pt x="2216960" y="2060731"/>
                </a:cubicBezTo>
                <a:cubicBezTo>
                  <a:pt x="2213195" y="2067612"/>
                  <a:pt x="2208243" y="2073750"/>
                  <a:pt x="2202315" y="2078864"/>
                </a:cubicBezTo>
                <a:cubicBezTo>
                  <a:pt x="2174188" y="2103972"/>
                  <a:pt x="2115841" y="2120479"/>
                  <a:pt x="2050055" y="2125361"/>
                </a:cubicBezTo>
                <a:lnTo>
                  <a:pt x="2050055" y="2125361"/>
                </a:lnTo>
                <a:cubicBezTo>
                  <a:pt x="2038432" y="2125361"/>
                  <a:pt x="2026809" y="2126988"/>
                  <a:pt x="2013791" y="2127221"/>
                </a:cubicBezTo>
                <a:cubicBezTo>
                  <a:pt x="2000774" y="2127453"/>
                  <a:pt x="1988686" y="2127221"/>
                  <a:pt x="1976598" y="2127221"/>
                </a:cubicBezTo>
                <a:cubicBezTo>
                  <a:pt x="1915972" y="2126872"/>
                  <a:pt x="1856138" y="2113551"/>
                  <a:pt x="1801091" y="2088164"/>
                </a:cubicBezTo>
                <a:lnTo>
                  <a:pt x="1775986" y="2074912"/>
                </a:lnTo>
                <a:lnTo>
                  <a:pt x="1803648" y="2065380"/>
                </a:lnTo>
                <a:lnTo>
                  <a:pt x="1803648" y="2065380"/>
                </a:lnTo>
                <a:close/>
                <a:moveTo>
                  <a:pt x="1876176" y="1525090"/>
                </a:moveTo>
                <a:lnTo>
                  <a:pt x="1876176" y="1525090"/>
                </a:lnTo>
                <a:cubicBezTo>
                  <a:pt x="1901862" y="1525090"/>
                  <a:pt x="1922667" y="1545897"/>
                  <a:pt x="1922667" y="1571586"/>
                </a:cubicBezTo>
                <a:lnTo>
                  <a:pt x="1922667" y="1571586"/>
                </a:lnTo>
                <a:cubicBezTo>
                  <a:pt x="1922667" y="1597275"/>
                  <a:pt x="1901862" y="1618083"/>
                  <a:pt x="1876176" y="1618083"/>
                </a:cubicBezTo>
                <a:lnTo>
                  <a:pt x="1876176" y="1618083"/>
                </a:lnTo>
                <a:cubicBezTo>
                  <a:pt x="1850489" y="1618083"/>
                  <a:pt x="1829684" y="1597275"/>
                  <a:pt x="1829684" y="1571586"/>
                </a:cubicBezTo>
                <a:lnTo>
                  <a:pt x="1829684" y="1571586"/>
                </a:lnTo>
                <a:cubicBezTo>
                  <a:pt x="1829684" y="1545897"/>
                  <a:pt x="1850489" y="1525090"/>
                  <a:pt x="1876176" y="1525090"/>
                </a:cubicBezTo>
                <a:lnTo>
                  <a:pt x="1876176" y="1525090"/>
                </a:lnTo>
                <a:close/>
                <a:moveTo>
                  <a:pt x="1876176" y="1546943"/>
                </a:moveTo>
                <a:lnTo>
                  <a:pt x="1876176" y="1546943"/>
                </a:lnTo>
                <a:cubicBezTo>
                  <a:pt x="1862321" y="1546943"/>
                  <a:pt x="1851070" y="1558195"/>
                  <a:pt x="1851070" y="1572051"/>
                </a:cubicBezTo>
                <a:lnTo>
                  <a:pt x="1851070" y="1572051"/>
                </a:lnTo>
                <a:cubicBezTo>
                  <a:pt x="1851070" y="1585907"/>
                  <a:pt x="1862321" y="1597159"/>
                  <a:pt x="1876176" y="1597159"/>
                </a:cubicBezTo>
                <a:lnTo>
                  <a:pt x="1876176" y="1597159"/>
                </a:lnTo>
                <a:cubicBezTo>
                  <a:pt x="1890030" y="1597159"/>
                  <a:pt x="1901281" y="1585907"/>
                  <a:pt x="1901281" y="1572051"/>
                </a:cubicBezTo>
                <a:lnTo>
                  <a:pt x="1901281" y="1572051"/>
                </a:lnTo>
                <a:cubicBezTo>
                  <a:pt x="1901281" y="1558195"/>
                  <a:pt x="1890030" y="1546943"/>
                  <a:pt x="1876176" y="1546943"/>
                </a:cubicBezTo>
                <a:lnTo>
                  <a:pt x="1876176" y="1546943"/>
                </a:lnTo>
                <a:close/>
                <a:moveTo>
                  <a:pt x="1678353" y="1593439"/>
                </a:moveTo>
                <a:lnTo>
                  <a:pt x="1678353" y="1593439"/>
                </a:lnTo>
                <a:cubicBezTo>
                  <a:pt x="1706994" y="1583396"/>
                  <a:pt x="1734445" y="1570238"/>
                  <a:pt x="1760178" y="1554150"/>
                </a:cubicBezTo>
                <a:cubicBezTo>
                  <a:pt x="1793792" y="1531111"/>
                  <a:pt x="1832032" y="1515718"/>
                  <a:pt x="1872224" y="1509048"/>
                </a:cubicBezTo>
                <a:lnTo>
                  <a:pt x="1880127" y="1509048"/>
                </a:lnTo>
                <a:cubicBezTo>
                  <a:pt x="1910765" y="1508688"/>
                  <a:pt x="1941101" y="1514872"/>
                  <a:pt x="1969159" y="1527182"/>
                </a:cubicBezTo>
                <a:cubicBezTo>
                  <a:pt x="1994102" y="1534993"/>
                  <a:pt x="2012582" y="1556080"/>
                  <a:pt x="2017046" y="1581815"/>
                </a:cubicBezTo>
                <a:cubicBezTo>
                  <a:pt x="2017046" y="1581815"/>
                  <a:pt x="2017046" y="1581815"/>
                  <a:pt x="2017046" y="1583443"/>
                </a:cubicBezTo>
                <a:lnTo>
                  <a:pt x="2017046" y="1583443"/>
                </a:lnTo>
                <a:cubicBezTo>
                  <a:pt x="2017115" y="1589139"/>
                  <a:pt x="2015674" y="1594765"/>
                  <a:pt x="2012861" y="1599717"/>
                </a:cubicBezTo>
                <a:cubicBezTo>
                  <a:pt x="2009909" y="1604738"/>
                  <a:pt x="2006050" y="1609155"/>
                  <a:pt x="2001471" y="1612736"/>
                </a:cubicBezTo>
                <a:cubicBezTo>
                  <a:pt x="1962650" y="1644121"/>
                  <a:pt x="1898027" y="1645051"/>
                  <a:pt x="1849675" y="1644353"/>
                </a:cubicBezTo>
                <a:cubicBezTo>
                  <a:pt x="1839447" y="1644353"/>
                  <a:pt x="1829451" y="1644353"/>
                  <a:pt x="1819456" y="1642958"/>
                </a:cubicBezTo>
                <a:cubicBezTo>
                  <a:pt x="1770104" y="1640727"/>
                  <a:pt x="1721707" y="1628544"/>
                  <a:pt x="1677191" y="1607156"/>
                </a:cubicBezTo>
                <a:lnTo>
                  <a:pt x="1661616" y="1598554"/>
                </a:lnTo>
                <a:lnTo>
                  <a:pt x="1678586" y="1593672"/>
                </a:lnTo>
                <a:lnTo>
                  <a:pt x="1678586" y="1593672"/>
                </a:lnTo>
                <a:close/>
                <a:moveTo>
                  <a:pt x="1766920" y="1566936"/>
                </a:moveTo>
                <a:cubicBezTo>
                  <a:pt x="1745115" y="1580048"/>
                  <a:pt x="1722451" y="1591626"/>
                  <a:pt x="1699042" y="1601576"/>
                </a:cubicBezTo>
                <a:cubicBezTo>
                  <a:pt x="1737723" y="1616874"/>
                  <a:pt x="1778613" y="1625824"/>
                  <a:pt x="1820153" y="1628080"/>
                </a:cubicBezTo>
                <a:cubicBezTo>
                  <a:pt x="1830149" y="1628080"/>
                  <a:pt x="1840144" y="1629242"/>
                  <a:pt x="1849675" y="1629474"/>
                </a:cubicBezTo>
                <a:cubicBezTo>
                  <a:pt x="1859206" y="1629707"/>
                  <a:pt x="1868969" y="1629474"/>
                  <a:pt x="1878268" y="1629474"/>
                </a:cubicBezTo>
                <a:lnTo>
                  <a:pt x="1878268" y="1629474"/>
                </a:lnTo>
                <a:cubicBezTo>
                  <a:pt x="1928711" y="1627382"/>
                  <a:pt x="1972646" y="1617618"/>
                  <a:pt x="1992637" y="1601344"/>
                </a:cubicBezTo>
                <a:cubicBezTo>
                  <a:pt x="1995799" y="1598926"/>
                  <a:pt x="1998472" y="1595927"/>
                  <a:pt x="2000541" y="1592509"/>
                </a:cubicBezTo>
                <a:cubicBezTo>
                  <a:pt x="2002052" y="1589906"/>
                  <a:pt x="2002866" y="1586930"/>
                  <a:pt x="2002866" y="1583908"/>
                </a:cubicBezTo>
                <a:lnTo>
                  <a:pt x="2002866" y="1583908"/>
                </a:lnTo>
                <a:lnTo>
                  <a:pt x="2002866" y="1583908"/>
                </a:lnTo>
                <a:cubicBezTo>
                  <a:pt x="1998100" y="1563914"/>
                  <a:pt x="1983037" y="1547966"/>
                  <a:pt x="1963348" y="1542061"/>
                </a:cubicBezTo>
                <a:cubicBezTo>
                  <a:pt x="1937056" y="1530530"/>
                  <a:pt x="1908603" y="1524741"/>
                  <a:pt x="1879895" y="1525090"/>
                </a:cubicBezTo>
                <a:lnTo>
                  <a:pt x="1872921" y="1525090"/>
                </a:lnTo>
                <a:cubicBezTo>
                  <a:pt x="1834821" y="1531762"/>
                  <a:pt x="1798604" y="1546501"/>
                  <a:pt x="1766687" y="1568331"/>
                </a:cubicBezTo>
                <a:lnTo>
                  <a:pt x="1766687" y="1568331"/>
                </a:lnTo>
                <a:close/>
                <a:moveTo>
                  <a:pt x="1587229" y="1592975"/>
                </a:moveTo>
                <a:lnTo>
                  <a:pt x="1587229" y="1592975"/>
                </a:lnTo>
                <a:cubicBezTo>
                  <a:pt x="1628044" y="1578165"/>
                  <a:pt x="1667039" y="1558730"/>
                  <a:pt x="1703459" y="1535086"/>
                </a:cubicBezTo>
                <a:cubicBezTo>
                  <a:pt x="1758319" y="1502539"/>
                  <a:pt x="1812714" y="1470223"/>
                  <a:pt x="1866180" y="1467201"/>
                </a:cubicBezTo>
                <a:lnTo>
                  <a:pt x="1877570" y="1467201"/>
                </a:lnTo>
                <a:cubicBezTo>
                  <a:pt x="1921993" y="1466769"/>
                  <a:pt x="1965974" y="1476133"/>
                  <a:pt x="2006352" y="1494634"/>
                </a:cubicBezTo>
                <a:cubicBezTo>
                  <a:pt x="2046335" y="1513930"/>
                  <a:pt x="2076090" y="1542526"/>
                  <a:pt x="2076090" y="1578328"/>
                </a:cubicBezTo>
                <a:cubicBezTo>
                  <a:pt x="2076090" y="1578328"/>
                  <a:pt x="2076090" y="1579328"/>
                  <a:pt x="2076090" y="1581350"/>
                </a:cubicBezTo>
                <a:lnTo>
                  <a:pt x="2076090" y="1581350"/>
                </a:lnTo>
                <a:cubicBezTo>
                  <a:pt x="2076137" y="1590301"/>
                  <a:pt x="2073905" y="1599089"/>
                  <a:pt x="2069581" y="1606923"/>
                </a:cubicBezTo>
                <a:cubicBezTo>
                  <a:pt x="2065257" y="1614735"/>
                  <a:pt x="2059493" y="1621686"/>
                  <a:pt x="2052612" y="1627382"/>
                </a:cubicBezTo>
                <a:cubicBezTo>
                  <a:pt x="2019835" y="1655280"/>
                  <a:pt x="1951725" y="1671786"/>
                  <a:pt x="1875013" y="1675041"/>
                </a:cubicBezTo>
                <a:lnTo>
                  <a:pt x="1875013" y="1675041"/>
                </a:lnTo>
                <a:cubicBezTo>
                  <a:pt x="1861298" y="1675041"/>
                  <a:pt x="1847118" y="1675041"/>
                  <a:pt x="1832706" y="1675041"/>
                </a:cubicBezTo>
                <a:cubicBezTo>
                  <a:pt x="1818293" y="1675041"/>
                  <a:pt x="1803416" y="1675041"/>
                  <a:pt x="1789468" y="1672949"/>
                </a:cubicBezTo>
                <a:cubicBezTo>
                  <a:pt x="1718173" y="1669508"/>
                  <a:pt x="1648412" y="1651119"/>
                  <a:pt x="1584672" y="1619013"/>
                </a:cubicBezTo>
                <a:lnTo>
                  <a:pt x="1554685" y="1602971"/>
                </a:lnTo>
                <a:lnTo>
                  <a:pt x="1586764" y="1593207"/>
                </a:lnTo>
                <a:lnTo>
                  <a:pt x="1586764" y="1593207"/>
                </a:lnTo>
                <a:close/>
                <a:moveTo>
                  <a:pt x="1717871" y="1559962"/>
                </a:moveTo>
                <a:cubicBezTo>
                  <a:pt x="1689039" y="1577933"/>
                  <a:pt x="1659152" y="1594160"/>
                  <a:pt x="1628374" y="1608551"/>
                </a:cubicBezTo>
                <a:cubicBezTo>
                  <a:pt x="1700902" y="1652723"/>
                  <a:pt x="1951027" y="1701544"/>
                  <a:pt x="2033783" y="1604831"/>
                </a:cubicBezTo>
                <a:cubicBezTo>
                  <a:pt x="2037920" y="1601483"/>
                  <a:pt x="2041384" y="1597369"/>
                  <a:pt x="2044011" y="1592742"/>
                </a:cubicBezTo>
                <a:cubicBezTo>
                  <a:pt x="2046010" y="1589208"/>
                  <a:pt x="2047056" y="1585186"/>
                  <a:pt x="2047033" y="1581118"/>
                </a:cubicBezTo>
                <a:lnTo>
                  <a:pt x="2047033" y="1581118"/>
                </a:lnTo>
                <a:lnTo>
                  <a:pt x="2047033" y="1579258"/>
                </a:lnTo>
                <a:cubicBezTo>
                  <a:pt x="2045638" y="1556010"/>
                  <a:pt x="2023787" y="1535086"/>
                  <a:pt x="1992870" y="1520207"/>
                </a:cubicBezTo>
                <a:cubicBezTo>
                  <a:pt x="1956420" y="1503489"/>
                  <a:pt x="1916740" y="1495074"/>
                  <a:pt x="1876640" y="1495564"/>
                </a:cubicBezTo>
                <a:lnTo>
                  <a:pt x="1866645" y="1495564"/>
                </a:lnTo>
                <a:cubicBezTo>
                  <a:pt x="1820153" y="1498121"/>
                  <a:pt x="1769477" y="1528577"/>
                  <a:pt x="1717871" y="1559497"/>
                </a:cubicBezTo>
                <a:lnTo>
                  <a:pt x="1717871" y="1559497"/>
                </a:lnTo>
                <a:close/>
                <a:moveTo>
                  <a:pt x="1717871" y="2648913"/>
                </a:moveTo>
                <a:cubicBezTo>
                  <a:pt x="1697647" y="2663792"/>
                  <a:pt x="1683467" y="2673556"/>
                  <a:pt x="1657897" y="2690992"/>
                </a:cubicBezTo>
                <a:lnTo>
                  <a:pt x="1657897" y="2690992"/>
                </a:lnTo>
                <a:lnTo>
                  <a:pt x="1657897" y="2690992"/>
                </a:lnTo>
                <a:cubicBezTo>
                  <a:pt x="1642761" y="2700594"/>
                  <a:pt x="1626319" y="2707940"/>
                  <a:pt x="1609080" y="2712846"/>
                </a:cubicBezTo>
                <a:cubicBezTo>
                  <a:pt x="1589554" y="2719355"/>
                  <a:pt x="1573979" y="2724470"/>
                  <a:pt x="1572584" y="2740511"/>
                </a:cubicBezTo>
                <a:cubicBezTo>
                  <a:pt x="1571889" y="2748183"/>
                  <a:pt x="1574321" y="2755809"/>
                  <a:pt x="1579325" y="2761667"/>
                </a:cubicBezTo>
                <a:cubicBezTo>
                  <a:pt x="1581969" y="2764759"/>
                  <a:pt x="1585211" y="2767293"/>
                  <a:pt x="1588856" y="2769107"/>
                </a:cubicBezTo>
                <a:cubicBezTo>
                  <a:pt x="1593010" y="2771106"/>
                  <a:pt x="1597509" y="2772292"/>
                  <a:pt x="1602107" y="2772594"/>
                </a:cubicBezTo>
                <a:cubicBezTo>
                  <a:pt x="1620020" y="2772664"/>
                  <a:pt x="1637233" y="2765643"/>
                  <a:pt x="1649993" y="2753065"/>
                </a:cubicBezTo>
                <a:cubicBezTo>
                  <a:pt x="1676205" y="2728492"/>
                  <a:pt x="1696750" y="2698502"/>
                  <a:pt x="1710200" y="2665187"/>
                </a:cubicBezTo>
                <a:lnTo>
                  <a:pt x="1718568" y="2648448"/>
                </a:lnTo>
                <a:lnTo>
                  <a:pt x="1718568" y="2648448"/>
                </a:lnTo>
                <a:close/>
                <a:moveTo>
                  <a:pt x="1645809" y="2673556"/>
                </a:moveTo>
                <a:cubicBezTo>
                  <a:pt x="1685094" y="2646821"/>
                  <a:pt x="1697415" y="2638451"/>
                  <a:pt x="1746231" y="2600556"/>
                </a:cubicBezTo>
                <a:lnTo>
                  <a:pt x="1797372" y="2561034"/>
                </a:lnTo>
                <a:lnTo>
                  <a:pt x="1761573" y="2614971"/>
                </a:lnTo>
                <a:cubicBezTo>
                  <a:pt x="1749206" y="2634336"/>
                  <a:pt x="1738188" y="2654539"/>
                  <a:pt x="1728564" y="2675416"/>
                </a:cubicBezTo>
                <a:cubicBezTo>
                  <a:pt x="1713936" y="2711405"/>
                  <a:pt x="1691552" y="2743696"/>
                  <a:pt x="1663011" y="2770037"/>
                </a:cubicBezTo>
                <a:cubicBezTo>
                  <a:pt x="1645999" y="2786404"/>
                  <a:pt x="1623146" y="2795284"/>
                  <a:pt x="1599549" y="2794680"/>
                </a:cubicBezTo>
                <a:cubicBezTo>
                  <a:pt x="1592206" y="2794192"/>
                  <a:pt x="1585025" y="2792285"/>
                  <a:pt x="1578396" y="2789100"/>
                </a:cubicBezTo>
                <a:cubicBezTo>
                  <a:pt x="1572177" y="2786055"/>
                  <a:pt x="1566643" y="2781800"/>
                  <a:pt x="1562124" y="2776546"/>
                </a:cubicBezTo>
                <a:cubicBezTo>
                  <a:pt x="1553427" y="2766480"/>
                  <a:pt x="1549155" y="2753321"/>
                  <a:pt x="1550268" y="2740046"/>
                </a:cubicBezTo>
                <a:cubicBezTo>
                  <a:pt x="1552593" y="2709591"/>
                  <a:pt x="1573514" y="2702617"/>
                  <a:pt x="1601177" y="2693550"/>
                </a:cubicBezTo>
                <a:cubicBezTo>
                  <a:pt x="1616507" y="2689202"/>
                  <a:pt x="1631145" y="2682716"/>
                  <a:pt x="1644647" y="2674254"/>
                </a:cubicBezTo>
                <a:lnTo>
                  <a:pt x="1644647" y="2674254"/>
                </a:lnTo>
                <a:lnTo>
                  <a:pt x="1644647" y="2674254"/>
                </a:lnTo>
                <a:lnTo>
                  <a:pt x="1644647" y="2674254"/>
                </a:lnTo>
                <a:close/>
                <a:moveTo>
                  <a:pt x="1380341" y="2246020"/>
                </a:moveTo>
                <a:cubicBezTo>
                  <a:pt x="1360117" y="2260899"/>
                  <a:pt x="1345937" y="2270663"/>
                  <a:pt x="1320366" y="2288099"/>
                </a:cubicBezTo>
                <a:lnTo>
                  <a:pt x="1320366" y="2288099"/>
                </a:lnTo>
                <a:lnTo>
                  <a:pt x="1320366" y="2288099"/>
                </a:lnTo>
                <a:cubicBezTo>
                  <a:pt x="1305231" y="2297701"/>
                  <a:pt x="1288789" y="2305047"/>
                  <a:pt x="1271550" y="2309953"/>
                </a:cubicBezTo>
                <a:cubicBezTo>
                  <a:pt x="1252024" y="2316462"/>
                  <a:pt x="1236449" y="2321577"/>
                  <a:pt x="1235054" y="2337618"/>
                </a:cubicBezTo>
                <a:cubicBezTo>
                  <a:pt x="1234359" y="2345290"/>
                  <a:pt x="1236790" y="2352916"/>
                  <a:pt x="1241795" y="2358774"/>
                </a:cubicBezTo>
                <a:cubicBezTo>
                  <a:pt x="1244434" y="2361866"/>
                  <a:pt x="1247676" y="2364400"/>
                  <a:pt x="1251326" y="2366213"/>
                </a:cubicBezTo>
                <a:cubicBezTo>
                  <a:pt x="1255480" y="2368213"/>
                  <a:pt x="1259978" y="2369399"/>
                  <a:pt x="1264576" y="2369701"/>
                </a:cubicBezTo>
                <a:cubicBezTo>
                  <a:pt x="1282490" y="2369770"/>
                  <a:pt x="1299703" y="2362749"/>
                  <a:pt x="1312463" y="2350172"/>
                </a:cubicBezTo>
                <a:cubicBezTo>
                  <a:pt x="1338675" y="2325599"/>
                  <a:pt x="1359220" y="2295608"/>
                  <a:pt x="1372670" y="2262293"/>
                </a:cubicBezTo>
                <a:lnTo>
                  <a:pt x="1381038" y="2245555"/>
                </a:lnTo>
                <a:lnTo>
                  <a:pt x="1381038" y="2245555"/>
                </a:lnTo>
                <a:close/>
                <a:moveTo>
                  <a:pt x="1308279" y="2270663"/>
                </a:moveTo>
                <a:cubicBezTo>
                  <a:pt x="1347564" y="2243927"/>
                  <a:pt x="1359884" y="2235558"/>
                  <a:pt x="1408701" y="2197663"/>
                </a:cubicBezTo>
                <a:lnTo>
                  <a:pt x="1459842" y="2158141"/>
                </a:lnTo>
                <a:lnTo>
                  <a:pt x="1424043" y="2212077"/>
                </a:lnTo>
                <a:cubicBezTo>
                  <a:pt x="1411679" y="2231443"/>
                  <a:pt x="1400648" y="2251646"/>
                  <a:pt x="1391034" y="2272523"/>
                </a:cubicBezTo>
                <a:cubicBezTo>
                  <a:pt x="1376405" y="2308511"/>
                  <a:pt x="1354022" y="2340803"/>
                  <a:pt x="1325480" y="2367144"/>
                </a:cubicBezTo>
                <a:cubicBezTo>
                  <a:pt x="1308469" y="2383510"/>
                  <a:pt x="1285616" y="2392391"/>
                  <a:pt x="1262019" y="2391787"/>
                </a:cubicBezTo>
                <a:cubicBezTo>
                  <a:pt x="1254676" y="2391299"/>
                  <a:pt x="1247493" y="2389415"/>
                  <a:pt x="1240865" y="2386207"/>
                </a:cubicBezTo>
                <a:cubicBezTo>
                  <a:pt x="1234652" y="2383162"/>
                  <a:pt x="1229117" y="2378884"/>
                  <a:pt x="1224593" y="2373653"/>
                </a:cubicBezTo>
                <a:cubicBezTo>
                  <a:pt x="1215920" y="2363563"/>
                  <a:pt x="1211650" y="2350405"/>
                  <a:pt x="1212738" y="2337153"/>
                </a:cubicBezTo>
                <a:cubicBezTo>
                  <a:pt x="1215062" y="2306698"/>
                  <a:pt x="1235984" y="2299723"/>
                  <a:pt x="1263646" y="2290656"/>
                </a:cubicBezTo>
                <a:cubicBezTo>
                  <a:pt x="1278977" y="2286309"/>
                  <a:pt x="1293615" y="2279823"/>
                  <a:pt x="1307116" y="2271360"/>
                </a:cubicBezTo>
                <a:lnTo>
                  <a:pt x="1307116" y="2271360"/>
                </a:lnTo>
                <a:lnTo>
                  <a:pt x="1307116" y="2271360"/>
                </a:lnTo>
                <a:lnTo>
                  <a:pt x="1307116" y="2271360"/>
                </a:lnTo>
                <a:close/>
                <a:moveTo>
                  <a:pt x="1142070" y="1767337"/>
                </a:moveTo>
                <a:cubicBezTo>
                  <a:pt x="1115570" y="1781286"/>
                  <a:pt x="1095579" y="1790585"/>
                  <a:pt x="1063267" y="1805929"/>
                </a:cubicBezTo>
                <a:lnTo>
                  <a:pt x="1063267" y="1805929"/>
                </a:lnTo>
                <a:lnTo>
                  <a:pt x="1063267" y="1805929"/>
                </a:lnTo>
                <a:cubicBezTo>
                  <a:pt x="1043573" y="1814461"/>
                  <a:pt x="1022745" y="1820110"/>
                  <a:pt x="1001433" y="1822668"/>
                </a:cubicBezTo>
                <a:cubicBezTo>
                  <a:pt x="977025" y="1826620"/>
                  <a:pt x="957731" y="1829875"/>
                  <a:pt x="953314" y="1848706"/>
                </a:cubicBezTo>
                <a:cubicBezTo>
                  <a:pt x="951036" y="1857633"/>
                  <a:pt x="952461" y="1867119"/>
                  <a:pt x="957266" y="1874977"/>
                </a:cubicBezTo>
                <a:cubicBezTo>
                  <a:pt x="959855" y="1879115"/>
                  <a:pt x="963256" y="1882672"/>
                  <a:pt x="967261" y="1885438"/>
                </a:cubicBezTo>
                <a:cubicBezTo>
                  <a:pt x="971834" y="1888554"/>
                  <a:pt x="976964" y="1890762"/>
                  <a:pt x="982371" y="1891948"/>
                </a:cubicBezTo>
                <a:cubicBezTo>
                  <a:pt x="1003599" y="1895389"/>
                  <a:pt x="1025329" y="1890297"/>
                  <a:pt x="1042811" y="1877766"/>
                </a:cubicBezTo>
                <a:cubicBezTo>
                  <a:pt x="1078440" y="1853518"/>
                  <a:pt x="1108350" y="1821785"/>
                  <a:pt x="1130447" y="1784773"/>
                </a:cubicBezTo>
                <a:lnTo>
                  <a:pt x="1143465" y="1766407"/>
                </a:lnTo>
                <a:lnTo>
                  <a:pt x="1143465" y="1766407"/>
                </a:lnTo>
                <a:close/>
                <a:moveTo>
                  <a:pt x="1052341" y="1782913"/>
                </a:moveTo>
                <a:cubicBezTo>
                  <a:pt x="1103715" y="1759665"/>
                  <a:pt x="1119754" y="1751063"/>
                  <a:pt x="1184843" y="1715261"/>
                </a:cubicBezTo>
                <a:lnTo>
                  <a:pt x="1252488" y="1677831"/>
                </a:lnTo>
                <a:lnTo>
                  <a:pt x="1200185" y="1735022"/>
                </a:lnTo>
                <a:cubicBezTo>
                  <a:pt x="1182088" y="1755410"/>
                  <a:pt x="1165388" y="1777008"/>
                  <a:pt x="1150206" y="1799652"/>
                </a:cubicBezTo>
                <a:cubicBezTo>
                  <a:pt x="1126226" y="1839476"/>
                  <a:pt x="1093763" y="1873535"/>
                  <a:pt x="1055131" y="1899387"/>
                </a:cubicBezTo>
                <a:cubicBezTo>
                  <a:pt x="1032006" y="1915545"/>
                  <a:pt x="1003395" y="1921822"/>
                  <a:pt x="975630" y="1916824"/>
                </a:cubicBezTo>
                <a:cubicBezTo>
                  <a:pt x="967289" y="1914731"/>
                  <a:pt x="959406" y="1911104"/>
                  <a:pt x="952384" y="1906129"/>
                </a:cubicBezTo>
                <a:cubicBezTo>
                  <a:pt x="945575" y="1901363"/>
                  <a:pt x="939801" y="1895272"/>
                  <a:pt x="935414" y="1888228"/>
                </a:cubicBezTo>
                <a:cubicBezTo>
                  <a:pt x="927048" y="1874698"/>
                  <a:pt x="924452" y="1858354"/>
                  <a:pt x="928208" y="1842894"/>
                </a:cubicBezTo>
                <a:cubicBezTo>
                  <a:pt x="936577" y="1807324"/>
                  <a:pt x="963309" y="1803139"/>
                  <a:pt x="997946" y="1796397"/>
                </a:cubicBezTo>
                <a:cubicBezTo>
                  <a:pt x="1016912" y="1794142"/>
                  <a:pt x="1035462" y="1789214"/>
                  <a:pt x="1053039" y="1781751"/>
                </a:cubicBezTo>
                <a:lnTo>
                  <a:pt x="1053039" y="1781751"/>
                </a:lnTo>
                <a:lnTo>
                  <a:pt x="1053039" y="1781751"/>
                </a:lnTo>
                <a:lnTo>
                  <a:pt x="1053039" y="1781751"/>
                </a:lnTo>
                <a:close/>
                <a:moveTo>
                  <a:pt x="2493586" y="2958348"/>
                </a:moveTo>
                <a:cubicBezTo>
                  <a:pt x="2501490" y="2952536"/>
                  <a:pt x="2509626" y="2946957"/>
                  <a:pt x="2516832" y="2941377"/>
                </a:cubicBezTo>
                <a:cubicBezTo>
                  <a:pt x="2524038" y="2935797"/>
                  <a:pt x="2534267" y="2930218"/>
                  <a:pt x="2542635" y="2925103"/>
                </a:cubicBezTo>
                <a:cubicBezTo>
                  <a:pt x="2585407" y="2899995"/>
                  <a:pt x="2629342" y="2882791"/>
                  <a:pt x="2661422" y="2889300"/>
                </a:cubicBezTo>
                <a:lnTo>
                  <a:pt x="2661422" y="2886976"/>
                </a:lnTo>
                <a:cubicBezTo>
                  <a:pt x="2800897" y="2915804"/>
                  <a:pt x="2807406" y="2919523"/>
                  <a:pt x="2883420" y="3044599"/>
                </a:cubicBezTo>
                <a:cubicBezTo>
                  <a:pt x="2926192" y="3036462"/>
                  <a:pt x="2957574" y="3030185"/>
                  <a:pt x="2983145" y="3026930"/>
                </a:cubicBezTo>
                <a:cubicBezTo>
                  <a:pt x="3012039" y="3069033"/>
                  <a:pt x="3027661" y="3118831"/>
                  <a:pt x="3028009" y="3169908"/>
                </a:cubicBezTo>
                <a:cubicBezTo>
                  <a:pt x="3028009" y="3174860"/>
                  <a:pt x="3028009" y="3179370"/>
                  <a:pt x="3028009" y="3183392"/>
                </a:cubicBezTo>
                <a:cubicBezTo>
                  <a:pt x="3023941" y="3249533"/>
                  <a:pt x="2992420" y="3310978"/>
                  <a:pt x="2941070" y="3352872"/>
                </a:cubicBezTo>
                <a:cubicBezTo>
                  <a:pt x="2920032" y="3370587"/>
                  <a:pt x="2896554" y="3385141"/>
                  <a:pt x="2871332" y="3396114"/>
                </a:cubicBezTo>
                <a:cubicBezTo>
                  <a:pt x="2892649" y="3354453"/>
                  <a:pt x="2907688" y="3309886"/>
                  <a:pt x="2915964" y="3263831"/>
                </a:cubicBezTo>
                <a:cubicBezTo>
                  <a:pt x="2925890" y="3206617"/>
                  <a:pt x="2922868" y="3147915"/>
                  <a:pt x="2907130" y="3092026"/>
                </a:cubicBezTo>
                <a:lnTo>
                  <a:pt x="2903411" y="3078309"/>
                </a:lnTo>
                <a:lnTo>
                  <a:pt x="2894578" y="3089468"/>
                </a:lnTo>
                <a:cubicBezTo>
                  <a:pt x="2844111" y="3153680"/>
                  <a:pt x="2816472" y="3232841"/>
                  <a:pt x="2816007" y="3314512"/>
                </a:cubicBezTo>
                <a:cubicBezTo>
                  <a:pt x="2815588" y="3333064"/>
                  <a:pt x="2816286" y="3351616"/>
                  <a:pt x="2818099" y="3370076"/>
                </a:cubicBezTo>
                <a:cubicBezTo>
                  <a:pt x="2819494" y="3383862"/>
                  <a:pt x="2821423" y="3397904"/>
                  <a:pt x="2823910" y="3412155"/>
                </a:cubicBezTo>
                <a:cubicBezTo>
                  <a:pt x="2811427" y="3415224"/>
                  <a:pt x="2798781" y="3417549"/>
                  <a:pt x="2786020" y="3419130"/>
                </a:cubicBezTo>
                <a:cubicBezTo>
                  <a:pt x="2754219" y="3375469"/>
                  <a:pt x="2734437" y="3324253"/>
                  <a:pt x="2728602" y="3270573"/>
                </a:cubicBezTo>
                <a:cubicBezTo>
                  <a:pt x="2724232" y="3215079"/>
                  <a:pt x="2732973" y="3159306"/>
                  <a:pt x="2754173" y="3107835"/>
                </a:cubicBezTo>
                <a:lnTo>
                  <a:pt x="2773002" y="3058781"/>
                </a:lnTo>
                <a:lnTo>
                  <a:pt x="2741388" y="3100860"/>
                </a:lnTo>
                <a:cubicBezTo>
                  <a:pt x="2703241" y="3149542"/>
                  <a:pt x="2677182" y="3206594"/>
                  <a:pt x="2665373" y="3267318"/>
                </a:cubicBezTo>
                <a:cubicBezTo>
                  <a:pt x="2656796" y="3316721"/>
                  <a:pt x="2659492" y="3367425"/>
                  <a:pt x="2673277" y="3415642"/>
                </a:cubicBezTo>
                <a:lnTo>
                  <a:pt x="2653518" y="3411225"/>
                </a:lnTo>
                <a:cubicBezTo>
                  <a:pt x="2639873" y="3407691"/>
                  <a:pt x="2626436" y="3403344"/>
                  <a:pt x="2613302" y="3398206"/>
                </a:cubicBezTo>
                <a:cubicBezTo>
                  <a:pt x="2590847" y="3345246"/>
                  <a:pt x="2576876" y="3289055"/>
                  <a:pt x="2571925" y="3231748"/>
                </a:cubicBezTo>
                <a:cubicBezTo>
                  <a:pt x="2567159" y="3160562"/>
                  <a:pt x="2580688" y="3089329"/>
                  <a:pt x="2611210" y="3024838"/>
                </a:cubicBezTo>
                <a:lnTo>
                  <a:pt x="2621904" y="3001590"/>
                </a:lnTo>
                <a:lnTo>
                  <a:pt x="2600518" y="3016004"/>
                </a:lnTo>
                <a:cubicBezTo>
                  <a:pt x="2547842" y="3050226"/>
                  <a:pt x="2509161" y="3102185"/>
                  <a:pt x="2491494" y="3162468"/>
                </a:cubicBezTo>
                <a:cubicBezTo>
                  <a:pt x="2478755" y="3207803"/>
                  <a:pt x="2473967" y="3254997"/>
                  <a:pt x="2477314" y="3301958"/>
                </a:cubicBezTo>
                <a:cubicBezTo>
                  <a:pt x="2437541" y="3255368"/>
                  <a:pt x="2415341" y="3196294"/>
                  <a:pt x="2414550" y="3135035"/>
                </a:cubicBezTo>
                <a:cubicBezTo>
                  <a:pt x="2414550" y="3130083"/>
                  <a:pt x="2414550" y="3125573"/>
                  <a:pt x="2414550" y="3121551"/>
                </a:cubicBezTo>
                <a:cubicBezTo>
                  <a:pt x="2418014" y="3059106"/>
                  <a:pt x="2446095" y="3000567"/>
                  <a:pt x="2492657" y="2958813"/>
                </a:cubicBezTo>
                <a:lnTo>
                  <a:pt x="2492657" y="2958813"/>
                </a:lnTo>
                <a:close/>
                <a:moveTo>
                  <a:pt x="2852271" y="3403786"/>
                </a:moveTo>
                <a:lnTo>
                  <a:pt x="2839020" y="3407970"/>
                </a:lnTo>
                <a:cubicBezTo>
                  <a:pt x="2836695" y="3394487"/>
                  <a:pt x="2834906" y="3381305"/>
                  <a:pt x="2833674" y="3368448"/>
                </a:cubicBezTo>
                <a:cubicBezTo>
                  <a:pt x="2831907" y="3350594"/>
                  <a:pt x="2831210" y="3332669"/>
                  <a:pt x="2831581" y="3314745"/>
                </a:cubicBezTo>
                <a:cubicBezTo>
                  <a:pt x="2832070" y="3241326"/>
                  <a:pt x="2855292" y="3169838"/>
                  <a:pt x="2898065" y="3110159"/>
                </a:cubicBezTo>
                <a:cubicBezTo>
                  <a:pt x="2909967" y="3159678"/>
                  <a:pt x="2911640" y="3211104"/>
                  <a:pt x="2902946" y="3261273"/>
                </a:cubicBezTo>
                <a:cubicBezTo>
                  <a:pt x="2893857" y="3311281"/>
                  <a:pt x="2876748" y="3359474"/>
                  <a:pt x="2852271" y="3404018"/>
                </a:cubicBezTo>
                <a:lnTo>
                  <a:pt x="2852271" y="3404018"/>
                </a:lnTo>
                <a:close/>
                <a:moveTo>
                  <a:pt x="2770677" y="3420525"/>
                </a:moveTo>
                <a:cubicBezTo>
                  <a:pt x="2762146" y="3420525"/>
                  <a:pt x="2753475" y="3420525"/>
                  <a:pt x="2744642" y="3420525"/>
                </a:cubicBezTo>
                <a:lnTo>
                  <a:pt x="2724650" y="3420525"/>
                </a:lnTo>
                <a:lnTo>
                  <a:pt x="2724650" y="3420525"/>
                </a:lnTo>
                <a:cubicBezTo>
                  <a:pt x="2713190" y="3420525"/>
                  <a:pt x="2701870" y="3419362"/>
                  <a:pt x="2690711" y="3417037"/>
                </a:cubicBezTo>
                <a:cubicBezTo>
                  <a:pt x="2675904" y="3368960"/>
                  <a:pt x="2672649" y="3318069"/>
                  <a:pt x="2681181" y="3268480"/>
                </a:cubicBezTo>
                <a:cubicBezTo>
                  <a:pt x="2689014" y="3227378"/>
                  <a:pt x="2704124" y="3188018"/>
                  <a:pt x="2725813" y="3152239"/>
                </a:cubicBezTo>
                <a:cubicBezTo>
                  <a:pt x="2715236" y="3191366"/>
                  <a:pt x="2711679" y="3232074"/>
                  <a:pt x="2715352" y="3272433"/>
                </a:cubicBezTo>
                <a:cubicBezTo>
                  <a:pt x="2721047" y="3325881"/>
                  <a:pt x="2740062" y="3377050"/>
                  <a:pt x="2770677" y="3421222"/>
                </a:cubicBezTo>
                <a:lnTo>
                  <a:pt x="2770677" y="3421222"/>
                </a:lnTo>
                <a:close/>
                <a:moveTo>
                  <a:pt x="2595868" y="3389139"/>
                </a:moveTo>
                <a:lnTo>
                  <a:pt x="2590754" y="3386815"/>
                </a:lnTo>
                <a:cubicBezTo>
                  <a:pt x="2554862" y="3369471"/>
                  <a:pt x="2522341" y="3345851"/>
                  <a:pt x="2494749" y="3317070"/>
                </a:cubicBezTo>
                <a:cubicBezTo>
                  <a:pt x="2489332" y="3265993"/>
                  <a:pt x="2493516" y="3214335"/>
                  <a:pt x="2507069" y="3164793"/>
                </a:cubicBezTo>
                <a:cubicBezTo>
                  <a:pt x="2521110" y="3116390"/>
                  <a:pt x="2549678" y="3073450"/>
                  <a:pt x="2588895" y="3041809"/>
                </a:cubicBezTo>
                <a:cubicBezTo>
                  <a:pt x="2564649" y="3101720"/>
                  <a:pt x="2554305" y="3166351"/>
                  <a:pt x="2558675" y="3230818"/>
                </a:cubicBezTo>
                <a:cubicBezTo>
                  <a:pt x="2563115" y="3284824"/>
                  <a:pt x="2575575" y="3337877"/>
                  <a:pt x="2595636" y="3388209"/>
                </a:cubicBezTo>
                <a:lnTo>
                  <a:pt x="2595636" y="3388209"/>
                </a:lnTo>
                <a:close/>
                <a:moveTo>
                  <a:pt x="2673045" y="1313762"/>
                </a:moveTo>
                <a:cubicBezTo>
                  <a:pt x="2679298" y="1317710"/>
                  <a:pt x="2685365" y="1321978"/>
                  <a:pt x="2691176" y="1326549"/>
                </a:cubicBezTo>
                <a:cubicBezTo>
                  <a:pt x="2730183" y="1241683"/>
                  <a:pt x="2762820" y="1154028"/>
                  <a:pt x="2788809" y="1064308"/>
                </a:cubicBezTo>
                <a:lnTo>
                  <a:pt x="2799502" y="1032458"/>
                </a:lnTo>
                <a:cubicBezTo>
                  <a:pt x="2796131" y="1022424"/>
                  <a:pt x="2792250" y="1012569"/>
                  <a:pt x="2787879" y="1002932"/>
                </a:cubicBezTo>
                <a:cubicBezTo>
                  <a:pt x="2760635" y="1107429"/>
                  <a:pt x="2723512" y="1209096"/>
                  <a:pt x="2676996" y="1306555"/>
                </a:cubicBezTo>
                <a:lnTo>
                  <a:pt x="2673277" y="1315157"/>
                </a:lnTo>
                <a:lnTo>
                  <a:pt x="2673277" y="1315157"/>
                </a:lnTo>
                <a:close/>
                <a:moveTo>
                  <a:pt x="2846691" y="1238205"/>
                </a:moveTo>
                <a:cubicBezTo>
                  <a:pt x="2846691" y="1245645"/>
                  <a:pt x="2847226" y="1253393"/>
                  <a:pt x="2848318" y="1261454"/>
                </a:cubicBezTo>
                <a:lnTo>
                  <a:pt x="2923170" y="1064540"/>
                </a:lnTo>
                <a:cubicBezTo>
                  <a:pt x="2921148" y="1059582"/>
                  <a:pt x="2919149" y="1054699"/>
                  <a:pt x="2917126" y="1049894"/>
                </a:cubicBezTo>
                <a:lnTo>
                  <a:pt x="2848551" y="1234253"/>
                </a:lnTo>
                <a:lnTo>
                  <a:pt x="2846924" y="1238903"/>
                </a:lnTo>
                <a:lnTo>
                  <a:pt x="2846924" y="1238903"/>
                </a:lnTo>
                <a:close/>
                <a:moveTo>
                  <a:pt x="2970824" y="1255641"/>
                </a:moveTo>
                <a:cubicBezTo>
                  <a:pt x="2970824" y="1270055"/>
                  <a:pt x="2970824" y="1284546"/>
                  <a:pt x="2970824" y="1299116"/>
                </a:cubicBezTo>
                <a:cubicBezTo>
                  <a:pt x="2998882" y="1277697"/>
                  <a:pt x="3020640" y="1249106"/>
                  <a:pt x="3033821" y="1216352"/>
                </a:cubicBezTo>
                <a:cubicBezTo>
                  <a:pt x="3039167" y="1203937"/>
                  <a:pt x="3043747" y="1191204"/>
                  <a:pt x="3047536" y="1178225"/>
                </a:cubicBezTo>
                <a:cubicBezTo>
                  <a:pt x="3038144" y="1194668"/>
                  <a:pt x="3026568" y="1209763"/>
                  <a:pt x="3013132" y="1223094"/>
                </a:cubicBezTo>
                <a:cubicBezTo>
                  <a:pt x="3006786" y="1229415"/>
                  <a:pt x="3000021" y="1235318"/>
                  <a:pt x="2992908" y="1240763"/>
                </a:cubicBezTo>
                <a:cubicBezTo>
                  <a:pt x="2985492" y="1246286"/>
                  <a:pt x="2977728" y="1251334"/>
                  <a:pt x="2969662" y="1255874"/>
                </a:cubicBezTo>
                <a:lnTo>
                  <a:pt x="2969662" y="1255874"/>
                </a:lnTo>
                <a:close/>
                <a:moveTo>
                  <a:pt x="2831349" y="541686"/>
                </a:moveTo>
                <a:cubicBezTo>
                  <a:pt x="2871797" y="541686"/>
                  <a:pt x="2903179" y="602829"/>
                  <a:pt x="2901087" y="677921"/>
                </a:cubicBezTo>
                <a:cubicBezTo>
                  <a:pt x="2898995" y="753013"/>
                  <a:pt x="2864591" y="814156"/>
                  <a:pt x="2824143" y="814156"/>
                </a:cubicBezTo>
                <a:cubicBezTo>
                  <a:pt x="2783695" y="814156"/>
                  <a:pt x="2752313" y="753013"/>
                  <a:pt x="2754405" y="677921"/>
                </a:cubicBezTo>
                <a:cubicBezTo>
                  <a:pt x="2756497" y="602829"/>
                  <a:pt x="2790901" y="541686"/>
                  <a:pt x="2831349" y="541686"/>
                </a:cubicBezTo>
                <a:lnTo>
                  <a:pt x="2831349" y="541686"/>
                </a:lnTo>
                <a:close/>
                <a:moveTo>
                  <a:pt x="2831349" y="556332"/>
                </a:moveTo>
                <a:lnTo>
                  <a:pt x="2836231" y="556332"/>
                </a:lnTo>
                <a:lnTo>
                  <a:pt x="2838555" y="556332"/>
                </a:lnTo>
                <a:lnTo>
                  <a:pt x="2840880" y="556332"/>
                </a:lnTo>
                <a:lnTo>
                  <a:pt x="2843204" y="556332"/>
                </a:lnTo>
                <a:lnTo>
                  <a:pt x="2845529" y="557727"/>
                </a:lnTo>
                <a:lnTo>
                  <a:pt x="2847854" y="559354"/>
                </a:lnTo>
                <a:lnTo>
                  <a:pt x="2850411" y="561214"/>
                </a:lnTo>
                <a:lnTo>
                  <a:pt x="2852968" y="563307"/>
                </a:lnTo>
                <a:lnTo>
                  <a:pt x="2855525" y="565631"/>
                </a:lnTo>
                <a:lnTo>
                  <a:pt x="2857849" y="568189"/>
                </a:lnTo>
                <a:lnTo>
                  <a:pt x="2860174" y="571211"/>
                </a:lnTo>
                <a:lnTo>
                  <a:pt x="2862498" y="574466"/>
                </a:lnTo>
                <a:lnTo>
                  <a:pt x="2864823" y="577953"/>
                </a:lnTo>
                <a:lnTo>
                  <a:pt x="2867148" y="581673"/>
                </a:lnTo>
                <a:lnTo>
                  <a:pt x="2869240" y="585625"/>
                </a:lnTo>
                <a:lnTo>
                  <a:pt x="2871332" y="589810"/>
                </a:lnTo>
                <a:lnTo>
                  <a:pt x="2873192" y="594227"/>
                </a:lnTo>
                <a:lnTo>
                  <a:pt x="2875051" y="598877"/>
                </a:lnTo>
                <a:lnTo>
                  <a:pt x="2876678" y="603759"/>
                </a:lnTo>
                <a:lnTo>
                  <a:pt x="2878306" y="608873"/>
                </a:lnTo>
                <a:lnTo>
                  <a:pt x="2879700" y="617243"/>
                </a:lnTo>
                <a:lnTo>
                  <a:pt x="2881095" y="622590"/>
                </a:lnTo>
                <a:lnTo>
                  <a:pt x="2882258" y="628169"/>
                </a:lnTo>
                <a:lnTo>
                  <a:pt x="2882258" y="633982"/>
                </a:lnTo>
                <a:lnTo>
                  <a:pt x="2882258" y="639794"/>
                </a:lnTo>
                <a:lnTo>
                  <a:pt x="2882258" y="645838"/>
                </a:lnTo>
                <a:lnTo>
                  <a:pt x="2882258" y="652115"/>
                </a:lnTo>
                <a:lnTo>
                  <a:pt x="2882258" y="658392"/>
                </a:lnTo>
                <a:lnTo>
                  <a:pt x="2882258" y="671411"/>
                </a:lnTo>
                <a:cubicBezTo>
                  <a:pt x="2882258" y="673580"/>
                  <a:pt x="2882258" y="675752"/>
                  <a:pt x="2882258" y="677921"/>
                </a:cubicBezTo>
                <a:lnTo>
                  <a:pt x="2882258" y="683733"/>
                </a:lnTo>
                <a:lnTo>
                  <a:pt x="2882258" y="690242"/>
                </a:lnTo>
                <a:lnTo>
                  <a:pt x="2882258" y="696752"/>
                </a:lnTo>
                <a:lnTo>
                  <a:pt x="2882258" y="703029"/>
                </a:lnTo>
                <a:lnTo>
                  <a:pt x="2882258" y="709306"/>
                </a:lnTo>
                <a:lnTo>
                  <a:pt x="2882258" y="715351"/>
                </a:lnTo>
                <a:lnTo>
                  <a:pt x="2881095" y="721163"/>
                </a:lnTo>
                <a:lnTo>
                  <a:pt x="2879700" y="727905"/>
                </a:lnTo>
                <a:lnTo>
                  <a:pt x="2878073" y="733484"/>
                </a:lnTo>
                <a:lnTo>
                  <a:pt x="2876446" y="738832"/>
                </a:lnTo>
                <a:lnTo>
                  <a:pt x="2874586" y="744179"/>
                </a:lnTo>
                <a:lnTo>
                  <a:pt x="2872727" y="749293"/>
                </a:lnTo>
                <a:lnTo>
                  <a:pt x="2870635" y="754175"/>
                </a:lnTo>
                <a:lnTo>
                  <a:pt x="2868543" y="758825"/>
                </a:lnTo>
                <a:lnTo>
                  <a:pt x="2866450" y="763242"/>
                </a:lnTo>
                <a:lnTo>
                  <a:pt x="2864126" y="767427"/>
                </a:lnTo>
                <a:lnTo>
                  <a:pt x="2861801" y="771379"/>
                </a:lnTo>
                <a:lnTo>
                  <a:pt x="2859244" y="775099"/>
                </a:lnTo>
                <a:lnTo>
                  <a:pt x="2856687" y="778586"/>
                </a:lnTo>
                <a:lnTo>
                  <a:pt x="2854130" y="781841"/>
                </a:lnTo>
                <a:lnTo>
                  <a:pt x="2851573" y="784863"/>
                </a:lnTo>
                <a:lnTo>
                  <a:pt x="2849016" y="787653"/>
                </a:lnTo>
                <a:lnTo>
                  <a:pt x="2846459" y="789978"/>
                </a:lnTo>
                <a:lnTo>
                  <a:pt x="2843902" y="792070"/>
                </a:lnTo>
                <a:lnTo>
                  <a:pt x="2841345" y="793930"/>
                </a:lnTo>
                <a:lnTo>
                  <a:pt x="2838788" y="795557"/>
                </a:lnTo>
                <a:lnTo>
                  <a:pt x="2836231" y="796952"/>
                </a:lnTo>
                <a:lnTo>
                  <a:pt x="2833674" y="796952"/>
                </a:lnTo>
                <a:lnTo>
                  <a:pt x="2831117" y="796952"/>
                </a:lnTo>
                <a:lnTo>
                  <a:pt x="2828792" y="796952"/>
                </a:lnTo>
                <a:lnTo>
                  <a:pt x="2819261" y="796952"/>
                </a:lnTo>
                <a:lnTo>
                  <a:pt x="2816937" y="796952"/>
                </a:lnTo>
                <a:lnTo>
                  <a:pt x="2814612" y="796952"/>
                </a:lnTo>
                <a:lnTo>
                  <a:pt x="2812288" y="796952"/>
                </a:lnTo>
                <a:lnTo>
                  <a:pt x="2809963" y="795557"/>
                </a:lnTo>
                <a:lnTo>
                  <a:pt x="2807638" y="793930"/>
                </a:lnTo>
                <a:lnTo>
                  <a:pt x="2805081" y="792070"/>
                </a:lnTo>
                <a:lnTo>
                  <a:pt x="2802524" y="789978"/>
                </a:lnTo>
                <a:lnTo>
                  <a:pt x="2799967" y="787653"/>
                </a:lnTo>
                <a:lnTo>
                  <a:pt x="2797643" y="785096"/>
                </a:lnTo>
                <a:lnTo>
                  <a:pt x="2795318" y="782073"/>
                </a:lnTo>
                <a:lnTo>
                  <a:pt x="2792993" y="778818"/>
                </a:lnTo>
                <a:lnTo>
                  <a:pt x="2790669" y="775331"/>
                </a:lnTo>
                <a:lnTo>
                  <a:pt x="2788344" y="771612"/>
                </a:lnTo>
                <a:lnTo>
                  <a:pt x="2786717" y="768124"/>
                </a:lnTo>
                <a:lnTo>
                  <a:pt x="2784625" y="763940"/>
                </a:lnTo>
                <a:lnTo>
                  <a:pt x="2782765" y="759522"/>
                </a:lnTo>
                <a:lnTo>
                  <a:pt x="2780905" y="754873"/>
                </a:lnTo>
                <a:lnTo>
                  <a:pt x="2779278" y="749991"/>
                </a:lnTo>
                <a:lnTo>
                  <a:pt x="2777651" y="744876"/>
                </a:lnTo>
                <a:lnTo>
                  <a:pt x="2776256" y="739529"/>
                </a:lnTo>
                <a:lnTo>
                  <a:pt x="2774862" y="734182"/>
                </a:lnTo>
                <a:lnTo>
                  <a:pt x="2773699" y="728602"/>
                </a:lnTo>
                <a:lnTo>
                  <a:pt x="2773699" y="722790"/>
                </a:lnTo>
                <a:lnTo>
                  <a:pt x="2773699" y="716978"/>
                </a:lnTo>
                <a:lnTo>
                  <a:pt x="2773699" y="710933"/>
                </a:lnTo>
                <a:lnTo>
                  <a:pt x="2773699" y="704656"/>
                </a:lnTo>
                <a:lnTo>
                  <a:pt x="2773699" y="698379"/>
                </a:lnTo>
                <a:lnTo>
                  <a:pt x="2773699" y="672109"/>
                </a:lnTo>
                <a:lnTo>
                  <a:pt x="2773699" y="665599"/>
                </a:lnTo>
                <a:lnTo>
                  <a:pt x="2773699" y="659090"/>
                </a:lnTo>
                <a:lnTo>
                  <a:pt x="2773699" y="652813"/>
                </a:lnTo>
                <a:lnTo>
                  <a:pt x="2773699" y="646536"/>
                </a:lnTo>
                <a:lnTo>
                  <a:pt x="2773699" y="640491"/>
                </a:lnTo>
                <a:lnTo>
                  <a:pt x="2774862" y="634679"/>
                </a:lnTo>
                <a:lnTo>
                  <a:pt x="2776256" y="628867"/>
                </a:lnTo>
                <a:lnTo>
                  <a:pt x="2777883" y="623287"/>
                </a:lnTo>
                <a:lnTo>
                  <a:pt x="2779511" y="617940"/>
                </a:lnTo>
                <a:lnTo>
                  <a:pt x="2781370" y="612593"/>
                </a:lnTo>
                <a:lnTo>
                  <a:pt x="2783230" y="607478"/>
                </a:lnTo>
                <a:lnTo>
                  <a:pt x="2785322" y="602596"/>
                </a:lnTo>
                <a:lnTo>
                  <a:pt x="2787414" y="597947"/>
                </a:lnTo>
                <a:lnTo>
                  <a:pt x="2789506" y="593529"/>
                </a:lnTo>
                <a:lnTo>
                  <a:pt x="2791831" y="589345"/>
                </a:lnTo>
                <a:lnTo>
                  <a:pt x="2794156" y="585393"/>
                </a:lnTo>
                <a:lnTo>
                  <a:pt x="2796480" y="581673"/>
                </a:lnTo>
                <a:lnTo>
                  <a:pt x="2799037" y="578186"/>
                </a:lnTo>
                <a:lnTo>
                  <a:pt x="2801594" y="574931"/>
                </a:lnTo>
                <a:lnTo>
                  <a:pt x="2804151" y="571909"/>
                </a:lnTo>
                <a:lnTo>
                  <a:pt x="2806708" y="569119"/>
                </a:lnTo>
                <a:lnTo>
                  <a:pt x="2809265" y="566794"/>
                </a:lnTo>
                <a:lnTo>
                  <a:pt x="2811823" y="564702"/>
                </a:lnTo>
                <a:lnTo>
                  <a:pt x="2814380" y="562842"/>
                </a:lnTo>
                <a:lnTo>
                  <a:pt x="2816937" y="561214"/>
                </a:lnTo>
                <a:lnTo>
                  <a:pt x="2819494" y="559819"/>
                </a:lnTo>
                <a:lnTo>
                  <a:pt x="2822051" y="559819"/>
                </a:lnTo>
                <a:lnTo>
                  <a:pt x="2824608" y="559819"/>
                </a:lnTo>
                <a:lnTo>
                  <a:pt x="2826932" y="559819"/>
                </a:lnTo>
                <a:lnTo>
                  <a:pt x="2831814" y="559819"/>
                </a:lnTo>
                <a:close/>
                <a:moveTo>
                  <a:pt x="2828792" y="617243"/>
                </a:moveTo>
                <a:cubicBezTo>
                  <a:pt x="2840415" y="617243"/>
                  <a:pt x="2849248" y="644443"/>
                  <a:pt x="2848551" y="678153"/>
                </a:cubicBezTo>
                <a:cubicBezTo>
                  <a:pt x="2847854" y="711863"/>
                  <a:pt x="2838091" y="739064"/>
                  <a:pt x="2826700" y="739064"/>
                </a:cubicBezTo>
                <a:cubicBezTo>
                  <a:pt x="2815309" y="739064"/>
                  <a:pt x="2806243" y="711863"/>
                  <a:pt x="2806941" y="678153"/>
                </a:cubicBezTo>
                <a:cubicBezTo>
                  <a:pt x="2807638" y="644443"/>
                  <a:pt x="2817402" y="617243"/>
                  <a:pt x="2828792" y="617243"/>
                </a:cubicBezTo>
                <a:lnTo>
                  <a:pt x="2828792" y="617243"/>
                </a:lnTo>
                <a:close/>
                <a:moveTo>
                  <a:pt x="2754405" y="344540"/>
                </a:moveTo>
                <a:lnTo>
                  <a:pt x="2747664" y="347562"/>
                </a:lnTo>
                <a:lnTo>
                  <a:pt x="2740923" y="350352"/>
                </a:lnTo>
                <a:lnTo>
                  <a:pt x="2734181" y="352677"/>
                </a:lnTo>
                <a:lnTo>
                  <a:pt x="2727208" y="354769"/>
                </a:lnTo>
                <a:lnTo>
                  <a:pt x="2720234" y="356629"/>
                </a:lnTo>
                <a:lnTo>
                  <a:pt x="2713260" y="358024"/>
                </a:lnTo>
                <a:lnTo>
                  <a:pt x="2706286" y="358024"/>
                </a:lnTo>
                <a:lnTo>
                  <a:pt x="2699080" y="358024"/>
                </a:lnTo>
                <a:lnTo>
                  <a:pt x="2691874" y="358024"/>
                </a:lnTo>
                <a:lnTo>
                  <a:pt x="2677461" y="358024"/>
                </a:lnTo>
                <a:lnTo>
                  <a:pt x="2670255" y="358024"/>
                </a:lnTo>
                <a:lnTo>
                  <a:pt x="2663049" y="358024"/>
                </a:lnTo>
                <a:lnTo>
                  <a:pt x="2659794" y="358024"/>
                </a:lnTo>
                <a:cubicBezTo>
                  <a:pt x="2670418" y="382842"/>
                  <a:pt x="2689665" y="402984"/>
                  <a:pt x="2713957" y="414750"/>
                </a:cubicBezTo>
                <a:cubicBezTo>
                  <a:pt x="2737203" y="424514"/>
                  <a:pt x="2764866" y="416145"/>
                  <a:pt x="2792761" y="407775"/>
                </a:cubicBezTo>
                <a:cubicBezTo>
                  <a:pt x="2824143" y="398476"/>
                  <a:pt x="2854827" y="389177"/>
                  <a:pt x="2883652" y="401731"/>
                </a:cubicBezTo>
                <a:lnTo>
                  <a:pt x="2883652" y="401731"/>
                </a:lnTo>
                <a:cubicBezTo>
                  <a:pt x="2944324" y="428234"/>
                  <a:pt x="2955715" y="495887"/>
                  <a:pt x="2988026" y="544011"/>
                </a:cubicBezTo>
                <a:cubicBezTo>
                  <a:pt x="2990816" y="538896"/>
                  <a:pt x="2997092" y="526807"/>
                  <a:pt x="3000347" y="520762"/>
                </a:cubicBezTo>
                <a:cubicBezTo>
                  <a:pt x="2986515" y="506574"/>
                  <a:pt x="2976799" y="488896"/>
                  <a:pt x="2972219" y="469616"/>
                </a:cubicBezTo>
                <a:cubicBezTo>
                  <a:pt x="2967454" y="448978"/>
                  <a:pt x="2965734" y="427750"/>
                  <a:pt x="2967105" y="406613"/>
                </a:cubicBezTo>
                <a:cubicBezTo>
                  <a:pt x="2967105" y="373600"/>
                  <a:pt x="2967105" y="338728"/>
                  <a:pt x="2947346" y="321757"/>
                </a:cubicBezTo>
                <a:cubicBezTo>
                  <a:pt x="2927587" y="304785"/>
                  <a:pt x="2882490" y="300136"/>
                  <a:pt x="2844367" y="304088"/>
                </a:cubicBezTo>
                <a:cubicBezTo>
                  <a:pt x="2806243" y="308040"/>
                  <a:pt x="2785322" y="327336"/>
                  <a:pt x="2754173" y="342680"/>
                </a:cubicBezTo>
                <a:lnTo>
                  <a:pt x="2754173" y="342680"/>
                </a:lnTo>
                <a:close/>
                <a:moveTo>
                  <a:pt x="2672812" y="424049"/>
                </a:moveTo>
                <a:lnTo>
                  <a:pt x="2674672" y="426607"/>
                </a:lnTo>
                <a:lnTo>
                  <a:pt x="2678159" y="430791"/>
                </a:lnTo>
                <a:lnTo>
                  <a:pt x="2681878" y="434976"/>
                </a:lnTo>
                <a:lnTo>
                  <a:pt x="2685830" y="438928"/>
                </a:lnTo>
                <a:lnTo>
                  <a:pt x="2690014" y="442648"/>
                </a:lnTo>
                <a:lnTo>
                  <a:pt x="2693733" y="446368"/>
                </a:lnTo>
                <a:lnTo>
                  <a:pt x="2698382" y="449855"/>
                </a:lnTo>
                <a:lnTo>
                  <a:pt x="2703264" y="453110"/>
                </a:lnTo>
                <a:lnTo>
                  <a:pt x="2708378" y="456364"/>
                </a:lnTo>
                <a:lnTo>
                  <a:pt x="2713725" y="459387"/>
                </a:lnTo>
                <a:lnTo>
                  <a:pt x="2719536" y="462177"/>
                </a:lnTo>
                <a:cubicBezTo>
                  <a:pt x="2733530" y="471892"/>
                  <a:pt x="2751522" y="473736"/>
                  <a:pt x="2767190" y="467059"/>
                </a:cubicBezTo>
                <a:cubicBezTo>
                  <a:pt x="2806708" y="455202"/>
                  <a:pt x="2843902" y="443810"/>
                  <a:pt x="2877376" y="461014"/>
                </a:cubicBezTo>
                <a:lnTo>
                  <a:pt x="2877376" y="461014"/>
                </a:lnTo>
                <a:cubicBezTo>
                  <a:pt x="2913175" y="478915"/>
                  <a:pt x="2947113" y="535409"/>
                  <a:pt x="2970359" y="584928"/>
                </a:cubicBezTo>
                <a:cubicBezTo>
                  <a:pt x="2971987" y="579116"/>
                  <a:pt x="2978030" y="571444"/>
                  <a:pt x="2980123" y="565864"/>
                </a:cubicBezTo>
                <a:cubicBezTo>
                  <a:pt x="2949206" y="523552"/>
                  <a:pt x="2919916" y="449622"/>
                  <a:pt x="2871332" y="429164"/>
                </a:cubicBezTo>
                <a:lnTo>
                  <a:pt x="2871332" y="429164"/>
                </a:lnTo>
                <a:cubicBezTo>
                  <a:pt x="2847459" y="423768"/>
                  <a:pt x="2822492" y="426297"/>
                  <a:pt x="2800200" y="436371"/>
                </a:cubicBezTo>
                <a:cubicBezTo>
                  <a:pt x="2767423" y="446135"/>
                  <a:pt x="2733949" y="456132"/>
                  <a:pt x="2701637" y="441950"/>
                </a:cubicBezTo>
                <a:cubicBezTo>
                  <a:pt x="2691014" y="437401"/>
                  <a:pt x="2681064" y="431375"/>
                  <a:pt x="2672115" y="424049"/>
                </a:cubicBezTo>
                <a:lnTo>
                  <a:pt x="2672115" y="424049"/>
                </a:lnTo>
                <a:close/>
              </a:path>
            </a:pathLst>
          </a:custGeom>
          <a:solidFill>
            <a:schemeClr val="bg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1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A37925-854D-5A09-1379-802793F01A34}"/>
              </a:ext>
            </a:extLst>
          </p:cNvPr>
          <p:cNvSpPr/>
          <p:nvPr userDrawn="1"/>
        </p:nvSpPr>
        <p:spPr>
          <a:xfrm>
            <a:off x="19213403" y="5"/>
            <a:ext cx="387125" cy="895569"/>
          </a:xfrm>
          <a:prstGeom prst="rect">
            <a:avLst/>
          </a:prstGeom>
          <a:solidFill>
            <a:srgbClr val="DE4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09524-8BB2-D083-2122-4045B4F3413D}"/>
              </a:ext>
            </a:extLst>
          </p:cNvPr>
          <p:cNvSpPr txBox="1"/>
          <p:nvPr userDrawn="1"/>
        </p:nvSpPr>
        <p:spPr>
          <a:xfrm>
            <a:off x="19213403" y="530284"/>
            <a:ext cx="387125" cy="246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fld id="{DD7E6A43-23F2-4796-B02C-EA2943DD9D29}" type="slidenum">
              <a:rPr lang="ru-RU" sz="1601">
                <a:solidFill>
                  <a:schemeClr val="bg1"/>
                </a:solidFill>
                <a:latin typeface="Montserrat Medium" panose="00000600000000000000" pitchFamily="2" charset="-52"/>
              </a:rPr>
              <a:pPr algn="ctr"/>
              <a:t>‹#›</a:t>
            </a:fld>
            <a:endParaRPr lang="ru-RU" sz="160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FC62A3-6015-9392-2129-93E40FD41593}"/>
              </a:ext>
            </a:extLst>
          </p:cNvPr>
          <p:cNvSpPr txBox="1"/>
          <p:nvPr userDrawn="1"/>
        </p:nvSpPr>
        <p:spPr>
          <a:xfrm>
            <a:off x="16339171" y="468604"/>
            <a:ext cx="2303789" cy="308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2" dirty="0">
                <a:solidFill>
                  <a:schemeClr val="bg1"/>
                </a:solidFill>
                <a:latin typeface="Montserrat Medium" panose="00000600000000000000" pitchFamily="2" charset="-52"/>
              </a:rPr>
              <a:t>Республика</a:t>
            </a:r>
            <a:r>
              <a:rPr lang="en-US" sz="1402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402" dirty="0">
                <a:solidFill>
                  <a:schemeClr val="bg1"/>
                </a:solidFill>
                <a:latin typeface="Montserrat Medium" panose="00000600000000000000" pitchFamily="2" charset="-52"/>
              </a:rPr>
              <a:t>Коми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0EB4F0-5C46-4343-031C-E07D461AA490}"/>
              </a:ext>
            </a:extLst>
          </p:cNvPr>
          <p:cNvSpPr/>
          <p:nvPr userDrawn="1"/>
        </p:nvSpPr>
        <p:spPr>
          <a:xfrm flipH="1">
            <a:off x="-1" y="0"/>
            <a:ext cx="20104099" cy="11309350"/>
          </a:xfrm>
          <a:prstGeom prst="rect">
            <a:avLst/>
          </a:prstGeom>
          <a:gradFill flip="none" rotWithShape="1">
            <a:gsLst>
              <a:gs pos="100000">
                <a:srgbClr val="01277B">
                  <a:alpha val="67000"/>
                </a:srgbClr>
              </a:gs>
              <a:gs pos="32000">
                <a:srgbClr val="07317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sp>
        <p:nvSpPr>
          <p:cNvPr id="7" name="Полилиния 13">
            <a:extLst>
              <a:ext uri="{FF2B5EF4-FFF2-40B4-BE49-F238E27FC236}">
                <a16:creationId xmlns:a16="http://schemas.microsoft.com/office/drawing/2014/main" id="{EB8E4B9D-AE6E-611F-8514-691A93ED24FB}"/>
              </a:ext>
            </a:extLst>
          </p:cNvPr>
          <p:cNvSpPr/>
          <p:nvPr userDrawn="1"/>
        </p:nvSpPr>
        <p:spPr>
          <a:xfrm flipV="1">
            <a:off x="8253050" y="2"/>
            <a:ext cx="11851055" cy="6775937"/>
          </a:xfrm>
          <a:custGeom>
            <a:avLst/>
            <a:gdLst>
              <a:gd name="connsiteX0" fmla="*/ 0 w 11957049"/>
              <a:gd name="connsiteY0" fmla="*/ 6721476 h 6721476"/>
              <a:gd name="connsiteX1" fmla="*/ 11957049 w 11957049"/>
              <a:gd name="connsiteY1" fmla="*/ 6721476 h 6721476"/>
              <a:gd name="connsiteX2" fmla="*/ 11957049 w 11957049"/>
              <a:gd name="connsiteY2" fmla="*/ 3721213 h 6721476"/>
              <a:gd name="connsiteX3" fmla="*/ 7696199 w 11957049"/>
              <a:gd name="connsiteY3" fmla="*/ 0 h 672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57049" h="6721476">
                <a:moveTo>
                  <a:pt x="0" y="6721476"/>
                </a:moveTo>
                <a:lnTo>
                  <a:pt x="11957049" y="6721476"/>
                </a:lnTo>
                <a:lnTo>
                  <a:pt x="11957049" y="3721213"/>
                </a:lnTo>
                <a:lnTo>
                  <a:pt x="7696199" y="0"/>
                </a:lnTo>
                <a:close/>
              </a:path>
            </a:pathLst>
          </a:custGeom>
          <a:gradFill>
            <a:gsLst>
              <a:gs pos="6000">
                <a:srgbClr val="1156A1">
                  <a:lumMod val="83000"/>
                </a:srgbClr>
              </a:gs>
              <a:gs pos="88000">
                <a:srgbClr val="2A528F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84200" dist="381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1C0926-BF0E-BC70-9FB0-0C206289FAE9}"/>
              </a:ext>
            </a:extLst>
          </p:cNvPr>
          <p:cNvGrpSpPr/>
          <p:nvPr userDrawn="1"/>
        </p:nvGrpSpPr>
        <p:grpSpPr>
          <a:xfrm>
            <a:off x="3785578" y="3"/>
            <a:ext cx="11225768" cy="6166338"/>
            <a:chOff x="7085678" y="515815"/>
            <a:chExt cx="11225768" cy="6166339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7487266-A846-3BB2-7BE4-18FC3067C71F}"/>
                </a:ext>
              </a:extLst>
            </p:cNvPr>
            <p:cNvSpPr/>
            <p:nvPr/>
          </p:nvSpPr>
          <p:spPr>
            <a:xfrm>
              <a:off x="11371385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356DC42-8BF7-F73A-FEAB-8DC938073368}"/>
                </a:ext>
              </a:extLst>
            </p:cNvPr>
            <p:cNvSpPr/>
            <p:nvPr/>
          </p:nvSpPr>
          <p:spPr>
            <a:xfrm>
              <a:off x="1119995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B80CF8E-E354-94D4-3374-6ADC61161130}"/>
                </a:ext>
              </a:extLst>
            </p:cNvPr>
            <p:cNvSpPr/>
            <p:nvPr/>
          </p:nvSpPr>
          <p:spPr>
            <a:xfrm>
              <a:off x="1102852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68559BC-7D82-4FBD-070C-84FFECA20279}"/>
                </a:ext>
              </a:extLst>
            </p:cNvPr>
            <p:cNvSpPr/>
            <p:nvPr/>
          </p:nvSpPr>
          <p:spPr>
            <a:xfrm>
              <a:off x="1085709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C07391B-E80D-EB85-CA1B-CF27CC0E2FDF}"/>
                </a:ext>
              </a:extLst>
            </p:cNvPr>
            <p:cNvSpPr/>
            <p:nvPr/>
          </p:nvSpPr>
          <p:spPr>
            <a:xfrm>
              <a:off x="1068566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85CBD29-82DB-08F7-70E6-6837DD243F06}"/>
                </a:ext>
              </a:extLst>
            </p:cNvPr>
            <p:cNvSpPr/>
            <p:nvPr/>
          </p:nvSpPr>
          <p:spPr>
            <a:xfrm>
              <a:off x="1051423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8F7B5C78-AEF1-47A5-A172-9EBA0EEB97FB}"/>
                </a:ext>
              </a:extLst>
            </p:cNvPr>
            <p:cNvSpPr/>
            <p:nvPr/>
          </p:nvSpPr>
          <p:spPr>
            <a:xfrm>
              <a:off x="1034281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370EC7C-8C87-114D-7858-2C5260E787EE}"/>
                </a:ext>
              </a:extLst>
            </p:cNvPr>
            <p:cNvSpPr/>
            <p:nvPr/>
          </p:nvSpPr>
          <p:spPr>
            <a:xfrm>
              <a:off x="1017138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B14AB6E-0575-705B-D47C-B2E2D5B2D5AE}"/>
                </a:ext>
              </a:extLst>
            </p:cNvPr>
            <p:cNvSpPr/>
            <p:nvPr/>
          </p:nvSpPr>
          <p:spPr>
            <a:xfrm>
              <a:off x="999995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3BF39F5-0096-840C-26ED-0B5FF8B0E3B0}"/>
                </a:ext>
              </a:extLst>
            </p:cNvPr>
            <p:cNvSpPr/>
            <p:nvPr/>
          </p:nvSpPr>
          <p:spPr>
            <a:xfrm>
              <a:off x="982852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1C589A2-5BC7-0B2A-2709-1D836E363814}"/>
                </a:ext>
              </a:extLst>
            </p:cNvPr>
            <p:cNvSpPr/>
            <p:nvPr/>
          </p:nvSpPr>
          <p:spPr>
            <a:xfrm>
              <a:off x="965709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54392F9A-9917-A9CE-2F98-90CD6AF27A1D}"/>
                </a:ext>
              </a:extLst>
            </p:cNvPr>
            <p:cNvSpPr/>
            <p:nvPr/>
          </p:nvSpPr>
          <p:spPr>
            <a:xfrm>
              <a:off x="948567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A1BFC8EE-502C-7B38-54F9-97770B8BFA28}"/>
                </a:ext>
              </a:extLst>
            </p:cNvPr>
            <p:cNvSpPr/>
            <p:nvPr/>
          </p:nvSpPr>
          <p:spPr>
            <a:xfrm>
              <a:off x="931424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EDFC9E5-B53F-A4E3-62A7-9164E5804AED}"/>
                </a:ext>
              </a:extLst>
            </p:cNvPr>
            <p:cNvSpPr/>
            <p:nvPr/>
          </p:nvSpPr>
          <p:spPr>
            <a:xfrm>
              <a:off x="914281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C24844B7-675B-E826-709A-3A27E3CC82F2}"/>
                </a:ext>
              </a:extLst>
            </p:cNvPr>
            <p:cNvSpPr/>
            <p:nvPr/>
          </p:nvSpPr>
          <p:spPr>
            <a:xfrm>
              <a:off x="897138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AE9ABE2B-38DB-C47F-812C-0C5C9C3D0170}"/>
                </a:ext>
              </a:extLst>
            </p:cNvPr>
            <p:cNvSpPr/>
            <p:nvPr/>
          </p:nvSpPr>
          <p:spPr>
            <a:xfrm>
              <a:off x="879995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D5A2EF8F-52E5-7E09-1961-95DB2D28CA92}"/>
                </a:ext>
              </a:extLst>
            </p:cNvPr>
            <p:cNvSpPr/>
            <p:nvPr/>
          </p:nvSpPr>
          <p:spPr>
            <a:xfrm>
              <a:off x="862853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F8A43B0-F143-C965-7425-769F45C77D44}"/>
                </a:ext>
              </a:extLst>
            </p:cNvPr>
            <p:cNvSpPr/>
            <p:nvPr/>
          </p:nvSpPr>
          <p:spPr>
            <a:xfrm>
              <a:off x="845710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BB6D48E2-08F5-6B3A-0A79-8D43ED5954EF}"/>
                </a:ext>
              </a:extLst>
            </p:cNvPr>
            <p:cNvSpPr/>
            <p:nvPr/>
          </p:nvSpPr>
          <p:spPr>
            <a:xfrm>
              <a:off x="828567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943EE93-441E-B222-92FB-014ED1535F97}"/>
                </a:ext>
              </a:extLst>
            </p:cNvPr>
            <p:cNvSpPr/>
            <p:nvPr/>
          </p:nvSpPr>
          <p:spPr>
            <a:xfrm>
              <a:off x="811424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EB8E11E-D225-0A5D-ACBC-34171445EA5E}"/>
                </a:ext>
              </a:extLst>
            </p:cNvPr>
            <p:cNvSpPr/>
            <p:nvPr/>
          </p:nvSpPr>
          <p:spPr>
            <a:xfrm>
              <a:off x="794281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F4F289B4-DD89-8C0B-4486-DFB710EE2120}"/>
                </a:ext>
              </a:extLst>
            </p:cNvPr>
            <p:cNvSpPr/>
            <p:nvPr/>
          </p:nvSpPr>
          <p:spPr>
            <a:xfrm>
              <a:off x="7771390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A8D32B47-DCB5-32D1-C226-347AC0538A3E}"/>
                </a:ext>
              </a:extLst>
            </p:cNvPr>
            <p:cNvSpPr/>
            <p:nvPr/>
          </p:nvSpPr>
          <p:spPr>
            <a:xfrm>
              <a:off x="7599962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86237208-605A-FB70-808D-25952893E6CA}"/>
                </a:ext>
              </a:extLst>
            </p:cNvPr>
            <p:cNvSpPr/>
            <p:nvPr/>
          </p:nvSpPr>
          <p:spPr>
            <a:xfrm>
              <a:off x="7428534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6CC84E6A-5853-B472-C3FF-F845FDE47748}"/>
                </a:ext>
              </a:extLst>
            </p:cNvPr>
            <p:cNvSpPr/>
            <p:nvPr/>
          </p:nvSpPr>
          <p:spPr>
            <a:xfrm>
              <a:off x="7257106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E486AE3B-4164-02AE-D7E8-2EA76B8282E8}"/>
                </a:ext>
              </a:extLst>
            </p:cNvPr>
            <p:cNvSpPr/>
            <p:nvPr/>
          </p:nvSpPr>
          <p:spPr>
            <a:xfrm>
              <a:off x="7085678" y="515815"/>
              <a:ext cx="6940061" cy="6166339"/>
            </a:xfrm>
            <a:custGeom>
              <a:avLst/>
              <a:gdLst>
                <a:gd name="connsiteX0" fmla="*/ 6940061 w 6940061"/>
                <a:gd name="connsiteY0" fmla="*/ 6166339 h 6166339"/>
                <a:gd name="connsiteX1" fmla="*/ 0 w 6940061"/>
                <a:gd name="connsiteY1" fmla="*/ 0 h 616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40061" h="6166339">
                  <a:moveTo>
                    <a:pt x="6940061" y="6166339"/>
                  </a:moveTo>
                  <a:lnTo>
                    <a:pt x="0" y="0"/>
                  </a:lnTo>
                </a:path>
              </a:pathLst>
            </a:custGeom>
            <a:noFill/>
            <a:ln w="6350">
              <a:gradFill>
                <a:gsLst>
                  <a:gs pos="0">
                    <a:srgbClr val="021E3C">
                      <a:alpha val="29000"/>
                    </a:srgbClr>
                  </a:gs>
                  <a:gs pos="48000">
                    <a:srgbClr val="0137AF"/>
                  </a:gs>
                  <a:gs pos="88000">
                    <a:srgbClr val="1347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51"/>
            </a:p>
          </p:txBody>
        </p:sp>
      </p:grp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8ECDFCD5-90A2-8B34-0BE9-13E8E30B7A13}"/>
              </a:ext>
            </a:extLst>
          </p:cNvPr>
          <p:cNvSpPr/>
          <p:nvPr userDrawn="1"/>
        </p:nvSpPr>
        <p:spPr>
          <a:xfrm flipH="1" flipV="1">
            <a:off x="4" y="2"/>
            <a:ext cx="20104098" cy="968946"/>
          </a:xfrm>
          <a:custGeom>
            <a:avLst/>
            <a:gdLst>
              <a:gd name="connsiteX0" fmla="*/ 9436316 w 20104098"/>
              <a:gd name="connsiteY0" fmla="*/ 159443 h 968948"/>
              <a:gd name="connsiteX1" fmla="*/ 9507758 w 20104098"/>
              <a:gd name="connsiteY1" fmla="*/ 229297 h 968948"/>
              <a:gd name="connsiteX2" fmla="*/ 9575498 w 20104098"/>
              <a:gd name="connsiteY2" fmla="*/ 306486 h 968948"/>
              <a:gd name="connsiteX3" fmla="*/ 9460323 w 20104098"/>
              <a:gd name="connsiteY3" fmla="*/ 428124 h 968948"/>
              <a:gd name="connsiteX4" fmla="*/ 9436316 w 20104098"/>
              <a:gd name="connsiteY4" fmla="*/ 447423 h 968948"/>
              <a:gd name="connsiteX5" fmla="*/ 9412308 w 20104098"/>
              <a:gd name="connsiteY5" fmla="*/ 428124 h 968948"/>
              <a:gd name="connsiteX6" fmla="*/ 9297132 w 20104098"/>
              <a:gd name="connsiteY6" fmla="*/ 306486 h 968948"/>
              <a:gd name="connsiteX7" fmla="*/ 9364871 w 20104098"/>
              <a:gd name="connsiteY7" fmla="*/ 229297 h 968948"/>
              <a:gd name="connsiteX8" fmla="*/ 14459567 w 20104098"/>
              <a:gd name="connsiteY8" fmla="*/ 0 h 968948"/>
              <a:gd name="connsiteX9" fmla="*/ 14309647 w 20104098"/>
              <a:gd name="connsiteY9" fmla="*/ 150940 h 968948"/>
              <a:gd name="connsiteX10" fmla="*/ 14158434 w 20104098"/>
              <a:gd name="connsiteY10" fmla="*/ 3288 h 968948"/>
              <a:gd name="connsiteX11" fmla="*/ 14003758 w 20104098"/>
              <a:gd name="connsiteY11" fmla="*/ 152043 h 968948"/>
              <a:gd name="connsiteX12" fmla="*/ 14154107 w 20104098"/>
              <a:gd name="connsiteY12" fmla="*/ 303935 h 968948"/>
              <a:gd name="connsiteX13" fmla="*/ 14004406 w 20104098"/>
              <a:gd name="connsiteY13" fmla="*/ 456148 h 968948"/>
              <a:gd name="connsiteX14" fmla="*/ 13852981 w 20104098"/>
              <a:gd name="connsiteY14" fmla="*/ 307740 h 968948"/>
              <a:gd name="connsiteX15" fmla="*/ 14000944 w 20104098"/>
              <a:gd name="connsiteY15" fmla="*/ 154982 h 968948"/>
              <a:gd name="connsiteX16" fmla="*/ 13853411 w 20104098"/>
              <a:gd name="connsiteY16" fmla="*/ 3093 h 968948"/>
              <a:gd name="connsiteX17" fmla="*/ 13699383 w 20104098"/>
              <a:gd name="connsiteY17" fmla="*/ 151113 h 968948"/>
              <a:gd name="connsiteX18" fmla="*/ 13548168 w 20104098"/>
              <a:gd name="connsiteY18" fmla="*/ 3179 h 968948"/>
              <a:gd name="connsiteX19" fmla="*/ 13394358 w 20104098"/>
              <a:gd name="connsiteY19" fmla="*/ 151588 h 968948"/>
              <a:gd name="connsiteX20" fmla="*/ 13620423 w 20104098"/>
              <a:gd name="connsiteY20" fmla="*/ 379587 h 968948"/>
              <a:gd name="connsiteX21" fmla="*/ 13846489 w 20104098"/>
              <a:gd name="connsiteY21" fmla="*/ 611675 h 968948"/>
              <a:gd name="connsiteX22" fmla="*/ 13698517 w 20104098"/>
              <a:gd name="connsiteY22" fmla="*/ 760840 h 968948"/>
              <a:gd name="connsiteX23" fmla="*/ 13548598 w 20104098"/>
              <a:gd name="connsiteY23" fmla="*/ 613252 h 968948"/>
              <a:gd name="connsiteX24" fmla="*/ 13393276 w 20104098"/>
              <a:gd name="connsiteY24" fmla="*/ 760817 h 968948"/>
              <a:gd name="connsiteX25" fmla="*/ 13242281 w 20104098"/>
              <a:gd name="connsiteY25" fmla="*/ 612021 h 968948"/>
              <a:gd name="connsiteX26" fmla="*/ 13388948 w 20104098"/>
              <a:gd name="connsiteY26" fmla="*/ 459068 h 968948"/>
              <a:gd name="connsiteX27" fmla="*/ 13243793 w 20104098"/>
              <a:gd name="connsiteY27" fmla="*/ 307720 h 968948"/>
              <a:gd name="connsiteX28" fmla="*/ 13089118 w 20104098"/>
              <a:gd name="connsiteY28" fmla="*/ 456734 h 968948"/>
              <a:gd name="connsiteX29" fmla="*/ 13239685 w 20104098"/>
              <a:gd name="connsiteY29" fmla="*/ 609079 h 968948"/>
              <a:gd name="connsiteX30" fmla="*/ 13088252 w 20104098"/>
              <a:gd name="connsiteY30" fmla="*/ 760990 h 968948"/>
              <a:gd name="connsiteX31" fmla="*/ 12938768 w 20104098"/>
              <a:gd name="connsiteY31" fmla="*/ 612906 h 968948"/>
              <a:gd name="connsiteX32" fmla="*/ 12782799 w 20104098"/>
              <a:gd name="connsiteY32" fmla="*/ 760711 h 968948"/>
              <a:gd name="connsiteX33" fmla="*/ 12633310 w 20104098"/>
              <a:gd name="connsiteY33" fmla="*/ 612367 h 968948"/>
              <a:gd name="connsiteX34" fmla="*/ 13085657 w 20104098"/>
              <a:gd name="connsiteY34" fmla="*/ 155632 h 968948"/>
              <a:gd name="connsiteX35" fmla="*/ 12938338 w 20104098"/>
              <a:gd name="connsiteY35" fmla="*/ 2811 h 968948"/>
              <a:gd name="connsiteX36" fmla="*/ 12784306 w 20104098"/>
              <a:gd name="connsiteY36" fmla="*/ 151460 h 968948"/>
              <a:gd name="connsiteX37" fmla="*/ 12632881 w 20104098"/>
              <a:gd name="connsiteY37" fmla="*/ 2833 h 968948"/>
              <a:gd name="connsiteX38" fmla="*/ 12479718 w 20104098"/>
              <a:gd name="connsiteY38" fmla="*/ 153880 h 968948"/>
              <a:gd name="connsiteX39" fmla="*/ 12626176 w 20104098"/>
              <a:gd name="connsiteY39" fmla="*/ 306486 h 968948"/>
              <a:gd name="connsiteX40" fmla="*/ 12479070 w 20104098"/>
              <a:gd name="connsiteY40" fmla="*/ 456734 h 968948"/>
              <a:gd name="connsiteX41" fmla="*/ 12328068 w 20104098"/>
              <a:gd name="connsiteY41" fmla="*/ 307198 h 968948"/>
              <a:gd name="connsiteX42" fmla="*/ 12475826 w 20104098"/>
              <a:gd name="connsiteY42" fmla="*/ 155610 h 968948"/>
              <a:gd name="connsiteX43" fmla="*/ 12327856 w 20104098"/>
              <a:gd name="connsiteY43" fmla="*/ 2942 h 968948"/>
              <a:gd name="connsiteX44" fmla="*/ 12174258 w 20104098"/>
              <a:gd name="connsiteY44" fmla="*/ 151739 h 968948"/>
              <a:gd name="connsiteX45" fmla="*/ 12023051 w 20104098"/>
              <a:gd name="connsiteY45" fmla="*/ 2574 h 968948"/>
              <a:gd name="connsiteX46" fmla="*/ 11869670 w 20104098"/>
              <a:gd name="connsiteY46" fmla="*/ 152152 h 968948"/>
              <a:gd name="connsiteX47" fmla="*/ 12321146 w 20104098"/>
              <a:gd name="connsiteY47" fmla="*/ 611675 h 968948"/>
              <a:gd name="connsiteX48" fmla="*/ 12172317 w 20104098"/>
              <a:gd name="connsiteY48" fmla="*/ 760602 h 968948"/>
              <a:gd name="connsiteX49" fmla="*/ 12023698 w 20104098"/>
              <a:gd name="connsiteY49" fmla="*/ 612646 h 968948"/>
              <a:gd name="connsiteX50" fmla="*/ 11867075 w 20104098"/>
              <a:gd name="connsiteY50" fmla="*/ 760538 h 968948"/>
              <a:gd name="connsiteX51" fmla="*/ 11717163 w 20104098"/>
              <a:gd name="connsiteY51" fmla="*/ 611220 h 968948"/>
              <a:gd name="connsiteX52" fmla="*/ 11863615 w 20104098"/>
              <a:gd name="connsiteY52" fmla="*/ 459068 h 968948"/>
              <a:gd name="connsiteX53" fmla="*/ 11717811 w 20104098"/>
              <a:gd name="connsiteY53" fmla="*/ 308044 h 968948"/>
              <a:gd name="connsiteX54" fmla="*/ 11564430 w 20104098"/>
              <a:gd name="connsiteY54" fmla="*/ 457273 h 968948"/>
              <a:gd name="connsiteX55" fmla="*/ 11711316 w 20104098"/>
              <a:gd name="connsiteY55" fmla="*/ 611675 h 968948"/>
              <a:gd name="connsiteX56" fmla="*/ 11562046 w 20104098"/>
              <a:gd name="connsiteY56" fmla="*/ 760644 h 968948"/>
              <a:gd name="connsiteX57" fmla="*/ 11413650 w 20104098"/>
              <a:gd name="connsiteY57" fmla="*/ 612386 h 968948"/>
              <a:gd name="connsiteX58" fmla="*/ 11260488 w 20104098"/>
              <a:gd name="connsiteY58" fmla="*/ 760471 h 968948"/>
              <a:gd name="connsiteX59" fmla="*/ 11108410 w 20104098"/>
              <a:gd name="connsiteY59" fmla="*/ 611848 h 968948"/>
              <a:gd name="connsiteX60" fmla="*/ 11560750 w 20104098"/>
              <a:gd name="connsiteY60" fmla="*/ 156129 h 968948"/>
              <a:gd name="connsiteX61" fmla="*/ 11412351 w 20104098"/>
              <a:gd name="connsiteY61" fmla="*/ 3157 h 968948"/>
              <a:gd name="connsiteX62" fmla="*/ 11257888 w 20104098"/>
              <a:gd name="connsiteY62" fmla="*/ 150873 h 968948"/>
              <a:gd name="connsiteX63" fmla="*/ 11107974 w 20104098"/>
              <a:gd name="connsiteY63" fmla="*/ 2292 h 968948"/>
              <a:gd name="connsiteX64" fmla="*/ 10954600 w 20104098"/>
              <a:gd name="connsiteY64" fmla="*/ 152194 h 968948"/>
              <a:gd name="connsiteX65" fmla="*/ 11100834 w 20104098"/>
              <a:gd name="connsiteY65" fmla="*/ 306486 h 968948"/>
              <a:gd name="connsiteX66" fmla="*/ 10952434 w 20104098"/>
              <a:gd name="connsiteY66" fmla="*/ 455760 h 968948"/>
              <a:gd name="connsiteX67" fmla="*/ 10803381 w 20104098"/>
              <a:gd name="connsiteY67" fmla="*/ 306724 h 968948"/>
              <a:gd name="connsiteX68" fmla="*/ 10950486 w 20104098"/>
              <a:gd name="connsiteY68" fmla="*/ 155956 h 968948"/>
              <a:gd name="connsiteX69" fmla="*/ 10878448 w 20104098"/>
              <a:gd name="connsiteY69" fmla="*/ 76670 h 968948"/>
              <a:gd name="connsiteX70" fmla="*/ 10801868 w 20104098"/>
              <a:gd name="connsiteY70" fmla="*/ 3417 h 968948"/>
              <a:gd name="connsiteX71" fmla="*/ 10647410 w 20104098"/>
              <a:gd name="connsiteY71" fmla="*/ 150636 h 968948"/>
              <a:gd name="connsiteX72" fmla="*/ 10489274 w 20104098"/>
              <a:gd name="connsiteY72" fmla="*/ 3503 h 968948"/>
              <a:gd name="connsiteX73" fmla="*/ 10344764 w 20104098"/>
              <a:gd name="connsiteY73" fmla="*/ 152777 h 968948"/>
              <a:gd name="connsiteX74" fmla="*/ 10683970 w 20104098"/>
              <a:gd name="connsiteY74" fmla="*/ 492267 h 968948"/>
              <a:gd name="connsiteX75" fmla="*/ 10795811 w 20104098"/>
              <a:gd name="connsiteY75" fmla="*/ 611675 h 968948"/>
              <a:gd name="connsiteX76" fmla="*/ 10650654 w 20104098"/>
              <a:gd name="connsiteY76" fmla="*/ 761164 h 968948"/>
              <a:gd name="connsiteX77" fmla="*/ 10498792 w 20104098"/>
              <a:gd name="connsiteY77" fmla="*/ 612149 h 968948"/>
              <a:gd name="connsiteX78" fmla="*/ 10345201 w 20104098"/>
              <a:gd name="connsiteY78" fmla="*/ 761122 h 968948"/>
              <a:gd name="connsiteX79" fmla="*/ 10208312 w 20104098"/>
              <a:gd name="connsiteY79" fmla="*/ 626471 h 968948"/>
              <a:gd name="connsiteX80" fmla="*/ 10208312 w 20104098"/>
              <a:gd name="connsiteY80" fmla="*/ 614896 h 968948"/>
              <a:gd name="connsiteX81" fmla="*/ 10202566 w 20104098"/>
              <a:gd name="connsiteY81" fmla="*/ 620822 h 968948"/>
              <a:gd name="connsiteX82" fmla="*/ 10193334 w 20104098"/>
              <a:gd name="connsiteY82" fmla="*/ 611739 h 968948"/>
              <a:gd name="connsiteX83" fmla="*/ 10340438 w 20104098"/>
              <a:gd name="connsiteY83" fmla="*/ 461385 h 968948"/>
              <a:gd name="connsiteX84" fmla="*/ 10190520 w 20104098"/>
              <a:gd name="connsiteY84" fmla="*/ 309685 h 968948"/>
              <a:gd name="connsiteX85" fmla="*/ 10039524 w 20104098"/>
              <a:gd name="connsiteY85" fmla="*/ 457770 h 968948"/>
              <a:gd name="connsiteX86" fmla="*/ 10185764 w 20104098"/>
              <a:gd name="connsiteY86" fmla="*/ 611675 h 968948"/>
              <a:gd name="connsiteX87" fmla="*/ 10048788 w 20104098"/>
              <a:gd name="connsiteY87" fmla="*/ 752977 h 968948"/>
              <a:gd name="connsiteX88" fmla="*/ 9978948 w 20104098"/>
              <a:gd name="connsiteY88" fmla="*/ 691019 h 968948"/>
              <a:gd name="connsiteX89" fmla="*/ 9903070 w 20104098"/>
              <a:gd name="connsiteY89" fmla="*/ 614617 h 968948"/>
              <a:gd name="connsiteX90" fmla="*/ 9894415 w 20104098"/>
              <a:gd name="connsiteY90" fmla="*/ 623652 h 968948"/>
              <a:gd name="connsiteX91" fmla="*/ 9885278 w 20104098"/>
              <a:gd name="connsiteY91" fmla="*/ 614767 h 968948"/>
              <a:gd name="connsiteX92" fmla="*/ 9743310 w 20104098"/>
              <a:gd name="connsiteY92" fmla="*/ 753636 h 968948"/>
              <a:gd name="connsiteX93" fmla="*/ 9717788 w 20104098"/>
              <a:gd name="connsiteY93" fmla="*/ 733460 h 968948"/>
              <a:gd name="connsiteX94" fmla="*/ 9602158 w 20104098"/>
              <a:gd name="connsiteY94" fmla="*/ 611675 h 968948"/>
              <a:gd name="connsiteX95" fmla="*/ 9832330 w 20104098"/>
              <a:gd name="connsiteY95" fmla="*/ 380647 h 968948"/>
              <a:gd name="connsiteX96" fmla="*/ 10052770 w 20104098"/>
              <a:gd name="connsiteY96" fmla="*/ 153210 h 968948"/>
              <a:gd name="connsiteX97" fmla="*/ 9909130 w 20104098"/>
              <a:gd name="connsiteY97" fmla="*/ 4237 h 968948"/>
              <a:gd name="connsiteX98" fmla="*/ 9899996 w 20104098"/>
              <a:gd name="connsiteY98" fmla="*/ 11042 h 968948"/>
              <a:gd name="connsiteX99" fmla="*/ 9894584 w 20104098"/>
              <a:gd name="connsiteY99" fmla="*/ 5516 h 968948"/>
              <a:gd name="connsiteX100" fmla="*/ 9777518 w 20104098"/>
              <a:gd name="connsiteY100" fmla="*/ 112594 h 968948"/>
              <a:gd name="connsiteX101" fmla="*/ 9741874 w 20104098"/>
              <a:gd name="connsiteY101" fmla="*/ 141966 h 968948"/>
              <a:gd name="connsiteX102" fmla="*/ 9673112 w 20104098"/>
              <a:gd name="connsiteY102" fmla="*/ 80855 h 968948"/>
              <a:gd name="connsiteX103" fmla="*/ 9597832 w 20104098"/>
              <a:gd name="connsiteY103" fmla="*/ 4737 h 968948"/>
              <a:gd name="connsiteX104" fmla="*/ 9591214 w 20104098"/>
              <a:gd name="connsiteY104" fmla="*/ 10437 h 968948"/>
              <a:gd name="connsiteX105" fmla="*/ 9582638 w 20104098"/>
              <a:gd name="connsiteY105" fmla="*/ 2013 h 968948"/>
              <a:gd name="connsiteX106" fmla="*/ 9436316 w 20104098"/>
              <a:gd name="connsiteY106" fmla="*/ 146028 h 968948"/>
              <a:gd name="connsiteX107" fmla="*/ 9289994 w 20104098"/>
              <a:gd name="connsiteY107" fmla="*/ 2013 h 968948"/>
              <a:gd name="connsiteX108" fmla="*/ 9281416 w 20104098"/>
              <a:gd name="connsiteY108" fmla="*/ 10439 h 968948"/>
              <a:gd name="connsiteX109" fmla="*/ 9274796 w 20104098"/>
              <a:gd name="connsiteY109" fmla="*/ 4737 h 968948"/>
              <a:gd name="connsiteX110" fmla="*/ 9199517 w 20104098"/>
              <a:gd name="connsiteY110" fmla="*/ 80855 h 968948"/>
              <a:gd name="connsiteX111" fmla="*/ 9130756 w 20104098"/>
              <a:gd name="connsiteY111" fmla="*/ 141966 h 968948"/>
              <a:gd name="connsiteX112" fmla="*/ 9095108 w 20104098"/>
              <a:gd name="connsiteY112" fmla="*/ 112594 h 968948"/>
              <a:gd name="connsiteX113" fmla="*/ 8978046 w 20104098"/>
              <a:gd name="connsiteY113" fmla="*/ 5516 h 968948"/>
              <a:gd name="connsiteX114" fmla="*/ 8972634 w 20104098"/>
              <a:gd name="connsiteY114" fmla="*/ 11042 h 968948"/>
              <a:gd name="connsiteX115" fmla="*/ 8963504 w 20104098"/>
              <a:gd name="connsiteY115" fmla="*/ 4237 h 968948"/>
              <a:gd name="connsiteX116" fmla="*/ 8819860 w 20104098"/>
              <a:gd name="connsiteY116" fmla="*/ 153210 h 968948"/>
              <a:gd name="connsiteX117" fmla="*/ 9040297 w 20104098"/>
              <a:gd name="connsiteY117" fmla="*/ 380647 h 968948"/>
              <a:gd name="connsiteX118" fmla="*/ 9270474 w 20104098"/>
              <a:gd name="connsiteY118" fmla="*/ 611675 h 968948"/>
              <a:gd name="connsiteX119" fmla="*/ 9154838 w 20104098"/>
              <a:gd name="connsiteY119" fmla="*/ 733460 h 968948"/>
              <a:gd name="connsiteX120" fmla="*/ 9129320 w 20104098"/>
              <a:gd name="connsiteY120" fmla="*/ 753636 h 968948"/>
              <a:gd name="connsiteX121" fmla="*/ 8987348 w 20104098"/>
              <a:gd name="connsiteY121" fmla="*/ 614767 h 968948"/>
              <a:gd name="connsiteX122" fmla="*/ 8978214 w 20104098"/>
              <a:gd name="connsiteY122" fmla="*/ 623652 h 968948"/>
              <a:gd name="connsiteX123" fmla="*/ 8969560 w 20104098"/>
              <a:gd name="connsiteY123" fmla="*/ 614617 h 968948"/>
              <a:gd name="connsiteX124" fmla="*/ 8893682 w 20104098"/>
              <a:gd name="connsiteY124" fmla="*/ 691019 h 968948"/>
              <a:gd name="connsiteX125" fmla="*/ 8823841 w 20104098"/>
              <a:gd name="connsiteY125" fmla="*/ 752974 h 968948"/>
              <a:gd name="connsiteX126" fmla="*/ 8686866 w 20104098"/>
              <a:gd name="connsiteY126" fmla="*/ 611675 h 968948"/>
              <a:gd name="connsiteX127" fmla="*/ 8833106 w 20104098"/>
              <a:gd name="connsiteY127" fmla="*/ 457770 h 968948"/>
              <a:gd name="connsiteX128" fmla="*/ 8682108 w 20104098"/>
              <a:gd name="connsiteY128" fmla="*/ 309685 h 968948"/>
              <a:gd name="connsiteX129" fmla="*/ 8532192 w 20104098"/>
              <a:gd name="connsiteY129" fmla="*/ 461385 h 968948"/>
              <a:gd name="connsiteX130" fmla="*/ 8679296 w 20104098"/>
              <a:gd name="connsiteY130" fmla="*/ 611739 h 968948"/>
              <a:gd name="connsiteX131" fmla="*/ 8670064 w 20104098"/>
              <a:gd name="connsiteY131" fmla="*/ 620822 h 968948"/>
              <a:gd name="connsiteX132" fmla="*/ 8664318 w 20104098"/>
              <a:gd name="connsiteY132" fmla="*/ 614896 h 968948"/>
              <a:gd name="connsiteX133" fmla="*/ 8664318 w 20104098"/>
              <a:gd name="connsiteY133" fmla="*/ 626471 h 968948"/>
              <a:gd name="connsiteX134" fmla="*/ 8527432 w 20104098"/>
              <a:gd name="connsiteY134" fmla="*/ 761122 h 968948"/>
              <a:gd name="connsiteX135" fmla="*/ 8373838 w 20104098"/>
              <a:gd name="connsiteY135" fmla="*/ 612149 h 968948"/>
              <a:gd name="connsiteX136" fmla="*/ 8221976 w 20104098"/>
              <a:gd name="connsiteY136" fmla="*/ 761164 h 968948"/>
              <a:gd name="connsiteX137" fmla="*/ 8076821 w 20104098"/>
              <a:gd name="connsiteY137" fmla="*/ 611675 h 968948"/>
              <a:gd name="connsiteX138" fmla="*/ 8188662 w 20104098"/>
              <a:gd name="connsiteY138" fmla="*/ 492267 h 968948"/>
              <a:gd name="connsiteX139" fmla="*/ 8527866 w 20104098"/>
              <a:gd name="connsiteY139" fmla="*/ 152777 h 968948"/>
              <a:gd name="connsiteX140" fmla="*/ 8383358 w 20104098"/>
              <a:gd name="connsiteY140" fmla="*/ 3503 h 968948"/>
              <a:gd name="connsiteX141" fmla="*/ 8225220 w 20104098"/>
              <a:gd name="connsiteY141" fmla="*/ 150636 h 968948"/>
              <a:gd name="connsiteX142" fmla="*/ 8070762 w 20104098"/>
              <a:gd name="connsiteY142" fmla="*/ 3417 h 968948"/>
              <a:gd name="connsiteX143" fmla="*/ 7994182 w 20104098"/>
              <a:gd name="connsiteY143" fmla="*/ 76670 h 968948"/>
              <a:gd name="connsiteX144" fmla="*/ 7922144 w 20104098"/>
              <a:gd name="connsiteY144" fmla="*/ 155956 h 968948"/>
              <a:gd name="connsiteX145" fmla="*/ 8069246 w 20104098"/>
              <a:gd name="connsiteY145" fmla="*/ 306724 h 968948"/>
              <a:gd name="connsiteX146" fmla="*/ 7920196 w 20104098"/>
              <a:gd name="connsiteY146" fmla="*/ 455760 h 968948"/>
              <a:gd name="connsiteX147" fmla="*/ 7771796 w 20104098"/>
              <a:gd name="connsiteY147" fmla="*/ 306486 h 968948"/>
              <a:gd name="connsiteX148" fmla="*/ 7918034 w 20104098"/>
              <a:gd name="connsiteY148" fmla="*/ 152194 h 968948"/>
              <a:gd name="connsiteX149" fmla="*/ 7764656 w 20104098"/>
              <a:gd name="connsiteY149" fmla="*/ 2292 h 968948"/>
              <a:gd name="connsiteX150" fmla="*/ 7614740 w 20104098"/>
              <a:gd name="connsiteY150" fmla="*/ 150873 h 968948"/>
              <a:gd name="connsiteX151" fmla="*/ 7460281 w 20104098"/>
              <a:gd name="connsiteY151" fmla="*/ 3157 h 968948"/>
              <a:gd name="connsiteX152" fmla="*/ 7311880 w 20104098"/>
              <a:gd name="connsiteY152" fmla="*/ 156129 h 968948"/>
              <a:gd name="connsiteX153" fmla="*/ 7764225 w 20104098"/>
              <a:gd name="connsiteY153" fmla="*/ 611848 h 968948"/>
              <a:gd name="connsiteX154" fmla="*/ 7612144 w 20104098"/>
              <a:gd name="connsiteY154" fmla="*/ 760471 h 968948"/>
              <a:gd name="connsiteX155" fmla="*/ 7458982 w 20104098"/>
              <a:gd name="connsiteY155" fmla="*/ 612386 h 968948"/>
              <a:gd name="connsiteX156" fmla="*/ 7310582 w 20104098"/>
              <a:gd name="connsiteY156" fmla="*/ 760644 h 968948"/>
              <a:gd name="connsiteX157" fmla="*/ 7161314 w 20104098"/>
              <a:gd name="connsiteY157" fmla="*/ 611675 h 968948"/>
              <a:gd name="connsiteX158" fmla="*/ 7308200 w 20104098"/>
              <a:gd name="connsiteY158" fmla="*/ 457273 h 968948"/>
              <a:gd name="connsiteX159" fmla="*/ 7154825 w 20104098"/>
              <a:gd name="connsiteY159" fmla="*/ 308044 h 968948"/>
              <a:gd name="connsiteX160" fmla="*/ 7009016 w 20104098"/>
              <a:gd name="connsiteY160" fmla="*/ 459068 h 968948"/>
              <a:gd name="connsiteX161" fmla="*/ 7155472 w 20104098"/>
              <a:gd name="connsiteY161" fmla="*/ 611220 h 968948"/>
              <a:gd name="connsiteX162" fmla="*/ 7005557 w 20104098"/>
              <a:gd name="connsiteY162" fmla="*/ 760538 h 968948"/>
              <a:gd name="connsiteX163" fmla="*/ 6848934 w 20104098"/>
              <a:gd name="connsiteY163" fmla="*/ 612646 h 968948"/>
              <a:gd name="connsiteX164" fmla="*/ 6700316 w 20104098"/>
              <a:gd name="connsiteY164" fmla="*/ 760602 h 968948"/>
              <a:gd name="connsiteX165" fmla="*/ 6551482 w 20104098"/>
              <a:gd name="connsiteY165" fmla="*/ 611675 h 968948"/>
              <a:gd name="connsiteX166" fmla="*/ 7002960 w 20104098"/>
              <a:gd name="connsiteY166" fmla="*/ 152152 h 968948"/>
              <a:gd name="connsiteX167" fmla="*/ 6849582 w 20104098"/>
              <a:gd name="connsiteY167" fmla="*/ 2574 h 968948"/>
              <a:gd name="connsiteX168" fmla="*/ 6698368 w 20104098"/>
              <a:gd name="connsiteY168" fmla="*/ 151739 h 968948"/>
              <a:gd name="connsiteX169" fmla="*/ 6544774 w 20104098"/>
              <a:gd name="connsiteY169" fmla="*/ 2942 h 968948"/>
              <a:gd name="connsiteX170" fmla="*/ 6396806 w 20104098"/>
              <a:gd name="connsiteY170" fmla="*/ 155610 h 968948"/>
              <a:gd name="connsiteX171" fmla="*/ 6544559 w 20104098"/>
              <a:gd name="connsiteY171" fmla="*/ 307198 h 968948"/>
              <a:gd name="connsiteX172" fmla="*/ 6393560 w 20104098"/>
              <a:gd name="connsiteY172" fmla="*/ 456734 h 968948"/>
              <a:gd name="connsiteX173" fmla="*/ 6246458 w 20104098"/>
              <a:gd name="connsiteY173" fmla="*/ 306486 h 968948"/>
              <a:gd name="connsiteX174" fmla="*/ 6392912 w 20104098"/>
              <a:gd name="connsiteY174" fmla="*/ 153880 h 968948"/>
              <a:gd name="connsiteX175" fmla="*/ 6239750 w 20104098"/>
              <a:gd name="connsiteY175" fmla="*/ 2833 h 968948"/>
              <a:gd name="connsiteX176" fmla="*/ 6088323 w 20104098"/>
              <a:gd name="connsiteY176" fmla="*/ 151460 h 968948"/>
              <a:gd name="connsiteX177" fmla="*/ 5934294 w 20104098"/>
              <a:gd name="connsiteY177" fmla="*/ 2811 h 968948"/>
              <a:gd name="connsiteX178" fmla="*/ 5786975 w 20104098"/>
              <a:gd name="connsiteY178" fmla="*/ 155632 h 968948"/>
              <a:gd name="connsiteX179" fmla="*/ 6239318 w 20104098"/>
              <a:gd name="connsiteY179" fmla="*/ 612367 h 968948"/>
              <a:gd name="connsiteX180" fmla="*/ 6089834 w 20104098"/>
              <a:gd name="connsiteY180" fmla="*/ 760711 h 968948"/>
              <a:gd name="connsiteX181" fmla="*/ 5933862 w 20104098"/>
              <a:gd name="connsiteY181" fmla="*/ 612906 h 968948"/>
              <a:gd name="connsiteX182" fmla="*/ 5784379 w 20104098"/>
              <a:gd name="connsiteY182" fmla="*/ 760990 h 968948"/>
              <a:gd name="connsiteX183" fmla="*/ 5632946 w 20104098"/>
              <a:gd name="connsiteY183" fmla="*/ 609079 h 968948"/>
              <a:gd name="connsiteX184" fmla="*/ 5783512 w 20104098"/>
              <a:gd name="connsiteY184" fmla="*/ 456734 h 968948"/>
              <a:gd name="connsiteX185" fmla="*/ 5628838 w 20104098"/>
              <a:gd name="connsiteY185" fmla="*/ 307720 h 968948"/>
              <a:gd name="connsiteX186" fmla="*/ 5483682 w 20104098"/>
              <a:gd name="connsiteY186" fmla="*/ 459068 h 968948"/>
              <a:gd name="connsiteX187" fmla="*/ 5630350 w 20104098"/>
              <a:gd name="connsiteY187" fmla="*/ 612021 h 968948"/>
              <a:gd name="connsiteX188" fmla="*/ 5479354 w 20104098"/>
              <a:gd name="connsiteY188" fmla="*/ 760817 h 968948"/>
              <a:gd name="connsiteX189" fmla="*/ 5324030 w 20104098"/>
              <a:gd name="connsiteY189" fmla="*/ 613252 h 968948"/>
              <a:gd name="connsiteX190" fmla="*/ 5174114 w 20104098"/>
              <a:gd name="connsiteY190" fmla="*/ 760840 h 968948"/>
              <a:gd name="connsiteX191" fmla="*/ 5026142 w 20104098"/>
              <a:gd name="connsiteY191" fmla="*/ 611675 h 968948"/>
              <a:gd name="connsiteX192" fmla="*/ 5252208 w 20104098"/>
              <a:gd name="connsiteY192" fmla="*/ 379587 h 968948"/>
              <a:gd name="connsiteX193" fmla="*/ 5478272 w 20104098"/>
              <a:gd name="connsiteY193" fmla="*/ 151588 h 968948"/>
              <a:gd name="connsiteX194" fmla="*/ 5324462 w 20104098"/>
              <a:gd name="connsiteY194" fmla="*/ 3179 h 968948"/>
              <a:gd name="connsiteX195" fmla="*/ 5173248 w 20104098"/>
              <a:gd name="connsiteY195" fmla="*/ 151113 h 968948"/>
              <a:gd name="connsiteX196" fmla="*/ 5019220 w 20104098"/>
              <a:gd name="connsiteY196" fmla="*/ 3093 h 968948"/>
              <a:gd name="connsiteX197" fmla="*/ 4871686 w 20104098"/>
              <a:gd name="connsiteY197" fmla="*/ 154982 h 968948"/>
              <a:gd name="connsiteX198" fmla="*/ 5019655 w 20104098"/>
              <a:gd name="connsiteY198" fmla="*/ 307740 h 968948"/>
              <a:gd name="connsiteX199" fmla="*/ 4868224 w 20104098"/>
              <a:gd name="connsiteY199" fmla="*/ 456148 h 968948"/>
              <a:gd name="connsiteX200" fmla="*/ 4718525 w 20104098"/>
              <a:gd name="connsiteY200" fmla="*/ 303935 h 968948"/>
              <a:gd name="connsiteX201" fmla="*/ 4868872 w 20104098"/>
              <a:gd name="connsiteY201" fmla="*/ 152043 h 968948"/>
              <a:gd name="connsiteX202" fmla="*/ 4714198 w 20104098"/>
              <a:gd name="connsiteY202" fmla="*/ 3288 h 968948"/>
              <a:gd name="connsiteX203" fmla="*/ 4562984 w 20104098"/>
              <a:gd name="connsiteY203" fmla="*/ 150940 h 968948"/>
              <a:gd name="connsiteX204" fmla="*/ 4413068 w 20104098"/>
              <a:gd name="connsiteY204" fmla="*/ 0 h 968948"/>
              <a:gd name="connsiteX205" fmla="*/ 4262068 w 20104098"/>
              <a:gd name="connsiteY205" fmla="*/ 155136 h 968948"/>
              <a:gd name="connsiteX206" fmla="*/ 4714630 w 20104098"/>
              <a:gd name="connsiteY206" fmla="*/ 612886 h 968948"/>
              <a:gd name="connsiteX207" fmla="*/ 4563848 w 20104098"/>
              <a:gd name="connsiteY207" fmla="*/ 760882 h 968948"/>
              <a:gd name="connsiteX208" fmla="*/ 4408956 w 20104098"/>
              <a:gd name="connsiteY208" fmla="*/ 613534 h 968948"/>
              <a:gd name="connsiteX209" fmla="*/ 4259906 w 20104098"/>
              <a:gd name="connsiteY209" fmla="*/ 761878 h 968948"/>
              <a:gd name="connsiteX210" fmla="*/ 4107608 w 20104098"/>
              <a:gd name="connsiteY210" fmla="*/ 609534 h 968948"/>
              <a:gd name="connsiteX211" fmla="*/ 4258174 w 20104098"/>
              <a:gd name="connsiteY211" fmla="*/ 456539 h 968948"/>
              <a:gd name="connsiteX212" fmla="*/ 4108040 w 20104098"/>
              <a:gd name="connsiteY212" fmla="*/ 305080 h 968948"/>
              <a:gd name="connsiteX213" fmla="*/ 3957479 w 20104098"/>
              <a:gd name="connsiteY213" fmla="*/ 459978 h 968948"/>
              <a:gd name="connsiteX214" fmla="*/ 4105012 w 20104098"/>
              <a:gd name="connsiteY214" fmla="*/ 612540 h 968948"/>
              <a:gd name="connsiteX215" fmla="*/ 3954448 w 20104098"/>
              <a:gd name="connsiteY215" fmla="*/ 761596 h 968948"/>
              <a:gd name="connsiteX216" fmla="*/ 3805830 w 20104098"/>
              <a:gd name="connsiteY216" fmla="*/ 612800 h 968948"/>
              <a:gd name="connsiteX217" fmla="*/ 3649208 w 20104098"/>
              <a:gd name="connsiteY217" fmla="*/ 761596 h 968948"/>
              <a:gd name="connsiteX218" fmla="*/ 3498208 w 20104098"/>
              <a:gd name="connsiteY218" fmla="*/ 609207 h 968948"/>
              <a:gd name="connsiteX219" fmla="*/ 3952934 w 20104098"/>
              <a:gd name="connsiteY219" fmla="*/ 151437 h 968948"/>
              <a:gd name="connsiteX220" fmla="*/ 3803018 w 20104098"/>
              <a:gd name="connsiteY220" fmla="*/ 606 h 968948"/>
              <a:gd name="connsiteX221" fmla="*/ 3650072 w 20104098"/>
              <a:gd name="connsiteY221" fmla="*/ 152476 h 968948"/>
              <a:gd name="connsiteX222" fmla="*/ 3497994 w 20104098"/>
              <a:gd name="connsiteY222" fmla="*/ 433 h 968948"/>
              <a:gd name="connsiteX223" fmla="*/ 3346349 w 20104098"/>
              <a:gd name="connsiteY223" fmla="*/ 154293 h 968948"/>
              <a:gd name="connsiteX224" fmla="*/ 3494748 w 20104098"/>
              <a:gd name="connsiteY224" fmla="*/ 308172 h 968948"/>
              <a:gd name="connsiteX225" fmla="*/ 3344832 w 20104098"/>
              <a:gd name="connsiteY225" fmla="*/ 457360 h 968948"/>
              <a:gd name="connsiteX226" fmla="*/ 3193620 w 20104098"/>
              <a:gd name="connsiteY226" fmla="*/ 304496 h 968948"/>
              <a:gd name="connsiteX227" fmla="*/ 3343535 w 20104098"/>
              <a:gd name="connsiteY227" fmla="*/ 151479 h 968948"/>
              <a:gd name="connsiteX228" fmla="*/ 3192752 w 20104098"/>
              <a:gd name="connsiteY228" fmla="*/ 583 h 968948"/>
              <a:gd name="connsiteX229" fmla="*/ 3039806 w 20104098"/>
              <a:gd name="connsiteY229" fmla="*/ 152325 h 968948"/>
              <a:gd name="connsiteX230" fmla="*/ 2887728 w 20104098"/>
              <a:gd name="connsiteY230" fmla="*/ 929 h 968948"/>
              <a:gd name="connsiteX231" fmla="*/ 2738028 w 20104098"/>
              <a:gd name="connsiteY231" fmla="*/ 153880 h 968948"/>
              <a:gd name="connsiteX232" fmla="*/ 2965608 w 20104098"/>
              <a:gd name="connsiteY232" fmla="*/ 383112 h 968948"/>
              <a:gd name="connsiteX233" fmla="*/ 3187996 w 20104098"/>
              <a:gd name="connsiteY233" fmla="*/ 611675 h 968948"/>
              <a:gd name="connsiteX234" fmla="*/ 3039158 w 20104098"/>
              <a:gd name="connsiteY234" fmla="*/ 761164 h 968948"/>
              <a:gd name="connsiteX235" fmla="*/ 2890324 w 20104098"/>
              <a:gd name="connsiteY235" fmla="*/ 612886 h 968948"/>
              <a:gd name="connsiteX236" fmla="*/ 2734352 w 20104098"/>
              <a:gd name="connsiteY236" fmla="*/ 761099 h 968948"/>
              <a:gd name="connsiteX237" fmla="*/ 2584004 w 20104098"/>
              <a:gd name="connsiteY237" fmla="*/ 611675 h 968948"/>
              <a:gd name="connsiteX238" fmla="*/ 2730240 w 20104098"/>
              <a:gd name="connsiteY238" fmla="*/ 459068 h 968948"/>
              <a:gd name="connsiteX239" fmla="*/ 2582708 w 20104098"/>
              <a:gd name="connsiteY239" fmla="*/ 305772 h 968948"/>
              <a:gd name="connsiteX240" fmla="*/ 2433004 w 20104098"/>
              <a:gd name="connsiteY240" fmla="*/ 459068 h 968948"/>
              <a:gd name="connsiteX241" fmla="*/ 2578164 w 20104098"/>
              <a:gd name="connsiteY241" fmla="*/ 611675 h 968948"/>
              <a:gd name="connsiteX242" fmla="*/ 2429110 w 20104098"/>
              <a:gd name="connsiteY242" fmla="*/ 760817 h 968948"/>
              <a:gd name="connsiteX243" fmla="*/ 2280060 w 20104098"/>
              <a:gd name="connsiteY243" fmla="*/ 612992 h 968948"/>
              <a:gd name="connsiteX244" fmla="*/ 2123870 w 20104098"/>
              <a:gd name="connsiteY244" fmla="*/ 760753 h 968948"/>
              <a:gd name="connsiteX245" fmla="*/ 1973304 w 20104098"/>
              <a:gd name="connsiteY245" fmla="*/ 609749 h 968948"/>
              <a:gd name="connsiteX246" fmla="*/ 2425218 w 20104098"/>
              <a:gd name="connsiteY246" fmla="*/ 153880 h 968948"/>
              <a:gd name="connsiteX247" fmla="*/ 2277680 w 20104098"/>
              <a:gd name="connsiteY247" fmla="*/ 1016 h 968948"/>
              <a:gd name="connsiteX248" fmla="*/ 2124736 w 20104098"/>
              <a:gd name="connsiteY248" fmla="*/ 151652 h 968948"/>
              <a:gd name="connsiteX249" fmla="*/ 1974388 w 20104098"/>
              <a:gd name="connsiteY249" fmla="*/ 3006 h 968948"/>
              <a:gd name="connsiteX250" fmla="*/ 1820792 w 20104098"/>
              <a:gd name="connsiteY250" fmla="*/ 153880 h 968948"/>
              <a:gd name="connsiteX251" fmla="*/ 1967464 w 20104098"/>
              <a:gd name="connsiteY251" fmla="*/ 306486 h 968948"/>
              <a:gd name="connsiteX252" fmla="*/ 1819280 w 20104098"/>
              <a:gd name="connsiteY252" fmla="*/ 456494 h 968948"/>
              <a:gd name="connsiteX253" fmla="*/ 1668712 w 20104098"/>
              <a:gd name="connsiteY253" fmla="*/ 304971 h 968948"/>
              <a:gd name="connsiteX254" fmla="*/ 1815384 w 20104098"/>
              <a:gd name="connsiteY254" fmla="*/ 153880 h 968948"/>
              <a:gd name="connsiteX255" fmla="*/ 1669146 w 20104098"/>
              <a:gd name="connsiteY255" fmla="*/ 3070 h 968948"/>
              <a:gd name="connsiteX256" fmla="*/ 1514472 w 20104098"/>
              <a:gd name="connsiteY256" fmla="*/ 151437 h 968948"/>
              <a:gd name="connsiteX257" fmla="*/ 1362174 w 20104098"/>
              <a:gd name="connsiteY257" fmla="*/ 1795 h 968948"/>
              <a:gd name="connsiteX258" fmla="*/ 1212692 w 20104098"/>
              <a:gd name="connsiteY258" fmla="*/ 153880 h 968948"/>
              <a:gd name="connsiteX259" fmla="*/ 1440272 w 20104098"/>
              <a:gd name="connsiteY259" fmla="*/ 382118 h 968948"/>
              <a:gd name="connsiteX260" fmla="*/ 1662438 w 20104098"/>
              <a:gd name="connsiteY260" fmla="*/ 611675 h 968948"/>
              <a:gd name="connsiteX261" fmla="*/ 1513824 w 20104098"/>
              <a:gd name="connsiteY261" fmla="*/ 760279 h 968948"/>
              <a:gd name="connsiteX262" fmla="*/ 1364334 w 20104098"/>
              <a:gd name="connsiteY262" fmla="*/ 613252 h 968948"/>
              <a:gd name="connsiteX263" fmla="*/ 1208580 w 20104098"/>
              <a:gd name="connsiteY263" fmla="*/ 760321 h 968948"/>
              <a:gd name="connsiteX264" fmla="*/ 1057800 w 20104098"/>
              <a:gd name="connsiteY264" fmla="*/ 611675 h 968948"/>
              <a:gd name="connsiteX265" fmla="*/ 1204904 w 20104098"/>
              <a:gd name="connsiteY265" fmla="*/ 459068 h 968948"/>
              <a:gd name="connsiteX266" fmla="*/ 1057150 w 20104098"/>
              <a:gd name="connsiteY266" fmla="*/ 306701 h 968948"/>
              <a:gd name="connsiteX267" fmla="*/ 907452 w 20104098"/>
              <a:gd name="connsiteY267" fmla="*/ 459068 h 968948"/>
              <a:gd name="connsiteX268" fmla="*/ 982518 w 20104098"/>
              <a:gd name="connsiteY268" fmla="*/ 534527 h 968948"/>
              <a:gd name="connsiteX269" fmla="*/ 1054554 w 20104098"/>
              <a:gd name="connsiteY269" fmla="*/ 613642 h 968948"/>
              <a:gd name="connsiteX270" fmla="*/ 903992 w 20104098"/>
              <a:gd name="connsiteY270" fmla="*/ 760321 h 968948"/>
              <a:gd name="connsiteX271" fmla="*/ 752342 w 20104098"/>
              <a:gd name="connsiteY271" fmla="*/ 611761 h 968948"/>
              <a:gd name="connsiteX272" fmla="*/ 598750 w 20104098"/>
              <a:gd name="connsiteY272" fmla="*/ 760385 h 968948"/>
              <a:gd name="connsiteX273" fmla="*/ 448400 w 20104098"/>
              <a:gd name="connsiteY273" fmla="*/ 610246 h 968948"/>
              <a:gd name="connsiteX274" fmla="*/ 899880 w 20104098"/>
              <a:gd name="connsiteY274" fmla="*/ 153880 h 968948"/>
              <a:gd name="connsiteX275" fmla="*/ 753424 w 20104098"/>
              <a:gd name="connsiteY275" fmla="*/ 3352 h 968948"/>
              <a:gd name="connsiteX276" fmla="*/ 598962 w 20104098"/>
              <a:gd name="connsiteY276" fmla="*/ 150809 h 968948"/>
              <a:gd name="connsiteX277" fmla="*/ 446884 w 20104098"/>
              <a:gd name="connsiteY277" fmla="*/ 2400 h 968948"/>
              <a:gd name="connsiteX278" fmla="*/ 297620 w 20104098"/>
              <a:gd name="connsiteY278" fmla="*/ 153880 h 968948"/>
              <a:gd name="connsiteX279" fmla="*/ 442126 w 20104098"/>
              <a:gd name="connsiteY279" fmla="*/ 306486 h 968948"/>
              <a:gd name="connsiteX280" fmla="*/ 293724 w 20104098"/>
              <a:gd name="connsiteY280" fmla="*/ 455456 h 968948"/>
              <a:gd name="connsiteX281" fmla="*/ 143808 w 20104098"/>
              <a:gd name="connsiteY281" fmla="*/ 305426 h 968948"/>
              <a:gd name="connsiteX282" fmla="*/ 289830 w 20104098"/>
              <a:gd name="connsiteY282" fmla="*/ 153880 h 968948"/>
              <a:gd name="connsiteX283" fmla="*/ 140996 w 20104098"/>
              <a:gd name="connsiteY283" fmla="*/ 3330 h 968948"/>
              <a:gd name="connsiteX284" fmla="*/ 0 w 20104098"/>
              <a:gd name="connsiteY284" fmla="*/ 139501 h 968948"/>
              <a:gd name="connsiteX285" fmla="*/ 0 w 20104098"/>
              <a:gd name="connsiteY285" fmla="*/ 466244 h 968948"/>
              <a:gd name="connsiteX286" fmla="*/ 86698 w 20104098"/>
              <a:gd name="connsiteY286" fmla="*/ 552804 h 968948"/>
              <a:gd name="connsiteX287" fmla="*/ 139264 w 20104098"/>
              <a:gd name="connsiteY287" fmla="*/ 613966 h 968948"/>
              <a:gd name="connsiteX288" fmla="*/ 0 w 20104098"/>
              <a:gd name="connsiteY288" fmla="*/ 748992 h 968948"/>
              <a:gd name="connsiteX289" fmla="*/ 0 w 20104098"/>
              <a:gd name="connsiteY289" fmla="*/ 968948 h 968948"/>
              <a:gd name="connsiteX290" fmla="*/ 8664318 w 20104098"/>
              <a:gd name="connsiteY290" fmla="*/ 968948 h 968948"/>
              <a:gd name="connsiteX291" fmla="*/ 10208312 w 20104098"/>
              <a:gd name="connsiteY291" fmla="*/ 968948 h 968948"/>
              <a:gd name="connsiteX292" fmla="*/ 20104098 w 20104098"/>
              <a:gd name="connsiteY292" fmla="*/ 968948 h 968948"/>
              <a:gd name="connsiteX293" fmla="*/ 20104098 w 20104098"/>
              <a:gd name="connsiteY293" fmla="*/ 454523 h 968948"/>
              <a:gd name="connsiteX294" fmla="*/ 20104027 w 20104098"/>
              <a:gd name="connsiteY294" fmla="*/ 454571 h 968948"/>
              <a:gd name="connsiteX295" fmla="*/ 19955843 w 20104098"/>
              <a:gd name="connsiteY295" fmla="*/ 306486 h 968948"/>
              <a:gd name="connsiteX296" fmla="*/ 20103811 w 20104098"/>
              <a:gd name="connsiteY296" fmla="*/ 156930 h 968948"/>
              <a:gd name="connsiteX297" fmla="*/ 20104098 w 20104098"/>
              <a:gd name="connsiteY297" fmla="*/ 157215 h 968948"/>
              <a:gd name="connsiteX298" fmla="*/ 20104098 w 20104098"/>
              <a:gd name="connsiteY298" fmla="*/ 149509 h 968948"/>
              <a:gd name="connsiteX299" fmla="*/ 20104027 w 20104098"/>
              <a:gd name="connsiteY299" fmla="*/ 149556 h 968948"/>
              <a:gd name="connsiteX300" fmla="*/ 19951515 w 20104098"/>
              <a:gd name="connsiteY300" fmla="*/ 4606 h 968948"/>
              <a:gd name="connsiteX301" fmla="*/ 19798787 w 20104098"/>
              <a:gd name="connsiteY301" fmla="*/ 149492 h 968948"/>
              <a:gd name="connsiteX302" fmla="*/ 19646275 w 20104098"/>
              <a:gd name="connsiteY302" fmla="*/ 4628 h 968948"/>
              <a:gd name="connsiteX303" fmla="*/ 19571856 w 20104098"/>
              <a:gd name="connsiteY303" fmla="*/ 72020 h 968948"/>
              <a:gd name="connsiteX304" fmla="*/ 19498087 w 20104098"/>
              <a:gd name="connsiteY304" fmla="*/ 153880 h 968948"/>
              <a:gd name="connsiteX305" fmla="*/ 19836211 w 20104098"/>
              <a:gd name="connsiteY305" fmla="*/ 497911 h 968948"/>
              <a:gd name="connsiteX306" fmla="*/ 19948056 w 20104098"/>
              <a:gd name="connsiteY306" fmla="*/ 611675 h 968948"/>
              <a:gd name="connsiteX307" fmla="*/ 19798787 w 20104098"/>
              <a:gd name="connsiteY307" fmla="*/ 759132 h 968948"/>
              <a:gd name="connsiteX308" fmla="*/ 19647140 w 20104098"/>
              <a:gd name="connsiteY308" fmla="*/ 613598 h 968948"/>
              <a:gd name="connsiteX309" fmla="*/ 19493544 w 20104098"/>
              <a:gd name="connsiteY309" fmla="*/ 759132 h 968948"/>
              <a:gd name="connsiteX310" fmla="*/ 19343198 w 20104098"/>
              <a:gd name="connsiteY310" fmla="*/ 614184 h 968948"/>
              <a:gd name="connsiteX311" fmla="*/ 19490515 w 20104098"/>
              <a:gd name="connsiteY311" fmla="*/ 459068 h 968948"/>
              <a:gd name="connsiteX312" fmla="*/ 19342115 w 20104098"/>
              <a:gd name="connsiteY312" fmla="*/ 308409 h 968948"/>
              <a:gd name="connsiteX313" fmla="*/ 19193065 w 20104098"/>
              <a:gd name="connsiteY313" fmla="*/ 459068 h 968948"/>
              <a:gd name="connsiteX314" fmla="*/ 19339088 w 20104098"/>
              <a:gd name="connsiteY314" fmla="*/ 610419 h 968948"/>
              <a:gd name="connsiteX315" fmla="*/ 19188953 w 20104098"/>
              <a:gd name="connsiteY315" fmla="*/ 759910 h 968948"/>
              <a:gd name="connsiteX316" fmla="*/ 19036875 w 20104098"/>
              <a:gd name="connsiteY316" fmla="*/ 613489 h 968948"/>
              <a:gd name="connsiteX317" fmla="*/ 18883713 w 20104098"/>
              <a:gd name="connsiteY317" fmla="*/ 759737 h 968948"/>
              <a:gd name="connsiteX318" fmla="*/ 18733364 w 20104098"/>
              <a:gd name="connsiteY318" fmla="*/ 613966 h 968948"/>
              <a:gd name="connsiteX319" fmla="*/ 18785931 w 20104098"/>
              <a:gd name="connsiteY319" fmla="*/ 552804 h 968948"/>
              <a:gd name="connsiteX320" fmla="*/ 19185494 w 20104098"/>
              <a:gd name="connsiteY320" fmla="*/ 153880 h 968948"/>
              <a:gd name="connsiteX321" fmla="*/ 19037089 w 20104098"/>
              <a:gd name="connsiteY321" fmla="*/ 3330 h 968948"/>
              <a:gd name="connsiteX322" fmla="*/ 18883713 w 20104098"/>
              <a:gd name="connsiteY322" fmla="*/ 150203 h 968948"/>
              <a:gd name="connsiteX323" fmla="*/ 18731633 w 20104098"/>
              <a:gd name="connsiteY323" fmla="*/ 3330 h 968948"/>
              <a:gd name="connsiteX324" fmla="*/ 18582801 w 20104098"/>
              <a:gd name="connsiteY324" fmla="*/ 153880 h 968948"/>
              <a:gd name="connsiteX325" fmla="*/ 18728823 w 20104098"/>
              <a:gd name="connsiteY325" fmla="*/ 305426 h 968948"/>
              <a:gd name="connsiteX326" fmla="*/ 18578908 w 20104098"/>
              <a:gd name="connsiteY326" fmla="*/ 455456 h 968948"/>
              <a:gd name="connsiteX327" fmla="*/ 18430504 w 20104098"/>
              <a:gd name="connsiteY327" fmla="*/ 306486 h 968948"/>
              <a:gd name="connsiteX328" fmla="*/ 18575011 w 20104098"/>
              <a:gd name="connsiteY328" fmla="*/ 153880 h 968948"/>
              <a:gd name="connsiteX329" fmla="*/ 18425746 w 20104098"/>
              <a:gd name="connsiteY329" fmla="*/ 2400 h 968948"/>
              <a:gd name="connsiteX330" fmla="*/ 18273671 w 20104098"/>
              <a:gd name="connsiteY330" fmla="*/ 150809 h 968948"/>
              <a:gd name="connsiteX331" fmla="*/ 18119206 w 20104098"/>
              <a:gd name="connsiteY331" fmla="*/ 3352 h 968948"/>
              <a:gd name="connsiteX332" fmla="*/ 17972748 w 20104098"/>
              <a:gd name="connsiteY332" fmla="*/ 153880 h 968948"/>
              <a:gd name="connsiteX333" fmla="*/ 18424230 w 20104098"/>
              <a:gd name="connsiteY333" fmla="*/ 610246 h 968948"/>
              <a:gd name="connsiteX334" fmla="*/ 18273882 w 20104098"/>
              <a:gd name="connsiteY334" fmla="*/ 760385 h 968948"/>
              <a:gd name="connsiteX335" fmla="*/ 18120290 w 20104098"/>
              <a:gd name="connsiteY335" fmla="*/ 611761 h 968948"/>
              <a:gd name="connsiteX336" fmla="*/ 17968640 w 20104098"/>
              <a:gd name="connsiteY336" fmla="*/ 760321 h 968948"/>
              <a:gd name="connsiteX337" fmla="*/ 17818081 w 20104098"/>
              <a:gd name="connsiteY337" fmla="*/ 613642 h 968948"/>
              <a:gd name="connsiteX338" fmla="*/ 17890116 w 20104098"/>
              <a:gd name="connsiteY338" fmla="*/ 534527 h 968948"/>
              <a:gd name="connsiteX339" fmla="*/ 17965179 w 20104098"/>
              <a:gd name="connsiteY339" fmla="*/ 459068 h 968948"/>
              <a:gd name="connsiteX340" fmla="*/ 17815479 w 20104098"/>
              <a:gd name="connsiteY340" fmla="*/ 306701 h 968948"/>
              <a:gd name="connsiteX341" fmla="*/ 17667730 w 20104098"/>
              <a:gd name="connsiteY341" fmla="*/ 459068 h 968948"/>
              <a:gd name="connsiteX342" fmla="*/ 17814830 w 20104098"/>
              <a:gd name="connsiteY342" fmla="*/ 611675 h 968948"/>
              <a:gd name="connsiteX343" fmla="*/ 17664046 w 20104098"/>
              <a:gd name="connsiteY343" fmla="*/ 760321 h 968948"/>
              <a:gd name="connsiteX344" fmla="*/ 17508294 w 20104098"/>
              <a:gd name="connsiteY344" fmla="*/ 613252 h 968948"/>
              <a:gd name="connsiteX345" fmla="*/ 17358806 w 20104098"/>
              <a:gd name="connsiteY345" fmla="*/ 760279 h 968948"/>
              <a:gd name="connsiteX346" fmla="*/ 17210189 w 20104098"/>
              <a:gd name="connsiteY346" fmla="*/ 611675 h 968948"/>
              <a:gd name="connsiteX347" fmla="*/ 17432360 w 20104098"/>
              <a:gd name="connsiteY347" fmla="*/ 382118 h 968948"/>
              <a:gd name="connsiteX348" fmla="*/ 17659939 w 20104098"/>
              <a:gd name="connsiteY348" fmla="*/ 153880 h 968948"/>
              <a:gd name="connsiteX349" fmla="*/ 17510460 w 20104098"/>
              <a:gd name="connsiteY349" fmla="*/ 1795 h 968948"/>
              <a:gd name="connsiteX350" fmla="*/ 17358159 w 20104098"/>
              <a:gd name="connsiteY350" fmla="*/ 151437 h 968948"/>
              <a:gd name="connsiteX351" fmla="*/ 17203488 w 20104098"/>
              <a:gd name="connsiteY351" fmla="*/ 3070 h 968948"/>
              <a:gd name="connsiteX352" fmla="*/ 17057249 w 20104098"/>
              <a:gd name="connsiteY352" fmla="*/ 153880 h 968948"/>
              <a:gd name="connsiteX353" fmla="*/ 17203918 w 20104098"/>
              <a:gd name="connsiteY353" fmla="*/ 304971 h 968948"/>
              <a:gd name="connsiteX354" fmla="*/ 17053352 w 20104098"/>
              <a:gd name="connsiteY354" fmla="*/ 456494 h 968948"/>
              <a:gd name="connsiteX355" fmla="*/ 16905170 w 20104098"/>
              <a:gd name="connsiteY355" fmla="*/ 306486 h 968948"/>
              <a:gd name="connsiteX356" fmla="*/ 17051838 w 20104098"/>
              <a:gd name="connsiteY356" fmla="*/ 153880 h 968948"/>
              <a:gd name="connsiteX357" fmla="*/ 16898247 w 20104098"/>
              <a:gd name="connsiteY357" fmla="*/ 3006 h 968948"/>
              <a:gd name="connsiteX358" fmla="*/ 16747898 w 20104098"/>
              <a:gd name="connsiteY358" fmla="*/ 151652 h 968948"/>
              <a:gd name="connsiteX359" fmla="*/ 16594948 w 20104098"/>
              <a:gd name="connsiteY359" fmla="*/ 1016 h 968948"/>
              <a:gd name="connsiteX360" fmla="*/ 16447415 w 20104098"/>
              <a:gd name="connsiteY360" fmla="*/ 153880 h 968948"/>
              <a:gd name="connsiteX361" fmla="*/ 16899331 w 20104098"/>
              <a:gd name="connsiteY361" fmla="*/ 609749 h 968948"/>
              <a:gd name="connsiteX362" fmla="*/ 16748758 w 20104098"/>
              <a:gd name="connsiteY362" fmla="*/ 760753 h 968948"/>
              <a:gd name="connsiteX363" fmla="*/ 16592570 w 20104098"/>
              <a:gd name="connsiteY363" fmla="*/ 612992 h 968948"/>
              <a:gd name="connsiteX364" fmla="*/ 16443517 w 20104098"/>
              <a:gd name="connsiteY364" fmla="*/ 760817 h 968948"/>
              <a:gd name="connsiteX365" fmla="*/ 16294468 w 20104098"/>
              <a:gd name="connsiteY365" fmla="*/ 611675 h 968948"/>
              <a:gd name="connsiteX366" fmla="*/ 16439626 w 20104098"/>
              <a:gd name="connsiteY366" fmla="*/ 459068 h 968948"/>
              <a:gd name="connsiteX367" fmla="*/ 16289925 w 20104098"/>
              <a:gd name="connsiteY367" fmla="*/ 305772 h 968948"/>
              <a:gd name="connsiteX368" fmla="*/ 16142390 w 20104098"/>
              <a:gd name="connsiteY368" fmla="*/ 459068 h 968948"/>
              <a:gd name="connsiteX369" fmla="*/ 16288625 w 20104098"/>
              <a:gd name="connsiteY369" fmla="*/ 611675 h 968948"/>
              <a:gd name="connsiteX370" fmla="*/ 16138276 w 20104098"/>
              <a:gd name="connsiteY370" fmla="*/ 761099 h 968948"/>
              <a:gd name="connsiteX371" fmla="*/ 15982306 w 20104098"/>
              <a:gd name="connsiteY371" fmla="*/ 612886 h 968948"/>
              <a:gd name="connsiteX372" fmla="*/ 15833471 w 20104098"/>
              <a:gd name="connsiteY372" fmla="*/ 761164 h 968948"/>
              <a:gd name="connsiteX373" fmla="*/ 15684640 w 20104098"/>
              <a:gd name="connsiteY373" fmla="*/ 611675 h 968948"/>
              <a:gd name="connsiteX374" fmla="*/ 15907024 w 20104098"/>
              <a:gd name="connsiteY374" fmla="*/ 383112 h 968948"/>
              <a:gd name="connsiteX375" fmla="*/ 16134603 w 20104098"/>
              <a:gd name="connsiteY375" fmla="*/ 153880 h 968948"/>
              <a:gd name="connsiteX376" fmla="*/ 15984902 w 20104098"/>
              <a:gd name="connsiteY376" fmla="*/ 929 h 968948"/>
              <a:gd name="connsiteX377" fmla="*/ 15832823 w 20104098"/>
              <a:gd name="connsiteY377" fmla="*/ 152325 h 968948"/>
              <a:gd name="connsiteX378" fmla="*/ 15679879 w 20104098"/>
              <a:gd name="connsiteY378" fmla="*/ 583 h 968948"/>
              <a:gd name="connsiteX379" fmla="*/ 15529101 w 20104098"/>
              <a:gd name="connsiteY379" fmla="*/ 151479 h 968948"/>
              <a:gd name="connsiteX380" fmla="*/ 15679012 w 20104098"/>
              <a:gd name="connsiteY380" fmla="*/ 304496 h 968948"/>
              <a:gd name="connsiteX381" fmla="*/ 15527798 w 20104098"/>
              <a:gd name="connsiteY381" fmla="*/ 457360 h 968948"/>
              <a:gd name="connsiteX382" fmla="*/ 15377881 w 20104098"/>
              <a:gd name="connsiteY382" fmla="*/ 308172 h 968948"/>
              <a:gd name="connsiteX383" fmla="*/ 15526286 w 20104098"/>
              <a:gd name="connsiteY383" fmla="*/ 154293 h 968948"/>
              <a:gd name="connsiteX384" fmla="*/ 15374637 w 20104098"/>
              <a:gd name="connsiteY384" fmla="*/ 433 h 968948"/>
              <a:gd name="connsiteX385" fmla="*/ 15222559 w 20104098"/>
              <a:gd name="connsiteY385" fmla="*/ 152476 h 968948"/>
              <a:gd name="connsiteX386" fmla="*/ 15069612 w 20104098"/>
              <a:gd name="connsiteY386" fmla="*/ 606 h 968948"/>
              <a:gd name="connsiteX387" fmla="*/ 14919701 w 20104098"/>
              <a:gd name="connsiteY387" fmla="*/ 151437 h 968948"/>
              <a:gd name="connsiteX388" fmla="*/ 15374418 w 20104098"/>
              <a:gd name="connsiteY388" fmla="*/ 609207 h 968948"/>
              <a:gd name="connsiteX389" fmla="*/ 15223422 w 20104098"/>
              <a:gd name="connsiteY389" fmla="*/ 761596 h 968948"/>
              <a:gd name="connsiteX390" fmla="*/ 15066800 w 20104098"/>
              <a:gd name="connsiteY390" fmla="*/ 612800 h 968948"/>
              <a:gd name="connsiteX391" fmla="*/ 14918182 w 20104098"/>
              <a:gd name="connsiteY391" fmla="*/ 761596 h 968948"/>
              <a:gd name="connsiteX392" fmla="*/ 14767621 w 20104098"/>
              <a:gd name="connsiteY392" fmla="*/ 612540 h 968948"/>
              <a:gd name="connsiteX393" fmla="*/ 14915156 w 20104098"/>
              <a:gd name="connsiteY393" fmla="*/ 459978 h 968948"/>
              <a:gd name="connsiteX394" fmla="*/ 14764590 w 20104098"/>
              <a:gd name="connsiteY394" fmla="*/ 305080 h 968948"/>
              <a:gd name="connsiteX395" fmla="*/ 14614459 w 20104098"/>
              <a:gd name="connsiteY395" fmla="*/ 456539 h 968948"/>
              <a:gd name="connsiteX396" fmla="*/ 14765019 w 20104098"/>
              <a:gd name="connsiteY396" fmla="*/ 609534 h 968948"/>
              <a:gd name="connsiteX397" fmla="*/ 14612729 w 20104098"/>
              <a:gd name="connsiteY397" fmla="*/ 761878 h 968948"/>
              <a:gd name="connsiteX398" fmla="*/ 14463675 w 20104098"/>
              <a:gd name="connsiteY398" fmla="*/ 613534 h 968948"/>
              <a:gd name="connsiteX399" fmla="*/ 14308783 w 20104098"/>
              <a:gd name="connsiteY399" fmla="*/ 760882 h 968948"/>
              <a:gd name="connsiteX400" fmla="*/ 14157998 w 20104098"/>
              <a:gd name="connsiteY400" fmla="*/ 612886 h 968948"/>
              <a:gd name="connsiteX401" fmla="*/ 14610562 w 20104098"/>
              <a:gd name="connsiteY401" fmla="*/ 155136 h 9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20104098" h="968948">
                <a:moveTo>
                  <a:pt x="9436316" y="159443"/>
                </a:moveTo>
                <a:lnTo>
                  <a:pt x="9507758" y="229297"/>
                </a:lnTo>
                <a:cubicBezTo>
                  <a:pt x="9538450" y="259387"/>
                  <a:pt x="9567385" y="289585"/>
                  <a:pt x="9575498" y="306486"/>
                </a:cubicBezTo>
                <a:cubicBezTo>
                  <a:pt x="9562354" y="328255"/>
                  <a:pt x="9501878" y="390863"/>
                  <a:pt x="9460323" y="428124"/>
                </a:cubicBezTo>
                <a:lnTo>
                  <a:pt x="9436316" y="447423"/>
                </a:lnTo>
                <a:lnTo>
                  <a:pt x="9412308" y="428124"/>
                </a:lnTo>
                <a:cubicBezTo>
                  <a:pt x="9370752" y="390863"/>
                  <a:pt x="9310276" y="328255"/>
                  <a:pt x="9297132" y="306486"/>
                </a:cubicBezTo>
                <a:cubicBezTo>
                  <a:pt x="9305247" y="289585"/>
                  <a:pt x="9334180" y="259387"/>
                  <a:pt x="9364871" y="229297"/>
                </a:cubicBezTo>
                <a:close/>
                <a:moveTo>
                  <a:pt x="14459567" y="0"/>
                </a:moveTo>
                <a:lnTo>
                  <a:pt x="14309647" y="150940"/>
                </a:lnTo>
                <a:lnTo>
                  <a:pt x="14158434" y="3288"/>
                </a:lnTo>
                <a:lnTo>
                  <a:pt x="14003758" y="152043"/>
                </a:lnTo>
                <a:lnTo>
                  <a:pt x="14154107" y="303935"/>
                </a:lnTo>
                <a:lnTo>
                  <a:pt x="14004406" y="456148"/>
                </a:lnTo>
                <a:lnTo>
                  <a:pt x="13852981" y="307740"/>
                </a:lnTo>
                <a:lnTo>
                  <a:pt x="14000944" y="154982"/>
                </a:lnTo>
                <a:lnTo>
                  <a:pt x="13853411" y="3093"/>
                </a:lnTo>
                <a:lnTo>
                  <a:pt x="13699383" y="151113"/>
                </a:lnTo>
                <a:lnTo>
                  <a:pt x="13548168" y="3179"/>
                </a:lnTo>
                <a:lnTo>
                  <a:pt x="13394358" y="151588"/>
                </a:lnTo>
                <a:lnTo>
                  <a:pt x="13620423" y="379587"/>
                </a:lnTo>
                <a:cubicBezTo>
                  <a:pt x="13663041" y="422366"/>
                  <a:pt x="13827234" y="575492"/>
                  <a:pt x="13846489" y="611675"/>
                </a:cubicBezTo>
                <a:cubicBezTo>
                  <a:pt x="13814254" y="653284"/>
                  <a:pt x="13738539" y="724310"/>
                  <a:pt x="13698517" y="760840"/>
                </a:cubicBezTo>
                <a:lnTo>
                  <a:pt x="13548598" y="613252"/>
                </a:lnTo>
                <a:cubicBezTo>
                  <a:pt x="13511827" y="633366"/>
                  <a:pt x="13433515" y="726365"/>
                  <a:pt x="13393276" y="760817"/>
                </a:cubicBezTo>
                <a:lnTo>
                  <a:pt x="13242281" y="612021"/>
                </a:lnTo>
                <a:cubicBezTo>
                  <a:pt x="13281653" y="554772"/>
                  <a:pt x="13346551" y="516253"/>
                  <a:pt x="13388948" y="459068"/>
                </a:cubicBezTo>
                <a:cubicBezTo>
                  <a:pt x="13367747" y="419750"/>
                  <a:pt x="13279275" y="345263"/>
                  <a:pt x="13243793" y="307720"/>
                </a:cubicBezTo>
                <a:lnTo>
                  <a:pt x="13089118" y="456734"/>
                </a:lnTo>
                <a:lnTo>
                  <a:pt x="13239685" y="609079"/>
                </a:lnTo>
                <a:cubicBezTo>
                  <a:pt x="13204424" y="652745"/>
                  <a:pt x="13128056" y="726083"/>
                  <a:pt x="13088252" y="760990"/>
                </a:cubicBezTo>
                <a:lnTo>
                  <a:pt x="12938768" y="612906"/>
                </a:lnTo>
                <a:cubicBezTo>
                  <a:pt x="12898749" y="635054"/>
                  <a:pt x="12826065" y="725285"/>
                  <a:pt x="12782799" y="760711"/>
                </a:cubicBezTo>
                <a:lnTo>
                  <a:pt x="12633310" y="612367"/>
                </a:lnTo>
                <a:lnTo>
                  <a:pt x="13085657" y="155632"/>
                </a:lnTo>
                <a:cubicBezTo>
                  <a:pt x="13062507" y="115687"/>
                  <a:pt x="12973598" y="38129"/>
                  <a:pt x="12938338" y="2811"/>
                </a:cubicBezTo>
                <a:lnTo>
                  <a:pt x="12784306" y="151460"/>
                </a:lnTo>
                <a:lnTo>
                  <a:pt x="12632881" y="2833"/>
                </a:lnTo>
                <a:cubicBezTo>
                  <a:pt x="12604760" y="21325"/>
                  <a:pt x="12501786" y="126282"/>
                  <a:pt x="12479718" y="153880"/>
                </a:cubicBezTo>
                <a:cubicBezTo>
                  <a:pt x="12514764" y="189047"/>
                  <a:pt x="12606704" y="269502"/>
                  <a:pt x="12626176" y="306486"/>
                </a:cubicBezTo>
                <a:lnTo>
                  <a:pt x="12479070" y="456734"/>
                </a:lnTo>
                <a:lnTo>
                  <a:pt x="12328068" y="307198"/>
                </a:lnTo>
                <a:lnTo>
                  <a:pt x="12475826" y="155610"/>
                </a:lnTo>
                <a:cubicBezTo>
                  <a:pt x="12453107" y="116485"/>
                  <a:pt x="12363335" y="35058"/>
                  <a:pt x="12327856" y="2942"/>
                </a:cubicBezTo>
                <a:lnTo>
                  <a:pt x="12174258" y="151739"/>
                </a:lnTo>
                <a:lnTo>
                  <a:pt x="12023051" y="2574"/>
                </a:lnTo>
                <a:lnTo>
                  <a:pt x="11869670" y="152152"/>
                </a:lnTo>
                <a:cubicBezTo>
                  <a:pt x="11921371" y="210458"/>
                  <a:pt x="12299297" y="569284"/>
                  <a:pt x="12321146" y="611675"/>
                </a:cubicBezTo>
                <a:cubicBezTo>
                  <a:pt x="12301250" y="639442"/>
                  <a:pt x="12199570" y="740402"/>
                  <a:pt x="12172317" y="760602"/>
                </a:cubicBezTo>
                <a:lnTo>
                  <a:pt x="12023698" y="612646"/>
                </a:lnTo>
                <a:cubicBezTo>
                  <a:pt x="11972641" y="644288"/>
                  <a:pt x="11919429" y="724375"/>
                  <a:pt x="11867075" y="760538"/>
                </a:cubicBezTo>
                <a:lnTo>
                  <a:pt x="11717163" y="611220"/>
                </a:lnTo>
                <a:cubicBezTo>
                  <a:pt x="11759344" y="558124"/>
                  <a:pt x="11823375" y="517919"/>
                  <a:pt x="11863615" y="459068"/>
                </a:cubicBezTo>
                <a:cubicBezTo>
                  <a:pt x="11847169" y="426583"/>
                  <a:pt x="11749391" y="334949"/>
                  <a:pt x="11717811" y="308044"/>
                </a:cubicBezTo>
                <a:lnTo>
                  <a:pt x="11564430" y="457273"/>
                </a:lnTo>
                <a:cubicBezTo>
                  <a:pt x="11592119" y="487422"/>
                  <a:pt x="11695742" y="581373"/>
                  <a:pt x="11711316" y="611675"/>
                </a:cubicBezTo>
                <a:cubicBezTo>
                  <a:pt x="11692062" y="638753"/>
                  <a:pt x="11588228" y="742456"/>
                  <a:pt x="11562046" y="760644"/>
                </a:cubicBezTo>
                <a:lnTo>
                  <a:pt x="11413650" y="612386"/>
                </a:lnTo>
                <a:lnTo>
                  <a:pt x="11260488" y="760471"/>
                </a:lnTo>
                <a:lnTo>
                  <a:pt x="11108410" y="611848"/>
                </a:lnTo>
                <a:lnTo>
                  <a:pt x="11560750" y="156129"/>
                </a:lnTo>
                <a:cubicBezTo>
                  <a:pt x="11542362" y="122587"/>
                  <a:pt x="11443070" y="27703"/>
                  <a:pt x="11412351" y="3157"/>
                </a:cubicBezTo>
                <a:cubicBezTo>
                  <a:pt x="11360214" y="39058"/>
                  <a:pt x="11310677" y="112594"/>
                  <a:pt x="11257888" y="150873"/>
                </a:cubicBezTo>
                <a:lnTo>
                  <a:pt x="11107974" y="2292"/>
                </a:lnTo>
                <a:lnTo>
                  <a:pt x="10954600" y="152194"/>
                </a:lnTo>
                <a:cubicBezTo>
                  <a:pt x="10998076" y="201744"/>
                  <a:pt x="11078336" y="260788"/>
                  <a:pt x="11100834" y="306486"/>
                </a:cubicBezTo>
                <a:cubicBezTo>
                  <a:pt x="11083528" y="333391"/>
                  <a:pt x="10978611" y="437960"/>
                  <a:pt x="10952434" y="455760"/>
                </a:cubicBezTo>
                <a:lnTo>
                  <a:pt x="10803381" y="306724"/>
                </a:lnTo>
                <a:lnTo>
                  <a:pt x="10950486" y="155956"/>
                </a:lnTo>
                <a:cubicBezTo>
                  <a:pt x="10932962" y="122975"/>
                  <a:pt x="10903760" y="102040"/>
                  <a:pt x="10878448" y="76670"/>
                </a:cubicBezTo>
                <a:cubicBezTo>
                  <a:pt x="10853568" y="51756"/>
                  <a:pt x="10828692" y="22405"/>
                  <a:pt x="10801868" y="3417"/>
                </a:cubicBezTo>
                <a:cubicBezTo>
                  <a:pt x="10750598" y="40443"/>
                  <a:pt x="10697814" y="118389"/>
                  <a:pt x="10647410" y="150636"/>
                </a:cubicBezTo>
                <a:cubicBezTo>
                  <a:pt x="10618639" y="121936"/>
                  <a:pt x="10521721" y="12826"/>
                  <a:pt x="10489274" y="3503"/>
                </a:cubicBezTo>
                <a:lnTo>
                  <a:pt x="10344764" y="152777"/>
                </a:lnTo>
                <a:lnTo>
                  <a:pt x="10683970" y="492267"/>
                </a:lnTo>
                <a:cubicBezTo>
                  <a:pt x="10709064" y="517246"/>
                  <a:pt x="10781318" y="581373"/>
                  <a:pt x="10795811" y="611675"/>
                </a:cubicBezTo>
                <a:lnTo>
                  <a:pt x="10650654" y="761164"/>
                </a:lnTo>
                <a:lnTo>
                  <a:pt x="10498792" y="612149"/>
                </a:lnTo>
                <a:lnTo>
                  <a:pt x="10345201" y="761122"/>
                </a:lnTo>
                <a:lnTo>
                  <a:pt x="10208312" y="626471"/>
                </a:lnTo>
                <a:lnTo>
                  <a:pt x="10208312" y="614896"/>
                </a:lnTo>
                <a:lnTo>
                  <a:pt x="10202566" y="620822"/>
                </a:lnTo>
                <a:lnTo>
                  <a:pt x="10193334" y="611739"/>
                </a:lnTo>
                <a:lnTo>
                  <a:pt x="10340438" y="461385"/>
                </a:lnTo>
                <a:cubicBezTo>
                  <a:pt x="10325728" y="432035"/>
                  <a:pt x="10217996" y="327357"/>
                  <a:pt x="10190520" y="309685"/>
                </a:cubicBezTo>
                <a:lnTo>
                  <a:pt x="10039524" y="457770"/>
                </a:lnTo>
                <a:lnTo>
                  <a:pt x="10185764" y="611675"/>
                </a:lnTo>
                <a:lnTo>
                  <a:pt x="10048788" y="752977"/>
                </a:lnTo>
                <a:lnTo>
                  <a:pt x="9978948" y="691019"/>
                </a:lnTo>
                <a:cubicBezTo>
                  <a:pt x="9952338" y="662769"/>
                  <a:pt x="9925892" y="633151"/>
                  <a:pt x="9903070" y="614617"/>
                </a:cubicBezTo>
                <a:lnTo>
                  <a:pt x="9894415" y="623652"/>
                </a:lnTo>
                <a:lnTo>
                  <a:pt x="9885278" y="614767"/>
                </a:lnTo>
                <a:lnTo>
                  <a:pt x="9743310" y="753636"/>
                </a:lnTo>
                <a:lnTo>
                  <a:pt x="9717788" y="733460"/>
                </a:lnTo>
                <a:cubicBezTo>
                  <a:pt x="9676265" y="696423"/>
                  <a:pt x="9615300" y="633070"/>
                  <a:pt x="9602158" y="611675"/>
                </a:cubicBezTo>
                <a:lnTo>
                  <a:pt x="9832330" y="380647"/>
                </a:lnTo>
                <a:cubicBezTo>
                  <a:pt x="9876464" y="336289"/>
                  <a:pt x="10026380" y="198370"/>
                  <a:pt x="10052770" y="153210"/>
                </a:cubicBezTo>
                <a:lnTo>
                  <a:pt x="9909130" y="4237"/>
                </a:lnTo>
                <a:lnTo>
                  <a:pt x="9899996" y="11042"/>
                </a:lnTo>
                <a:lnTo>
                  <a:pt x="9894584" y="5516"/>
                </a:lnTo>
                <a:cubicBezTo>
                  <a:pt x="9865052" y="10414"/>
                  <a:pt x="9822139" y="68537"/>
                  <a:pt x="9777518" y="112594"/>
                </a:cubicBezTo>
                <a:lnTo>
                  <a:pt x="9741874" y="141966"/>
                </a:lnTo>
                <a:lnTo>
                  <a:pt x="9673112" y="80855"/>
                </a:lnTo>
                <a:cubicBezTo>
                  <a:pt x="9647044" y="52939"/>
                  <a:pt x="9621304" y="23782"/>
                  <a:pt x="9597832" y="4737"/>
                </a:cubicBezTo>
                <a:lnTo>
                  <a:pt x="9591214" y="10437"/>
                </a:lnTo>
                <a:lnTo>
                  <a:pt x="9582638" y="2013"/>
                </a:lnTo>
                <a:lnTo>
                  <a:pt x="9436316" y="146028"/>
                </a:lnTo>
                <a:lnTo>
                  <a:pt x="9289994" y="2013"/>
                </a:lnTo>
                <a:lnTo>
                  <a:pt x="9281416" y="10439"/>
                </a:lnTo>
                <a:lnTo>
                  <a:pt x="9274796" y="4737"/>
                </a:lnTo>
                <a:cubicBezTo>
                  <a:pt x="9251326" y="23782"/>
                  <a:pt x="9225584" y="52939"/>
                  <a:pt x="9199517" y="80855"/>
                </a:cubicBezTo>
                <a:lnTo>
                  <a:pt x="9130756" y="141966"/>
                </a:lnTo>
                <a:lnTo>
                  <a:pt x="9095108" y="112594"/>
                </a:lnTo>
                <a:cubicBezTo>
                  <a:pt x="9050490" y="68537"/>
                  <a:pt x="9007574" y="10414"/>
                  <a:pt x="8978046" y="5516"/>
                </a:cubicBezTo>
                <a:lnTo>
                  <a:pt x="8972634" y="11042"/>
                </a:lnTo>
                <a:lnTo>
                  <a:pt x="8963504" y="4237"/>
                </a:lnTo>
                <a:lnTo>
                  <a:pt x="8819860" y="153210"/>
                </a:lnTo>
                <a:cubicBezTo>
                  <a:pt x="8846249" y="198370"/>
                  <a:pt x="8996166" y="336289"/>
                  <a:pt x="9040297" y="380647"/>
                </a:cubicBezTo>
                <a:lnTo>
                  <a:pt x="9270474" y="611675"/>
                </a:lnTo>
                <a:cubicBezTo>
                  <a:pt x="9257330" y="633070"/>
                  <a:pt x="9196364" y="696423"/>
                  <a:pt x="9154838" y="733460"/>
                </a:cubicBezTo>
                <a:lnTo>
                  <a:pt x="9129320" y="753636"/>
                </a:lnTo>
                <a:lnTo>
                  <a:pt x="8987348" y="614767"/>
                </a:lnTo>
                <a:lnTo>
                  <a:pt x="8978214" y="623652"/>
                </a:lnTo>
                <a:lnTo>
                  <a:pt x="8969560" y="614617"/>
                </a:lnTo>
                <a:cubicBezTo>
                  <a:pt x="8946736" y="633151"/>
                  <a:pt x="8920292" y="662769"/>
                  <a:pt x="8893682" y="691019"/>
                </a:cubicBezTo>
                <a:lnTo>
                  <a:pt x="8823841" y="752974"/>
                </a:lnTo>
                <a:lnTo>
                  <a:pt x="8686866" y="611675"/>
                </a:lnTo>
                <a:lnTo>
                  <a:pt x="8833106" y="457770"/>
                </a:lnTo>
                <a:lnTo>
                  <a:pt x="8682108" y="309685"/>
                </a:lnTo>
                <a:cubicBezTo>
                  <a:pt x="8654634" y="327357"/>
                  <a:pt x="8546902" y="432035"/>
                  <a:pt x="8532192" y="461385"/>
                </a:cubicBezTo>
                <a:lnTo>
                  <a:pt x="8679296" y="611739"/>
                </a:lnTo>
                <a:lnTo>
                  <a:pt x="8670064" y="620822"/>
                </a:lnTo>
                <a:lnTo>
                  <a:pt x="8664318" y="614896"/>
                </a:lnTo>
                <a:lnTo>
                  <a:pt x="8664318" y="626471"/>
                </a:lnTo>
                <a:lnTo>
                  <a:pt x="8527432" y="761122"/>
                </a:lnTo>
                <a:lnTo>
                  <a:pt x="8373838" y="612149"/>
                </a:lnTo>
                <a:lnTo>
                  <a:pt x="8221976" y="761164"/>
                </a:lnTo>
                <a:lnTo>
                  <a:pt x="8076821" y="611675"/>
                </a:lnTo>
                <a:cubicBezTo>
                  <a:pt x="8091312" y="581373"/>
                  <a:pt x="8163566" y="517246"/>
                  <a:pt x="8188662" y="492267"/>
                </a:cubicBezTo>
                <a:lnTo>
                  <a:pt x="8527866" y="152777"/>
                </a:lnTo>
                <a:lnTo>
                  <a:pt x="8383358" y="3503"/>
                </a:lnTo>
                <a:cubicBezTo>
                  <a:pt x="8350908" y="12826"/>
                  <a:pt x="8253993" y="121936"/>
                  <a:pt x="8225220" y="150636"/>
                </a:cubicBezTo>
                <a:cubicBezTo>
                  <a:pt x="8174816" y="118389"/>
                  <a:pt x="8122032" y="40443"/>
                  <a:pt x="8070762" y="3417"/>
                </a:cubicBezTo>
                <a:cubicBezTo>
                  <a:pt x="8043936" y="22405"/>
                  <a:pt x="8019060" y="51756"/>
                  <a:pt x="7994182" y="76670"/>
                </a:cubicBezTo>
                <a:cubicBezTo>
                  <a:pt x="7968870" y="102040"/>
                  <a:pt x="7939667" y="122975"/>
                  <a:pt x="7922144" y="155956"/>
                </a:cubicBezTo>
                <a:lnTo>
                  <a:pt x="8069246" y="306724"/>
                </a:lnTo>
                <a:lnTo>
                  <a:pt x="7920196" y="455760"/>
                </a:lnTo>
                <a:cubicBezTo>
                  <a:pt x="7894020" y="437960"/>
                  <a:pt x="7789102" y="333391"/>
                  <a:pt x="7771796" y="306486"/>
                </a:cubicBezTo>
                <a:cubicBezTo>
                  <a:pt x="7794294" y="260788"/>
                  <a:pt x="7874551" y="201744"/>
                  <a:pt x="7918034" y="152194"/>
                </a:cubicBezTo>
                <a:lnTo>
                  <a:pt x="7764656" y="2292"/>
                </a:lnTo>
                <a:lnTo>
                  <a:pt x="7614740" y="150873"/>
                </a:lnTo>
                <a:cubicBezTo>
                  <a:pt x="7561955" y="112594"/>
                  <a:pt x="7512416" y="39058"/>
                  <a:pt x="7460281" y="3157"/>
                </a:cubicBezTo>
                <a:cubicBezTo>
                  <a:pt x="7429562" y="27703"/>
                  <a:pt x="7330267" y="122587"/>
                  <a:pt x="7311880" y="156129"/>
                </a:cubicBezTo>
                <a:lnTo>
                  <a:pt x="7764225" y="611848"/>
                </a:lnTo>
                <a:lnTo>
                  <a:pt x="7612144" y="760471"/>
                </a:lnTo>
                <a:lnTo>
                  <a:pt x="7458982" y="612386"/>
                </a:lnTo>
                <a:lnTo>
                  <a:pt x="7310582" y="760644"/>
                </a:lnTo>
                <a:cubicBezTo>
                  <a:pt x="7284406" y="742456"/>
                  <a:pt x="7180568" y="638753"/>
                  <a:pt x="7161314" y="611675"/>
                </a:cubicBezTo>
                <a:cubicBezTo>
                  <a:pt x="7176888" y="581373"/>
                  <a:pt x="7280513" y="487422"/>
                  <a:pt x="7308200" y="457273"/>
                </a:cubicBezTo>
                <a:lnTo>
                  <a:pt x="7154825" y="308044"/>
                </a:lnTo>
                <a:cubicBezTo>
                  <a:pt x="7123241" y="334949"/>
                  <a:pt x="7025460" y="426583"/>
                  <a:pt x="7009016" y="459068"/>
                </a:cubicBezTo>
                <a:cubicBezTo>
                  <a:pt x="7049256" y="517919"/>
                  <a:pt x="7113290" y="558124"/>
                  <a:pt x="7155472" y="611220"/>
                </a:cubicBezTo>
                <a:lnTo>
                  <a:pt x="7005557" y="760538"/>
                </a:lnTo>
                <a:cubicBezTo>
                  <a:pt x="6953206" y="724375"/>
                  <a:pt x="6899988" y="644288"/>
                  <a:pt x="6848934" y="612646"/>
                </a:cubicBezTo>
                <a:lnTo>
                  <a:pt x="6700316" y="760602"/>
                </a:lnTo>
                <a:cubicBezTo>
                  <a:pt x="6673058" y="740402"/>
                  <a:pt x="6571382" y="639442"/>
                  <a:pt x="6551482" y="611675"/>
                </a:cubicBezTo>
                <a:cubicBezTo>
                  <a:pt x="6573332" y="569284"/>
                  <a:pt x="6951256" y="210458"/>
                  <a:pt x="7002960" y="152152"/>
                </a:cubicBezTo>
                <a:lnTo>
                  <a:pt x="6849582" y="2574"/>
                </a:lnTo>
                <a:lnTo>
                  <a:pt x="6698368" y="151739"/>
                </a:lnTo>
                <a:lnTo>
                  <a:pt x="6544774" y="2942"/>
                </a:lnTo>
                <a:cubicBezTo>
                  <a:pt x="6509297" y="35058"/>
                  <a:pt x="6419522" y="116485"/>
                  <a:pt x="6396806" y="155610"/>
                </a:cubicBezTo>
                <a:lnTo>
                  <a:pt x="6544559" y="307198"/>
                </a:lnTo>
                <a:lnTo>
                  <a:pt x="6393560" y="456734"/>
                </a:lnTo>
                <a:lnTo>
                  <a:pt x="6246458" y="306486"/>
                </a:lnTo>
                <a:cubicBezTo>
                  <a:pt x="6265926" y="269502"/>
                  <a:pt x="6357866" y="189047"/>
                  <a:pt x="6392912" y="153880"/>
                </a:cubicBezTo>
                <a:cubicBezTo>
                  <a:pt x="6370848" y="126282"/>
                  <a:pt x="6267872" y="21325"/>
                  <a:pt x="6239750" y="2833"/>
                </a:cubicBezTo>
                <a:lnTo>
                  <a:pt x="6088323" y="151460"/>
                </a:lnTo>
                <a:lnTo>
                  <a:pt x="5934294" y="2811"/>
                </a:lnTo>
                <a:cubicBezTo>
                  <a:pt x="5899032" y="38129"/>
                  <a:pt x="5810122" y="115687"/>
                  <a:pt x="5786975" y="155632"/>
                </a:cubicBezTo>
                <a:lnTo>
                  <a:pt x="6239318" y="612367"/>
                </a:lnTo>
                <a:lnTo>
                  <a:pt x="6089834" y="760711"/>
                </a:lnTo>
                <a:cubicBezTo>
                  <a:pt x="6046570" y="725285"/>
                  <a:pt x="5973883" y="635054"/>
                  <a:pt x="5933862" y="612906"/>
                </a:cubicBezTo>
                <a:lnTo>
                  <a:pt x="5784379" y="760990"/>
                </a:lnTo>
                <a:cubicBezTo>
                  <a:pt x="5744573" y="726083"/>
                  <a:pt x="5668209" y="652745"/>
                  <a:pt x="5632946" y="609079"/>
                </a:cubicBezTo>
                <a:lnTo>
                  <a:pt x="5783512" y="456734"/>
                </a:lnTo>
                <a:lnTo>
                  <a:pt x="5628838" y="307720"/>
                </a:lnTo>
                <a:cubicBezTo>
                  <a:pt x="5593358" y="345263"/>
                  <a:pt x="5504880" y="419750"/>
                  <a:pt x="5483682" y="459068"/>
                </a:cubicBezTo>
                <a:cubicBezTo>
                  <a:pt x="5526081" y="516253"/>
                  <a:pt x="5590980" y="554772"/>
                  <a:pt x="5630350" y="612021"/>
                </a:cubicBezTo>
                <a:lnTo>
                  <a:pt x="5479354" y="760817"/>
                </a:lnTo>
                <a:cubicBezTo>
                  <a:pt x="5439116" y="726365"/>
                  <a:pt x="5360804" y="633366"/>
                  <a:pt x="5324030" y="613252"/>
                </a:cubicBezTo>
                <a:lnTo>
                  <a:pt x="5174114" y="760840"/>
                </a:lnTo>
                <a:cubicBezTo>
                  <a:pt x="5134092" y="724310"/>
                  <a:pt x="5058376" y="653284"/>
                  <a:pt x="5026142" y="611675"/>
                </a:cubicBezTo>
                <a:cubicBezTo>
                  <a:pt x="5045398" y="575492"/>
                  <a:pt x="5209590" y="422366"/>
                  <a:pt x="5252208" y="379587"/>
                </a:cubicBezTo>
                <a:lnTo>
                  <a:pt x="5478272" y="151588"/>
                </a:lnTo>
                <a:lnTo>
                  <a:pt x="5324462" y="3179"/>
                </a:lnTo>
                <a:lnTo>
                  <a:pt x="5173248" y="151113"/>
                </a:lnTo>
                <a:lnTo>
                  <a:pt x="5019220" y="3093"/>
                </a:lnTo>
                <a:lnTo>
                  <a:pt x="4871686" y="154982"/>
                </a:lnTo>
                <a:lnTo>
                  <a:pt x="5019655" y="307740"/>
                </a:lnTo>
                <a:lnTo>
                  <a:pt x="4868224" y="456148"/>
                </a:lnTo>
                <a:lnTo>
                  <a:pt x="4718525" y="303935"/>
                </a:lnTo>
                <a:lnTo>
                  <a:pt x="4868872" y="152043"/>
                </a:lnTo>
                <a:lnTo>
                  <a:pt x="4714198" y="3288"/>
                </a:lnTo>
                <a:lnTo>
                  <a:pt x="4562984" y="150940"/>
                </a:lnTo>
                <a:lnTo>
                  <a:pt x="4413068" y="0"/>
                </a:lnTo>
                <a:lnTo>
                  <a:pt x="4262068" y="155136"/>
                </a:lnTo>
                <a:lnTo>
                  <a:pt x="4714630" y="612886"/>
                </a:lnTo>
                <a:lnTo>
                  <a:pt x="4563848" y="760882"/>
                </a:lnTo>
                <a:cubicBezTo>
                  <a:pt x="4531182" y="730063"/>
                  <a:pt x="4439240" y="628696"/>
                  <a:pt x="4408956" y="613534"/>
                </a:cubicBezTo>
                <a:lnTo>
                  <a:pt x="4259906" y="761878"/>
                </a:lnTo>
                <a:lnTo>
                  <a:pt x="4107608" y="609534"/>
                </a:lnTo>
                <a:lnTo>
                  <a:pt x="4258174" y="456539"/>
                </a:lnTo>
                <a:lnTo>
                  <a:pt x="4108040" y="305080"/>
                </a:lnTo>
                <a:lnTo>
                  <a:pt x="3957479" y="459978"/>
                </a:lnTo>
                <a:lnTo>
                  <a:pt x="4105012" y="612540"/>
                </a:lnTo>
                <a:lnTo>
                  <a:pt x="3954448" y="761596"/>
                </a:lnTo>
                <a:lnTo>
                  <a:pt x="3805830" y="612800"/>
                </a:lnTo>
                <a:cubicBezTo>
                  <a:pt x="3772732" y="630555"/>
                  <a:pt x="3685768" y="728570"/>
                  <a:pt x="3649208" y="761596"/>
                </a:cubicBezTo>
                <a:lnTo>
                  <a:pt x="3498208" y="609207"/>
                </a:lnTo>
                <a:lnTo>
                  <a:pt x="3952934" y="151437"/>
                </a:lnTo>
                <a:lnTo>
                  <a:pt x="3803018" y="606"/>
                </a:lnTo>
                <a:lnTo>
                  <a:pt x="3650072" y="152476"/>
                </a:lnTo>
                <a:lnTo>
                  <a:pt x="3497994" y="433"/>
                </a:lnTo>
                <a:lnTo>
                  <a:pt x="3346349" y="154293"/>
                </a:lnTo>
                <a:lnTo>
                  <a:pt x="3494748" y="308172"/>
                </a:lnTo>
                <a:lnTo>
                  <a:pt x="3344832" y="457360"/>
                </a:lnTo>
                <a:lnTo>
                  <a:pt x="3193620" y="304496"/>
                </a:lnTo>
                <a:lnTo>
                  <a:pt x="3343535" y="151479"/>
                </a:lnTo>
                <a:lnTo>
                  <a:pt x="3192752" y="583"/>
                </a:lnTo>
                <a:lnTo>
                  <a:pt x="3039806" y="152325"/>
                </a:lnTo>
                <a:lnTo>
                  <a:pt x="2887728" y="929"/>
                </a:lnTo>
                <a:lnTo>
                  <a:pt x="2738028" y="153880"/>
                </a:lnTo>
                <a:cubicBezTo>
                  <a:pt x="2798816" y="227133"/>
                  <a:pt x="2894868" y="312303"/>
                  <a:pt x="2965608" y="383112"/>
                </a:cubicBezTo>
                <a:cubicBezTo>
                  <a:pt x="3009092" y="426564"/>
                  <a:pt x="3167660" y="573178"/>
                  <a:pt x="3187996" y="611675"/>
                </a:cubicBezTo>
                <a:cubicBezTo>
                  <a:pt x="3163980" y="644720"/>
                  <a:pt x="3072256" y="733653"/>
                  <a:pt x="3039158" y="761164"/>
                </a:cubicBezTo>
                <a:lnTo>
                  <a:pt x="2890324" y="612886"/>
                </a:lnTo>
                <a:cubicBezTo>
                  <a:pt x="2850736" y="635506"/>
                  <a:pt x="2776752" y="725262"/>
                  <a:pt x="2734352" y="761099"/>
                </a:cubicBezTo>
                <a:lnTo>
                  <a:pt x="2584004" y="611675"/>
                </a:lnTo>
                <a:cubicBezTo>
                  <a:pt x="2623376" y="555355"/>
                  <a:pt x="2688708" y="516881"/>
                  <a:pt x="2730240" y="459068"/>
                </a:cubicBezTo>
                <a:cubicBezTo>
                  <a:pt x="2711636" y="423904"/>
                  <a:pt x="2618184" y="340269"/>
                  <a:pt x="2582708" y="305772"/>
                </a:cubicBezTo>
                <a:lnTo>
                  <a:pt x="2433004" y="459068"/>
                </a:lnTo>
                <a:cubicBezTo>
                  <a:pt x="2470864" y="501459"/>
                  <a:pt x="2555232" y="567944"/>
                  <a:pt x="2578164" y="611675"/>
                </a:cubicBezTo>
                <a:cubicBezTo>
                  <a:pt x="2551986" y="645887"/>
                  <a:pt x="2462642" y="733893"/>
                  <a:pt x="2429110" y="760817"/>
                </a:cubicBezTo>
                <a:lnTo>
                  <a:pt x="2280060" y="612992"/>
                </a:lnTo>
                <a:cubicBezTo>
                  <a:pt x="2232036" y="641823"/>
                  <a:pt x="2174492" y="723359"/>
                  <a:pt x="2123870" y="760753"/>
                </a:cubicBezTo>
                <a:lnTo>
                  <a:pt x="1973304" y="609749"/>
                </a:lnTo>
                <a:lnTo>
                  <a:pt x="2425218" y="153880"/>
                </a:lnTo>
                <a:cubicBezTo>
                  <a:pt x="2406180" y="118844"/>
                  <a:pt x="2312728" y="34280"/>
                  <a:pt x="2277680" y="1016"/>
                </a:cubicBezTo>
                <a:lnTo>
                  <a:pt x="2124736" y="151652"/>
                </a:lnTo>
                <a:lnTo>
                  <a:pt x="1974388" y="3006"/>
                </a:lnTo>
                <a:cubicBezTo>
                  <a:pt x="1944102" y="23056"/>
                  <a:pt x="1845456" y="124359"/>
                  <a:pt x="1820792" y="153880"/>
                </a:cubicBezTo>
                <a:cubicBezTo>
                  <a:pt x="1856054" y="187534"/>
                  <a:pt x="1948428" y="269092"/>
                  <a:pt x="1967464" y="306486"/>
                </a:cubicBezTo>
                <a:cubicBezTo>
                  <a:pt x="1947130" y="336593"/>
                  <a:pt x="1849564" y="431169"/>
                  <a:pt x="1819280" y="456494"/>
                </a:cubicBezTo>
                <a:lnTo>
                  <a:pt x="1668712" y="304971"/>
                </a:lnTo>
                <a:lnTo>
                  <a:pt x="1815384" y="153880"/>
                </a:lnTo>
                <a:cubicBezTo>
                  <a:pt x="1796996" y="119818"/>
                  <a:pt x="1702030" y="30991"/>
                  <a:pt x="1669146" y="3070"/>
                </a:cubicBezTo>
                <a:cubicBezTo>
                  <a:pt x="1620040" y="35750"/>
                  <a:pt x="1565092" y="110992"/>
                  <a:pt x="1514472" y="151437"/>
                </a:cubicBezTo>
                <a:lnTo>
                  <a:pt x="1362174" y="1795"/>
                </a:lnTo>
                <a:lnTo>
                  <a:pt x="1212692" y="153880"/>
                </a:lnTo>
                <a:cubicBezTo>
                  <a:pt x="1284944" y="231784"/>
                  <a:pt x="1363904" y="305599"/>
                  <a:pt x="1440272" y="382118"/>
                </a:cubicBezTo>
                <a:cubicBezTo>
                  <a:pt x="1478994" y="420939"/>
                  <a:pt x="1646646" y="578863"/>
                  <a:pt x="1662438" y="611675"/>
                </a:cubicBezTo>
                <a:cubicBezTo>
                  <a:pt x="1643836" y="638362"/>
                  <a:pt x="1539564" y="742197"/>
                  <a:pt x="1513824" y="760279"/>
                </a:cubicBezTo>
                <a:lnTo>
                  <a:pt x="1364334" y="613252"/>
                </a:lnTo>
                <a:cubicBezTo>
                  <a:pt x="1312636" y="646320"/>
                  <a:pt x="1261364" y="725154"/>
                  <a:pt x="1208580" y="760321"/>
                </a:cubicBezTo>
                <a:lnTo>
                  <a:pt x="1057800" y="611675"/>
                </a:lnTo>
                <a:cubicBezTo>
                  <a:pt x="1099336" y="561714"/>
                  <a:pt x="1168776" y="514003"/>
                  <a:pt x="1204904" y="459068"/>
                </a:cubicBezTo>
                <a:cubicBezTo>
                  <a:pt x="1188680" y="426324"/>
                  <a:pt x="1090466" y="332699"/>
                  <a:pt x="1057150" y="306701"/>
                </a:cubicBezTo>
                <a:lnTo>
                  <a:pt x="907452" y="459068"/>
                </a:lnTo>
                <a:cubicBezTo>
                  <a:pt x="932760" y="485563"/>
                  <a:pt x="955908" y="507840"/>
                  <a:pt x="982518" y="534527"/>
                </a:cubicBezTo>
                <a:cubicBezTo>
                  <a:pt x="1006310" y="558166"/>
                  <a:pt x="1039412" y="585722"/>
                  <a:pt x="1054554" y="613642"/>
                </a:cubicBezTo>
                <a:lnTo>
                  <a:pt x="903992" y="760321"/>
                </a:lnTo>
                <a:lnTo>
                  <a:pt x="752342" y="611761"/>
                </a:lnTo>
                <a:lnTo>
                  <a:pt x="598750" y="760385"/>
                </a:lnTo>
                <a:lnTo>
                  <a:pt x="448400" y="610246"/>
                </a:lnTo>
                <a:lnTo>
                  <a:pt x="899880" y="153880"/>
                </a:lnTo>
                <a:cubicBezTo>
                  <a:pt x="883440" y="121481"/>
                  <a:pt x="784792" y="26581"/>
                  <a:pt x="753424" y="3352"/>
                </a:cubicBezTo>
                <a:cubicBezTo>
                  <a:pt x="701072" y="40487"/>
                  <a:pt x="651532" y="114648"/>
                  <a:pt x="598962" y="150809"/>
                </a:cubicBezTo>
                <a:cubicBezTo>
                  <a:pt x="560026" y="112700"/>
                  <a:pt x="487988" y="31145"/>
                  <a:pt x="446884" y="2400"/>
                </a:cubicBezTo>
                <a:lnTo>
                  <a:pt x="297620" y="153880"/>
                </a:lnTo>
                <a:cubicBezTo>
                  <a:pt x="338720" y="199600"/>
                  <a:pt x="421142" y="262409"/>
                  <a:pt x="442126" y="306486"/>
                </a:cubicBezTo>
                <a:cubicBezTo>
                  <a:pt x="424820" y="333888"/>
                  <a:pt x="320116" y="438544"/>
                  <a:pt x="293724" y="455456"/>
                </a:cubicBezTo>
                <a:lnTo>
                  <a:pt x="143808" y="305426"/>
                </a:lnTo>
                <a:lnTo>
                  <a:pt x="289830" y="153880"/>
                </a:lnTo>
                <a:cubicBezTo>
                  <a:pt x="276204" y="126109"/>
                  <a:pt x="168904" y="22017"/>
                  <a:pt x="140996" y="3330"/>
                </a:cubicBezTo>
                <a:lnTo>
                  <a:pt x="0" y="139501"/>
                </a:lnTo>
                <a:lnTo>
                  <a:pt x="0" y="466244"/>
                </a:lnTo>
                <a:lnTo>
                  <a:pt x="86698" y="552804"/>
                </a:lnTo>
                <a:cubicBezTo>
                  <a:pt x="107464" y="573437"/>
                  <a:pt x="125636" y="586347"/>
                  <a:pt x="139264" y="613966"/>
                </a:cubicBezTo>
                <a:lnTo>
                  <a:pt x="0" y="748992"/>
                </a:lnTo>
                <a:lnTo>
                  <a:pt x="0" y="968948"/>
                </a:lnTo>
                <a:lnTo>
                  <a:pt x="8664318" y="968948"/>
                </a:lnTo>
                <a:lnTo>
                  <a:pt x="10208312" y="968948"/>
                </a:lnTo>
                <a:lnTo>
                  <a:pt x="20104098" y="968948"/>
                </a:lnTo>
                <a:lnTo>
                  <a:pt x="20104098" y="454523"/>
                </a:lnTo>
                <a:lnTo>
                  <a:pt x="20104027" y="454571"/>
                </a:lnTo>
                <a:cubicBezTo>
                  <a:pt x="20073091" y="436880"/>
                  <a:pt x="19973795" y="337542"/>
                  <a:pt x="19955843" y="306486"/>
                </a:cubicBezTo>
                <a:lnTo>
                  <a:pt x="20103811" y="156930"/>
                </a:lnTo>
                <a:lnTo>
                  <a:pt x="20104098" y="157215"/>
                </a:lnTo>
                <a:lnTo>
                  <a:pt x="20104098" y="149509"/>
                </a:lnTo>
                <a:lnTo>
                  <a:pt x="20104027" y="149556"/>
                </a:lnTo>
                <a:cubicBezTo>
                  <a:pt x="20054488" y="122109"/>
                  <a:pt x="19998243" y="42542"/>
                  <a:pt x="19951515" y="4606"/>
                </a:cubicBezTo>
                <a:cubicBezTo>
                  <a:pt x="19901327" y="33783"/>
                  <a:pt x="19847892" y="107835"/>
                  <a:pt x="19798787" y="149492"/>
                </a:cubicBezTo>
                <a:cubicBezTo>
                  <a:pt x="19749032" y="120423"/>
                  <a:pt x="19693867" y="42606"/>
                  <a:pt x="19646275" y="4628"/>
                </a:cubicBezTo>
                <a:cubicBezTo>
                  <a:pt x="19614475" y="23402"/>
                  <a:pt x="19595435" y="48576"/>
                  <a:pt x="19571856" y="72020"/>
                </a:cubicBezTo>
                <a:cubicBezTo>
                  <a:pt x="19545247" y="98601"/>
                  <a:pt x="19513883" y="120465"/>
                  <a:pt x="19498087" y="153880"/>
                </a:cubicBezTo>
                <a:cubicBezTo>
                  <a:pt x="19518422" y="188851"/>
                  <a:pt x="19773043" y="434630"/>
                  <a:pt x="19836211" y="497911"/>
                </a:cubicBezTo>
                <a:cubicBezTo>
                  <a:pt x="19870391" y="531953"/>
                  <a:pt x="19921880" y="577761"/>
                  <a:pt x="19948056" y="611675"/>
                </a:cubicBezTo>
                <a:cubicBezTo>
                  <a:pt x="19931611" y="638426"/>
                  <a:pt x="19827127" y="746024"/>
                  <a:pt x="19798787" y="759132"/>
                </a:cubicBezTo>
                <a:lnTo>
                  <a:pt x="19647140" y="613598"/>
                </a:lnTo>
                <a:cubicBezTo>
                  <a:pt x="19616635" y="644829"/>
                  <a:pt x="19524047" y="745312"/>
                  <a:pt x="19493544" y="759132"/>
                </a:cubicBezTo>
                <a:lnTo>
                  <a:pt x="19343198" y="614184"/>
                </a:lnTo>
                <a:cubicBezTo>
                  <a:pt x="19360287" y="580661"/>
                  <a:pt x="19462828" y="485021"/>
                  <a:pt x="19490515" y="459068"/>
                </a:cubicBezTo>
                <a:lnTo>
                  <a:pt x="19342115" y="308409"/>
                </a:lnTo>
                <a:cubicBezTo>
                  <a:pt x="19313992" y="325994"/>
                  <a:pt x="19206260" y="430519"/>
                  <a:pt x="19193065" y="459068"/>
                </a:cubicBezTo>
                <a:lnTo>
                  <a:pt x="19339088" y="610419"/>
                </a:lnTo>
                <a:lnTo>
                  <a:pt x="19188953" y="759910"/>
                </a:lnTo>
                <a:lnTo>
                  <a:pt x="19036875" y="613489"/>
                </a:lnTo>
                <a:lnTo>
                  <a:pt x="18883713" y="759737"/>
                </a:lnTo>
                <a:lnTo>
                  <a:pt x="18733364" y="613966"/>
                </a:lnTo>
                <a:cubicBezTo>
                  <a:pt x="18746993" y="586347"/>
                  <a:pt x="18765165" y="573437"/>
                  <a:pt x="18785931" y="552804"/>
                </a:cubicBezTo>
                <a:lnTo>
                  <a:pt x="19185494" y="153880"/>
                </a:lnTo>
                <a:lnTo>
                  <a:pt x="19037089" y="3330"/>
                </a:lnTo>
                <a:lnTo>
                  <a:pt x="18883713" y="150203"/>
                </a:lnTo>
                <a:lnTo>
                  <a:pt x="18731633" y="3330"/>
                </a:lnTo>
                <a:cubicBezTo>
                  <a:pt x="18703727" y="22017"/>
                  <a:pt x="18596427" y="126109"/>
                  <a:pt x="18582801" y="153880"/>
                </a:cubicBezTo>
                <a:lnTo>
                  <a:pt x="18728823" y="305426"/>
                </a:lnTo>
                <a:lnTo>
                  <a:pt x="18578908" y="455456"/>
                </a:lnTo>
                <a:cubicBezTo>
                  <a:pt x="18552514" y="438544"/>
                  <a:pt x="18447810" y="333888"/>
                  <a:pt x="18430504" y="306486"/>
                </a:cubicBezTo>
                <a:cubicBezTo>
                  <a:pt x="18451491" y="262409"/>
                  <a:pt x="18533910" y="199600"/>
                  <a:pt x="18575011" y="153880"/>
                </a:cubicBezTo>
                <a:lnTo>
                  <a:pt x="18425746" y="2400"/>
                </a:lnTo>
                <a:cubicBezTo>
                  <a:pt x="18384643" y="31145"/>
                  <a:pt x="18312603" y="112700"/>
                  <a:pt x="18273671" y="150809"/>
                </a:cubicBezTo>
                <a:cubicBezTo>
                  <a:pt x="18221098" y="114648"/>
                  <a:pt x="18171560" y="40487"/>
                  <a:pt x="18119206" y="3352"/>
                </a:cubicBezTo>
                <a:cubicBezTo>
                  <a:pt x="18087838" y="26581"/>
                  <a:pt x="17989194" y="121481"/>
                  <a:pt x="17972748" y="153880"/>
                </a:cubicBezTo>
                <a:lnTo>
                  <a:pt x="18424230" y="610246"/>
                </a:lnTo>
                <a:lnTo>
                  <a:pt x="18273882" y="760385"/>
                </a:lnTo>
                <a:lnTo>
                  <a:pt x="18120290" y="611761"/>
                </a:lnTo>
                <a:lnTo>
                  <a:pt x="17968640" y="760321"/>
                </a:lnTo>
                <a:lnTo>
                  <a:pt x="17818081" y="613642"/>
                </a:lnTo>
                <a:cubicBezTo>
                  <a:pt x="17833220" y="585722"/>
                  <a:pt x="17866318" y="558166"/>
                  <a:pt x="17890116" y="534527"/>
                </a:cubicBezTo>
                <a:cubicBezTo>
                  <a:pt x="17916722" y="507840"/>
                  <a:pt x="17939869" y="485563"/>
                  <a:pt x="17965179" y="459068"/>
                </a:cubicBezTo>
                <a:lnTo>
                  <a:pt x="17815479" y="306701"/>
                </a:lnTo>
                <a:cubicBezTo>
                  <a:pt x="17782163" y="332699"/>
                  <a:pt x="17683954" y="426324"/>
                  <a:pt x="17667730" y="459068"/>
                </a:cubicBezTo>
                <a:cubicBezTo>
                  <a:pt x="17703857" y="514003"/>
                  <a:pt x="17773296" y="561714"/>
                  <a:pt x="17814830" y="611675"/>
                </a:cubicBezTo>
                <a:lnTo>
                  <a:pt x="17664046" y="760321"/>
                </a:lnTo>
                <a:cubicBezTo>
                  <a:pt x="17611270" y="725154"/>
                  <a:pt x="17560001" y="646320"/>
                  <a:pt x="17508294" y="613252"/>
                </a:cubicBezTo>
                <a:lnTo>
                  <a:pt x="17358806" y="760279"/>
                </a:lnTo>
                <a:cubicBezTo>
                  <a:pt x="17333071" y="742197"/>
                  <a:pt x="17228801" y="638362"/>
                  <a:pt x="17210189" y="611675"/>
                </a:cubicBezTo>
                <a:cubicBezTo>
                  <a:pt x="17225987" y="578863"/>
                  <a:pt x="17393640" y="420939"/>
                  <a:pt x="17432360" y="382118"/>
                </a:cubicBezTo>
                <a:cubicBezTo>
                  <a:pt x="17508731" y="305599"/>
                  <a:pt x="17587688" y="231784"/>
                  <a:pt x="17659939" y="153880"/>
                </a:cubicBezTo>
                <a:lnTo>
                  <a:pt x="17510460" y="1795"/>
                </a:lnTo>
                <a:lnTo>
                  <a:pt x="17358159" y="151437"/>
                </a:lnTo>
                <a:cubicBezTo>
                  <a:pt x="17307536" y="110992"/>
                  <a:pt x="17252592" y="35750"/>
                  <a:pt x="17203488" y="3070"/>
                </a:cubicBezTo>
                <a:cubicBezTo>
                  <a:pt x="17170602" y="30991"/>
                  <a:pt x="17075638" y="119818"/>
                  <a:pt x="17057249" y="153880"/>
                </a:cubicBezTo>
                <a:lnTo>
                  <a:pt x="17203918" y="304971"/>
                </a:lnTo>
                <a:lnTo>
                  <a:pt x="17053352" y="456494"/>
                </a:lnTo>
                <a:cubicBezTo>
                  <a:pt x="17023066" y="431169"/>
                  <a:pt x="16925500" y="336593"/>
                  <a:pt x="16905170" y="306486"/>
                </a:cubicBezTo>
                <a:cubicBezTo>
                  <a:pt x="16924206" y="269092"/>
                  <a:pt x="17016574" y="187534"/>
                  <a:pt x="17051838" y="153880"/>
                </a:cubicBezTo>
                <a:cubicBezTo>
                  <a:pt x="17027176" y="124359"/>
                  <a:pt x="16928527" y="23056"/>
                  <a:pt x="16898247" y="3006"/>
                </a:cubicBezTo>
                <a:lnTo>
                  <a:pt x="16747898" y="151652"/>
                </a:lnTo>
                <a:lnTo>
                  <a:pt x="16594948" y="1016"/>
                </a:lnTo>
                <a:cubicBezTo>
                  <a:pt x="16559902" y="34280"/>
                  <a:pt x="16466450" y="118844"/>
                  <a:pt x="16447415" y="153880"/>
                </a:cubicBezTo>
                <a:lnTo>
                  <a:pt x="16899331" y="609749"/>
                </a:lnTo>
                <a:lnTo>
                  <a:pt x="16748758" y="760753"/>
                </a:lnTo>
                <a:cubicBezTo>
                  <a:pt x="16698136" y="723359"/>
                  <a:pt x="16640596" y="641823"/>
                  <a:pt x="16592570" y="612992"/>
                </a:cubicBezTo>
                <a:lnTo>
                  <a:pt x="16443517" y="760817"/>
                </a:lnTo>
                <a:cubicBezTo>
                  <a:pt x="16409988" y="733893"/>
                  <a:pt x="16320646" y="645887"/>
                  <a:pt x="16294468" y="611675"/>
                </a:cubicBezTo>
                <a:cubicBezTo>
                  <a:pt x="16317395" y="567944"/>
                  <a:pt x="16401770" y="501459"/>
                  <a:pt x="16439626" y="459068"/>
                </a:cubicBezTo>
                <a:lnTo>
                  <a:pt x="16289925" y="305772"/>
                </a:lnTo>
                <a:cubicBezTo>
                  <a:pt x="16254448" y="340269"/>
                  <a:pt x="16160996" y="423904"/>
                  <a:pt x="16142390" y="459068"/>
                </a:cubicBezTo>
                <a:cubicBezTo>
                  <a:pt x="16183925" y="516881"/>
                  <a:pt x="16249257" y="555355"/>
                  <a:pt x="16288625" y="611675"/>
                </a:cubicBezTo>
                <a:lnTo>
                  <a:pt x="16138276" y="761099"/>
                </a:lnTo>
                <a:cubicBezTo>
                  <a:pt x="16095883" y="725262"/>
                  <a:pt x="16021891" y="635506"/>
                  <a:pt x="15982306" y="612886"/>
                </a:cubicBezTo>
                <a:lnTo>
                  <a:pt x="15833471" y="761164"/>
                </a:lnTo>
                <a:cubicBezTo>
                  <a:pt x="15800377" y="733653"/>
                  <a:pt x="15708651" y="644720"/>
                  <a:pt x="15684640" y="611675"/>
                </a:cubicBezTo>
                <a:cubicBezTo>
                  <a:pt x="15704970" y="573178"/>
                  <a:pt x="15863538" y="426564"/>
                  <a:pt x="15907024" y="383112"/>
                </a:cubicBezTo>
                <a:cubicBezTo>
                  <a:pt x="15977766" y="312303"/>
                  <a:pt x="16073815" y="227133"/>
                  <a:pt x="16134603" y="153880"/>
                </a:cubicBezTo>
                <a:lnTo>
                  <a:pt x="15984902" y="929"/>
                </a:lnTo>
                <a:lnTo>
                  <a:pt x="15832823" y="152325"/>
                </a:lnTo>
                <a:lnTo>
                  <a:pt x="15679879" y="583"/>
                </a:lnTo>
                <a:lnTo>
                  <a:pt x="15529101" y="151479"/>
                </a:lnTo>
                <a:lnTo>
                  <a:pt x="15679012" y="304496"/>
                </a:lnTo>
                <a:lnTo>
                  <a:pt x="15527798" y="457360"/>
                </a:lnTo>
                <a:lnTo>
                  <a:pt x="15377881" y="308172"/>
                </a:lnTo>
                <a:lnTo>
                  <a:pt x="15526286" y="154293"/>
                </a:lnTo>
                <a:lnTo>
                  <a:pt x="15374637" y="433"/>
                </a:lnTo>
                <a:lnTo>
                  <a:pt x="15222559" y="152476"/>
                </a:lnTo>
                <a:lnTo>
                  <a:pt x="15069612" y="606"/>
                </a:lnTo>
                <a:lnTo>
                  <a:pt x="14919701" y="151437"/>
                </a:lnTo>
                <a:lnTo>
                  <a:pt x="15374418" y="609207"/>
                </a:lnTo>
                <a:lnTo>
                  <a:pt x="15223422" y="761596"/>
                </a:lnTo>
                <a:cubicBezTo>
                  <a:pt x="15186863" y="728570"/>
                  <a:pt x="15099899" y="630555"/>
                  <a:pt x="15066800" y="612800"/>
                </a:cubicBezTo>
                <a:lnTo>
                  <a:pt x="14918182" y="761596"/>
                </a:lnTo>
                <a:lnTo>
                  <a:pt x="14767621" y="612540"/>
                </a:lnTo>
                <a:lnTo>
                  <a:pt x="14915156" y="459978"/>
                </a:lnTo>
                <a:lnTo>
                  <a:pt x="14764590" y="305080"/>
                </a:lnTo>
                <a:lnTo>
                  <a:pt x="14614459" y="456539"/>
                </a:lnTo>
                <a:lnTo>
                  <a:pt x="14765019" y="609534"/>
                </a:lnTo>
                <a:lnTo>
                  <a:pt x="14612729" y="761878"/>
                </a:lnTo>
                <a:lnTo>
                  <a:pt x="14463675" y="613534"/>
                </a:lnTo>
                <a:cubicBezTo>
                  <a:pt x="14433390" y="628696"/>
                  <a:pt x="14341450" y="730063"/>
                  <a:pt x="14308783" y="760882"/>
                </a:cubicBezTo>
                <a:lnTo>
                  <a:pt x="14157998" y="612886"/>
                </a:lnTo>
                <a:lnTo>
                  <a:pt x="14610562" y="155136"/>
                </a:lnTo>
                <a:close/>
              </a:path>
            </a:pathLst>
          </a:custGeom>
          <a:gradFill>
            <a:gsLst>
              <a:gs pos="0">
                <a:srgbClr val="1156A1">
                  <a:lumMod val="90000"/>
                </a:srgbClr>
              </a:gs>
              <a:gs pos="100000">
                <a:srgbClr val="2A528F">
                  <a:alpha val="0"/>
                </a:srgbClr>
              </a:gs>
            </a:gsLst>
            <a:lin ang="5400000" scaled="1"/>
          </a:gradFill>
          <a:ln w="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851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9706D051-6173-C819-BA62-3BFC8E598C7C}"/>
              </a:ext>
            </a:extLst>
          </p:cNvPr>
          <p:cNvSpPr/>
          <p:nvPr userDrawn="1"/>
        </p:nvSpPr>
        <p:spPr>
          <a:xfrm>
            <a:off x="18663540" y="399058"/>
            <a:ext cx="470130" cy="466812"/>
          </a:xfrm>
          <a:custGeom>
            <a:avLst/>
            <a:gdLst>
              <a:gd name="connsiteX0" fmla="*/ 2614465 w 6331249"/>
              <a:gd name="connsiteY0" fmla="*/ 1721770 h 6286576"/>
              <a:gd name="connsiteX1" fmla="*/ 2607491 w 6331249"/>
              <a:gd name="connsiteY1" fmla="*/ 1640401 h 6286576"/>
              <a:gd name="connsiteX2" fmla="*/ 2824375 w 6331249"/>
              <a:gd name="connsiteY2" fmla="*/ 1728280 h 6286576"/>
              <a:gd name="connsiteX3" fmla="*/ 2819726 w 6331249"/>
              <a:gd name="connsiteY3" fmla="*/ 1631102 h 6286576"/>
              <a:gd name="connsiteX4" fmla="*/ 3088681 w 6331249"/>
              <a:gd name="connsiteY4" fmla="*/ 1561357 h 6286576"/>
              <a:gd name="connsiteX5" fmla="*/ 3129826 w 6331249"/>
              <a:gd name="connsiteY5" fmla="*/ 1527414 h 6286576"/>
              <a:gd name="connsiteX6" fmla="*/ 3156326 w 6331249"/>
              <a:gd name="connsiteY6" fmla="*/ 1483010 h 6286576"/>
              <a:gd name="connsiteX7" fmla="*/ 3156326 w 6331249"/>
              <a:gd name="connsiteY7" fmla="*/ 1483010 h 6286576"/>
              <a:gd name="connsiteX8" fmla="*/ 3122155 w 6331249"/>
              <a:gd name="connsiteY8" fmla="*/ 1397456 h 6286576"/>
              <a:gd name="connsiteX9" fmla="*/ 3017548 w 6331249"/>
              <a:gd name="connsiteY9" fmla="*/ 1393271 h 6286576"/>
              <a:gd name="connsiteX10" fmla="*/ 2966873 w 6331249"/>
              <a:gd name="connsiteY10" fmla="*/ 1394899 h 6286576"/>
              <a:gd name="connsiteX11" fmla="*/ 2966873 w 6331249"/>
              <a:gd name="connsiteY11" fmla="*/ 1394899 h 6286576"/>
              <a:gd name="connsiteX12" fmla="*/ 2870402 w 6331249"/>
              <a:gd name="connsiteY12" fmla="*/ 1397456 h 6286576"/>
              <a:gd name="connsiteX13" fmla="*/ 2794388 w 6331249"/>
              <a:gd name="connsiteY13" fmla="*/ 1401176 h 6286576"/>
              <a:gd name="connsiteX14" fmla="*/ 2716514 w 6331249"/>
              <a:gd name="connsiteY14" fmla="*/ 1395131 h 6286576"/>
              <a:gd name="connsiteX15" fmla="*/ 2604469 w 6331249"/>
              <a:gd name="connsiteY15" fmla="*/ 1385367 h 6286576"/>
              <a:gd name="connsiteX16" fmla="*/ 2440121 w 6331249"/>
              <a:gd name="connsiteY16" fmla="*/ 1393039 h 6286576"/>
              <a:gd name="connsiteX17" fmla="*/ 2198364 w 6331249"/>
              <a:gd name="connsiteY17" fmla="*/ 1396759 h 6286576"/>
              <a:gd name="connsiteX18" fmla="*/ 2198364 w 6331249"/>
              <a:gd name="connsiteY18" fmla="*/ 1396759 h 6286576"/>
              <a:gd name="connsiteX19" fmla="*/ 2149082 w 6331249"/>
              <a:gd name="connsiteY19" fmla="*/ 1388622 h 6286576"/>
              <a:gd name="connsiteX20" fmla="*/ 2444537 w 6331249"/>
              <a:gd name="connsiteY20" fmla="*/ 1293304 h 6286576"/>
              <a:gd name="connsiteX21" fmla="*/ 2689317 w 6331249"/>
              <a:gd name="connsiteY21" fmla="*/ 1339800 h 6286576"/>
              <a:gd name="connsiteX22" fmla="*/ 2694663 w 6331249"/>
              <a:gd name="connsiteY22" fmla="*/ 1344218 h 6286576"/>
              <a:gd name="connsiteX23" fmla="*/ 2697685 w 6331249"/>
              <a:gd name="connsiteY23" fmla="*/ 1337941 h 6286576"/>
              <a:gd name="connsiteX24" fmla="*/ 2799037 w 6331249"/>
              <a:gd name="connsiteY24" fmla="*/ 1068028 h 6286576"/>
              <a:gd name="connsiteX25" fmla="*/ 2804849 w 6331249"/>
              <a:gd name="connsiteY25" fmla="*/ 1049661 h 6286576"/>
              <a:gd name="connsiteX26" fmla="*/ 2807638 w 6331249"/>
              <a:gd name="connsiteY26" fmla="*/ 1059426 h 6286576"/>
              <a:gd name="connsiteX27" fmla="*/ 2817634 w 6331249"/>
              <a:gd name="connsiteY27" fmla="*/ 1104295 h 6286576"/>
              <a:gd name="connsiteX28" fmla="*/ 2834138 w 6331249"/>
              <a:gd name="connsiteY28" fmla="*/ 1232161 h 6286576"/>
              <a:gd name="connsiteX29" fmla="*/ 2837393 w 6331249"/>
              <a:gd name="connsiteY29" fmla="*/ 1264941 h 6286576"/>
              <a:gd name="connsiteX30" fmla="*/ 2837393 w 6331249"/>
              <a:gd name="connsiteY30" fmla="*/ 1264941 h 6286576"/>
              <a:gd name="connsiteX31" fmla="*/ 2838555 w 6331249"/>
              <a:gd name="connsiteY31" fmla="*/ 1288189 h 6286576"/>
              <a:gd name="connsiteX32" fmla="*/ 2839718 w 6331249"/>
              <a:gd name="connsiteY32" fmla="*/ 1314460 h 6286576"/>
              <a:gd name="connsiteX33" fmla="*/ 2849016 w 6331249"/>
              <a:gd name="connsiteY33" fmla="*/ 1289817 h 6286576"/>
              <a:gd name="connsiteX34" fmla="*/ 2928749 w 6331249"/>
              <a:gd name="connsiteY34" fmla="*/ 1080582 h 6286576"/>
              <a:gd name="connsiteX35" fmla="*/ 2944556 w 6331249"/>
              <a:gd name="connsiteY35" fmla="*/ 1136145 h 6286576"/>
              <a:gd name="connsiteX36" fmla="*/ 2947346 w 6331249"/>
              <a:gd name="connsiteY36" fmla="*/ 1148699 h 6286576"/>
              <a:gd name="connsiteX37" fmla="*/ 2953390 w 6331249"/>
              <a:gd name="connsiteY37" fmla="*/ 1185897 h 6286576"/>
              <a:gd name="connsiteX38" fmla="*/ 2960829 w 6331249"/>
              <a:gd name="connsiteY38" fmla="*/ 1310507 h 6286576"/>
              <a:gd name="connsiteX39" fmla="*/ 2960829 w 6331249"/>
              <a:gd name="connsiteY39" fmla="*/ 1320504 h 6286576"/>
              <a:gd name="connsiteX40" fmla="*/ 2969430 w 6331249"/>
              <a:gd name="connsiteY40" fmla="*/ 1315157 h 6286576"/>
              <a:gd name="connsiteX41" fmla="*/ 3045211 w 6331249"/>
              <a:gd name="connsiteY41" fmla="*/ 1222164 h 6286576"/>
              <a:gd name="connsiteX42" fmla="*/ 3070549 w 6331249"/>
              <a:gd name="connsiteY42" fmla="*/ 1135215 h 6286576"/>
              <a:gd name="connsiteX43" fmla="*/ 3165857 w 6331249"/>
              <a:gd name="connsiteY43" fmla="*/ 1362119 h 6286576"/>
              <a:gd name="connsiteX44" fmla="*/ 3261166 w 6331249"/>
              <a:gd name="connsiteY44" fmla="*/ 1135215 h 6286576"/>
              <a:gd name="connsiteX45" fmla="*/ 3286503 w 6331249"/>
              <a:gd name="connsiteY45" fmla="*/ 1222164 h 6286576"/>
              <a:gd name="connsiteX46" fmla="*/ 3362285 w 6331249"/>
              <a:gd name="connsiteY46" fmla="*/ 1315157 h 6286576"/>
              <a:gd name="connsiteX47" fmla="*/ 3370886 w 6331249"/>
              <a:gd name="connsiteY47" fmla="*/ 1320504 h 6286576"/>
              <a:gd name="connsiteX48" fmla="*/ 3370886 w 6331249"/>
              <a:gd name="connsiteY48" fmla="*/ 1310507 h 6286576"/>
              <a:gd name="connsiteX49" fmla="*/ 3378325 w 6331249"/>
              <a:gd name="connsiteY49" fmla="*/ 1185897 h 6286576"/>
              <a:gd name="connsiteX50" fmla="*/ 3384369 w 6331249"/>
              <a:gd name="connsiteY50" fmla="*/ 1148699 h 6286576"/>
              <a:gd name="connsiteX51" fmla="*/ 3387158 w 6331249"/>
              <a:gd name="connsiteY51" fmla="*/ 1136145 h 6286576"/>
              <a:gd name="connsiteX52" fmla="*/ 3402965 w 6331249"/>
              <a:gd name="connsiteY52" fmla="*/ 1080582 h 6286576"/>
              <a:gd name="connsiteX53" fmla="*/ 3482699 w 6331249"/>
              <a:gd name="connsiteY53" fmla="*/ 1289817 h 6286576"/>
              <a:gd name="connsiteX54" fmla="*/ 3491997 w 6331249"/>
              <a:gd name="connsiteY54" fmla="*/ 1314460 h 6286576"/>
              <a:gd name="connsiteX55" fmla="*/ 3492694 w 6331249"/>
              <a:gd name="connsiteY55" fmla="*/ 1288189 h 6286576"/>
              <a:gd name="connsiteX56" fmla="*/ 3493857 w 6331249"/>
              <a:gd name="connsiteY56" fmla="*/ 1264941 h 6286576"/>
              <a:gd name="connsiteX57" fmla="*/ 3493857 w 6331249"/>
              <a:gd name="connsiteY57" fmla="*/ 1264941 h 6286576"/>
              <a:gd name="connsiteX58" fmla="*/ 3496646 w 6331249"/>
              <a:gd name="connsiteY58" fmla="*/ 1233091 h 6286576"/>
              <a:gd name="connsiteX59" fmla="*/ 3513151 w 6331249"/>
              <a:gd name="connsiteY59" fmla="*/ 1105225 h 6286576"/>
              <a:gd name="connsiteX60" fmla="*/ 3523146 w 6331249"/>
              <a:gd name="connsiteY60" fmla="*/ 1060356 h 6286576"/>
              <a:gd name="connsiteX61" fmla="*/ 3525936 w 6331249"/>
              <a:gd name="connsiteY61" fmla="*/ 1050591 h 6286576"/>
              <a:gd name="connsiteX62" fmla="*/ 3531748 w 6331249"/>
              <a:gd name="connsiteY62" fmla="*/ 1068958 h 6286576"/>
              <a:gd name="connsiteX63" fmla="*/ 3633100 w 6331249"/>
              <a:gd name="connsiteY63" fmla="*/ 1338870 h 6286576"/>
              <a:gd name="connsiteX64" fmla="*/ 3636121 w 6331249"/>
              <a:gd name="connsiteY64" fmla="*/ 1345147 h 6286576"/>
              <a:gd name="connsiteX65" fmla="*/ 3641468 w 6331249"/>
              <a:gd name="connsiteY65" fmla="*/ 1340730 h 6286576"/>
              <a:gd name="connsiteX66" fmla="*/ 3886247 w 6331249"/>
              <a:gd name="connsiteY66" fmla="*/ 1294234 h 6286576"/>
              <a:gd name="connsiteX67" fmla="*/ 4181470 w 6331249"/>
              <a:gd name="connsiteY67" fmla="*/ 1389319 h 6286576"/>
              <a:gd name="connsiteX68" fmla="*/ 4132189 w 6331249"/>
              <a:gd name="connsiteY68" fmla="*/ 1397456 h 6286576"/>
              <a:gd name="connsiteX69" fmla="*/ 4132189 w 6331249"/>
              <a:gd name="connsiteY69" fmla="*/ 1397456 h 6286576"/>
              <a:gd name="connsiteX70" fmla="*/ 3890432 w 6331249"/>
              <a:gd name="connsiteY70" fmla="*/ 1393736 h 6286576"/>
              <a:gd name="connsiteX71" fmla="*/ 3726083 w 6331249"/>
              <a:gd name="connsiteY71" fmla="*/ 1386065 h 6286576"/>
              <a:gd name="connsiteX72" fmla="*/ 3614038 w 6331249"/>
              <a:gd name="connsiteY72" fmla="*/ 1395829 h 6286576"/>
              <a:gd name="connsiteX73" fmla="*/ 3536164 w 6331249"/>
              <a:gd name="connsiteY73" fmla="*/ 1401873 h 6286576"/>
              <a:gd name="connsiteX74" fmla="*/ 3460150 w 6331249"/>
              <a:gd name="connsiteY74" fmla="*/ 1398154 h 6286576"/>
              <a:gd name="connsiteX75" fmla="*/ 3363680 w 6331249"/>
              <a:gd name="connsiteY75" fmla="*/ 1395596 h 6286576"/>
              <a:gd name="connsiteX76" fmla="*/ 3363680 w 6331249"/>
              <a:gd name="connsiteY76" fmla="*/ 1395596 h 6286576"/>
              <a:gd name="connsiteX77" fmla="*/ 3313004 w 6331249"/>
              <a:gd name="connsiteY77" fmla="*/ 1393969 h 6286576"/>
              <a:gd name="connsiteX78" fmla="*/ 3208397 w 6331249"/>
              <a:gd name="connsiteY78" fmla="*/ 1398154 h 6286576"/>
              <a:gd name="connsiteX79" fmla="*/ 3174226 w 6331249"/>
              <a:gd name="connsiteY79" fmla="*/ 1483708 h 6286576"/>
              <a:gd name="connsiteX80" fmla="*/ 3174226 w 6331249"/>
              <a:gd name="connsiteY80" fmla="*/ 1483708 h 6286576"/>
              <a:gd name="connsiteX81" fmla="*/ 3200726 w 6331249"/>
              <a:gd name="connsiteY81" fmla="*/ 1528112 h 6286576"/>
              <a:gd name="connsiteX82" fmla="*/ 3241871 w 6331249"/>
              <a:gd name="connsiteY82" fmla="*/ 1562054 h 6286576"/>
              <a:gd name="connsiteX83" fmla="*/ 3510826 w 6331249"/>
              <a:gd name="connsiteY83" fmla="*/ 1631799 h 6286576"/>
              <a:gd name="connsiteX84" fmla="*/ 3506177 w 6331249"/>
              <a:gd name="connsiteY84" fmla="*/ 1728977 h 6286576"/>
              <a:gd name="connsiteX85" fmla="*/ 3723061 w 6331249"/>
              <a:gd name="connsiteY85" fmla="*/ 1641099 h 6286576"/>
              <a:gd name="connsiteX86" fmla="*/ 3716087 w 6331249"/>
              <a:gd name="connsiteY86" fmla="*/ 1722468 h 6286576"/>
              <a:gd name="connsiteX87" fmla="*/ 3956217 w 6331249"/>
              <a:gd name="connsiteY87" fmla="*/ 1608551 h 6286576"/>
              <a:gd name="connsiteX88" fmla="*/ 3965516 w 6331249"/>
              <a:gd name="connsiteY88" fmla="*/ 1778729 h 6286576"/>
              <a:gd name="connsiteX89" fmla="*/ 3877182 w 6331249"/>
              <a:gd name="connsiteY89" fmla="*/ 1660860 h 6286576"/>
              <a:gd name="connsiteX90" fmla="*/ 3877182 w 6331249"/>
              <a:gd name="connsiteY90" fmla="*/ 1801512 h 6286576"/>
              <a:gd name="connsiteX91" fmla="*/ 3765601 w 6331249"/>
              <a:gd name="connsiteY91" fmla="*/ 1741764 h 6286576"/>
              <a:gd name="connsiteX92" fmla="*/ 3781408 w 6331249"/>
              <a:gd name="connsiteY92" fmla="*/ 1838477 h 6286576"/>
              <a:gd name="connsiteX93" fmla="*/ 3777224 w 6331249"/>
              <a:gd name="connsiteY93" fmla="*/ 1768732 h 6286576"/>
              <a:gd name="connsiteX94" fmla="*/ 3911818 w 6331249"/>
              <a:gd name="connsiteY94" fmla="*/ 1838477 h 6286576"/>
              <a:gd name="connsiteX95" fmla="*/ 3899497 w 6331249"/>
              <a:gd name="connsiteY95" fmla="*/ 1734324 h 6286576"/>
              <a:gd name="connsiteX96" fmla="*/ 4008288 w 6331249"/>
              <a:gd name="connsiteY96" fmla="*/ 1848473 h 6286576"/>
              <a:gd name="connsiteX97" fmla="*/ 3992249 w 6331249"/>
              <a:gd name="connsiteY97" fmla="*/ 1567401 h 6286576"/>
              <a:gd name="connsiteX98" fmla="*/ 3749561 w 6331249"/>
              <a:gd name="connsiteY98" fmla="*/ 1669462 h 6286576"/>
              <a:gd name="connsiteX99" fmla="*/ 3764672 w 6331249"/>
              <a:gd name="connsiteY99" fmla="*/ 1590417 h 6286576"/>
              <a:gd name="connsiteX100" fmla="*/ 3539651 w 6331249"/>
              <a:gd name="connsiteY100" fmla="*/ 1683410 h 6286576"/>
              <a:gd name="connsiteX101" fmla="*/ 3552204 w 6331249"/>
              <a:gd name="connsiteY101" fmla="*/ 1595764 h 6286576"/>
              <a:gd name="connsiteX102" fmla="*/ 3260701 w 6331249"/>
              <a:gd name="connsiteY102" fmla="*/ 1530902 h 6286576"/>
              <a:gd name="connsiteX103" fmla="*/ 3228389 w 6331249"/>
              <a:gd name="connsiteY103" fmla="*/ 1503933 h 6286576"/>
              <a:gd name="connsiteX104" fmla="*/ 3209327 w 6331249"/>
              <a:gd name="connsiteY104" fmla="*/ 1472083 h 6286576"/>
              <a:gd name="connsiteX105" fmla="*/ 3209327 w 6331249"/>
              <a:gd name="connsiteY105" fmla="*/ 1472083 h 6286576"/>
              <a:gd name="connsiteX106" fmla="*/ 3220718 w 6331249"/>
              <a:gd name="connsiteY106" fmla="*/ 1432794 h 6286576"/>
              <a:gd name="connsiteX107" fmla="*/ 3311144 w 6331249"/>
              <a:gd name="connsiteY107" fmla="*/ 1430469 h 6286576"/>
              <a:gd name="connsiteX108" fmla="*/ 3367399 w 6331249"/>
              <a:gd name="connsiteY108" fmla="*/ 1432096 h 6286576"/>
              <a:gd name="connsiteX109" fmla="*/ 3367399 w 6331249"/>
              <a:gd name="connsiteY109" fmla="*/ 1432096 h 6286576"/>
              <a:gd name="connsiteX110" fmla="*/ 3457826 w 6331249"/>
              <a:gd name="connsiteY110" fmla="*/ 1434654 h 6286576"/>
              <a:gd name="connsiteX111" fmla="*/ 3537791 w 6331249"/>
              <a:gd name="connsiteY111" fmla="*/ 1438373 h 6286576"/>
              <a:gd name="connsiteX112" fmla="*/ 3618687 w 6331249"/>
              <a:gd name="connsiteY112" fmla="*/ 1432096 h 6286576"/>
              <a:gd name="connsiteX113" fmla="*/ 3728873 w 6331249"/>
              <a:gd name="connsiteY113" fmla="*/ 1422564 h 6286576"/>
              <a:gd name="connsiteX114" fmla="*/ 3887874 w 6331249"/>
              <a:gd name="connsiteY114" fmla="*/ 1430236 h 6286576"/>
              <a:gd name="connsiteX115" fmla="*/ 4138930 w 6331249"/>
              <a:gd name="connsiteY115" fmla="*/ 1433259 h 6286576"/>
              <a:gd name="connsiteX116" fmla="*/ 4138930 w 6331249"/>
              <a:gd name="connsiteY116" fmla="*/ 1433259 h 6286576"/>
              <a:gd name="connsiteX117" fmla="*/ 4299559 w 6331249"/>
              <a:gd name="connsiteY117" fmla="*/ 1414195 h 6286576"/>
              <a:gd name="connsiteX118" fmla="*/ 4502961 w 6331249"/>
              <a:gd name="connsiteY118" fmla="*/ 1434189 h 6286576"/>
              <a:gd name="connsiteX119" fmla="*/ 4517373 w 6331249"/>
              <a:gd name="connsiteY119" fmla="*/ 1439071 h 6286576"/>
              <a:gd name="connsiteX120" fmla="*/ 4531786 w 6331249"/>
              <a:gd name="connsiteY120" fmla="*/ 1443488 h 6286576"/>
              <a:gd name="connsiteX121" fmla="*/ 4546431 w 6331249"/>
              <a:gd name="connsiteY121" fmla="*/ 1447673 h 6286576"/>
              <a:gd name="connsiteX122" fmla="*/ 4561076 w 6331249"/>
              <a:gd name="connsiteY122" fmla="*/ 1450927 h 6286576"/>
              <a:gd name="connsiteX123" fmla="*/ 4576650 w 6331249"/>
              <a:gd name="connsiteY123" fmla="*/ 1455112 h 6286576"/>
              <a:gd name="connsiteX124" fmla="*/ 4591295 w 6331249"/>
              <a:gd name="connsiteY124" fmla="*/ 1458367 h 6286576"/>
              <a:gd name="connsiteX125" fmla="*/ 4606173 w 6331249"/>
              <a:gd name="connsiteY125" fmla="*/ 1461622 h 6286576"/>
              <a:gd name="connsiteX126" fmla="*/ 4621050 w 6331249"/>
              <a:gd name="connsiteY126" fmla="*/ 1464644 h 6286576"/>
              <a:gd name="connsiteX127" fmla="*/ 4635927 w 6331249"/>
              <a:gd name="connsiteY127" fmla="*/ 1467434 h 6286576"/>
              <a:gd name="connsiteX128" fmla="*/ 4650805 w 6331249"/>
              <a:gd name="connsiteY128" fmla="*/ 1469991 h 6286576"/>
              <a:gd name="connsiteX129" fmla="*/ 4665682 w 6331249"/>
              <a:gd name="connsiteY129" fmla="*/ 1472548 h 6286576"/>
              <a:gd name="connsiteX130" fmla="*/ 4680559 w 6331249"/>
              <a:gd name="connsiteY130" fmla="*/ 1474873 h 6286576"/>
              <a:gd name="connsiteX131" fmla="*/ 4695437 w 6331249"/>
              <a:gd name="connsiteY131" fmla="*/ 1477198 h 6286576"/>
              <a:gd name="connsiteX132" fmla="*/ 4710082 w 6331249"/>
              <a:gd name="connsiteY132" fmla="*/ 1479523 h 6286576"/>
              <a:gd name="connsiteX133" fmla="*/ 4724726 w 6331249"/>
              <a:gd name="connsiteY133" fmla="*/ 1481848 h 6286576"/>
              <a:gd name="connsiteX134" fmla="*/ 4739371 w 6331249"/>
              <a:gd name="connsiteY134" fmla="*/ 1484172 h 6286576"/>
              <a:gd name="connsiteX135" fmla="*/ 4754017 w 6331249"/>
              <a:gd name="connsiteY135" fmla="*/ 1486497 h 6286576"/>
              <a:gd name="connsiteX136" fmla="*/ 4768429 w 6331249"/>
              <a:gd name="connsiteY136" fmla="*/ 1488822 h 6286576"/>
              <a:gd name="connsiteX137" fmla="*/ 4782841 w 6331249"/>
              <a:gd name="connsiteY137" fmla="*/ 1491147 h 6286576"/>
              <a:gd name="connsiteX138" fmla="*/ 4797021 w 6331249"/>
              <a:gd name="connsiteY138" fmla="*/ 1493472 h 6286576"/>
              <a:gd name="connsiteX139" fmla="*/ 4809109 w 6331249"/>
              <a:gd name="connsiteY139" fmla="*/ 1495797 h 6286576"/>
              <a:gd name="connsiteX140" fmla="*/ 4823057 w 6331249"/>
              <a:gd name="connsiteY140" fmla="*/ 1498354 h 6286576"/>
              <a:gd name="connsiteX141" fmla="*/ 4837004 w 6331249"/>
              <a:gd name="connsiteY141" fmla="*/ 1501144 h 6286576"/>
              <a:gd name="connsiteX142" fmla="*/ 4850719 w 6331249"/>
              <a:gd name="connsiteY142" fmla="*/ 1504166 h 6286576"/>
              <a:gd name="connsiteX143" fmla="*/ 4864202 w 6331249"/>
              <a:gd name="connsiteY143" fmla="*/ 1507188 h 6286576"/>
              <a:gd name="connsiteX144" fmla="*/ 4878847 w 6331249"/>
              <a:gd name="connsiteY144" fmla="*/ 1510443 h 6286576"/>
              <a:gd name="connsiteX145" fmla="*/ 4892097 w 6331249"/>
              <a:gd name="connsiteY145" fmla="*/ 1513930 h 6286576"/>
              <a:gd name="connsiteX146" fmla="*/ 4905115 w 6331249"/>
              <a:gd name="connsiteY146" fmla="*/ 1517650 h 6286576"/>
              <a:gd name="connsiteX147" fmla="*/ 4917900 w 6331249"/>
              <a:gd name="connsiteY147" fmla="*/ 1521602 h 6286576"/>
              <a:gd name="connsiteX148" fmla="*/ 4930453 w 6331249"/>
              <a:gd name="connsiteY148" fmla="*/ 1525787 h 6286576"/>
              <a:gd name="connsiteX149" fmla="*/ 4942773 w 6331249"/>
              <a:gd name="connsiteY149" fmla="*/ 1530437 h 6286576"/>
              <a:gd name="connsiteX150" fmla="*/ 4959278 w 6331249"/>
              <a:gd name="connsiteY150" fmla="*/ 1536946 h 6286576"/>
              <a:gd name="connsiteX151" fmla="*/ 4976479 w 6331249"/>
              <a:gd name="connsiteY151" fmla="*/ 1543921 h 6286576"/>
              <a:gd name="connsiteX152" fmla="*/ 4993914 w 6331249"/>
              <a:gd name="connsiteY152" fmla="*/ 1551128 h 6286576"/>
              <a:gd name="connsiteX153" fmla="*/ 5011813 w 6331249"/>
              <a:gd name="connsiteY153" fmla="*/ 1558799 h 6286576"/>
              <a:gd name="connsiteX154" fmla="*/ 5029945 w 6331249"/>
              <a:gd name="connsiteY154" fmla="*/ 1566704 h 6286576"/>
              <a:gd name="connsiteX155" fmla="*/ 5048309 w 6331249"/>
              <a:gd name="connsiteY155" fmla="*/ 1574841 h 6286576"/>
              <a:gd name="connsiteX156" fmla="*/ 5066674 w 6331249"/>
              <a:gd name="connsiteY156" fmla="*/ 1583443 h 6286576"/>
              <a:gd name="connsiteX157" fmla="*/ 5085270 w 6331249"/>
              <a:gd name="connsiteY157" fmla="*/ 1592045 h 6286576"/>
              <a:gd name="connsiteX158" fmla="*/ 5103867 w 6331249"/>
              <a:gd name="connsiteY158" fmla="*/ 1600879 h 6286576"/>
              <a:gd name="connsiteX159" fmla="*/ 5122464 w 6331249"/>
              <a:gd name="connsiteY159" fmla="*/ 1609946 h 6286576"/>
              <a:gd name="connsiteX160" fmla="*/ 5141060 w 6331249"/>
              <a:gd name="connsiteY160" fmla="*/ 1619245 h 6286576"/>
              <a:gd name="connsiteX161" fmla="*/ 5159657 w 6331249"/>
              <a:gd name="connsiteY161" fmla="*/ 1628544 h 6286576"/>
              <a:gd name="connsiteX162" fmla="*/ 5178021 w 6331249"/>
              <a:gd name="connsiteY162" fmla="*/ 1637844 h 6286576"/>
              <a:gd name="connsiteX163" fmla="*/ 5196153 w 6331249"/>
              <a:gd name="connsiteY163" fmla="*/ 1647143 h 6286576"/>
              <a:gd name="connsiteX164" fmla="*/ 5214052 w 6331249"/>
              <a:gd name="connsiteY164" fmla="*/ 1656442 h 6286576"/>
              <a:gd name="connsiteX165" fmla="*/ 5231719 w 6331249"/>
              <a:gd name="connsiteY165" fmla="*/ 1665742 h 6286576"/>
              <a:gd name="connsiteX166" fmla="*/ 5248921 w 6331249"/>
              <a:gd name="connsiteY166" fmla="*/ 1675041 h 6286576"/>
              <a:gd name="connsiteX167" fmla="*/ 5265891 w 6331249"/>
              <a:gd name="connsiteY167" fmla="*/ 1684340 h 6286576"/>
              <a:gd name="connsiteX168" fmla="*/ 5282395 w 6331249"/>
              <a:gd name="connsiteY168" fmla="*/ 1693407 h 6286576"/>
              <a:gd name="connsiteX169" fmla="*/ 5298435 w 6331249"/>
              <a:gd name="connsiteY169" fmla="*/ 1702474 h 6286576"/>
              <a:gd name="connsiteX170" fmla="*/ 5313778 w 6331249"/>
              <a:gd name="connsiteY170" fmla="*/ 1711308 h 6286576"/>
              <a:gd name="connsiteX171" fmla="*/ 5328422 w 6331249"/>
              <a:gd name="connsiteY171" fmla="*/ 1719910 h 6286576"/>
              <a:gd name="connsiteX172" fmla="*/ 5342602 w 6331249"/>
              <a:gd name="connsiteY172" fmla="*/ 1728280 h 6286576"/>
              <a:gd name="connsiteX173" fmla="*/ 5356085 w 6331249"/>
              <a:gd name="connsiteY173" fmla="*/ 1736417 h 6286576"/>
              <a:gd name="connsiteX174" fmla="*/ 5368638 w 6331249"/>
              <a:gd name="connsiteY174" fmla="*/ 1744089 h 6286576"/>
              <a:gd name="connsiteX175" fmla="*/ 5380493 w 6331249"/>
              <a:gd name="connsiteY175" fmla="*/ 1751528 h 6286576"/>
              <a:gd name="connsiteX176" fmla="*/ 5391418 w 6331249"/>
              <a:gd name="connsiteY176" fmla="*/ 1758503 h 6286576"/>
              <a:gd name="connsiteX177" fmla="*/ 5401415 w 6331249"/>
              <a:gd name="connsiteY177" fmla="*/ 1765012 h 6286576"/>
              <a:gd name="connsiteX178" fmla="*/ 5410247 w 6331249"/>
              <a:gd name="connsiteY178" fmla="*/ 1771057 h 6286576"/>
              <a:gd name="connsiteX179" fmla="*/ 5417919 w 6331249"/>
              <a:gd name="connsiteY179" fmla="*/ 1776636 h 6286576"/>
              <a:gd name="connsiteX180" fmla="*/ 5424428 w 6331249"/>
              <a:gd name="connsiteY180" fmla="*/ 1781518 h 6286576"/>
              <a:gd name="connsiteX181" fmla="*/ 5429775 w 6331249"/>
              <a:gd name="connsiteY181" fmla="*/ 1785703 h 6286576"/>
              <a:gd name="connsiteX182" fmla="*/ 5434423 w 6331249"/>
              <a:gd name="connsiteY182" fmla="*/ 1789655 h 6286576"/>
              <a:gd name="connsiteX183" fmla="*/ 5438840 w 6331249"/>
              <a:gd name="connsiteY183" fmla="*/ 1793607 h 6286576"/>
              <a:gd name="connsiteX184" fmla="*/ 5442792 w 6331249"/>
              <a:gd name="connsiteY184" fmla="*/ 1797327 h 6286576"/>
              <a:gd name="connsiteX185" fmla="*/ 5446512 w 6331249"/>
              <a:gd name="connsiteY185" fmla="*/ 1801047 h 6286576"/>
              <a:gd name="connsiteX186" fmla="*/ 5449766 w 6331249"/>
              <a:gd name="connsiteY186" fmla="*/ 1804534 h 6286576"/>
              <a:gd name="connsiteX187" fmla="*/ 5452555 w 6331249"/>
              <a:gd name="connsiteY187" fmla="*/ 1807789 h 6286576"/>
              <a:gd name="connsiteX188" fmla="*/ 5455113 w 6331249"/>
              <a:gd name="connsiteY188" fmla="*/ 1811044 h 6286576"/>
              <a:gd name="connsiteX189" fmla="*/ 5457437 w 6331249"/>
              <a:gd name="connsiteY189" fmla="*/ 1814066 h 6286576"/>
              <a:gd name="connsiteX190" fmla="*/ 5459297 w 6331249"/>
              <a:gd name="connsiteY190" fmla="*/ 1816856 h 6286576"/>
              <a:gd name="connsiteX191" fmla="*/ 5460924 w 6331249"/>
              <a:gd name="connsiteY191" fmla="*/ 1819413 h 6286576"/>
              <a:gd name="connsiteX192" fmla="*/ 5459994 w 6331249"/>
              <a:gd name="connsiteY192" fmla="*/ 1822900 h 6286576"/>
              <a:gd name="connsiteX193" fmla="*/ 5459994 w 6331249"/>
              <a:gd name="connsiteY193" fmla="*/ 1825225 h 6286576"/>
              <a:gd name="connsiteX194" fmla="*/ 5459994 w 6331249"/>
              <a:gd name="connsiteY194" fmla="*/ 1827318 h 6286576"/>
              <a:gd name="connsiteX195" fmla="*/ 5459994 w 6331249"/>
              <a:gd name="connsiteY195" fmla="*/ 1829177 h 6286576"/>
              <a:gd name="connsiteX196" fmla="*/ 5459994 w 6331249"/>
              <a:gd name="connsiteY196" fmla="*/ 1831037 h 6286576"/>
              <a:gd name="connsiteX197" fmla="*/ 5459994 w 6331249"/>
              <a:gd name="connsiteY197" fmla="*/ 1832665 h 6286576"/>
              <a:gd name="connsiteX198" fmla="*/ 5459994 w 6331249"/>
              <a:gd name="connsiteY198" fmla="*/ 1844521 h 6286576"/>
              <a:gd name="connsiteX199" fmla="*/ 5459994 w 6331249"/>
              <a:gd name="connsiteY199" fmla="*/ 1846614 h 6286576"/>
              <a:gd name="connsiteX200" fmla="*/ 5459994 w 6331249"/>
              <a:gd name="connsiteY200" fmla="*/ 1848706 h 6286576"/>
              <a:gd name="connsiteX201" fmla="*/ 5459994 w 6331249"/>
              <a:gd name="connsiteY201" fmla="*/ 1851031 h 6286576"/>
              <a:gd name="connsiteX202" fmla="*/ 5459994 w 6331249"/>
              <a:gd name="connsiteY202" fmla="*/ 1853588 h 6286576"/>
              <a:gd name="connsiteX203" fmla="*/ 5459994 w 6331249"/>
              <a:gd name="connsiteY203" fmla="*/ 1856145 h 6286576"/>
              <a:gd name="connsiteX204" fmla="*/ 5459994 w 6331249"/>
              <a:gd name="connsiteY204" fmla="*/ 1858935 h 6286576"/>
              <a:gd name="connsiteX205" fmla="*/ 5458599 w 6331249"/>
              <a:gd name="connsiteY205" fmla="*/ 1861725 h 6286576"/>
              <a:gd name="connsiteX206" fmla="*/ 5457205 w 6331249"/>
              <a:gd name="connsiteY206" fmla="*/ 1864747 h 6286576"/>
              <a:gd name="connsiteX207" fmla="*/ 5455577 w 6331249"/>
              <a:gd name="connsiteY207" fmla="*/ 1867770 h 6286576"/>
              <a:gd name="connsiteX208" fmla="*/ 5453950 w 6331249"/>
              <a:gd name="connsiteY208" fmla="*/ 1870792 h 6286576"/>
              <a:gd name="connsiteX209" fmla="*/ 5452323 w 6331249"/>
              <a:gd name="connsiteY209" fmla="*/ 1873582 h 6286576"/>
              <a:gd name="connsiteX210" fmla="*/ 5450696 w 6331249"/>
              <a:gd name="connsiteY210" fmla="*/ 1876372 h 6286576"/>
              <a:gd name="connsiteX211" fmla="*/ 5448836 w 6331249"/>
              <a:gd name="connsiteY211" fmla="*/ 1879161 h 6286576"/>
              <a:gd name="connsiteX212" fmla="*/ 5446976 w 6331249"/>
              <a:gd name="connsiteY212" fmla="*/ 1881951 h 6286576"/>
              <a:gd name="connsiteX213" fmla="*/ 5445116 w 6331249"/>
              <a:gd name="connsiteY213" fmla="*/ 1884741 h 6286576"/>
              <a:gd name="connsiteX214" fmla="*/ 5443024 w 6331249"/>
              <a:gd name="connsiteY214" fmla="*/ 1887531 h 6286576"/>
              <a:gd name="connsiteX215" fmla="*/ 5440932 w 6331249"/>
              <a:gd name="connsiteY215" fmla="*/ 1890320 h 6286576"/>
              <a:gd name="connsiteX216" fmla="*/ 5438840 w 6331249"/>
              <a:gd name="connsiteY216" fmla="*/ 1893110 h 6286576"/>
              <a:gd name="connsiteX217" fmla="*/ 5436515 w 6331249"/>
              <a:gd name="connsiteY217" fmla="*/ 1895900 h 6286576"/>
              <a:gd name="connsiteX218" fmla="*/ 5434191 w 6331249"/>
              <a:gd name="connsiteY218" fmla="*/ 1898690 h 6286576"/>
              <a:gd name="connsiteX219" fmla="*/ 5431867 w 6331249"/>
              <a:gd name="connsiteY219" fmla="*/ 1901480 h 6286576"/>
              <a:gd name="connsiteX220" fmla="*/ 5429309 w 6331249"/>
              <a:gd name="connsiteY220" fmla="*/ 1904269 h 6286576"/>
              <a:gd name="connsiteX221" fmla="*/ 5426753 w 6331249"/>
              <a:gd name="connsiteY221" fmla="*/ 1907059 h 6286576"/>
              <a:gd name="connsiteX222" fmla="*/ 5424195 w 6331249"/>
              <a:gd name="connsiteY222" fmla="*/ 1910082 h 6286576"/>
              <a:gd name="connsiteX223" fmla="*/ 5421406 w 6331249"/>
              <a:gd name="connsiteY223" fmla="*/ 1913104 h 6286576"/>
              <a:gd name="connsiteX224" fmla="*/ 5418616 w 6331249"/>
              <a:gd name="connsiteY224" fmla="*/ 1916358 h 6286576"/>
              <a:gd name="connsiteX225" fmla="*/ 5415827 w 6331249"/>
              <a:gd name="connsiteY225" fmla="*/ 1919613 h 6286576"/>
              <a:gd name="connsiteX226" fmla="*/ 5413038 w 6331249"/>
              <a:gd name="connsiteY226" fmla="*/ 1922868 h 6286576"/>
              <a:gd name="connsiteX227" fmla="*/ 5410247 w 6331249"/>
              <a:gd name="connsiteY227" fmla="*/ 1926355 h 6286576"/>
              <a:gd name="connsiteX228" fmla="*/ 5407226 w 6331249"/>
              <a:gd name="connsiteY228" fmla="*/ 1929843 h 6286576"/>
              <a:gd name="connsiteX229" fmla="*/ 5404204 w 6331249"/>
              <a:gd name="connsiteY229" fmla="*/ 1933562 h 6286576"/>
              <a:gd name="connsiteX230" fmla="*/ 5401182 w 6331249"/>
              <a:gd name="connsiteY230" fmla="*/ 1937515 h 6286576"/>
              <a:gd name="connsiteX231" fmla="*/ 5398160 w 6331249"/>
              <a:gd name="connsiteY231" fmla="*/ 1941467 h 6286576"/>
              <a:gd name="connsiteX232" fmla="*/ 5395370 w 6331249"/>
              <a:gd name="connsiteY232" fmla="*/ 1945651 h 6286576"/>
              <a:gd name="connsiteX233" fmla="*/ 5392581 w 6331249"/>
              <a:gd name="connsiteY233" fmla="*/ 1950069 h 6286576"/>
              <a:gd name="connsiteX234" fmla="*/ 5389792 w 6331249"/>
              <a:gd name="connsiteY234" fmla="*/ 1954718 h 6286576"/>
              <a:gd name="connsiteX235" fmla="*/ 5387002 w 6331249"/>
              <a:gd name="connsiteY235" fmla="*/ 1959368 h 6286576"/>
              <a:gd name="connsiteX236" fmla="*/ 5384910 w 6331249"/>
              <a:gd name="connsiteY236" fmla="*/ 1963320 h 6286576"/>
              <a:gd name="connsiteX237" fmla="*/ 5361664 w 6331249"/>
              <a:gd name="connsiteY237" fmla="*/ 1977037 h 6286576"/>
              <a:gd name="connsiteX238" fmla="*/ 5281001 w 6331249"/>
              <a:gd name="connsiteY238" fmla="*/ 2008887 h 6286576"/>
              <a:gd name="connsiteX239" fmla="*/ 5212658 w 6331249"/>
              <a:gd name="connsiteY239" fmla="*/ 2008887 h 6286576"/>
              <a:gd name="connsiteX240" fmla="*/ 5142920 w 6331249"/>
              <a:gd name="connsiteY240" fmla="*/ 1976572 h 6286576"/>
              <a:gd name="connsiteX241" fmla="*/ 5142920 w 6331249"/>
              <a:gd name="connsiteY241" fmla="*/ 1976572 h 6286576"/>
              <a:gd name="connsiteX242" fmla="*/ 5064814 w 6331249"/>
              <a:gd name="connsiteY242" fmla="*/ 1915894 h 6286576"/>
              <a:gd name="connsiteX243" fmla="*/ 4934172 w 6331249"/>
              <a:gd name="connsiteY243" fmla="*/ 1825458 h 6286576"/>
              <a:gd name="connsiteX244" fmla="*/ 4694507 w 6331249"/>
              <a:gd name="connsiteY244" fmla="*/ 1830805 h 6286576"/>
              <a:gd name="connsiteX245" fmla="*/ 4920457 w 6331249"/>
              <a:gd name="connsiteY245" fmla="*/ 1859400 h 6286576"/>
              <a:gd name="connsiteX246" fmla="*/ 5041103 w 6331249"/>
              <a:gd name="connsiteY246" fmla="*/ 1943792 h 6286576"/>
              <a:gd name="connsiteX247" fmla="*/ 5124091 w 6331249"/>
              <a:gd name="connsiteY247" fmla="*/ 2006330 h 6286576"/>
              <a:gd name="connsiteX248" fmla="*/ 5124091 w 6331249"/>
              <a:gd name="connsiteY248" fmla="*/ 2006330 h 6286576"/>
              <a:gd name="connsiteX249" fmla="*/ 5202430 w 6331249"/>
              <a:gd name="connsiteY249" fmla="*/ 2041899 h 6286576"/>
              <a:gd name="connsiteX250" fmla="*/ 5287510 w 6331249"/>
              <a:gd name="connsiteY250" fmla="*/ 2043759 h 6286576"/>
              <a:gd name="connsiteX251" fmla="*/ 5366778 w 6331249"/>
              <a:gd name="connsiteY251" fmla="*/ 2014234 h 6286576"/>
              <a:gd name="connsiteX252" fmla="*/ 5353760 w 6331249"/>
              <a:gd name="connsiteY252" fmla="*/ 2029113 h 6286576"/>
              <a:gd name="connsiteX253" fmla="*/ 5245202 w 6331249"/>
              <a:gd name="connsiteY253" fmla="*/ 2116294 h 6286576"/>
              <a:gd name="connsiteX254" fmla="*/ 5107586 w 6331249"/>
              <a:gd name="connsiteY254" fmla="*/ 2088861 h 6286576"/>
              <a:gd name="connsiteX255" fmla="*/ 5072253 w 6331249"/>
              <a:gd name="connsiteY255" fmla="*/ 2074447 h 6286576"/>
              <a:gd name="connsiteX256" fmla="*/ 5072253 w 6331249"/>
              <a:gd name="connsiteY256" fmla="*/ 2074447 h 6286576"/>
              <a:gd name="connsiteX257" fmla="*/ 4941843 w 6331249"/>
              <a:gd name="connsiteY257" fmla="*/ 1993775 h 6286576"/>
              <a:gd name="connsiteX258" fmla="*/ 4815850 w 6331249"/>
              <a:gd name="connsiteY258" fmla="*/ 1914731 h 6286576"/>
              <a:gd name="connsiteX259" fmla="*/ 4815850 w 6331249"/>
              <a:gd name="connsiteY259" fmla="*/ 1914731 h 6286576"/>
              <a:gd name="connsiteX260" fmla="*/ 4616633 w 6331249"/>
              <a:gd name="connsiteY260" fmla="*/ 1921706 h 6286576"/>
              <a:gd name="connsiteX261" fmla="*/ 4548523 w 6331249"/>
              <a:gd name="connsiteY261" fmla="*/ 1935887 h 6286576"/>
              <a:gd name="connsiteX262" fmla="*/ 4495987 w 6331249"/>
              <a:gd name="connsiteY262" fmla="*/ 1919381 h 6286576"/>
              <a:gd name="connsiteX263" fmla="*/ 4440429 w 6331249"/>
              <a:gd name="connsiteY263" fmla="*/ 1903339 h 6286576"/>
              <a:gd name="connsiteX264" fmla="*/ 4214247 w 6331249"/>
              <a:gd name="connsiteY264" fmla="*/ 1858935 h 6286576"/>
              <a:gd name="connsiteX265" fmla="*/ 4214247 w 6331249"/>
              <a:gd name="connsiteY265" fmla="*/ 1858935 h 6286576"/>
              <a:gd name="connsiteX266" fmla="*/ 4024560 w 6331249"/>
              <a:gd name="connsiteY266" fmla="*/ 1864050 h 6286576"/>
              <a:gd name="connsiteX267" fmla="*/ 3905542 w 6331249"/>
              <a:gd name="connsiteY267" fmla="*/ 1867537 h 6286576"/>
              <a:gd name="connsiteX268" fmla="*/ 3905542 w 6331249"/>
              <a:gd name="connsiteY268" fmla="*/ 1867537 h 6286576"/>
              <a:gd name="connsiteX269" fmla="*/ 3791404 w 6331249"/>
              <a:gd name="connsiteY269" fmla="*/ 1862190 h 6286576"/>
              <a:gd name="connsiteX270" fmla="*/ 3694236 w 6331249"/>
              <a:gd name="connsiteY270" fmla="*/ 1841267 h 6286576"/>
              <a:gd name="connsiteX271" fmla="*/ 3690284 w 6331249"/>
              <a:gd name="connsiteY271" fmla="*/ 1821970 h 6286576"/>
              <a:gd name="connsiteX272" fmla="*/ 3447365 w 6331249"/>
              <a:gd name="connsiteY272" fmla="*/ 1659232 h 6286576"/>
              <a:gd name="connsiteX273" fmla="*/ 3165625 w 6331249"/>
              <a:gd name="connsiteY273" fmla="*/ 1605064 h 6286576"/>
              <a:gd name="connsiteX274" fmla="*/ 2883885 w 6331249"/>
              <a:gd name="connsiteY274" fmla="*/ 1659232 h 6286576"/>
              <a:gd name="connsiteX275" fmla="*/ 2640965 w 6331249"/>
              <a:gd name="connsiteY275" fmla="*/ 1821970 h 6286576"/>
              <a:gd name="connsiteX276" fmla="*/ 2637013 w 6331249"/>
              <a:gd name="connsiteY276" fmla="*/ 1841267 h 6286576"/>
              <a:gd name="connsiteX277" fmla="*/ 2539846 w 6331249"/>
              <a:gd name="connsiteY277" fmla="*/ 1862190 h 6286576"/>
              <a:gd name="connsiteX278" fmla="*/ 2425708 w 6331249"/>
              <a:gd name="connsiteY278" fmla="*/ 1867537 h 6286576"/>
              <a:gd name="connsiteX279" fmla="*/ 2425708 w 6331249"/>
              <a:gd name="connsiteY279" fmla="*/ 1867537 h 6286576"/>
              <a:gd name="connsiteX280" fmla="*/ 2306689 w 6331249"/>
              <a:gd name="connsiteY280" fmla="*/ 1864050 h 6286576"/>
              <a:gd name="connsiteX281" fmla="*/ 2117003 w 6331249"/>
              <a:gd name="connsiteY281" fmla="*/ 1858935 h 6286576"/>
              <a:gd name="connsiteX282" fmla="*/ 2117003 w 6331249"/>
              <a:gd name="connsiteY282" fmla="*/ 1858935 h 6286576"/>
              <a:gd name="connsiteX283" fmla="*/ 1890820 w 6331249"/>
              <a:gd name="connsiteY283" fmla="*/ 1903339 h 6286576"/>
              <a:gd name="connsiteX284" fmla="*/ 1835263 w 6331249"/>
              <a:gd name="connsiteY284" fmla="*/ 1919381 h 6286576"/>
              <a:gd name="connsiteX285" fmla="*/ 1782727 w 6331249"/>
              <a:gd name="connsiteY285" fmla="*/ 1935887 h 6286576"/>
              <a:gd name="connsiteX286" fmla="*/ 1714617 w 6331249"/>
              <a:gd name="connsiteY286" fmla="*/ 1921706 h 6286576"/>
              <a:gd name="connsiteX287" fmla="*/ 1515399 w 6331249"/>
              <a:gd name="connsiteY287" fmla="*/ 1914731 h 6286576"/>
              <a:gd name="connsiteX288" fmla="*/ 1515399 w 6331249"/>
              <a:gd name="connsiteY288" fmla="*/ 1914731 h 6286576"/>
              <a:gd name="connsiteX289" fmla="*/ 1389407 w 6331249"/>
              <a:gd name="connsiteY289" fmla="*/ 1993775 h 6286576"/>
              <a:gd name="connsiteX290" fmla="*/ 1258997 w 6331249"/>
              <a:gd name="connsiteY290" fmla="*/ 2074447 h 6286576"/>
              <a:gd name="connsiteX291" fmla="*/ 1258997 w 6331249"/>
              <a:gd name="connsiteY291" fmla="*/ 2074447 h 6286576"/>
              <a:gd name="connsiteX292" fmla="*/ 1223664 w 6331249"/>
              <a:gd name="connsiteY292" fmla="*/ 2088861 h 6286576"/>
              <a:gd name="connsiteX293" fmla="*/ 1086048 w 6331249"/>
              <a:gd name="connsiteY293" fmla="*/ 2116294 h 6286576"/>
              <a:gd name="connsiteX294" fmla="*/ 977489 w 6331249"/>
              <a:gd name="connsiteY294" fmla="*/ 2029113 h 6286576"/>
              <a:gd name="connsiteX295" fmla="*/ 964472 w 6331249"/>
              <a:gd name="connsiteY295" fmla="*/ 2014234 h 6286576"/>
              <a:gd name="connsiteX296" fmla="*/ 1043275 w 6331249"/>
              <a:gd name="connsiteY296" fmla="*/ 2044689 h 6286576"/>
              <a:gd name="connsiteX297" fmla="*/ 1128355 w 6331249"/>
              <a:gd name="connsiteY297" fmla="*/ 2042829 h 6286576"/>
              <a:gd name="connsiteX298" fmla="*/ 1205997 w 6331249"/>
              <a:gd name="connsiteY298" fmla="*/ 2007259 h 6286576"/>
              <a:gd name="connsiteX299" fmla="*/ 1205997 w 6331249"/>
              <a:gd name="connsiteY299" fmla="*/ 2007259 h 6286576"/>
              <a:gd name="connsiteX300" fmla="*/ 1288984 w 6331249"/>
              <a:gd name="connsiteY300" fmla="*/ 1944721 h 6286576"/>
              <a:gd name="connsiteX301" fmla="*/ 1409631 w 6331249"/>
              <a:gd name="connsiteY301" fmla="*/ 1860330 h 6286576"/>
              <a:gd name="connsiteX302" fmla="*/ 1635581 w 6331249"/>
              <a:gd name="connsiteY302" fmla="*/ 1831735 h 6286576"/>
              <a:gd name="connsiteX303" fmla="*/ 1395915 w 6331249"/>
              <a:gd name="connsiteY303" fmla="*/ 1826388 h 6286576"/>
              <a:gd name="connsiteX304" fmla="*/ 1266436 w 6331249"/>
              <a:gd name="connsiteY304" fmla="*/ 1915894 h 6286576"/>
              <a:gd name="connsiteX305" fmla="*/ 1189260 w 6331249"/>
              <a:gd name="connsiteY305" fmla="*/ 1974479 h 6286576"/>
              <a:gd name="connsiteX306" fmla="*/ 1189260 w 6331249"/>
              <a:gd name="connsiteY306" fmla="*/ 1974479 h 6286576"/>
              <a:gd name="connsiteX307" fmla="*/ 1119522 w 6331249"/>
              <a:gd name="connsiteY307" fmla="*/ 2006795 h 6286576"/>
              <a:gd name="connsiteX308" fmla="*/ 1051179 w 6331249"/>
              <a:gd name="connsiteY308" fmla="*/ 2006795 h 6286576"/>
              <a:gd name="connsiteX309" fmla="*/ 969353 w 6331249"/>
              <a:gd name="connsiteY309" fmla="*/ 1974014 h 6286576"/>
              <a:gd name="connsiteX310" fmla="*/ 946108 w 6331249"/>
              <a:gd name="connsiteY310" fmla="*/ 1960298 h 6286576"/>
              <a:gd name="connsiteX311" fmla="*/ 944016 w 6331249"/>
              <a:gd name="connsiteY311" fmla="*/ 1956346 h 6286576"/>
              <a:gd name="connsiteX312" fmla="*/ 941226 w 6331249"/>
              <a:gd name="connsiteY312" fmla="*/ 1951696 h 6286576"/>
              <a:gd name="connsiteX313" fmla="*/ 938436 w 6331249"/>
              <a:gd name="connsiteY313" fmla="*/ 1947046 h 6286576"/>
              <a:gd name="connsiteX314" fmla="*/ 935647 w 6331249"/>
              <a:gd name="connsiteY314" fmla="*/ 1942629 h 6286576"/>
              <a:gd name="connsiteX315" fmla="*/ 932857 w 6331249"/>
              <a:gd name="connsiteY315" fmla="*/ 1938444 h 6286576"/>
              <a:gd name="connsiteX316" fmla="*/ 929836 w 6331249"/>
              <a:gd name="connsiteY316" fmla="*/ 1934492 h 6286576"/>
              <a:gd name="connsiteX317" fmla="*/ 927046 w 6331249"/>
              <a:gd name="connsiteY317" fmla="*/ 1932632 h 6286576"/>
              <a:gd name="connsiteX318" fmla="*/ 924024 w 6331249"/>
              <a:gd name="connsiteY318" fmla="*/ 1928913 h 6286576"/>
              <a:gd name="connsiteX319" fmla="*/ 921002 w 6331249"/>
              <a:gd name="connsiteY319" fmla="*/ 1925425 h 6286576"/>
              <a:gd name="connsiteX320" fmla="*/ 918213 w 6331249"/>
              <a:gd name="connsiteY320" fmla="*/ 1921938 h 6286576"/>
              <a:gd name="connsiteX321" fmla="*/ 915423 w 6331249"/>
              <a:gd name="connsiteY321" fmla="*/ 1918683 h 6286576"/>
              <a:gd name="connsiteX322" fmla="*/ 912633 w 6331249"/>
              <a:gd name="connsiteY322" fmla="*/ 1915894 h 6286576"/>
              <a:gd name="connsiteX323" fmla="*/ 909844 w 6331249"/>
              <a:gd name="connsiteY323" fmla="*/ 1912639 h 6286576"/>
              <a:gd name="connsiteX324" fmla="*/ 907054 w 6331249"/>
              <a:gd name="connsiteY324" fmla="*/ 1909617 h 6286576"/>
              <a:gd name="connsiteX325" fmla="*/ 903800 w 6331249"/>
              <a:gd name="connsiteY325" fmla="*/ 1905897 h 6286576"/>
              <a:gd name="connsiteX326" fmla="*/ 901243 w 6331249"/>
              <a:gd name="connsiteY326" fmla="*/ 1903107 h 6286576"/>
              <a:gd name="connsiteX327" fmla="*/ 898686 w 6331249"/>
              <a:gd name="connsiteY327" fmla="*/ 1900317 h 6286576"/>
              <a:gd name="connsiteX328" fmla="*/ 896361 w 6331249"/>
              <a:gd name="connsiteY328" fmla="*/ 1897527 h 6286576"/>
              <a:gd name="connsiteX329" fmla="*/ 894037 w 6331249"/>
              <a:gd name="connsiteY329" fmla="*/ 1894738 h 6286576"/>
              <a:gd name="connsiteX330" fmla="*/ 891712 w 6331249"/>
              <a:gd name="connsiteY330" fmla="*/ 1891948 h 6286576"/>
              <a:gd name="connsiteX331" fmla="*/ 889620 w 6331249"/>
              <a:gd name="connsiteY331" fmla="*/ 1889158 h 6286576"/>
              <a:gd name="connsiteX332" fmla="*/ 887528 w 6331249"/>
              <a:gd name="connsiteY332" fmla="*/ 1886368 h 6286576"/>
              <a:gd name="connsiteX333" fmla="*/ 885436 w 6331249"/>
              <a:gd name="connsiteY333" fmla="*/ 1883578 h 6286576"/>
              <a:gd name="connsiteX334" fmla="*/ 883576 w 6331249"/>
              <a:gd name="connsiteY334" fmla="*/ 1880789 h 6286576"/>
              <a:gd name="connsiteX335" fmla="*/ 881717 w 6331249"/>
              <a:gd name="connsiteY335" fmla="*/ 1877999 h 6286576"/>
              <a:gd name="connsiteX336" fmla="*/ 880554 w 6331249"/>
              <a:gd name="connsiteY336" fmla="*/ 1875906 h 6286576"/>
              <a:gd name="connsiteX337" fmla="*/ 878927 w 6331249"/>
              <a:gd name="connsiteY337" fmla="*/ 1873117 h 6286576"/>
              <a:gd name="connsiteX338" fmla="*/ 877300 w 6331249"/>
              <a:gd name="connsiteY338" fmla="*/ 1869397 h 6286576"/>
              <a:gd name="connsiteX339" fmla="*/ 875673 w 6331249"/>
              <a:gd name="connsiteY339" fmla="*/ 1866375 h 6286576"/>
              <a:gd name="connsiteX340" fmla="*/ 874045 w 6331249"/>
              <a:gd name="connsiteY340" fmla="*/ 1863352 h 6286576"/>
              <a:gd name="connsiteX341" fmla="*/ 872651 w 6331249"/>
              <a:gd name="connsiteY341" fmla="*/ 1860330 h 6286576"/>
              <a:gd name="connsiteX342" fmla="*/ 871256 w 6331249"/>
              <a:gd name="connsiteY342" fmla="*/ 1857540 h 6286576"/>
              <a:gd name="connsiteX343" fmla="*/ 871256 w 6331249"/>
              <a:gd name="connsiteY343" fmla="*/ 1854751 h 6286576"/>
              <a:gd name="connsiteX344" fmla="*/ 871256 w 6331249"/>
              <a:gd name="connsiteY344" fmla="*/ 1852193 h 6286576"/>
              <a:gd name="connsiteX345" fmla="*/ 871256 w 6331249"/>
              <a:gd name="connsiteY345" fmla="*/ 1849636 h 6286576"/>
              <a:gd name="connsiteX346" fmla="*/ 871256 w 6331249"/>
              <a:gd name="connsiteY346" fmla="*/ 1847311 h 6286576"/>
              <a:gd name="connsiteX347" fmla="*/ 871256 w 6331249"/>
              <a:gd name="connsiteY347" fmla="*/ 1845219 h 6286576"/>
              <a:gd name="connsiteX348" fmla="*/ 871256 w 6331249"/>
              <a:gd name="connsiteY348" fmla="*/ 1843126 h 6286576"/>
              <a:gd name="connsiteX349" fmla="*/ 871256 w 6331249"/>
              <a:gd name="connsiteY349" fmla="*/ 1831270 h 6286576"/>
              <a:gd name="connsiteX350" fmla="*/ 871256 w 6331249"/>
              <a:gd name="connsiteY350" fmla="*/ 1829642 h 6286576"/>
              <a:gd name="connsiteX351" fmla="*/ 871256 w 6331249"/>
              <a:gd name="connsiteY351" fmla="*/ 1827782 h 6286576"/>
              <a:gd name="connsiteX352" fmla="*/ 871256 w 6331249"/>
              <a:gd name="connsiteY352" fmla="*/ 1825923 h 6286576"/>
              <a:gd name="connsiteX353" fmla="*/ 871256 w 6331249"/>
              <a:gd name="connsiteY353" fmla="*/ 1823830 h 6286576"/>
              <a:gd name="connsiteX354" fmla="*/ 871256 w 6331249"/>
              <a:gd name="connsiteY354" fmla="*/ 1821506 h 6286576"/>
              <a:gd name="connsiteX355" fmla="*/ 872651 w 6331249"/>
              <a:gd name="connsiteY355" fmla="*/ 1818948 h 6286576"/>
              <a:gd name="connsiteX356" fmla="*/ 874278 w 6331249"/>
              <a:gd name="connsiteY356" fmla="*/ 1816391 h 6286576"/>
              <a:gd name="connsiteX357" fmla="*/ 876137 w 6331249"/>
              <a:gd name="connsiteY357" fmla="*/ 1813601 h 6286576"/>
              <a:gd name="connsiteX358" fmla="*/ 878462 w 6331249"/>
              <a:gd name="connsiteY358" fmla="*/ 1810579 h 6286576"/>
              <a:gd name="connsiteX359" fmla="*/ 881019 w 6331249"/>
              <a:gd name="connsiteY359" fmla="*/ 1807324 h 6286576"/>
              <a:gd name="connsiteX360" fmla="*/ 883809 w 6331249"/>
              <a:gd name="connsiteY360" fmla="*/ 1804069 h 6286576"/>
              <a:gd name="connsiteX361" fmla="*/ 887063 w 6331249"/>
              <a:gd name="connsiteY361" fmla="*/ 1800582 h 6286576"/>
              <a:gd name="connsiteX362" fmla="*/ 890782 w 6331249"/>
              <a:gd name="connsiteY362" fmla="*/ 1796862 h 6286576"/>
              <a:gd name="connsiteX363" fmla="*/ 894734 w 6331249"/>
              <a:gd name="connsiteY363" fmla="*/ 1793143 h 6286576"/>
              <a:gd name="connsiteX364" fmla="*/ 899151 w 6331249"/>
              <a:gd name="connsiteY364" fmla="*/ 1789190 h 6286576"/>
              <a:gd name="connsiteX365" fmla="*/ 903800 w 6331249"/>
              <a:gd name="connsiteY365" fmla="*/ 1785238 h 6286576"/>
              <a:gd name="connsiteX366" fmla="*/ 909147 w 6331249"/>
              <a:gd name="connsiteY366" fmla="*/ 1781053 h 6286576"/>
              <a:gd name="connsiteX367" fmla="*/ 915656 w 6331249"/>
              <a:gd name="connsiteY367" fmla="*/ 1776171 h 6286576"/>
              <a:gd name="connsiteX368" fmla="*/ 923327 w 6331249"/>
              <a:gd name="connsiteY368" fmla="*/ 1770592 h 6286576"/>
              <a:gd name="connsiteX369" fmla="*/ 932160 w 6331249"/>
              <a:gd name="connsiteY369" fmla="*/ 1764547 h 6286576"/>
              <a:gd name="connsiteX370" fmla="*/ 942156 w 6331249"/>
              <a:gd name="connsiteY370" fmla="*/ 1758038 h 6286576"/>
              <a:gd name="connsiteX371" fmla="*/ 953081 w 6331249"/>
              <a:gd name="connsiteY371" fmla="*/ 1751063 h 6286576"/>
              <a:gd name="connsiteX372" fmla="*/ 964937 w 6331249"/>
              <a:gd name="connsiteY372" fmla="*/ 1743624 h 6286576"/>
              <a:gd name="connsiteX373" fmla="*/ 977489 w 6331249"/>
              <a:gd name="connsiteY373" fmla="*/ 1735952 h 6286576"/>
              <a:gd name="connsiteX374" fmla="*/ 990972 w 6331249"/>
              <a:gd name="connsiteY374" fmla="*/ 1727815 h 6286576"/>
              <a:gd name="connsiteX375" fmla="*/ 1005152 w 6331249"/>
              <a:gd name="connsiteY375" fmla="*/ 1719445 h 6286576"/>
              <a:gd name="connsiteX376" fmla="*/ 1019797 w 6331249"/>
              <a:gd name="connsiteY376" fmla="*/ 1710843 h 6286576"/>
              <a:gd name="connsiteX377" fmla="*/ 1035139 w 6331249"/>
              <a:gd name="connsiteY377" fmla="*/ 1702009 h 6286576"/>
              <a:gd name="connsiteX378" fmla="*/ 1051179 w 6331249"/>
              <a:gd name="connsiteY378" fmla="*/ 1692942 h 6286576"/>
              <a:gd name="connsiteX379" fmla="*/ 1067684 w 6331249"/>
              <a:gd name="connsiteY379" fmla="*/ 1683875 h 6286576"/>
              <a:gd name="connsiteX380" fmla="*/ 1084653 w 6331249"/>
              <a:gd name="connsiteY380" fmla="*/ 1674576 h 6286576"/>
              <a:gd name="connsiteX381" fmla="*/ 1101855 w 6331249"/>
              <a:gd name="connsiteY381" fmla="*/ 1665277 h 6286576"/>
              <a:gd name="connsiteX382" fmla="*/ 1119522 w 6331249"/>
              <a:gd name="connsiteY382" fmla="*/ 1655977 h 6286576"/>
              <a:gd name="connsiteX383" fmla="*/ 1137421 w 6331249"/>
              <a:gd name="connsiteY383" fmla="*/ 1646678 h 6286576"/>
              <a:gd name="connsiteX384" fmla="*/ 1155553 w 6331249"/>
              <a:gd name="connsiteY384" fmla="*/ 1637379 h 6286576"/>
              <a:gd name="connsiteX385" fmla="*/ 1173917 w 6331249"/>
              <a:gd name="connsiteY385" fmla="*/ 1628080 h 6286576"/>
              <a:gd name="connsiteX386" fmla="*/ 1192514 w 6331249"/>
              <a:gd name="connsiteY386" fmla="*/ 1618780 h 6286576"/>
              <a:gd name="connsiteX387" fmla="*/ 1211111 w 6331249"/>
              <a:gd name="connsiteY387" fmla="*/ 1609481 h 6286576"/>
              <a:gd name="connsiteX388" fmla="*/ 1229707 w 6331249"/>
              <a:gd name="connsiteY388" fmla="*/ 1600414 h 6286576"/>
              <a:gd name="connsiteX389" fmla="*/ 1248304 w 6331249"/>
              <a:gd name="connsiteY389" fmla="*/ 1591580 h 6286576"/>
              <a:gd name="connsiteX390" fmla="*/ 1266901 w 6331249"/>
              <a:gd name="connsiteY390" fmla="*/ 1582978 h 6286576"/>
              <a:gd name="connsiteX391" fmla="*/ 1285265 w 6331249"/>
              <a:gd name="connsiteY391" fmla="*/ 1574376 h 6286576"/>
              <a:gd name="connsiteX392" fmla="*/ 1303629 w 6331249"/>
              <a:gd name="connsiteY392" fmla="*/ 1566239 h 6286576"/>
              <a:gd name="connsiteX393" fmla="*/ 1321761 w 6331249"/>
              <a:gd name="connsiteY393" fmla="*/ 1558335 h 6286576"/>
              <a:gd name="connsiteX394" fmla="*/ 1339660 w 6331249"/>
              <a:gd name="connsiteY394" fmla="*/ 1550663 h 6286576"/>
              <a:gd name="connsiteX395" fmla="*/ 1357095 w 6331249"/>
              <a:gd name="connsiteY395" fmla="*/ 1543456 h 6286576"/>
              <a:gd name="connsiteX396" fmla="*/ 1374297 w 6331249"/>
              <a:gd name="connsiteY396" fmla="*/ 1536481 h 6286576"/>
              <a:gd name="connsiteX397" fmla="*/ 1390801 w 6331249"/>
              <a:gd name="connsiteY397" fmla="*/ 1529972 h 6286576"/>
              <a:gd name="connsiteX398" fmla="*/ 1403122 w 6331249"/>
              <a:gd name="connsiteY398" fmla="*/ 1525322 h 6286576"/>
              <a:gd name="connsiteX399" fmla="*/ 1415210 w 6331249"/>
              <a:gd name="connsiteY399" fmla="*/ 1520672 h 6286576"/>
              <a:gd name="connsiteX400" fmla="*/ 1427995 w 6331249"/>
              <a:gd name="connsiteY400" fmla="*/ 1516720 h 6286576"/>
              <a:gd name="connsiteX401" fmla="*/ 1441013 w 6331249"/>
              <a:gd name="connsiteY401" fmla="*/ 1513000 h 6286576"/>
              <a:gd name="connsiteX402" fmla="*/ 1454263 w 6331249"/>
              <a:gd name="connsiteY402" fmla="*/ 1509513 h 6286576"/>
              <a:gd name="connsiteX403" fmla="*/ 1467513 w 6331249"/>
              <a:gd name="connsiteY403" fmla="*/ 1506258 h 6286576"/>
              <a:gd name="connsiteX404" fmla="*/ 1480995 w 6331249"/>
              <a:gd name="connsiteY404" fmla="*/ 1503236 h 6286576"/>
              <a:gd name="connsiteX405" fmla="*/ 1494710 w 6331249"/>
              <a:gd name="connsiteY405" fmla="*/ 1500214 h 6286576"/>
              <a:gd name="connsiteX406" fmla="*/ 1508193 w 6331249"/>
              <a:gd name="connsiteY406" fmla="*/ 1497424 h 6286576"/>
              <a:gd name="connsiteX407" fmla="*/ 1522141 w 6331249"/>
              <a:gd name="connsiteY407" fmla="*/ 1494867 h 6286576"/>
              <a:gd name="connsiteX408" fmla="*/ 1536321 w 6331249"/>
              <a:gd name="connsiteY408" fmla="*/ 1492309 h 6286576"/>
              <a:gd name="connsiteX409" fmla="*/ 1550501 w 6331249"/>
              <a:gd name="connsiteY409" fmla="*/ 1489984 h 6286576"/>
              <a:gd name="connsiteX410" fmla="*/ 1564913 w 6331249"/>
              <a:gd name="connsiteY410" fmla="*/ 1487660 h 6286576"/>
              <a:gd name="connsiteX411" fmla="*/ 1579325 w 6331249"/>
              <a:gd name="connsiteY411" fmla="*/ 1485335 h 6286576"/>
              <a:gd name="connsiteX412" fmla="*/ 1593971 w 6331249"/>
              <a:gd name="connsiteY412" fmla="*/ 1483010 h 6286576"/>
              <a:gd name="connsiteX413" fmla="*/ 1608615 w 6331249"/>
              <a:gd name="connsiteY413" fmla="*/ 1480685 h 6286576"/>
              <a:gd name="connsiteX414" fmla="*/ 1623260 w 6331249"/>
              <a:gd name="connsiteY414" fmla="*/ 1478360 h 6286576"/>
              <a:gd name="connsiteX415" fmla="*/ 1637905 w 6331249"/>
              <a:gd name="connsiteY415" fmla="*/ 1476036 h 6286576"/>
              <a:gd name="connsiteX416" fmla="*/ 1652783 w 6331249"/>
              <a:gd name="connsiteY416" fmla="*/ 1473711 h 6286576"/>
              <a:gd name="connsiteX417" fmla="*/ 1667660 w 6331249"/>
              <a:gd name="connsiteY417" fmla="*/ 1471386 h 6286576"/>
              <a:gd name="connsiteX418" fmla="*/ 1682537 w 6331249"/>
              <a:gd name="connsiteY418" fmla="*/ 1468828 h 6286576"/>
              <a:gd name="connsiteX419" fmla="*/ 1697415 w 6331249"/>
              <a:gd name="connsiteY419" fmla="*/ 1466271 h 6286576"/>
              <a:gd name="connsiteX420" fmla="*/ 1712292 w 6331249"/>
              <a:gd name="connsiteY420" fmla="*/ 1463481 h 6286576"/>
              <a:gd name="connsiteX421" fmla="*/ 1727169 w 6331249"/>
              <a:gd name="connsiteY421" fmla="*/ 1460459 h 6286576"/>
              <a:gd name="connsiteX422" fmla="*/ 1742047 w 6331249"/>
              <a:gd name="connsiteY422" fmla="*/ 1457204 h 6286576"/>
              <a:gd name="connsiteX423" fmla="*/ 1756692 w 6331249"/>
              <a:gd name="connsiteY423" fmla="*/ 1453950 h 6286576"/>
              <a:gd name="connsiteX424" fmla="*/ 1771337 w 6331249"/>
              <a:gd name="connsiteY424" fmla="*/ 1450230 h 6286576"/>
              <a:gd name="connsiteX425" fmla="*/ 1785981 w 6331249"/>
              <a:gd name="connsiteY425" fmla="*/ 1446278 h 6286576"/>
              <a:gd name="connsiteX426" fmla="*/ 1800626 w 6331249"/>
              <a:gd name="connsiteY426" fmla="*/ 1442093 h 6286576"/>
              <a:gd name="connsiteX427" fmla="*/ 1815039 w 6331249"/>
              <a:gd name="connsiteY427" fmla="*/ 1437676 h 6286576"/>
              <a:gd name="connsiteX428" fmla="*/ 1829451 w 6331249"/>
              <a:gd name="connsiteY428" fmla="*/ 1432794 h 6286576"/>
              <a:gd name="connsiteX429" fmla="*/ 2032853 w 6331249"/>
              <a:gd name="connsiteY429" fmla="*/ 1412800 h 6286576"/>
              <a:gd name="connsiteX430" fmla="*/ 2193482 w 6331249"/>
              <a:gd name="connsiteY430" fmla="*/ 1431864 h 6286576"/>
              <a:gd name="connsiteX431" fmla="*/ 2193482 w 6331249"/>
              <a:gd name="connsiteY431" fmla="*/ 1431864 h 6286576"/>
              <a:gd name="connsiteX432" fmla="*/ 2444537 w 6331249"/>
              <a:gd name="connsiteY432" fmla="*/ 1428841 h 6286576"/>
              <a:gd name="connsiteX433" fmla="*/ 2603539 w 6331249"/>
              <a:gd name="connsiteY433" fmla="*/ 1421170 h 6286576"/>
              <a:gd name="connsiteX434" fmla="*/ 2713725 w 6331249"/>
              <a:gd name="connsiteY434" fmla="*/ 1430701 h 6286576"/>
              <a:gd name="connsiteX435" fmla="*/ 2794620 w 6331249"/>
              <a:gd name="connsiteY435" fmla="*/ 1436978 h 6286576"/>
              <a:gd name="connsiteX436" fmla="*/ 2874586 w 6331249"/>
              <a:gd name="connsiteY436" fmla="*/ 1433259 h 6286576"/>
              <a:gd name="connsiteX437" fmla="*/ 2965013 w 6331249"/>
              <a:gd name="connsiteY437" fmla="*/ 1430701 h 6286576"/>
              <a:gd name="connsiteX438" fmla="*/ 2965013 w 6331249"/>
              <a:gd name="connsiteY438" fmla="*/ 1430701 h 6286576"/>
              <a:gd name="connsiteX439" fmla="*/ 3021268 w 6331249"/>
              <a:gd name="connsiteY439" fmla="*/ 1429074 h 6286576"/>
              <a:gd name="connsiteX440" fmla="*/ 3111694 w 6331249"/>
              <a:gd name="connsiteY440" fmla="*/ 1431399 h 6286576"/>
              <a:gd name="connsiteX441" fmla="*/ 3123085 w 6331249"/>
              <a:gd name="connsiteY441" fmla="*/ 1470688 h 6286576"/>
              <a:gd name="connsiteX442" fmla="*/ 3123085 w 6331249"/>
              <a:gd name="connsiteY442" fmla="*/ 1470688 h 6286576"/>
              <a:gd name="connsiteX443" fmla="*/ 3104023 w 6331249"/>
              <a:gd name="connsiteY443" fmla="*/ 1502539 h 6286576"/>
              <a:gd name="connsiteX444" fmla="*/ 3070549 w 6331249"/>
              <a:gd name="connsiteY444" fmla="*/ 1529972 h 6286576"/>
              <a:gd name="connsiteX445" fmla="*/ 2779046 w 6331249"/>
              <a:gd name="connsiteY445" fmla="*/ 1594834 h 6286576"/>
              <a:gd name="connsiteX446" fmla="*/ 2791599 w 6331249"/>
              <a:gd name="connsiteY446" fmla="*/ 1682481 h 6286576"/>
              <a:gd name="connsiteX447" fmla="*/ 2566578 w 6331249"/>
              <a:gd name="connsiteY447" fmla="*/ 1589487 h 6286576"/>
              <a:gd name="connsiteX448" fmla="*/ 2581688 w 6331249"/>
              <a:gd name="connsiteY448" fmla="*/ 1668532 h 6286576"/>
              <a:gd name="connsiteX449" fmla="*/ 2339001 w 6331249"/>
              <a:gd name="connsiteY449" fmla="*/ 1566471 h 6286576"/>
              <a:gd name="connsiteX450" fmla="*/ 2322962 w 6331249"/>
              <a:gd name="connsiteY450" fmla="*/ 1847544 h 6286576"/>
              <a:gd name="connsiteX451" fmla="*/ 2431752 w 6331249"/>
              <a:gd name="connsiteY451" fmla="*/ 1733394 h 6286576"/>
              <a:gd name="connsiteX452" fmla="*/ 2419432 w 6331249"/>
              <a:gd name="connsiteY452" fmla="*/ 1837547 h 6286576"/>
              <a:gd name="connsiteX453" fmla="*/ 2554026 w 6331249"/>
              <a:gd name="connsiteY453" fmla="*/ 1767802 h 6286576"/>
              <a:gd name="connsiteX454" fmla="*/ 2549841 w 6331249"/>
              <a:gd name="connsiteY454" fmla="*/ 1837547 h 6286576"/>
              <a:gd name="connsiteX455" fmla="*/ 2565649 w 6331249"/>
              <a:gd name="connsiteY455" fmla="*/ 1740834 h 6286576"/>
              <a:gd name="connsiteX456" fmla="*/ 2454068 w 6331249"/>
              <a:gd name="connsiteY456" fmla="*/ 1800582 h 6286576"/>
              <a:gd name="connsiteX457" fmla="*/ 2454068 w 6331249"/>
              <a:gd name="connsiteY457" fmla="*/ 1659930 h 6286576"/>
              <a:gd name="connsiteX458" fmla="*/ 2365734 w 6331249"/>
              <a:gd name="connsiteY458" fmla="*/ 1777799 h 6286576"/>
              <a:gd name="connsiteX459" fmla="*/ 2375032 w 6331249"/>
              <a:gd name="connsiteY459" fmla="*/ 1607621 h 6286576"/>
              <a:gd name="connsiteX460" fmla="*/ 2615162 w 6331249"/>
              <a:gd name="connsiteY460" fmla="*/ 1721538 h 6286576"/>
              <a:gd name="connsiteX461" fmla="*/ 2615162 w 6331249"/>
              <a:gd name="connsiteY461" fmla="*/ 1721538 h 6286576"/>
              <a:gd name="connsiteX462" fmla="*/ 3165625 w 6331249"/>
              <a:gd name="connsiteY462" fmla="*/ 1283074 h 6286576"/>
              <a:gd name="connsiteX463" fmla="*/ 3253494 w 6331249"/>
              <a:gd name="connsiteY463" fmla="*/ 1080814 h 6286576"/>
              <a:gd name="connsiteX464" fmla="*/ 3253494 w 6331249"/>
              <a:gd name="connsiteY464" fmla="*/ 1080814 h 6286576"/>
              <a:gd name="connsiteX465" fmla="*/ 3259306 w 6331249"/>
              <a:gd name="connsiteY465" fmla="*/ 1032458 h 6286576"/>
              <a:gd name="connsiteX466" fmla="*/ 3327416 w 6331249"/>
              <a:gd name="connsiteY466" fmla="*/ 1212167 h 6286576"/>
              <a:gd name="connsiteX467" fmla="*/ 3346246 w 6331249"/>
              <a:gd name="connsiteY467" fmla="*/ 1228441 h 6286576"/>
              <a:gd name="connsiteX468" fmla="*/ 3357404 w 6331249"/>
              <a:gd name="connsiteY468" fmla="*/ 1236345 h 6286576"/>
              <a:gd name="connsiteX469" fmla="*/ 3372513 w 6331249"/>
              <a:gd name="connsiteY469" fmla="*/ 1131496 h 6286576"/>
              <a:gd name="connsiteX470" fmla="*/ 3408777 w 6331249"/>
              <a:gd name="connsiteY470" fmla="*/ 1027110 h 6286576"/>
              <a:gd name="connsiteX471" fmla="*/ 3416216 w 6331249"/>
              <a:gd name="connsiteY471" fmla="*/ 1012232 h 6286576"/>
              <a:gd name="connsiteX472" fmla="*/ 3422027 w 6331249"/>
              <a:gd name="connsiteY472" fmla="*/ 1027808 h 6286576"/>
              <a:gd name="connsiteX473" fmla="*/ 3485721 w 6331249"/>
              <a:gd name="connsiteY473" fmla="*/ 1198916 h 6286576"/>
              <a:gd name="connsiteX474" fmla="*/ 3501993 w 6331249"/>
              <a:gd name="connsiteY474" fmla="*/ 1087789 h 6286576"/>
              <a:gd name="connsiteX475" fmla="*/ 3540116 w 6331249"/>
              <a:gd name="connsiteY475" fmla="*/ 976662 h 6286576"/>
              <a:gd name="connsiteX476" fmla="*/ 3549647 w 6331249"/>
              <a:gd name="connsiteY476" fmla="*/ 959923 h 6286576"/>
              <a:gd name="connsiteX477" fmla="*/ 3553831 w 6331249"/>
              <a:gd name="connsiteY477" fmla="*/ 978986 h 6286576"/>
              <a:gd name="connsiteX478" fmla="*/ 3668201 w 6331249"/>
              <a:gd name="connsiteY478" fmla="*/ 1299581 h 6286576"/>
              <a:gd name="connsiteX479" fmla="*/ 3671223 w 6331249"/>
              <a:gd name="connsiteY479" fmla="*/ 1306555 h 6286576"/>
              <a:gd name="connsiteX480" fmla="*/ 3888572 w 6331249"/>
              <a:gd name="connsiteY480" fmla="*/ 1283307 h 6286576"/>
              <a:gd name="connsiteX481" fmla="*/ 4203089 w 6331249"/>
              <a:gd name="connsiteY481" fmla="*/ 1386530 h 6286576"/>
              <a:gd name="connsiteX482" fmla="*/ 4298165 w 6331249"/>
              <a:gd name="connsiteY482" fmla="*/ 1377928 h 6286576"/>
              <a:gd name="connsiteX483" fmla="*/ 4347214 w 6331249"/>
              <a:gd name="connsiteY483" fmla="*/ 1376533 h 6286576"/>
              <a:gd name="connsiteX484" fmla="*/ 4325595 w 6331249"/>
              <a:gd name="connsiteY484" fmla="*/ 1369326 h 6286576"/>
              <a:gd name="connsiteX485" fmla="*/ 4302349 w 6331249"/>
              <a:gd name="connsiteY485" fmla="*/ 1362119 h 6286576"/>
              <a:gd name="connsiteX486" fmla="*/ 4279103 w 6331249"/>
              <a:gd name="connsiteY486" fmla="*/ 1354912 h 6286576"/>
              <a:gd name="connsiteX487" fmla="*/ 4255857 w 6331249"/>
              <a:gd name="connsiteY487" fmla="*/ 1347705 h 6286576"/>
              <a:gd name="connsiteX488" fmla="*/ 4232611 w 6331249"/>
              <a:gd name="connsiteY488" fmla="*/ 1340730 h 6286576"/>
              <a:gd name="connsiteX489" fmla="*/ 4209365 w 6331249"/>
              <a:gd name="connsiteY489" fmla="*/ 1333756 h 6286576"/>
              <a:gd name="connsiteX490" fmla="*/ 4186119 w 6331249"/>
              <a:gd name="connsiteY490" fmla="*/ 1326781 h 6286576"/>
              <a:gd name="connsiteX491" fmla="*/ 4162873 w 6331249"/>
              <a:gd name="connsiteY491" fmla="*/ 1320039 h 6286576"/>
              <a:gd name="connsiteX492" fmla="*/ 4139627 w 6331249"/>
              <a:gd name="connsiteY492" fmla="*/ 1313297 h 6286576"/>
              <a:gd name="connsiteX493" fmla="*/ 4116382 w 6331249"/>
              <a:gd name="connsiteY493" fmla="*/ 1306788 h 6286576"/>
              <a:gd name="connsiteX494" fmla="*/ 4093136 w 6331249"/>
              <a:gd name="connsiteY494" fmla="*/ 1300511 h 6286576"/>
              <a:gd name="connsiteX495" fmla="*/ 4069890 w 6331249"/>
              <a:gd name="connsiteY495" fmla="*/ 1294234 h 6286576"/>
              <a:gd name="connsiteX496" fmla="*/ 4055245 w 6331249"/>
              <a:gd name="connsiteY496" fmla="*/ 1288189 h 6286576"/>
              <a:gd name="connsiteX497" fmla="*/ 4033394 w 6331249"/>
              <a:gd name="connsiteY497" fmla="*/ 1282377 h 6286576"/>
              <a:gd name="connsiteX498" fmla="*/ 4012008 w 6331249"/>
              <a:gd name="connsiteY498" fmla="*/ 1276798 h 6286576"/>
              <a:gd name="connsiteX499" fmla="*/ 3990854 w 6331249"/>
              <a:gd name="connsiteY499" fmla="*/ 1271450 h 6286576"/>
              <a:gd name="connsiteX500" fmla="*/ 3970397 w 6331249"/>
              <a:gd name="connsiteY500" fmla="*/ 1264941 h 6286576"/>
              <a:gd name="connsiteX501" fmla="*/ 3950174 w 6331249"/>
              <a:gd name="connsiteY501" fmla="*/ 1259826 h 6286576"/>
              <a:gd name="connsiteX502" fmla="*/ 3930414 w 6331249"/>
              <a:gd name="connsiteY502" fmla="*/ 1254944 h 6286576"/>
              <a:gd name="connsiteX503" fmla="*/ 3911353 w 6331249"/>
              <a:gd name="connsiteY503" fmla="*/ 1250294 h 6286576"/>
              <a:gd name="connsiteX504" fmla="*/ 3892989 w 6331249"/>
              <a:gd name="connsiteY504" fmla="*/ 1245877 h 6286576"/>
              <a:gd name="connsiteX505" fmla="*/ 3875089 w 6331249"/>
              <a:gd name="connsiteY505" fmla="*/ 1241693 h 6286576"/>
              <a:gd name="connsiteX506" fmla="*/ 3857887 w 6331249"/>
              <a:gd name="connsiteY506" fmla="*/ 1237973 h 6286576"/>
              <a:gd name="connsiteX507" fmla="*/ 3841615 w 6331249"/>
              <a:gd name="connsiteY507" fmla="*/ 1234486 h 6286576"/>
              <a:gd name="connsiteX508" fmla="*/ 3826041 w 6331249"/>
              <a:gd name="connsiteY508" fmla="*/ 1231231 h 6286576"/>
              <a:gd name="connsiteX509" fmla="*/ 3810931 w 6331249"/>
              <a:gd name="connsiteY509" fmla="*/ 1227976 h 6286576"/>
              <a:gd name="connsiteX510" fmla="*/ 3796751 w 6331249"/>
              <a:gd name="connsiteY510" fmla="*/ 1224721 h 6286576"/>
              <a:gd name="connsiteX511" fmla="*/ 3783501 w 6331249"/>
              <a:gd name="connsiteY511" fmla="*/ 1221466 h 6286576"/>
              <a:gd name="connsiteX512" fmla="*/ 3771180 w 6331249"/>
              <a:gd name="connsiteY512" fmla="*/ 1218444 h 6286576"/>
              <a:gd name="connsiteX513" fmla="*/ 3759557 w 6331249"/>
              <a:gd name="connsiteY513" fmla="*/ 1215189 h 6286576"/>
              <a:gd name="connsiteX514" fmla="*/ 3748632 w 6331249"/>
              <a:gd name="connsiteY514" fmla="*/ 1211935 h 6286576"/>
              <a:gd name="connsiteX515" fmla="*/ 3739798 w 6331249"/>
              <a:gd name="connsiteY515" fmla="*/ 1209377 h 6286576"/>
              <a:gd name="connsiteX516" fmla="*/ 3730267 w 6331249"/>
              <a:gd name="connsiteY516" fmla="*/ 1205658 h 6286576"/>
              <a:gd name="connsiteX517" fmla="*/ 3721201 w 6331249"/>
              <a:gd name="connsiteY517" fmla="*/ 1201705 h 6286576"/>
              <a:gd name="connsiteX518" fmla="*/ 3712601 w 6331249"/>
              <a:gd name="connsiteY518" fmla="*/ 1197288 h 6286576"/>
              <a:gd name="connsiteX519" fmla="*/ 3704464 w 6331249"/>
              <a:gd name="connsiteY519" fmla="*/ 1192639 h 6286576"/>
              <a:gd name="connsiteX520" fmla="*/ 3696793 w 6331249"/>
              <a:gd name="connsiteY520" fmla="*/ 1187524 h 6286576"/>
              <a:gd name="connsiteX521" fmla="*/ 3689587 w 6331249"/>
              <a:gd name="connsiteY521" fmla="*/ 1181712 h 6286576"/>
              <a:gd name="connsiteX522" fmla="*/ 3682846 w 6331249"/>
              <a:gd name="connsiteY522" fmla="*/ 1175435 h 6286576"/>
              <a:gd name="connsiteX523" fmla="*/ 3676802 w 6331249"/>
              <a:gd name="connsiteY523" fmla="*/ 1168693 h 6286576"/>
              <a:gd name="connsiteX524" fmla="*/ 3671455 w 6331249"/>
              <a:gd name="connsiteY524" fmla="*/ 1161718 h 6286576"/>
              <a:gd name="connsiteX525" fmla="*/ 3666806 w 6331249"/>
              <a:gd name="connsiteY525" fmla="*/ 1154511 h 6286576"/>
              <a:gd name="connsiteX526" fmla="*/ 3662854 w 6331249"/>
              <a:gd name="connsiteY526" fmla="*/ 1147072 h 6286576"/>
              <a:gd name="connsiteX527" fmla="*/ 3659600 w 6331249"/>
              <a:gd name="connsiteY527" fmla="*/ 1139632 h 6286576"/>
              <a:gd name="connsiteX528" fmla="*/ 3656810 w 6331249"/>
              <a:gd name="connsiteY528" fmla="*/ 1132193 h 6286576"/>
              <a:gd name="connsiteX529" fmla="*/ 3653091 w 6331249"/>
              <a:gd name="connsiteY529" fmla="*/ 1125451 h 6286576"/>
              <a:gd name="connsiteX530" fmla="*/ 3650999 w 6331249"/>
              <a:gd name="connsiteY530" fmla="*/ 1118011 h 6286576"/>
              <a:gd name="connsiteX531" fmla="*/ 3648907 w 6331249"/>
              <a:gd name="connsiteY531" fmla="*/ 1110572 h 6286576"/>
              <a:gd name="connsiteX532" fmla="*/ 3646815 w 6331249"/>
              <a:gd name="connsiteY532" fmla="*/ 1102203 h 6286576"/>
              <a:gd name="connsiteX533" fmla="*/ 3644955 w 6331249"/>
              <a:gd name="connsiteY533" fmla="*/ 1094531 h 6286576"/>
              <a:gd name="connsiteX534" fmla="*/ 3643095 w 6331249"/>
              <a:gd name="connsiteY534" fmla="*/ 1086626 h 6286576"/>
              <a:gd name="connsiteX535" fmla="*/ 3641468 w 6331249"/>
              <a:gd name="connsiteY535" fmla="*/ 1078954 h 6286576"/>
              <a:gd name="connsiteX536" fmla="*/ 3639376 w 6331249"/>
              <a:gd name="connsiteY536" fmla="*/ 1070352 h 6286576"/>
              <a:gd name="connsiteX537" fmla="*/ 3637051 w 6331249"/>
              <a:gd name="connsiteY537" fmla="*/ 1061286 h 6286576"/>
              <a:gd name="connsiteX538" fmla="*/ 3634494 w 6331249"/>
              <a:gd name="connsiteY538" fmla="*/ 1051754 h 6286576"/>
              <a:gd name="connsiteX539" fmla="*/ 3631705 w 6331249"/>
              <a:gd name="connsiteY539" fmla="*/ 1041757 h 6286576"/>
              <a:gd name="connsiteX540" fmla="*/ 3628451 w 6331249"/>
              <a:gd name="connsiteY540" fmla="*/ 1030830 h 6286576"/>
              <a:gd name="connsiteX541" fmla="*/ 3624964 w 6331249"/>
              <a:gd name="connsiteY541" fmla="*/ 1018276 h 6286576"/>
              <a:gd name="connsiteX542" fmla="*/ 3621477 w 6331249"/>
              <a:gd name="connsiteY542" fmla="*/ 1005025 h 6286576"/>
              <a:gd name="connsiteX543" fmla="*/ 3618455 w 6331249"/>
              <a:gd name="connsiteY543" fmla="*/ 991308 h 6286576"/>
              <a:gd name="connsiteX544" fmla="*/ 3615665 w 6331249"/>
              <a:gd name="connsiteY544" fmla="*/ 977359 h 6286576"/>
              <a:gd name="connsiteX545" fmla="*/ 3613341 w 6331249"/>
              <a:gd name="connsiteY545" fmla="*/ 963178 h 6286576"/>
              <a:gd name="connsiteX546" fmla="*/ 3611249 w 6331249"/>
              <a:gd name="connsiteY546" fmla="*/ 948764 h 6286576"/>
              <a:gd name="connsiteX547" fmla="*/ 3609389 w 6331249"/>
              <a:gd name="connsiteY547" fmla="*/ 934117 h 6286576"/>
              <a:gd name="connsiteX548" fmla="*/ 3607762 w 6331249"/>
              <a:gd name="connsiteY548" fmla="*/ 919006 h 6286576"/>
              <a:gd name="connsiteX549" fmla="*/ 3606134 w 6331249"/>
              <a:gd name="connsiteY549" fmla="*/ 903662 h 6286576"/>
              <a:gd name="connsiteX550" fmla="*/ 3604740 w 6331249"/>
              <a:gd name="connsiteY550" fmla="*/ 888086 h 6286576"/>
              <a:gd name="connsiteX551" fmla="*/ 3603577 w 6331249"/>
              <a:gd name="connsiteY551" fmla="*/ 872277 h 6286576"/>
              <a:gd name="connsiteX552" fmla="*/ 3603577 w 6331249"/>
              <a:gd name="connsiteY552" fmla="*/ 856235 h 6286576"/>
              <a:gd name="connsiteX553" fmla="*/ 3603577 w 6331249"/>
              <a:gd name="connsiteY553" fmla="*/ 839962 h 6286576"/>
              <a:gd name="connsiteX554" fmla="*/ 3603577 w 6331249"/>
              <a:gd name="connsiteY554" fmla="*/ 823455 h 6286576"/>
              <a:gd name="connsiteX555" fmla="*/ 3603577 w 6331249"/>
              <a:gd name="connsiteY555" fmla="*/ 806949 h 6286576"/>
              <a:gd name="connsiteX556" fmla="*/ 3603577 w 6331249"/>
              <a:gd name="connsiteY556" fmla="*/ 790210 h 6286576"/>
              <a:gd name="connsiteX557" fmla="*/ 3603577 w 6331249"/>
              <a:gd name="connsiteY557" fmla="*/ 773239 h 6286576"/>
              <a:gd name="connsiteX558" fmla="*/ 3603577 w 6331249"/>
              <a:gd name="connsiteY558" fmla="*/ 756035 h 6286576"/>
              <a:gd name="connsiteX559" fmla="*/ 3603577 w 6331249"/>
              <a:gd name="connsiteY559" fmla="*/ 738832 h 6286576"/>
              <a:gd name="connsiteX560" fmla="*/ 3603577 w 6331249"/>
              <a:gd name="connsiteY560" fmla="*/ 721395 h 6286576"/>
              <a:gd name="connsiteX561" fmla="*/ 3603577 w 6331249"/>
              <a:gd name="connsiteY561" fmla="*/ 703959 h 6286576"/>
              <a:gd name="connsiteX562" fmla="*/ 3603577 w 6331249"/>
              <a:gd name="connsiteY562" fmla="*/ 686290 h 6286576"/>
              <a:gd name="connsiteX563" fmla="*/ 3603577 w 6331249"/>
              <a:gd name="connsiteY563" fmla="*/ 668621 h 6286576"/>
              <a:gd name="connsiteX564" fmla="*/ 3603577 w 6331249"/>
              <a:gd name="connsiteY564" fmla="*/ 650720 h 6286576"/>
              <a:gd name="connsiteX565" fmla="*/ 3603577 w 6331249"/>
              <a:gd name="connsiteY565" fmla="*/ 632819 h 6286576"/>
              <a:gd name="connsiteX566" fmla="*/ 3603577 w 6331249"/>
              <a:gd name="connsiteY566" fmla="*/ 614918 h 6286576"/>
              <a:gd name="connsiteX567" fmla="*/ 3602415 w 6331249"/>
              <a:gd name="connsiteY567" fmla="*/ 597017 h 6286576"/>
              <a:gd name="connsiteX568" fmla="*/ 3601020 w 6331249"/>
              <a:gd name="connsiteY568" fmla="*/ 579116 h 6286576"/>
              <a:gd name="connsiteX569" fmla="*/ 3599393 w 6331249"/>
              <a:gd name="connsiteY569" fmla="*/ 561214 h 6286576"/>
              <a:gd name="connsiteX570" fmla="*/ 3483164 w 6331249"/>
              <a:gd name="connsiteY570" fmla="*/ 494027 h 6286576"/>
              <a:gd name="connsiteX571" fmla="*/ 3375070 w 6331249"/>
              <a:gd name="connsiteY571" fmla="*/ 672109 h 6286576"/>
              <a:gd name="connsiteX572" fmla="*/ 3371584 w 6331249"/>
              <a:gd name="connsiteY572" fmla="*/ 680478 h 6286576"/>
              <a:gd name="connsiteX573" fmla="*/ 3360890 w 6331249"/>
              <a:gd name="connsiteY573" fmla="*/ 693962 h 6286576"/>
              <a:gd name="connsiteX574" fmla="*/ 3298126 w 6331249"/>
              <a:gd name="connsiteY574" fmla="*/ 798347 h 6286576"/>
              <a:gd name="connsiteX575" fmla="*/ 3302311 w 6331249"/>
              <a:gd name="connsiteY575" fmla="*/ 799975 h 6286576"/>
              <a:gd name="connsiteX576" fmla="*/ 3376698 w 6331249"/>
              <a:gd name="connsiteY576" fmla="*/ 984566 h 6286576"/>
              <a:gd name="connsiteX577" fmla="*/ 3332530 w 6331249"/>
              <a:gd name="connsiteY577" fmla="*/ 860885 h 6286576"/>
              <a:gd name="connsiteX578" fmla="*/ 3332530 w 6331249"/>
              <a:gd name="connsiteY578" fmla="*/ 860885 h 6286576"/>
              <a:gd name="connsiteX579" fmla="*/ 3291153 w 6331249"/>
              <a:gd name="connsiteY579" fmla="*/ 834614 h 6286576"/>
              <a:gd name="connsiteX580" fmla="*/ 3281389 w 6331249"/>
              <a:gd name="connsiteY580" fmla="*/ 831360 h 6286576"/>
              <a:gd name="connsiteX581" fmla="*/ 3181897 w 6331249"/>
              <a:gd name="connsiteY581" fmla="*/ 1036177 h 6286576"/>
              <a:gd name="connsiteX582" fmla="*/ 3167485 w 6331249"/>
              <a:gd name="connsiteY582" fmla="*/ 1065935 h 6286576"/>
              <a:gd name="connsiteX583" fmla="*/ 3165392 w 6331249"/>
              <a:gd name="connsiteY583" fmla="*/ 1062681 h 6286576"/>
              <a:gd name="connsiteX584" fmla="*/ 3163300 w 6331249"/>
              <a:gd name="connsiteY584" fmla="*/ 1065935 h 6286576"/>
              <a:gd name="connsiteX585" fmla="*/ 3148888 w 6331249"/>
              <a:gd name="connsiteY585" fmla="*/ 1036177 h 6286576"/>
              <a:gd name="connsiteX586" fmla="*/ 3049628 w 6331249"/>
              <a:gd name="connsiteY586" fmla="*/ 831360 h 6286576"/>
              <a:gd name="connsiteX587" fmla="*/ 3039865 w 6331249"/>
              <a:gd name="connsiteY587" fmla="*/ 834614 h 6286576"/>
              <a:gd name="connsiteX588" fmla="*/ 2998487 w 6331249"/>
              <a:gd name="connsiteY588" fmla="*/ 860885 h 6286576"/>
              <a:gd name="connsiteX589" fmla="*/ 2998487 w 6331249"/>
              <a:gd name="connsiteY589" fmla="*/ 860885 h 6286576"/>
              <a:gd name="connsiteX590" fmla="*/ 2954320 w 6331249"/>
              <a:gd name="connsiteY590" fmla="*/ 984566 h 6286576"/>
              <a:gd name="connsiteX591" fmla="*/ 3028707 w 6331249"/>
              <a:gd name="connsiteY591" fmla="*/ 799975 h 6286576"/>
              <a:gd name="connsiteX592" fmla="*/ 3033588 w 6331249"/>
              <a:gd name="connsiteY592" fmla="*/ 798347 h 6286576"/>
              <a:gd name="connsiteX593" fmla="*/ 2982912 w 6331249"/>
              <a:gd name="connsiteY593" fmla="*/ 693962 h 6286576"/>
              <a:gd name="connsiteX594" fmla="*/ 2972219 w 6331249"/>
              <a:gd name="connsiteY594" fmla="*/ 680478 h 6286576"/>
              <a:gd name="connsiteX595" fmla="*/ 2968732 w 6331249"/>
              <a:gd name="connsiteY595" fmla="*/ 672109 h 6286576"/>
              <a:gd name="connsiteX596" fmla="*/ 2860639 w 6331249"/>
              <a:gd name="connsiteY596" fmla="*/ 494027 h 6286576"/>
              <a:gd name="connsiteX597" fmla="*/ 2744409 w 6331249"/>
              <a:gd name="connsiteY597" fmla="*/ 561214 h 6286576"/>
              <a:gd name="connsiteX598" fmla="*/ 2742782 w 6331249"/>
              <a:gd name="connsiteY598" fmla="*/ 579116 h 6286576"/>
              <a:gd name="connsiteX599" fmla="*/ 2741388 w 6331249"/>
              <a:gd name="connsiteY599" fmla="*/ 597017 h 6286576"/>
              <a:gd name="connsiteX600" fmla="*/ 2740225 w 6331249"/>
              <a:gd name="connsiteY600" fmla="*/ 613988 h 6286576"/>
              <a:gd name="connsiteX601" fmla="*/ 2740225 w 6331249"/>
              <a:gd name="connsiteY601" fmla="*/ 631889 h 6286576"/>
              <a:gd name="connsiteX602" fmla="*/ 2740225 w 6331249"/>
              <a:gd name="connsiteY602" fmla="*/ 649790 h 6286576"/>
              <a:gd name="connsiteX603" fmla="*/ 2740225 w 6331249"/>
              <a:gd name="connsiteY603" fmla="*/ 667692 h 6286576"/>
              <a:gd name="connsiteX604" fmla="*/ 2740225 w 6331249"/>
              <a:gd name="connsiteY604" fmla="*/ 685360 h 6286576"/>
              <a:gd name="connsiteX605" fmla="*/ 2740225 w 6331249"/>
              <a:gd name="connsiteY605" fmla="*/ 703029 h 6286576"/>
              <a:gd name="connsiteX606" fmla="*/ 2740225 w 6331249"/>
              <a:gd name="connsiteY606" fmla="*/ 720465 h 6286576"/>
              <a:gd name="connsiteX607" fmla="*/ 2740225 w 6331249"/>
              <a:gd name="connsiteY607" fmla="*/ 737902 h 6286576"/>
              <a:gd name="connsiteX608" fmla="*/ 2740225 w 6331249"/>
              <a:gd name="connsiteY608" fmla="*/ 755105 h 6286576"/>
              <a:gd name="connsiteX609" fmla="*/ 2740225 w 6331249"/>
              <a:gd name="connsiteY609" fmla="*/ 772309 h 6286576"/>
              <a:gd name="connsiteX610" fmla="*/ 2740225 w 6331249"/>
              <a:gd name="connsiteY610" fmla="*/ 789280 h 6286576"/>
              <a:gd name="connsiteX611" fmla="*/ 2740225 w 6331249"/>
              <a:gd name="connsiteY611" fmla="*/ 806019 h 6286576"/>
              <a:gd name="connsiteX612" fmla="*/ 2740225 w 6331249"/>
              <a:gd name="connsiteY612" fmla="*/ 822525 h 6286576"/>
              <a:gd name="connsiteX613" fmla="*/ 2740225 w 6331249"/>
              <a:gd name="connsiteY613" fmla="*/ 839032 h 6286576"/>
              <a:gd name="connsiteX614" fmla="*/ 2740225 w 6331249"/>
              <a:gd name="connsiteY614" fmla="*/ 855305 h 6286576"/>
              <a:gd name="connsiteX615" fmla="*/ 2740225 w 6331249"/>
              <a:gd name="connsiteY615" fmla="*/ 871347 h 6286576"/>
              <a:gd name="connsiteX616" fmla="*/ 2739063 w 6331249"/>
              <a:gd name="connsiteY616" fmla="*/ 887156 h 6286576"/>
              <a:gd name="connsiteX617" fmla="*/ 2737668 w 6331249"/>
              <a:gd name="connsiteY617" fmla="*/ 902732 h 6286576"/>
              <a:gd name="connsiteX618" fmla="*/ 2736041 w 6331249"/>
              <a:gd name="connsiteY618" fmla="*/ 918076 h 6286576"/>
              <a:gd name="connsiteX619" fmla="*/ 2734414 w 6331249"/>
              <a:gd name="connsiteY619" fmla="*/ 933187 h 6286576"/>
              <a:gd name="connsiteX620" fmla="*/ 2732554 w 6331249"/>
              <a:gd name="connsiteY620" fmla="*/ 947834 h 6286576"/>
              <a:gd name="connsiteX621" fmla="*/ 2716979 w 6331249"/>
              <a:gd name="connsiteY621" fmla="*/ 962713 h 6286576"/>
              <a:gd name="connsiteX622" fmla="*/ 2714655 w 6331249"/>
              <a:gd name="connsiteY622" fmla="*/ 976894 h 6286576"/>
              <a:gd name="connsiteX623" fmla="*/ 2711865 w 6331249"/>
              <a:gd name="connsiteY623" fmla="*/ 990843 h 6286576"/>
              <a:gd name="connsiteX624" fmla="*/ 2708843 w 6331249"/>
              <a:gd name="connsiteY624" fmla="*/ 1004560 h 6286576"/>
              <a:gd name="connsiteX625" fmla="*/ 2705356 w 6331249"/>
              <a:gd name="connsiteY625" fmla="*/ 1017811 h 6286576"/>
              <a:gd name="connsiteX626" fmla="*/ 2701637 w 6331249"/>
              <a:gd name="connsiteY626" fmla="*/ 1030365 h 6286576"/>
              <a:gd name="connsiteX627" fmla="*/ 2698382 w 6331249"/>
              <a:gd name="connsiteY627" fmla="*/ 1041292 h 6286576"/>
              <a:gd name="connsiteX628" fmla="*/ 2695593 w 6331249"/>
              <a:gd name="connsiteY628" fmla="*/ 1051289 h 6286576"/>
              <a:gd name="connsiteX629" fmla="*/ 2693036 w 6331249"/>
              <a:gd name="connsiteY629" fmla="*/ 1060821 h 6286576"/>
              <a:gd name="connsiteX630" fmla="*/ 2690711 w 6331249"/>
              <a:gd name="connsiteY630" fmla="*/ 1069887 h 6286576"/>
              <a:gd name="connsiteX631" fmla="*/ 2688619 w 6331249"/>
              <a:gd name="connsiteY631" fmla="*/ 1078489 h 6286576"/>
              <a:gd name="connsiteX632" fmla="*/ 2686760 w 6331249"/>
              <a:gd name="connsiteY632" fmla="*/ 1086859 h 6286576"/>
              <a:gd name="connsiteX633" fmla="*/ 2684900 w 6331249"/>
              <a:gd name="connsiteY633" fmla="*/ 1094763 h 6286576"/>
              <a:gd name="connsiteX634" fmla="*/ 2684435 w 6331249"/>
              <a:gd name="connsiteY634" fmla="*/ 1102203 h 6286576"/>
              <a:gd name="connsiteX635" fmla="*/ 2682575 w 6331249"/>
              <a:gd name="connsiteY635" fmla="*/ 1109875 h 6286576"/>
              <a:gd name="connsiteX636" fmla="*/ 2680483 w 6331249"/>
              <a:gd name="connsiteY636" fmla="*/ 1117314 h 6286576"/>
              <a:gd name="connsiteX637" fmla="*/ 2678391 w 6331249"/>
              <a:gd name="connsiteY637" fmla="*/ 1124754 h 6286576"/>
              <a:gd name="connsiteX638" fmla="*/ 2675834 w 6331249"/>
              <a:gd name="connsiteY638" fmla="*/ 1132193 h 6286576"/>
              <a:gd name="connsiteX639" fmla="*/ 2673045 w 6331249"/>
              <a:gd name="connsiteY639" fmla="*/ 1139632 h 6286576"/>
              <a:gd name="connsiteX640" fmla="*/ 2669790 w 6331249"/>
              <a:gd name="connsiteY640" fmla="*/ 1147072 h 6286576"/>
              <a:gd name="connsiteX641" fmla="*/ 2665838 w 6331249"/>
              <a:gd name="connsiteY641" fmla="*/ 1154511 h 6286576"/>
              <a:gd name="connsiteX642" fmla="*/ 2661189 w 6331249"/>
              <a:gd name="connsiteY642" fmla="*/ 1161718 h 6286576"/>
              <a:gd name="connsiteX643" fmla="*/ 2655842 w 6331249"/>
              <a:gd name="connsiteY643" fmla="*/ 1168693 h 6286576"/>
              <a:gd name="connsiteX644" fmla="*/ 2649799 w 6331249"/>
              <a:gd name="connsiteY644" fmla="*/ 1175435 h 6286576"/>
              <a:gd name="connsiteX645" fmla="*/ 2643058 w 6331249"/>
              <a:gd name="connsiteY645" fmla="*/ 1181712 h 6286576"/>
              <a:gd name="connsiteX646" fmla="*/ 2635851 w 6331249"/>
              <a:gd name="connsiteY646" fmla="*/ 1187524 h 6286576"/>
              <a:gd name="connsiteX647" fmla="*/ 2628180 w 6331249"/>
              <a:gd name="connsiteY647" fmla="*/ 1192639 h 6286576"/>
              <a:gd name="connsiteX648" fmla="*/ 2620044 w 6331249"/>
              <a:gd name="connsiteY648" fmla="*/ 1197288 h 6286576"/>
              <a:gd name="connsiteX649" fmla="*/ 2611443 w 6331249"/>
              <a:gd name="connsiteY649" fmla="*/ 1201705 h 6286576"/>
              <a:gd name="connsiteX650" fmla="*/ 2602377 w 6331249"/>
              <a:gd name="connsiteY650" fmla="*/ 1205658 h 6286576"/>
              <a:gd name="connsiteX651" fmla="*/ 2592846 w 6331249"/>
              <a:gd name="connsiteY651" fmla="*/ 1209377 h 6286576"/>
              <a:gd name="connsiteX652" fmla="*/ 2582618 w 6331249"/>
              <a:gd name="connsiteY652" fmla="*/ 1212865 h 6286576"/>
              <a:gd name="connsiteX653" fmla="*/ 2571692 w 6331249"/>
              <a:gd name="connsiteY653" fmla="*/ 1216119 h 6286576"/>
              <a:gd name="connsiteX654" fmla="*/ 2560070 w 6331249"/>
              <a:gd name="connsiteY654" fmla="*/ 1219374 h 6286576"/>
              <a:gd name="connsiteX655" fmla="*/ 2547749 w 6331249"/>
              <a:gd name="connsiteY655" fmla="*/ 1222629 h 6286576"/>
              <a:gd name="connsiteX656" fmla="*/ 2534499 w 6331249"/>
              <a:gd name="connsiteY656" fmla="*/ 1225884 h 6286576"/>
              <a:gd name="connsiteX657" fmla="*/ 2520319 w 6331249"/>
              <a:gd name="connsiteY657" fmla="*/ 1229138 h 6286576"/>
              <a:gd name="connsiteX658" fmla="*/ 2505209 w 6331249"/>
              <a:gd name="connsiteY658" fmla="*/ 1232393 h 6286576"/>
              <a:gd name="connsiteX659" fmla="*/ 2489635 w 6331249"/>
              <a:gd name="connsiteY659" fmla="*/ 1235648 h 6286576"/>
              <a:gd name="connsiteX660" fmla="*/ 2473362 w 6331249"/>
              <a:gd name="connsiteY660" fmla="*/ 1239135 h 6286576"/>
              <a:gd name="connsiteX661" fmla="*/ 2456160 w 6331249"/>
              <a:gd name="connsiteY661" fmla="*/ 1242855 h 6286576"/>
              <a:gd name="connsiteX662" fmla="*/ 2438261 w 6331249"/>
              <a:gd name="connsiteY662" fmla="*/ 1247040 h 6286576"/>
              <a:gd name="connsiteX663" fmla="*/ 2419897 w 6331249"/>
              <a:gd name="connsiteY663" fmla="*/ 1251457 h 6286576"/>
              <a:gd name="connsiteX664" fmla="*/ 2400835 w 6331249"/>
              <a:gd name="connsiteY664" fmla="*/ 1256107 h 6286576"/>
              <a:gd name="connsiteX665" fmla="*/ 2381076 w 6331249"/>
              <a:gd name="connsiteY665" fmla="*/ 1260989 h 6286576"/>
              <a:gd name="connsiteX666" fmla="*/ 2360852 w 6331249"/>
              <a:gd name="connsiteY666" fmla="*/ 1266103 h 6286576"/>
              <a:gd name="connsiteX667" fmla="*/ 2340163 w 6331249"/>
              <a:gd name="connsiteY667" fmla="*/ 1271450 h 6286576"/>
              <a:gd name="connsiteX668" fmla="*/ 2319010 w 6331249"/>
              <a:gd name="connsiteY668" fmla="*/ 1276798 h 6286576"/>
              <a:gd name="connsiteX669" fmla="*/ 2297623 w 6331249"/>
              <a:gd name="connsiteY669" fmla="*/ 1282377 h 6286576"/>
              <a:gd name="connsiteX670" fmla="*/ 2275307 w 6331249"/>
              <a:gd name="connsiteY670" fmla="*/ 1288189 h 6286576"/>
              <a:gd name="connsiteX671" fmla="*/ 2253224 w 6331249"/>
              <a:gd name="connsiteY671" fmla="*/ 1294234 h 6286576"/>
              <a:gd name="connsiteX672" fmla="*/ 2229978 w 6331249"/>
              <a:gd name="connsiteY672" fmla="*/ 1300511 h 6286576"/>
              <a:gd name="connsiteX673" fmla="*/ 2206732 w 6331249"/>
              <a:gd name="connsiteY673" fmla="*/ 1306788 h 6286576"/>
              <a:gd name="connsiteX674" fmla="*/ 2183486 w 6331249"/>
              <a:gd name="connsiteY674" fmla="*/ 1313297 h 6286576"/>
              <a:gd name="connsiteX675" fmla="*/ 2160240 w 6331249"/>
              <a:gd name="connsiteY675" fmla="*/ 1320039 h 6286576"/>
              <a:gd name="connsiteX676" fmla="*/ 2136994 w 6331249"/>
              <a:gd name="connsiteY676" fmla="*/ 1326781 h 6286576"/>
              <a:gd name="connsiteX677" fmla="*/ 2113749 w 6331249"/>
              <a:gd name="connsiteY677" fmla="*/ 1333756 h 6286576"/>
              <a:gd name="connsiteX678" fmla="*/ 2090503 w 6331249"/>
              <a:gd name="connsiteY678" fmla="*/ 1340730 h 6286576"/>
              <a:gd name="connsiteX679" fmla="*/ 2067257 w 6331249"/>
              <a:gd name="connsiteY679" fmla="*/ 1347705 h 6286576"/>
              <a:gd name="connsiteX680" fmla="*/ 2044011 w 6331249"/>
              <a:gd name="connsiteY680" fmla="*/ 1354912 h 6286576"/>
              <a:gd name="connsiteX681" fmla="*/ 2020765 w 6331249"/>
              <a:gd name="connsiteY681" fmla="*/ 1362119 h 6286576"/>
              <a:gd name="connsiteX682" fmla="*/ 1997519 w 6331249"/>
              <a:gd name="connsiteY682" fmla="*/ 1369326 h 6286576"/>
              <a:gd name="connsiteX683" fmla="*/ 1975900 w 6331249"/>
              <a:gd name="connsiteY683" fmla="*/ 1376533 h 6286576"/>
              <a:gd name="connsiteX684" fmla="*/ 2024949 w 6331249"/>
              <a:gd name="connsiteY684" fmla="*/ 1377928 h 6286576"/>
              <a:gd name="connsiteX685" fmla="*/ 2120025 w 6331249"/>
              <a:gd name="connsiteY685" fmla="*/ 1386762 h 6286576"/>
              <a:gd name="connsiteX686" fmla="*/ 2434542 w 6331249"/>
              <a:gd name="connsiteY686" fmla="*/ 1283540 h 6286576"/>
              <a:gd name="connsiteX687" fmla="*/ 2651891 w 6331249"/>
              <a:gd name="connsiteY687" fmla="*/ 1306788 h 6286576"/>
              <a:gd name="connsiteX688" fmla="*/ 2654913 w 6331249"/>
              <a:gd name="connsiteY688" fmla="*/ 1299813 h 6286576"/>
              <a:gd name="connsiteX689" fmla="*/ 2769283 w 6331249"/>
              <a:gd name="connsiteY689" fmla="*/ 979219 h 6286576"/>
              <a:gd name="connsiteX690" fmla="*/ 2773234 w 6331249"/>
              <a:gd name="connsiteY690" fmla="*/ 960388 h 6286576"/>
              <a:gd name="connsiteX691" fmla="*/ 2782765 w 6331249"/>
              <a:gd name="connsiteY691" fmla="*/ 977127 h 6286576"/>
              <a:gd name="connsiteX692" fmla="*/ 2820888 w 6331249"/>
              <a:gd name="connsiteY692" fmla="*/ 1088254 h 6286576"/>
              <a:gd name="connsiteX693" fmla="*/ 2837160 w 6331249"/>
              <a:gd name="connsiteY693" fmla="*/ 1199381 h 6286576"/>
              <a:gd name="connsiteX694" fmla="*/ 2900854 w 6331249"/>
              <a:gd name="connsiteY694" fmla="*/ 1028273 h 6286576"/>
              <a:gd name="connsiteX695" fmla="*/ 2906666 w 6331249"/>
              <a:gd name="connsiteY695" fmla="*/ 1012697 h 6286576"/>
              <a:gd name="connsiteX696" fmla="*/ 2914104 w 6331249"/>
              <a:gd name="connsiteY696" fmla="*/ 1027576 h 6286576"/>
              <a:gd name="connsiteX697" fmla="*/ 2950368 w 6331249"/>
              <a:gd name="connsiteY697" fmla="*/ 1131960 h 6286576"/>
              <a:gd name="connsiteX698" fmla="*/ 2965478 w 6331249"/>
              <a:gd name="connsiteY698" fmla="*/ 1236810 h 6286576"/>
              <a:gd name="connsiteX699" fmla="*/ 2976636 w 6331249"/>
              <a:gd name="connsiteY699" fmla="*/ 1228906 h 6286576"/>
              <a:gd name="connsiteX700" fmla="*/ 2995465 w 6331249"/>
              <a:gd name="connsiteY700" fmla="*/ 1212632 h 6286576"/>
              <a:gd name="connsiteX701" fmla="*/ 3063576 w 6331249"/>
              <a:gd name="connsiteY701" fmla="*/ 1032923 h 6286576"/>
              <a:gd name="connsiteX702" fmla="*/ 3069387 w 6331249"/>
              <a:gd name="connsiteY702" fmla="*/ 1080582 h 6286576"/>
              <a:gd name="connsiteX703" fmla="*/ 3069387 w 6331249"/>
              <a:gd name="connsiteY703" fmla="*/ 1080582 h 6286576"/>
              <a:gd name="connsiteX704" fmla="*/ 3157256 w 6331249"/>
              <a:gd name="connsiteY704" fmla="*/ 1282842 h 6286576"/>
              <a:gd name="connsiteX705" fmla="*/ 3157256 w 6331249"/>
              <a:gd name="connsiteY705" fmla="*/ 1282842 h 6286576"/>
              <a:gd name="connsiteX706" fmla="*/ 3165625 w 6331249"/>
              <a:gd name="connsiteY706" fmla="*/ 972709 h 6286576"/>
              <a:gd name="connsiteX707" fmla="*/ 3193752 w 6331249"/>
              <a:gd name="connsiteY707" fmla="*/ 954808 h 6286576"/>
              <a:gd name="connsiteX708" fmla="*/ 3322767 w 6331249"/>
              <a:gd name="connsiteY708" fmla="*/ 662577 h 6286576"/>
              <a:gd name="connsiteX709" fmla="*/ 3329741 w 6331249"/>
              <a:gd name="connsiteY709" fmla="*/ 617940 h 6286576"/>
              <a:gd name="connsiteX710" fmla="*/ 3298126 w 6331249"/>
              <a:gd name="connsiteY710" fmla="*/ 539361 h 6286576"/>
              <a:gd name="connsiteX711" fmla="*/ 3228389 w 6331249"/>
              <a:gd name="connsiteY711" fmla="*/ 478915 h 6286576"/>
              <a:gd name="connsiteX712" fmla="*/ 3103093 w 6331249"/>
              <a:gd name="connsiteY712" fmla="*/ 478915 h 6286576"/>
              <a:gd name="connsiteX713" fmla="*/ 3033356 w 6331249"/>
              <a:gd name="connsiteY713" fmla="*/ 539361 h 6286576"/>
              <a:gd name="connsiteX714" fmla="*/ 3001974 w 6331249"/>
              <a:gd name="connsiteY714" fmla="*/ 617940 h 6286576"/>
              <a:gd name="connsiteX715" fmla="*/ 3008948 w 6331249"/>
              <a:gd name="connsiteY715" fmla="*/ 662577 h 6286576"/>
              <a:gd name="connsiteX716" fmla="*/ 3137962 w 6331249"/>
              <a:gd name="connsiteY716" fmla="*/ 954808 h 6286576"/>
              <a:gd name="connsiteX717" fmla="*/ 3165857 w 6331249"/>
              <a:gd name="connsiteY717" fmla="*/ 972709 h 6286576"/>
              <a:gd name="connsiteX718" fmla="*/ 3165857 w 6331249"/>
              <a:gd name="connsiteY718" fmla="*/ 972709 h 6286576"/>
              <a:gd name="connsiteX719" fmla="*/ 3165625 w 6331249"/>
              <a:gd name="connsiteY719" fmla="*/ 833220 h 6286576"/>
              <a:gd name="connsiteX720" fmla="*/ 3216766 w 6331249"/>
              <a:gd name="connsiteY720" fmla="*/ 720930 h 6286576"/>
              <a:gd name="connsiteX721" fmla="*/ 3221648 w 6331249"/>
              <a:gd name="connsiteY721" fmla="*/ 694427 h 6286576"/>
              <a:gd name="connsiteX722" fmla="*/ 3221648 w 6331249"/>
              <a:gd name="connsiteY722" fmla="*/ 694427 h 6286576"/>
              <a:gd name="connsiteX723" fmla="*/ 3221648 w 6331249"/>
              <a:gd name="connsiteY723" fmla="*/ 694427 h 6286576"/>
              <a:gd name="connsiteX724" fmla="*/ 3236990 w 6331249"/>
              <a:gd name="connsiteY724" fmla="*/ 661647 h 6286576"/>
              <a:gd name="connsiteX725" fmla="*/ 3249078 w 6331249"/>
              <a:gd name="connsiteY725" fmla="*/ 657230 h 6286576"/>
              <a:gd name="connsiteX726" fmla="*/ 3260003 w 6331249"/>
              <a:gd name="connsiteY726" fmla="*/ 661880 h 6286576"/>
              <a:gd name="connsiteX727" fmla="*/ 3271858 w 6331249"/>
              <a:gd name="connsiteY727" fmla="*/ 685128 h 6286576"/>
              <a:gd name="connsiteX728" fmla="*/ 3259771 w 6331249"/>
              <a:gd name="connsiteY728" fmla="*/ 734182 h 6286576"/>
              <a:gd name="connsiteX729" fmla="*/ 3236525 w 6331249"/>
              <a:gd name="connsiteY729" fmla="*/ 782538 h 6286576"/>
              <a:gd name="connsiteX730" fmla="*/ 3250937 w 6331249"/>
              <a:gd name="connsiteY730" fmla="*/ 729765 h 6286576"/>
              <a:gd name="connsiteX731" fmla="*/ 3262328 w 6331249"/>
              <a:gd name="connsiteY731" fmla="*/ 686755 h 6286576"/>
              <a:gd name="connsiteX732" fmla="*/ 3254424 w 6331249"/>
              <a:gd name="connsiteY732" fmla="*/ 670714 h 6286576"/>
              <a:gd name="connsiteX733" fmla="*/ 3250007 w 6331249"/>
              <a:gd name="connsiteY733" fmla="*/ 668621 h 6286576"/>
              <a:gd name="connsiteX734" fmla="*/ 3245358 w 6331249"/>
              <a:gd name="connsiteY734" fmla="*/ 670481 h 6286576"/>
              <a:gd name="connsiteX735" fmla="*/ 3233735 w 6331249"/>
              <a:gd name="connsiteY735" fmla="*/ 697217 h 6286576"/>
              <a:gd name="connsiteX736" fmla="*/ 3233735 w 6331249"/>
              <a:gd name="connsiteY736" fmla="*/ 697217 h 6286576"/>
              <a:gd name="connsiteX737" fmla="*/ 3233735 w 6331249"/>
              <a:gd name="connsiteY737" fmla="*/ 697217 h 6286576"/>
              <a:gd name="connsiteX738" fmla="*/ 3228854 w 6331249"/>
              <a:gd name="connsiteY738" fmla="*/ 723488 h 6286576"/>
              <a:gd name="connsiteX739" fmla="*/ 3167020 w 6331249"/>
              <a:gd name="connsiteY739" fmla="*/ 844611 h 6286576"/>
              <a:gd name="connsiteX740" fmla="*/ 3105186 w 6331249"/>
              <a:gd name="connsiteY740" fmla="*/ 723488 h 6286576"/>
              <a:gd name="connsiteX741" fmla="*/ 3100304 w 6331249"/>
              <a:gd name="connsiteY741" fmla="*/ 697217 h 6286576"/>
              <a:gd name="connsiteX742" fmla="*/ 3100304 w 6331249"/>
              <a:gd name="connsiteY742" fmla="*/ 697217 h 6286576"/>
              <a:gd name="connsiteX743" fmla="*/ 3100304 w 6331249"/>
              <a:gd name="connsiteY743" fmla="*/ 697217 h 6286576"/>
              <a:gd name="connsiteX744" fmla="*/ 3088681 w 6331249"/>
              <a:gd name="connsiteY744" fmla="*/ 670481 h 6286576"/>
              <a:gd name="connsiteX745" fmla="*/ 3084032 w 6331249"/>
              <a:gd name="connsiteY745" fmla="*/ 668621 h 6286576"/>
              <a:gd name="connsiteX746" fmla="*/ 3079615 w 6331249"/>
              <a:gd name="connsiteY746" fmla="*/ 670714 h 6286576"/>
              <a:gd name="connsiteX747" fmla="*/ 3071711 w 6331249"/>
              <a:gd name="connsiteY747" fmla="*/ 686755 h 6286576"/>
              <a:gd name="connsiteX748" fmla="*/ 3083102 w 6331249"/>
              <a:gd name="connsiteY748" fmla="*/ 729765 h 6286576"/>
              <a:gd name="connsiteX749" fmla="*/ 3097514 w 6331249"/>
              <a:gd name="connsiteY749" fmla="*/ 782538 h 6286576"/>
              <a:gd name="connsiteX750" fmla="*/ 3074268 w 6331249"/>
              <a:gd name="connsiteY750" fmla="*/ 734182 h 6286576"/>
              <a:gd name="connsiteX751" fmla="*/ 3062181 w 6331249"/>
              <a:gd name="connsiteY751" fmla="*/ 685128 h 6286576"/>
              <a:gd name="connsiteX752" fmla="*/ 3074036 w 6331249"/>
              <a:gd name="connsiteY752" fmla="*/ 661880 h 6286576"/>
              <a:gd name="connsiteX753" fmla="*/ 3084962 w 6331249"/>
              <a:gd name="connsiteY753" fmla="*/ 657230 h 6286576"/>
              <a:gd name="connsiteX754" fmla="*/ 3097050 w 6331249"/>
              <a:gd name="connsiteY754" fmla="*/ 661647 h 6286576"/>
              <a:gd name="connsiteX755" fmla="*/ 3112392 w 6331249"/>
              <a:gd name="connsiteY755" fmla="*/ 694427 h 6286576"/>
              <a:gd name="connsiteX756" fmla="*/ 3112392 w 6331249"/>
              <a:gd name="connsiteY756" fmla="*/ 694427 h 6286576"/>
              <a:gd name="connsiteX757" fmla="*/ 3112392 w 6331249"/>
              <a:gd name="connsiteY757" fmla="*/ 694427 h 6286576"/>
              <a:gd name="connsiteX758" fmla="*/ 3117273 w 6331249"/>
              <a:gd name="connsiteY758" fmla="*/ 720930 h 6286576"/>
              <a:gd name="connsiteX759" fmla="*/ 3168414 w 6331249"/>
              <a:gd name="connsiteY759" fmla="*/ 833220 h 6286576"/>
              <a:gd name="connsiteX760" fmla="*/ 3168414 w 6331249"/>
              <a:gd name="connsiteY760" fmla="*/ 833220 h 6286576"/>
              <a:gd name="connsiteX761" fmla="*/ 3165625 w 6331249"/>
              <a:gd name="connsiteY761" fmla="*/ 437998 h 6286576"/>
              <a:gd name="connsiteX762" fmla="*/ 3216068 w 6331249"/>
              <a:gd name="connsiteY762" fmla="*/ 439858 h 6286576"/>
              <a:gd name="connsiteX763" fmla="*/ 3296267 w 6331249"/>
              <a:gd name="connsiteY763" fmla="*/ 223649 h 6286576"/>
              <a:gd name="connsiteX764" fmla="*/ 3249775 w 6331249"/>
              <a:gd name="connsiteY764" fmla="*/ 448460 h 6286576"/>
              <a:gd name="connsiteX765" fmla="*/ 3307657 w 6331249"/>
              <a:gd name="connsiteY765" fmla="*/ 494957 h 6286576"/>
              <a:gd name="connsiteX766" fmla="*/ 3325324 w 6331249"/>
              <a:gd name="connsiteY766" fmla="*/ 461014 h 6286576"/>
              <a:gd name="connsiteX767" fmla="*/ 3329044 w 6331249"/>
              <a:gd name="connsiteY767" fmla="*/ 408938 h 6286576"/>
              <a:gd name="connsiteX768" fmla="*/ 3362053 w 6331249"/>
              <a:gd name="connsiteY768" fmla="*/ 295719 h 6286576"/>
              <a:gd name="connsiteX769" fmla="*/ 3460848 w 6331249"/>
              <a:gd name="connsiteY769" fmla="*/ 274563 h 6286576"/>
              <a:gd name="connsiteX770" fmla="*/ 3166090 w 6331249"/>
              <a:gd name="connsiteY770" fmla="*/ 53936 h 6286576"/>
              <a:gd name="connsiteX771" fmla="*/ 2871332 w 6331249"/>
              <a:gd name="connsiteY771" fmla="*/ 274563 h 6286576"/>
              <a:gd name="connsiteX772" fmla="*/ 2970824 w 6331249"/>
              <a:gd name="connsiteY772" fmla="*/ 295719 h 6286576"/>
              <a:gd name="connsiteX773" fmla="*/ 3003833 w 6331249"/>
              <a:gd name="connsiteY773" fmla="*/ 408938 h 6286576"/>
              <a:gd name="connsiteX774" fmla="*/ 3007553 w 6331249"/>
              <a:gd name="connsiteY774" fmla="*/ 461014 h 6286576"/>
              <a:gd name="connsiteX775" fmla="*/ 3025220 w 6331249"/>
              <a:gd name="connsiteY775" fmla="*/ 494957 h 6286576"/>
              <a:gd name="connsiteX776" fmla="*/ 3083102 w 6331249"/>
              <a:gd name="connsiteY776" fmla="*/ 448460 h 6286576"/>
              <a:gd name="connsiteX777" fmla="*/ 3036610 w 6331249"/>
              <a:gd name="connsiteY777" fmla="*/ 223649 h 6286576"/>
              <a:gd name="connsiteX778" fmla="*/ 3116808 w 6331249"/>
              <a:gd name="connsiteY778" fmla="*/ 439858 h 6286576"/>
              <a:gd name="connsiteX779" fmla="*/ 3167252 w 6331249"/>
              <a:gd name="connsiteY779" fmla="*/ 437998 h 6286576"/>
              <a:gd name="connsiteX780" fmla="*/ 3167252 w 6331249"/>
              <a:gd name="connsiteY780" fmla="*/ 437998 h 6286576"/>
              <a:gd name="connsiteX781" fmla="*/ 3165625 w 6331249"/>
              <a:gd name="connsiteY781" fmla="*/ 39057 h 6286576"/>
              <a:gd name="connsiteX782" fmla="*/ 3475725 w 6331249"/>
              <a:gd name="connsiteY782" fmla="*/ 275957 h 6286576"/>
              <a:gd name="connsiteX783" fmla="*/ 3486651 w 6331249"/>
              <a:gd name="connsiteY783" fmla="*/ 277120 h 6286576"/>
              <a:gd name="connsiteX784" fmla="*/ 3520357 w 6331249"/>
              <a:gd name="connsiteY784" fmla="*/ 280142 h 6286576"/>
              <a:gd name="connsiteX785" fmla="*/ 3520357 w 6331249"/>
              <a:gd name="connsiteY785" fmla="*/ 273168 h 6286576"/>
              <a:gd name="connsiteX786" fmla="*/ 3516173 w 6331249"/>
              <a:gd name="connsiteY786" fmla="*/ 253174 h 6286576"/>
              <a:gd name="connsiteX787" fmla="*/ 3511291 w 6331249"/>
              <a:gd name="connsiteY787" fmla="*/ 234111 h 6286576"/>
              <a:gd name="connsiteX788" fmla="*/ 3505712 w 6331249"/>
              <a:gd name="connsiteY788" fmla="*/ 215977 h 6286576"/>
              <a:gd name="connsiteX789" fmla="*/ 3499436 w 6331249"/>
              <a:gd name="connsiteY789" fmla="*/ 198773 h 6286576"/>
              <a:gd name="connsiteX790" fmla="*/ 3492462 w 6331249"/>
              <a:gd name="connsiteY790" fmla="*/ 182499 h 6286576"/>
              <a:gd name="connsiteX791" fmla="*/ 3484094 w 6331249"/>
              <a:gd name="connsiteY791" fmla="*/ 167388 h 6286576"/>
              <a:gd name="connsiteX792" fmla="*/ 3475957 w 6331249"/>
              <a:gd name="connsiteY792" fmla="*/ 152974 h 6286576"/>
              <a:gd name="connsiteX793" fmla="*/ 3467356 w 6331249"/>
              <a:gd name="connsiteY793" fmla="*/ 139257 h 6286576"/>
              <a:gd name="connsiteX794" fmla="*/ 3458058 w 6331249"/>
              <a:gd name="connsiteY794" fmla="*/ 126238 h 6286576"/>
              <a:gd name="connsiteX795" fmla="*/ 3448295 w 6331249"/>
              <a:gd name="connsiteY795" fmla="*/ 113917 h 6286576"/>
              <a:gd name="connsiteX796" fmla="*/ 3437602 w 6331249"/>
              <a:gd name="connsiteY796" fmla="*/ 102525 h 6286576"/>
              <a:gd name="connsiteX797" fmla="*/ 3426908 w 6331249"/>
              <a:gd name="connsiteY797" fmla="*/ 91831 h 6286576"/>
              <a:gd name="connsiteX798" fmla="*/ 3415751 w 6331249"/>
              <a:gd name="connsiteY798" fmla="*/ 81602 h 6286576"/>
              <a:gd name="connsiteX799" fmla="*/ 3404128 w 6331249"/>
              <a:gd name="connsiteY799" fmla="*/ 72070 h 6286576"/>
              <a:gd name="connsiteX800" fmla="*/ 3392272 w 6331249"/>
              <a:gd name="connsiteY800" fmla="*/ 63235 h 6286576"/>
              <a:gd name="connsiteX801" fmla="*/ 3380649 w 6331249"/>
              <a:gd name="connsiteY801" fmla="*/ 56028 h 6286576"/>
              <a:gd name="connsiteX802" fmla="*/ 3367864 w 6331249"/>
              <a:gd name="connsiteY802" fmla="*/ 47427 h 6286576"/>
              <a:gd name="connsiteX803" fmla="*/ 3354846 w 6331249"/>
              <a:gd name="connsiteY803" fmla="*/ 40452 h 6286576"/>
              <a:gd name="connsiteX804" fmla="*/ 3341596 w 6331249"/>
              <a:gd name="connsiteY804" fmla="*/ 32780 h 6286576"/>
              <a:gd name="connsiteX805" fmla="*/ 3327881 w 6331249"/>
              <a:gd name="connsiteY805" fmla="*/ 26968 h 6286576"/>
              <a:gd name="connsiteX806" fmla="*/ 3313933 w 6331249"/>
              <a:gd name="connsiteY806" fmla="*/ 21621 h 6286576"/>
              <a:gd name="connsiteX807" fmla="*/ 3299754 w 6331249"/>
              <a:gd name="connsiteY807" fmla="*/ 16971 h 6286576"/>
              <a:gd name="connsiteX808" fmla="*/ 3285341 w 6331249"/>
              <a:gd name="connsiteY808" fmla="*/ 12787 h 6286576"/>
              <a:gd name="connsiteX809" fmla="*/ 3270464 w 6331249"/>
              <a:gd name="connsiteY809" fmla="*/ 9532 h 6286576"/>
              <a:gd name="connsiteX810" fmla="*/ 3255586 w 6331249"/>
              <a:gd name="connsiteY810" fmla="*/ 6277 h 6286576"/>
              <a:gd name="connsiteX811" fmla="*/ 3240709 w 6331249"/>
              <a:gd name="connsiteY811" fmla="*/ 3720 h 6286576"/>
              <a:gd name="connsiteX812" fmla="*/ 3225832 w 6331249"/>
              <a:gd name="connsiteY812" fmla="*/ 1627 h 6286576"/>
              <a:gd name="connsiteX813" fmla="*/ 3210722 w 6331249"/>
              <a:gd name="connsiteY813" fmla="*/ 0 h 6286576"/>
              <a:gd name="connsiteX814" fmla="*/ 3195612 w 6331249"/>
              <a:gd name="connsiteY814" fmla="*/ 0 h 6286576"/>
              <a:gd name="connsiteX815" fmla="*/ 3180502 w 6331249"/>
              <a:gd name="connsiteY815" fmla="*/ 0 h 6286576"/>
              <a:gd name="connsiteX816" fmla="*/ 3150515 w 6331249"/>
              <a:gd name="connsiteY816" fmla="*/ 0 h 6286576"/>
              <a:gd name="connsiteX817" fmla="*/ 3135405 w 6331249"/>
              <a:gd name="connsiteY817" fmla="*/ 0 h 6286576"/>
              <a:gd name="connsiteX818" fmla="*/ 3120296 w 6331249"/>
              <a:gd name="connsiteY818" fmla="*/ 0 h 6286576"/>
              <a:gd name="connsiteX819" fmla="*/ 3105186 w 6331249"/>
              <a:gd name="connsiteY819" fmla="*/ 1627 h 6286576"/>
              <a:gd name="connsiteX820" fmla="*/ 3090308 w 6331249"/>
              <a:gd name="connsiteY820" fmla="*/ 3720 h 6286576"/>
              <a:gd name="connsiteX821" fmla="*/ 3075431 w 6331249"/>
              <a:gd name="connsiteY821" fmla="*/ 6277 h 6286576"/>
              <a:gd name="connsiteX822" fmla="*/ 3060553 w 6331249"/>
              <a:gd name="connsiteY822" fmla="*/ 9532 h 6286576"/>
              <a:gd name="connsiteX823" fmla="*/ 3045908 w 6331249"/>
              <a:gd name="connsiteY823" fmla="*/ 13252 h 6286576"/>
              <a:gd name="connsiteX824" fmla="*/ 3031496 w 6331249"/>
              <a:gd name="connsiteY824" fmla="*/ 17436 h 6286576"/>
              <a:gd name="connsiteX825" fmla="*/ 3017316 w 6331249"/>
              <a:gd name="connsiteY825" fmla="*/ 22086 h 6286576"/>
              <a:gd name="connsiteX826" fmla="*/ 3003369 w 6331249"/>
              <a:gd name="connsiteY826" fmla="*/ 27433 h 6286576"/>
              <a:gd name="connsiteX827" fmla="*/ 2989653 w 6331249"/>
              <a:gd name="connsiteY827" fmla="*/ 33245 h 6286576"/>
              <a:gd name="connsiteX828" fmla="*/ 2976171 w 6331249"/>
              <a:gd name="connsiteY828" fmla="*/ 39755 h 6286576"/>
              <a:gd name="connsiteX829" fmla="*/ 2963153 w 6331249"/>
              <a:gd name="connsiteY829" fmla="*/ 46729 h 6286576"/>
              <a:gd name="connsiteX830" fmla="*/ 2950368 w 6331249"/>
              <a:gd name="connsiteY830" fmla="*/ 54401 h 6286576"/>
              <a:gd name="connsiteX831" fmla="*/ 2938048 w 6331249"/>
              <a:gd name="connsiteY831" fmla="*/ 62538 h 6286576"/>
              <a:gd name="connsiteX832" fmla="*/ 2926192 w 6331249"/>
              <a:gd name="connsiteY832" fmla="*/ 71372 h 6286576"/>
              <a:gd name="connsiteX833" fmla="*/ 2914569 w 6331249"/>
              <a:gd name="connsiteY833" fmla="*/ 80904 h 6286576"/>
              <a:gd name="connsiteX834" fmla="*/ 2903411 w 6331249"/>
              <a:gd name="connsiteY834" fmla="*/ 91133 h 6286576"/>
              <a:gd name="connsiteX835" fmla="*/ 2892718 w 6331249"/>
              <a:gd name="connsiteY835" fmla="*/ 101828 h 6286576"/>
              <a:gd name="connsiteX836" fmla="*/ 2882490 w 6331249"/>
              <a:gd name="connsiteY836" fmla="*/ 113219 h 6286576"/>
              <a:gd name="connsiteX837" fmla="*/ 2872727 w 6331249"/>
              <a:gd name="connsiteY837" fmla="*/ 125541 h 6286576"/>
              <a:gd name="connsiteX838" fmla="*/ 2863428 w 6331249"/>
              <a:gd name="connsiteY838" fmla="*/ 138560 h 6286576"/>
              <a:gd name="connsiteX839" fmla="*/ 2854827 w 6331249"/>
              <a:gd name="connsiteY839" fmla="*/ 152276 h 6286576"/>
              <a:gd name="connsiteX840" fmla="*/ 2846691 w 6331249"/>
              <a:gd name="connsiteY840" fmla="*/ 166690 h 6286576"/>
              <a:gd name="connsiteX841" fmla="*/ 2839253 w 6331249"/>
              <a:gd name="connsiteY841" fmla="*/ 182034 h 6286576"/>
              <a:gd name="connsiteX842" fmla="*/ 2832279 w 6331249"/>
              <a:gd name="connsiteY842" fmla="*/ 198308 h 6286576"/>
              <a:gd name="connsiteX843" fmla="*/ 2826003 w 6331249"/>
              <a:gd name="connsiteY843" fmla="*/ 215512 h 6286576"/>
              <a:gd name="connsiteX844" fmla="*/ 2820423 w 6331249"/>
              <a:gd name="connsiteY844" fmla="*/ 233646 h 6286576"/>
              <a:gd name="connsiteX845" fmla="*/ 2815542 w 6331249"/>
              <a:gd name="connsiteY845" fmla="*/ 252709 h 6286576"/>
              <a:gd name="connsiteX846" fmla="*/ 2811358 w 6331249"/>
              <a:gd name="connsiteY846" fmla="*/ 272703 h 6286576"/>
              <a:gd name="connsiteX847" fmla="*/ 2811358 w 6331249"/>
              <a:gd name="connsiteY847" fmla="*/ 279677 h 6286576"/>
              <a:gd name="connsiteX848" fmla="*/ 2845064 w 6331249"/>
              <a:gd name="connsiteY848" fmla="*/ 276655 h 6286576"/>
              <a:gd name="connsiteX849" fmla="*/ 2855990 w 6331249"/>
              <a:gd name="connsiteY849" fmla="*/ 275492 h 6286576"/>
              <a:gd name="connsiteX850" fmla="*/ 3166090 w 6331249"/>
              <a:gd name="connsiteY850" fmla="*/ 38592 h 6286576"/>
              <a:gd name="connsiteX851" fmla="*/ 3166090 w 6331249"/>
              <a:gd name="connsiteY851" fmla="*/ 38592 h 6286576"/>
              <a:gd name="connsiteX852" fmla="*/ 3358798 w 6331249"/>
              <a:gd name="connsiteY852" fmla="*/ 1472316 h 6286576"/>
              <a:gd name="connsiteX853" fmla="*/ 3356706 w 6331249"/>
              <a:gd name="connsiteY853" fmla="*/ 1472316 h 6286576"/>
              <a:gd name="connsiteX854" fmla="*/ 3354846 w 6331249"/>
              <a:gd name="connsiteY854" fmla="*/ 1472316 h 6286576"/>
              <a:gd name="connsiteX855" fmla="*/ 3352987 w 6331249"/>
              <a:gd name="connsiteY855" fmla="*/ 1472316 h 6286576"/>
              <a:gd name="connsiteX856" fmla="*/ 3309052 w 6331249"/>
              <a:gd name="connsiteY856" fmla="*/ 1487427 h 6286576"/>
              <a:gd name="connsiteX857" fmla="*/ 3307192 w 6331249"/>
              <a:gd name="connsiteY857" fmla="*/ 1487427 h 6286576"/>
              <a:gd name="connsiteX858" fmla="*/ 3305565 w 6331249"/>
              <a:gd name="connsiteY858" fmla="*/ 1487427 h 6286576"/>
              <a:gd name="connsiteX859" fmla="*/ 3304170 w 6331249"/>
              <a:gd name="connsiteY859" fmla="*/ 1487427 h 6286576"/>
              <a:gd name="connsiteX860" fmla="*/ 3303008 w 6331249"/>
              <a:gd name="connsiteY860" fmla="*/ 1487427 h 6286576"/>
              <a:gd name="connsiteX861" fmla="*/ 3303008 w 6331249"/>
              <a:gd name="connsiteY861" fmla="*/ 1487427 h 6286576"/>
              <a:gd name="connsiteX862" fmla="*/ 3303008 w 6331249"/>
              <a:gd name="connsiteY862" fmla="*/ 1487427 h 6286576"/>
              <a:gd name="connsiteX863" fmla="*/ 3303008 w 6331249"/>
              <a:gd name="connsiteY863" fmla="*/ 1487427 h 6286576"/>
              <a:gd name="connsiteX864" fmla="*/ 3303008 w 6331249"/>
              <a:gd name="connsiteY864" fmla="*/ 1487427 h 6286576"/>
              <a:gd name="connsiteX865" fmla="*/ 3303008 w 6331249"/>
              <a:gd name="connsiteY865" fmla="*/ 1487427 h 6286576"/>
              <a:gd name="connsiteX866" fmla="*/ 3303008 w 6331249"/>
              <a:gd name="connsiteY866" fmla="*/ 1487427 h 6286576"/>
              <a:gd name="connsiteX867" fmla="*/ 3303008 w 6331249"/>
              <a:gd name="connsiteY867" fmla="*/ 1487427 h 6286576"/>
              <a:gd name="connsiteX868" fmla="*/ 3303008 w 6331249"/>
              <a:gd name="connsiteY868" fmla="*/ 1487427 h 6286576"/>
              <a:gd name="connsiteX869" fmla="*/ 3303008 w 6331249"/>
              <a:gd name="connsiteY869" fmla="*/ 1487427 h 6286576"/>
              <a:gd name="connsiteX870" fmla="*/ 3303008 w 6331249"/>
              <a:gd name="connsiteY870" fmla="*/ 1487427 h 6286576"/>
              <a:gd name="connsiteX871" fmla="*/ 3303008 w 6331249"/>
              <a:gd name="connsiteY871" fmla="*/ 1487427 h 6286576"/>
              <a:gd name="connsiteX872" fmla="*/ 3303008 w 6331249"/>
              <a:gd name="connsiteY872" fmla="*/ 1487427 h 6286576"/>
              <a:gd name="connsiteX873" fmla="*/ 3303008 w 6331249"/>
              <a:gd name="connsiteY873" fmla="*/ 1487427 h 6286576"/>
              <a:gd name="connsiteX874" fmla="*/ 3304170 w 6331249"/>
              <a:gd name="connsiteY874" fmla="*/ 1487427 h 6286576"/>
              <a:gd name="connsiteX875" fmla="*/ 3305565 w 6331249"/>
              <a:gd name="connsiteY875" fmla="*/ 1487427 h 6286576"/>
              <a:gd name="connsiteX876" fmla="*/ 3307192 w 6331249"/>
              <a:gd name="connsiteY876" fmla="*/ 1487427 h 6286576"/>
              <a:gd name="connsiteX877" fmla="*/ 3346943 w 6331249"/>
              <a:gd name="connsiteY877" fmla="*/ 1510675 h 6286576"/>
              <a:gd name="connsiteX878" fmla="*/ 3348802 w 6331249"/>
              <a:gd name="connsiteY878" fmla="*/ 1510675 h 6286576"/>
              <a:gd name="connsiteX879" fmla="*/ 3350662 w 6331249"/>
              <a:gd name="connsiteY879" fmla="*/ 1510675 h 6286576"/>
              <a:gd name="connsiteX880" fmla="*/ 3352522 w 6331249"/>
              <a:gd name="connsiteY880" fmla="*/ 1510675 h 6286576"/>
              <a:gd name="connsiteX881" fmla="*/ 3354614 w 6331249"/>
              <a:gd name="connsiteY881" fmla="*/ 1510675 h 6286576"/>
              <a:gd name="connsiteX882" fmla="*/ 3356706 w 6331249"/>
              <a:gd name="connsiteY882" fmla="*/ 1510675 h 6286576"/>
              <a:gd name="connsiteX883" fmla="*/ 3358798 w 6331249"/>
              <a:gd name="connsiteY883" fmla="*/ 1510675 h 6286576"/>
              <a:gd name="connsiteX884" fmla="*/ 3361123 w 6331249"/>
              <a:gd name="connsiteY884" fmla="*/ 1510675 h 6286576"/>
              <a:gd name="connsiteX885" fmla="*/ 3363447 w 6331249"/>
              <a:gd name="connsiteY885" fmla="*/ 1510675 h 6286576"/>
              <a:gd name="connsiteX886" fmla="*/ 3365772 w 6331249"/>
              <a:gd name="connsiteY886" fmla="*/ 1510675 h 6286576"/>
              <a:gd name="connsiteX887" fmla="*/ 3368096 w 6331249"/>
              <a:gd name="connsiteY887" fmla="*/ 1510675 h 6286576"/>
              <a:gd name="connsiteX888" fmla="*/ 3370653 w 6331249"/>
              <a:gd name="connsiteY888" fmla="*/ 1510675 h 6286576"/>
              <a:gd name="connsiteX889" fmla="*/ 3373211 w 6331249"/>
              <a:gd name="connsiteY889" fmla="*/ 1510675 h 6286576"/>
              <a:gd name="connsiteX890" fmla="*/ 3375768 w 6331249"/>
              <a:gd name="connsiteY890" fmla="*/ 1510675 h 6286576"/>
              <a:gd name="connsiteX891" fmla="*/ 3378325 w 6331249"/>
              <a:gd name="connsiteY891" fmla="*/ 1510675 h 6286576"/>
              <a:gd name="connsiteX892" fmla="*/ 3380882 w 6331249"/>
              <a:gd name="connsiteY892" fmla="*/ 1510675 h 6286576"/>
              <a:gd name="connsiteX893" fmla="*/ 3410869 w 6331249"/>
              <a:gd name="connsiteY893" fmla="*/ 1510675 h 6286576"/>
              <a:gd name="connsiteX894" fmla="*/ 3412961 w 6331249"/>
              <a:gd name="connsiteY894" fmla="*/ 1510675 h 6286576"/>
              <a:gd name="connsiteX895" fmla="*/ 3415053 w 6331249"/>
              <a:gd name="connsiteY895" fmla="*/ 1510675 h 6286576"/>
              <a:gd name="connsiteX896" fmla="*/ 3417145 w 6331249"/>
              <a:gd name="connsiteY896" fmla="*/ 1510675 h 6286576"/>
              <a:gd name="connsiteX897" fmla="*/ 3419005 w 6331249"/>
              <a:gd name="connsiteY897" fmla="*/ 1510675 h 6286576"/>
              <a:gd name="connsiteX898" fmla="*/ 3420865 w 6331249"/>
              <a:gd name="connsiteY898" fmla="*/ 1510675 h 6286576"/>
              <a:gd name="connsiteX899" fmla="*/ 3464799 w 6331249"/>
              <a:gd name="connsiteY899" fmla="*/ 1495564 h 6286576"/>
              <a:gd name="connsiteX900" fmla="*/ 3466659 w 6331249"/>
              <a:gd name="connsiteY900" fmla="*/ 1495564 h 6286576"/>
              <a:gd name="connsiteX901" fmla="*/ 3468286 w 6331249"/>
              <a:gd name="connsiteY901" fmla="*/ 1495564 h 6286576"/>
              <a:gd name="connsiteX902" fmla="*/ 3469681 w 6331249"/>
              <a:gd name="connsiteY902" fmla="*/ 1495564 h 6286576"/>
              <a:gd name="connsiteX903" fmla="*/ 3470843 w 6331249"/>
              <a:gd name="connsiteY903" fmla="*/ 1495564 h 6286576"/>
              <a:gd name="connsiteX904" fmla="*/ 3470843 w 6331249"/>
              <a:gd name="connsiteY904" fmla="*/ 1495564 h 6286576"/>
              <a:gd name="connsiteX905" fmla="*/ 3470843 w 6331249"/>
              <a:gd name="connsiteY905" fmla="*/ 1495564 h 6286576"/>
              <a:gd name="connsiteX906" fmla="*/ 3470843 w 6331249"/>
              <a:gd name="connsiteY906" fmla="*/ 1495564 h 6286576"/>
              <a:gd name="connsiteX907" fmla="*/ 3470843 w 6331249"/>
              <a:gd name="connsiteY907" fmla="*/ 1495564 h 6286576"/>
              <a:gd name="connsiteX908" fmla="*/ 3470843 w 6331249"/>
              <a:gd name="connsiteY908" fmla="*/ 1495564 h 6286576"/>
              <a:gd name="connsiteX909" fmla="*/ 3470843 w 6331249"/>
              <a:gd name="connsiteY909" fmla="*/ 1495564 h 6286576"/>
              <a:gd name="connsiteX910" fmla="*/ 3470843 w 6331249"/>
              <a:gd name="connsiteY910" fmla="*/ 1495564 h 6286576"/>
              <a:gd name="connsiteX911" fmla="*/ 3470843 w 6331249"/>
              <a:gd name="connsiteY911" fmla="*/ 1495564 h 6286576"/>
              <a:gd name="connsiteX912" fmla="*/ 3470843 w 6331249"/>
              <a:gd name="connsiteY912" fmla="*/ 1495564 h 6286576"/>
              <a:gd name="connsiteX913" fmla="*/ 3470843 w 6331249"/>
              <a:gd name="connsiteY913" fmla="*/ 1495564 h 6286576"/>
              <a:gd name="connsiteX914" fmla="*/ 3470843 w 6331249"/>
              <a:gd name="connsiteY914" fmla="*/ 1495564 h 6286576"/>
              <a:gd name="connsiteX915" fmla="*/ 3470843 w 6331249"/>
              <a:gd name="connsiteY915" fmla="*/ 1495564 h 6286576"/>
              <a:gd name="connsiteX916" fmla="*/ 3469681 w 6331249"/>
              <a:gd name="connsiteY916" fmla="*/ 1495564 h 6286576"/>
              <a:gd name="connsiteX917" fmla="*/ 3468286 w 6331249"/>
              <a:gd name="connsiteY917" fmla="*/ 1495564 h 6286576"/>
              <a:gd name="connsiteX918" fmla="*/ 3466659 w 6331249"/>
              <a:gd name="connsiteY918" fmla="*/ 1495564 h 6286576"/>
              <a:gd name="connsiteX919" fmla="*/ 3426908 w 6331249"/>
              <a:gd name="connsiteY919" fmla="*/ 1472316 h 6286576"/>
              <a:gd name="connsiteX920" fmla="*/ 3425049 w 6331249"/>
              <a:gd name="connsiteY920" fmla="*/ 1472316 h 6286576"/>
              <a:gd name="connsiteX921" fmla="*/ 3423189 w 6331249"/>
              <a:gd name="connsiteY921" fmla="*/ 1472316 h 6286576"/>
              <a:gd name="connsiteX922" fmla="*/ 3421330 w 6331249"/>
              <a:gd name="connsiteY922" fmla="*/ 1472316 h 6286576"/>
              <a:gd name="connsiteX923" fmla="*/ 3419238 w 6331249"/>
              <a:gd name="connsiteY923" fmla="*/ 1472316 h 6286576"/>
              <a:gd name="connsiteX924" fmla="*/ 3417145 w 6331249"/>
              <a:gd name="connsiteY924" fmla="*/ 1472316 h 6286576"/>
              <a:gd name="connsiteX925" fmla="*/ 3415053 w 6331249"/>
              <a:gd name="connsiteY925" fmla="*/ 1472316 h 6286576"/>
              <a:gd name="connsiteX926" fmla="*/ 3412728 w 6331249"/>
              <a:gd name="connsiteY926" fmla="*/ 1472316 h 6286576"/>
              <a:gd name="connsiteX927" fmla="*/ 3410404 w 6331249"/>
              <a:gd name="connsiteY927" fmla="*/ 1472316 h 6286576"/>
              <a:gd name="connsiteX928" fmla="*/ 3408079 w 6331249"/>
              <a:gd name="connsiteY928" fmla="*/ 1472316 h 6286576"/>
              <a:gd name="connsiteX929" fmla="*/ 3405755 w 6331249"/>
              <a:gd name="connsiteY929" fmla="*/ 1472316 h 6286576"/>
              <a:gd name="connsiteX930" fmla="*/ 3403198 w 6331249"/>
              <a:gd name="connsiteY930" fmla="*/ 1472316 h 6286576"/>
              <a:gd name="connsiteX931" fmla="*/ 3400641 w 6331249"/>
              <a:gd name="connsiteY931" fmla="*/ 1472316 h 6286576"/>
              <a:gd name="connsiteX932" fmla="*/ 3398084 w 6331249"/>
              <a:gd name="connsiteY932" fmla="*/ 1472316 h 6286576"/>
              <a:gd name="connsiteX933" fmla="*/ 3395527 w 6331249"/>
              <a:gd name="connsiteY933" fmla="*/ 1472316 h 6286576"/>
              <a:gd name="connsiteX934" fmla="*/ 3392970 w 6331249"/>
              <a:gd name="connsiteY934" fmla="*/ 1472316 h 6286576"/>
              <a:gd name="connsiteX935" fmla="*/ 3363215 w 6331249"/>
              <a:gd name="connsiteY935" fmla="*/ 1472316 h 6286576"/>
              <a:gd name="connsiteX936" fmla="*/ 3361123 w 6331249"/>
              <a:gd name="connsiteY936" fmla="*/ 1472316 h 6286576"/>
              <a:gd name="connsiteX937" fmla="*/ 3359031 w 6331249"/>
              <a:gd name="connsiteY937" fmla="*/ 1472316 h 6286576"/>
              <a:gd name="connsiteX938" fmla="*/ 3359031 w 6331249"/>
              <a:gd name="connsiteY938" fmla="*/ 1472316 h 6286576"/>
              <a:gd name="connsiteX939" fmla="*/ 3174923 w 6331249"/>
              <a:gd name="connsiteY939" fmla="*/ 6075482 h 6286576"/>
              <a:gd name="connsiteX940" fmla="*/ 3202818 w 6331249"/>
              <a:gd name="connsiteY940" fmla="*/ 6022476 h 6286576"/>
              <a:gd name="connsiteX941" fmla="*/ 3203981 w 6331249"/>
              <a:gd name="connsiteY941" fmla="*/ 6019919 h 6286576"/>
              <a:gd name="connsiteX942" fmla="*/ 3203981 w 6331249"/>
              <a:gd name="connsiteY942" fmla="*/ 6017362 h 6286576"/>
              <a:gd name="connsiteX943" fmla="*/ 3203981 w 6331249"/>
              <a:gd name="connsiteY943" fmla="*/ 6014804 h 6286576"/>
              <a:gd name="connsiteX944" fmla="*/ 3203981 w 6331249"/>
              <a:gd name="connsiteY944" fmla="*/ 6012014 h 6286576"/>
              <a:gd name="connsiteX945" fmla="*/ 3203981 w 6331249"/>
              <a:gd name="connsiteY945" fmla="*/ 6009225 h 6286576"/>
              <a:gd name="connsiteX946" fmla="*/ 3203981 w 6331249"/>
              <a:gd name="connsiteY946" fmla="*/ 6006435 h 6286576"/>
              <a:gd name="connsiteX947" fmla="*/ 3203981 w 6331249"/>
              <a:gd name="connsiteY947" fmla="*/ 6003412 h 6286576"/>
              <a:gd name="connsiteX948" fmla="*/ 3203981 w 6331249"/>
              <a:gd name="connsiteY948" fmla="*/ 6000390 h 6286576"/>
              <a:gd name="connsiteX949" fmla="*/ 3203981 w 6331249"/>
              <a:gd name="connsiteY949" fmla="*/ 5997368 h 6286576"/>
              <a:gd name="connsiteX950" fmla="*/ 3203981 w 6331249"/>
              <a:gd name="connsiteY950" fmla="*/ 5994113 h 6286576"/>
              <a:gd name="connsiteX951" fmla="*/ 3203981 w 6331249"/>
              <a:gd name="connsiteY951" fmla="*/ 5990858 h 6286576"/>
              <a:gd name="connsiteX952" fmla="*/ 3203981 w 6331249"/>
              <a:gd name="connsiteY952" fmla="*/ 5987604 h 6286576"/>
              <a:gd name="connsiteX953" fmla="*/ 3203981 w 6331249"/>
              <a:gd name="connsiteY953" fmla="*/ 5984349 h 6286576"/>
              <a:gd name="connsiteX954" fmla="*/ 3203981 w 6331249"/>
              <a:gd name="connsiteY954" fmla="*/ 5957613 h 6286576"/>
              <a:gd name="connsiteX955" fmla="*/ 3203981 w 6331249"/>
              <a:gd name="connsiteY955" fmla="*/ 5954358 h 6286576"/>
              <a:gd name="connsiteX956" fmla="*/ 3203981 w 6331249"/>
              <a:gd name="connsiteY956" fmla="*/ 5951104 h 6286576"/>
              <a:gd name="connsiteX957" fmla="*/ 3203981 w 6331249"/>
              <a:gd name="connsiteY957" fmla="*/ 5947849 h 6286576"/>
              <a:gd name="connsiteX958" fmla="*/ 3203981 w 6331249"/>
              <a:gd name="connsiteY958" fmla="*/ 5944826 h 6286576"/>
              <a:gd name="connsiteX959" fmla="*/ 3203981 w 6331249"/>
              <a:gd name="connsiteY959" fmla="*/ 5941805 h 6286576"/>
              <a:gd name="connsiteX960" fmla="*/ 3203981 w 6331249"/>
              <a:gd name="connsiteY960" fmla="*/ 5938782 h 6286576"/>
              <a:gd name="connsiteX961" fmla="*/ 3203981 w 6331249"/>
              <a:gd name="connsiteY961" fmla="*/ 5935993 h 6286576"/>
              <a:gd name="connsiteX962" fmla="*/ 3203981 w 6331249"/>
              <a:gd name="connsiteY962" fmla="*/ 5933202 h 6286576"/>
              <a:gd name="connsiteX963" fmla="*/ 3203981 w 6331249"/>
              <a:gd name="connsiteY963" fmla="*/ 5930645 h 6286576"/>
              <a:gd name="connsiteX964" fmla="*/ 3203981 w 6331249"/>
              <a:gd name="connsiteY964" fmla="*/ 5928087 h 6286576"/>
              <a:gd name="connsiteX965" fmla="*/ 3203981 w 6331249"/>
              <a:gd name="connsiteY965" fmla="*/ 5925531 h 6286576"/>
              <a:gd name="connsiteX966" fmla="*/ 3178643 w 6331249"/>
              <a:gd name="connsiteY966" fmla="*/ 5871594 h 6286576"/>
              <a:gd name="connsiteX967" fmla="*/ 3178643 w 6331249"/>
              <a:gd name="connsiteY967" fmla="*/ 5869269 h 6286576"/>
              <a:gd name="connsiteX968" fmla="*/ 3178643 w 6331249"/>
              <a:gd name="connsiteY968" fmla="*/ 5867177 h 6286576"/>
              <a:gd name="connsiteX969" fmla="*/ 3178643 w 6331249"/>
              <a:gd name="connsiteY969" fmla="*/ 5865317 h 6286576"/>
              <a:gd name="connsiteX970" fmla="*/ 3178643 w 6331249"/>
              <a:gd name="connsiteY970" fmla="*/ 5863690 h 6286576"/>
              <a:gd name="connsiteX971" fmla="*/ 3178643 w 6331249"/>
              <a:gd name="connsiteY971" fmla="*/ 5862295 h 6286576"/>
              <a:gd name="connsiteX972" fmla="*/ 3178643 w 6331249"/>
              <a:gd name="connsiteY972" fmla="*/ 5861133 h 6286576"/>
              <a:gd name="connsiteX973" fmla="*/ 3178643 w 6331249"/>
              <a:gd name="connsiteY973" fmla="*/ 5861133 h 6286576"/>
              <a:gd name="connsiteX974" fmla="*/ 3178643 w 6331249"/>
              <a:gd name="connsiteY974" fmla="*/ 5861133 h 6286576"/>
              <a:gd name="connsiteX975" fmla="*/ 3178643 w 6331249"/>
              <a:gd name="connsiteY975" fmla="*/ 5861133 h 6286576"/>
              <a:gd name="connsiteX976" fmla="*/ 3178643 w 6331249"/>
              <a:gd name="connsiteY976" fmla="*/ 5861133 h 6286576"/>
              <a:gd name="connsiteX977" fmla="*/ 3178643 w 6331249"/>
              <a:gd name="connsiteY977" fmla="*/ 5861133 h 6286576"/>
              <a:gd name="connsiteX978" fmla="*/ 3173296 w 6331249"/>
              <a:gd name="connsiteY978" fmla="*/ 5861133 h 6286576"/>
              <a:gd name="connsiteX979" fmla="*/ 3173296 w 6331249"/>
              <a:gd name="connsiteY979" fmla="*/ 5861133 h 6286576"/>
              <a:gd name="connsiteX980" fmla="*/ 3173296 w 6331249"/>
              <a:gd name="connsiteY980" fmla="*/ 5861133 h 6286576"/>
              <a:gd name="connsiteX981" fmla="*/ 3173296 w 6331249"/>
              <a:gd name="connsiteY981" fmla="*/ 5861133 h 6286576"/>
              <a:gd name="connsiteX982" fmla="*/ 3173296 w 6331249"/>
              <a:gd name="connsiteY982" fmla="*/ 5861133 h 6286576"/>
              <a:gd name="connsiteX983" fmla="*/ 3173296 w 6331249"/>
              <a:gd name="connsiteY983" fmla="*/ 5861133 h 6286576"/>
              <a:gd name="connsiteX984" fmla="*/ 3173296 w 6331249"/>
              <a:gd name="connsiteY984" fmla="*/ 5862295 h 6286576"/>
              <a:gd name="connsiteX985" fmla="*/ 3173296 w 6331249"/>
              <a:gd name="connsiteY985" fmla="*/ 5863690 h 6286576"/>
              <a:gd name="connsiteX986" fmla="*/ 3173296 w 6331249"/>
              <a:gd name="connsiteY986" fmla="*/ 5865317 h 6286576"/>
              <a:gd name="connsiteX987" fmla="*/ 3173296 w 6331249"/>
              <a:gd name="connsiteY987" fmla="*/ 5867177 h 6286576"/>
              <a:gd name="connsiteX988" fmla="*/ 3173296 w 6331249"/>
              <a:gd name="connsiteY988" fmla="*/ 5869269 h 6286576"/>
              <a:gd name="connsiteX989" fmla="*/ 3173296 w 6331249"/>
              <a:gd name="connsiteY989" fmla="*/ 5871594 h 6286576"/>
              <a:gd name="connsiteX990" fmla="*/ 3147958 w 6331249"/>
              <a:gd name="connsiteY990" fmla="*/ 5925531 h 6286576"/>
              <a:gd name="connsiteX991" fmla="*/ 3147958 w 6331249"/>
              <a:gd name="connsiteY991" fmla="*/ 5928087 h 6286576"/>
              <a:gd name="connsiteX992" fmla="*/ 3147958 w 6331249"/>
              <a:gd name="connsiteY992" fmla="*/ 5930645 h 6286576"/>
              <a:gd name="connsiteX993" fmla="*/ 3147958 w 6331249"/>
              <a:gd name="connsiteY993" fmla="*/ 5933202 h 6286576"/>
              <a:gd name="connsiteX994" fmla="*/ 3147958 w 6331249"/>
              <a:gd name="connsiteY994" fmla="*/ 5935993 h 6286576"/>
              <a:gd name="connsiteX995" fmla="*/ 3147958 w 6331249"/>
              <a:gd name="connsiteY995" fmla="*/ 5938782 h 6286576"/>
              <a:gd name="connsiteX996" fmla="*/ 3147958 w 6331249"/>
              <a:gd name="connsiteY996" fmla="*/ 5941805 h 6286576"/>
              <a:gd name="connsiteX997" fmla="*/ 3147958 w 6331249"/>
              <a:gd name="connsiteY997" fmla="*/ 5944826 h 6286576"/>
              <a:gd name="connsiteX998" fmla="*/ 3147958 w 6331249"/>
              <a:gd name="connsiteY998" fmla="*/ 5947849 h 6286576"/>
              <a:gd name="connsiteX999" fmla="*/ 3147958 w 6331249"/>
              <a:gd name="connsiteY999" fmla="*/ 5951104 h 6286576"/>
              <a:gd name="connsiteX1000" fmla="*/ 3147958 w 6331249"/>
              <a:gd name="connsiteY1000" fmla="*/ 5954358 h 6286576"/>
              <a:gd name="connsiteX1001" fmla="*/ 3147958 w 6331249"/>
              <a:gd name="connsiteY1001" fmla="*/ 5957613 h 6286576"/>
              <a:gd name="connsiteX1002" fmla="*/ 3147958 w 6331249"/>
              <a:gd name="connsiteY1002" fmla="*/ 5984349 h 6286576"/>
              <a:gd name="connsiteX1003" fmla="*/ 3147958 w 6331249"/>
              <a:gd name="connsiteY1003" fmla="*/ 5987604 h 6286576"/>
              <a:gd name="connsiteX1004" fmla="*/ 3147958 w 6331249"/>
              <a:gd name="connsiteY1004" fmla="*/ 5990858 h 6286576"/>
              <a:gd name="connsiteX1005" fmla="*/ 3147958 w 6331249"/>
              <a:gd name="connsiteY1005" fmla="*/ 5994113 h 6286576"/>
              <a:gd name="connsiteX1006" fmla="*/ 3147958 w 6331249"/>
              <a:gd name="connsiteY1006" fmla="*/ 5997368 h 6286576"/>
              <a:gd name="connsiteX1007" fmla="*/ 3147958 w 6331249"/>
              <a:gd name="connsiteY1007" fmla="*/ 6000390 h 6286576"/>
              <a:gd name="connsiteX1008" fmla="*/ 3147958 w 6331249"/>
              <a:gd name="connsiteY1008" fmla="*/ 6003412 h 6286576"/>
              <a:gd name="connsiteX1009" fmla="*/ 3147958 w 6331249"/>
              <a:gd name="connsiteY1009" fmla="*/ 6006435 h 6286576"/>
              <a:gd name="connsiteX1010" fmla="*/ 3147958 w 6331249"/>
              <a:gd name="connsiteY1010" fmla="*/ 6009225 h 6286576"/>
              <a:gd name="connsiteX1011" fmla="*/ 3147958 w 6331249"/>
              <a:gd name="connsiteY1011" fmla="*/ 6012014 h 6286576"/>
              <a:gd name="connsiteX1012" fmla="*/ 3147958 w 6331249"/>
              <a:gd name="connsiteY1012" fmla="*/ 6014804 h 6286576"/>
              <a:gd name="connsiteX1013" fmla="*/ 3147958 w 6331249"/>
              <a:gd name="connsiteY1013" fmla="*/ 6017362 h 6286576"/>
              <a:gd name="connsiteX1014" fmla="*/ 3147958 w 6331249"/>
              <a:gd name="connsiteY1014" fmla="*/ 6019919 h 6286576"/>
              <a:gd name="connsiteX1015" fmla="*/ 3149120 w 6331249"/>
              <a:gd name="connsiteY1015" fmla="*/ 6022476 h 6286576"/>
              <a:gd name="connsiteX1016" fmla="*/ 3177015 w 6331249"/>
              <a:gd name="connsiteY1016" fmla="*/ 6075482 h 6286576"/>
              <a:gd name="connsiteX1017" fmla="*/ 3158651 w 6331249"/>
              <a:gd name="connsiteY1017" fmla="*/ 6077342 h 6286576"/>
              <a:gd name="connsiteX1018" fmla="*/ 3159813 w 6331249"/>
              <a:gd name="connsiteY1018" fmla="*/ 6079202 h 6286576"/>
              <a:gd name="connsiteX1019" fmla="*/ 3160976 w 6331249"/>
              <a:gd name="connsiteY1019" fmla="*/ 6081062 h 6286576"/>
              <a:gd name="connsiteX1020" fmla="*/ 3162138 w 6331249"/>
              <a:gd name="connsiteY1020" fmla="*/ 6082689 h 6286576"/>
              <a:gd name="connsiteX1021" fmla="*/ 3162138 w 6331249"/>
              <a:gd name="connsiteY1021" fmla="*/ 6084084 h 6286576"/>
              <a:gd name="connsiteX1022" fmla="*/ 3162138 w 6331249"/>
              <a:gd name="connsiteY1022" fmla="*/ 6085246 h 6286576"/>
              <a:gd name="connsiteX1023" fmla="*/ 3162138 w 6331249"/>
              <a:gd name="connsiteY1023" fmla="*/ 6085246 h 6286576"/>
              <a:gd name="connsiteX1024" fmla="*/ 3162138 w 6331249"/>
              <a:gd name="connsiteY1024" fmla="*/ 6085246 h 6286576"/>
              <a:gd name="connsiteX1025" fmla="*/ 3162138 w 6331249"/>
              <a:gd name="connsiteY1025" fmla="*/ 6085246 h 6286576"/>
              <a:gd name="connsiteX1026" fmla="*/ 3162138 w 6331249"/>
              <a:gd name="connsiteY1026" fmla="*/ 6085246 h 6286576"/>
              <a:gd name="connsiteX1027" fmla="*/ 3162138 w 6331249"/>
              <a:gd name="connsiteY1027" fmla="*/ 6085246 h 6286576"/>
              <a:gd name="connsiteX1028" fmla="*/ 3162138 w 6331249"/>
              <a:gd name="connsiteY1028" fmla="*/ 6084084 h 6286576"/>
              <a:gd name="connsiteX1029" fmla="*/ 3162138 w 6331249"/>
              <a:gd name="connsiteY1029" fmla="*/ 6082689 h 6286576"/>
              <a:gd name="connsiteX1030" fmla="*/ 3163300 w 6331249"/>
              <a:gd name="connsiteY1030" fmla="*/ 6081062 h 6286576"/>
              <a:gd name="connsiteX1031" fmla="*/ 3164463 w 6331249"/>
              <a:gd name="connsiteY1031" fmla="*/ 6079202 h 6286576"/>
              <a:gd name="connsiteX1032" fmla="*/ 3165625 w 6331249"/>
              <a:gd name="connsiteY1032" fmla="*/ 6077342 h 6286576"/>
              <a:gd name="connsiteX1033" fmla="*/ 3166787 w 6331249"/>
              <a:gd name="connsiteY1033" fmla="*/ 6075017 h 6286576"/>
              <a:gd name="connsiteX1034" fmla="*/ 3166787 w 6331249"/>
              <a:gd name="connsiteY1034" fmla="*/ 6075017 h 6286576"/>
              <a:gd name="connsiteX1035" fmla="*/ 3174923 w 6331249"/>
              <a:gd name="connsiteY1035" fmla="*/ 5726758 h 6286576"/>
              <a:gd name="connsiteX1036" fmla="*/ 3202818 w 6331249"/>
              <a:gd name="connsiteY1036" fmla="*/ 5673752 h 6286576"/>
              <a:gd name="connsiteX1037" fmla="*/ 3203981 w 6331249"/>
              <a:gd name="connsiteY1037" fmla="*/ 5671194 h 6286576"/>
              <a:gd name="connsiteX1038" fmla="*/ 3203981 w 6331249"/>
              <a:gd name="connsiteY1038" fmla="*/ 5668637 h 6286576"/>
              <a:gd name="connsiteX1039" fmla="*/ 3203981 w 6331249"/>
              <a:gd name="connsiteY1039" fmla="*/ 5666079 h 6286576"/>
              <a:gd name="connsiteX1040" fmla="*/ 3203981 w 6331249"/>
              <a:gd name="connsiteY1040" fmla="*/ 5663290 h 6286576"/>
              <a:gd name="connsiteX1041" fmla="*/ 3203981 w 6331249"/>
              <a:gd name="connsiteY1041" fmla="*/ 5660500 h 6286576"/>
              <a:gd name="connsiteX1042" fmla="*/ 3203981 w 6331249"/>
              <a:gd name="connsiteY1042" fmla="*/ 5657710 h 6286576"/>
              <a:gd name="connsiteX1043" fmla="*/ 3203981 w 6331249"/>
              <a:gd name="connsiteY1043" fmla="*/ 5654688 h 6286576"/>
              <a:gd name="connsiteX1044" fmla="*/ 3203981 w 6331249"/>
              <a:gd name="connsiteY1044" fmla="*/ 5651665 h 6286576"/>
              <a:gd name="connsiteX1045" fmla="*/ 3203981 w 6331249"/>
              <a:gd name="connsiteY1045" fmla="*/ 5648643 h 6286576"/>
              <a:gd name="connsiteX1046" fmla="*/ 3203981 w 6331249"/>
              <a:gd name="connsiteY1046" fmla="*/ 5645389 h 6286576"/>
              <a:gd name="connsiteX1047" fmla="*/ 3203981 w 6331249"/>
              <a:gd name="connsiteY1047" fmla="*/ 5642134 h 6286576"/>
              <a:gd name="connsiteX1048" fmla="*/ 3203981 w 6331249"/>
              <a:gd name="connsiteY1048" fmla="*/ 5638879 h 6286576"/>
              <a:gd name="connsiteX1049" fmla="*/ 3203981 w 6331249"/>
              <a:gd name="connsiteY1049" fmla="*/ 5635624 h 6286576"/>
              <a:gd name="connsiteX1050" fmla="*/ 3203981 w 6331249"/>
              <a:gd name="connsiteY1050" fmla="*/ 5608889 h 6286576"/>
              <a:gd name="connsiteX1051" fmla="*/ 3203981 w 6331249"/>
              <a:gd name="connsiteY1051" fmla="*/ 5605633 h 6286576"/>
              <a:gd name="connsiteX1052" fmla="*/ 3203981 w 6331249"/>
              <a:gd name="connsiteY1052" fmla="*/ 5602379 h 6286576"/>
              <a:gd name="connsiteX1053" fmla="*/ 3203981 w 6331249"/>
              <a:gd name="connsiteY1053" fmla="*/ 5599124 h 6286576"/>
              <a:gd name="connsiteX1054" fmla="*/ 3203981 w 6331249"/>
              <a:gd name="connsiteY1054" fmla="*/ 5596102 h 6286576"/>
              <a:gd name="connsiteX1055" fmla="*/ 3203981 w 6331249"/>
              <a:gd name="connsiteY1055" fmla="*/ 5593080 h 6286576"/>
              <a:gd name="connsiteX1056" fmla="*/ 3203981 w 6331249"/>
              <a:gd name="connsiteY1056" fmla="*/ 5590058 h 6286576"/>
              <a:gd name="connsiteX1057" fmla="*/ 3203981 w 6331249"/>
              <a:gd name="connsiteY1057" fmla="*/ 5587268 h 6286576"/>
              <a:gd name="connsiteX1058" fmla="*/ 3203981 w 6331249"/>
              <a:gd name="connsiteY1058" fmla="*/ 5584477 h 6286576"/>
              <a:gd name="connsiteX1059" fmla="*/ 3203981 w 6331249"/>
              <a:gd name="connsiteY1059" fmla="*/ 5581920 h 6286576"/>
              <a:gd name="connsiteX1060" fmla="*/ 3203981 w 6331249"/>
              <a:gd name="connsiteY1060" fmla="*/ 5579363 h 6286576"/>
              <a:gd name="connsiteX1061" fmla="*/ 3203981 w 6331249"/>
              <a:gd name="connsiteY1061" fmla="*/ 5576806 h 6286576"/>
              <a:gd name="connsiteX1062" fmla="*/ 3178643 w 6331249"/>
              <a:gd name="connsiteY1062" fmla="*/ 5522638 h 6286576"/>
              <a:gd name="connsiteX1063" fmla="*/ 3178643 w 6331249"/>
              <a:gd name="connsiteY1063" fmla="*/ 5520313 h 6286576"/>
              <a:gd name="connsiteX1064" fmla="*/ 3178643 w 6331249"/>
              <a:gd name="connsiteY1064" fmla="*/ 5518220 h 6286576"/>
              <a:gd name="connsiteX1065" fmla="*/ 3178643 w 6331249"/>
              <a:gd name="connsiteY1065" fmla="*/ 5516360 h 6286576"/>
              <a:gd name="connsiteX1066" fmla="*/ 3178643 w 6331249"/>
              <a:gd name="connsiteY1066" fmla="*/ 5514732 h 6286576"/>
              <a:gd name="connsiteX1067" fmla="*/ 3178643 w 6331249"/>
              <a:gd name="connsiteY1067" fmla="*/ 5513338 h 6286576"/>
              <a:gd name="connsiteX1068" fmla="*/ 3178643 w 6331249"/>
              <a:gd name="connsiteY1068" fmla="*/ 5512176 h 6286576"/>
              <a:gd name="connsiteX1069" fmla="*/ 3178643 w 6331249"/>
              <a:gd name="connsiteY1069" fmla="*/ 5512176 h 6286576"/>
              <a:gd name="connsiteX1070" fmla="*/ 3178643 w 6331249"/>
              <a:gd name="connsiteY1070" fmla="*/ 5512176 h 6286576"/>
              <a:gd name="connsiteX1071" fmla="*/ 3178643 w 6331249"/>
              <a:gd name="connsiteY1071" fmla="*/ 5512176 h 6286576"/>
              <a:gd name="connsiteX1072" fmla="*/ 3178643 w 6331249"/>
              <a:gd name="connsiteY1072" fmla="*/ 5512176 h 6286576"/>
              <a:gd name="connsiteX1073" fmla="*/ 3178643 w 6331249"/>
              <a:gd name="connsiteY1073" fmla="*/ 5512176 h 6286576"/>
              <a:gd name="connsiteX1074" fmla="*/ 3173296 w 6331249"/>
              <a:gd name="connsiteY1074" fmla="*/ 5512176 h 6286576"/>
              <a:gd name="connsiteX1075" fmla="*/ 3173296 w 6331249"/>
              <a:gd name="connsiteY1075" fmla="*/ 5512176 h 6286576"/>
              <a:gd name="connsiteX1076" fmla="*/ 3173296 w 6331249"/>
              <a:gd name="connsiteY1076" fmla="*/ 5512176 h 6286576"/>
              <a:gd name="connsiteX1077" fmla="*/ 3173296 w 6331249"/>
              <a:gd name="connsiteY1077" fmla="*/ 5512176 h 6286576"/>
              <a:gd name="connsiteX1078" fmla="*/ 3173296 w 6331249"/>
              <a:gd name="connsiteY1078" fmla="*/ 5512176 h 6286576"/>
              <a:gd name="connsiteX1079" fmla="*/ 3173296 w 6331249"/>
              <a:gd name="connsiteY1079" fmla="*/ 5512176 h 6286576"/>
              <a:gd name="connsiteX1080" fmla="*/ 3173296 w 6331249"/>
              <a:gd name="connsiteY1080" fmla="*/ 5513338 h 6286576"/>
              <a:gd name="connsiteX1081" fmla="*/ 3173296 w 6331249"/>
              <a:gd name="connsiteY1081" fmla="*/ 5514732 h 6286576"/>
              <a:gd name="connsiteX1082" fmla="*/ 3173296 w 6331249"/>
              <a:gd name="connsiteY1082" fmla="*/ 5516360 h 6286576"/>
              <a:gd name="connsiteX1083" fmla="*/ 3173296 w 6331249"/>
              <a:gd name="connsiteY1083" fmla="*/ 5518220 h 6286576"/>
              <a:gd name="connsiteX1084" fmla="*/ 3173296 w 6331249"/>
              <a:gd name="connsiteY1084" fmla="*/ 5520313 h 6286576"/>
              <a:gd name="connsiteX1085" fmla="*/ 3173296 w 6331249"/>
              <a:gd name="connsiteY1085" fmla="*/ 5522638 h 6286576"/>
              <a:gd name="connsiteX1086" fmla="*/ 3147958 w 6331249"/>
              <a:gd name="connsiteY1086" fmla="*/ 5576806 h 6286576"/>
              <a:gd name="connsiteX1087" fmla="*/ 3147958 w 6331249"/>
              <a:gd name="connsiteY1087" fmla="*/ 5579363 h 6286576"/>
              <a:gd name="connsiteX1088" fmla="*/ 3147958 w 6331249"/>
              <a:gd name="connsiteY1088" fmla="*/ 5581920 h 6286576"/>
              <a:gd name="connsiteX1089" fmla="*/ 3147958 w 6331249"/>
              <a:gd name="connsiteY1089" fmla="*/ 5584477 h 6286576"/>
              <a:gd name="connsiteX1090" fmla="*/ 3147958 w 6331249"/>
              <a:gd name="connsiteY1090" fmla="*/ 5587268 h 6286576"/>
              <a:gd name="connsiteX1091" fmla="*/ 3147958 w 6331249"/>
              <a:gd name="connsiteY1091" fmla="*/ 5590058 h 6286576"/>
              <a:gd name="connsiteX1092" fmla="*/ 3147958 w 6331249"/>
              <a:gd name="connsiteY1092" fmla="*/ 5593080 h 6286576"/>
              <a:gd name="connsiteX1093" fmla="*/ 3147958 w 6331249"/>
              <a:gd name="connsiteY1093" fmla="*/ 5596102 h 6286576"/>
              <a:gd name="connsiteX1094" fmla="*/ 3147958 w 6331249"/>
              <a:gd name="connsiteY1094" fmla="*/ 5599124 h 6286576"/>
              <a:gd name="connsiteX1095" fmla="*/ 3147958 w 6331249"/>
              <a:gd name="connsiteY1095" fmla="*/ 5602379 h 6286576"/>
              <a:gd name="connsiteX1096" fmla="*/ 3147958 w 6331249"/>
              <a:gd name="connsiteY1096" fmla="*/ 5605633 h 6286576"/>
              <a:gd name="connsiteX1097" fmla="*/ 3147958 w 6331249"/>
              <a:gd name="connsiteY1097" fmla="*/ 5608889 h 6286576"/>
              <a:gd name="connsiteX1098" fmla="*/ 3147958 w 6331249"/>
              <a:gd name="connsiteY1098" fmla="*/ 5635624 h 6286576"/>
              <a:gd name="connsiteX1099" fmla="*/ 3147958 w 6331249"/>
              <a:gd name="connsiteY1099" fmla="*/ 5638879 h 6286576"/>
              <a:gd name="connsiteX1100" fmla="*/ 3147958 w 6331249"/>
              <a:gd name="connsiteY1100" fmla="*/ 5642134 h 6286576"/>
              <a:gd name="connsiteX1101" fmla="*/ 3147958 w 6331249"/>
              <a:gd name="connsiteY1101" fmla="*/ 5645389 h 6286576"/>
              <a:gd name="connsiteX1102" fmla="*/ 3147958 w 6331249"/>
              <a:gd name="connsiteY1102" fmla="*/ 5648643 h 6286576"/>
              <a:gd name="connsiteX1103" fmla="*/ 3147958 w 6331249"/>
              <a:gd name="connsiteY1103" fmla="*/ 5651665 h 6286576"/>
              <a:gd name="connsiteX1104" fmla="*/ 3147958 w 6331249"/>
              <a:gd name="connsiteY1104" fmla="*/ 5654688 h 6286576"/>
              <a:gd name="connsiteX1105" fmla="*/ 3147958 w 6331249"/>
              <a:gd name="connsiteY1105" fmla="*/ 5657710 h 6286576"/>
              <a:gd name="connsiteX1106" fmla="*/ 3147958 w 6331249"/>
              <a:gd name="connsiteY1106" fmla="*/ 5660500 h 6286576"/>
              <a:gd name="connsiteX1107" fmla="*/ 3147958 w 6331249"/>
              <a:gd name="connsiteY1107" fmla="*/ 5663290 h 6286576"/>
              <a:gd name="connsiteX1108" fmla="*/ 3147958 w 6331249"/>
              <a:gd name="connsiteY1108" fmla="*/ 5666079 h 6286576"/>
              <a:gd name="connsiteX1109" fmla="*/ 3147958 w 6331249"/>
              <a:gd name="connsiteY1109" fmla="*/ 5668637 h 6286576"/>
              <a:gd name="connsiteX1110" fmla="*/ 3147958 w 6331249"/>
              <a:gd name="connsiteY1110" fmla="*/ 5671194 h 6286576"/>
              <a:gd name="connsiteX1111" fmla="*/ 3149120 w 6331249"/>
              <a:gd name="connsiteY1111" fmla="*/ 5673752 h 6286576"/>
              <a:gd name="connsiteX1112" fmla="*/ 3177015 w 6331249"/>
              <a:gd name="connsiteY1112" fmla="*/ 5726758 h 6286576"/>
              <a:gd name="connsiteX1113" fmla="*/ 3158651 w 6331249"/>
              <a:gd name="connsiteY1113" fmla="*/ 5728617 h 6286576"/>
              <a:gd name="connsiteX1114" fmla="*/ 3159813 w 6331249"/>
              <a:gd name="connsiteY1114" fmla="*/ 5730710 h 6286576"/>
              <a:gd name="connsiteX1115" fmla="*/ 3160976 w 6331249"/>
              <a:gd name="connsiteY1115" fmla="*/ 5732570 h 6286576"/>
              <a:gd name="connsiteX1116" fmla="*/ 3162138 w 6331249"/>
              <a:gd name="connsiteY1116" fmla="*/ 5734197 h 6286576"/>
              <a:gd name="connsiteX1117" fmla="*/ 3162138 w 6331249"/>
              <a:gd name="connsiteY1117" fmla="*/ 5735591 h 6286576"/>
              <a:gd name="connsiteX1118" fmla="*/ 3162138 w 6331249"/>
              <a:gd name="connsiteY1118" fmla="*/ 5736754 h 6286576"/>
              <a:gd name="connsiteX1119" fmla="*/ 3162138 w 6331249"/>
              <a:gd name="connsiteY1119" fmla="*/ 5736754 h 6286576"/>
              <a:gd name="connsiteX1120" fmla="*/ 3162138 w 6331249"/>
              <a:gd name="connsiteY1120" fmla="*/ 5736754 h 6286576"/>
              <a:gd name="connsiteX1121" fmla="*/ 3162138 w 6331249"/>
              <a:gd name="connsiteY1121" fmla="*/ 5736754 h 6286576"/>
              <a:gd name="connsiteX1122" fmla="*/ 3162138 w 6331249"/>
              <a:gd name="connsiteY1122" fmla="*/ 5736754 h 6286576"/>
              <a:gd name="connsiteX1123" fmla="*/ 3162138 w 6331249"/>
              <a:gd name="connsiteY1123" fmla="*/ 5736754 h 6286576"/>
              <a:gd name="connsiteX1124" fmla="*/ 3162138 w 6331249"/>
              <a:gd name="connsiteY1124" fmla="*/ 5735591 h 6286576"/>
              <a:gd name="connsiteX1125" fmla="*/ 3162138 w 6331249"/>
              <a:gd name="connsiteY1125" fmla="*/ 5734197 h 6286576"/>
              <a:gd name="connsiteX1126" fmla="*/ 3163300 w 6331249"/>
              <a:gd name="connsiteY1126" fmla="*/ 5732570 h 6286576"/>
              <a:gd name="connsiteX1127" fmla="*/ 3164463 w 6331249"/>
              <a:gd name="connsiteY1127" fmla="*/ 5730710 h 6286576"/>
              <a:gd name="connsiteX1128" fmla="*/ 3165625 w 6331249"/>
              <a:gd name="connsiteY1128" fmla="*/ 5728617 h 6286576"/>
              <a:gd name="connsiteX1129" fmla="*/ 3166787 w 6331249"/>
              <a:gd name="connsiteY1129" fmla="*/ 5726292 h 6286576"/>
              <a:gd name="connsiteX1130" fmla="*/ 3166787 w 6331249"/>
              <a:gd name="connsiteY1130" fmla="*/ 5726292 h 6286576"/>
              <a:gd name="connsiteX1131" fmla="*/ 3174923 w 6331249"/>
              <a:gd name="connsiteY1131" fmla="*/ 5382682 h 6286576"/>
              <a:gd name="connsiteX1132" fmla="*/ 3202818 w 6331249"/>
              <a:gd name="connsiteY1132" fmla="*/ 5329676 h 6286576"/>
              <a:gd name="connsiteX1133" fmla="*/ 3203981 w 6331249"/>
              <a:gd name="connsiteY1133" fmla="*/ 5327119 h 6286576"/>
              <a:gd name="connsiteX1134" fmla="*/ 3203981 w 6331249"/>
              <a:gd name="connsiteY1134" fmla="*/ 5324561 h 6286576"/>
              <a:gd name="connsiteX1135" fmla="*/ 3203981 w 6331249"/>
              <a:gd name="connsiteY1135" fmla="*/ 5322004 h 6286576"/>
              <a:gd name="connsiteX1136" fmla="*/ 3203981 w 6331249"/>
              <a:gd name="connsiteY1136" fmla="*/ 5319215 h 6286576"/>
              <a:gd name="connsiteX1137" fmla="*/ 3203981 w 6331249"/>
              <a:gd name="connsiteY1137" fmla="*/ 5316424 h 6286576"/>
              <a:gd name="connsiteX1138" fmla="*/ 3203981 w 6331249"/>
              <a:gd name="connsiteY1138" fmla="*/ 5313635 h 6286576"/>
              <a:gd name="connsiteX1139" fmla="*/ 3203981 w 6331249"/>
              <a:gd name="connsiteY1139" fmla="*/ 5310612 h 6286576"/>
              <a:gd name="connsiteX1140" fmla="*/ 3203981 w 6331249"/>
              <a:gd name="connsiteY1140" fmla="*/ 5307591 h 6286576"/>
              <a:gd name="connsiteX1141" fmla="*/ 3203981 w 6331249"/>
              <a:gd name="connsiteY1141" fmla="*/ 5304568 h 6286576"/>
              <a:gd name="connsiteX1142" fmla="*/ 3203981 w 6331249"/>
              <a:gd name="connsiteY1142" fmla="*/ 5301313 h 6286576"/>
              <a:gd name="connsiteX1143" fmla="*/ 3203981 w 6331249"/>
              <a:gd name="connsiteY1143" fmla="*/ 5298059 h 6286576"/>
              <a:gd name="connsiteX1144" fmla="*/ 3203981 w 6331249"/>
              <a:gd name="connsiteY1144" fmla="*/ 5294804 h 6286576"/>
              <a:gd name="connsiteX1145" fmla="*/ 3203981 w 6331249"/>
              <a:gd name="connsiteY1145" fmla="*/ 5291549 h 6286576"/>
              <a:gd name="connsiteX1146" fmla="*/ 3203981 w 6331249"/>
              <a:gd name="connsiteY1146" fmla="*/ 5263651 h 6286576"/>
              <a:gd name="connsiteX1147" fmla="*/ 3203981 w 6331249"/>
              <a:gd name="connsiteY1147" fmla="*/ 5260396 h 6286576"/>
              <a:gd name="connsiteX1148" fmla="*/ 3203981 w 6331249"/>
              <a:gd name="connsiteY1148" fmla="*/ 5257141 h 6286576"/>
              <a:gd name="connsiteX1149" fmla="*/ 3203981 w 6331249"/>
              <a:gd name="connsiteY1149" fmla="*/ 5253886 h 6286576"/>
              <a:gd name="connsiteX1150" fmla="*/ 3203981 w 6331249"/>
              <a:gd name="connsiteY1150" fmla="*/ 5250865 h 6286576"/>
              <a:gd name="connsiteX1151" fmla="*/ 3203981 w 6331249"/>
              <a:gd name="connsiteY1151" fmla="*/ 5247842 h 6286576"/>
              <a:gd name="connsiteX1152" fmla="*/ 3203981 w 6331249"/>
              <a:gd name="connsiteY1152" fmla="*/ 5244820 h 6286576"/>
              <a:gd name="connsiteX1153" fmla="*/ 3203981 w 6331249"/>
              <a:gd name="connsiteY1153" fmla="*/ 5242030 h 6286576"/>
              <a:gd name="connsiteX1154" fmla="*/ 3203981 w 6331249"/>
              <a:gd name="connsiteY1154" fmla="*/ 5239241 h 6286576"/>
              <a:gd name="connsiteX1155" fmla="*/ 3203981 w 6331249"/>
              <a:gd name="connsiteY1155" fmla="*/ 5236683 h 6286576"/>
              <a:gd name="connsiteX1156" fmla="*/ 3203981 w 6331249"/>
              <a:gd name="connsiteY1156" fmla="*/ 5234126 h 6286576"/>
              <a:gd name="connsiteX1157" fmla="*/ 3203981 w 6331249"/>
              <a:gd name="connsiteY1157" fmla="*/ 5231568 h 6286576"/>
              <a:gd name="connsiteX1158" fmla="*/ 3178643 w 6331249"/>
              <a:gd name="connsiteY1158" fmla="*/ 5177400 h 6286576"/>
              <a:gd name="connsiteX1159" fmla="*/ 3178643 w 6331249"/>
              <a:gd name="connsiteY1159" fmla="*/ 5175075 h 6286576"/>
              <a:gd name="connsiteX1160" fmla="*/ 3178643 w 6331249"/>
              <a:gd name="connsiteY1160" fmla="*/ 5172983 h 6286576"/>
              <a:gd name="connsiteX1161" fmla="*/ 3178643 w 6331249"/>
              <a:gd name="connsiteY1161" fmla="*/ 5171122 h 6286576"/>
              <a:gd name="connsiteX1162" fmla="*/ 3178643 w 6331249"/>
              <a:gd name="connsiteY1162" fmla="*/ 5169496 h 6286576"/>
              <a:gd name="connsiteX1163" fmla="*/ 3178643 w 6331249"/>
              <a:gd name="connsiteY1163" fmla="*/ 5168101 h 6286576"/>
              <a:gd name="connsiteX1164" fmla="*/ 3178643 w 6331249"/>
              <a:gd name="connsiteY1164" fmla="*/ 5166938 h 6286576"/>
              <a:gd name="connsiteX1165" fmla="*/ 3178643 w 6331249"/>
              <a:gd name="connsiteY1165" fmla="*/ 5166938 h 6286576"/>
              <a:gd name="connsiteX1166" fmla="*/ 3178643 w 6331249"/>
              <a:gd name="connsiteY1166" fmla="*/ 5166938 h 6286576"/>
              <a:gd name="connsiteX1167" fmla="*/ 3178643 w 6331249"/>
              <a:gd name="connsiteY1167" fmla="*/ 5166938 h 6286576"/>
              <a:gd name="connsiteX1168" fmla="*/ 3178643 w 6331249"/>
              <a:gd name="connsiteY1168" fmla="*/ 5166938 h 6286576"/>
              <a:gd name="connsiteX1169" fmla="*/ 3178643 w 6331249"/>
              <a:gd name="connsiteY1169" fmla="*/ 5166938 h 6286576"/>
              <a:gd name="connsiteX1170" fmla="*/ 3173296 w 6331249"/>
              <a:gd name="connsiteY1170" fmla="*/ 5166938 h 6286576"/>
              <a:gd name="connsiteX1171" fmla="*/ 3173296 w 6331249"/>
              <a:gd name="connsiteY1171" fmla="*/ 5166938 h 6286576"/>
              <a:gd name="connsiteX1172" fmla="*/ 3173296 w 6331249"/>
              <a:gd name="connsiteY1172" fmla="*/ 5166938 h 6286576"/>
              <a:gd name="connsiteX1173" fmla="*/ 3173296 w 6331249"/>
              <a:gd name="connsiteY1173" fmla="*/ 5166938 h 6286576"/>
              <a:gd name="connsiteX1174" fmla="*/ 3173296 w 6331249"/>
              <a:gd name="connsiteY1174" fmla="*/ 5166938 h 6286576"/>
              <a:gd name="connsiteX1175" fmla="*/ 3173296 w 6331249"/>
              <a:gd name="connsiteY1175" fmla="*/ 5166938 h 6286576"/>
              <a:gd name="connsiteX1176" fmla="*/ 3173296 w 6331249"/>
              <a:gd name="connsiteY1176" fmla="*/ 5168101 h 6286576"/>
              <a:gd name="connsiteX1177" fmla="*/ 3173296 w 6331249"/>
              <a:gd name="connsiteY1177" fmla="*/ 5169496 h 6286576"/>
              <a:gd name="connsiteX1178" fmla="*/ 3173296 w 6331249"/>
              <a:gd name="connsiteY1178" fmla="*/ 5171122 h 6286576"/>
              <a:gd name="connsiteX1179" fmla="*/ 3173296 w 6331249"/>
              <a:gd name="connsiteY1179" fmla="*/ 5172983 h 6286576"/>
              <a:gd name="connsiteX1180" fmla="*/ 3173296 w 6331249"/>
              <a:gd name="connsiteY1180" fmla="*/ 5175075 h 6286576"/>
              <a:gd name="connsiteX1181" fmla="*/ 3173296 w 6331249"/>
              <a:gd name="connsiteY1181" fmla="*/ 5177400 h 6286576"/>
              <a:gd name="connsiteX1182" fmla="*/ 3147958 w 6331249"/>
              <a:gd name="connsiteY1182" fmla="*/ 5231568 h 6286576"/>
              <a:gd name="connsiteX1183" fmla="*/ 3147958 w 6331249"/>
              <a:gd name="connsiteY1183" fmla="*/ 5234126 h 6286576"/>
              <a:gd name="connsiteX1184" fmla="*/ 3147958 w 6331249"/>
              <a:gd name="connsiteY1184" fmla="*/ 5236683 h 6286576"/>
              <a:gd name="connsiteX1185" fmla="*/ 3147958 w 6331249"/>
              <a:gd name="connsiteY1185" fmla="*/ 5239241 h 6286576"/>
              <a:gd name="connsiteX1186" fmla="*/ 3147958 w 6331249"/>
              <a:gd name="connsiteY1186" fmla="*/ 5242030 h 6286576"/>
              <a:gd name="connsiteX1187" fmla="*/ 3147958 w 6331249"/>
              <a:gd name="connsiteY1187" fmla="*/ 5244820 h 6286576"/>
              <a:gd name="connsiteX1188" fmla="*/ 3147958 w 6331249"/>
              <a:gd name="connsiteY1188" fmla="*/ 5247842 h 6286576"/>
              <a:gd name="connsiteX1189" fmla="*/ 3147958 w 6331249"/>
              <a:gd name="connsiteY1189" fmla="*/ 5250865 h 6286576"/>
              <a:gd name="connsiteX1190" fmla="*/ 3147958 w 6331249"/>
              <a:gd name="connsiteY1190" fmla="*/ 5253886 h 6286576"/>
              <a:gd name="connsiteX1191" fmla="*/ 3147958 w 6331249"/>
              <a:gd name="connsiteY1191" fmla="*/ 5257141 h 6286576"/>
              <a:gd name="connsiteX1192" fmla="*/ 3147958 w 6331249"/>
              <a:gd name="connsiteY1192" fmla="*/ 5260396 h 6286576"/>
              <a:gd name="connsiteX1193" fmla="*/ 3147958 w 6331249"/>
              <a:gd name="connsiteY1193" fmla="*/ 5263651 h 6286576"/>
              <a:gd name="connsiteX1194" fmla="*/ 3147958 w 6331249"/>
              <a:gd name="connsiteY1194" fmla="*/ 5290386 h 6286576"/>
              <a:gd name="connsiteX1195" fmla="*/ 3147958 w 6331249"/>
              <a:gd name="connsiteY1195" fmla="*/ 5293642 h 6286576"/>
              <a:gd name="connsiteX1196" fmla="*/ 3147958 w 6331249"/>
              <a:gd name="connsiteY1196" fmla="*/ 5296896 h 6286576"/>
              <a:gd name="connsiteX1197" fmla="*/ 3147958 w 6331249"/>
              <a:gd name="connsiteY1197" fmla="*/ 5300151 h 6286576"/>
              <a:gd name="connsiteX1198" fmla="*/ 3147958 w 6331249"/>
              <a:gd name="connsiteY1198" fmla="*/ 5303405 h 6286576"/>
              <a:gd name="connsiteX1199" fmla="*/ 3147958 w 6331249"/>
              <a:gd name="connsiteY1199" fmla="*/ 5306428 h 6286576"/>
              <a:gd name="connsiteX1200" fmla="*/ 3147958 w 6331249"/>
              <a:gd name="connsiteY1200" fmla="*/ 5309450 h 6286576"/>
              <a:gd name="connsiteX1201" fmla="*/ 3147958 w 6331249"/>
              <a:gd name="connsiteY1201" fmla="*/ 5312473 h 6286576"/>
              <a:gd name="connsiteX1202" fmla="*/ 3147958 w 6331249"/>
              <a:gd name="connsiteY1202" fmla="*/ 5315262 h 6286576"/>
              <a:gd name="connsiteX1203" fmla="*/ 3147958 w 6331249"/>
              <a:gd name="connsiteY1203" fmla="*/ 5318052 h 6286576"/>
              <a:gd name="connsiteX1204" fmla="*/ 3147958 w 6331249"/>
              <a:gd name="connsiteY1204" fmla="*/ 5320842 h 6286576"/>
              <a:gd name="connsiteX1205" fmla="*/ 3147958 w 6331249"/>
              <a:gd name="connsiteY1205" fmla="*/ 5323399 h 6286576"/>
              <a:gd name="connsiteX1206" fmla="*/ 3147958 w 6331249"/>
              <a:gd name="connsiteY1206" fmla="*/ 5325956 h 6286576"/>
              <a:gd name="connsiteX1207" fmla="*/ 3149120 w 6331249"/>
              <a:gd name="connsiteY1207" fmla="*/ 5328514 h 6286576"/>
              <a:gd name="connsiteX1208" fmla="*/ 3177015 w 6331249"/>
              <a:gd name="connsiteY1208" fmla="*/ 5381520 h 6286576"/>
              <a:gd name="connsiteX1209" fmla="*/ 3178178 w 6331249"/>
              <a:gd name="connsiteY1209" fmla="*/ 5383845 h 6286576"/>
              <a:gd name="connsiteX1210" fmla="*/ 3179340 w 6331249"/>
              <a:gd name="connsiteY1210" fmla="*/ 5385937 h 6286576"/>
              <a:gd name="connsiteX1211" fmla="*/ 3180502 w 6331249"/>
              <a:gd name="connsiteY1211" fmla="*/ 5387797 h 6286576"/>
              <a:gd name="connsiteX1212" fmla="*/ 3181665 w 6331249"/>
              <a:gd name="connsiteY1212" fmla="*/ 5389424 h 6286576"/>
              <a:gd name="connsiteX1213" fmla="*/ 3181665 w 6331249"/>
              <a:gd name="connsiteY1213" fmla="*/ 5390819 h 6286576"/>
              <a:gd name="connsiteX1214" fmla="*/ 3181665 w 6331249"/>
              <a:gd name="connsiteY1214" fmla="*/ 5391981 h 6286576"/>
              <a:gd name="connsiteX1215" fmla="*/ 3181665 w 6331249"/>
              <a:gd name="connsiteY1215" fmla="*/ 5391981 h 6286576"/>
              <a:gd name="connsiteX1216" fmla="*/ 3181665 w 6331249"/>
              <a:gd name="connsiteY1216" fmla="*/ 5391981 h 6286576"/>
              <a:gd name="connsiteX1217" fmla="*/ 3181665 w 6331249"/>
              <a:gd name="connsiteY1217" fmla="*/ 5391981 h 6286576"/>
              <a:gd name="connsiteX1218" fmla="*/ 3181665 w 6331249"/>
              <a:gd name="connsiteY1218" fmla="*/ 5391981 h 6286576"/>
              <a:gd name="connsiteX1219" fmla="*/ 3181665 w 6331249"/>
              <a:gd name="connsiteY1219" fmla="*/ 5391981 h 6286576"/>
              <a:gd name="connsiteX1220" fmla="*/ 3181665 w 6331249"/>
              <a:gd name="connsiteY1220" fmla="*/ 5390819 h 6286576"/>
              <a:gd name="connsiteX1221" fmla="*/ 3181665 w 6331249"/>
              <a:gd name="connsiteY1221" fmla="*/ 5389424 h 6286576"/>
              <a:gd name="connsiteX1222" fmla="*/ 3182827 w 6331249"/>
              <a:gd name="connsiteY1222" fmla="*/ 5387797 h 6286576"/>
              <a:gd name="connsiteX1223" fmla="*/ 3183989 w 6331249"/>
              <a:gd name="connsiteY1223" fmla="*/ 5385937 h 6286576"/>
              <a:gd name="connsiteX1224" fmla="*/ 3185151 w 6331249"/>
              <a:gd name="connsiteY1224" fmla="*/ 5383845 h 6286576"/>
              <a:gd name="connsiteX1225" fmla="*/ 3186314 w 6331249"/>
              <a:gd name="connsiteY1225" fmla="*/ 5381520 h 6286576"/>
              <a:gd name="connsiteX1226" fmla="*/ 3186314 w 6331249"/>
              <a:gd name="connsiteY1226" fmla="*/ 5381520 h 6286576"/>
              <a:gd name="connsiteX1227" fmla="*/ 3174923 w 6331249"/>
              <a:gd name="connsiteY1227" fmla="*/ 5013034 h 6286576"/>
              <a:gd name="connsiteX1228" fmla="*/ 3202818 w 6331249"/>
              <a:gd name="connsiteY1228" fmla="*/ 4960028 h 6286576"/>
              <a:gd name="connsiteX1229" fmla="*/ 3203981 w 6331249"/>
              <a:gd name="connsiteY1229" fmla="*/ 4957471 h 6286576"/>
              <a:gd name="connsiteX1230" fmla="*/ 3203981 w 6331249"/>
              <a:gd name="connsiteY1230" fmla="*/ 4954913 h 6286576"/>
              <a:gd name="connsiteX1231" fmla="*/ 3203981 w 6331249"/>
              <a:gd name="connsiteY1231" fmla="*/ 4952356 h 6286576"/>
              <a:gd name="connsiteX1232" fmla="*/ 3203981 w 6331249"/>
              <a:gd name="connsiteY1232" fmla="*/ 4949566 h 6286576"/>
              <a:gd name="connsiteX1233" fmla="*/ 3203981 w 6331249"/>
              <a:gd name="connsiteY1233" fmla="*/ 4946776 h 6286576"/>
              <a:gd name="connsiteX1234" fmla="*/ 3203981 w 6331249"/>
              <a:gd name="connsiteY1234" fmla="*/ 4943987 h 6286576"/>
              <a:gd name="connsiteX1235" fmla="*/ 3203981 w 6331249"/>
              <a:gd name="connsiteY1235" fmla="*/ 4940964 h 6286576"/>
              <a:gd name="connsiteX1236" fmla="*/ 3203981 w 6331249"/>
              <a:gd name="connsiteY1236" fmla="*/ 4937942 h 6286576"/>
              <a:gd name="connsiteX1237" fmla="*/ 3203981 w 6331249"/>
              <a:gd name="connsiteY1237" fmla="*/ 4934920 h 6286576"/>
              <a:gd name="connsiteX1238" fmla="*/ 3203981 w 6331249"/>
              <a:gd name="connsiteY1238" fmla="*/ 4931665 h 6286576"/>
              <a:gd name="connsiteX1239" fmla="*/ 3203981 w 6331249"/>
              <a:gd name="connsiteY1239" fmla="*/ 4928410 h 6286576"/>
              <a:gd name="connsiteX1240" fmla="*/ 3203981 w 6331249"/>
              <a:gd name="connsiteY1240" fmla="*/ 4925156 h 6286576"/>
              <a:gd name="connsiteX1241" fmla="*/ 3203981 w 6331249"/>
              <a:gd name="connsiteY1241" fmla="*/ 4921901 h 6286576"/>
              <a:gd name="connsiteX1242" fmla="*/ 3203981 w 6331249"/>
              <a:gd name="connsiteY1242" fmla="*/ 4895165 h 6286576"/>
              <a:gd name="connsiteX1243" fmla="*/ 3203981 w 6331249"/>
              <a:gd name="connsiteY1243" fmla="*/ 4891910 h 6286576"/>
              <a:gd name="connsiteX1244" fmla="*/ 3203981 w 6331249"/>
              <a:gd name="connsiteY1244" fmla="*/ 4888656 h 6286576"/>
              <a:gd name="connsiteX1245" fmla="*/ 3203981 w 6331249"/>
              <a:gd name="connsiteY1245" fmla="*/ 4885401 h 6286576"/>
              <a:gd name="connsiteX1246" fmla="*/ 3203981 w 6331249"/>
              <a:gd name="connsiteY1246" fmla="*/ 4882379 h 6286576"/>
              <a:gd name="connsiteX1247" fmla="*/ 3203981 w 6331249"/>
              <a:gd name="connsiteY1247" fmla="*/ 4879356 h 6286576"/>
              <a:gd name="connsiteX1248" fmla="*/ 3203981 w 6331249"/>
              <a:gd name="connsiteY1248" fmla="*/ 4876334 h 6286576"/>
              <a:gd name="connsiteX1249" fmla="*/ 3203981 w 6331249"/>
              <a:gd name="connsiteY1249" fmla="*/ 4873544 h 6286576"/>
              <a:gd name="connsiteX1250" fmla="*/ 3203981 w 6331249"/>
              <a:gd name="connsiteY1250" fmla="*/ 4870755 h 6286576"/>
              <a:gd name="connsiteX1251" fmla="*/ 3203981 w 6331249"/>
              <a:gd name="connsiteY1251" fmla="*/ 4868197 h 6286576"/>
              <a:gd name="connsiteX1252" fmla="*/ 3203981 w 6331249"/>
              <a:gd name="connsiteY1252" fmla="*/ 4865640 h 6286576"/>
              <a:gd name="connsiteX1253" fmla="*/ 3203981 w 6331249"/>
              <a:gd name="connsiteY1253" fmla="*/ 4863083 h 6286576"/>
              <a:gd name="connsiteX1254" fmla="*/ 3178643 w 6331249"/>
              <a:gd name="connsiteY1254" fmla="*/ 4809146 h 6286576"/>
              <a:gd name="connsiteX1255" fmla="*/ 3178643 w 6331249"/>
              <a:gd name="connsiteY1255" fmla="*/ 4806822 h 6286576"/>
              <a:gd name="connsiteX1256" fmla="*/ 3178643 w 6331249"/>
              <a:gd name="connsiteY1256" fmla="*/ 4804729 h 6286576"/>
              <a:gd name="connsiteX1257" fmla="*/ 3178643 w 6331249"/>
              <a:gd name="connsiteY1257" fmla="*/ 4802869 h 6286576"/>
              <a:gd name="connsiteX1258" fmla="*/ 3178643 w 6331249"/>
              <a:gd name="connsiteY1258" fmla="*/ 4801242 h 6286576"/>
              <a:gd name="connsiteX1259" fmla="*/ 3178643 w 6331249"/>
              <a:gd name="connsiteY1259" fmla="*/ 4799847 h 6286576"/>
              <a:gd name="connsiteX1260" fmla="*/ 3178643 w 6331249"/>
              <a:gd name="connsiteY1260" fmla="*/ 4798685 h 6286576"/>
              <a:gd name="connsiteX1261" fmla="*/ 3178643 w 6331249"/>
              <a:gd name="connsiteY1261" fmla="*/ 4798685 h 6286576"/>
              <a:gd name="connsiteX1262" fmla="*/ 3178643 w 6331249"/>
              <a:gd name="connsiteY1262" fmla="*/ 4798685 h 6286576"/>
              <a:gd name="connsiteX1263" fmla="*/ 3178643 w 6331249"/>
              <a:gd name="connsiteY1263" fmla="*/ 4798685 h 6286576"/>
              <a:gd name="connsiteX1264" fmla="*/ 3178643 w 6331249"/>
              <a:gd name="connsiteY1264" fmla="*/ 4798685 h 6286576"/>
              <a:gd name="connsiteX1265" fmla="*/ 3178643 w 6331249"/>
              <a:gd name="connsiteY1265" fmla="*/ 4798685 h 6286576"/>
              <a:gd name="connsiteX1266" fmla="*/ 3173296 w 6331249"/>
              <a:gd name="connsiteY1266" fmla="*/ 4798685 h 6286576"/>
              <a:gd name="connsiteX1267" fmla="*/ 3173296 w 6331249"/>
              <a:gd name="connsiteY1267" fmla="*/ 4798685 h 6286576"/>
              <a:gd name="connsiteX1268" fmla="*/ 3173296 w 6331249"/>
              <a:gd name="connsiteY1268" fmla="*/ 4798685 h 6286576"/>
              <a:gd name="connsiteX1269" fmla="*/ 3173296 w 6331249"/>
              <a:gd name="connsiteY1269" fmla="*/ 4798685 h 6286576"/>
              <a:gd name="connsiteX1270" fmla="*/ 3173296 w 6331249"/>
              <a:gd name="connsiteY1270" fmla="*/ 4798685 h 6286576"/>
              <a:gd name="connsiteX1271" fmla="*/ 3173296 w 6331249"/>
              <a:gd name="connsiteY1271" fmla="*/ 4798685 h 6286576"/>
              <a:gd name="connsiteX1272" fmla="*/ 3173296 w 6331249"/>
              <a:gd name="connsiteY1272" fmla="*/ 4799847 h 6286576"/>
              <a:gd name="connsiteX1273" fmla="*/ 3173296 w 6331249"/>
              <a:gd name="connsiteY1273" fmla="*/ 4801242 h 6286576"/>
              <a:gd name="connsiteX1274" fmla="*/ 3173296 w 6331249"/>
              <a:gd name="connsiteY1274" fmla="*/ 4802869 h 6286576"/>
              <a:gd name="connsiteX1275" fmla="*/ 3173296 w 6331249"/>
              <a:gd name="connsiteY1275" fmla="*/ 4804729 h 6286576"/>
              <a:gd name="connsiteX1276" fmla="*/ 3173296 w 6331249"/>
              <a:gd name="connsiteY1276" fmla="*/ 4806822 h 6286576"/>
              <a:gd name="connsiteX1277" fmla="*/ 3173296 w 6331249"/>
              <a:gd name="connsiteY1277" fmla="*/ 4809146 h 6286576"/>
              <a:gd name="connsiteX1278" fmla="*/ 3147958 w 6331249"/>
              <a:gd name="connsiteY1278" fmla="*/ 4863083 h 6286576"/>
              <a:gd name="connsiteX1279" fmla="*/ 3147958 w 6331249"/>
              <a:gd name="connsiteY1279" fmla="*/ 4865640 h 6286576"/>
              <a:gd name="connsiteX1280" fmla="*/ 3147958 w 6331249"/>
              <a:gd name="connsiteY1280" fmla="*/ 4868197 h 6286576"/>
              <a:gd name="connsiteX1281" fmla="*/ 3147958 w 6331249"/>
              <a:gd name="connsiteY1281" fmla="*/ 4870755 h 6286576"/>
              <a:gd name="connsiteX1282" fmla="*/ 3147958 w 6331249"/>
              <a:gd name="connsiteY1282" fmla="*/ 4873544 h 6286576"/>
              <a:gd name="connsiteX1283" fmla="*/ 3147958 w 6331249"/>
              <a:gd name="connsiteY1283" fmla="*/ 4876334 h 6286576"/>
              <a:gd name="connsiteX1284" fmla="*/ 3147958 w 6331249"/>
              <a:gd name="connsiteY1284" fmla="*/ 4879356 h 6286576"/>
              <a:gd name="connsiteX1285" fmla="*/ 3147958 w 6331249"/>
              <a:gd name="connsiteY1285" fmla="*/ 4882379 h 6286576"/>
              <a:gd name="connsiteX1286" fmla="*/ 3147958 w 6331249"/>
              <a:gd name="connsiteY1286" fmla="*/ 4885401 h 6286576"/>
              <a:gd name="connsiteX1287" fmla="*/ 3147958 w 6331249"/>
              <a:gd name="connsiteY1287" fmla="*/ 4888656 h 6286576"/>
              <a:gd name="connsiteX1288" fmla="*/ 3147958 w 6331249"/>
              <a:gd name="connsiteY1288" fmla="*/ 4891910 h 6286576"/>
              <a:gd name="connsiteX1289" fmla="*/ 3147958 w 6331249"/>
              <a:gd name="connsiteY1289" fmla="*/ 4895165 h 6286576"/>
              <a:gd name="connsiteX1290" fmla="*/ 3147958 w 6331249"/>
              <a:gd name="connsiteY1290" fmla="*/ 4921901 h 6286576"/>
              <a:gd name="connsiteX1291" fmla="*/ 3147958 w 6331249"/>
              <a:gd name="connsiteY1291" fmla="*/ 4925156 h 6286576"/>
              <a:gd name="connsiteX1292" fmla="*/ 3147958 w 6331249"/>
              <a:gd name="connsiteY1292" fmla="*/ 4928410 h 6286576"/>
              <a:gd name="connsiteX1293" fmla="*/ 3147958 w 6331249"/>
              <a:gd name="connsiteY1293" fmla="*/ 4931665 h 6286576"/>
              <a:gd name="connsiteX1294" fmla="*/ 3147958 w 6331249"/>
              <a:gd name="connsiteY1294" fmla="*/ 4934920 h 6286576"/>
              <a:gd name="connsiteX1295" fmla="*/ 3147958 w 6331249"/>
              <a:gd name="connsiteY1295" fmla="*/ 4937942 h 6286576"/>
              <a:gd name="connsiteX1296" fmla="*/ 3147958 w 6331249"/>
              <a:gd name="connsiteY1296" fmla="*/ 4940964 h 6286576"/>
              <a:gd name="connsiteX1297" fmla="*/ 3147958 w 6331249"/>
              <a:gd name="connsiteY1297" fmla="*/ 4943987 h 6286576"/>
              <a:gd name="connsiteX1298" fmla="*/ 3147958 w 6331249"/>
              <a:gd name="connsiteY1298" fmla="*/ 4946776 h 6286576"/>
              <a:gd name="connsiteX1299" fmla="*/ 3147958 w 6331249"/>
              <a:gd name="connsiteY1299" fmla="*/ 4949566 h 6286576"/>
              <a:gd name="connsiteX1300" fmla="*/ 3147958 w 6331249"/>
              <a:gd name="connsiteY1300" fmla="*/ 4952356 h 6286576"/>
              <a:gd name="connsiteX1301" fmla="*/ 3147958 w 6331249"/>
              <a:gd name="connsiteY1301" fmla="*/ 4954913 h 6286576"/>
              <a:gd name="connsiteX1302" fmla="*/ 3147958 w 6331249"/>
              <a:gd name="connsiteY1302" fmla="*/ 4957471 h 6286576"/>
              <a:gd name="connsiteX1303" fmla="*/ 3149120 w 6331249"/>
              <a:gd name="connsiteY1303" fmla="*/ 4960028 h 6286576"/>
              <a:gd name="connsiteX1304" fmla="*/ 3177015 w 6331249"/>
              <a:gd name="connsiteY1304" fmla="*/ 5013034 h 6286576"/>
              <a:gd name="connsiteX1305" fmla="*/ 3178178 w 6331249"/>
              <a:gd name="connsiteY1305" fmla="*/ 5015359 h 6286576"/>
              <a:gd name="connsiteX1306" fmla="*/ 3179340 w 6331249"/>
              <a:gd name="connsiteY1306" fmla="*/ 5017219 h 6286576"/>
              <a:gd name="connsiteX1307" fmla="*/ 3180502 w 6331249"/>
              <a:gd name="connsiteY1307" fmla="*/ 5019079 h 6286576"/>
              <a:gd name="connsiteX1308" fmla="*/ 3181665 w 6331249"/>
              <a:gd name="connsiteY1308" fmla="*/ 5020706 h 6286576"/>
              <a:gd name="connsiteX1309" fmla="*/ 3181665 w 6331249"/>
              <a:gd name="connsiteY1309" fmla="*/ 5022101 h 6286576"/>
              <a:gd name="connsiteX1310" fmla="*/ 3181665 w 6331249"/>
              <a:gd name="connsiteY1310" fmla="*/ 5023264 h 6286576"/>
              <a:gd name="connsiteX1311" fmla="*/ 3181665 w 6331249"/>
              <a:gd name="connsiteY1311" fmla="*/ 5023264 h 6286576"/>
              <a:gd name="connsiteX1312" fmla="*/ 3181665 w 6331249"/>
              <a:gd name="connsiteY1312" fmla="*/ 5023264 h 6286576"/>
              <a:gd name="connsiteX1313" fmla="*/ 3181665 w 6331249"/>
              <a:gd name="connsiteY1313" fmla="*/ 5023264 h 6286576"/>
              <a:gd name="connsiteX1314" fmla="*/ 3181665 w 6331249"/>
              <a:gd name="connsiteY1314" fmla="*/ 5023264 h 6286576"/>
              <a:gd name="connsiteX1315" fmla="*/ 3181665 w 6331249"/>
              <a:gd name="connsiteY1315" fmla="*/ 5023264 h 6286576"/>
              <a:gd name="connsiteX1316" fmla="*/ 3181665 w 6331249"/>
              <a:gd name="connsiteY1316" fmla="*/ 5022101 h 6286576"/>
              <a:gd name="connsiteX1317" fmla="*/ 3181665 w 6331249"/>
              <a:gd name="connsiteY1317" fmla="*/ 5020706 h 6286576"/>
              <a:gd name="connsiteX1318" fmla="*/ 3182827 w 6331249"/>
              <a:gd name="connsiteY1318" fmla="*/ 5019079 h 6286576"/>
              <a:gd name="connsiteX1319" fmla="*/ 3183989 w 6331249"/>
              <a:gd name="connsiteY1319" fmla="*/ 5017219 h 6286576"/>
              <a:gd name="connsiteX1320" fmla="*/ 3185151 w 6331249"/>
              <a:gd name="connsiteY1320" fmla="*/ 5015359 h 6286576"/>
              <a:gd name="connsiteX1321" fmla="*/ 3186314 w 6331249"/>
              <a:gd name="connsiteY1321" fmla="*/ 5013034 h 6286576"/>
              <a:gd name="connsiteX1322" fmla="*/ 3186314 w 6331249"/>
              <a:gd name="connsiteY1322" fmla="*/ 5013034 h 6286576"/>
              <a:gd name="connsiteX1323" fmla="*/ 3174923 w 6331249"/>
              <a:gd name="connsiteY1323" fmla="*/ 4707551 h 6286576"/>
              <a:gd name="connsiteX1324" fmla="*/ 3202818 w 6331249"/>
              <a:gd name="connsiteY1324" fmla="*/ 4654545 h 6286576"/>
              <a:gd name="connsiteX1325" fmla="*/ 3203981 w 6331249"/>
              <a:gd name="connsiteY1325" fmla="*/ 4651988 h 6286576"/>
              <a:gd name="connsiteX1326" fmla="*/ 3203981 w 6331249"/>
              <a:gd name="connsiteY1326" fmla="*/ 4649431 h 6286576"/>
              <a:gd name="connsiteX1327" fmla="*/ 3203981 w 6331249"/>
              <a:gd name="connsiteY1327" fmla="*/ 4646873 h 6286576"/>
              <a:gd name="connsiteX1328" fmla="*/ 3203981 w 6331249"/>
              <a:gd name="connsiteY1328" fmla="*/ 4644084 h 6286576"/>
              <a:gd name="connsiteX1329" fmla="*/ 3203981 w 6331249"/>
              <a:gd name="connsiteY1329" fmla="*/ 4641294 h 6286576"/>
              <a:gd name="connsiteX1330" fmla="*/ 3203981 w 6331249"/>
              <a:gd name="connsiteY1330" fmla="*/ 4638504 h 6286576"/>
              <a:gd name="connsiteX1331" fmla="*/ 3203981 w 6331249"/>
              <a:gd name="connsiteY1331" fmla="*/ 4635481 h 6286576"/>
              <a:gd name="connsiteX1332" fmla="*/ 3203981 w 6331249"/>
              <a:gd name="connsiteY1332" fmla="*/ 4632459 h 6286576"/>
              <a:gd name="connsiteX1333" fmla="*/ 3203981 w 6331249"/>
              <a:gd name="connsiteY1333" fmla="*/ 4629437 h 6286576"/>
              <a:gd name="connsiteX1334" fmla="*/ 3203981 w 6331249"/>
              <a:gd name="connsiteY1334" fmla="*/ 4626182 h 6286576"/>
              <a:gd name="connsiteX1335" fmla="*/ 3203981 w 6331249"/>
              <a:gd name="connsiteY1335" fmla="*/ 4622928 h 6286576"/>
              <a:gd name="connsiteX1336" fmla="*/ 3203981 w 6331249"/>
              <a:gd name="connsiteY1336" fmla="*/ 4619673 h 6286576"/>
              <a:gd name="connsiteX1337" fmla="*/ 3203981 w 6331249"/>
              <a:gd name="connsiteY1337" fmla="*/ 4616418 h 6286576"/>
              <a:gd name="connsiteX1338" fmla="*/ 3203981 w 6331249"/>
              <a:gd name="connsiteY1338" fmla="*/ 4589450 h 6286576"/>
              <a:gd name="connsiteX1339" fmla="*/ 3203981 w 6331249"/>
              <a:gd name="connsiteY1339" fmla="*/ 4586195 h 6286576"/>
              <a:gd name="connsiteX1340" fmla="*/ 3203981 w 6331249"/>
              <a:gd name="connsiteY1340" fmla="*/ 4582940 h 6286576"/>
              <a:gd name="connsiteX1341" fmla="*/ 3203981 w 6331249"/>
              <a:gd name="connsiteY1341" fmla="*/ 4579686 h 6286576"/>
              <a:gd name="connsiteX1342" fmla="*/ 3203981 w 6331249"/>
              <a:gd name="connsiteY1342" fmla="*/ 4576663 h 6286576"/>
              <a:gd name="connsiteX1343" fmla="*/ 3203981 w 6331249"/>
              <a:gd name="connsiteY1343" fmla="*/ 4573641 h 6286576"/>
              <a:gd name="connsiteX1344" fmla="*/ 3203981 w 6331249"/>
              <a:gd name="connsiteY1344" fmla="*/ 4570619 h 6286576"/>
              <a:gd name="connsiteX1345" fmla="*/ 3203981 w 6331249"/>
              <a:gd name="connsiteY1345" fmla="*/ 4567829 h 6286576"/>
              <a:gd name="connsiteX1346" fmla="*/ 3203981 w 6331249"/>
              <a:gd name="connsiteY1346" fmla="*/ 4565039 h 6286576"/>
              <a:gd name="connsiteX1347" fmla="*/ 3203981 w 6331249"/>
              <a:gd name="connsiteY1347" fmla="*/ 4562482 h 6286576"/>
              <a:gd name="connsiteX1348" fmla="*/ 3203981 w 6331249"/>
              <a:gd name="connsiteY1348" fmla="*/ 4559924 h 6286576"/>
              <a:gd name="connsiteX1349" fmla="*/ 3203981 w 6331249"/>
              <a:gd name="connsiteY1349" fmla="*/ 4557367 h 6286576"/>
              <a:gd name="connsiteX1350" fmla="*/ 3178643 w 6331249"/>
              <a:gd name="connsiteY1350" fmla="*/ 4503431 h 6286576"/>
              <a:gd name="connsiteX1351" fmla="*/ 3178643 w 6331249"/>
              <a:gd name="connsiteY1351" fmla="*/ 4501106 h 6286576"/>
              <a:gd name="connsiteX1352" fmla="*/ 3178643 w 6331249"/>
              <a:gd name="connsiteY1352" fmla="*/ 4499014 h 6286576"/>
              <a:gd name="connsiteX1353" fmla="*/ 3178643 w 6331249"/>
              <a:gd name="connsiteY1353" fmla="*/ 4497154 h 6286576"/>
              <a:gd name="connsiteX1354" fmla="*/ 3178643 w 6331249"/>
              <a:gd name="connsiteY1354" fmla="*/ 4495527 h 6286576"/>
              <a:gd name="connsiteX1355" fmla="*/ 3178643 w 6331249"/>
              <a:gd name="connsiteY1355" fmla="*/ 4494132 h 6286576"/>
              <a:gd name="connsiteX1356" fmla="*/ 3178643 w 6331249"/>
              <a:gd name="connsiteY1356" fmla="*/ 4492970 h 6286576"/>
              <a:gd name="connsiteX1357" fmla="*/ 3178643 w 6331249"/>
              <a:gd name="connsiteY1357" fmla="*/ 4492970 h 6286576"/>
              <a:gd name="connsiteX1358" fmla="*/ 3178643 w 6331249"/>
              <a:gd name="connsiteY1358" fmla="*/ 4492970 h 6286576"/>
              <a:gd name="connsiteX1359" fmla="*/ 3178643 w 6331249"/>
              <a:gd name="connsiteY1359" fmla="*/ 4492970 h 6286576"/>
              <a:gd name="connsiteX1360" fmla="*/ 3178643 w 6331249"/>
              <a:gd name="connsiteY1360" fmla="*/ 4492970 h 6286576"/>
              <a:gd name="connsiteX1361" fmla="*/ 3178643 w 6331249"/>
              <a:gd name="connsiteY1361" fmla="*/ 4492970 h 6286576"/>
              <a:gd name="connsiteX1362" fmla="*/ 3173296 w 6331249"/>
              <a:gd name="connsiteY1362" fmla="*/ 4492970 h 6286576"/>
              <a:gd name="connsiteX1363" fmla="*/ 3173296 w 6331249"/>
              <a:gd name="connsiteY1363" fmla="*/ 4492970 h 6286576"/>
              <a:gd name="connsiteX1364" fmla="*/ 3173296 w 6331249"/>
              <a:gd name="connsiteY1364" fmla="*/ 4492970 h 6286576"/>
              <a:gd name="connsiteX1365" fmla="*/ 3173296 w 6331249"/>
              <a:gd name="connsiteY1365" fmla="*/ 4492970 h 6286576"/>
              <a:gd name="connsiteX1366" fmla="*/ 3173296 w 6331249"/>
              <a:gd name="connsiteY1366" fmla="*/ 4492970 h 6286576"/>
              <a:gd name="connsiteX1367" fmla="*/ 3173296 w 6331249"/>
              <a:gd name="connsiteY1367" fmla="*/ 4492970 h 6286576"/>
              <a:gd name="connsiteX1368" fmla="*/ 3173296 w 6331249"/>
              <a:gd name="connsiteY1368" fmla="*/ 4494132 h 6286576"/>
              <a:gd name="connsiteX1369" fmla="*/ 3173296 w 6331249"/>
              <a:gd name="connsiteY1369" fmla="*/ 4495527 h 6286576"/>
              <a:gd name="connsiteX1370" fmla="*/ 3173296 w 6331249"/>
              <a:gd name="connsiteY1370" fmla="*/ 4497154 h 6286576"/>
              <a:gd name="connsiteX1371" fmla="*/ 3173296 w 6331249"/>
              <a:gd name="connsiteY1371" fmla="*/ 4499014 h 6286576"/>
              <a:gd name="connsiteX1372" fmla="*/ 3173296 w 6331249"/>
              <a:gd name="connsiteY1372" fmla="*/ 4501106 h 6286576"/>
              <a:gd name="connsiteX1373" fmla="*/ 3173296 w 6331249"/>
              <a:gd name="connsiteY1373" fmla="*/ 4503431 h 6286576"/>
              <a:gd name="connsiteX1374" fmla="*/ 3147958 w 6331249"/>
              <a:gd name="connsiteY1374" fmla="*/ 4557367 h 6286576"/>
              <a:gd name="connsiteX1375" fmla="*/ 3147958 w 6331249"/>
              <a:gd name="connsiteY1375" fmla="*/ 4559924 h 6286576"/>
              <a:gd name="connsiteX1376" fmla="*/ 3147958 w 6331249"/>
              <a:gd name="connsiteY1376" fmla="*/ 4562482 h 6286576"/>
              <a:gd name="connsiteX1377" fmla="*/ 3147958 w 6331249"/>
              <a:gd name="connsiteY1377" fmla="*/ 4565039 h 6286576"/>
              <a:gd name="connsiteX1378" fmla="*/ 3147958 w 6331249"/>
              <a:gd name="connsiteY1378" fmla="*/ 4567829 h 6286576"/>
              <a:gd name="connsiteX1379" fmla="*/ 3147958 w 6331249"/>
              <a:gd name="connsiteY1379" fmla="*/ 4570619 h 6286576"/>
              <a:gd name="connsiteX1380" fmla="*/ 3147958 w 6331249"/>
              <a:gd name="connsiteY1380" fmla="*/ 4573641 h 6286576"/>
              <a:gd name="connsiteX1381" fmla="*/ 3147958 w 6331249"/>
              <a:gd name="connsiteY1381" fmla="*/ 4576663 h 6286576"/>
              <a:gd name="connsiteX1382" fmla="*/ 3147958 w 6331249"/>
              <a:gd name="connsiteY1382" fmla="*/ 4579686 h 6286576"/>
              <a:gd name="connsiteX1383" fmla="*/ 3147958 w 6331249"/>
              <a:gd name="connsiteY1383" fmla="*/ 4582940 h 6286576"/>
              <a:gd name="connsiteX1384" fmla="*/ 3147958 w 6331249"/>
              <a:gd name="connsiteY1384" fmla="*/ 4586195 h 6286576"/>
              <a:gd name="connsiteX1385" fmla="*/ 3147958 w 6331249"/>
              <a:gd name="connsiteY1385" fmla="*/ 4589450 h 6286576"/>
              <a:gd name="connsiteX1386" fmla="*/ 3147958 w 6331249"/>
              <a:gd name="connsiteY1386" fmla="*/ 4616185 h 6286576"/>
              <a:gd name="connsiteX1387" fmla="*/ 3147958 w 6331249"/>
              <a:gd name="connsiteY1387" fmla="*/ 4619440 h 6286576"/>
              <a:gd name="connsiteX1388" fmla="*/ 3147958 w 6331249"/>
              <a:gd name="connsiteY1388" fmla="*/ 4622695 h 6286576"/>
              <a:gd name="connsiteX1389" fmla="*/ 3147958 w 6331249"/>
              <a:gd name="connsiteY1389" fmla="*/ 4625950 h 6286576"/>
              <a:gd name="connsiteX1390" fmla="*/ 3147958 w 6331249"/>
              <a:gd name="connsiteY1390" fmla="*/ 4629205 h 6286576"/>
              <a:gd name="connsiteX1391" fmla="*/ 3147958 w 6331249"/>
              <a:gd name="connsiteY1391" fmla="*/ 4632227 h 6286576"/>
              <a:gd name="connsiteX1392" fmla="*/ 3147958 w 6331249"/>
              <a:gd name="connsiteY1392" fmla="*/ 4635249 h 6286576"/>
              <a:gd name="connsiteX1393" fmla="*/ 3147958 w 6331249"/>
              <a:gd name="connsiteY1393" fmla="*/ 4638271 h 6286576"/>
              <a:gd name="connsiteX1394" fmla="*/ 3147958 w 6331249"/>
              <a:gd name="connsiteY1394" fmla="*/ 4641061 h 6286576"/>
              <a:gd name="connsiteX1395" fmla="*/ 3147958 w 6331249"/>
              <a:gd name="connsiteY1395" fmla="*/ 4643851 h 6286576"/>
              <a:gd name="connsiteX1396" fmla="*/ 3147958 w 6331249"/>
              <a:gd name="connsiteY1396" fmla="*/ 4646641 h 6286576"/>
              <a:gd name="connsiteX1397" fmla="*/ 3147958 w 6331249"/>
              <a:gd name="connsiteY1397" fmla="*/ 4649198 h 6286576"/>
              <a:gd name="connsiteX1398" fmla="*/ 3147958 w 6331249"/>
              <a:gd name="connsiteY1398" fmla="*/ 4651755 h 6286576"/>
              <a:gd name="connsiteX1399" fmla="*/ 3149120 w 6331249"/>
              <a:gd name="connsiteY1399" fmla="*/ 4654313 h 6286576"/>
              <a:gd name="connsiteX1400" fmla="*/ 3177015 w 6331249"/>
              <a:gd name="connsiteY1400" fmla="*/ 4707319 h 6286576"/>
              <a:gd name="connsiteX1401" fmla="*/ 3178178 w 6331249"/>
              <a:gd name="connsiteY1401" fmla="*/ 4709644 h 6286576"/>
              <a:gd name="connsiteX1402" fmla="*/ 3179340 w 6331249"/>
              <a:gd name="connsiteY1402" fmla="*/ 4711504 h 6286576"/>
              <a:gd name="connsiteX1403" fmla="*/ 3180502 w 6331249"/>
              <a:gd name="connsiteY1403" fmla="*/ 4713363 h 6286576"/>
              <a:gd name="connsiteX1404" fmla="*/ 3181665 w 6331249"/>
              <a:gd name="connsiteY1404" fmla="*/ 4714991 h 6286576"/>
              <a:gd name="connsiteX1405" fmla="*/ 3181665 w 6331249"/>
              <a:gd name="connsiteY1405" fmla="*/ 4716386 h 6286576"/>
              <a:gd name="connsiteX1406" fmla="*/ 3181665 w 6331249"/>
              <a:gd name="connsiteY1406" fmla="*/ 4717548 h 6286576"/>
              <a:gd name="connsiteX1407" fmla="*/ 3181665 w 6331249"/>
              <a:gd name="connsiteY1407" fmla="*/ 4717548 h 6286576"/>
              <a:gd name="connsiteX1408" fmla="*/ 3181665 w 6331249"/>
              <a:gd name="connsiteY1408" fmla="*/ 4717548 h 6286576"/>
              <a:gd name="connsiteX1409" fmla="*/ 3181665 w 6331249"/>
              <a:gd name="connsiteY1409" fmla="*/ 4717548 h 6286576"/>
              <a:gd name="connsiteX1410" fmla="*/ 3181665 w 6331249"/>
              <a:gd name="connsiteY1410" fmla="*/ 4717548 h 6286576"/>
              <a:gd name="connsiteX1411" fmla="*/ 3181665 w 6331249"/>
              <a:gd name="connsiteY1411" fmla="*/ 4717548 h 6286576"/>
              <a:gd name="connsiteX1412" fmla="*/ 3181665 w 6331249"/>
              <a:gd name="connsiteY1412" fmla="*/ 4716386 h 6286576"/>
              <a:gd name="connsiteX1413" fmla="*/ 3181665 w 6331249"/>
              <a:gd name="connsiteY1413" fmla="*/ 4714991 h 6286576"/>
              <a:gd name="connsiteX1414" fmla="*/ 3182827 w 6331249"/>
              <a:gd name="connsiteY1414" fmla="*/ 4713363 h 6286576"/>
              <a:gd name="connsiteX1415" fmla="*/ 3183989 w 6331249"/>
              <a:gd name="connsiteY1415" fmla="*/ 4711504 h 6286576"/>
              <a:gd name="connsiteX1416" fmla="*/ 3185151 w 6331249"/>
              <a:gd name="connsiteY1416" fmla="*/ 4709644 h 6286576"/>
              <a:gd name="connsiteX1417" fmla="*/ 3186314 w 6331249"/>
              <a:gd name="connsiteY1417" fmla="*/ 4707319 h 6286576"/>
              <a:gd name="connsiteX1418" fmla="*/ 3186314 w 6331249"/>
              <a:gd name="connsiteY1418" fmla="*/ 4707319 h 6286576"/>
              <a:gd name="connsiteX1419" fmla="*/ 4166593 w 6331249"/>
              <a:gd name="connsiteY1419" fmla="*/ 5910651 h 6286576"/>
              <a:gd name="connsiteX1420" fmla="*/ 4182865 w 6331249"/>
              <a:gd name="connsiteY1420" fmla="*/ 5844161 h 6286576"/>
              <a:gd name="connsiteX1421" fmla="*/ 4182865 w 6331249"/>
              <a:gd name="connsiteY1421" fmla="*/ 5840906 h 6286576"/>
              <a:gd name="connsiteX1422" fmla="*/ 4182865 w 6331249"/>
              <a:gd name="connsiteY1422" fmla="*/ 5837652 h 6286576"/>
              <a:gd name="connsiteX1423" fmla="*/ 4182865 w 6331249"/>
              <a:gd name="connsiteY1423" fmla="*/ 5834397 h 6286576"/>
              <a:gd name="connsiteX1424" fmla="*/ 4182865 w 6331249"/>
              <a:gd name="connsiteY1424" fmla="*/ 5830910 h 6286576"/>
              <a:gd name="connsiteX1425" fmla="*/ 4182865 w 6331249"/>
              <a:gd name="connsiteY1425" fmla="*/ 5805104 h 6286576"/>
              <a:gd name="connsiteX1426" fmla="*/ 4182865 w 6331249"/>
              <a:gd name="connsiteY1426" fmla="*/ 5801152 h 6286576"/>
              <a:gd name="connsiteX1427" fmla="*/ 4182865 w 6331249"/>
              <a:gd name="connsiteY1427" fmla="*/ 5797200 h 6286576"/>
              <a:gd name="connsiteX1428" fmla="*/ 4182865 w 6331249"/>
              <a:gd name="connsiteY1428" fmla="*/ 5793248 h 6286576"/>
              <a:gd name="connsiteX1429" fmla="*/ 4182865 w 6331249"/>
              <a:gd name="connsiteY1429" fmla="*/ 5789295 h 6286576"/>
              <a:gd name="connsiteX1430" fmla="*/ 4182865 w 6331249"/>
              <a:gd name="connsiteY1430" fmla="*/ 5785343 h 6286576"/>
              <a:gd name="connsiteX1431" fmla="*/ 4182865 w 6331249"/>
              <a:gd name="connsiteY1431" fmla="*/ 5781391 h 6286576"/>
              <a:gd name="connsiteX1432" fmla="*/ 4182865 w 6331249"/>
              <a:gd name="connsiteY1432" fmla="*/ 5777439 h 6286576"/>
              <a:gd name="connsiteX1433" fmla="*/ 4182865 w 6331249"/>
              <a:gd name="connsiteY1433" fmla="*/ 5773719 h 6286576"/>
              <a:gd name="connsiteX1434" fmla="*/ 4182865 w 6331249"/>
              <a:gd name="connsiteY1434" fmla="*/ 5769999 h 6286576"/>
              <a:gd name="connsiteX1435" fmla="*/ 4182865 w 6331249"/>
              <a:gd name="connsiteY1435" fmla="*/ 5766279 h 6286576"/>
              <a:gd name="connsiteX1436" fmla="*/ 4181702 w 6331249"/>
              <a:gd name="connsiteY1436" fmla="*/ 5762560 h 6286576"/>
              <a:gd name="connsiteX1437" fmla="*/ 4180308 w 6331249"/>
              <a:gd name="connsiteY1437" fmla="*/ 5759072 h 6286576"/>
              <a:gd name="connsiteX1438" fmla="*/ 4178913 w 6331249"/>
              <a:gd name="connsiteY1438" fmla="*/ 5755585 h 6286576"/>
              <a:gd name="connsiteX1439" fmla="*/ 4172172 w 6331249"/>
              <a:gd name="connsiteY1439" fmla="*/ 5751866 h 6286576"/>
              <a:gd name="connsiteX1440" fmla="*/ 4170777 w 6331249"/>
              <a:gd name="connsiteY1440" fmla="*/ 5748610 h 6286576"/>
              <a:gd name="connsiteX1441" fmla="*/ 4169150 w 6331249"/>
              <a:gd name="connsiteY1441" fmla="*/ 5745356 h 6286576"/>
              <a:gd name="connsiteX1442" fmla="*/ 4167522 w 6331249"/>
              <a:gd name="connsiteY1442" fmla="*/ 5742334 h 6286576"/>
              <a:gd name="connsiteX1443" fmla="*/ 4165895 w 6331249"/>
              <a:gd name="connsiteY1443" fmla="*/ 5739311 h 6286576"/>
              <a:gd name="connsiteX1444" fmla="*/ 4164268 w 6331249"/>
              <a:gd name="connsiteY1444" fmla="*/ 5736522 h 6286576"/>
              <a:gd name="connsiteX1445" fmla="*/ 4162408 w 6331249"/>
              <a:gd name="connsiteY1445" fmla="*/ 5733732 h 6286576"/>
              <a:gd name="connsiteX1446" fmla="*/ 4160549 w 6331249"/>
              <a:gd name="connsiteY1446" fmla="*/ 5731174 h 6286576"/>
              <a:gd name="connsiteX1447" fmla="*/ 4120101 w 6331249"/>
              <a:gd name="connsiteY1447" fmla="*/ 5676076 h 6286576"/>
              <a:gd name="connsiteX1448" fmla="*/ 4118241 w 6331249"/>
              <a:gd name="connsiteY1448" fmla="*/ 5673752 h 6286576"/>
              <a:gd name="connsiteX1449" fmla="*/ 4116382 w 6331249"/>
              <a:gd name="connsiteY1449" fmla="*/ 5671659 h 6286576"/>
              <a:gd name="connsiteX1450" fmla="*/ 4114755 w 6331249"/>
              <a:gd name="connsiteY1450" fmla="*/ 5669799 h 6286576"/>
              <a:gd name="connsiteX1451" fmla="*/ 4113127 w 6331249"/>
              <a:gd name="connsiteY1451" fmla="*/ 5668171 h 6286576"/>
              <a:gd name="connsiteX1452" fmla="*/ 4111500 w 6331249"/>
              <a:gd name="connsiteY1452" fmla="*/ 5666777 h 6286576"/>
              <a:gd name="connsiteX1453" fmla="*/ 4109873 w 6331249"/>
              <a:gd name="connsiteY1453" fmla="*/ 5665615 h 6286576"/>
              <a:gd name="connsiteX1454" fmla="*/ 4108478 w 6331249"/>
              <a:gd name="connsiteY1454" fmla="*/ 5665615 h 6286576"/>
              <a:gd name="connsiteX1455" fmla="*/ 4107083 w 6331249"/>
              <a:gd name="connsiteY1455" fmla="*/ 5665615 h 6286576"/>
              <a:gd name="connsiteX1456" fmla="*/ 4105921 w 6331249"/>
              <a:gd name="connsiteY1456" fmla="*/ 5665615 h 6286576"/>
              <a:gd name="connsiteX1457" fmla="*/ 4105921 w 6331249"/>
              <a:gd name="connsiteY1457" fmla="*/ 5665615 h 6286576"/>
              <a:gd name="connsiteX1458" fmla="*/ 4099877 w 6331249"/>
              <a:gd name="connsiteY1458" fmla="*/ 5665615 h 6286576"/>
              <a:gd name="connsiteX1459" fmla="*/ 4099877 w 6331249"/>
              <a:gd name="connsiteY1459" fmla="*/ 5665615 h 6286576"/>
              <a:gd name="connsiteX1460" fmla="*/ 4099877 w 6331249"/>
              <a:gd name="connsiteY1460" fmla="*/ 5665615 h 6286576"/>
              <a:gd name="connsiteX1461" fmla="*/ 4099877 w 6331249"/>
              <a:gd name="connsiteY1461" fmla="*/ 5665615 h 6286576"/>
              <a:gd name="connsiteX1462" fmla="*/ 4099877 w 6331249"/>
              <a:gd name="connsiteY1462" fmla="*/ 5665615 h 6286576"/>
              <a:gd name="connsiteX1463" fmla="*/ 4099877 w 6331249"/>
              <a:gd name="connsiteY1463" fmla="*/ 5665615 h 6286576"/>
              <a:gd name="connsiteX1464" fmla="*/ 4099877 w 6331249"/>
              <a:gd name="connsiteY1464" fmla="*/ 5666777 h 6286576"/>
              <a:gd name="connsiteX1465" fmla="*/ 4099877 w 6331249"/>
              <a:gd name="connsiteY1465" fmla="*/ 5668171 h 6286576"/>
              <a:gd name="connsiteX1466" fmla="*/ 4099877 w 6331249"/>
              <a:gd name="connsiteY1466" fmla="*/ 5669799 h 6286576"/>
              <a:gd name="connsiteX1467" fmla="*/ 4099877 w 6331249"/>
              <a:gd name="connsiteY1467" fmla="*/ 5671659 h 6286576"/>
              <a:gd name="connsiteX1468" fmla="*/ 4099877 w 6331249"/>
              <a:gd name="connsiteY1468" fmla="*/ 5673752 h 6286576"/>
              <a:gd name="connsiteX1469" fmla="*/ 4099877 w 6331249"/>
              <a:gd name="connsiteY1469" fmla="*/ 5676076 h 6286576"/>
              <a:gd name="connsiteX1470" fmla="*/ 4099877 w 6331249"/>
              <a:gd name="connsiteY1470" fmla="*/ 5678634 h 6286576"/>
              <a:gd name="connsiteX1471" fmla="*/ 4099877 w 6331249"/>
              <a:gd name="connsiteY1471" fmla="*/ 5681656 h 6286576"/>
              <a:gd name="connsiteX1472" fmla="*/ 4083605 w 6331249"/>
              <a:gd name="connsiteY1472" fmla="*/ 5748146 h 6286576"/>
              <a:gd name="connsiteX1473" fmla="*/ 4083605 w 6331249"/>
              <a:gd name="connsiteY1473" fmla="*/ 5751401 h 6286576"/>
              <a:gd name="connsiteX1474" fmla="*/ 4083605 w 6331249"/>
              <a:gd name="connsiteY1474" fmla="*/ 5754655 h 6286576"/>
              <a:gd name="connsiteX1475" fmla="*/ 4083605 w 6331249"/>
              <a:gd name="connsiteY1475" fmla="*/ 5757910 h 6286576"/>
              <a:gd name="connsiteX1476" fmla="*/ 4083605 w 6331249"/>
              <a:gd name="connsiteY1476" fmla="*/ 5761397 h 6286576"/>
              <a:gd name="connsiteX1477" fmla="*/ 4083605 w 6331249"/>
              <a:gd name="connsiteY1477" fmla="*/ 5787203 h 6286576"/>
              <a:gd name="connsiteX1478" fmla="*/ 4083605 w 6331249"/>
              <a:gd name="connsiteY1478" fmla="*/ 5791155 h 6286576"/>
              <a:gd name="connsiteX1479" fmla="*/ 4083605 w 6331249"/>
              <a:gd name="connsiteY1479" fmla="*/ 5795107 h 6286576"/>
              <a:gd name="connsiteX1480" fmla="*/ 4083605 w 6331249"/>
              <a:gd name="connsiteY1480" fmla="*/ 5799060 h 6286576"/>
              <a:gd name="connsiteX1481" fmla="*/ 4083605 w 6331249"/>
              <a:gd name="connsiteY1481" fmla="*/ 5803012 h 6286576"/>
              <a:gd name="connsiteX1482" fmla="*/ 4083605 w 6331249"/>
              <a:gd name="connsiteY1482" fmla="*/ 5806964 h 6286576"/>
              <a:gd name="connsiteX1483" fmla="*/ 4083605 w 6331249"/>
              <a:gd name="connsiteY1483" fmla="*/ 5810916 h 6286576"/>
              <a:gd name="connsiteX1484" fmla="*/ 4083605 w 6331249"/>
              <a:gd name="connsiteY1484" fmla="*/ 5814868 h 6286576"/>
              <a:gd name="connsiteX1485" fmla="*/ 4083605 w 6331249"/>
              <a:gd name="connsiteY1485" fmla="*/ 5818588 h 6286576"/>
              <a:gd name="connsiteX1486" fmla="*/ 4083605 w 6331249"/>
              <a:gd name="connsiteY1486" fmla="*/ 5822308 h 6286576"/>
              <a:gd name="connsiteX1487" fmla="*/ 4083605 w 6331249"/>
              <a:gd name="connsiteY1487" fmla="*/ 5826028 h 6286576"/>
              <a:gd name="connsiteX1488" fmla="*/ 4084767 w 6331249"/>
              <a:gd name="connsiteY1488" fmla="*/ 5829748 h 6286576"/>
              <a:gd name="connsiteX1489" fmla="*/ 4086162 w 6331249"/>
              <a:gd name="connsiteY1489" fmla="*/ 5833235 h 6286576"/>
              <a:gd name="connsiteX1490" fmla="*/ 4087557 w 6331249"/>
              <a:gd name="connsiteY1490" fmla="*/ 5836722 h 6286576"/>
              <a:gd name="connsiteX1491" fmla="*/ 4088952 w 6331249"/>
              <a:gd name="connsiteY1491" fmla="*/ 5840209 h 6286576"/>
              <a:gd name="connsiteX1492" fmla="*/ 4083837 w 6331249"/>
              <a:gd name="connsiteY1492" fmla="*/ 5844859 h 6286576"/>
              <a:gd name="connsiteX1493" fmla="*/ 4085464 w 6331249"/>
              <a:gd name="connsiteY1493" fmla="*/ 5848114 h 6286576"/>
              <a:gd name="connsiteX1494" fmla="*/ 4087092 w 6331249"/>
              <a:gd name="connsiteY1494" fmla="*/ 5851136 h 6286576"/>
              <a:gd name="connsiteX1495" fmla="*/ 4088719 w 6331249"/>
              <a:gd name="connsiteY1495" fmla="*/ 5854158 h 6286576"/>
              <a:gd name="connsiteX1496" fmla="*/ 4090346 w 6331249"/>
              <a:gd name="connsiteY1496" fmla="*/ 5856948 h 6286576"/>
              <a:gd name="connsiteX1497" fmla="*/ 4092206 w 6331249"/>
              <a:gd name="connsiteY1497" fmla="*/ 5859738 h 6286576"/>
              <a:gd name="connsiteX1498" fmla="*/ 4094066 w 6331249"/>
              <a:gd name="connsiteY1498" fmla="*/ 5862295 h 6286576"/>
              <a:gd name="connsiteX1499" fmla="*/ 4134513 w 6331249"/>
              <a:gd name="connsiteY1499" fmla="*/ 5917393 h 6286576"/>
              <a:gd name="connsiteX1500" fmla="*/ 4136373 w 6331249"/>
              <a:gd name="connsiteY1500" fmla="*/ 5919951 h 6286576"/>
              <a:gd name="connsiteX1501" fmla="*/ 4138233 w 6331249"/>
              <a:gd name="connsiteY1501" fmla="*/ 5922043 h 6286576"/>
              <a:gd name="connsiteX1502" fmla="*/ 4139860 w 6331249"/>
              <a:gd name="connsiteY1502" fmla="*/ 5923903 h 6286576"/>
              <a:gd name="connsiteX1503" fmla="*/ 4141487 w 6331249"/>
              <a:gd name="connsiteY1503" fmla="*/ 5925531 h 6286576"/>
              <a:gd name="connsiteX1504" fmla="*/ 4143115 w 6331249"/>
              <a:gd name="connsiteY1504" fmla="*/ 5926925 h 6286576"/>
              <a:gd name="connsiteX1505" fmla="*/ 4144742 w 6331249"/>
              <a:gd name="connsiteY1505" fmla="*/ 5928087 h 6286576"/>
              <a:gd name="connsiteX1506" fmla="*/ 4146136 w 6331249"/>
              <a:gd name="connsiteY1506" fmla="*/ 5928087 h 6286576"/>
              <a:gd name="connsiteX1507" fmla="*/ 4147531 w 6331249"/>
              <a:gd name="connsiteY1507" fmla="*/ 5928087 h 6286576"/>
              <a:gd name="connsiteX1508" fmla="*/ 4148693 w 6331249"/>
              <a:gd name="connsiteY1508" fmla="*/ 5928087 h 6286576"/>
              <a:gd name="connsiteX1509" fmla="*/ 4148693 w 6331249"/>
              <a:gd name="connsiteY1509" fmla="*/ 5928087 h 6286576"/>
              <a:gd name="connsiteX1510" fmla="*/ 4154737 w 6331249"/>
              <a:gd name="connsiteY1510" fmla="*/ 5928087 h 6286576"/>
              <a:gd name="connsiteX1511" fmla="*/ 4154737 w 6331249"/>
              <a:gd name="connsiteY1511" fmla="*/ 5928087 h 6286576"/>
              <a:gd name="connsiteX1512" fmla="*/ 4154737 w 6331249"/>
              <a:gd name="connsiteY1512" fmla="*/ 5928087 h 6286576"/>
              <a:gd name="connsiteX1513" fmla="*/ 4154737 w 6331249"/>
              <a:gd name="connsiteY1513" fmla="*/ 5928087 h 6286576"/>
              <a:gd name="connsiteX1514" fmla="*/ 4154737 w 6331249"/>
              <a:gd name="connsiteY1514" fmla="*/ 5928087 h 6286576"/>
              <a:gd name="connsiteX1515" fmla="*/ 4154737 w 6331249"/>
              <a:gd name="connsiteY1515" fmla="*/ 5928087 h 6286576"/>
              <a:gd name="connsiteX1516" fmla="*/ 4154737 w 6331249"/>
              <a:gd name="connsiteY1516" fmla="*/ 5926925 h 6286576"/>
              <a:gd name="connsiteX1517" fmla="*/ 4154737 w 6331249"/>
              <a:gd name="connsiteY1517" fmla="*/ 5925531 h 6286576"/>
              <a:gd name="connsiteX1518" fmla="*/ 4154737 w 6331249"/>
              <a:gd name="connsiteY1518" fmla="*/ 5923903 h 6286576"/>
              <a:gd name="connsiteX1519" fmla="*/ 4154737 w 6331249"/>
              <a:gd name="connsiteY1519" fmla="*/ 5922043 h 6286576"/>
              <a:gd name="connsiteX1520" fmla="*/ 4154737 w 6331249"/>
              <a:gd name="connsiteY1520" fmla="*/ 5919951 h 6286576"/>
              <a:gd name="connsiteX1521" fmla="*/ 4154737 w 6331249"/>
              <a:gd name="connsiteY1521" fmla="*/ 5917626 h 6286576"/>
              <a:gd name="connsiteX1522" fmla="*/ 4154737 w 6331249"/>
              <a:gd name="connsiteY1522" fmla="*/ 5915068 h 6286576"/>
              <a:gd name="connsiteX1523" fmla="*/ 4154737 w 6331249"/>
              <a:gd name="connsiteY1523" fmla="*/ 5912047 h 6286576"/>
              <a:gd name="connsiteX1524" fmla="*/ 4154737 w 6331249"/>
              <a:gd name="connsiteY1524" fmla="*/ 5912047 h 6286576"/>
              <a:gd name="connsiteX1525" fmla="*/ 4108246 w 6331249"/>
              <a:gd name="connsiteY1525" fmla="*/ 5554022 h 6286576"/>
              <a:gd name="connsiteX1526" fmla="*/ 4124518 w 6331249"/>
              <a:gd name="connsiteY1526" fmla="*/ 5487532 h 6286576"/>
              <a:gd name="connsiteX1527" fmla="*/ 4124518 w 6331249"/>
              <a:gd name="connsiteY1527" fmla="*/ 5484277 h 6286576"/>
              <a:gd name="connsiteX1528" fmla="*/ 4124518 w 6331249"/>
              <a:gd name="connsiteY1528" fmla="*/ 5481023 h 6286576"/>
              <a:gd name="connsiteX1529" fmla="*/ 4124518 w 6331249"/>
              <a:gd name="connsiteY1529" fmla="*/ 5477768 h 6286576"/>
              <a:gd name="connsiteX1530" fmla="*/ 4124518 w 6331249"/>
              <a:gd name="connsiteY1530" fmla="*/ 5474281 h 6286576"/>
              <a:gd name="connsiteX1531" fmla="*/ 4124518 w 6331249"/>
              <a:gd name="connsiteY1531" fmla="*/ 5448475 h 6286576"/>
              <a:gd name="connsiteX1532" fmla="*/ 4124518 w 6331249"/>
              <a:gd name="connsiteY1532" fmla="*/ 5444523 h 6286576"/>
              <a:gd name="connsiteX1533" fmla="*/ 4124518 w 6331249"/>
              <a:gd name="connsiteY1533" fmla="*/ 5440570 h 6286576"/>
              <a:gd name="connsiteX1534" fmla="*/ 4124518 w 6331249"/>
              <a:gd name="connsiteY1534" fmla="*/ 5436618 h 6286576"/>
              <a:gd name="connsiteX1535" fmla="*/ 4124518 w 6331249"/>
              <a:gd name="connsiteY1535" fmla="*/ 5432666 h 6286576"/>
              <a:gd name="connsiteX1536" fmla="*/ 4124518 w 6331249"/>
              <a:gd name="connsiteY1536" fmla="*/ 5428714 h 6286576"/>
              <a:gd name="connsiteX1537" fmla="*/ 4124518 w 6331249"/>
              <a:gd name="connsiteY1537" fmla="*/ 5424762 h 6286576"/>
              <a:gd name="connsiteX1538" fmla="*/ 4124518 w 6331249"/>
              <a:gd name="connsiteY1538" fmla="*/ 5420810 h 6286576"/>
              <a:gd name="connsiteX1539" fmla="*/ 4124518 w 6331249"/>
              <a:gd name="connsiteY1539" fmla="*/ 5416857 h 6286576"/>
              <a:gd name="connsiteX1540" fmla="*/ 4124518 w 6331249"/>
              <a:gd name="connsiteY1540" fmla="*/ 5413137 h 6286576"/>
              <a:gd name="connsiteX1541" fmla="*/ 4124518 w 6331249"/>
              <a:gd name="connsiteY1541" fmla="*/ 5409418 h 6286576"/>
              <a:gd name="connsiteX1542" fmla="*/ 4123355 w 6331249"/>
              <a:gd name="connsiteY1542" fmla="*/ 5405698 h 6286576"/>
              <a:gd name="connsiteX1543" fmla="*/ 4116382 w 6331249"/>
              <a:gd name="connsiteY1543" fmla="*/ 5403141 h 6286576"/>
              <a:gd name="connsiteX1544" fmla="*/ 4114987 w 6331249"/>
              <a:gd name="connsiteY1544" fmla="*/ 5399654 h 6286576"/>
              <a:gd name="connsiteX1545" fmla="*/ 4113592 w 6331249"/>
              <a:gd name="connsiteY1545" fmla="*/ 5396167 h 6286576"/>
              <a:gd name="connsiteX1546" fmla="*/ 4112197 w 6331249"/>
              <a:gd name="connsiteY1546" fmla="*/ 5392912 h 6286576"/>
              <a:gd name="connsiteX1547" fmla="*/ 4110570 w 6331249"/>
              <a:gd name="connsiteY1547" fmla="*/ 5389657 h 6286576"/>
              <a:gd name="connsiteX1548" fmla="*/ 4108943 w 6331249"/>
              <a:gd name="connsiteY1548" fmla="*/ 5386635 h 6286576"/>
              <a:gd name="connsiteX1549" fmla="*/ 4107316 w 6331249"/>
              <a:gd name="connsiteY1549" fmla="*/ 5383612 h 6286576"/>
              <a:gd name="connsiteX1550" fmla="*/ 4105689 w 6331249"/>
              <a:gd name="connsiteY1550" fmla="*/ 5380823 h 6286576"/>
              <a:gd name="connsiteX1551" fmla="*/ 4103829 w 6331249"/>
              <a:gd name="connsiteY1551" fmla="*/ 5378033 h 6286576"/>
              <a:gd name="connsiteX1552" fmla="*/ 4101969 w 6331249"/>
              <a:gd name="connsiteY1552" fmla="*/ 5375475 h 6286576"/>
              <a:gd name="connsiteX1553" fmla="*/ 4061521 w 6331249"/>
              <a:gd name="connsiteY1553" fmla="*/ 5320377 h 6286576"/>
              <a:gd name="connsiteX1554" fmla="*/ 4059662 w 6331249"/>
              <a:gd name="connsiteY1554" fmla="*/ 5317819 h 6286576"/>
              <a:gd name="connsiteX1555" fmla="*/ 4057802 w 6331249"/>
              <a:gd name="connsiteY1555" fmla="*/ 5315727 h 6286576"/>
              <a:gd name="connsiteX1556" fmla="*/ 4056175 w 6331249"/>
              <a:gd name="connsiteY1556" fmla="*/ 5313867 h 6286576"/>
              <a:gd name="connsiteX1557" fmla="*/ 4054547 w 6331249"/>
              <a:gd name="connsiteY1557" fmla="*/ 5312240 h 6286576"/>
              <a:gd name="connsiteX1558" fmla="*/ 4052920 w 6331249"/>
              <a:gd name="connsiteY1558" fmla="*/ 5310845 h 6286576"/>
              <a:gd name="connsiteX1559" fmla="*/ 4051293 w 6331249"/>
              <a:gd name="connsiteY1559" fmla="*/ 5309683 h 6286576"/>
              <a:gd name="connsiteX1560" fmla="*/ 4049898 w 6331249"/>
              <a:gd name="connsiteY1560" fmla="*/ 5309683 h 6286576"/>
              <a:gd name="connsiteX1561" fmla="*/ 4048504 w 6331249"/>
              <a:gd name="connsiteY1561" fmla="*/ 5309683 h 6286576"/>
              <a:gd name="connsiteX1562" fmla="*/ 4047341 w 6331249"/>
              <a:gd name="connsiteY1562" fmla="*/ 5309683 h 6286576"/>
              <a:gd name="connsiteX1563" fmla="*/ 4047341 w 6331249"/>
              <a:gd name="connsiteY1563" fmla="*/ 5309683 h 6286576"/>
              <a:gd name="connsiteX1564" fmla="*/ 4041297 w 6331249"/>
              <a:gd name="connsiteY1564" fmla="*/ 5309683 h 6286576"/>
              <a:gd name="connsiteX1565" fmla="*/ 4041297 w 6331249"/>
              <a:gd name="connsiteY1565" fmla="*/ 5309683 h 6286576"/>
              <a:gd name="connsiteX1566" fmla="*/ 4041297 w 6331249"/>
              <a:gd name="connsiteY1566" fmla="*/ 5309683 h 6286576"/>
              <a:gd name="connsiteX1567" fmla="*/ 4041297 w 6331249"/>
              <a:gd name="connsiteY1567" fmla="*/ 5309683 h 6286576"/>
              <a:gd name="connsiteX1568" fmla="*/ 4041297 w 6331249"/>
              <a:gd name="connsiteY1568" fmla="*/ 5309683 h 6286576"/>
              <a:gd name="connsiteX1569" fmla="*/ 4041297 w 6331249"/>
              <a:gd name="connsiteY1569" fmla="*/ 5309683 h 6286576"/>
              <a:gd name="connsiteX1570" fmla="*/ 4041297 w 6331249"/>
              <a:gd name="connsiteY1570" fmla="*/ 5310845 h 6286576"/>
              <a:gd name="connsiteX1571" fmla="*/ 4041297 w 6331249"/>
              <a:gd name="connsiteY1571" fmla="*/ 5312240 h 6286576"/>
              <a:gd name="connsiteX1572" fmla="*/ 4041297 w 6331249"/>
              <a:gd name="connsiteY1572" fmla="*/ 5313867 h 6286576"/>
              <a:gd name="connsiteX1573" fmla="*/ 4041297 w 6331249"/>
              <a:gd name="connsiteY1573" fmla="*/ 5315727 h 6286576"/>
              <a:gd name="connsiteX1574" fmla="*/ 4041297 w 6331249"/>
              <a:gd name="connsiteY1574" fmla="*/ 5317819 h 6286576"/>
              <a:gd name="connsiteX1575" fmla="*/ 4041297 w 6331249"/>
              <a:gd name="connsiteY1575" fmla="*/ 5320144 h 6286576"/>
              <a:gd name="connsiteX1576" fmla="*/ 4041297 w 6331249"/>
              <a:gd name="connsiteY1576" fmla="*/ 5322702 h 6286576"/>
              <a:gd name="connsiteX1577" fmla="*/ 4041297 w 6331249"/>
              <a:gd name="connsiteY1577" fmla="*/ 5325724 h 6286576"/>
              <a:gd name="connsiteX1578" fmla="*/ 4025025 w 6331249"/>
              <a:gd name="connsiteY1578" fmla="*/ 5392214 h 6286576"/>
              <a:gd name="connsiteX1579" fmla="*/ 4025025 w 6331249"/>
              <a:gd name="connsiteY1579" fmla="*/ 5395469 h 6286576"/>
              <a:gd name="connsiteX1580" fmla="*/ 4025025 w 6331249"/>
              <a:gd name="connsiteY1580" fmla="*/ 5398724 h 6286576"/>
              <a:gd name="connsiteX1581" fmla="*/ 4025025 w 6331249"/>
              <a:gd name="connsiteY1581" fmla="*/ 5401979 h 6286576"/>
              <a:gd name="connsiteX1582" fmla="*/ 4025025 w 6331249"/>
              <a:gd name="connsiteY1582" fmla="*/ 5405466 h 6286576"/>
              <a:gd name="connsiteX1583" fmla="*/ 4025025 w 6331249"/>
              <a:gd name="connsiteY1583" fmla="*/ 5431271 h 6286576"/>
              <a:gd name="connsiteX1584" fmla="*/ 4025025 w 6331249"/>
              <a:gd name="connsiteY1584" fmla="*/ 5435224 h 6286576"/>
              <a:gd name="connsiteX1585" fmla="*/ 4025025 w 6331249"/>
              <a:gd name="connsiteY1585" fmla="*/ 5439175 h 6286576"/>
              <a:gd name="connsiteX1586" fmla="*/ 4025025 w 6331249"/>
              <a:gd name="connsiteY1586" fmla="*/ 5443128 h 6286576"/>
              <a:gd name="connsiteX1587" fmla="*/ 4025025 w 6331249"/>
              <a:gd name="connsiteY1587" fmla="*/ 5447081 h 6286576"/>
              <a:gd name="connsiteX1588" fmla="*/ 4025025 w 6331249"/>
              <a:gd name="connsiteY1588" fmla="*/ 5451032 h 6286576"/>
              <a:gd name="connsiteX1589" fmla="*/ 4025025 w 6331249"/>
              <a:gd name="connsiteY1589" fmla="*/ 5454985 h 6286576"/>
              <a:gd name="connsiteX1590" fmla="*/ 4025025 w 6331249"/>
              <a:gd name="connsiteY1590" fmla="*/ 5458937 h 6286576"/>
              <a:gd name="connsiteX1591" fmla="*/ 4025025 w 6331249"/>
              <a:gd name="connsiteY1591" fmla="*/ 5462656 h 6286576"/>
              <a:gd name="connsiteX1592" fmla="*/ 4025025 w 6331249"/>
              <a:gd name="connsiteY1592" fmla="*/ 5466376 h 6286576"/>
              <a:gd name="connsiteX1593" fmla="*/ 4025025 w 6331249"/>
              <a:gd name="connsiteY1593" fmla="*/ 5470096 h 6286576"/>
              <a:gd name="connsiteX1594" fmla="*/ 4018749 w 6331249"/>
              <a:gd name="connsiteY1594" fmla="*/ 5472886 h 6286576"/>
              <a:gd name="connsiteX1595" fmla="*/ 4020144 w 6331249"/>
              <a:gd name="connsiteY1595" fmla="*/ 5476373 h 6286576"/>
              <a:gd name="connsiteX1596" fmla="*/ 4021538 w 6331249"/>
              <a:gd name="connsiteY1596" fmla="*/ 5479860 h 6286576"/>
              <a:gd name="connsiteX1597" fmla="*/ 4022933 w 6331249"/>
              <a:gd name="connsiteY1597" fmla="*/ 5483348 h 6286576"/>
              <a:gd name="connsiteX1598" fmla="*/ 4024328 w 6331249"/>
              <a:gd name="connsiteY1598" fmla="*/ 5486602 h 6286576"/>
              <a:gd name="connsiteX1599" fmla="*/ 4025955 w 6331249"/>
              <a:gd name="connsiteY1599" fmla="*/ 5489857 h 6286576"/>
              <a:gd name="connsiteX1600" fmla="*/ 4027582 w 6331249"/>
              <a:gd name="connsiteY1600" fmla="*/ 5492879 h 6286576"/>
              <a:gd name="connsiteX1601" fmla="*/ 4029209 w 6331249"/>
              <a:gd name="connsiteY1601" fmla="*/ 5495901 h 6286576"/>
              <a:gd name="connsiteX1602" fmla="*/ 4030837 w 6331249"/>
              <a:gd name="connsiteY1602" fmla="*/ 5498691 h 6286576"/>
              <a:gd name="connsiteX1603" fmla="*/ 4032697 w 6331249"/>
              <a:gd name="connsiteY1603" fmla="*/ 5501481 h 6286576"/>
              <a:gd name="connsiteX1604" fmla="*/ 4034556 w 6331249"/>
              <a:gd name="connsiteY1604" fmla="*/ 5504038 h 6286576"/>
              <a:gd name="connsiteX1605" fmla="*/ 4075004 w 6331249"/>
              <a:gd name="connsiteY1605" fmla="*/ 5559137 h 6286576"/>
              <a:gd name="connsiteX1606" fmla="*/ 4076864 w 6331249"/>
              <a:gd name="connsiteY1606" fmla="*/ 5561462 h 6286576"/>
              <a:gd name="connsiteX1607" fmla="*/ 4078723 w 6331249"/>
              <a:gd name="connsiteY1607" fmla="*/ 5563554 h 6286576"/>
              <a:gd name="connsiteX1608" fmla="*/ 4080350 w 6331249"/>
              <a:gd name="connsiteY1608" fmla="*/ 5565414 h 6286576"/>
              <a:gd name="connsiteX1609" fmla="*/ 4081978 w 6331249"/>
              <a:gd name="connsiteY1609" fmla="*/ 5567041 h 6286576"/>
              <a:gd name="connsiteX1610" fmla="*/ 4083605 w 6331249"/>
              <a:gd name="connsiteY1610" fmla="*/ 5568436 h 6286576"/>
              <a:gd name="connsiteX1611" fmla="*/ 4085232 w 6331249"/>
              <a:gd name="connsiteY1611" fmla="*/ 5569599 h 6286576"/>
              <a:gd name="connsiteX1612" fmla="*/ 4086627 w 6331249"/>
              <a:gd name="connsiteY1612" fmla="*/ 5569599 h 6286576"/>
              <a:gd name="connsiteX1613" fmla="*/ 4088022 w 6331249"/>
              <a:gd name="connsiteY1613" fmla="*/ 5569599 h 6286576"/>
              <a:gd name="connsiteX1614" fmla="*/ 4089184 w 6331249"/>
              <a:gd name="connsiteY1614" fmla="*/ 5569599 h 6286576"/>
              <a:gd name="connsiteX1615" fmla="*/ 4089184 w 6331249"/>
              <a:gd name="connsiteY1615" fmla="*/ 5569599 h 6286576"/>
              <a:gd name="connsiteX1616" fmla="*/ 4095228 w 6331249"/>
              <a:gd name="connsiteY1616" fmla="*/ 5569599 h 6286576"/>
              <a:gd name="connsiteX1617" fmla="*/ 4095228 w 6331249"/>
              <a:gd name="connsiteY1617" fmla="*/ 5569599 h 6286576"/>
              <a:gd name="connsiteX1618" fmla="*/ 4095228 w 6331249"/>
              <a:gd name="connsiteY1618" fmla="*/ 5569599 h 6286576"/>
              <a:gd name="connsiteX1619" fmla="*/ 4095228 w 6331249"/>
              <a:gd name="connsiteY1619" fmla="*/ 5569599 h 6286576"/>
              <a:gd name="connsiteX1620" fmla="*/ 4095228 w 6331249"/>
              <a:gd name="connsiteY1620" fmla="*/ 5569599 h 6286576"/>
              <a:gd name="connsiteX1621" fmla="*/ 4095228 w 6331249"/>
              <a:gd name="connsiteY1621" fmla="*/ 5569599 h 6286576"/>
              <a:gd name="connsiteX1622" fmla="*/ 4095228 w 6331249"/>
              <a:gd name="connsiteY1622" fmla="*/ 5568436 h 6286576"/>
              <a:gd name="connsiteX1623" fmla="*/ 4095228 w 6331249"/>
              <a:gd name="connsiteY1623" fmla="*/ 5567041 h 6286576"/>
              <a:gd name="connsiteX1624" fmla="*/ 4095228 w 6331249"/>
              <a:gd name="connsiteY1624" fmla="*/ 5565414 h 6286576"/>
              <a:gd name="connsiteX1625" fmla="*/ 4095228 w 6331249"/>
              <a:gd name="connsiteY1625" fmla="*/ 5563554 h 6286576"/>
              <a:gd name="connsiteX1626" fmla="*/ 4095228 w 6331249"/>
              <a:gd name="connsiteY1626" fmla="*/ 5561462 h 6286576"/>
              <a:gd name="connsiteX1627" fmla="*/ 4095228 w 6331249"/>
              <a:gd name="connsiteY1627" fmla="*/ 5559137 h 6286576"/>
              <a:gd name="connsiteX1628" fmla="*/ 4095228 w 6331249"/>
              <a:gd name="connsiteY1628" fmla="*/ 5556580 h 6286576"/>
              <a:gd name="connsiteX1629" fmla="*/ 4095228 w 6331249"/>
              <a:gd name="connsiteY1629" fmla="*/ 5553557 h 6286576"/>
              <a:gd name="connsiteX1630" fmla="*/ 4095228 w 6331249"/>
              <a:gd name="connsiteY1630" fmla="*/ 5553557 h 6286576"/>
              <a:gd name="connsiteX1631" fmla="*/ 4038508 w 6331249"/>
              <a:gd name="connsiteY1631" fmla="*/ 5191581 h 6286576"/>
              <a:gd name="connsiteX1632" fmla="*/ 4054780 w 6331249"/>
              <a:gd name="connsiteY1632" fmla="*/ 5125091 h 6286576"/>
              <a:gd name="connsiteX1633" fmla="*/ 4054780 w 6331249"/>
              <a:gd name="connsiteY1633" fmla="*/ 5121836 h 6286576"/>
              <a:gd name="connsiteX1634" fmla="*/ 4054780 w 6331249"/>
              <a:gd name="connsiteY1634" fmla="*/ 5118581 h 6286576"/>
              <a:gd name="connsiteX1635" fmla="*/ 4054780 w 6331249"/>
              <a:gd name="connsiteY1635" fmla="*/ 5115327 h 6286576"/>
              <a:gd name="connsiteX1636" fmla="*/ 4054780 w 6331249"/>
              <a:gd name="connsiteY1636" fmla="*/ 5111840 h 6286576"/>
              <a:gd name="connsiteX1637" fmla="*/ 4054780 w 6331249"/>
              <a:gd name="connsiteY1637" fmla="*/ 5086034 h 6286576"/>
              <a:gd name="connsiteX1638" fmla="*/ 4054780 w 6331249"/>
              <a:gd name="connsiteY1638" fmla="*/ 5082082 h 6286576"/>
              <a:gd name="connsiteX1639" fmla="*/ 4054780 w 6331249"/>
              <a:gd name="connsiteY1639" fmla="*/ 5078130 h 6286576"/>
              <a:gd name="connsiteX1640" fmla="*/ 4054780 w 6331249"/>
              <a:gd name="connsiteY1640" fmla="*/ 5074177 h 6286576"/>
              <a:gd name="connsiteX1641" fmla="*/ 4054780 w 6331249"/>
              <a:gd name="connsiteY1641" fmla="*/ 5070225 h 6286576"/>
              <a:gd name="connsiteX1642" fmla="*/ 4054780 w 6331249"/>
              <a:gd name="connsiteY1642" fmla="*/ 5066273 h 6286576"/>
              <a:gd name="connsiteX1643" fmla="*/ 4054780 w 6331249"/>
              <a:gd name="connsiteY1643" fmla="*/ 5062320 h 6286576"/>
              <a:gd name="connsiteX1644" fmla="*/ 4054780 w 6331249"/>
              <a:gd name="connsiteY1644" fmla="*/ 5058368 h 6286576"/>
              <a:gd name="connsiteX1645" fmla="*/ 4054780 w 6331249"/>
              <a:gd name="connsiteY1645" fmla="*/ 5054649 h 6286576"/>
              <a:gd name="connsiteX1646" fmla="*/ 4054780 w 6331249"/>
              <a:gd name="connsiteY1646" fmla="*/ 5050929 h 6286576"/>
              <a:gd name="connsiteX1647" fmla="*/ 4054780 w 6331249"/>
              <a:gd name="connsiteY1647" fmla="*/ 5047209 h 6286576"/>
              <a:gd name="connsiteX1648" fmla="*/ 4053618 w 6331249"/>
              <a:gd name="connsiteY1648" fmla="*/ 5043489 h 6286576"/>
              <a:gd name="connsiteX1649" fmla="*/ 4052223 w 6331249"/>
              <a:gd name="connsiteY1649" fmla="*/ 5040002 h 6286576"/>
              <a:gd name="connsiteX1650" fmla="*/ 4050828 w 6331249"/>
              <a:gd name="connsiteY1650" fmla="*/ 5036515 h 6286576"/>
              <a:gd name="connsiteX1651" fmla="*/ 4049434 w 6331249"/>
              <a:gd name="connsiteY1651" fmla="*/ 5033028 h 6286576"/>
              <a:gd name="connsiteX1652" fmla="*/ 4048039 w 6331249"/>
              <a:gd name="connsiteY1652" fmla="*/ 5029773 h 6286576"/>
              <a:gd name="connsiteX1653" fmla="*/ 4046412 w 6331249"/>
              <a:gd name="connsiteY1653" fmla="*/ 5026518 h 6286576"/>
              <a:gd name="connsiteX1654" fmla="*/ 4044784 w 6331249"/>
              <a:gd name="connsiteY1654" fmla="*/ 5023496 h 6286576"/>
              <a:gd name="connsiteX1655" fmla="*/ 4043157 w 6331249"/>
              <a:gd name="connsiteY1655" fmla="*/ 5020473 h 6286576"/>
              <a:gd name="connsiteX1656" fmla="*/ 4041530 w 6331249"/>
              <a:gd name="connsiteY1656" fmla="*/ 5017684 h 6286576"/>
              <a:gd name="connsiteX1657" fmla="*/ 4039670 w 6331249"/>
              <a:gd name="connsiteY1657" fmla="*/ 5014894 h 6286576"/>
              <a:gd name="connsiteX1658" fmla="*/ 4037811 w 6331249"/>
              <a:gd name="connsiteY1658" fmla="*/ 5012337 h 6286576"/>
              <a:gd name="connsiteX1659" fmla="*/ 3997363 w 6331249"/>
              <a:gd name="connsiteY1659" fmla="*/ 4957238 h 6286576"/>
              <a:gd name="connsiteX1660" fmla="*/ 3995503 w 6331249"/>
              <a:gd name="connsiteY1660" fmla="*/ 4954681 h 6286576"/>
              <a:gd name="connsiteX1661" fmla="*/ 3993643 w 6331249"/>
              <a:gd name="connsiteY1661" fmla="*/ 4952588 h 6286576"/>
              <a:gd name="connsiteX1662" fmla="*/ 3992016 w 6331249"/>
              <a:gd name="connsiteY1662" fmla="*/ 4950729 h 6286576"/>
              <a:gd name="connsiteX1663" fmla="*/ 3990389 w 6331249"/>
              <a:gd name="connsiteY1663" fmla="*/ 4949101 h 6286576"/>
              <a:gd name="connsiteX1664" fmla="*/ 3988762 w 6331249"/>
              <a:gd name="connsiteY1664" fmla="*/ 4947706 h 6286576"/>
              <a:gd name="connsiteX1665" fmla="*/ 3987134 w 6331249"/>
              <a:gd name="connsiteY1665" fmla="*/ 4946544 h 6286576"/>
              <a:gd name="connsiteX1666" fmla="*/ 3985740 w 6331249"/>
              <a:gd name="connsiteY1666" fmla="*/ 4946544 h 6286576"/>
              <a:gd name="connsiteX1667" fmla="*/ 3984345 w 6331249"/>
              <a:gd name="connsiteY1667" fmla="*/ 4946544 h 6286576"/>
              <a:gd name="connsiteX1668" fmla="*/ 3983183 w 6331249"/>
              <a:gd name="connsiteY1668" fmla="*/ 4946544 h 6286576"/>
              <a:gd name="connsiteX1669" fmla="*/ 3983183 w 6331249"/>
              <a:gd name="connsiteY1669" fmla="*/ 4946544 h 6286576"/>
              <a:gd name="connsiteX1670" fmla="*/ 3977139 w 6331249"/>
              <a:gd name="connsiteY1670" fmla="*/ 4946544 h 6286576"/>
              <a:gd name="connsiteX1671" fmla="*/ 3977139 w 6331249"/>
              <a:gd name="connsiteY1671" fmla="*/ 4946544 h 6286576"/>
              <a:gd name="connsiteX1672" fmla="*/ 3977139 w 6331249"/>
              <a:gd name="connsiteY1672" fmla="*/ 4946544 h 6286576"/>
              <a:gd name="connsiteX1673" fmla="*/ 3977139 w 6331249"/>
              <a:gd name="connsiteY1673" fmla="*/ 4946544 h 6286576"/>
              <a:gd name="connsiteX1674" fmla="*/ 3977139 w 6331249"/>
              <a:gd name="connsiteY1674" fmla="*/ 4946544 h 6286576"/>
              <a:gd name="connsiteX1675" fmla="*/ 3977139 w 6331249"/>
              <a:gd name="connsiteY1675" fmla="*/ 4946544 h 6286576"/>
              <a:gd name="connsiteX1676" fmla="*/ 3977139 w 6331249"/>
              <a:gd name="connsiteY1676" fmla="*/ 4947706 h 6286576"/>
              <a:gd name="connsiteX1677" fmla="*/ 3977139 w 6331249"/>
              <a:gd name="connsiteY1677" fmla="*/ 4949101 h 6286576"/>
              <a:gd name="connsiteX1678" fmla="*/ 3977139 w 6331249"/>
              <a:gd name="connsiteY1678" fmla="*/ 4950729 h 6286576"/>
              <a:gd name="connsiteX1679" fmla="*/ 3977139 w 6331249"/>
              <a:gd name="connsiteY1679" fmla="*/ 4952588 h 6286576"/>
              <a:gd name="connsiteX1680" fmla="*/ 3977139 w 6331249"/>
              <a:gd name="connsiteY1680" fmla="*/ 4954681 h 6286576"/>
              <a:gd name="connsiteX1681" fmla="*/ 3977139 w 6331249"/>
              <a:gd name="connsiteY1681" fmla="*/ 4957006 h 6286576"/>
              <a:gd name="connsiteX1682" fmla="*/ 3977139 w 6331249"/>
              <a:gd name="connsiteY1682" fmla="*/ 4959563 h 6286576"/>
              <a:gd name="connsiteX1683" fmla="*/ 3977139 w 6331249"/>
              <a:gd name="connsiteY1683" fmla="*/ 4962585 h 6286576"/>
              <a:gd name="connsiteX1684" fmla="*/ 3960867 w 6331249"/>
              <a:gd name="connsiteY1684" fmla="*/ 5029076 h 6286576"/>
              <a:gd name="connsiteX1685" fmla="*/ 3960867 w 6331249"/>
              <a:gd name="connsiteY1685" fmla="*/ 5032330 h 6286576"/>
              <a:gd name="connsiteX1686" fmla="*/ 3960867 w 6331249"/>
              <a:gd name="connsiteY1686" fmla="*/ 5035585 h 6286576"/>
              <a:gd name="connsiteX1687" fmla="*/ 3960867 w 6331249"/>
              <a:gd name="connsiteY1687" fmla="*/ 5038840 h 6286576"/>
              <a:gd name="connsiteX1688" fmla="*/ 3960867 w 6331249"/>
              <a:gd name="connsiteY1688" fmla="*/ 5042327 h 6286576"/>
              <a:gd name="connsiteX1689" fmla="*/ 3960867 w 6331249"/>
              <a:gd name="connsiteY1689" fmla="*/ 5068133 h 6286576"/>
              <a:gd name="connsiteX1690" fmla="*/ 3960867 w 6331249"/>
              <a:gd name="connsiteY1690" fmla="*/ 5072085 h 6286576"/>
              <a:gd name="connsiteX1691" fmla="*/ 3960867 w 6331249"/>
              <a:gd name="connsiteY1691" fmla="*/ 5076037 h 6286576"/>
              <a:gd name="connsiteX1692" fmla="*/ 3960867 w 6331249"/>
              <a:gd name="connsiteY1692" fmla="*/ 5079989 h 6286576"/>
              <a:gd name="connsiteX1693" fmla="*/ 3960867 w 6331249"/>
              <a:gd name="connsiteY1693" fmla="*/ 5083942 h 6286576"/>
              <a:gd name="connsiteX1694" fmla="*/ 3960867 w 6331249"/>
              <a:gd name="connsiteY1694" fmla="*/ 5087894 h 6286576"/>
              <a:gd name="connsiteX1695" fmla="*/ 3960867 w 6331249"/>
              <a:gd name="connsiteY1695" fmla="*/ 5091846 h 6286576"/>
              <a:gd name="connsiteX1696" fmla="*/ 3960867 w 6331249"/>
              <a:gd name="connsiteY1696" fmla="*/ 5095798 h 6286576"/>
              <a:gd name="connsiteX1697" fmla="*/ 3960867 w 6331249"/>
              <a:gd name="connsiteY1697" fmla="*/ 5099518 h 6286576"/>
              <a:gd name="connsiteX1698" fmla="*/ 3960867 w 6331249"/>
              <a:gd name="connsiteY1698" fmla="*/ 5103238 h 6286576"/>
              <a:gd name="connsiteX1699" fmla="*/ 3960867 w 6331249"/>
              <a:gd name="connsiteY1699" fmla="*/ 5106957 h 6286576"/>
              <a:gd name="connsiteX1700" fmla="*/ 3962029 w 6331249"/>
              <a:gd name="connsiteY1700" fmla="*/ 5110677 h 6286576"/>
              <a:gd name="connsiteX1701" fmla="*/ 3963424 w 6331249"/>
              <a:gd name="connsiteY1701" fmla="*/ 5114164 h 6286576"/>
              <a:gd name="connsiteX1702" fmla="*/ 3964818 w 6331249"/>
              <a:gd name="connsiteY1702" fmla="*/ 5117652 h 6286576"/>
              <a:gd name="connsiteX1703" fmla="*/ 3966213 w 6331249"/>
              <a:gd name="connsiteY1703" fmla="*/ 5121139 h 6286576"/>
              <a:gd name="connsiteX1704" fmla="*/ 3967608 w 6331249"/>
              <a:gd name="connsiteY1704" fmla="*/ 5124393 h 6286576"/>
              <a:gd name="connsiteX1705" fmla="*/ 3969235 w 6331249"/>
              <a:gd name="connsiteY1705" fmla="*/ 5127648 h 6286576"/>
              <a:gd name="connsiteX1706" fmla="*/ 3970862 w 6331249"/>
              <a:gd name="connsiteY1706" fmla="*/ 5130671 h 6286576"/>
              <a:gd name="connsiteX1707" fmla="*/ 3972489 w 6331249"/>
              <a:gd name="connsiteY1707" fmla="*/ 5133693 h 6286576"/>
              <a:gd name="connsiteX1708" fmla="*/ 3974117 w 6331249"/>
              <a:gd name="connsiteY1708" fmla="*/ 5136483 h 6286576"/>
              <a:gd name="connsiteX1709" fmla="*/ 3975977 w 6331249"/>
              <a:gd name="connsiteY1709" fmla="*/ 5139272 h 6286576"/>
              <a:gd name="connsiteX1710" fmla="*/ 3977836 w 6331249"/>
              <a:gd name="connsiteY1710" fmla="*/ 5141830 h 6286576"/>
              <a:gd name="connsiteX1711" fmla="*/ 4018284 w 6331249"/>
              <a:gd name="connsiteY1711" fmla="*/ 5196928 h 6286576"/>
              <a:gd name="connsiteX1712" fmla="*/ 4020144 w 6331249"/>
              <a:gd name="connsiteY1712" fmla="*/ 5199485 h 6286576"/>
              <a:gd name="connsiteX1713" fmla="*/ 4022003 w 6331249"/>
              <a:gd name="connsiteY1713" fmla="*/ 5201578 h 6286576"/>
              <a:gd name="connsiteX1714" fmla="*/ 4023631 w 6331249"/>
              <a:gd name="connsiteY1714" fmla="*/ 5203438 h 6286576"/>
              <a:gd name="connsiteX1715" fmla="*/ 4025258 w 6331249"/>
              <a:gd name="connsiteY1715" fmla="*/ 5205065 h 6286576"/>
              <a:gd name="connsiteX1716" fmla="*/ 4026885 w 6331249"/>
              <a:gd name="connsiteY1716" fmla="*/ 5206460 h 6286576"/>
              <a:gd name="connsiteX1717" fmla="*/ 4028512 w 6331249"/>
              <a:gd name="connsiteY1717" fmla="*/ 5207622 h 6286576"/>
              <a:gd name="connsiteX1718" fmla="*/ 4029907 w 6331249"/>
              <a:gd name="connsiteY1718" fmla="*/ 5207622 h 6286576"/>
              <a:gd name="connsiteX1719" fmla="*/ 4031302 w 6331249"/>
              <a:gd name="connsiteY1719" fmla="*/ 5207622 h 6286576"/>
              <a:gd name="connsiteX1720" fmla="*/ 4032464 w 6331249"/>
              <a:gd name="connsiteY1720" fmla="*/ 5207622 h 6286576"/>
              <a:gd name="connsiteX1721" fmla="*/ 4032464 w 6331249"/>
              <a:gd name="connsiteY1721" fmla="*/ 5207622 h 6286576"/>
              <a:gd name="connsiteX1722" fmla="*/ 4038508 w 6331249"/>
              <a:gd name="connsiteY1722" fmla="*/ 5207622 h 6286576"/>
              <a:gd name="connsiteX1723" fmla="*/ 4038508 w 6331249"/>
              <a:gd name="connsiteY1723" fmla="*/ 5207622 h 6286576"/>
              <a:gd name="connsiteX1724" fmla="*/ 4038508 w 6331249"/>
              <a:gd name="connsiteY1724" fmla="*/ 5207622 h 6286576"/>
              <a:gd name="connsiteX1725" fmla="*/ 4038508 w 6331249"/>
              <a:gd name="connsiteY1725" fmla="*/ 5207622 h 6286576"/>
              <a:gd name="connsiteX1726" fmla="*/ 4038508 w 6331249"/>
              <a:gd name="connsiteY1726" fmla="*/ 5207622 h 6286576"/>
              <a:gd name="connsiteX1727" fmla="*/ 4038508 w 6331249"/>
              <a:gd name="connsiteY1727" fmla="*/ 5207622 h 6286576"/>
              <a:gd name="connsiteX1728" fmla="*/ 4038508 w 6331249"/>
              <a:gd name="connsiteY1728" fmla="*/ 5206460 h 6286576"/>
              <a:gd name="connsiteX1729" fmla="*/ 4038508 w 6331249"/>
              <a:gd name="connsiteY1729" fmla="*/ 5205065 h 6286576"/>
              <a:gd name="connsiteX1730" fmla="*/ 4038508 w 6331249"/>
              <a:gd name="connsiteY1730" fmla="*/ 5203438 h 6286576"/>
              <a:gd name="connsiteX1731" fmla="*/ 4038508 w 6331249"/>
              <a:gd name="connsiteY1731" fmla="*/ 5201578 h 6286576"/>
              <a:gd name="connsiteX1732" fmla="*/ 4038508 w 6331249"/>
              <a:gd name="connsiteY1732" fmla="*/ 5199485 h 6286576"/>
              <a:gd name="connsiteX1733" fmla="*/ 4038508 w 6331249"/>
              <a:gd name="connsiteY1733" fmla="*/ 5197161 h 6286576"/>
              <a:gd name="connsiteX1734" fmla="*/ 4038508 w 6331249"/>
              <a:gd name="connsiteY1734" fmla="*/ 5194603 h 6286576"/>
              <a:gd name="connsiteX1735" fmla="*/ 4038508 w 6331249"/>
              <a:gd name="connsiteY1735" fmla="*/ 5191581 h 6286576"/>
              <a:gd name="connsiteX1736" fmla="*/ 4038508 w 6331249"/>
              <a:gd name="connsiteY1736" fmla="*/ 5191581 h 6286576"/>
              <a:gd name="connsiteX1737" fmla="*/ 3997130 w 6331249"/>
              <a:gd name="connsiteY1737" fmla="*/ 4845181 h 6286576"/>
              <a:gd name="connsiteX1738" fmla="*/ 4013402 w 6331249"/>
              <a:gd name="connsiteY1738" fmla="*/ 4778691 h 6286576"/>
              <a:gd name="connsiteX1739" fmla="*/ 4013402 w 6331249"/>
              <a:gd name="connsiteY1739" fmla="*/ 4775436 h 6286576"/>
              <a:gd name="connsiteX1740" fmla="*/ 4013402 w 6331249"/>
              <a:gd name="connsiteY1740" fmla="*/ 4772182 h 6286576"/>
              <a:gd name="connsiteX1741" fmla="*/ 4013402 w 6331249"/>
              <a:gd name="connsiteY1741" fmla="*/ 4768927 h 6286576"/>
              <a:gd name="connsiteX1742" fmla="*/ 4013402 w 6331249"/>
              <a:gd name="connsiteY1742" fmla="*/ 4765440 h 6286576"/>
              <a:gd name="connsiteX1743" fmla="*/ 4013402 w 6331249"/>
              <a:gd name="connsiteY1743" fmla="*/ 4739634 h 6286576"/>
              <a:gd name="connsiteX1744" fmla="*/ 4013402 w 6331249"/>
              <a:gd name="connsiteY1744" fmla="*/ 4735682 h 6286576"/>
              <a:gd name="connsiteX1745" fmla="*/ 4013402 w 6331249"/>
              <a:gd name="connsiteY1745" fmla="*/ 4731729 h 6286576"/>
              <a:gd name="connsiteX1746" fmla="*/ 4013402 w 6331249"/>
              <a:gd name="connsiteY1746" fmla="*/ 4727777 h 6286576"/>
              <a:gd name="connsiteX1747" fmla="*/ 4013402 w 6331249"/>
              <a:gd name="connsiteY1747" fmla="*/ 4723825 h 6286576"/>
              <a:gd name="connsiteX1748" fmla="*/ 4013402 w 6331249"/>
              <a:gd name="connsiteY1748" fmla="*/ 4719873 h 6286576"/>
              <a:gd name="connsiteX1749" fmla="*/ 4013402 w 6331249"/>
              <a:gd name="connsiteY1749" fmla="*/ 4715921 h 6286576"/>
              <a:gd name="connsiteX1750" fmla="*/ 4013402 w 6331249"/>
              <a:gd name="connsiteY1750" fmla="*/ 4711969 h 6286576"/>
              <a:gd name="connsiteX1751" fmla="*/ 4013402 w 6331249"/>
              <a:gd name="connsiteY1751" fmla="*/ 4708249 h 6286576"/>
              <a:gd name="connsiteX1752" fmla="*/ 4013402 w 6331249"/>
              <a:gd name="connsiteY1752" fmla="*/ 4704529 h 6286576"/>
              <a:gd name="connsiteX1753" fmla="*/ 4013402 w 6331249"/>
              <a:gd name="connsiteY1753" fmla="*/ 4700809 h 6286576"/>
              <a:gd name="connsiteX1754" fmla="*/ 4012240 w 6331249"/>
              <a:gd name="connsiteY1754" fmla="*/ 4697090 h 6286576"/>
              <a:gd name="connsiteX1755" fmla="*/ 4010845 w 6331249"/>
              <a:gd name="connsiteY1755" fmla="*/ 4693602 h 6286576"/>
              <a:gd name="connsiteX1756" fmla="*/ 4009451 w 6331249"/>
              <a:gd name="connsiteY1756" fmla="*/ 4690115 h 6286576"/>
              <a:gd name="connsiteX1757" fmla="*/ 4008056 w 6331249"/>
              <a:gd name="connsiteY1757" fmla="*/ 4686628 h 6286576"/>
              <a:gd name="connsiteX1758" fmla="*/ 4006661 w 6331249"/>
              <a:gd name="connsiteY1758" fmla="*/ 4683373 h 6286576"/>
              <a:gd name="connsiteX1759" fmla="*/ 4005034 w 6331249"/>
              <a:gd name="connsiteY1759" fmla="*/ 4680118 h 6286576"/>
              <a:gd name="connsiteX1760" fmla="*/ 4003407 w 6331249"/>
              <a:gd name="connsiteY1760" fmla="*/ 4677096 h 6286576"/>
              <a:gd name="connsiteX1761" fmla="*/ 3995503 w 6331249"/>
              <a:gd name="connsiteY1761" fmla="*/ 4675469 h 6286576"/>
              <a:gd name="connsiteX1762" fmla="*/ 3993876 w 6331249"/>
              <a:gd name="connsiteY1762" fmla="*/ 4672679 h 6286576"/>
              <a:gd name="connsiteX1763" fmla="*/ 3992016 w 6331249"/>
              <a:gd name="connsiteY1763" fmla="*/ 4669889 h 6286576"/>
              <a:gd name="connsiteX1764" fmla="*/ 3990157 w 6331249"/>
              <a:gd name="connsiteY1764" fmla="*/ 4667332 h 6286576"/>
              <a:gd name="connsiteX1765" fmla="*/ 3950406 w 6331249"/>
              <a:gd name="connsiteY1765" fmla="*/ 4612698 h 6286576"/>
              <a:gd name="connsiteX1766" fmla="*/ 3948546 w 6331249"/>
              <a:gd name="connsiteY1766" fmla="*/ 4610373 h 6286576"/>
              <a:gd name="connsiteX1767" fmla="*/ 3946687 w 6331249"/>
              <a:gd name="connsiteY1767" fmla="*/ 4608281 h 6286576"/>
              <a:gd name="connsiteX1768" fmla="*/ 3945059 w 6331249"/>
              <a:gd name="connsiteY1768" fmla="*/ 4606421 h 6286576"/>
              <a:gd name="connsiteX1769" fmla="*/ 3943432 w 6331249"/>
              <a:gd name="connsiteY1769" fmla="*/ 4604794 h 6286576"/>
              <a:gd name="connsiteX1770" fmla="*/ 3941805 w 6331249"/>
              <a:gd name="connsiteY1770" fmla="*/ 4603399 h 6286576"/>
              <a:gd name="connsiteX1771" fmla="*/ 3940178 w 6331249"/>
              <a:gd name="connsiteY1771" fmla="*/ 4602237 h 6286576"/>
              <a:gd name="connsiteX1772" fmla="*/ 3938783 w 6331249"/>
              <a:gd name="connsiteY1772" fmla="*/ 4602237 h 6286576"/>
              <a:gd name="connsiteX1773" fmla="*/ 3937388 w 6331249"/>
              <a:gd name="connsiteY1773" fmla="*/ 4602237 h 6286576"/>
              <a:gd name="connsiteX1774" fmla="*/ 3936226 w 6331249"/>
              <a:gd name="connsiteY1774" fmla="*/ 4602237 h 6286576"/>
              <a:gd name="connsiteX1775" fmla="*/ 3936226 w 6331249"/>
              <a:gd name="connsiteY1775" fmla="*/ 4602237 h 6286576"/>
              <a:gd name="connsiteX1776" fmla="*/ 3930182 w 6331249"/>
              <a:gd name="connsiteY1776" fmla="*/ 4602237 h 6286576"/>
              <a:gd name="connsiteX1777" fmla="*/ 3930182 w 6331249"/>
              <a:gd name="connsiteY1777" fmla="*/ 4602237 h 6286576"/>
              <a:gd name="connsiteX1778" fmla="*/ 3930182 w 6331249"/>
              <a:gd name="connsiteY1778" fmla="*/ 4602237 h 6286576"/>
              <a:gd name="connsiteX1779" fmla="*/ 3930182 w 6331249"/>
              <a:gd name="connsiteY1779" fmla="*/ 4602237 h 6286576"/>
              <a:gd name="connsiteX1780" fmla="*/ 3930182 w 6331249"/>
              <a:gd name="connsiteY1780" fmla="*/ 4602237 h 6286576"/>
              <a:gd name="connsiteX1781" fmla="*/ 3930182 w 6331249"/>
              <a:gd name="connsiteY1781" fmla="*/ 4602237 h 6286576"/>
              <a:gd name="connsiteX1782" fmla="*/ 3930182 w 6331249"/>
              <a:gd name="connsiteY1782" fmla="*/ 4603399 h 6286576"/>
              <a:gd name="connsiteX1783" fmla="*/ 3930182 w 6331249"/>
              <a:gd name="connsiteY1783" fmla="*/ 4604794 h 6286576"/>
              <a:gd name="connsiteX1784" fmla="*/ 3930182 w 6331249"/>
              <a:gd name="connsiteY1784" fmla="*/ 4606421 h 6286576"/>
              <a:gd name="connsiteX1785" fmla="*/ 3930182 w 6331249"/>
              <a:gd name="connsiteY1785" fmla="*/ 4608281 h 6286576"/>
              <a:gd name="connsiteX1786" fmla="*/ 3930182 w 6331249"/>
              <a:gd name="connsiteY1786" fmla="*/ 4610373 h 6286576"/>
              <a:gd name="connsiteX1787" fmla="*/ 3930182 w 6331249"/>
              <a:gd name="connsiteY1787" fmla="*/ 4612698 h 6286576"/>
              <a:gd name="connsiteX1788" fmla="*/ 3930182 w 6331249"/>
              <a:gd name="connsiteY1788" fmla="*/ 4615256 h 6286576"/>
              <a:gd name="connsiteX1789" fmla="*/ 3930182 w 6331249"/>
              <a:gd name="connsiteY1789" fmla="*/ 4618278 h 6286576"/>
              <a:gd name="connsiteX1790" fmla="*/ 3913910 w 6331249"/>
              <a:gd name="connsiteY1790" fmla="*/ 4684768 h 6286576"/>
              <a:gd name="connsiteX1791" fmla="*/ 3913910 w 6331249"/>
              <a:gd name="connsiteY1791" fmla="*/ 4688023 h 6286576"/>
              <a:gd name="connsiteX1792" fmla="*/ 3913910 w 6331249"/>
              <a:gd name="connsiteY1792" fmla="*/ 4691278 h 6286576"/>
              <a:gd name="connsiteX1793" fmla="*/ 3913910 w 6331249"/>
              <a:gd name="connsiteY1793" fmla="*/ 4694532 h 6286576"/>
              <a:gd name="connsiteX1794" fmla="*/ 3913910 w 6331249"/>
              <a:gd name="connsiteY1794" fmla="*/ 4698019 h 6286576"/>
              <a:gd name="connsiteX1795" fmla="*/ 3913910 w 6331249"/>
              <a:gd name="connsiteY1795" fmla="*/ 4723825 h 6286576"/>
              <a:gd name="connsiteX1796" fmla="*/ 3913910 w 6331249"/>
              <a:gd name="connsiteY1796" fmla="*/ 4727777 h 6286576"/>
              <a:gd name="connsiteX1797" fmla="*/ 3913910 w 6331249"/>
              <a:gd name="connsiteY1797" fmla="*/ 4731729 h 6286576"/>
              <a:gd name="connsiteX1798" fmla="*/ 3913910 w 6331249"/>
              <a:gd name="connsiteY1798" fmla="*/ 4735682 h 6286576"/>
              <a:gd name="connsiteX1799" fmla="*/ 3913910 w 6331249"/>
              <a:gd name="connsiteY1799" fmla="*/ 4739634 h 6286576"/>
              <a:gd name="connsiteX1800" fmla="*/ 3913910 w 6331249"/>
              <a:gd name="connsiteY1800" fmla="*/ 4743586 h 6286576"/>
              <a:gd name="connsiteX1801" fmla="*/ 3913910 w 6331249"/>
              <a:gd name="connsiteY1801" fmla="*/ 4747538 h 6286576"/>
              <a:gd name="connsiteX1802" fmla="*/ 3913910 w 6331249"/>
              <a:gd name="connsiteY1802" fmla="*/ 4751491 h 6286576"/>
              <a:gd name="connsiteX1803" fmla="*/ 3913910 w 6331249"/>
              <a:gd name="connsiteY1803" fmla="*/ 4755210 h 6286576"/>
              <a:gd name="connsiteX1804" fmla="*/ 3913910 w 6331249"/>
              <a:gd name="connsiteY1804" fmla="*/ 4758930 h 6286576"/>
              <a:gd name="connsiteX1805" fmla="*/ 3913910 w 6331249"/>
              <a:gd name="connsiteY1805" fmla="*/ 4762650 h 6286576"/>
              <a:gd name="connsiteX1806" fmla="*/ 3915072 w 6331249"/>
              <a:gd name="connsiteY1806" fmla="*/ 4766370 h 6286576"/>
              <a:gd name="connsiteX1807" fmla="*/ 3916467 w 6331249"/>
              <a:gd name="connsiteY1807" fmla="*/ 4769857 h 6286576"/>
              <a:gd name="connsiteX1808" fmla="*/ 3917862 w 6331249"/>
              <a:gd name="connsiteY1808" fmla="*/ 4773344 h 6286576"/>
              <a:gd name="connsiteX1809" fmla="*/ 3919257 w 6331249"/>
              <a:gd name="connsiteY1809" fmla="*/ 4776831 h 6286576"/>
              <a:gd name="connsiteX1810" fmla="*/ 3920651 w 6331249"/>
              <a:gd name="connsiteY1810" fmla="*/ 4780086 h 6286576"/>
              <a:gd name="connsiteX1811" fmla="*/ 3922279 w 6331249"/>
              <a:gd name="connsiteY1811" fmla="*/ 4783341 h 6286576"/>
              <a:gd name="connsiteX1812" fmla="*/ 3923906 w 6331249"/>
              <a:gd name="connsiteY1812" fmla="*/ 4786363 h 6286576"/>
              <a:gd name="connsiteX1813" fmla="*/ 3925533 w 6331249"/>
              <a:gd name="connsiteY1813" fmla="*/ 4789386 h 6286576"/>
              <a:gd name="connsiteX1814" fmla="*/ 3927160 w 6331249"/>
              <a:gd name="connsiteY1814" fmla="*/ 4792175 h 6286576"/>
              <a:gd name="connsiteX1815" fmla="*/ 3929020 w 6331249"/>
              <a:gd name="connsiteY1815" fmla="*/ 4794965 h 6286576"/>
              <a:gd name="connsiteX1816" fmla="*/ 3930879 w 6331249"/>
              <a:gd name="connsiteY1816" fmla="*/ 4797522 h 6286576"/>
              <a:gd name="connsiteX1817" fmla="*/ 3971327 w 6331249"/>
              <a:gd name="connsiteY1817" fmla="*/ 4852621 h 6286576"/>
              <a:gd name="connsiteX1818" fmla="*/ 3973187 w 6331249"/>
              <a:gd name="connsiteY1818" fmla="*/ 4855178 h 6286576"/>
              <a:gd name="connsiteX1819" fmla="*/ 3975047 w 6331249"/>
              <a:gd name="connsiteY1819" fmla="*/ 4857271 h 6286576"/>
              <a:gd name="connsiteX1820" fmla="*/ 3976674 w 6331249"/>
              <a:gd name="connsiteY1820" fmla="*/ 4859130 h 6286576"/>
              <a:gd name="connsiteX1821" fmla="*/ 3978301 w 6331249"/>
              <a:gd name="connsiteY1821" fmla="*/ 4860758 h 6286576"/>
              <a:gd name="connsiteX1822" fmla="*/ 3979928 w 6331249"/>
              <a:gd name="connsiteY1822" fmla="*/ 4862153 h 6286576"/>
              <a:gd name="connsiteX1823" fmla="*/ 3981555 w 6331249"/>
              <a:gd name="connsiteY1823" fmla="*/ 4863315 h 6286576"/>
              <a:gd name="connsiteX1824" fmla="*/ 3982950 w 6331249"/>
              <a:gd name="connsiteY1824" fmla="*/ 4863315 h 6286576"/>
              <a:gd name="connsiteX1825" fmla="*/ 3984345 w 6331249"/>
              <a:gd name="connsiteY1825" fmla="*/ 4863315 h 6286576"/>
              <a:gd name="connsiteX1826" fmla="*/ 3985507 w 6331249"/>
              <a:gd name="connsiteY1826" fmla="*/ 4863315 h 6286576"/>
              <a:gd name="connsiteX1827" fmla="*/ 3985507 w 6331249"/>
              <a:gd name="connsiteY1827" fmla="*/ 4863315 h 6286576"/>
              <a:gd name="connsiteX1828" fmla="*/ 3991551 w 6331249"/>
              <a:gd name="connsiteY1828" fmla="*/ 4863315 h 6286576"/>
              <a:gd name="connsiteX1829" fmla="*/ 3991551 w 6331249"/>
              <a:gd name="connsiteY1829" fmla="*/ 4863315 h 6286576"/>
              <a:gd name="connsiteX1830" fmla="*/ 3991551 w 6331249"/>
              <a:gd name="connsiteY1830" fmla="*/ 4863315 h 6286576"/>
              <a:gd name="connsiteX1831" fmla="*/ 3991551 w 6331249"/>
              <a:gd name="connsiteY1831" fmla="*/ 4863315 h 6286576"/>
              <a:gd name="connsiteX1832" fmla="*/ 3991551 w 6331249"/>
              <a:gd name="connsiteY1832" fmla="*/ 4863315 h 6286576"/>
              <a:gd name="connsiteX1833" fmla="*/ 3991551 w 6331249"/>
              <a:gd name="connsiteY1833" fmla="*/ 4863315 h 6286576"/>
              <a:gd name="connsiteX1834" fmla="*/ 3991551 w 6331249"/>
              <a:gd name="connsiteY1834" fmla="*/ 4862153 h 6286576"/>
              <a:gd name="connsiteX1835" fmla="*/ 3991551 w 6331249"/>
              <a:gd name="connsiteY1835" fmla="*/ 4860758 h 6286576"/>
              <a:gd name="connsiteX1836" fmla="*/ 3991551 w 6331249"/>
              <a:gd name="connsiteY1836" fmla="*/ 4859130 h 6286576"/>
              <a:gd name="connsiteX1837" fmla="*/ 3991551 w 6331249"/>
              <a:gd name="connsiteY1837" fmla="*/ 4857271 h 6286576"/>
              <a:gd name="connsiteX1838" fmla="*/ 3991551 w 6331249"/>
              <a:gd name="connsiteY1838" fmla="*/ 4855178 h 6286576"/>
              <a:gd name="connsiteX1839" fmla="*/ 3991551 w 6331249"/>
              <a:gd name="connsiteY1839" fmla="*/ 4852853 h 6286576"/>
              <a:gd name="connsiteX1840" fmla="*/ 3991551 w 6331249"/>
              <a:gd name="connsiteY1840" fmla="*/ 4850296 h 6286576"/>
              <a:gd name="connsiteX1841" fmla="*/ 3991551 w 6331249"/>
              <a:gd name="connsiteY1841" fmla="*/ 4847274 h 6286576"/>
              <a:gd name="connsiteX1842" fmla="*/ 3991551 w 6331249"/>
              <a:gd name="connsiteY1842" fmla="*/ 4847274 h 6286576"/>
              <a:gd name="connsiteX1843" fmla="*/ 3938783 w 6331249"/>
              <a:gd name="connsiteY1843" fmla="*/ 4496457 h 6286576"/>
              <a:gd name="connsiteX1844" fmla="*/ 3955055 w 6331249"/>
              <a:gd name="connsiteY1844" fmla="*/ 4429966 h 6286576"/>
              <a:gd name="connsiteX1845" fmla="*/ 3955055 w 6331249"/>
              <a:gd name="connsiteY1845" fmla="*/ 4426712 h 6286576"/>
              <a:gd name="connsiteX1846" fmla="*/ 3955055 w 6331249"/>
              <a:gd name="connsiteY1846" fmla="*/ 4423457 h 6286576"/>
              <a:gd name="connsiteX1847" fmla="*/ 3955055 w 6331249"/>
              <a:gd name="connsiteY1847" fmla="*/ 4420202 h 6286576"/>
              <a:gd name="connsiteX1848" fmla="*/ 3955055 w 6331249"/>
              <a:gd name="connsiteY1848" fmla="*/ 4416715 h 6286576"/>
              <a:gd name="connsiteX1849" fmla="*/ 3955055 w 6331249"/>
              <a:gd name="connsiteY1849" fmla="*/ 4390909 h 6286576"/>
              <a:gd name="connsiteX1850" fmla="*/ 3955055 w 6331249"/>
              <a:gd name="connsiteY1850" fmla="*/ 4386957 h 6286576"/>
              <a:gd name="connsiteX1851" fmla="*/ 3955055 w 6331249"/>
              <a:gd name="connsiteY1851" fmla="*/ 4383005 h 6286576"/>
              <a:gd name="connsiteX1852" fmla="*/ 3955055 w 6331249"/>
              <a:gd name="connsiteY1852" fmla="*/ 4379053 h 6286576"/>
              <a:gd name="connsiteX1853" fmla="*/ 3955055 w 6331249"/>
              <a:gd name="connsiteY1853" fmla="*/ 4375100 h 6286576"/>
              <a:gd name="connsiteX1854" fmla="*/ 3955055 w 6331249"/>
              <a:gd name="connsiteY1854" fmla="*/ 4371148 h 6286576"/>
              <a:gd name="connsiteX1855" fmla="*/ 3955055 w 6331249"/>
              <a:gd name="connsiteY1855" fmla="*/ 4367196 h 6286576"/>
              <a:gd name="connsiteX1856" fmla="*/ 3955055 w 6331249"/>
              <a:gd name="connsiteY1856" fmla="*/ 4363244 h 6286576"/>
              <a:gd name="connsiteX1857" fmla="*/ 3955055 w 6331249"/>
              <a:gd name="connsiteY1857" fmla="*/ 4359524 h 6286576"/>
              <a:gd name="connsiteX1858" fmla="*/ 3955055 w 6331249"/>
              <a:gd name="connsiteY1858" fmla="*/ 4355804 h 6286576"/>
              <a:gd name="connsiteX1859" fmla="*/ 3955055 w 6331249"/>
              <a:gd name="connsiteY1859" fmla="*/ 4352084 h 6286576"/>
              <a:gd name="connsiteX1860" fmla="*/ 3953893 w 6331249"/>
              <a:gd name="connsiteY1860" fmla="*/ 4348365 h 6286576"/>
              <a:gd name="connsiteX1861" fmla="*/ 3952498 w 6331249"/>
              <a:gd name="connsiteY1861" fmla="*/ 4344878 h 6286576"/>
              <a:gd name="connsiteX1862" fmla="*/ 3951103 w 6331249"/>
              <a:gd name="connsiteY1862" fmla="*/ 4341390 h 6286576"/>
              <a:gd name="connsiteX1863" fmla="*/ 3949709 w 6331249"/>
              <a:gd name="connsiteY1863" fmla="*/ 4337903 h 6286576"/>
              <a:gd name="connsiteX1864" fmla="*/ 3948314 w 6331249"/>
              <a:gd name="connsiteY1864" fmla="*/ 4334648 h 6286576"/>
              <a:gd name="connsiteX1865" fmla="*/ 3946687 w 6331249"/>
              <a:gd name="connsiteY1865" fmla="*/ 4331393 h 6286576"/>
              <a:gd name="connsiteX1866" fmla="*/ 3945059 w 6331249"/>
              <a:gd name="connsiteY1866" fmla="*/ 4328371 h 6286576"/>
              <a:gd name="connsiteX1867" fmla="*/ 3943432 w 6331249"/>
              <a:gd name="connsiteY1867" fmla="*/ 4325349 h 6286576"/>
              <a:gd name="connsiteX1868" fmla="*/ 3941805 w 6331249"/>
              <a:gd name="connsiteY1868" fmla="*/ 4322559 h 6286576"/>
              <a:gd name="connsiteX1869" fmla="*/ 3939945 w 6331249"/>
              <a:gd name="connsiteY1869" fmla="*/ 4319769 h 6286576"/>
              <a:gd name="connsiteX1870" fmla="*/ 3938086 w 6331249"/>
              <a:gd name="connsiteY1870" fmla="*/ 4317212 h 6286576"/>
              <a:gd name="connsiteX1871" fmla="*/ 3897638 w 6331249"/>
              <a:gd name="connsiteY1871" fmla="*/ 4262114 h 6286576"/>
              <a:gd name="connsiteX1872" fmla="*/ 3895778 w 6331249"/>
              <a:gd name="connsiteY1872" fmla="*/ 4259556 h 6286576"/>
              <a:gd name="connsiteX1873" fmla="*/ 3893919 w 6331249"/>
              <a:gd name="connsiteY1873" fmla="*/ 4257464 h 6286576"/>
              <a:gd name="connsiteX1874" fmla="*/ 3892291 w 6331249"/>
              <a:gd name="connsiteY1874" fmla="*/ 4255604 h 6286576"/>
              <a:gd name="connsiteX1875" fmla="*/ 3890664 w 6331249"/>
              <a:gd name="connsiteY1875" fmla="*/ 4253977 h 6286576"/>
              <a:gd name="connsiteX1876" fmla="*/ 3889037 w 6331249"/>
              <a:gd name="connsiteY1876" fmla="*/ 4252582 h 6286576"/>
              <a:gd name="connsiteX1877" fmla="*/ 3887410 w 6331249"/>
              <a:gd name="connsiteY1877" fmla="*/ 4251420 h 6286576"/>
              <a:gd name="connsiteX1878" fmla="*/ 3886015 w 6331249"/>
              <a:gd name="connsiteY1878" fmla="*/ 4251420 h 6286576"/>
              <a:gd name="connsiteX1879" fmla="*/ 3884620 w 6331249"/>
              <a:gd name="connsiteY1879" fmla="*/ 4251420 h 6286576"/>
              <a:gd name="connsiteX1880" fmla="*/ 3883458 w 6331249"/>
              <a:gd name="connsiteY1880" fmla="*/ 4251420 h 6286576"/>
              <a:gd name="connsiteX1881" fmla="*/ 3883458 w 6331249"/>
              <a:gd name="connsiteY1881" fmla="*/ 4251420 h 6286576"/>
              <a:gd name="connsiteX1882" fmla="*/ 3877414 w 6331249"/>
              <a:gd name="connsiteY1882" fmla="*/ 4251420 h 6286576"/>
              <a:gd name="connsiteX1883" fmla="*/ 3877414 w 6331249"/>
              <a:gd name="connsiteY1883" fmla="*/ 4251420 h 6286576"/>
              <a:gd name="connsiteX1884" fmla="*/ 3877414 w 6331249"/>
              <a:gd name="connsiteY1884" fmla="*/ 4251420 h 6286576"/>
              <a:gd name="connsiteX1885" fmla="*/ 3877414 w 6331249"/>
              <a:gd name="connsiteY1885" fmla="*/ 4251420 h 6286576"/>
              <a:gd name="connsiteX1886" fmla="*/ 3877414 w 6331249"/>
              <a:gd name="connsiteY1886" fmla="*/ 4251420 h 6286576"/>
              <a:gd name="connsiteX1887" fmla="*/ 3877414 w 6331249"/>
              <a:gd name="connsiteY1887" fmla="*/ 4251420 h 6286576"/>
              <a:gd name="connsiteX1888" fmla="*/ 3877414 w 6331249"/>
              <a:gd name="connsiteY1888" fmla="*/ 4252582 h 6286576"/>
              <a:gd name="connsiteX1889" fmla="*/ 3877414 w 6331249"/>
              <a:gd name="connsiteY1889" fmla="*/ 4253977 h 6286576"/>
              <a:gd name="connsiteX1890" fmla="*/ 3877414 w 6331249"/>
              <a:gd name="connsiteY1890" fmla="*/ 4255604 h 6286576"/>
              <a:gd name="connsiteX1891" fmla="*/ 3877414 w 6331249"/>
              <a:gd name="connsiteY1891" fmla="*/ 4257464 h 6286576"/>
              <a:gd name="connsiteX1892" fmla="*/ 3877414 w 6331249"/>
              <a:gd name="connsiteY1892" fmla="*/ 4259556 h 6286576"/>
              <a:gd name="connsiteX1893" fmla="*/ 3877414 w 6331249"/>
              <a:gd name="connsiteY1893" fmla="*/ 4261881 h 6286576"/>
              <a:gd name="connsiteX1894" fmla="*/ 3877414 w 6331249"/>
              <a:gd name="connsiteY1894" fmla="*/ 4264439 h 6286576"/>
              <a:gd name="connsiteX1895" fmla="*/ 3877414 w 6331249"/>
              <a:gd name="connsiteY1895" fmla="*/ 4267461 h 6286576"/>
              <a:gd name="connsiteX1896" fmla="*/ 3861142 w 6331249"/>
              <a:gd name="connsiteY1896" fmla="*/ 4333951 h 6286576"/>
              <a:gd name="connsiteX1897" fmla="*/ 3861142 w 6331249"/>
              <a:gd name="connsiteY1897" fmla="*/ 4337206 h 6286576"/>
              <a:gd name="connsiteX1898" fmla="*/ 3861142 w 6331249"/>
              <a:gd name="connsiteY1898" fmla="*/ 4340460 h 6286576"/>
              <a:gd name="connsiteX1899" fmla="*/ 3861142 w 6331249"/>
              <a:gd name="connsiteY1899" fmla="*/ 4343715 h 6286576"/>
              <a:gd name="connsiteX1900" fmla="*/ 3861142 w 6331249"/>
              <a:gd name="connsiteY1900" fmla="*/ 4347202 h 6286576"/>
              <a:gd name="connsiteX1901" fmla="*/ 3861142 w 6331249"/>
              <a:gd name="connsiteY1901" fmla="*/ 4373008 h 6286576"/>
              <a:gd name="connsiteX1902" fmla="*/ 3861142 w 6331249"/>
              <a:gd name="connsiteY1902" fmla="*/ 4376960 h 6286576"/>
              <a:gd name="connsiteX1903" fmla="*/ 3861142 w 6331249"/>
              <a:gd name="connsiteY1903" fmla="*/ 4380912 h 6286576"/>
              <a:gd name="connsiteX1904" fmla="*/ 3861142 w 6331249"/>
              <a:gd name="connsiteY1904" fmla="*/ 4384865 h 6286576"/>
              <a:gd name="connsiteX1905" fmla="*/ 3861142 w 6331249"/>
              <a:gd name="connsiteY1905" fmla="*/ 4388817 h 6286576"/>
              <a:gd name="connsiteX1906" fmla="*/ 3861142 w 6331249"/>
              <a:gd name="connsiteY1906" fmla="*/ 4392769 h 6286576"/>
              <a:gd name="connsiteX1907" fmla="*/ 3861142 w 6331249"/>
              <a:gd name="connsiteY1907" fmla="*/ 4396722 h 6286576"/>
              <a:gd name="connsiteX1908" fmla="*/ 3861142 w 6331249"/>
              <a:gd name="connsiteY1908" fmla="*/ 4400674 h 6286576"/>
              <a:gd name="connsiteX1909" fmla="*/ 3861142 w 6331249"/>
              <a:gd name="connsiteY1909" fmla="*/ 4404626 h 6286576"/>
              <a:gd name="connsiteX1910" fmla="*/ 3861142 w 6331249"/>
              <a:gd name="connsiteY1910" fmla="*/ 4408346 h 6286576"/>
              <a:gd name="connsiteX1911" fmla="*/ 3861142 w 6331249"/>
              <a:gd name="connsiteY1911" fmla="*/ 4412065 h 6286576"/>
              <a:gd name="connsiteX1912" fmla="*/ 3862304 w 6331249"/>
              <a:gd name="connsiteY1912" fmla="*/ 4415785 h 6286576"/>
              <a:gd name="connsiteX1913" fmla="*/ 3863699 w 6331249"/>
              <a:gd name="connsiteY1913" fmla="*/ 4419272 h 6286576"/>
              <a:gd name="connsiteX1914" fmla="*/ 3865094 w 6331249"/>
              <a:gd name="connsiteY1914" fmla="*/ 4422760 h 6286576"/>
              <a:gd name="connsiteX1915" fmla="*/ 3866488 w 6331249"/>
              <a:gd name="connsiteY1915" fmla="*/ 4426247 h 6286576"/>
              <a:gd name="connsiteX1916" fmla="*/ 3867883 w 6331249"/>
              <a:gd name="connsiteY1916" fmla="*/ 4429501 h 6286576"/>
              <a:gd name="connsiteX1917" fmla="*/ 3869510 w 6331249"/>
              <a:gd name="connsiteY1917" fmla="*/ 4432756 h 6286576"/>
              <a:gd name="connsiteX1918" fmla="*/ 3871137 w 6331249"/>
              <a:gd name="connsiteY1918" fmla="*/ 4435779 h 6286576"/>
              <a:gd name="connsiteX1919" fmla="*/ 3872765 w 6331249"/>
              <a:gd name="connsiteY1919" fmla="*/ 4438801 h 6286576"/>
              <a:gd name="connsiteX1920" fmla="*/ 3874392 w 6331249"/>
              <a:gd name="connsiteY1920" fmla="*/ 4441591 h 6286576"/>
              <a:gd name="connsiteX1921" fmla="*/ 3876252 w 6331249"/>
              <a:gd name="connsiteY1921" fmla="*/ 4444380 h 6286576"/>
              <a:gd name="connsiteX1922" fmla="*/ 3878111 w 6331249"/>
              <a:gd name="connsiteY1922" fmla="*/ 4446938 h 6286576"/>
              <a:gd name="connsiteX1923" fmla="*/ 3918559 w 6331249"/>
              <a:gd name="connsiteY1923" fmla="*/ 4502036 h 6286576"/>
              <a:gd name="connsiteX1924" fmla="*/ 3920419 w 6331249"/>
              <a:gd name="connsiteY1924" fmla="*/ 4504361 h 6286576"/>
              <a:gd name="connsiteX1925" fmla="*/ 3922279 w 6331249"/>
              <a:gd name="connsiteY1925" fmla="*/ 4506453 h 6286576"/>
              <a:gd name="connsiteX1926" fmla="*/ 3923906 w 6331249"/>
              <a:gd name="connsiteY1926" fmla="*/ 4508313 h 6286576"/>
              <a:gd name="connsiteX1927" fmla="*/ 3925533 w 6331249"/>
              <a:gd name="connsiteY1927" fmla="*/ 4509941 h 6286576"/>
              <a:gd name="connsiteX1928" fmla="*/ 3927160 w 6331249"/>
              <a:gd name="connsiteY1928" fmla="*/ 4511336 h 6286576"/>
              <a:gd name="connsiteX1929" fmla="*/ 3928787 w 6331249"/>
              <a:gd name="connsiteY1929" fmla="*/ 4512498 h 6286576"/>
              <a:gd name="connsiteX1930" fmla="*/ 3930182 w 6331249"/>
              <a:gd name="connsiteY1930" fmla="*/ 4512498 h 6286576"/>
              <a:gd name="connsiteX1931" fmla="*/ 3931577 w 6331249"/>
              <a:gd name="connsiteY1931" fmla="*/ 4512498 h 6286576"/>
              <a:gd name="connsiteX1932" fmla="*/ 3932739 w 6331249"/>
              <a:gd name="connsiteY1932" fmla="*/ 4512498 h 6286576"/>
              <a:gd name="connsiteX1933" fmla="*/ 3932739 w 6331249"/>
              <a:gd name="connsiteY1933" fmla="*/ 4512498 h 6286576"/>
              <a:gd name="connsiteX1934" fmla="*/ 3938783 w 6331249"/>
              <a:gd name="connsiteY1934" fmla="*/ 4512498 h 6286576"/>
              <a:gd name="connsiteX1935" fmla="*/ 3938783 w 6331249"/>
              <a:gd name="connsiteY1935" fmla="*/ 4512498 h 6286576"/>
              <a:gd name="connsiteX1936" fmla="*/ 3938783 w 6331249"/>
              <a:gd name="connsiteY1936" fmla="*/ 4512498 h 6286576"/>
              <a:gd name="connsiteX1937" fmla="*/ 3938783 w 6331249"/>
              <a:gd name="connsiteY1937" fmla="*/ 4512498 h 6286576"/>
              <a:gd name="connsiteX1938" fmla="*/ 3938783 w 6331249"/>
              <a:gd name="connsiteY1938" fmla="*/ 4512498 h 6286576"/>
              <a:gd name="connsiteX1939" fmla="*/ 3938783 w 6331249"/>
              <a:gd name="connsiteY1939" fmla="*/ 4512498 h 6286576"/>
              <a:gd name="connsiteX1940" fmla="*/ 3938783 w 6331249"/>
              <a:gd name="connsiteY1940" fmla="*/ 4511336 h 6286576"/>
              <a:gd name="connsiteX1941" fmla="*/ 3938783 w 6331249"/>
              <a:gd name="connsiteY1941" fmla="*/ 4509941 h 6286576"/>
              <a:gd name="connsiteX1942" fmla="*/ 3938783 w 6331249"/>
              <a:gd name="connsiteY1942" fmla="*/ 4508313 h 6286576"/>
              <a:gd name="connsiteX1943" fmla="*/ 3938783 w 6331249"/>
              <a:gd name="connsiteY1943" fmla="*/ 4506453 h 6286576"/>
              <a:gd name="connsiteX1944" fmla="*/ 3938783 w 6331249"/>
              <a:gd name="connsiteY1944" fmla="*/ 4504361 h 6286576"/>
              <a:gd name="connsiteX1945" fmla="*/ 3938783 w 6331249"/>
              <a:gd name="connsiteY1945" fmla="*/ 4502036 h 6286576"/>
              <a:gd name="connsiteX1946" fmla="*/ 3938783 w 6331249"/>
              <a:gd name="connsiteY1946" fmla="*/ 4499479 h 6286576"/>
              <a:gd name="connsiteX1947" fmla="*/ 3938783 w 6331249"/>
              <a:gd name="connsiteY1947" fmla="*/ 4496457 h 6286576"/>
              <a:gd name="connsiteX1948" fmla="*/ 3938783 w 6331249"/>
              <a:gd name="connsiteY1948" fmla="*/ 4496457 h 6286576"/>
              <a:gd name="connsiteX1949" fmla="*/ 5552978 w 6331249"/>
              <a:gd name="connsiteY1949" fmla="*/ 2423869 h 6286576"/>
              <a:gd name="connsiteX1950" fmla="*/ 5529732 w 6331249"/>
              <a:gd name="connsiteY1950" fmla="*/ 2371328 h 6286576"/>
              <a:gd name="connsiteX1951" fmla="*/ 5529732 w 6331249"/>
              <a:gd name="connsiteY1951" fmla="*/ 2369003 h 6286576"/>
              <a:gd name="connsiteX1952" fmla="*/ 5528570 w 6331249"/>
              <a:gd name="connsiteY1952" fmla="*/ 2366678 h 6286576"/>
              <a:gd name="connsiteX1953" fmla="*/ 5527175 w 6331249"/>
              <a:gd name="connsiteY1953" fmla="*/ 2364353 h 6286576"/>
              <a:gd name="connsiteX1954" fmla="*/ 5525780 w 6331249"/>
              <a:gd name="connsiteY1954" fmla="*/ 2362029 h 6286576"/>
              <a:gd name="connsiteX1955" fmla="*/ 5524153 w 6331249"/>
              <a:gd name="connsiteY1955" fmla="*/ 2359704 h 6286576"/>
              <a:gd name="connsiteX1956" fmla="*/ 5522525 w 6331249"/>
              <a:gd name="connsiteY1956" fmla="*/ 2357379 h 6286576"/>
              <a:gd name="connsiteX1957" fmla="*/ 5520665 w 6331249"/>
              <a:gd name="connsiteY1957" fmla="*/ 2355054 h 6286576"/>
              <a:gd name="connsiteX1958" fmla="*/ 5518806 w 6331249"/>
              <a:gd name="connsiteY1958" fmla="*/ 2352729 h 6286576"/>
              <a:gd name="connsiteX1959" fmla="*/ 5516947 w 6331249"/>
              <a:gd name="connsiteY1959" fmla="*/ 2350405 h 6286576"/>
              <a:gd name="connsiteX1960" fmla="*/ 5514854 w 6331249"/>
              <a:gd name="connsiteY1960" fmla="*/ 2348080 h 6286576"/>
              <a:gd name="connsiteX1961" fmla="*/ 5512762 w 6331249"/>
              <a:gd name="connsiteY1961" fmla="*/ 2345755 h 6286576"/>
              <a:gd name="connsiteX1962" fmla="*/ 5510670 w 6331249"/>
              <a:gd name="connsiteY1962" fmla="*/ 2343430 h 6286576"/>
              <a:gd name="connsiteX1963" fmla="*/ 5508345 w 6331249"/>
              <a:gd name="connsiteY1963" fmla="*/ 2341105 h 6286576"/>
              <a:gd name="connsiteX1964" fmla="*/ 5506021 w 6331249"/>
              <a:gd name="connsiteY1964" fmla="*/ 2338781 h 6286576"/>
              <a:gd name="connsiteX1965" fmla="*/ 5503696 w 6331249"/>
              <a:gd name="connsiteY1965" fmla="*/ 2336456 h 6286576"/>
              <a:gd name="connsiteX1966" fmla="*/ 5501372 w 6331249"/>
              <a:gd name="connsiteY1966" fmla="*/ 2334363 h 6286576"/>
              <a:gd name="connsiteX1967" fmla="*/ 5498815 w 6331249"/>
              <a:gd name="connsiteY1967" fmla="*/ 2332271 h 6286576"/>
              <a:gd name="connsiteX1968" fmla="*/ 5496257 w 6331249"/>
              <a:gd name="connsiteY1968" fmla="*/ 2330179 h 6286576"/>
              <a:gd name="connsiteX1969" fmla="*/ 5493701 w 6331249"/>
              <a:gd name="connsiteY1969" fmla="*/ 2328086 h 6286576"/>
              <a:gd name="connsiteX1970" fmla="*/ 5491143 w 6331249"/>
              <a:gd name="connsiteY1970" fmla="*/ 2326226 h 6286576"/>
              <a:gd name="connsiteX1971" fmla="*/ 5488587 w 6331249"/>
              <a:gd name="connsiteY1971" fmla="*/ 2324367 h 6286576"/>
              <a:gd name="connsiteX1972" fmla="*/ 5486029 w 6331249"/>
              <a:gd name="connsiteY1972" fmla="*/ 2322507 h 6286576"/>
              <a:gd name="connsiteX1973" fmla="*/ 5483473 w 6331249"/>
              <a:gd name="connsiteY1973" fmla="*/ 2320879 h 6286576"/>
              <a:gd name="connsiteX1974" fmla="*/ 5480915 w 6331249"/>
              <a:gd name="connsiteY1974" fmla="*/ 2319252 h 6286576"/>
              <a:gd name="connsiteX1975" fmla="*/ 5478358 w 6331249"/>
              <a:gd name="connsiteY1975" fmla="*/ 2317624 h 6286576"/>
              <a:gd name="connsiteX1976" fmla="*/ 5475801 w 6331249"/>
              <a:gd name="connsiteY1976" fmla="*/ 2316230 h 6286576"/>
              <a:gd name="connsiteX1977" fmla="*/ 5473244 w 6331249"/>
              <a:gd name="connsiteY1977" fmla="*/ 2314835 h 6286576"/>
              <a:gd name="connsiteX1978" fmla="*/ 5470687 w 6331249"/>
              <a:gd name="connsiteY1978" fmla="*/ 2313672 h 6286576"/>
              <a:gd name="connsiteX1979" fmla="*/ 5468130 w 6331249"/>
              <a:gd name="connsiteY1979" fmla="*/ 2313672 h 6286576"/>
              <a:gd name="connsiteX1980" fmla="*/ 5465573 w 6331249"/>
              <a:gd name="connsiteY1980" fmla="*/ 2313672 h 6286576"/>
              <a:gd name="connsiteX1981" fmla="*/ 5463016 w 6331249"/>
              <a:gd name="connsiteY1981" fmla="*/ 2313672 h 6286576"/>
              <a:gd name="connsiteX1982" fmla="*/ 5460459 w 6331249"/>
              <a:gd name="connsiteY1982" fmla="*/ 2313672 h 6286576"/>
              <a:gd name="connsiteX1983" fmla="*/ 5405599 w 6331249"/>
              <a:gd name="connsiteY1983" fmla="*/ 2297631 h 6286576"/>
              <a:gd name="connsiteX1984" fmla="*/ 5403274 w 6331249"/>
              <a:gd name="connsiteY1984" fmla="*/ 2297631 h 6286576"/>
              <a:gd name="connsiteX1985" fmla="*/ 5401182 w 6331249"/>
              <a:gd name="connsiteY1985" fmla="*/ 2297631 h 6286576"/>
              <a:gd name="connsiteX1986" fmla="*/ 5399090 w 6331249"/>
              <a:gd name="connsiteY1986" fmla="*/ 2297631 h 6286576"/>
              <a:gd name="connsiteX1987" fmla="*/ 5387467 w 6331249"/>
              <a:gd name="connsiteY1987" fmla="*/ 2297631 h 6286576"/>
              <a:gd name="connsiteX1988" fmla="*/ 5387467 w 6331249"/>
              <a:gd name="connsiteY1988" fmla="*/ 2306698 h 6286576"/>
              <a:gd name="connsiteX1989" fmla="*/ 5387467 w 6331249"/>
              <a:gd name="connsiteY1989" fmla="*/ 2308558 h 6286576"/>
              <a:gd name="connsiteX1990" fmla="*/ 5387467 w 6331249"/>
              <a:gd name="connsiteY1990" fmla="*/ 2310418 h 6286576"/>
              <a:gd name="connsiteX1991" fmla="*/ 5387467 w 6331249"/>
              <a:gd name="connsiteY1991" fmla="*/ 2312510 h 6286576"/>
              <a:gd name="connsiteX1992" fmla="*/ 5387467 w 6331249"/>
              <a:gd name="connsiteY1992" fmla="*/ 2314835 h 6286576"/>
              <a:gd name="connsiteX1993" fmla="*/ 5410713 w 6331249"/>
              <a:gd name="connsiteY1993" fmla="*/ 2367376 h 6286576"/>
              <a:gd name="connsiteX1994" fmla="*/ 5410713 w 6331249"/>
              <a:gd name="connsiteY1994" fmla="*/ 2369701 h 6286576"/>
              <a:gd name="connsiteX1995" fmla="*/ 5411875 w 6331249"/>
              <a:gd name="connsiteY1995" fmla="*/ 2372025 h 6286576"/>
              <a:gd name="connsiteX1996" fmla="*/ 5413270 w 6331249"/>
              <a:gd name="connsiteY1996" fmla="*/ 2374350 h 6286576"/>
              <a:gd name="connsiteX1997" fmla="*/ 5414664 w 6331249"/>
              <a:gd name="connsiteY1997" fmla="*/ 2376675 h 6286576"/>
              <a:gd name="connsiteX1998" fmla="*/ 5416292 w 6331249"/>
              <a:gd name="connsiteY1998" fmla="*/ 2379000 h 6286576"/>
              <a:gd name="connsiteX1999" fmla="*/ 5417919 w 6331249"/>
              <a:gd name="connsiteY1999" fmla="*/ 2381325 h 6286576"/>
              <a:gd name="connsiteX2000" fmla="*/ 5419778 w 6331249"/>
              <a:gd name="connsiteY2000" fmla="*/ 2383650 h 6286576"/>
              <a:gd name="connsiteX2001" fmla="*/ 5421638 w 6331249"/>
              <a:gd name="connsiteY2001" fmla="*/ 2385975 h 6286576"/>
              <a:gd name="connsiteX2002" fmla="*/ 5423498 w 6331249"/>
              <a:gd name="connsiteY2002" fmla="*/ 2388300 h 6286576"/>
              <a:gd name="connsiteX2003" fmla="*/ 5425590 w 6331249"/>
              <a:gd name="connsiteY2003" fmla="*/ 2390624 h 6286576"/>
              <a:gd name="connsiteX2004" fmla="*/ 5427682 w 6331249"/>
              <a:gd name="connsiteY2004" fmla="*/ 2392949 h 6286576"/>
              <a:gd name="connsiteX2005" fmla="*/ 5429775 w 6331249"/>
              <a:gd name="connsiteY2005" fmla="*/ 2395274 h 6286576"/>
              <a:gd name="connsiteX2006" fmla="*/ 5432099 w 6331249"/>
              <a:gd name="connsiteY2006" fmla="*/ 2397599 h 6286576"/>
              <a:gd name="connsiteX2007" fmla="*/ 5434423 w 6331249"/>
              <a:gd name="connsiteY2007" fmla="*/ 2399924 h 6286576"/>
              <a:gd name="connsiteX2008" fmla="*/ 5436748 w 6331249"/>
              <a:gd name="connsiteY2008" fmla="*/ 2402248 h 6286576"/>
              <a:gd name="connsiteX2009" fmla="*/ 5439305 w 6331249"/>
              <a:gd name="connsiteY2009" fmla="*/ 2404341 h 6286576"/>
              <a:gd name="connsiteX2010" fmla="*/ 5441862 w 6331249"/>
              <a:gd name="connsiteY2010" fmla="*/ 2406433 h 6286576"/>
              <a:gd name="connsiteX2011" fmla="*/ 5444419 w 6331249"/>
              <a:gd name="connsiteY2011" fmla="*/ 2408525 h 6286576"/>
              <a:gd name="connsiteX2012" fmla="*/ 5446976 w 6331249"/>
              <a:gd name="connsiteY2012" fmla="*/ 2410618 h 6286576"/>
              <a:gd name="connsiteX2013" fmla="*/ 5449533 w 6331249"/>
              <a:gd name="connsiteY2013" fmla="*/ 2412478 h 6286576"/>
              <a:gd name="connsiteX2014" fmla="*/ 5452090 w 6331249"/>
              <a:gd name="connsiteY2014" fmla="*/ 2414338 h 6286576"/>
              <a:gd name="connsiteX2015" fmla="*/ 5454647 w 6331249"/>
              <a:gd name="connsiteY2015" fmla="*/ 2416197 h 6286576"/>
              <a:gd name="connsiteX2016" fmla="*/ 5457205 w 6331249"/>
              <a:gd name="connsiteY2016" fmla="*/ 2417825 h 6286576"/>
              <a:gd name="connsiteX2017" fmla="*/ 5459761 w 6331249"/>
              <a:gd name="connsiteY2017" fmla="*/ 2419452 h 6286576"/>
              <a:gd name="connsiteX2018" fmla="*/ 5462319 w 6331249"/>
              <a:gd name="connsiteY2018" fmla="*/ 2421079 h 6286576"/>
              <a:gd name="connsiteX2019" fmla="*/ 5464875 w 6331249"/>
              <a:gd name="connsiteY2019" fmla="*/ 2422474 h 6286576"/>
              <a:gd name="connsiteX2020" fmla="*/ 5467433 w 6331249"/>
              <a:gd name="connsiteY2020" fmla="*/ 2423869 h 6286576"/>
              <a:gd name="connsiteX2021" fmla="*/ 5469990 w 6331249"/>
              <a:gd name="connsiteY2021" fmla="*/ 2425032 h 6286576"/>
              <a:gd name="connsiteX2022" fmla="*/ 5472547 w 6331249"/>
              <a:gd name="connsiteY2022" fmla="*/ 2425032 h 6286576"/>
              <a:gd name="connsiteX2023" fmla="*/ 5475104 w 6331249"/>
              <a:gd name="connsiteY2023" fmla="*/ 2425032 h 6286576"/>
              <a:gd name="connsiteX2024" fmla="*/ 5477661 w 6331249"/>
              <a:gd name="connsiteY2024" fmla="*/ 2425032 h 6286576"/>
              <a:gd name="connsiteX2025" fmla="*/ 5480218 w 6331249"/>
              <a:gd name="connsiteY2025" fmla="*/ 2425032 h 6286576"/>
              <a:gd name="connsiteX2026" fmla="*/ 5535078 w 6331249"/>
              <a:gd name="connsiteY2026" fmla="*/ 2441073 h 6286576"/>
              <a:gd name="connsiteX2027" fmla="*/ 5537402 w 6331249"/>
              <a:gd name="connsiteY2027" fmla="*/ 2441073 h 6286576"/>
              <a:gd name="connsiteX2028" fmla="*/ 5539495 w 6331249"/>
              <a:gd name="connsiteY2028" fmla="*/ 2441073 h 6286576"/>
              <a:gd name="connsiteX2029" fmla="*/ 5541587 w 6331249"/>
              <a:gd name="connsiteY2029" fmla="*/ 2441073 h 6286576"/>
              <a:gd name="connsiteX2030" fmla="*/ 5553210 w 6331249"/>
              <a:gd name="connsiteY2030" fmla="*/ 2441073 h 6286576"/>
              <a:gd name="connsiteX2031" fmla="*/ 5553210 w 6331249"/>
              <a:gd name="connsiteY2031" fmla="*/ 2432006 h 6286576"/>
              <a:gd name="connsiteX2032" fmla="*/ 5553210 w 6331249"/>
              <a:gd name="connsiteY2032" fmla="*/ 2430146 h 6286576"/>
              <a:gd name="connsiteX2033" fmla="*/ 5553210 w 6331249"/>
              <a:gd name="connsiteY2033" fmla="*/ 2428286 h 6286576"/>
              <a:gd name="connsiteX2034" fmla="*/ 5553210 w 6331249"/>
              <a:gd name="connsiteY2034" fmla="*/ 2426194 h 6286576"/>
              <a:gd name="connsiteX2035" fmla="*/ 5553210 w 6331249"/>
              <a:gd name="connsiteY2035" fmla="*/ 2423869 h 6286576"/>
              <a:gd name="connsiteX2036" fmla="*/ 5553210 w 6331249"/>
              <a:gd name="connsiteY2036" fmla="*/ 2423869 h 6286576"/>
              <a:gd name="connsiteX2037" fmla="*/ 4442289 w 6331249"/>
              <a:gd name="connsiteY2037" fmla="*/ 3477948 h 6286576"/>
              <a:gd name="connsiteX2038" fmla="*/ 4424855 w 6331249"/>
              <a:gd name="connsiteY2038" fmla="*/ 3423314 h 6286576"/>
              <a:gd name="connsiteX2039" fmla="*/ 4424855 w 6331249"/>
              <a:gd name="connsiteY2039" fmla="*/ 3420757 h 6286576"/>
              <a:gd name="connsiteX2040" fmla="*/ 4424855 w 6331249"/>
              <a:gd name="connsiteY2040" fmla="*/ 3418432 h 6286576"/>
              <a:gd name="connsiteX2041" fmla="*/ 4424855 w 6331249"/>
              <a:gd name="connsiteY2041" fmla="*/ 3415875 h 6286576"/>
              <a:gd name="connsiteX2042" fmla="*/ 4423692 w 6331249"/>
              <a:gd name="connsiteY2042" fmla="*/ 3413318 h 6286576"/>
              <a:gd name="connsiteX2043" fmla="*/ 4422530 w 6331249"/>
              <a:gd name="connsiteY2043" fmla="*/ 3410760 h 6286576"/>
              <a:gd name="connsiteX2044" fmla="*/ 4421135 w 6331249"/>
              <a:gd name="connsiteY2044" fmla="*/ 3408203 h 6286576"/>
              <a:gd name="connsiteX2045" fmla="*/ 4419741 w 6331249"/>
              <a:gd name="connsiteY2045" fmla="*/ 3405646 h 6286576"/>
              <a:gd name="connsiteX2046" fmla="*/ 4418113 w 6331249"/>
              <a:gd name="connsiteY2046" fmla="*/ 3403088 h 6286576"/>
              <a:gd name="connsiteX2047" fmla="*/ 4416486 w 6331249"/>
              <a:gd name="connsiteY2047" fmla="*/ 3400531 h 6286576"/>
              <a:gd name="connsiteX2048" fmla="*/ 4414626 w 6331249"/>
              <a:gd name="connsiteY2048" fmla="*/ 3397974 h 6286576"/>
              <a:gd name="connsiteX2049" fmla="*/ 4412767 w 6331249"/>
              <a:gd name="connsiteY2049" fmla="*/ 3395416 h 6286576"/>
              <a:gd name="connsiteX2050" fmla="*/ 4410907 w 6331249"/>
              <a:gd name="connsiteY2050" fmla="*/ 3392859 h 6286576"/>
              <a:gd name="connsiteX2051" fmla="*/ 4408815 w 6331249"/>
              <a:gd name="connsiteY2051" fmla="*/ 3390302 h 6286576"/>
              <a:gd name="connsiteX2052" fmla="*/ 4406723 w 6331249"/>
              <a:gd name="connsiteY2052" fmla="*/ 3387744 h 6286576"/>
              <a:gd name="connsiteX2053" fmla="*/ 4404631 w 6331249"/>
              <a:gd name="connsiteY2053" fmla="*/ 3385187 h 6286576"/>
              <a:gd name="connsiteX2054" fmla="*/ 4402538 w 6331249"/>
              <a:gd name="connsiteY2054" fmla="*/ 3382862 h 6286576"/>
              <a:gd name="connsiteX2055" fmla="*/ 4400214 w 6331249"/>
              <a:gd name="connsiteY2055" fmla="*/ 3380537 h 6286576"/>
              <a:gd name="connsiteX2056" fmla="*/ 4397889 w 6331249"/>
              <a:gd name="connsiteY2056" fmla="*/ 3378212 h 6286576"/>
              <a:gd name="connsiteX2057" fmla="*/ 4395565 w 6331249"/>
              <a:gd name="connsiteY2057" fmla="*/ 3375888 h 6286576"/>
              <a:gd name="connsiteX2058" fmla="*/ 4393240 w 6331249"/>
              <a:gd name="connsiteY2058" fmla="*/ 3373796 h 6286576"/>
              <a:gd name="connsiteX2059" fmla="*/ 4390916 w 6331249"/>
              <a:gd name="connsiteY2059" fmla="*/ 3371703 h 6286576"/>
              <a:gd name="connsiteX2060" fmla="*/ 4388358 w 6331249"/>
              <a:gd name="connsiteY2060" fmla="*/ 3369611 h 6286576"/>
              <a:gd name="connsiteX2061" fmla="*/ 4385801 w 6331249"/>
              <a:gd name="connsiteY2061" fmla="*/ 3367751 h 6286576"/>
              <a:gd name="connsiteX2062" fmla="*/ 4383244 w 6331249"/>
              <a:gd name="connsiteY2062" fmla="*/ 3365891 h 6286576"/>
              <a:gd name="connsiteX2063" fmla="*/ 4380688 w 6331249"/>
              <a:gd name="connsiteY2063" fmla="*/ 3364031 h 6286576"/>
              <a:gd name="connsiteX2064" fmla="*/ 4378131 w 6331249"/>
              <a:gd name="connsiteY2064" fmla="*/ 3362404 h 6286576"/>
              <a:gd name="connsiteX2065" fmla="*/ 4375574 w 6331249"/>
              <a:gd name="connsiteY2065" fmla="*/ 3360776 h 6286576"/>
              <a:gd name="connsiteX2066" fmla="*/ 4373016 w 6331249"/>
              <a:gd name="connsiteY2066" fmla="*/ 3359381 h 6286576"/>
              <a:gd name="connsiteX2067" fmla="*/ 4367437 w 6331249"/>
              <a:gd name="connsiteY2067" fmla="*/ 3357289 h 6286576"/>
              <a:gd name="connsiteX2068" fmla="*/ 4365113 w 6331249"/>
              <a:gd name="connsiteY2068" fmla="*/ 3356127 h 6286576"/>
              <a:gd name="connsiteX2069" fmla="*/ 4362788 w 6331249"/>
              <a:gd name="connsiteY2069" fmla="*/ 3356127 h 6286576"/>
              <a:gd name="connsiteX2070" fmla="*/ 4360463 w 6331249"/>
              <a:gd name="connsiteY2070" fmla="*/ 3356127 h 6286576"/>
              <a:gd name="connsiteX2071" fmla="*/ 4307463 w 6331249"/>
              <a:gd name="connsiteY2071" fmla="*/ 3334506 h 6286576"/>
              <a:gd name="connsiteX2072" fmla="*/ 4305139 w 6331249"/>
              <a:gd name="connsiteY2072" fmla="*/ 3334506 h 6286576"/>
              <a:gd name="connsiteX2073" fmla="*/ 4303046 w 6331249"/>
              <a:gd name="connsiteY2073" fmla="*/ 3334506 h 6286576"/>
              <a:gd name="connsiteX2074" fmla="*/ 4301186 w 6331249"/>
              <a:gd name="connsiteY2074" fmla="*/ 3334506 h 6286576"/>
              <a:gd name="connsiteX2075" fmla="*/ 4299327 w 6331249"/>
              <a:gd name="connsiteY2075" fmla="*/ 3334506 h 6286576"/>
              <a:gd name="connsiteX2076" fmla="*/ 4289331 w 6331249"/>
              <a:gd name="connsiteY2076" fmla="*/ 3334506 h 6286576"/>
              <a:gd name="connsiteX2077" fmla="*/ 4289331 w 6331249"/>
              <a:gd name="connsiteY2077" fmla="*/ 3345200 h 6286576"/>
              <a:gd name="connsiteX2078" fmla="*/ 4289331 w 6331249"/>
              <a:gd name="connsiteY2078" fmla="*/ 3347293 h 6286576"/>
              <a:gd name="connsiteX2079" fmla="*/ 4289331 w 6331249"/>
              <a:gd name="connsiteY2079" fmla="*/ 3349385 h 6286576"/>
              <a:gd name="connsiteX2080" fmla="*/ 4289331 w 6331249"/>
              <a:gd name="connsiteY2080" fmla="*/ 3351709 h 6286576"/>
              <a:gd name="connsiteX2081" fmla="*/ 4306998 w 6331249"/>
              <a:gd name="connsiteY2081" fmla="*/ 3406343 h 6286576"/>
              <a:gd name="connsiteX2082" fmla="*/ 4306998 w 6331249"/>
              <a:gd name="connsiteY2082" fmla="*/ 3408900 h 6286576"/>
              <a:gd name="connsiteX2083" fmla="*/ 4306998 w 6331249"/>
              <a:gd name="connsiteY2083" fmla="*/ 3411225 h 6286576"/>
              <a:gd name="connsiteX2084" fmla="*/ 4306998 w 6331249"/>
              <a:gd name="connsiteY2084" fmla="*/ 3413782 h 6286576"/>
              <a:gd name="connsiteX2085" fmla="*/ 4308160 w 6331249"/>
              <a:gd name="connsiteY2085" fmla="*/ 3416340 h 6286576"/>
              <a:gd name="connsiteX2086" fmla="*/ 4309555 w 6331249"/>
              <a:gd name="connsiteY2086" fmla="*/ 3418897 h 6286576"/>
              <a:gd name="connsiteX2087" fmla="*/ 4310950 w 6331249"/>
              <a:gd name="connsiteY2087" fmla="*/ 3421454 h 6286576"/>
              <a:gd name="connsiteX2088" fmla="*/ 4312345 w 6331249"/>
              <a:gd name="connsiteY2088" fmla="*/ 3424012 h 6286576"/>
              <a:gd name="connsiteX2089" fmla="*/ 4313972 w 6331249"/>
              <a:gd name="connsiteY2089" fmla="*/ 3426569 h 6286576"/>
              <a:gd name="connsiteX2090" fmla="*/ 4320946 w 6331249"/>
              <a:gd name="connsiteY2090" fmla="*/ 3427034 h 6286576"/>
              <a:gd name="connsiteX2091" fmla="*/ 4322805 w 6331249"/>
              <a:gd name="connsiteY2091" fmla="*/ 3429591 h 6286576"/>
              <a:gd name="connsiteX2092" fmla="*/ 4324665 w 6331249"/>
              <a:gd name="connsiteY2092" fmla="*/ 3432149 h 6286576"/>
              <a:gd name="connsiteX2093" fmla="*/ 4326525 w 6331249"/>
              <a:gd name="connsiteY2093" fmla="*/ 3434706 h 6286576"/>
              <a:gd name="connsiteX2094" fmla="*/ 4328617 w 6331249"/>
              <a:gd name="connsiteY2094" fmla="*/ 3437263 h 6286576"/>
              <a:gd name="connsiteX2095" fmla="*/ 4330709 w 6331249"/>
              <a:gd name="connsiteY2095" fmla="*/ 3439821 h 6286576"/>
              <a:gd name="connsiteX2096" fmla="*/ 4332801 w 6331249"/>
              <a:gd name="connsiteY2096" fmla="*/ 3442378 h 6286576"/>
              <a:gd name="connsiteX2097" fmla="*/ 4334893 w 6331249"/>
              <a:gd name="connsiteY2097" fmla="*/ 3444703 h 6286576"/>
              <a:gd name="connsiteX2098" fmla="*/ 4337218 w 6331249"/>
              <a:gd name="connsiteY2098" fmla="*/ 3447028 h 6286576"/>
              <a:gd name="connsiteX2099" fmla="*/ 4339542 w 6331249"/>
              <a:gd name="connsiteY2099" fmla="*/ 3449353 h 6286576"/>
              <a:gd name="connsiteX2100" fmla="*/ 4341867 w 6331249"/>
              <a:gd name="connsiteY2100" fmla="*/ 3451677 h 6286576"/>
              <a:gd name="connsiteX2101" fmla="*/ 4344191 w 6331249"/>
              <a:gd name="connsiteY2101" fmla="*/ 3453769 h 6286576"/>
              <a:gd name="connsiteX2102" fmla="*/ 4346516 w 6331249"/>
              <a:gd name="connsiteY2102" fmla="*/ 3455862 h 6286576"/>
              <a:gd name="connsiteX2103" fmla="*/ 4349073 w 6331249"/>
              <a:gd name="connsiteY2103" fmla="*/ 3457954 h 6286576"/>
              <a:gd name="connsiteX2104" fmla="*/ 4351630 w 6331249"/>
              <a:gd name="connsiteY2104" fmla="*/ 3459814 h 6286576"/>
              <a:gd name="connsiteX2105" fmla="*/ 4354187 w 6331249"/>
              <a:gd name="connsiteY2105" fmla="*/ 3461674 h 6286576"/>
              <a:gd name="connsiteX2106" fmla="*/ 4356744 w 6331249"/>
              <a:gd name="connsiteY2106" fmla="*/ 3463534 h 6286576"/>
              <a:gd name="connsiteX2107" fmla="*/ 4359301 w 6331249"/>
              <a:gd name="connsiteY2107" fmla="*/ 3465161 h 6286576"/>
              <a:gd name="connsiteX2108" fmla="*/ 4361858 w 6331249"/>
              <a:gd name="connsiteY2108" fmla="*/ 3466789 h 6286576"/>
              <a:gd name="connsiteX2109" fmla="*/ 4364415 w 6331249"/>
              <a:gd name="connsiteY2109" fmla="*/ 3468184 h 6286576"/>
              <a:gd name="connsiteX2110" fmla="*/ 4366740 w 6331249"/>
              <a:gd name="connsiteY2110" fmla="*/ 3469579 h 6286576"/>
              <a:gd name="connsiteX2111" fmla="*/ 4369065 w 6331249"/>
              <a:gd name="connsiteY2111" fmla="*/ 3470741 h 6286576"/>
              <a:gd name="connsiteX2112" fmla="*/ 4371389 w 6331249"/>
              <a:gd name="connsiteY2112" fmla="*/ 3470741 h 6286576"/>
              <a:gd name="connsiteX2113" fmla="*/ 4373714 w 6331249"/>
              <a:gd name="connsiteY2113" fmla="*/ 3470741 h 6286576"/>
              <a:gd name="connsiteX2114" fmla="*/ 4426714 w 6331249"/>
              <a:gd name="connsiteY2114" fmla="*/ 3492362 h 6286576"/>
              <a:gd name="connsiteX2115" fmla="*/ 4429039 w 6331249"/>
              <a:gd name="connsiteY2115" fmla="*/ 3492362 h 6286576"/>
              <a:gd name="connsiteX2116" fmla="*/ 4431131 w 6331249"/>
              <a:gd name="connsiteY2116" fmla="*/ 3492362 h 6286576"/>
              <a:gd name="connsiteX2117" fmla="*/ 4432991 w 6331249"/>
              <a:gd name="connsiteY2117" fmla="*/ 3492362 h 6286576"/>
              <a:gd name="connsiteX2118" fmla="*/ 4434850 w 6331249"/>
              <a:gd name="connsiteY2118" fmla="*/ 3492362 h 6286576"/>
              <a:gd name="connsiteX2119" fmla="*/ 4444846 w 6331249"/>
              <a:gd name="connsiteY2119" fmla="*/ 3492362 h 6286576"/>
              <a:gd name="connsiteX2120" fmla="*/ 4444846 w 6331249"/>
              <a:gd name="connsiteY2120" fmla="*/ 3481668 h 6286576"/>
              <a:gd name="connsiteX2121" fmla="*/ 4444846 w 6331249"/>
              <a:gd name="connsiteY2121" fmla="*/ 3479575 h 6286576"/>
              <a:gd name="connsiteX2122" fmla="*/ 4444846 w 6331249"/>
              <a:gd name="connsiteY2122" fmla="*/ 3477483 h 6286576"/>
              <a:gd name="connsiteX2123" fmla="*/ 4444846 w 6331249"/>
              <a:gd name="connsiteY2123" fmla="*/ 3475158 h 6286576"/>
              <a:gd name="connsiteX2124" fmla="*/ 4444846 w 6331249"/>
              <a:gd name="connsiteY2124" fmla="*/ 3475158 h 6286576"/>
              <a:gd name="connsiteX2125" fmla="*/ 4635230 w 6331249"/>
              <a:gd name="connsiteY2125" fmla="*/ 3722288 h 6286576"/>
              <a:gd name="connsiteX2126" fmla="*/ 4617796 w 6331249"/>
              <a:gd name="connsiteY2126" fmla="*/ 3667654 h 6286576"/>
              <a:gd name="connsiteX2127" fmla="*/ 4617796 w 6331249"/>
              <a:gd name="connsiteY2127" fmla="*/ 3665097 h 6286576"/>
              <a:gd name="connsiteX2128" fmla="*/ 4617796 w 6331249"/>
              <a:gd name="connsiteY2128" fmla="*/ 3662772 h 6286576"/>
              <a:gd name="connsiteX2129" fmla="*/ 4617796 w 6331249"/>
              <a:gd name="connsiteY2129" fmla="*/ 3660215 h 6286576"/>
              <a:gd name="connsiteX2130" fmla="*/ 4616633 w 6331249"/>
              <a:gd name="connsiteY2130" fmla="*/ 3657657 h 6286576"/>
              <a:gd name="connsiteX2131" fmla="*/ 4615471 w 6331249"/>
              <a:gd name="connsiteY2131" fmla="*/ 3655100 h 6286576"/>
              <a:gd name="connsiteX2132" fmla="*/ 4614076 w 6331249"/>
              <a:gd name="connsiteY2132" fmla="*/ 3652543 h 6286576"/>
              <a:gd name="connsiteX2133" fmla="*/ 4612681 w 6331249"/>
              <a:gd name="connsiteY2133" fmla="*/ 3649985 h 6286576"/>
              <a:gd name="connsiteX2134" fmla="*/ 4611054 w 6331249"/>
              <a:gd name="connsiteY2134" fmla="*/ 3647428 h 6286576"/>
              <a:gd name="connsiteX2135" fmla="*/ 4609427 w 6331249"/>
              <a:gd name="connsiteY2135" fmla="*/ 3644871 h 6286576"/>
              <a:gd name="connsiteX2136" fmla="*/ 4607567 w 6331249"/>
              <a:gd name="connsiteY2136" fmla="*/ 3642313 h 6286576"/>
              <a:gd name="connsiteX2137" fmla="*/ 4605708 w 6331249"/>
              <a:gd name="connsiteY2137" fmla="*/ 3639756 h 6286576"/>
              <a:gd name="connsiteX2138" fmla="*/ 4599896 w 6331249"/>
              <a:gd name="connsiteY2138" fmla="*/ 3636269 h 6286576"/>
              <a:gd name="connsiteX2139" fmla="*/ 4597804 w 6331249"/>
              <a:gd name="connsiteY2139" fmla="*/ 3633712 h 6286576"/>
              <a:gd name="connsiteX2140" fmla="*/ 4595712 w 6331249"/>
              <a:gd name="connsiteY2140" fmla="*/ 3631154 h 6286576"/>
              <a:gd name="connsiteX2141" fmla="*/ 4593620 w 6331249"/>
              <a:gd name="connsiteY2141" fmla="*/ 3628597 h 6286576"/>
              <a:gd name="connsiteX2142" fmla="*/ 4591528 w 6331249"/>
              <a:gd name="connsiteY2142" fmla="*/ 3626272 h 6286576"/>
              <a:gd name="connsiteX2143" fmla="*/ 4589203 w 6331249"/>
              <a:gd name="connsiteY2143" fmla="*/ 3623947 h 6286576"/>
              <a:gd name="connsiteX2144" fmla="*/ 4586879 w 6331249"/>
              <a:gd name="connsiteY2144" fmla="*/ 3621622 h 6286576"/>
              <a:gd name="connsiteX2145" fmla="*/ 4584554 w 6331249"/>
              <a:gd name="connsiteY2145" fmla="*/ 3619298 h 6286576"/>
              <a:gd name="connsiteX2146" fmla="*/ 4582229 w 6331249"/>
              <a:gd name="connsiteY2146" fmla="*/ 3617205 h 6286576"/>
              <a:gd name="connsiteX2147" fmla="*/ 4579905 w 6331249"/>
              <a:gd name="connsiteY2147" fmla="*/ 3615113 h 6286576"/>
              <a:gd name="connsiteX2148" fmla="*/ 4577580 w 6331249"/>
              <a:gd name="connsiteY2148" fmla="*/ 3613021 h 6286576"/>
              <a:gd name="connsiteX2149" fmla="*/ 4576650 w 6331249"/>
              <a:gd name="connsiteY2149" fmla="*/ 3613021 h 6286576"/>
              <a:gd name="connsiteX2150" fmla="*/ 4574093 w 6331249"/>
              <a:gd name="connsiteY2150" fmla="*/ 3611161 h 6286576"/>
              <a:gd name="connsiteX2151" fmla="*/ 4571536 w 6331249"/>
              <a:gd name="connsiteY2151" fmla="*/ 3609301 h 6286576"/>
              <a:gd name="connsiteX2152" fmla="*/ 4568979 w 6331249"/>
              <a:gd name="connsiteY2152" fmla="*/ 3607674 h 6286576"/>
              <a:gd name="connsiteX2153" fmla="*/ 4566422 w 6331249"/>
              <a:gd name="connsiteY2153" fmla="*/ 3606046 h 6286576"/>
              <a:gd name="connsiteX2154" fmla="*/ 4563865 w 6331249"/>
              <a:gd name="connsiteY2154" fmla="*/ 3604651 h 6286576"/>
              <a:gd name="connsiteX2155" fmla="*/ 4561541 w 6331249"/>
              <a:gd name="connsiteY2155" fmla="*/ 3603256 h 6286576"/>
              <a:gd name="connsiteX2156" fmla="*/ 4559216 w 6331249"/>
              <a:gd name="connsiteY2156" fmla="*/ 3602094 h 6286576"/>
              <a:gd name="connsiteX2157" fmla="*/ 4556891 w 6331249"/>
              <a:gd name="connsiteY2157" fmla="*/ 3602094 h 6286576"/>
              <a:gd name="connsiteX2158" fmla="*/ 4554567 w 6331249"/>
              <a:gd name="connsiteY2158" fmla="*/ 3602094 h 6286576"/>
              <a:gd name="connsiteX2159" fmla="*/ 4501566 w 6331249"/>
              <a:gd name="connsiteY2159" fmla="*/ 3580473 h 6286576"/>
              <a:gd name="connsiteX2160" fmla="*/ 4499241 w 6331249"/>
              <a:gd name="connsiteY2160" fmla="*/ 3580473 h 6286576"/>
              <a:gd name="connsiteX2161" fmla="*/ 4497149 w 6331249"/>
              <a:gd name="connsiteY2161" fmla="*/ 3580473 h 6286576"/>
              <a:gd name="connsiteX2162" fmla="*/ 4495290 w 6331249"/>
              <a:gd name="connsiteY2162" fmla="*/ 3580473 h 6286576"/>
              <a:gd name="connsiteX2163" fmla="*/ 4493430 w 6331249"/>
              <a:gd name="connsiteY2163" fmla="*/ 3580473 h 6286576"/>
              <a:gd name="connsiteX2164" fmla="*/ 4483667 w 6331249"/>
              <a:gd name="connsiteY2164" fmla="*/ 3580473 h 6286576"/>
              <a:gd name="connsiteX2165" fmla="*/ 4483667 w 6331249"/>
              <a:gd name="connsiteY2165" fmla="*/ 3591167 h 6286576"/>
              <a:gd name="connsiteX2166" fmla="*/ 4483667 w 6331249"/>
              <a:gd name="connsiteY2166" fmla="*/ 3593259 h 6286576"/>
              <a:gd name="connsiteX2167" fmla="*/ 4483667 w 6331249"/>
              <a:gd name="connsiteY2167" fmla="*/ 3595352 h 6286576"/>
              <a:gd name="connsiteX2168" fmla="*/ 4483667 w 6331249"/>
              <a:gd name="connsiteY2168" fmla="*/ 3597677 h 6286576"/>
              <a:gd name="connsiteX2169" fmla="*/ 4501333 w 6331249"/>
              <a:gd name="connsiteY2169" fmla="*/ 3652310 h 6286576"/>
              <a:gd name="connsiteX2170" fmla="*/ 4501333 w 6331249"/>
              <a:gd name="connsiteY2170" fmla="*/ 3654868 h 6286576"/>
              <a:gd name="connsiteX2171" fmla="*/ 4501333 w 6331249"/>
              <a:gd name="connsiteY2171" fmla="*/ 3657192 h 6286576"/>
              <a:gd name="connsiteX2172" fmla="*/ 4501333 w 6331249"/>
              <a:gd name="connsiteY2172" fmla="*/ 3659750 h 6286576"/>
              <a:gd name="connsiteX2173" fmla="*/ 4502496 w 6331249"/>
              <a:gd name="connsiteY2173" fmla="*/ 3662307 h 6286576"/>
              <a:gd name="connsiteX2174" fmla="*/ 4506913 w 6331249"/>
              <a:gd name="connsiteY2174" fmla="*/ 3659517 h 6286576"/>
              <a:gd name="connsiteX2175" fmla="*/ 4508307 w 6331249"/>
              <a:gd name="connsiteY2175" fmla="*/ 3662075 h 6286576"/>
              <a:gd name="connsiteX2176" fmla="*/ 4509702 w 6331249"/>
              <a:gd name="connsiteY2176" fmla="*/ 3664632 h 6286576"/>
              <a:gd name="connsiteX2177" fmla="*/ 4511329 w 6331249"/>
              <a:gd name="connsiteY2177" fmla="*/ 3667189 h 6286576"/>
              <a:gd name="connsiteX2178" fmla="*/ 4512956 w 6331249"/>
              <a:gd name="connsiteY2178" fmla="*/ 3669747 h 6286576"/>
              <a:gd name="connsiteX2179" fmla="*/ 4514816 w 6331249"/>
              <a:gd name="connsiteY2179" fmla="*/ 3672304 h 6286576"/>
              <a:gd name="connsiteX2180" fmla="*/ 4516676 w 6331249"/>
              <a:gd name="connsiteY2180" fmla="*/ 3674861 h 6286576"/>
              <a:gd name="connsiteX2181" fmla="*/ 4518536 w 6331249"/>
              <a:gd name="connsiteY2181" fmla="*/ 3677419 h 6286576"/>
              <a:gd name="connsiteX2182" fmla="*/ 4520628 w 6331249"/>
              <a:gd name="connsiteY2182" fmla="*/ 3679976 h 6286576"/>
              <a:gd name="connsiteX2183" fmla="*/ 4522720 w 6331249"/>
              <a:gd name="connsiteY2183" fmla="*/ 3682533 h 6286576"/>
              <a:gd name="connsiteX2184" fmla="*/ 4524812 w 6331249"/>
              <a:gd name="connsiteY2184" fmla="*/ 3685090 h 6286576"/>
              <a:gd name="connsiteX2185" fmla="*/ 4526904 w 6331249"/>
              <a:gd name="connsiteY2185" fmla="*/ 3687415 h 6286576"/>
              <a:gd name="connsiteX2186" fmla="*/ 4529229 w 6331249"/>
              <a:gd name="connsiteY2186" fmla="*/ 3689740 h 6286576"/>
              <a:gd name="connsiteX2187" fmla="*/ 4531553 w 6331249"/>
              <a:gd name="connsiteY2187" fmla="*/ 3692065 h 6286576"/>
              <a:gd name="connsiteX2188" fmla="*/ 4533878 w 6331249"/>
              <a:gd name="connsiteY2188" fmla="*/ 3694390 h 6286576"/>
              <a:gd name="connsiteX2189" fmla="*/ 4536202 w 6331249"/>
              <a:gd name="connsiteY2189" fmla="*/ 3696482 h 6286576"/>
              <a:gd name="connsiteX2190" fmla="*/ 4538527 w 6331249"/>
              <a:gd name="connsiteY2190" fmla="*/ 3698574 h 6286576"/>
              <a:gd name="connsiteX2191" fmla="*/ 4541084 w 6331249"/>
              <a:gd name="connsiteY2191" fmla="*/ 3700667 h 6286576"/>
              <a:gd name="connsiteX2192" fmla="*/ 4543641 w 6331249"/>
              <a:gd name="connsiteY2192" fmla="*/ 3702527 h 6286576"/>
              <a:gd name="connsiteX2193" fmla="*/ 4546198 w 6331249"/>
              <a:gd name="connsiteY2193" fmla="*/ 3704386 h 6286576"/>
              <a:gd name="connsiteX2194" fmla="*/ 4548755 w 6331249"/>
              <a:gd name="connsiteY2194" fmla="*/ 3706246 h 6286576"/>
              <a:gd name="connsiteX2195" fmla="*/ 4551312 w 6331249"/>
              <a:gd name="connsiteY2195" fmla="*/ 3707874 h 6286576"/>
              <a:gd name="connsiteX2196" fmla="*/ 4553869 w 6331249"/>
              <a:gd name="connsiteY2196" fmla="*/ 3709501 h 6286576"/>
              <a:gd name="connsiteX2197" fmla="*/ 4556426 w 6331249"/>
              <a:gd name="connsiteY2197" fmla="*/ 3710896 h 6286576"/>
              <a:gd name="connsiteX2198" fmla="*/ 4558751 w 6331249"/>
              <a:gd name="connsiteY2198" fmla="*/ 3712291 h 6286576"/>
              <a:gd name="connsiteX2199" fmla="*/ 4561076 w 6331249"/>
              <a:gd name="connsiteY2199" fmla="*/ 3713453 h 6286576"/>
              <a:gd name="connsiteX2200" fmla="*/ 4563400 w 6331249"/>
              <a:gd name="connsiteY2200" fmla="*/ 3713453 h 6286576"/>
              <a:gd name="connsiteX2201" fmla="*/ 4565725 w 6331249"/>
              <a:gd name="connsiteY2201" fmla="*/ 3713453 h 6286576"/>
              <a:gd name="connsiteX2202" fmla="*/ 4618725 w 6331249"/>
              <a:gd name="connsiteY2202" fmla="*/ 3735074 h 6286576"/>
              <a:gd name="connsiteX2203" fmla="*/ 4621050 w 6331249"/>
              <a:gd name="connsiteY2203" fmla="*/ 3735074 h 6286576"/>
              <a:gd name="connsiteX2204" fmla="*/ 4623142 w 6331249"/>
              <a:gd name="connsiteY2204" fmla="*/ 3735074 h 6286576"/>
              <a:gd name="connsiteX2205" fmla="*/ 4625002 w 6331249"/>
              <a:gd name="connsiteY2205" fmla="*/ 3735074 h 6286576"/>
              <a:gd name="connsiteX2206" fmla="*/ 4626861 w 6331249"/>
              <a:gd name="connsiteY2206" fmla="*/ 3735074 h 6286576"/>
              <a:gd name="connsiteX2207" fmla="*/ 4636857 w 6331249"/>
              <a:gd name="connsiteY2207" fmla="*/ 3735074 h 6286576"/>
              <a:gd name="connsiteX2208" fmla="*/ 4636857 w 6331249"/>
              <a:gd name="connsiteY2208" fmla="*/ 3729262 h 6286576"/>
              <a:gd name="connsiteX2209" fmla="*/ 4636857 w 6331249"/>
              <a:gd name="connsiteY2209" fmla="*/ 3727170 h 6286576"/>
              <a:gd name="connsiteX2210" fmla="*/ 4636857 w 6331249"/>
              <a:gd name="connsiteY2210" fmla="*/ 3725078 h 6286576"/>
              <a:gd name="connsiteX2211" fmla="*/ 4636857 w 6331249"/>
              <a:gd name="connsiteY2211" fmla="*/ 3722753 h 6286576"/>
              <a:gd name="connsiteX2212" fmla="*/ 4636857 w 6331249"/>
              <a:gd name="connsiteY2212" fmla="*/ 3722753 h 6286576"/>
              <a:gd name="connsiteX2213" fmla="*/ 4815153 w 6331249"/>
              <a:gd name="connsiteY2213" fmla="*/ 3954771 h 6286576"/>
              <a:gd name="connsiteX2214" fmla="*/ 4797486 w 6331249"/>
              <a:gd name="connsiteY2214" fmla="*/ 3900137 h 6286576"/>
              <a:gd name="connsiteX2215" fmla="*/ 4797486 w 6331249"/>
              <a:gd name="connsiteY2215" fmla="*/ 3897580 h 6286576"/>
              <a:gd name="connsiteX2216" fmla="*/ 4797486 w 6331249"/>
              <a:gd name="connsiteY2216" fmla="*/ 3895255 h 6286576"/>
              <a:gd name="connsiteX2217" fmla="*/ 4797486 w 6331249"/>
              <a:gd name="connsiteY2217" fmla="*/ 3892698 h 6286576"/>
              <a:gd name="connsiteX2218" fmla="*/ 4796324 w 6331249"/>
              <a:gd name="connsiteY2218" fmla="*/ 3890140 h 6286576"/>
              <a:gd name="connsiteX2219" fmla="*/ 4795161 w 6331249"/>
              <a:gd name="connsiteY2219" fmla="*/ 3887583 h 6286576"/>
              <a:gd name="connsiteX2220" fmla="*/ 4793767 w 6331249"/>
              <a:gd name="connsiteY2220" fmla="*/ 3885026 h 6286576"/>
              <a:gd name="connsiteX2221" fmla="*/ 4792372 w 6331249"/>
              <a:gd name="connsiteY2221" fmla="*/ 3882468 h 6286576"/>
              <a:gd name="connsiteX2222" fmla="*/ 4790745 w 6331249"/>
              <a:gd name="connsiteY2222" fmla="*/ 3879911 h 6286576"/>
              <a:gd name="connsiteX2223" fmla="*/ 4789118 w 6331249"/>
              <a:gd name="connsiteY2223" fmla="*/ 3877354 h 6286576"/>
              <a:gd name="connsiteX2224" fmla="*/ 4787258 w 6331249"/>
              <a:gd name="connsiteY2224" fmla="*/ 3874796 h 6286576"/>
              <a:gd name="connsiteX2225" fmla="*/ 4785398 w 6331249"/>
              <a:gd name="connsiteY2225" fmla="*/ 3872239 h 6286576"/>
              <a:gd name="connsiteX2226" fmla="*/ 4783539 w 6331249"/>
              <a:gd name="connsiteY2226" fmla="*/ 3869682 h 6286576"/>
              <a:gd name="connsiteX2227" fmla="*/ 4781446 w 6331249"/>
              <a:gd name="connsiteY2227" fmla="*/ 3867124 h 6286576"/>
              <a:gd name="connsiteX2228" fmla="*/ 4779354 w 6331249"/>
              <a:gd name="connsiteY2228" fmla="*/ 3864567 h 6286576"/>
              <a:gd name="connsiteX2229" fmla="*/ 4777262 w 6331249"/>
              <a:gd name="connsiteY2229" fmla="*/ 3862010 h 6286576"/>
              <a:gd name="connsiteX2230" fmla="*/ 4775170 w 6331249"/>
              <a:gd name="connsiteY2230" fmla="*/ 3859685 h 6286576"/>
              <a:gd name="connsiteX2231" fmla="*/ 4772846 w 6331249"/>
              <a:gd name="connsiteY2231" fmla="*/ 3857360 h 6286576"/>
              <a:gd name="connsiteX2232" fmla="*/ 4770521 w 6331249"/>
              <a:gd name="connsiteY2232" fmla="*/ 3855036 h 6286576"/>
              <a:gd name="connsiteX2233" fmla="*/ 4768197 w 6331249"/>
              <a:gd name="connsiteY2233" fmla="*/ 3852711 h 6286576"/>
              <a:gd name="connsiteX2234" fmla="*/ 4765872 w 6331249"/>
              <a:gd name="connsiteY2234" fmla="*/ 3850618 h 6286576"/>
              <a:gd name="connsiteX2235" fmla="*/ 4763547 w 6331249"/>
              <a:gd name="connsiteY2235" fmla="*/ 3848526 h 6286576"/>
              <a:gd name="connsiteX2236" fmla="*/ 4761223 w 6331249"/>
              <a:gd name="connsiteY2236" fmla="*/ 3846433 h 6286576"/>
              <a:gd name="connsiteX2237" fmla="*/ 4758666 w 6331249"/>
              <a:gd name="connsiteY2237" fmla="*/ 3844574 h 6286576"/>
              <a:gd name="connsiteX2238" fmla="*/ 4756109 w 6331249"/>
              <a:gd name="connsiteY2238" fmla="*/ 3842714 h 6286576"/>
              <a:gd name="connsiteX2239" fmla="*/ 4753552 w 6331249"/>
              <a:gd name="connsiteY2239" fmla="*/ 3840854 h 6286576"/>
              <a:gd name="connsiteX2240" fmla="*/ 4750994 w 6331249"/>
              <a:gd name="connsiteY2240" fmla="*/ 3839227 h 6286576"/>
              <a:gd name="connsiteX2241" fmla="*/ 4748437 w 6331249"/>
              <a:gd name="connsiteY2241" fmla="*/ 3837599 h 6286576"/>
              <a:gd name="connsiteX2242" fmla="*/ 4745880 w 6331249"/>
              <a:gd name="connsiteY2242" fmla="*/ 3836205 h 6286576"/>
              <a:gd name="connsiteX2243" fmla="*/ 4743556 w 6331249"/>
              <a:gd name="connsiteY2243" fmla="*/ 3834809 h 6286576"/>
              <a:gd name="connsiteX2244" fmla="*/ 4741231 w 6331249"/>
              <a:gd name="connsiteY2244" fmla="*/ 3833647 h 6286576"/>
              <a:gd name="connsiteX2245" fmla="*/ 4738906 w 6331249"/>
              <a:gd name="connsiteY2245" fmla="*/ 3833647 h 6286576"/>
              <a:gd name="connsiteX2246" fmla="*/ 4736582 w 6331249"/>
              <a:gd name="connsiteY2246" fmla="*/ 3833647 h 6286576"/>
              <a:gd name="connsiteX2247" fmla="*/ 4683582 w 6331249"/>
              <a:gd name="connsiteY2247" fmla="*/ 3812026 h 6286576"/>
              <a:gd name="connsiteX2248" fmla="*/ 4681257 w 6331249"/>
              <a:gd name="connsiteY2248" fmla="*/ 3812026 h 6286576"/>
              <a:gd name="connsiteX2249" fmla="*/ 4679165 w 6331249"/>
              <a:gd name="connsiteY2249" fmla="*/ 3812026 h 6286576"/>
              <a:gd name="connsiteX2250" fmla="*/ 4677305 w 6331249"/>
              <a:gd name="connsiteY2250" fmla="*/ 3812026 h 6286576"/>
              <a:gd name="connsiteX2251" fmla="*/ 4675445 w 6331249"/>
              <a:gd name="connsiteY2251" fmla="*/ 3812026 h 6286576"/>
              <a:gd name="connsiteX2252" fmla="*/ 4662660 w 6331249"/>
              <a:gd name="connsiteY2252" fmla="*/ 3812026 h 6286576"/>
              <a:gd name="connsiteX2253" fmla="*/ 4662660 w 6331249"/>
              <a:gd name="connsiteY2253" fmla="*/ 3822720 h 6286576"/>
              <a:gd name="connsiteX2254" fmla="*/ 4662660 w 6331249"/>
              <a:gd name="connsiteY2254" fmla="*/ 3824813 h 6286576"/>
              <a:gd name="connsiteX2255" fmla="*/ 4662660 w 6331249"/>
              <a:gd name="connsiteY2255" fmla="*/ 3826905 h 6286576"/>
              <a:gd name="connsiteX2256" fmla="*/ 4662660 w 6331249"/>
              <a:gd name="connsiteY2256" fmla="*/ 3829230 h 6286576"/>
              <a:gd name="connsiteX2257" fmla="*/ 4680327 w 6331249"/>
              <a:gd name="connsiteY2257" fmla="*/ 3883863 h 6286576"/>
              <a:gd name="connsiteX2258" fmla="*/ 4680327 w 6331249"/>
              <a:gd name="connsiteY2258" fmla="*/ 3886421 h 6286576"/>
              <a:gd name="connsiteX2259" fmla="*/ 4680327 w 6331249"/>
              <a:gd name="connsiteY2259" fmla="*/ 3888746 h 6286576"/>
              <a:gd name="connsiteX2260" fmla="*/ 4680327 w 6331249"/>
              <a:gd name="connsiteY2260" fmla="*/ 3891303 h 6286576"/>
              <a:gd name="connsiteX2261" fmla="*/ 4681489 w 6331249"/>
              <a:gd name="connsiteY2261" fmla="*/ 3893860 h 6286576"/>
              <a:gd name="connsiteX2262" fmla="*/ 4682651 w 6331249"/>
              <a:gd name="connsiteY2262" fmla="*/ 3896418 h 6286576"/>
              <a:gd name="connsiteX2263" fmla="*/ 4684046 w 6331249"/>
              <a:gd name="connsiteY2263" fmla="*/ 3898975 h 6286576"/>
              <a:gd name="connsiteX2264" fmla="*/ 4685441 w 6331249"/>
              <a:gd name="connsiteY2264" fmla="*/ 3901532 h 6286576"/>
              <a:gd name="connsiteX2265" fmla="*/ 4687068 w 6331249"/>
              <a:gd name="connsiteY2265" fmla="*/ 3904090 h 6286576"/>
              <a:gd name="connsiteX2266" fmla="*/ 4688696 w 6331249"/>
              <a:gd name="connsiteY2266" fmla="*/ 3906647 h 6286576"/>
              <a:gd name="connsiteX2267" fmla="*/ 4690555 w 6331249"/>
              <a:gd name="connsiteY2267" fmla="*/ 3909204 h 6286576"/>
              <a:gd name="connsiteX2268" fmla="*/ 4692415 w 6331249"/>
              <a:gd name="connsiteY2268" fmla="*/ 3911762 h 6286576"/>
              <a:gd name="connsiteX2269" fmla="*/ 4694274 w 6331249"/>
              <a:gd name="connsiteY2269" fmla="*/ 3914319 h 6286576"/>
              <a:gd name="connsiteX2270" fmla="*/ 4696366 w 6331249"/>
              <a:gd name="connsiteY2270" fmla="*/ 3916876 h 6286576"/>
              <a:gd name="connsiteX2271" fmla="*/ 4698459 w 6331249"/>
              <a:gd name="connsiteY2271" fmla="*/ 3919433 h 6286576"/>
              <a:gd name="connsiteX2272" fmla="*/ 4700551 w 6331249"/>
              <a:gd name="connsiteY2272" fmla="*/ 3921991 h 6286576"/>
              <a:gd name="connsiteX2273" fmla="*/ 4702643 w 6331249"/>
              <a:gd name="connsiteY2273" fmla="*/ 3924315 h 6286576"/>
              <a:gd name="connsiteX2274" fmla="*/ 4704968 w 6331249"/>
              <a:gd name="connsiteY2274" fmla="*/ 3926640 h 6286576"/>
              <a:gd name="connsiteX2275" fmla="*/ 4707292 w 6331249"/>
              <a:gd name="connsiteY2275" fmla="*/ 3928965 h 6286576"/>
              <a:gd name="connsiteX2276" fmla="*/ 4709617 w 6331249"/>
              <a:gd name="connsiteY2276" fmla="*/ 3931290 h 6286576"/>
              <a:gd name="connsiteX2277" fmla="*/ 4711942 w 6331249"/>
              <a:gd name="connsiteY2277" fmla="*/ 3933382 h 6286576"/>
              <a:gd name="connsiteX2278" fmla="*/ 4714266 w 6331249"/>
              <a:gd name="connsiteY2278" fmla="*/ 3935475 h 6286576"/>
              <a:gd name="connsiteX2279" fmla="*/ 4716591 w 6331249"/>
              <a:gd name="connsiteY2279" fmla="*/ 3937567 h 6286576"/>
              <a:gd name="connsiteX2280" fmla="*/ 4719148 w 6331249"/>
              <a:gd name="connsiteY2280" fmla="*/ 3939427 h 6286576"/>
              <a:gd name="connsiteX2281" fmla="*/ 4721705 w 6331249"/>
              <a:gd name="connsiteY2281" fmla="*/ 3941287 h 6286576"/>
              <a:gd name="connsiteX2282" fmla="*/ 4724262 w 6331249"/>
              <a:gd name="connsiteY2282" fmla="*/ 3943147 h 6286576"/>
              <a:gd name="connsiteX2283" fmla="*/ 4726819 w 6331249"/>
              <a:gd name="connsiteY2283" fmla="*/ 3944774 h 6286576"/>
              <a:gd name="connsiteX2284" fmla="*/ 4729376 w 6331249"/>
              <a:gd name="connsiteY2284" fmla="*/ 3946401 h 6286576"/>
              <a:gd name="connsiteX2285" fmla="*/ 4731933 w 6331249"/>
              <a:gd name="connsiteY2285" fmla="*/ 3947796 h 6286576"/>
              <a:gd name="connsiteX2286" fmla="*/ 4734257 w 6331249"/>
              <a:gd name="connsiteY2286" fmla="*/ 3949191 h 6286576"/>
              <a:gd name="connsiteX2287" fmla="*/ 4736582 w 6331249"/>
              <a:gd name="connsiteY2287" fmla="*/ 3950353 h 6286576"/>
              <a:gd name="connsiteX2288" fmla="*/ 4738906 w 6331249"/>
              <a:gd name="connsiteY2288" fmla="*/ 3950353 h 6286576"/>
              <a:gd name="connsiteX2289" fmla="*/ 4741231 w 6331249"/>
              <a:gd name="connsiteY2289" fmla="*/ 3950353 h 6286576"/>
              <a:gd name="connsiteX2290" fmla="*/ 4794232 w 6331249"/>
              <a:gd name="connsiteY2290" fmla="*/ 3971975 h 6286576"/>
              <a:gd name="connsiteX2291" fmla="*/ 4796557 w 6331249"/>
              <a:gd name="connsiteY2291" fmla="*/ 3971975 h 6286576"/>
              <a:gd name="connsiteX2292" fmla="*/ 4798649 w 6331249"/>
              <a:gd name="connsiteY2292" fmla="*/ 3971975 h 6286576"/>
              <a:gd name="connsiteX2293" fmla="*/ 4800508 w 6331249"/>
              <a:gd name="connsiteY2293" fmla="*/ 3971975 h 6286576"/>
              <a:gd name="connsiteX2294" fmla="*/ 4802368 w 6331249"/>
              <a:gd name="connsiteY2294" fmla="*/ 3971975 h 6286576"/>
              <a:gd name="connsiteX2295" fmla="*/ 4812364 w 6331249"/>
              <a:gd name="connsiteY2295" fmla="*/ 3971975 h 6286576"/>
              <a:gd name="connsiteX2296" fmla="*/ 4812364 w 6331249"/>
              <a:gd name="connsiteY2296" fmla="*/ 3961280 h 6286576"/>
              <a:gd name="connsiteX2297" fmla="*/ 4812364 w 6331249"/>
              <a:gd name="connsiteY2297" fmla="*/ 3959420 h 6286576"/>
              <a:gd name="connsiteX2298" fmla="*/ 4812364 w 6331249"/>
              <a:gd name="connsiteY2298" fmla="*/ 3957328 h 6286576"/>
              <a:gd name="connsiteX2299" fmla="*/ 4812364 w 6331249"/>
              <a:gd name="connsiteY2299" fmla="*/ 3955003 h 6286576"/>
              <a:gd name="connsiteX2300" fmla="*/ 4812364 w 6331249"/>
              <a:gd name="connsiteY2300" fmla="*/ 3955003 h 6286576"/>
              <a:gd name="connsiteX2301" fmla="*/ 5012278 w 6331249"/>
              <a:gd name="connsiteY2301" fmla="*/ 4187254 h 6286576"/>
              <a:gd name="connsiteX2302" fmla="*/ 4995076 w 6331249"/>
              <a:gd name="connsiteY2302" fmla="*/ 4130761 h 6286576"/>
              <a:gd name="connsiteX2303" fmla="*/ 4995076 w 6331249"/>
              <a:gd name="connsiteY2303" fmla="*/ 4128203 h 6286576"/>
              <a:gd name="connsiteX2304" fmla="*/ 4995076 w 6331249"/>
              <a:gd name="connsiteY2304" fmla="*/ 4125878 h 6286576"/>
              <a:gd name="connsiteX2305" fmla="*/ 4995076 w 6331249"/>
              <a:gd name="connsiteY2305" fmla="*/ 4123321 h 6286576"/>
              <a:gd name="connsiteX2306" fmla="*/ 4993914 w 6331249"/>
              <a:gd name="connsiteY2306" fmla="*/ 4120764 h 6286576"/>
              <a:gd name="connsiteX2307" fmla="*/ 4992752 w 6331249"/>
              <a:gd name="connsiteY2307" fmla="*/ 4118206 h 6286576"/>
              <a:gd name="connsiteX2308" fmla="*/ 4991357 w 6331249"/>
              <a:gd name="connsiteY2308" fmla="*/ 4115649 h 6286576"/>
              <a:gd name="connsiteX2309" fmla="*/ 4989962 w 6331249"/>
              <a:gd name="connsiteY2309" fmla="*/ 4113092 h 6286576"/>
              <a:gd name="connsiteX2310" fmla="*/ 4988335 w 6331249"/>
              <a:gd name="connsiteY2310" fmla="*/ 4110534 h 6286576"/>
              <a:gd name="connsiteX2311" fmla="*/ 4986708 w 6331249"/>
              <a:gd name="connsiteY2311" fmla="*/ 4107977 h 6286576"/>
              <a:gd name="connsiteX2312" fmla="*/ 4984848 w 6331249"/>
              <a:gd name="connsiteY2312" fmla="*/ 4105420 h 6286576"/>
              <a:gd name="connsiteX2313" fmla="*/ 4982988 w 6331249"/>
              <a:gd name="connsiteY2313" fmla="*/ 4102863 h 6286576"/>
              <a:gd name="connsiteX2314" fmla="*/ 4981129 w 6331249"/>
              <a:gd name="connsiteY2314" fmla="*/ 4100305 h 6286576"/>
              <a:gd name="connsiteX2315" fmla="*/ 4979037 w 6331249"/>
              <a:gd name="connsiteY2315" fmla="*/ 4097748 h 6286576"/>
              <a:gd name="connsiteX2316" fmla="*/ 4976944 w 6331249"/>
              <a:gd name="connsiteY2316" fmla="*/ 4095191 h 6286576"/>
              <a:gd name="connsiteX2317" fmla="*/ 4974852 w 6331249"/>
              <a:gd name="connsiteY2317" fmla="*/ 4092633 h 6286576"/>
              <a:gd name="connsiteX2318" fmla="*/ 4972760 w 6331249"/>
              <a:gd name="connsiteY2318" fmla="*/ 4090308 h 6286576"/>
              <a:gd name="connsiteX2319" fmla="*/ 4970436 w 6331249"/>
              <a:gd name="connsiteY2319" fmla="*/ 4087983 h 6286576"/>
              <a:gd name="connsiteX2320" fmla="*/ 4968111 w 6331249"/>
              <a:gd name="connsiteY2320" fmla="*/ 4085659 h 6286576"/>
              <a:gd name="connsiteX2321" fmla="*/ 4965787 w 6331249"/>
              <a:gd name="connsiteY2321" fmla="*/ 4083334 h 6286576"/>
              <a:gd name="connsiteX2322" fmla="*/ 4963462 w 6331249"/>
              <a:gd name="connsiteY2322" fmla="*/ 4081242 h 6286576"/>
              <a:gd name="connsiteX2323" fmla="*/ 4961137 w 6331249"/>
              <a:gd name="connsiteY2323" fmla="*/ 4079149 h 6286576"/>
              <a:gd name="connsiteX2324" fmla="*/ 4958813 w 6331249"/>
              <a:gd name="connsiteY2324" fmla="*/ 4077057 h 6286576"/>
              <a:gd name="connsiteX2325" fmla="*/ 4956256 w 6331249"/>
              <a:gd name="connsiteY2325" fmla="*/ 4075197 h 6286576"/>
              <a:gd name="connsiteX2326" fmla="*/ 4953699 w 6331249"/>
              <a:gd name="connsiteY2326" fmla="*/ 4073337 h 6286576"/>
              <a:gd name="connsiteX2327" fmla="*/ 4951142 w 6331249"/>
              <a:gd name="connsiteY2327" fmla="*/ 4071477 h 6286576"/>
              <a:gd name="connsiteX2328" fmla="*/ 4948584 w 6331249"/>
              <a:gd name="connsiteY2328" fmla="*/ 4069850 h 6286576"/>
              <a:gd name="connsiteX2329" fmla="*/ 4946027 w 6331249"/>
              <a:gd name="connsiteY2329" fmla="*/ 4068223 h 6286576"/>
              <a:gd name="connsiteX2330" fmla="*/ 4943703 w 6331249"/>
              <a:gd name="connsiteY2330" fmla="*/ 4066828 h 6286576"/>
              <a:gd name="connsiteX2331" fmla="*/ 4941378 w 6331249"/>
              <a:gd name="connsiteY2331" fmla="*/ 4065433 h 6286576"/>
              <a:gd name="connsiteX2332" fmla="*/ 4939054 w 6331249"/>
              <a:gd name="connsiteY2332" fmla="*/ 4064270 h 6286576"/>
              <a:gd name="connsiteX2333" fmla="*/ 4936729 w 6331249"/>
              <a:gd name="connsiteY2333" fmla="*/ 4064270 h 6286576"/>
              <a:gd name="connsiteX2334" fmla="*/ 4934404 w 6331249"/>
              <a:gd name="connsiteY2334" fmla="*/ 4064270 h 6286576"/>
              <a:gd name="connsiteX2335" fmla="*/ 4881404 w 6331249"/>
              <a:gd name="connsiteY2335" fmla="*/ 4042649 h 6286576"/>
              <a:gd name="connsiteX2336" fmla="*/ 4879079 w 6331249"/>
              <a:gd name="connsiteY2336" fmla="*/ 4042649 h 6286576"/>
              <a:gd name="connsiteX2337" fmla="*/ 4876987 w 6331249"/>
              <a:gd name="connsiteY2337" fmla="*/ 4042649 h 6286576"/>
              <a:gd name="connsiteX2338" fmla="*/ 4875127 w 6331249"/>
              <a:gd name="connsiteY2338" fmla="*/ 4042649 h 6286576"/>
              <a:gd name="connsiteX2339" fmla="*/ 4873268 w 6331249"/>
              <a:gd name="connsiteY2339" fmla="*/ 4042649 h 6286576"/>
              <a:gd name="connsiteX2340" fmla="*/ 4863272 w 6331249"/>
              <a:gd name="connsiteY2340" fmla="*/ 4042649 h 6286576"/>
              <a:gd name="connsiteX2341" fmla="*/ 4863272 w 6331249"/>
              <a:gd name="connsiteY2341" fmla="*/ 4053344 h 6286576"/>
              <a:gd name="connsiteX2342" fmla="*/ 4863272 w 6331249"/>
              <a:gd name="connsiteY2342" fmla="*/ 4055436 h 6286576"/>
              <a:gd name="connsiteX2343" fmla="*/ 4863272 w 6331249"/>
              <a:gd name="connsiteY2343" fmla="*/ 4057528 h 6286576"/>
              <a:gd name="connsiteX2344" fmla="*/ 4863272 w 6331249"/>
              <a:gd name="connsiteY2344" fmla="*/ 4059853 h 6286576"/>
              <a:gd name="connsiteX2345" fmla="*/ 4878847 w 6331249"/>
              <a:gd name="connsiteY2345" fmla="*/ 4110534 h 6286576"/>
              <a:gd name="connsiteX2346" fmla="*/ 4878847 w 6331249"/>
              <a:gd name="connsiteY2346" fmla="*/ 4113092 h 6286576"/>
              <a:gd name="connsiteX2347" fmla="*/ 4878847 w 6331249"/>
              <a:gd name="connsiteY2347" fmla="*/ 4115417 h 6286576"/>
              <a:gd name="connsiteX2348" fmla="*/ 4878847 w 6331249"/>
              <a:gd name="connsiteY2348" fmla="*/ 4117974 h 6286576"/>
              <a:gd name="connsiteX2349" fmla="*/ 4880009 w 6331249"/>
              <a:gd name="connsiteY2349" fmla="*/ 4120531 h 6286576"/>
              <a:gd name="connsiteX2350" fmla="*/ 4881172 w 6331249"/>
              <a:gd name="connsiteY2350" fmla="*/ 4123089 h 6286576"/>
              <a:gd name="connsiteX2351" fmla="*/ 4882566 w 6331249"/>
              <a:gd name="connsiteY2351" fmla="*/ 4125646 h 6286576"/>
              <a:gd name="connsiteX2352" fmla="*/ 4883961 w 6331249"/>
              <a:gd name="connsiteY2352" fmla="*/ 4128203 h 6286576"/>
              <a:gd name="connsiteX2353" fmla="*/ 4885588 w 6331249"/>
              <a:gd name="connsiteY2353" fmla="*/ 4130761 h 6286576"/>
              <a:gd name="connsiteX2354" fmla="*/ 4887215 w 6331249"/>
              <a:gd name="connsiteY2354" fmla="*/ 4133318 h 6286576"/>
              <a:gd name="connsiteX2355" fmla="*/ 4889075 w 6331249"/>
              <a:gd name="connsiteY2355" fmla="*/ 4135875 h 6286576"/>
              <a:gd name="connsiteX2356" fmla="*/ 4890935 w 6331249"/>
              <a:gd name="connsiteY2356" fmla="*/ 4138433 h 6286576"/>
              <a:gd name="connsiteX2357" fmla="*/ 4892794 w 6331249"/>
              <a:gd name="connsiteY2357" fmla="*/ 4140990 h 6286576"/>
              <a:gd name="connsiteX2358" fmla="*/ 4894887 w 6331249"/>
              <a:gd name="connsiteY2358" fmla="*/ 4143547 h 6286576"/>
              <a:gd name="connsiteX2359" fmla="*/ 4896979 w 6331249"/>
              <a:gd name="connsiteY2359" fmla="*/ 4146104 h 6286576"/>
              <a:gd name="connsiteX2360" fmla="*/ 4902093 w 6331249"/>
              <a:gd name="connsiteY2360" fmla="*/ 4147732 h 6286576"/>
              <a:gd name="connsiteX2361" fmla="*/ 4904185 w 6331249"/>
              <a:gd name="connsiteY2361" fmla="*/ 4150057 h 6286576"/>
              <a:gd name="connsiteX2362" fmla="*/ 4906509 w 6331249"/>
              <a:gd name="connsiteY2362" fmla="*/ 4152381 h 6286576"/>
              <a:gd name="connsiteX2363" fmla="*/ 4908834 w 6331249"/>
              <a:gd name="connsiteY2363" fmla="*/ 4154706 h 6286576"/>
              <a:gd name="connsiteX2364" fmla="*/ 4911159 w 6331249"/>
              <a:gd name="connsiteY2364" fmla="*/ 4157031 h 6286576"/>
              <a:gd name="connsiteX2365" fmla="*/ 4913483 w 6331249"/>
              <a:gd name="connsiteY2365" fmla="*/ 4159124 h 6286576"/>
              <a:gd name="connsiteX2366" fmla="*/ 4915808 w 6331249"/>
              <a:gd name="connsiteY2366" fmla="*/ 4161216 h 6286576"/>
              <a:gd name="connsiteX2367" fmla="*/ 4918132 w 6331249"/>
              <a:gd name="connsiteY2367" fmla="*/ 4163308 h 6286576"/>
              <a:gd name="connsiteX2368" fmla="*/ 4920689 w 6331249"/>
              <a:gd name="connsiteY2368" fmla="*/ 4165168 h 6286576"/>
              <a:gd name="connsiteX2369" fmla="*/ 4923247 w 6331249"/>
              <a:gd name="connsiteY2369" fmla="*/ 4167028 h 6286576"/>
              <a:gd name="connsiteX2370" fmla="*/ 4925339 w 6331249"/>
              <a:gd name="connsiteY2370" fmla="*/ 4170980 h 6286576"/>
              <a:gd name="connsiteX2371" fmla="*/ 4927896 w 6331249"/>
              <a:gd name="connsiteY2371" fmla="*/ 4172608 h 6286576"/>
              <a:gd name="connsiteX2372" fmla="*/ 4930453 w 6331249"/>
              <a:gd name="connsiteY2372" fmla="*/ 4174235 h 6286576"/>
              <a:gd name="connsiteX2373" fmla="*/ 4933010 w 6331249"/>
              <a:gd name="connsiteY2373" fmla="*/ 4175630 h 6286576"/>
              <a:gd name="connsiteX2374" fmla="*/ 4935334 w 6331249"/>
              <a:gd name="connsiteY2374" fmla="*/ 4177025 h 6286576"/>
              <a:gd name="connsiteX2375" fmla="*/ 4937659 w 6331249"/>
              <a:gd name="connsiteY2375" fmla="*/ 4178187 h 6286576"/>
              <a:gd name="connsiteX2376" fmla="*/ 4939984 w 6331249"/>
              <a:gd name="connsiteY2376" fmla="*/ 4178187 h 6286576"/>
              <a:gd name="connsiteX2377" fmla="*/ 4942308 w 6331249"/>
              <a:gd name="connsiteY2377" fmla="*/ 4178187 h 6286576"/>
              <a:gd name="connsiteX2378" fmla="*/ 4995076 w 6331249"/>
              <a:gd name="connsiteY2378" fmla="*/ 4201203 h 6286576"/>
              <a:gd name="connsiteX2379" fmla="*/ 4997401 w 6331249"/>
              <a:gd name="connsiteY2379" fmla="*/ 4201203 h 6286576"/>
              <a:gd name="connsiteX2380" fmla="*/ 4999493 w 6331249"/>
              <a:gd name="connsiteY2380" fmla="*/ 4201203 h 6286576"/>
              <a:gd name="connsiteX2381" fmla="*/ 5001353 w 6331249"/>
              <a:gd name="connsiteY2381" fmla="*/ 4201203 h 6286576"/>
              <a:gd name="connsiteX2382" fmla="*/ 5003212 w 6331249"/>
              <a:gd name="connsiteY2382" fmla="*/ 4201203 h 6286576"/>
              <a:gd name="connsiteX2383" fmla="*/ 5013208 w 6331249"/>
              <a:gd name="connsiteY2383" fmla="*/ 4201203 h 6286576"/>
              <a:gd name="connsiteX2384" fmla="*/ 5013208 w 6331249"/>
              <a:gd name="connsiteY2384" fmla="*/ 4191903 h 6286576"/>
              <a:gd name="connsiteX2385" fmla="*/ 5013208 w 6331249"/>
              <a:gd name="connsiteY2385" fmla="*/ 4189811 h 6286576"/>
              <a:gd name="connsiteX2386" fmla="*/ 5013208 w 6331249"/>
              <a:gd name="connsiteY2386" fmla="*/ 4187719 h 6286576"/>
              <a:gd name="connsiteX2387" fmla="*/ 5013208 w 6331249"/>
              <a:gd name="connsiteY2387" fmla="*/ 4185394 h 6286576"/>
              <a:gd name="connsiteX2388" fmla="*/ 5013208 w 6331249"/>
              <a:gd name="connsiteY2388" fmla="*/ 4185394 h 6286576"/>
              <a:gd name="connsiteX2389" fmla="*/ 5259382 w 6331249"/>
              <a:gd name="connsiteY2389" fmla="*/ 4326744 h 6286576"/>
              <a:gd name="connsiteX2390" fmla="*/ 5222421 w 6331249"/>
              <a:gd name="connsiteY2390" fmla="*/ 4283037 h 6286576"/>
              <a:gd name="connsiteX2391" fmla="*/ 5220561 w 6331249"/>
              <a:gd name="connsiteY2391" fmla="*/ 4280945 h 6286576"/>
              <a:gd name="connsiteX2392" fmla="*/ 5218702 w 6331249"/>
              <a:gd name="connsiteY2392" fmla="*/ 4279085 h 6286576"/>
              <a:gd name="connsiteX2393" fmla="*/ 5216842 w 6331249"/>
              <a:gd name="connsiteY2393" fmla="*/ 4277225 h 6286576"/>
              <a:gd name="connsiteX2394" fmla="*/ 5214750 w 6331249"/>
              <a:gd name="connsiteY2394" fmla="*/ 4275365 h 6286576"/>
              <a:gd name="connsiteX2395" fmla="*/ 5212658 w 6331249"/>
              <a:gd name="connsiteY2395" fmla="*/ 4273505 h 6286576"/>
              <a:gd name="connsiteX2396" fmla="*/ 5210333 w 6331249"/>
              <a:gd name="connsiteY2396" fmla="*/ 4271645 h 6286576"/>
              <a:gd name="connsiteX2397" fmla="*/ 5208009 w 6331249"/>
              <a:gd name="connsiteY2397" fmla="*/ 4269786 h 6286576"/>
              <a:gd name="connsiteX2398" fmla="*/ 5205452 w 6331249"/>
              <a:gd name="connsiteY2398" fmla="*/ 4267926 h 6286576"/>
              <a:gd name="connsiteX2399" fmla="*/ 5204289 w 6331249"/>
              <a:gd name="connsiteY2399" fmla="*/ 4263973 h 6286576"/>
              <a:gd name="connsiteX2400" fmla="*/ 5201732 w 6331249"/>
              <a:gd name="connsiteY2400" fmla="*/ 4262346 h 6286576"/>
              <a:gd name="connsiteX2401" fmla="*/ 5198943 w 6331249"/>
              <a:gd name="connsiteY2401" fmla="*/ 4260719 h 6286576"/>
              <a:gd name="connsiteX2402" fmla="*/ 5196153 w 6331249"/>
              <a:gd name="connsiteY2402" fmla="*/ 4259091 h 6286576"/>
              <a:gd name="connsiteX2403" fmla="*/ 5193364 w 6331249"/>
              <a:gd name="connsiteY2403" fmla="*/ 4257464 h 6286576"/>
              <a:gd name="connsiteX2404" fmla="*/ 5190574 w 6331249"/>
              <a:gd name="connsiteY2404" fmla="*/ 4255836 h 6286576"/>
              <a:gd name="connsiteX2405" fmla="*/ 5187552 w 6331249"/>
              <a:gd name="connsiteY2405" fmla="*/ 4254442 h 6286576"/>
              <a:gd name="connsiteX2406" fmla="*/ 5184530 w 6331249"/>
              <a:gd name="connsiteY2406" fmla="*/ 4253047 h 6286576"/>
              <a:gd name="connsiteX2407" fmla="*/ 5181508 w 6331249"/>
              <a:gd name="connsiteY2407" fmla="*/ 4251652 h 6286576"/>
              <a:gd name="connsiteX2408" fmla="*/ 5178486 w 6331249"/>
              <a:gd name="connsiteY2408" fmla="*/ 4250489 h 6286576"/>
              <a:gd name="connsiteX2409" fmla="*/ 5175464 w 6331249"/>
              <a:gd name="connsiteY2409" fmla="*/ 4249327 h 6286576"/>
              <a:gd name="connsiteX2410" fmla="*/ 5172442 w 6331249"/>
              <a:gd name="connsiteY2410" fmla="*/ 4249327 h 6286576"/>
              <a:gd name="connsiteX2411" fmla="*/ 5169420 w 6331249"/>
              <a:gd name="connsiteY2411" fmla="*/ 4249327 h 6286576"/>
              <a:gd name="connsiteX2412" fmla="*/ 5166398 w 6331249"/>
              <a:gd name="connsiteY2412" fmla="*/ 4249327 h 6286576"/>
              <a:gd name="connsiteX2413" fmla="*/ 5163377 w 6331249"/>
              <a:gd name="connsiteY2413" fmla="*/ 4249327 h 6286576"/>
              <a:gd name="connsiteX2414" fmla="*/ 5160355 w 6331249"/>
              <a:gd name="connsiteY2414" fmla="*/ 4249327 h 6286576"/>
              <a:gd name="connsiteX2415" fmla="*/ 5157332 w 6331249"/>
              <a:gd name="connsiteY2415" fmla="*/ 4249327 h 6286576"/>
              <a:gd name="connsiteX2416" fmla="*/ 5154311 w 6331249"/>
              <a:gd name="connsiteY2416" fmla="*/ 4249327 h 6286576"/>
              <a:gd name="connsiteX2417" fmla="*/ 5151521 w 6331249"/>
              <a:gd name="connsiteY2417" fmla="*/ 4249327 h 6286576"/>
              <a:gd name="connsiteX2418" fmla="*/ 5148732 w 6331249"/>
              <a:gd name="connsiteY2418" fmla="*/ 4249327 h 6286576"/>
              <a:gd name="connsiteX2419" fmla="*/ 5138038 w 6331249"/>
              <a:gd name="connsiteY2419" fmla="*/ 4249327 h 6286576"/>
              <a:gd name="connsiteX2420" fmla="*/ 5080854 w 6331249"/>
              <a:gd name="connsiteY2420" fmla="*/ 4249327 h 6286576"/>
              <a:gd name="connsiteX2421" fmla="*/ 5072253 w 6331249"/>
              <a:gd name="connsiteY2421" fmla="*/ 4249327 h 6286576"/>
              <a:gd name="connsiteX2422" fmla="*/ 5070625 w 6331249"/>
              <a:gd name="connsiteY2422" fmla="*/ 4249327 h 6286576"/>
              <a:gd name="connsiteX2423" fmla="*/ 5069231 w 6331249"/>
              <a:gd name="connsiteY2423" fmla="*/ 4249327 h 6286576"/>
              <a:gd name="connsiteX2424" fmla="*/ 5068068 w 6331249"/>
              <a:gd name="connsiteY2424" fmla="*/ 4249327 h 6286576"/>
              <a:gd name="connsiteX2425" fmla="*/ 5068068 w 6331249"/>
              <a:gd name="connsiteY2425" fmla="*/ 4249327 h 6286576"/>
              <a:gd name="connsiteX2426" fmla="*/ 5068068 w 6331249"/>
              <a:gd name="connsiteY2426" fmla="*/ 4249327 h 6286576"/>
              <a:gd name="connsiteX2427" fmla="*/ 5068068 w 6331249"/>
              <a:gd name="connsiteY2427" fmla="*/ 4249327 h 6286576"/>
              <a:gd name="connsiteX2428" fmla="*/ 5068068 w 6331249"/>
              <a:gd name="connsiteY2428" fmla="*/ 4249327 h 6286576"/>
              <a:gd name="connsiteX2429" fmla="*/ 5068068 w 6331249"/>
              <a:gd name="connsiteY2429" fmla="*/ 4249327 h 6286576"/>
              <a:gd name="connsiteX2430" fmla="*/ 5068068 w 6331249"/>
              <a:gd name="connsiteY2430" fmla="*/ 4249327 h 6286576"/>
              <a:gd name="connsiteX2431" fmla="*/ 5068068 w 6331249"/>
              <a:gd name="connsiteY2431" fmla="*/ 4252814 h 6286576"/>
              <a:gd name="connsiteX2432" fmla="*/ 5068068 w 6331249"/>
              <a:gd name="connsiteY2432" fmla="*/ 4252814 h 6286576"/>
              <a:gd name="connsiteX2433" fmla="*/ 5068068 w 6331249"/>
              <a:gd name="connsiteY2433" fmla="*/ 4253977 h 6286576"/>
              <a:gd name="connsiteX2434" fmla="*/ 5068068 w 6331249"/>
              <a:gd name="connsiteY2434" fmla="*/ 4255372 h 6286576"/>
              <a:gd name="connsiteX2435" fmla="*/ 5068068 w 6331249"/>
              <a:gd name="connsiteY2435" fmla="*/ 4256767 h 6286576"/>
              <a:gd name="connsiteX2436" fmla="*/ 5068068 w 6331249"/>
              <a:gd name="connsiteY2436" fmla="*/ 4258394 h 6286576"/>
              <a:gd name="connsiteX2437" fmla="*/ 5068068 w 6331249"/>
              <a:gd name="connsiteY2437" fmla="*/ 4260021 h 6286576"/>
              <a:gd name="connsiteX2438" fmla="*/ 5069463 w 6331249"/>
              <a:gd name="connsiteY2438" fmla="*/ 4261881 h 6286576"/>
              <a:gd name="connsiteX2439" fmla="*/ 5071090 w 6331249"/>
              <a:gd name="connsiteY2439" fmla="*/ 4263741 h 6286576"/>
              <a:gd name="connsiteX2440" fmla="*/ 5108051 w 6331249"/>
              <a:gd name="connsiteY2440" fmla="*/ 4307448 h 6286576"/>
              <a:gd name="connsiteX2441" fmla="*/ 5109911 w 6331249"/>
              <a:gd name="connsiteY2441" fmla="*/ 4309540 h 6286576"/>
              <a:gd name="connsiteX2442" fmla="*/ 5111306 w 6331249"/>
              <a:gd name="connsiteY2442" fmla="*/ 4310470 h 6286576"/>
              <a:gd name="connsiteX2443" fmla="*/ 5113165 w 6331249"/>
              <a:gd name="connsiteY2443" fmla="*/ 4312330 h 6286576"/>
              <a:gd name="connsiteX2444" fmla="*/ 5115257 w 6331249"/>
              <a:gd name="connsiteY2444" fmla="*/ 4314190 h 6286576"/>
              <a:gd name="connsiteX2445" fmla="*/ 5117349 w 6331249"/>
              <a:gd name="connsiteY2445" fmla="*/ 4316050 h 6286576"/>
              <a:gd name="connsiteX2446" fmla="*/ 5119674 w 6331249"/>
              <a:gd name="connsiteY2446" fmla="*/ 4317910 h 6286576"/>
              <a:gd name="connsiteX2447" fmla="*/ 5121999 w 6331249"/>
              <a:gd name="connsiteY2447" fmla="*/ 4319769 h 6286576"/>
              <a:gd name="connsiteX2448" fmla="*/ 5124556 w 6331249"/>
              <a:gd name="connsiteY2448" fmla="*/ 4321629 h 6286576"/>
              <a:gd name="connsiteX2449" fmla="*/ 5127113 w 6331249"/>
              <a:gd name="connsiteY2449" fmla="*/ 4323489 h 6286576"/>
              <a:gd name="connsiteX2450" fmla="*/ 5129670 w 6331249"/>
              <a:gd name="connsiteY2450" fmla="*/ 4325117 h 6286576"/>
              <a:gd name="connsiteX2451" fmla="*/ 5132460 w 6331249"/>
              <a:gd name="connsiteY2451" fmla="*/ 4326744 h 6286576"/>
              <a:gd name="connsiteX2452" fmla="*/ 5135249 w 6331249"/>
              <a:gd name="connsiteY2452" fmla="*/ 4328371 h 6286576"/>
              <a:gd name="connsiteX2453" fmla="*/ 5138038 w 6331249"/>
              <a:gd name="connsiteY2453" fmla="*/ 4329999 h 6286576"/>
              <a:gd name="connsiteX2454" fmla="*/ 5140828 w 6331249"/>
              <a:gd name="connsiteY2454" fmla="*/ 4331626 h 6286576"/>
              <a:gd name="connsiteX2455" fmla="*/ 5143850 w 6331249"/>
              <a:gd name="connsiteY2455" fmla="*/ 4333021 h 6286576"/>
              <a:gd name="connsiteX2456" fmla="*/ 5146175 w 6331249"/>
              <a:gd name="connsiteY2456" fmla="*/ 4333718 h 6286576"/>
              <a:gd name="connsiteX2457" fmla="*/ 5149197 w 6331249"/>
              <a:gd name="connsiteY2457" fmla="*/ 4335113 h 6286576"/>
              <a:gd name="connsiteX2458" fmla="*/ 5152218 w 6331249"/>
              <a:gd name="connsiteY2458" fmla="*/ 4336276 h 6286576"/>
              <a:gd name="connsiteX2459" fmla="*/ 5155240 w 6331249"/>
              <a:gd name="connsiteY2459" fmla="*/ 4337438 h 6286576"/>
              <a:gd name="connsiteX2460" fmla="*/ 5158262 w 6331249"/>
              <a:gd name="connsiteY2460" fmla="*/ 4337438 h 6286576"/>
              <a:gd name="connsiteX2461" fmla="*/ 5161284 w 6331249"/>
              <a:gd name="connsiteY2461" fmla="*/ 4337438 h 6286576"/>
              <a:gd name="connsiteX2462" fmla="*/ 5164306 w 6331249"/>
              <a:gd name="connsiteY2462" fmla="*/ 4337438 h 6286576"/>
              <a:gd name="connsiteX2463" fmla="*/ 5167328 w 6331249"/>
              <a:gd name="connsiteY2463" fmla="*/ 4337438 h 6286576"/>
              <a:gd name="connsiteX2464" fmla="*/ 5170350 w 6331249"/>
              <a:gd name="connsiteY2464" fmla="*/ 4337438 h 6286576"/>
              <a:gd name="connsiteX2465" fmla="*/ 5173372 w 6331249"/>
              <a:gd name="connsiteY2465" fmla="*/ 4337438 h 6286576"/>
              <a:gd name="connsiteX2466" fmla="*/ 5176394 w 6331249"/>
              <a:gd name="connsiteY2466" fmla="*/ 4337438 h 6286576"/>
              <a:gd name="connsiteX2467" fmla="*/ 5179184 w 6331249"/>
              <a:gd name="connsiteY2467" fmla="*/ 4337438 h 6286576"/>
              <a:gd name="connsiteX2468" fmla="*/ 5181973 w 6331249"/>
              <a:gd name="connsiteY2468" fmla="*/ 4337438 h 6286576"/>
              <a:gd name="connsiteX2469" fmla="*/ 5192666 w 6331249"/>
              <a:gd name="connsiteY2469" fmla="*/ 4337438 h 6286576"/>
              <a:gd name="connsiteX2470" fmla="*/ 5249851 w 6331249"/>
              <a:gd name="connsiteY2470" fmla="*/ 4337438 h 6286576"/>
              <a:gd name="connsiteX2471" fmla="*/ 5258452 w 6331249"/>
              <a:gd name="connsiteY2471" fmla="*/ 4337438 h 6286576"/>
              <a:gd name="connsiteX2472" fmla="*/ 5260079 w 6331249"/>
              <a:gd name="connsiteY2472" fmla="*/ 4337438 h 6286576"/>
              <a:gd name="connsiteX2473" fmla="*/ 5261474 w 6331249"/>
              <a:gd name="connsiteY2473" fmla="*/ 4337438 h 6286576"/>
              <a:gd name="connsiteX2474" fmla="*/ 5262636 w 6331249"/>
              <a:gd name="connsiteY2474" fmla="*/ 4337438 h 6286576"/>
              <a:gd name="connsiteX2475" fmla="*/ 5262636 w 6331249"/>
              <a:gd name="connsiteY2475" fmla="*/ 4337438 h 6286576"/>
              <a:gd name="connsiteX2476" fmla="*/ 5262636 w 6331249"/>
              <a:gd name="connsiteY2476" fmla="*/ 4337438 h 6286576"/>
              <a:gd name="connsiteX2477" fmla="*/ 5262636 w 6331249"/>
              <a:gd name="connsiteY2477" fmla="*/ 4337438 h 6286576"/>
              <a:gd name="connsiteX2478" fmla="*/ 5262636 w 6331249"/>
              <a:gd name="connsiteY2478" fmla="*/ 4337438 h 6286576"/>
              <a:gd name="connsiteX2479" fmla="*/ 5264031 w 6331249"/>
              <a:gd name="connsiteY2479" fmla="*/ 4337438 h 6286576"/>
              <a:gd name="connsiteX2480" fmla="*/ 5264031 w 6331249"/>
              <a:gd name="connsiteY2480" fmla="*/ 4333951 h 6286576"/>
              <a:gd name="connsiteX2481" fmla="*/ 5264031 w 6331249"/>
              <a:gd name="connsiteY2481" fmla="*/ 4333951 h 6286576"/>
              <a:gd name="connsiteX2482" fmla="*/ 5264031 w 6331249"/>
              <a:gd name="connsiteY2482" fmla="*/ 4332789 h 6286576"/>
              <a:gd name="connsiteX2483" fmla="*/ 5264031 w 6331249"/>
              <a:gd name="connsiteY2483" fmla="*/ 4331393 h 6286576"/>
              <a:gd name="connsiteX2484" fmla="*/ 5264031 w 6331249"/>
              <a:gd name="connsiteY2484" fmla="*/ 4329999 h 6286576"/>
              <a:gd name="connsiteX2485" fmla="*/ 5264031 w 6331249"/>
              <a:gd name="connsiteY2485" fmla="*/ 4328371 h 6286576"/>
              <a:gd name="connsiteX2486" fmla="*/ 5264031 w 6331249"/>
              <a:gd name="connsiteY2486" fmla="*/ 4326744 h 6286576"/>
              <a:gd name="connsiteX2487" fmla="*/ 5262636 w 6331249"/>
              <a:gd name="connsiteY2487" fmla="*/ 4324884 h 6286576"/>
              <a:gd name="connsiteX2488" fmla="*/ 5261009 w 6331249"/>
              <a:gd name="connsiteY2488" fmla="*/ 4323024 h 6286576"/>
              <a:gd name="connsiteX2489" fmla="*/ 5261009 w 6331249"/>
              <a:gd name="connsiteY2489" fmla="*/ 4323024 h 6286576"/>
              <a:gd name="connsiteX2490" fmla="*/ 4829101 w 6331249"/>
              <a:gd name="connsiteY2490" fmla="*/ 3223379 h 6286576"/>
              <a:gd name="connsiteX2491" fmla="*/ 4813991 w 6331249"/>
              <a:gd name="connsiteY2491" fmla="*/ 3168048 h 6286576"/>
              <a:gd name="connsiteX2492" fmla="*/ 4813991 w 6331249"/>
              <a:gd name="connsiteY2492" fmla="*/ 3165491 h 6286576"/>
              <a:gd name="connsiteX2493" fmla="*/ 4813991 w 6331249"/>
              <a:gd name="connsiteY2493" fmla="*/ 3162933 h 6286576"/>
              <a:gd name="connsiteX2494" fmla="*/ 4813991 w 6331249"/>
              <a:gd name="connsiteY2494" fmla="*/ 3160376 h 6286576"/>
              <a:gd name="connsiteX2495" fmla="*/ 4813991 w 6331249"/>
              <a:gd name="connsiteY2495" fmla="*/ 3157819 h 6286576"/>
              <a:gd name="connsiteX2496" fmla="*/ 4812829 w 6331249"/>
              <a:gd name="connsiteY2496" fmla="*/ 3155261 h 6286576"/>
              <a:gd name="connsiteX2497" fmla="*/ 4811666 w 6331249"/>
              <a:gd name="connsiteY2497" fmla="*/ 3152704 h 6286576"/>
              <a:gd name="connsiteX2498" fmla="*/ 4806784 w 6331249"/>
              <a:gd name="connsiteY2498" fmla="*/ 3148054 h 6286576"/>
              <a:gd name="connsiteX2499" fmla="*/ 4805390 w 6331249"/>
              <a:gd name="connsiteY2499" fmla="*/ 3145497 h 6286576"/>
              <a:gd name="connsiteX2500" fmla="*/ 4803763 w 6331249"/>
              <a:gd name="connsiteY2500" fmla="*/ 3142707 h 6286576"/>
              <a:gd name="connsiteX2501" fmla="*/ 4802135 w 6331249"/>
              <a:gd name="connsiteY2501" fmla="*/ 3140150 h 6286576"/>
              <a:gd name="connsiteX2502" fmla="*/ 4800276 w 6331249"/>
              <a:gd name="connsiteY2502" fmla="*/ 3137593 h 6286576"/>
              <a:gd name="connsiteX2503" fmla="*/ 4798416 w 6331249"/>
              <a:gd name="connsiteY2503" fmla="*/ 3135035 h 6286576"/>
              <a:gd name="connsiteX2504" fmla="*/ 4796557 w 6331249"/>
              <a:gd name="connsiteY2504" fmla="*/ 3132478 h 6286576"/>
              <a:gd name="connsiteX2505" fmla="*/ 4794697 w 6331249"/>
              <a:gd name="connsiteY2505" fmla="*/ 3129921 h 6286576"/>
              <a:gd name="connsiteX2506" fmla="*/ 4792604 w 6331249"/>
              <a:gd name="connsiteY2506" fmla="*/ 3127363 h 6286576"/>
              <a:gd name="connsiteX2507" fmla="*/ 4790512 w 6331249"/>
              <a:gd name="connsiteY2507" fmla="*/ 3124806 h 6286576"/>
              <a:gd name="connsiteX2508" fmla="*/ 4788420 w 6331249"/>
              <a:gd name="connsiteY2508" fmla="*/ 3122249 h 6286576"/>
              <a:gd name="connsiteX2509" fmla="*/ 4786328 w 6331249"/>
              <a:gd name="connsiteY2509" fmla="*/ 3119924 h 6286576"/>
              <a:gd name="connsiteX2510" fmla="*/ 4784004 w 6331249"/>
              <a:gd name="connsiteY2510" fmla="*/ 3117599 h 6286576"/>
              <a:gd name="connsiteX2511" fmla="*/ 4781679 w 6331249"/>
              <a:gd name="connsiteY2511" fmla="*/ 3115274 h 6286576"/>
              <a:gd name="connsiteX2512" fmla="*/ 4779354 w 6331249"/>
              <a:gd name="connsiteY2512" fmla="*/ 3112949 h 6286576"/>
              <a:gd name="connsiteX2513" fmla="*/ 4777030 w 6331249"/>
              <a:gd name="connsiteY2513" fmla="*/ 3110857 h 6286576"/>
              <a:gd name="connsiteX2514" fmla="*/ 4774705 w 6331249"/>
              <a:gd name="connsiteY2514" fmla="*/ 3108765 h 6286576"/>
              <a:gd name="connsiteX2515" fmla="*/ 4772381 w 6331249"/>
              <a:gd name="connsiteY2515" fmla="*/ 3106672 h 6286576"/>
              <a:gd name="connsiteX2516" fmla="*/ 4770056 w 6331249"/>
              <a:gd name="connsiteY2516" fmla="*/ 3104812 h 6286576"/>
              <a:gd name="connsiteX2517" fmla="*/ 4767732 w 6331249"/>
              <a:gd name="connsiteY2517" fmla="*/ 3102953 h 6286576"/>
              <a:gd name="connsiteX2518" fmla="*/ 4765407 w 6331249"/>
              <a:gd name="connsiteY2518" fmla="*/ 3101325 h 6286576"/>
              <a:gd name="connsiteX2519" fmla="*/ 4763082 w 6331249"/>
              <a:gd name="connsiteY2519" fmla="*/ 3099698 h 6286576"/>
              <a:gd name="connsiteX2520" fmla="*/ 4760758 w 6331249"/>
              <a:gd name="connsiteY2520" fmla="*/ 3098303 h 6286576"/>
              <a:gd name="connsiteX2521" fmla="*/ 4758433 w 6331249"/>
              <a:gd name="connsiteY2521" fmla="*/ 3096908 h 6286576"/>
              <a:gd name="connsiteX2522" fmla="*/ 4756109 w 6331249"/>
              <a:gd name="connsiteY2522" fmla="*/ 3095746 h 6286576"/>
              <a:gd name="connsiteX2523" fmla="*/ 4753784 w 6331249"/>
              <a:gd name="connsiteY2523" fmla="*/ 3095746 h 6286576"/>
              <a:gd name="connsiteX2524" fmla="*/ 4701713 w 6331249"/>
              <a:gd name="connsiteY2524" fmla="*/ 3072497 h 6286576"/>
              <a:gd name="connsiteX2525" fmla="*/ 4699389 w 6331249"/>
              <a:gd name="connsiteY2525" fmla="*/ 3072497 h 6286576"/>
              <a:gd name="connsiteX2526" fmla="*/ 4697297 w 6331249"/>
              <a:gd name="connsiteY2526" fmla="*/ 3072497 h 6286576"/>
              <a:gd name="connsiteX2527" fmla="*/ 4695437 w 6331249"/>
              <a:gd name="connsiteY2527" fmla="*/ 3072497 h 6286576"/>
              <a:gd name="connsiteX2528" fmla="*/ 4693577 w 6331249"/>
              <a:gd name="connsiteY2528" fmla="*/ 3072497 h 6286576"/>
              <a:gd name="connsiteX2529" fmla="*/ 4691950 w 6331249"/>
              <a:gd name="connsiteY2529" fmla="*/ 3072497 h 6286576"/>
              <a:gd name="connsiteX2530" fmla="*/ 4683349 w 6331249"/>
              <a:gd name="connsiteY2530" fmla="*/ 3072497 h 6286576"/>
              <a:gd name="connsiteX2531" fmla="*/ 4683349 w 6331249"/>
              <a:gd name="connsiteY2531" fmla="*/ 3084819 h 6286576"/>
              <a:gd name="connsiteX2532" fmla="*/ 4683349 w 6331249"/>
              <a:gd name="connsiteY2532" fmla="*/ 3086911 h 6286576"/>
              <a:gd name="connsiteX2533" fmla="*/ 4683349 w 6331249"/>
              <a:gd name="connsiteY2533" fmla="*/ 3089236 h 6286576"/>
              <a:gd name="connsiteX2534" fmla="*/ 4698459 w 6331249"/>
              <a:gd name="connsiteY2534" fmla="*/ 3144567 h 6286576"/>
              <a:gd name="connsiteX2535" fmla="*/ 4698459 w 6331249"/>
              <a:gd name="connsiteY2535" fmla="*/ 3147125 h 6286576"/>
              <a:gd name="connsiteX2536" fmla="*/ 4698459 w 6331249"/>
              <a:gd name="connsiteY2536" fmla="*/ 3149682 h 6286576"/>
              <a:gd name="connsiteX2537" fmla="*/ 4698459 w 6331249"/>
              <a:gd name="connsiteY2537" fmla="*/ 3152239 h 6286576"/>
              <a:gd name="connsiteX2538" fmla="*/ 4698459 w 6331249"/>
              <a:gd name="connsiteY2538" fmla="*/ 3154796 h 6286576"/>
              <a:gd name="connsiteX2539" fmla="*/ 4698459 w 6331249"/>
              <a:gd name="connsiteY2539" fmla="*/ 3157353 h 6286576"/>
              <a:gd name="connsiteX2540" fmla="*/ 4699621 w 6331249"/>
              <a:gd name="connsiteY2540" fmla="*/ 3159911 h 6286576"/>
              <a:gd name="connsiteX2541" fmla="*/ 4701016 w 6331249"/>
              <a:gd name="connsiteY2541" fmla="*/ 3162468 h 6286576"/>
              <a:gd name="connsiteX2542" fmla="*/ 4702411 w 6331249"/>
              <a:gd name="connsiteY2542" fmla="*/ 3165025 h 6286576"/>
              <a:gd name="connsiteX2543" fmla="*/ 4704038 w 6331249"/>
              <a:gd name="connsiteY2543" fmla="*/ 3167816 h 6286576"/>
              <a:gd name="connsiteX2544" fmla="*/ 4705665 w 6331249"/>
              <a:gd name="connsiteY2544" fmla="*/ 3170373 h 6286576"/>
              <a:gd name="connsiteX2545" fmla="*/ 4707292 w 6331249"/>
              <a:gd name="connsiteY2545" fmla="*/ 3172930 h 6286576"/>
              <a:gd name="connsiteX2546" fmla="*/ 4709152 w 6331249"/>
              <a:gd name="connsiteY2546" fmla="*/ 3175487 h 6286576"/>
              <a:gd name="connsiteX2547" fmla="*/ 4711011 w 6331249"/>
              <a:gd name="connsiteY2547" fmla="*/ 3178044 h 6286576"/>
              <a:gd name="connsiteX2548" fmla="*/ 4712871 w 6331249"/>
              <a:gd name="connsiteY2548" fmla="*/ 3180602 h 6286576"/>
              <a:gd name="connsiteX2549" fmla="*/ 4714963 w 6331249"/>
              <a:gd name="connsiteY2549" fmla="*/ 3183159 h 6286576"/>
              <a:gd name="connsiteX2550" fmla="*/ 4717055 w 6331249"/>
              <a:gd name="connsiteY2550" fmla="*/ 3185716 h 6286576"/>
              <a:gd name="connsiteX2551" fmla="*/ 4719148 w 6331249"/>
              <a:gd name="connsiteY2551" fmla="*/ 3188274 h 6286576"/>
              <a:gd name="connsiteX2552" fmla="*/ 4721240 w 6331249"/>
              <a:gd name="connsiteY2552" fmla="*/ 3190599 h 6286576"/>
              <a:gd name="connsiteX2553" fmla="*/ 4723564 w 6331249"/>
              <a:gd name="connsiteY2553" fmla="*/ 3192923 h 6286576"/>
              <a:gd name="connsiteX2554" fmla="*/ 4725889 w 6331249"/>
              <a:gd name="connsiteY2554" fmla="*/ 3195248 h 6286576"/>
              <a:gd name="connsiteX2555" fmla="*/ 4728214 w 6331249"/>
              <a:gd name="connsiteY2555" fmla="*/ 3197573 h 6286576"/>
              <a:gd name="connsiteX2556" fmla="*/ 4730538 w 6331249"/>
              <a:gd name="connsiteY2556" fmla="*/ 3199666 h 6286576"/>
              <a:gd name="connsiteX2557" fmla="*/ 4732863 w 6331249"/>
              <a:gd name="connsiteY2557" fmla="*/ 3201758 h 6286576"/>
              <a:gd name="connsiteX2558" fmla="*/ 4735187 w 6331249"/>
              <a:gd name="connsiteY2558" fmla="*/ 3203850 h 6286576"/>
              <a:gd name="connsiteX2559" fmla="*/ 4737512 w 6331249"/>
              <a:gd name="connsiteY2559" fmla="*/ 3205710 h 6286576"/>
              <a:gd name="connsiteX2560" fmla="*/ 4739837 w 6331249"/>
              <a:gd name="connsiteY2560" fmla="*/ 3207570 h 6286576"/>
              <a:gd name="connsiteX2561" fmla="*/ 4742161 w 6331249"/>
              <a:gd name="connsiteY2561" fmla="*/ 3209197 h 6286576"/>
              <a:gd name="connsiteX2562" fmla="*/ 4744486 w 6331249"/>
              <a:gd name="connsiteY2562" fmla="*/ 3210825 h 6286576"/>
              <a:gd name="connsiteX2563" fmla="*/ 4746810 w 6331249"/>
              <a:gd name="connsiteY2563" fmla="*/ 3212220 h 6286576"/>
              <a:gd name="connsiteX2564" fmla="*/ 4749135 w 6331249"/>
              <a:gd name="connsiteY2564" fmla="*/ 3213615 h 6286576"/>
              <a:gd name="connsiteX2565" fmla="*/ 4751459 w 6331249"/>
              <a:gd name="connsiteY2565" fmla="*/ 3214777 h 6286576"/>
              <a:gd name="connsiteX2566" fmla="*/ 4753784 w 6331249"/>
              <a:gd name="connsiteY2566" fmla="*/ 3214777 h 6286576"/>
              <a:gd name="connsiteX2567" fmla="*/ 4805855 w 6331249"/>
              <a:gd name="connsiteY2567" fmla="*/ 3238025 h 6286576"/>
              <a:gd name="connsiteX2568" fmla="*/ 4808179 w 6331249"/>
              <a:gd name="connsiteY2568" fmla="*/ 3238025 h 6286576"/>
              <a:gd name="connsiteX2569" fmla="*/ 4810272 w 6331249"/>
              <a:gd name="connsiteY2569" fmla="*/ 3238025 h 6286576"/>
              <a:gd name="connsiteX2570" fmla="*/ 4812131 w 6331249"/>
              <a:gd name="connsiteY2570" fmla="*/ 3238025 h 6286576"/>
              <a:gd name="connsiteX2571" fmla="*/ 4813991 w 6331249"/>
              <a:gd name="connsiteY2571" fmla="*/ 3238025 h 6286576"/>
              <a:gd name="connsiteX2572" fmla="*/ 4815618 w 6331249"/>
              <a:gd name="connsiteY2572" fmla="*/ 3238025 h 6286576"/>
              <a:gd name="connsiteX2573" fmla="*/ 4823987 w 6331249"/>
              <a:gd name="connsiteY2573" fmla="*/ 3238025 h 6286576"/>
              <a:gd name="connsiteX2574" fmla="*/ 4823987 w 6331249"/>
              <a:gd name="connsiteY2574" fmla="*/ 3225239 h 6286576"/>
              <a:gd name="connsiteX2575" fmla="*/ 4823987 w 6331249"/>
              <a:gd name="connsiteY2575" fmla="*/ 3223146 h 6286576"/>
              <a:gd name="connsiteX2576" fmla="*/ 4823987 w 6331249"/>
              <a:gd name="connsiteY2576" fmla="*/ 3220822 h 6286576"/>
              <a:gd name="connsiteX2577" fmla="*/ 4823987 w 6331249"/>
              <a:gd name="connsiteY2577" fmla="*/ 3220822 h 6286576"/>
              <a:gd name="connsiteX2578" fmla="*/ 5026226 w 6331249"/>
              <a:gd name="connsiteY2578" fmla="*/ 3455862 h 6286576"/>
              <a:gd name="connsiteX2579" fmla="*/ 5011116 w 6331249"/>
              <a:gd name="connsiteY2579" fmla="*/ 3400531 h 6286576"/>
              <a:gd name="connsiteX2580" fmla="*/ 5011116 w 6331249"/>
              <a:gd name="connsiteY2580" fmla="*/ 3397974 h 6286576"/>
              <a:gd name="connsiteX2581" fmla="*/ 5011116 w 6331249"/>
              <a:gd name="connsiteY2581" fmla="*/ 3395416 h 6286576"/>
              <a:gd name="connsiteX2582" fmla="*/ 5011116 w 6331249"/>
              <a:gd name="connsiteY2582" fmla="*/ 3392859 h 6286576"/>
              <a:gd name="connsiteX2583" fmla="*/ 5011116 w 6331249"/>
              <a:gd name="connsiteY2583" fmla="*/ 3390302 h 6286576"/>
              <a:gd name="connsiteX2584" fmla="*/ 5009954 w 6331249"/>
              <a:gd name="connsiteY2584" fmla="*/ 3387744 h 6286576"/>
              <a:gd name="connsiteX2585" fmla="*/ 5008791 w 6331249"/>
              <a:gd name="connsiteY2585" fmla="*/ 3385187 h 6286576"/>
              <a:gd name="connsiteX2586" fmla="*/ 5007397 w 6331249"/>
              <a:gd name="connsiteY2586" fmla="*/ 3382630 h 6286576"/>
              <a:gd name="connsiteX2587" fmla="*/ 5006002 w 6331249"/>
              <a:gd name="connsiteY2587" fmla="*/ 3380072 h 6286576"/>
              <a:gd name="connsiteX2588" fmla="*/ 5004374 w 6331249"/>
              <a:gd name="connsiteY2588" fmla="*/ 3377515 h 6286576"/>
              <a:gd name="connsiteX2589" fmla="*/ 5002747 w 6331249"/>
              <a:gd name="connsiteY2589" fmla="*/ 3374725 h 6286576"/>
              <a:gd name="connsiteX2590" fmla="*/ 5000888 w 6331249"/>
              <a:gd name="connsiteY2590" fmla="*/ 3372168 h 6286576"/>
              <a:gd name="connsiteX2591" fmla="*/ 4999028 w 6331249"/>
              <a:gd name="connsiteY2591" fmla="*/ 3369611 h 6286576"/>
              <a:gd name="connsiteX2592" fmla="*/ 4997168 w 6331249"/>
              <a:gd name="connsiteY2592" fmla="*/ 3367053 h 6286576"/>
              <a:gd name="connsiteX2593" fmla="*/ 4995076 w 6331249"/>
              <a:gd name="connsiteY2593" fmla="*/ 3364496 h 6286576"/>
              <a:gd name="connsiteX2594" fmla="*/ 4992984 w 6331249"/>
              <a:gd name="connsiteY2594" fmla="*/ 3361939 h 6286576"/>
              <a:gd name="connsiteX2595" fmla="*/ 4990892 w 6331249"/>
              <a:gd name="connsiteY2595" fmla="*/ 3359381 h 6286576"/>
              <a:gd name="connsiteX2596" fmla="*/ 4988800 w 6331249"/>
              <a:gd name="connsiteY2596" fmla="*/ 3356824 h 6286576"/>
              <a:gd name="connsiteX2597" fmla="*/ 4986708 w 6331249"/>
              <a:gd name="connsiteY2597" fmla="*/ 3354499 h 6286576"/>
              <a:gd name="connsiteX2598" fmla="*/ 4984383 w 6331249"/>
              <a:gd name="connsiteY2598" fmla="*/ 3352174 h 6286576"/>
              <a:gd name="connsiteX2599" fmla="*/ 4982059 w 6331249"/>
              <a:gd name="connsiteY2599" fmla="*/ 3349849 h 6286576"/>
              <a:gd name="connsiteX2600" fmla="*/ 4979734 w 6331249"/>
              <a:gd name="connsiteY2600" fmla="*/ 3347525 h 6286576"/>
              <a:gd name="connsiteX2601" fmla="*/ 4977410 w 6331249"/>
              <a:gd name="connsiteY2601" fmla="*/ 3345433 h 6286576"/>
              <a:gd name="connsiteX2602" fmla="*/ 4975085 w 6331249"/>
              <a:gd name="connsiteY2602" fmla="*/ 3343340 h 6286576"/>
              <a:gd name="connsiteX2603" fmla="*/ 4972760 w 6331249"/>
              <a:gd name="connsiteY2603" fmla="*/ 3341248 h 6286576"/>
              <a:gd name="connsiteX2604" fmla="*/ 4970436 w 6331249"/>
              <a:gd name="connsiteY2604" fmla="*/ 3339388 h 6286576"/>
              <a:gd name="connsiteX2605" fmla="*/ 4968111 w 6331249"/>
              <a:gd name="connsiteY2605" fmla="*/ 3337528 h 6286576"/>
              <a:gd name="connsiteX2606" fmla="*/ 4965787 w 6331249"/>
              <a:gd name="connsiteY2606" fmla="*/ 3335901 h 6286576"/>
              <a:gd name="connsiteX2607" fmla="*/ 4963462 w 6331249"/>
              <a:gd name="connsiteY2607" fmla="*/ 3334273 h 6286576"/>
              <a:gd name="connsiteX2608" fmla="*/ 4961137 w 6331249"/>
              <a:gd name="connsiteY2608" fmla="*/ 3332878 h 6286576"/>
              <a:gd name="connsiteX2609" fmla="*/ 4958813 w 6331249"/>
              <a:gd name="connsiteY2609" fmla="*/ 3331483 h 6286576"/>
              <a:gd name="connsiteX2610" fmla="*/ 4956488 w 6331249"/>
              <a:gd name="connsiteY2610" fmla="*/ 3330321 h 6286576"/>
              <a:gd name="connsiteX2611" fmla="*/ 4954164 w 6331249"/>
              <a:gd name="connsiteY2611" fmla="*/ 3330321 h 6286576"/>
              <a:gd name="connsiteX2612" fmla="*/ 4902093 w 6331249"/>
              <a:gd name="connsiteY2612" fmla="*/ 3307073 h 6286576"/>
              <a:gd name="connsiteX2613" fmla="*/ 4899768 w 6331249"/>
              <a:gd name="connsiteY2613" fmla="*/ 3307073 h 6286576"/>
              <a:gd name="connsiteX2614" fmla="*/ 4897676 w 6331249"/>
              <a:gd name="connsiteY2614" fmla="*/ 3307073 h 6286576"/>
              <a:gd name="connsiteX2615" fmla="*/ 4895816 w 6331249"/>
              <a:gd name="connsiteY2615" fmla="*/ 3307073 h 6286576"/>
              <a:gd name="connsiteX2616" fmla="*/ 4893957 w 6331249"/>
              <a:gd name="connsiteY2616" fmla="*/ 3307073 h 6286576"/>
              <a:gd name="connsiteX2617" fmla="*/ 4892329 w 6331249"/>
              <a:gd name="connsiteY2617" fmla="*/ 3307073 h 6286576"/>
              <a:gd name="connsiteX2618" fmla="*/ 4883961 w 6331249"/>
              <a:gd name="connsiteY2618" fmla="*/ 3307073 h 6286576"/>
              <a:gd name="connsiteX2619" fmla="*/ 4883961 w 6331249"/>
              <a:gd name="connsiteY2619" fmla="*/ 3319859 h 6286576"/>
              <a:gd name="connsiteX2620" fmla="*/ 4883961 w 6331249"/>
              <a:gd name="connsiteY2620" fmla="*/ 3321952 h 6286576"/>
              <a:gd name="connsiteX2621" fmla="*/ 4883961 w 6331249"/>
              <a:gd name="connsiteY2621" fmla="*/ 3324277 h 6286576"/>
              <a:gd name="connsiteX2622" fmla="*/ 4899071 w 6331249"/>
              <a:gd name="connsiteY2622" fmla="*/ 3379608 h 6286576"/>
              <a:gd name="connsiteX2623" fmla="*/ 4899071 w 6331249"/>
              <a:gd name="connsiteY2623" fmla="*/ 3382165 h 6286576"/>
              <a:gd name="connsiteX2624" fmla="*/ 4899071 w 6331249"/>
              <a:gd name="connsiteY2624" fmla="*/ 3384722 h 6286576"/>
              <a:gd name="connsiteX2625" fmla="*/ 4899071 w 6331249"/>
              <a:gd name="connsiteY2625" fmla="*/ 3387279 h 6286576"/>
              <a:gd name="connsiteX2626" fmla="*/ 4899071 w 6331249"/>
              <a:gd name="connsiteY2626" fmla="*/ 3389837 h 6286576"/>
              <a:gd name="connsiteX2627" fmla="*/ 4900233 w 6331249"/>
              <a:gd name="connsiteY2627" fmla="*/ 3392394 h 6286576"/>
              <a:gd name="connsiteX2628" fmla="*/ 4902093 w 6331249"/>
              <a:gd name="connsiteY2628" fmla="*/ 3387512 h 6286576"/>
              <a:gd name="connsiteX2629" fmla="*/ 4903487 w 6331249"/>
              <a:gd name="connsiteY2629" fmla="*/ 3390069 h 6286576"/>
              <a:gd name="connsiteX2630" fmla="*/ 4904882 w 6331249"/>
              <a:gd name="connsiteY2630" fmla="*/ 3392627 h 6286576"/>
              <a:gd name="connsiteX2631" fmla="*/ 4906509 w 6331249"/>
              <a:gd name="connsiteY2631" fmla="*/ 3395416 h 6286576"/>
              <a:gd name="connsiteX2632" fmla="*/ 4908137 w 6331249"/>
              <a:gd name="connsiteY2632" fmla="*/ 3398206 h 6286576"/>
              <a:gd name="connsiteX2633" fmla="*/ 4909996 w 6331249"/>
              <a:gd name="connsiteY2633" fmla="*/ 3400763 h 6286576"/>
              <a:gd name="connsiteX2634" fmla="*/ 4911391 w 6331249"/>
              <a:gd name="connsiteY2634" fmla="*/ 3403786 h 6286576"/>
              <a:gd name="connsiteX2635" fmla="*/ 4913251 w 6331249"/>
              <a:gd name="connsiteY2635" fmla="*/ 3406343 h 6286576"/>
              <a:gd name="connsiteX2636" fmla="*/ 4915110 w 6331249"/>
              <a:gd name="connsiteY2636" fmla="*/ 3408900 h 6286576"/>
              <a:gd name="connsiteX2637" fmla="*/ 4917202 w 6331249"/>
              <a:gd name="connsiteY2637" fmla="*/ 3411458 h 6286576"/>
              <a:gd name="connsiteX2638" fmla="*/ 4919295 w 6331249"/>
              <a:gd name="connsiteY2638" fmla="*/ 3414015 h 6286576"/>
              <a:gd name="connsiteX2639" fmla="*/ 4921387 w 6331249"/>
              <a:gd name="connsiteY2639" fmla="*/ 3416572 h 6286576"/>
              <a:gd name="connsiteX2640" fmla="*/ 4923479 w 6331249"/>
              <a:gd name="connsiteY2640" fmla="*/ 3418897 h 6286576"/>
              <a:gd name="connsiteX2641" fmla="*/ 4925804 w 6331249"/>
              <a:gd name="connsiteY2641" fmla="*/ 3421222 h 6286576"/>
              <a:gd name="connsiteX2642" fmla="*/ 4928128 w 6331249"/>
              <a:gd name="connsiteY2642" fmla="*/ 3423547 h 6286576"/>
              <a:gd name="connsiteX2643" fmla="*/ 4930453 w 6331249"/>
              <a:gd name="connsiteY2643" fmla="*/ 3425872 h 6286576"/>
              <a:gd name="connsiteX2644" fmla="*/ 4932777 w 6331249"/>
              <a:gd name="connsiteY2644" fmla="*/ 3427964 h 6286576"/>
              <a:gd name="connsiteX2645" fmla="*/ 4935102 w 6331249"/>
              <a:gd name="connsiteY2645" fmla="*/ 3430056 h 6286576"/>
              <a:gd name="connsiteX2646" fmla="*/ 4937427 w 6331249"/>
              <a:gd name="connsiteY2646" fmla="*/ 3432149 h 6286576"/>
              <a:gd name="connsiteX2647" fmla="*/ 4939751 w 6331249"/>
              <a:gd name="connsiteY2647" fmla="*/ 3434009 h 6286576"/>
              <a:gd name="connsiteX2648" fmla="*/ 4942076 w 6331249"/>
              <a:gd name="connsiteY2648" fmla="*/ 3435869 h 6286576"/>
              <a:gd name="connsiteX2649" fmla="*/ 4944400 w 6331249"/>
              <a:gd name="connsiteY2649" fmla="*/ 3437496 h 6286576"/>
              <a:gd name="connsiteX2650" fmla="*/ 4946725 w 6331249"/>
              <a:gd name="connsiteY2650" fmla="*/ 3439123 h 6286576"/>
              <a:gd name="connsiteX2651" fmla="*/ 4949049 w 6331249"/>
              <a:gd name="connsiteY2651" fmla="*/ 3440518 h 6286576"/>
              <a:gd name="connsiteX2652" fmla="*/ 4951374 w 6331249"/>
              <a:gd name="connsiteY2652" fmla="*/ 3441913 h 6286576"/>
              <a:gd name="connsiteX2653" fmla="*/ 4953699 w 6331249"/>
              <a:gd name="connsiteY2653" fmla="*/ 3443075 h 6286576"/>
              <a:gd name="connsiteX2654" fmla="*/ 4956023 w 6331249"/>
              <a:gd name="connsiteY2654" fmla="*/ 3443075 h 6286576"/>
              <a:gd name="connsiteX2655" fmla="*/ 5008094 w 6331249"/>
              <a:gd name="connsiteY2655" fmla="*/ 3466324 h 6286576"/>
              <a:gd name="connsiteX2656" fmla="*/ 5010419 w 6331249"/>
              <a:gd name="connsiteY2656" fmla="*/ 3466324 h 6286576"/>
              <a:gd name="connsiteX2657" fmla="*/ 5012511 w 6331249"/>
              <a:gd name="connsiteY2657" fmla="*/ 3466324 h 6286576"/>
              <a:gd name="connsiteX2658" fmla="*/ 5014370 w 6331249"/>
              <a:gd name="connsiteY2658" fmla="*/ 3466324 h 6286576"/>
              <a:gd name="connsiteX2659" fmla="*/ 5016230 w 6331249"/>
              <a:gd name="connsiteY2659" fmla="*/ 3466324 h 6286576"/>
              <a:gd name="connsiteX2660" fmla="*/ 5017857 w 6331249"/>
              <a:gd name="connsiteY2660" fmla="*/ 3466324 h 6286576"/>
              <a:gd name="connsiteX2661" fmla="*/ 5026226 w 6331249"/>
              <a:gd name="connsiteY2661" fmla="*/ 3466324 h 6286576"/>
              <a:gd name="connsiteX2662" fmla="*/ 5026226 w 6331249"/>
              <a:gd name="connsiteY2662" fmla="*/ 3457257 h 6286576"/>
              <a:gd name="connsiteX2663" fmla="*/ 5026226 w 6331249"/>
              <a:gd name="connsiteY2663" fmla="*/ 3455165 h 6286576"/>
              <a:gd name="connsiteX2664" fmla="*/ 5026226 w 6331249"/>
              <a:gd name="connsiteY2664" fmla="*/ 3452840 h 6286576"/>
              <a:gd name="connsiteX2665" fmla="*/ 5026226 w 6331249"/>
              <a:gd name="connsiteY2665" fmla="*/ 3452840 h 6286576"/>
              <a:gd name="connsiteX2666" fmla="*/ 5223351 w 6331249"/>
              <a:gd name="connsiteY2666" fmla="*/ 3696017 h 6286576"/>
              <a:gd name="connsiteX2667" fmla="*/ 5208241 w 6331249"/>
              <a:gd name="connsiteY2667" fmla="*/ 3640686 h 6286576"/>
              <a:gd name="connsiteX2668" fmla="*/ 5208241 w 6331249"/>
              <a:gd name="connsiteY2668" fmla="*/ 3638129 h 6286576"/>
              <a:gd name="connsiteX2669" fmla="*/ 5208241 w 6331249"/>
              <a:gd name="connsiteY2669" fmla="*/ 3635571 h 6286576"/>
              <a:gd name="connsiteX2670" fmla="*/ 5208241 w 6331249"/>
              <a:gd name="connsiteY2670" fmla="*/ 3633014 h 6286576"/>
              <a:gd name="connsiteX2671" fmla="*/ 5208241 w 6331249"/>
              <a:gd name="connsiteY2671" fmla="*/ 3630457 h 6286576"/>
              <a:gd name="connsiteX2672" fmla="*/ 5207079 w 6331249"/>
              <a:gd name="connsiteY2672" fmla="*/ 3627899 h 6286576"/>
              <a:gd name="connsiteX2673" fmla="*/ 5205917 w 6331249"/>
              <a:gd name="connsiteY2673" fmla="*/ 3625342 h 6286576"/>
              <a:gd name="connsiteX2674" fmla="*/ 5204522 w 6331249"/>
              <a:gd name="connsiteY2674" fmla="*/ 3622785 h 6286576"/>
              <a:gd name="connsiteX2675" fmla="*/ 5203127 w 6331249"/>
              <a:gd name="connsiteY2675" fmla="*/ 3620227 h 6286576"/>
              <a:gd name="connsiteX2676" fmla="*/ 5201500 w 6331249"/>
              <a:gd name="connsiteY2676" fmla="*/ 3617670 h 6286576"/>
              <a:gd name="connsiteX2677" fmla="*/ 5199872 w 6331249"/>
              <a:gd name="connsiteY2677" fmla="*/ 3614880 h 6286576"/>
              <a:gd name="connsiteX2678" fmla="*/ 5198013 w 6331249"/>
              <a:gd name="connsiteY2678" fmla="*/ 3612323 h 6286576"/>
              <a:gd name="connsiteX2679" fmla="*/ 5196153 w 6331249"/>
              <a:gd name="connsiteY2679" fmla="*/ 3609766 h 6286576"/>
              <a:gd name="connsiteX2680" fmla="*/ 5194294 w 6331249"/>
              <a:gd name="connsiteY2680" fmla="*/ 3607208 h 6286576"/>
              <a:gd name="connsiteX2681" fmla="*/ 5192434 w 6331249"/>
              <a:gd name="connsiteY2681" fmla="*/ 3604651 h 6286576"/>
              <a:gd name="connsiteX2682" fmla="*/ 5190342 w 6331249"/>
              <a:gd name="connsiteY2682" fmla="*/ 3602094 h 6286576"/>
              <a:gd name="connsiteX2683" fmla="*/ 5188250 w 6331249"/>
              <a:gd name="connsiteY2683" fmla="*/ 3599537 h 6286576"/>
              <a:gd name="connsiteX2684" fmla="*/ 5186157 w 6331249"/>
              <a:gd name="connsiteY2684" fmla="*/ 3596979 h 6286576"/>
              <a:gd name="connsiteX2685" fmla="*/ 5184065 w 6331249"/>
              <a:gd name="connsiteY2685" fmla="*/ 3594655 h 6286576"/>
              <a:gd name="connsiteX2686" fmla="*/ 5181741 w 6331249"/>
              <a:gd name="connsiteY2686" fmla="*/ 3592330 h 6286576"/>
              <a:gd name="connsiteX2687" fmla="*/ 5179416 w 6331249"/>
              <a:gd name="connsiteY2687" fmla="*/ 3590005 h 6286576"/>
              <a:gd name="connsiteX2688" fmla="*/ 5177092 w 6331249"/>
              <a:gd name="connsiteY2688" fmla="*/ 3587680 h 6286576"/>
              <a:gd name="connsiteX2689" fmla="*/ 5174767 w 6331249"/>
              <a:gd name="connsiteY2689" fmla="*/ 3585588 h 6286576"/>
              <a:gd name="connsiteX2690" fmla="*/ 5172442 w 6331249"/>
              <a:gd name="connsiteY2690" fmla="*/ 3583495 h 6286576"/>
              <a:gd name="connsiteX2691" fmla="*/ 5170118 w 6331249"/>
              <a:gd name="connsiteY2691" fmla="*/ 3581403 h 6286576"/>
              <a:gd name="connsiteX2692" fmla="*/ 5167793 w 6331249"/>
              <a:gd name="connsiteY2692" fmla="*/ 3579543 h 6286576"/>
              <a:gd name="connsiteX2693" fmla="*/ 5165469 w 6331249"/>
              <a:gd name="connsiteY2693" fmla="*/ 3577683 h 6286576"/>
              <a:gd name="connsiteX2694" fmla="*/ 5163144 w 6331249"/>
              <a:gd name="connsiteY2694" fmla="*/ 3576056 h 6286576"/>
              <a:gd name="connsiteX2695" fmla="*/ 5160820 w 6331249"/>
              <a:gd name="connsiteY2695" fmla="*/ 3574428 h 6286576"/>
              <a:gd name="connsiteX2696" fmla="*/ 5158495 w 6331249"/>
              <a:gd name="connsiteY2696" fmla="*/ 3573033 h 6286576"/>
              <a:gd name="connsiteX2697" fmla="*/ 5156170 w 6331249"/>
              <a:gd name="connsiteY2697" fmla="*/ 3571639 h 6286576"/>
              <a:gd name="connsiteX2698" fmla="*/ 5153846 w 6331249"/>
              <a:gd name="connsiteY2698" fmla="*/ 3570476 h 6286576"/>
              <a:gd name="connsiteX2699" fmla="*/ 5151521 w 6331249"/>
              <a:gd name="connsiteY2699" fmla="*/ 3570476 h 6286576"/>
              <a:gd name="connsiteX2700" fmla="*/ 5099450 w 6331249"/>
              <a:gd name="connsiteY2700" fmla="*/ 3547228 h 6286576"/>
              <a:gd name="connsiteX2701" fmla="*/ 5097126 w 6331249"/>
              <a:gd name="connsiteY2701" fmla="*/ 3547228 h 6286576"/>
              <a:gd name="connsiteX2702" fmla="*/ 5095034 w 6331249"/>
              <a:gd name="connsiteY2702" fmla="*/ 3547228 h 6286576"/>
              <a:gd name="connsiteX2703" fmla="*/ 5093174 w 6331249"/>
              <a:gd name="connsiteY2703" fmla="*/ 3547228 h 6286576"/>
              <a:gd name="connsiteX2704" fmla="*/ 5091314 w 6331249"/>
              <a:gd name="connsiteY2704" fmla="*/ 3547228 h 6286576"/>
              <a:gd name="connsiteX2705" fmla="*/ 5089687 w 6331249"/>
              <a:gd name="connsiteY2705" fmla="*/ 3547228 h 6286576"/>
              <a:gd name="connsiteX2706" fmla="*/ 5081319 w 6331249"/>
              <a:gd name="connsiteY2706" fmla="*/ 3547228 h 6286576"/>
              <a:gd name="connsiteX2707" fmla="*/ 5081319 w 6331249"/>
              <a:gd name="connsiteY2707" fmla="*/ 3560014 h 6286576"/>
              <a:gd name="connsiteX2708" fmla="*/ 5081319 w 6331249"/>
              <a:gd name="connsiteY2708" fmla="*/ 3562107 h 6286576"/>
              <a:gd name="connsiteX2709" fmla="*/ 5081319 w 6331249"/>
              <a:gd name="connsiteY2709" fmla="*/ 3564432 h 6286576"/>
              <a:gd name="connsiteX2710" fmla="*/ 5096428 w 6331249"/>
              <a:gd name="connsiteY2710" fmla="*/ 3619762 h 6286576"/>
              <a:gd name="connsiteX2711" fmla="*/ 5096428 w 6331249"/>
              <a:gd name="connsiteY2711" fmla="*/ 3622320 h 6286576"/>
              <a:gd name="connsiteX2712" fmla="*/ 5096428 w 6331249"/>
              <a:gd name="connsiteY2712" fmla="*/ 3624877 h 6286576"/>
              <a:gd name="connsiteX2713" fmla="*/ 5096428 w 6331249"/>
              <a:gd name="connsiteY2713" fmla="*/ 3627434 h 6286576"/>
              <a:gd name="connsiteX2714" fmla="*/ 5096428 w 6331249"/>
              <a:gd name="connsiteY2714" fmla="*/ 3629992 h 6286576"/>
              <a:gd name="connsiteX2715" fmla="*/ 5097591 w 6331249"/>
              <a:gd name="connsiteY2715" fmla="*/ 3632549 h 6286576"/>
              <a:gd name="connsiteX2716" fmla="*/ 5098753 w 6331249"/>
              <a:gd name="connsiteY2716" fmla="*/ 3635106 h 6286576"/>
              <a:gd name="connsiteX2717" fmla="*/ 5100148 w 6331249"/>
              <a:gd name="connsiteY2717" fmla="*/ 3637664 h 6286576"/>
              <a:gd name="connsiteX2718" fmla="*/ 5101542 w 6331249"/>
              <a:gd name="connsiteY2718" fmla="*/ 3640221 h 6286576"/>
              <a:gd name="connsiteX2719" fmla="*/ 5103169 w 6331249"/>
              <a:gd name="connsiteY2719" fmla="*/ 3642778 h 6286576"/>
              <a:gd name="connsiteX2720" fmla="*/ 5104797 w 6331249"/>
              <a:gd name="connsiteY2720" fmla="*/ 3645568 h 6286576"/>
              <a:gd name="connsiteX2721" fmla="*/ 5106657 w 6331249"/>
              <a:gd name="connsiteY2721" fmla="*/ 3648125 h 6286576"/>
              <a:gd name="connsiteX2722" fmla="*/ 5108516 w 6331249"/>
              <a:gd name="connsiteY2722" fmla="*/ 3650683 h 6286576"/>
              <a:gd name="connsiteX2723" fmla="*/ 5110376 w 6331249"/>
              <a:gd name="connsiteY2723" fmla="*/ 3653240 h 6286576"/>
              <a:gd name="connsiteX2724" fmla="*/ 5112468 w 6331249"/>
              <a:gd name="connsiteY2724" fmla="*/ 3655797 h 6286576"/>
              <a:gd name="connsiteX2725" fmla="*/ 5114560 w 6331249"/>
              <a:gd name="connsiteY2725" fmla="*/ 3658355 h 6286576"/>
              <a:gd name="connsiteX2726" fmla="*/ 5116652 w 6331249"/>
              <a:gd name="connsiteY2726" fmla="*/ 3660912 h 6286576"/>
              <a:gd name="connsiteX2727" fmla="*/ 5118745 w 6331249"/>
              <a:gd name="connsiteY2727" fmla="*/ 3663469 h 6286576"/>
              <a:gd name="connsiteX2728" fmla="*/ 5120837 w 6331249"/>
              <a:gd name="connsiteY2728" fmla="*/ 3665794 h 6286576"/>
              <a:gd name="connsiteX2729" fmla="*/ 5123161 w 6331249"/>
              <a:gd name="connsiteY2729" fmla="*/ 3668119 h 6286576"/>
              <a:gd name="connsiteX2730" fmla="*/ 5125486 w 6331249"/>
              <a:gd name="connsiteY2730" fmla="*/ 3670444 h 6286576"/>
              <a:gd name="connsiteX2731" fmla="*/ 5127810 w 6331249"/>
              <a:gd name="connsiteY2731" fmla="*/ 3672769 h 6286576"/>
              <a:gd name="connsiteX2732" fmla="*/ 5130135 w 6331249"/>
              <a:gd name="connsiteY2732" fmla="*/ 3674861 h 6286576"/>
              <a:gd name="connsiteX2733" fmla="*/ 5132460 w 6331249"/>
              <a:gd name="connsiteY2733" fmla="*/ 3676953 h 6286576"/>
              <a:gd name="connsiteX2734" fmla="*/ 5134784 w 6331249"/>
              <a:gd name="connsiteY2734" fmla="*/ 3679046 h 6286576"/>
              <a:gd name="connsiteX2735" fmla="*/ 5137109 w 6331249"/>
              <a:gd name="connsiteY2735" fmla="*/ 3680906 h 6286576"/>
              <a:gd name="connsiteX2736" fmla="*/ 5139433 w 6331249"/>
              <a:gd name="connsiteY2736" fmla="*/ 3682766 h 6286576"/>
              <a:gd name="connsiteX2737" fmla="*/ 5141758 w 6331249"/>
              <a:gd name="connsiteY2737" fmla="*/ 3684393 h 6286576"/>
              <a:gd name="connsiteX2738" fmla="*/ 5144082 w 6331249"/>
              <a:gd name="connsiteY2738" fmla="*/ 3686020 h 6286576"/>
              <a:gd name="connsiteX2739" fmla="*/ 5146407 w 6331249"/>
              <a:gd name="connsiteY2739" fmla="*/ 3687415 h 6286576"/>
              <a:gd name="connsiteX2740" fmla="*/ 5148732 w 6331249"/>
              <a:gd name="connsiteY2740" fmla="*/ 3688810 h 6286576"/>
              <a:gd name="connsiteX2741" fmla="*/ 5151056 w 6331249"/>
              <a:gd name="connsiteY2741" fmla="*/ 3689972 h 6286576"/>
              <a:gd name="connsiteX2742" fmla="*/ 5153381 w 6331249"/>
              <a:gd name="connsiteY2742" fmla="*/ 3689972 h 6286576"/>
              <a:gd name="connsiteX2743" fmla="*/ 5205452 w 6331249"/>
              <a:gd name="connsiteY2743" fmla="*/ 3713221 h 6286576"/>
              <a:gd name="connsiteX2744" fmla="*/ 5207776 w 6331249"/>
              <a:gd name="connsiteY2744" fmla="*/ 3713221 h 6286576"/>
              <a:gd name="connsiteX2745" fmla="*/ 5209868 w 6331249"/>
              <a:gd name="connsiteY2745" fmla="*/ 3713221 h 6286576"/>
              <a:gd name="connsiteX2746" fmla="*/ 5211728 w 6331249"/>
              <a:gd name="connsiteY2746" fmla="*/ 3713221 h 6286576"/>
              <a:gd name="connsiteX2747" fmla="*/ 5213587 w 6331249"/>
              <a:gd name="connsiteY2747" fmla="*/ 3713221 h 6286576"/>
              <a:gd name="connsiteX2748" fmla="*/ 5215215 w 6331249"/>
              <a:gd name="connsiteY2748" fmla="*/ 3713221 h 6286576"/>
              <a:gd name="connsiteX2749" fmla="*/ 5223583 w 6331249"/>
              <a:gd name="connsiteY2749" fmla="*/ 3713221 h 6286576"/>
              <a:gd name="connsiteX2750" fmla="*/ 5223583 w 6331249"/>
              <a:gd name="connsiteY2750" fmla="*/ 3700434 h 6286576"/>
              <a:gd name="connsiteX2751" fmla="*/ 5223583 w 6331249"/>
              <a:gd name="connsiteY2751" fmla="*/ 3698342 h 6286576"/>
              <a:gd name="connsiteX2752" fmla="*/ 5223583 w 6331249"/>
              <a:gd name="connsiteY2752" fmla="*/ 3696017 h 6286576"/>
              <a:gd name="connsiteX2753" fmla="*/ 5223583 w 6331249"/>
              <a:gd name="connsiteY2753" fmla="*/ 3696017 h 6286576"/>
              <a:gd name="connsiteX2754" fmla="*/ 5421638 w 6331249"/>
              <a:gd name="connsiteY2754" fmla="*/ 3908972 h 6286576"/>
              <a:gd name="connsiteX2755" fmla="*/ 5399787 w 6331249"/>
              <a:gd name="connsiteY2755" fmla="*/ 3855965 h 6286576"/>
              <a:gd name="connsiteX2756" fmla="*/ 5399787 w 6331249"/>
              <a:gd name="connsiteY2756" fmla="*/ 3853641 h 6286576"/>
              <a:gd name="connsiteX2757" fmla="*/ 5399787 w 6331249"/>
              <a:gd name="connsiteY2757" fmla="*/ 3851316 h 6286576"/>
              <a:gd name="connsiteX2758" fmla="*/ 5398624 w 6331249"/>
              <a:gd name="connsiteY2758" fmla="*/ 3848991 h 6286576"/>
              <a:gd name="connsiteX2759" fmla="*/ 5397230 w 6331249"/>
              <a:gd name="connsiteY2759" fmla="*/ 3846666 h 6286576"/>
              <a:gd name="connsiteX2760" fmla="*/ 5395835 w 6331249"/>
              <a:gd name="connsiteY2760" fmla="*/ 3844341 h 6286576"/>
              <a:gd name="connsiteX2761" fmla="*/ 5394208 w 6331249"/>
              <a:gd name="connsiteY2761" fmla="*/ 3841784 h 6286576"/>
              <a:gd name="connsiteX2762" fmla="*/ 5390256 w 6331249"/>
              <a:gd name="connsiteY2762" fmla="*/ 3836205 h 6286576"/>
              <a:gd name="connsiteX2763" fmla="*/ 5388397 w 6331249"/>
              <a:gd name="connsiteY2763" fmla="*/ 3833647 h 6286576"/>
              <a:gd name="connsiteX2764" fmla="*/ 5386537 w 6331249"/>
              <a:gd name="connsiteY2764" fmla="*/ 3831090 h 6286576"/>
              <a:gd name="connsiteX2765" fmla="*/ 5384445 w 6331249"/>
              <a:gd name="connsiteY2765" fmla="*/ 3828765 h 6286576"/>
              <a:gd name="connsiteX2766" fmla="*/ 5382353 w 6331249"/>
              <a:gd name="connsiteY2766" fmla="*/ 3826440 h 6286576"/>
              <a:gd name="connsiteX2767" fmla="*/ 5380261 w 6331249"/>
              <a:gd name="connsiteY2767" fmla="*/ 3824115 h 6286576"/>
              <a:gd name="connsiteX2768" fmla="*/ 5377936 w 6331249"/>
              <a:gd name="connsiteY2768" fmla="*/ 3821790 h 6286576"/>
              <a:gd name="connsiteX2769" fmla="*/ 5375611 w 6331249"/>
              <a:gd name="connsiteY2769" fmla="*/ 3819466 h 6286576"/>
              <a:gd name="connsiteX2770" fmla="*/ 5373287 w 6331249"/>
              <a:gd name="connsiteY2770" fmla="*/ 3817141 h 6286576"/>
              <a:gd name="connsiteX2771" fmla="*/ 5370963 w 6331249"/>
              <a:gd name="connsiteY2771" fmla="*/ 3814816 h 6286576"/>
              <a:gd name="connsiteX2772" fmla="*/ 5368405 w 6331249"/>
              <a:gd name="connsiteY2772" fmla="*/ 3812724 h 6286576"/>
              <a:gd name="connsiteX2773" fmla="*/ 5365848 w 6331249"/>
              <a:gd name="connsiteY2773" fmla="*/ 3810631 h 6286576"/>
              <a:gd name="connsiteX2774" fmla="*/ 5363291 w 6331249"/>
              <a:gd name="connsiteY2774" fmla="*/ 3808539 h 6286576"/>
              <a:gd name="connsiteX2775" fmla="*/ 5360734 w 6331249"/>
              <a:gd name="connsiteY2775" fmla="*/ 3806447 h 6286576"/>
              <a:gd name="connsiteX2776" fmla="*/ 5358177 w 6331249"/>
              <a:gd name="connsiteY2776" fmla="*/ 3804587 h 6286576"/>
              <a:gd name="connsiteX2777" fmla="*/ 5355620 w 6331249"/>
              <a:gd name="connsiteY2777" fmla="*/ 3802727 h 6286576"/>
              <a:gd name="connsiteX2778" fmla="*/ 5353063 w 6331249"/>
              <a:gd name="connsiteY2778" fmla="*/ 3800867 h 6286576"/>
              <a:gd name="connsiteX2779" fmla="*/ 5350506 w 6331249"/>
              <a:gd name="connsiteY2779" fmla="*/ 3799239 h 6286576"/>
              <a:gd name="connsiteX2780" fmla="*/ 5347949 w 6331249"/>
              <a:gd name="connsiteY2780" fmla="*/ 3797612 h 6286576"/>
              <a:gd name="connsiteX2781" fmla="*/ 5345392 w 6331249"/>
              <a:gd name="connsiteY2781" fmla="*/ 3796217 h 6286576"/>
              <a:gd name="connsiteX2782" fmla="*/ 5342835 w 6331249"/>
              <a:gd name="connsiteY2782" fmla="*/ 3794823 h 6286576"/>
              <a:gd name="connsiteX2783" fmla="*/ 5340278 w 6331249"/>
              <a:gd name="connsiteY2783" fmla="*/ 3793660 h 6286576"/>
              <a:gd name="connsiteX2784" fmla="*/ 5337721 w 6331249"/>
              <a:gd name="connsiteY2784" fmla="*/ 3793660 h 6286576"/>
              <a:gd name="connsiteX2785" fmla="*/ 5335164 w 6331249"/>
              <a:gd name="connsiteY2785" fmla="*/ 3793660 h 6286576"/>
              <a:gd name="connsiteX2786" fmla="*/ 5332839 w 6331249"/>
              <a:gd name="connsiteY2786" fmla="*/ 3793660 h 6286576"/>
              <a:gd name="connsiteX2787" fmla="*/ 5330282 w 6331249"/>
              <a:gd name="connsiteY2787" fmla="*/ 3793660 h 6286576"/>
              <a:gd name="connsiteX2788" fmla="*/ 5275654 w 6331249"/>
              <a:gd name="connsiteY2788" fmla="*/ 3776456 h 6286576"/>
              <a:gd name="connsiteX2789" fmla="*/ 5273330 w 6331249"/>
              <a:gd name="connsiteY2789" fmla="*/ 3776456 h 6286576"/>
              <a:gd name="connsiteX2790" fmla="*/ 5271237 w 6331249"/>
              <a:gd name="connsiteY2790" fmla="*/ 3776456 h 6286576"/>
              <a:gd name="connsiteX2791" fmla="*/ 5269145 w 6331249"/>
              <a:gd name="connsiteY2791" fmla="*/ 3776456 h 6286576"/>
              <a:gd name="connsiteX2792" fmla="*/ 5257755 w 6331249"/>
              <a:gd name="connsiteY2792" fmla="*/ 3776456 h 6286576"/>
              <a:gd name="connsiteX2793" fmla="*/ 5257755 w 6331249"/>
              <a:gd name="connsiteY2793" fmla="*/ 3785523 h 6286576"/>
              <a:gd name="connsiteX2794" fmla="*/ 5257755 w 6331249"/>
              <a:gd name="connsiteY2794" fmla="*/ 3787383 h 6286576"/>
              <a:gd name="connsiteX2795" fmla="*/ 5257755 w 6331249"/>
              <a:gd name="connsiteY2795" fmla="*/ 3789243 h 6286576"/>
              <a:gd name="connsiteX2796" fmla="*/ 5257755 w 6331249"/>
              <a:gd name="connsiteY2796" fmla="*/ 3791335 h 6286576"/>
              <a:gd name="connsiteX2797" fmla="*/ 5257755 w 6331249"/>
              <a:gd name="connsiteY2797" fmla="*/ 3793660 h 6286576"/>
              <a:gd name="connsiteX2798" fmla="*/ 5279838 w 6331249"/>
              <a:gd name="connsiteY2798" fmla="*/ 3846666 h 6286576"/>
              <a:gd name="connsiteX2799" fmla="*/ 5279838 w 6331249"/>
              <a:gd name="connsiteY2799" fmla="*/ 3848991 h 6286576"/>
              <a:gd name="connsiteX2800" fmla="*/ 5279838 w 6331249"/>
              <a:gd name="connsiteY2800" fmla="*/ 3851316 h 6286576"/>
              <a:gd name="connsiteX2801" fmla="*/ 5281001 w 6331249"/>
              <a:gd name="connsiteY2801" fmla="*/ 3853641 h 6286576"/>
              <a:gd name="connsiteX2802" fmla="*/ 5282395 w 6331249"/>
              <a:gd name="connsiteY2802" fmla="*/ 3855965 h 6286576"/>
              <a:gd name="connsiteX2803" fmla="*/ 5283790 w 6331249"/>
              <a:gd name="connsiteY2803" fmla="*/ 3858290 h 6286576"/>
              <a:gd name="connsiteX2804" fmla="*/ 5285417 w 6331249"/>
              <a:gd name="connsiteY2804" fmla="*/ 3860848 h 6286576"/>
              <a:gd name="connsiteX2805" fmla="*/ 5287045 w 6331249"/>
              <a:gd name="connsiteY2805" fmla="*/ 3863405 h 6286576"/>
              <a:gd name="connsiteX2806" fmla="*/ 5288904 w 6331249"/>
              <a:gd name="connsiteY2806" fmla="*/ 3865962 h 6286576"/>
              <a:gd name="connsiteX2807" fmla="*/ 5290764 w 6331249"/>
              <a:gd name="connsiteY2807" fmla="*/ 3868520 h 6286576"/>
              <a:gd name="connsiteX2808" fmla="*/ 5292856 w 6331249"/>
              <a:gd name="connsiteY2808" fmla="*/ 3870844 h 6286576"/>
              <a:gd name="connsiteX2809" fmla="*/ 5294948 w 6331249"/>
              <a:gd name="connsiteY2809" fmla="*/ 3873169 h 6286576"/>
              <a:gd name="connsiteX2810" fmla="*/ 5297040 w 6331249"/>
              <a:gd name="connsiteY2810" fmla="*/ 3875494 h 6286576"/>
              <a:gd name="connsiteX2811" fmla="*/ 5299365 w 6331249"/>
              <a:gd name="connsiteY2811" fmla="*/ 3877819 h 6286576"/>
              <a:gd name="connsiteX2812" fmla="*/ 5301690 w 6331249"/>
              <a:gd name="connsiteY2812" fmla="*/ 3880144 h 6286576"/>
              <a:gd name="connsiteX2813" fmla="*/ 5304014 w 6331249"/>
              <a:gd name="connsiteY2813" fmla="*/ 3882468 h 6286576"/>
              <a:gd name="connsiteX2814" fmla="*/ 5306339 w 6331249"/>
              <a:gd name="connsiteY2814" fmla="*/ 3884793 h 6286576"/>
              <a:gd name="connsiteX2815" fmla="*/ 5308896 w 6331249"/>
              <a:gd name="connsiteY2815" fmla="*/ 3886886 h 6286576"/>
              <a:gd name="connsiteX2816" fmla="*/ 5311453 w 6331249"/>
              <a:gd name="connsiteY2816" fmla="*/ 3888978 h 6286576"/>
              <a:gd name="connsiteX2817" fmla="*/ 5314010 w 6331249"/>
              <a:gd name="connsiteY2817" fmla="*/ 3891071 h 6286576"/>
              <a:gd name="connsiteX2818" fmla="*/ 5316567 w 6331249"/>
              <a:gd name="connsiteY2818" fmla="*/ 3893163 h 6286576"/>
              <a:gd name="connsiteX2819" fmla="*/ 5319124 w 6331249"/>
              <a:gd name="connsiteY2819" fmla="*/ 3895023 h 6286576"/>
              <a:gd name="connsiteX2820" fmla="*/ 5321681 w 6331249"/>
              <a:gd name="connsiteY2820" fmla="*/ 3896883 h 6286576"/>
              <a:gd name="connsiteX2821" fmla="*/ 5324238 w 6331249"/>
              <a:gd name="connsiteY2821" fmla="*/ 3898742 h 6286576"/>
              <a:gd name="connsiteX2822" fmla="*/ 5326795 w 6331249"/>
              <a:gd name="connsiteY2822" fmla="*/ 3900370 h 6286576"/>
              <a:gd name="connsiteX2823" fmla="*/ 5329352 w 6331249"/>
              <a:gd name="connsiteY2823" fmla="*/ 3901997 h 6286576"/>
              <a:gd name="connsiteX2824" fmla="*/ 5331909 w 6331249"/>
              <a:gd name="connsiteY2824" fmla="*/ 3903392 h 6286576"/>
              <a:gd name="connsiteX2825" fmla="*/ 5334466 w 6331249"/>
              <a:gd name="connsiteY2825" fmla="*/ 3904787 h 6286576"/>
              <a:gd name="connsiteX2826" fmla="*/ 5337023 w 6331249"/>
              <a:gd name="connsiteY2826" fmla="*/ 3905949 h 6286576"/>
              <a:gd name="connsiteX2827" fmla="*/ 5339580 w 6331249"/>
              <a:gd name="connsiteY2827" fmla="*/ 3905949 h 6286576"/>
              <a:gd name="connsiteX2828" fmla="*/ 5342137 w 6331249"/>
              <a:gd name="connsiteY2828" fmla="*/ 3905949 h 6286576"/>
              <a:gd name="connsiteX2829" fmla="*/ 5344462 w 6331249"/>
              <a:gd name="connsiteY2829" fmla="*/ 3905949 h 6286576"/>
              <a:gd name="connsiteX2830" fmla="*/ 5347019 w 6331249"/>
              <a:gd name="connsiteY2830" fmla="*/ 3905949 h 6286576"/>
              <a:gd name="connsiteX2831" fmla="*/ 5401647 w 6331249"/>
              <a:gd name="connsiteY2831" fmla="*/ 3923153 h 6286576"/>
              <a:gd name="connsiteX2832" fmla="*/ 5403971 w 6331249"/>
              <a:gd name="connsiteY2832" fmla="*/ 3923153 h 6286576"/>
              <a:gd name="connsiteX2833" fmla="*/ 5406063 w 6331249"/>
              <a:gd name="connsiteY2833" fmla="*/ 3923153 h 6286576"/>
              <a:gd name="connsiteX2834" fmla="*/ 5408155 w 6331249"/>
              <a:gd name="connsiteY2834" fmla="*/ 3923153 h 6286576"/>
              <a:gd name="connsiteX2835" fmla="*/ 5420011 w 6331249"/>
              <a:gd name="connsiteY2835" fmla="*/ 3923153 h 6286576"/>
              <a:gd name="connsiteX2836" fmla="*/ 5420011 w 6331249"/>
              <a:gd name="connsiteY2836" fmla="*/ 3914086 h 6286576"/>
              <a:gd name="connsiteX2837" fmla="*/ 5420011 w 6331249"/>
              <a:gd name="connsiteY2837" fmla="*/ 3912226 h 6286576"/>
              <a:gd name="connsiteX2838" fmla="*/ 5420011 w 6331249"/>
              <a:gd name="connsiteY2838" fmla="*/ 3910366 h 6286576"/>
              <a:gd name="connsiteX2839" fmla="*/ 5420011 w 6331249"/>
              <a:gd name="connsiteY2839" fmla="*/ 3908274 h 6286576"/>
              <a:gd name="connsiteX2840" fmla="*/ 5420011 w 6331249"/>
              <a:gd name="connsiteY2840" fmla="*/ 3905949 h 6286576"/>
              <a:gd name="connsiteX2841" fmla="*/ 5420011 w 6331249"/>
              <a:gd name="connsiteY2841" fmla="*/ 3905949 h 6286576"/>
              <a:gd name="connsiteX2842" fmla="*/ 5656887 w 6331249"/>
              <a:gd name="connsiteY2842" fmla="*/ 4096353 h 6286576"/>
              <a:gd name="connsiteX2843" fmla="*/ 5625505 w 6331249"/>
              <a:gd name="connsiteY2843" fmla="*/ 4048461 h 6286576"/>
              <a:gd name="connsiteX2844" fmla="*/ 5624110 w 6331249"/>
              <a:gd name="connsiteY2844" fmla="*/ 4046369 h 6286576"/>
              <a:gd name="connsiteX2845" fmla="*/ 5622482 w 6331249"/>
              <a:gd name="connsiteY2845" fmla="*/ 4044277 h 6286576"/>
              <a:gd name="connsiteX2846" fmla="*/ 5620856 w 6331249"/>
              <a:gd name="connsiteY2846" fmla="*/ 4042185 h 6286576"/>
              <a:gd name="connsiteX2847" fmla="*/ 5618996 w 6331249"/>
              <a:gd name="connsiteY2847" fmla="*/ 4040092 h 6286576"/>
              <a:gd name="connsiteX2848" fmla="*/ 5617136 w 6331249"/>
              <a:gd name="connsiteY2848" fmla="*/ 4038000 h 6286576"/>
              <a:gd name="connsiteX2849" fmla="*/ 5615044 w 6331249"/>
              <a:gd name="connsiteY2849" fmla="*/ 4035907 h 6286576"/>
              <a:gd name="connsiteX2850" fmla="*/ 5613417 w 6331249"/>
              <a:gd name="connsiteY2850" fmla="*/ 4031490 h 6286576"/>
              <a:gd name="connsiteX2851" fmla="*/ 5611092 w 6331249"/>
              <a:gd name="connsiteY2851" fmla="*/ 4029398 h 6286576"/>
              <a:gd name="connsiteX2852" fmla="*/ 5608767 w 6331249"/>
              <a:gd name="connsiteY2852" fmla="*/ 4027306 h 6286576"/>
              <a:gd name="connsiteX2853" fmla="*/ 5606443 w 6331249"/>
              <a:gd name="connsiteY2853" fmla="*/ 4025213 h 6286576"/>
              <a:gd name="connsiteX2854" fmla="*/ 5603886 w 6331249"/>
              <a:gd name="connsiteY2854" fmla="*/ 4023121 h 6286576"/>
              <a:gd name="connsiteX2855" fmla="*/ 5601329 w 6331249"/>
              <a:gd name="connsiteY2855" fmla="*/ 4021261 h 6286576"/>
              <a:gd name="connsiteX2856" fmla="*/ 5598772 w 6331249"/>
              <a:gd name="connsiteY2856" fmla="*/ 4019401 h 6286576"/>
              <a:gd name="connsiteX2857" fmla="*/ 5596215 w 6331249"/>
              <a:gd name="connsiteY2857" fmla="*/ 4017541 h 6286576"/>
              <a:gd name="connsiteX2858" fmla="*/ 5593425 w 6331249"/>
              <a:gd name="connsiteY2858" fmla="*/ 4015682 h 6286576"/>
              <a:gd name="connsiteX2859" fmla="*/ 5590636 w 6331249"/>
              <a:gd name="connsiteY2859" fmla="*/ 4013822 h 6286576"/>
              <a:gd name="connsiteX2860" fmla="*/ 5587846 w 6331249"/>
              <a:gd name="connsiteY2860" fmla="*/ 4012194 h 6286576"/>
              <a:gd name="connsiteX2861" fmla="*/ 5585057 w 6331249"/>
              <a:gd name="connsiteY2861" fmla="*/ 4010567 h 6286576"/>
              <a:gd name="connsiteX2862" fmla="*/ 5582268 w 6331249"/>
              <a:gd name="connsiteY2862" fmla="*/ 4008939 h 6286576"/>
              <a:gd name="connsiteX2863" fmla="*/ 5579478 w 6331249"/>
              <a:gd name="connsiteY2863" fmla="*/ 4007544 h 6286576"/>
              <a:gd name="connsiteX2864" fmla="*/ 5576688 w 6331249"/>
              <a:gd name="connsiteY2864" fmla="*/ 4006150 h 6286576"/>
              <a:gd name="connsiteX2865" fmla="*/ 5573899 w 6331249"/>
              <a:gd name="connsiteY2865" fmla="*/ 4004755 h 6286576"/>
              <a:gd name="connsiteX2866" fmla="*/ 5571109 w 6331249"/>
              <a:gd name="connsiteY2866" fmla="*/ 4003592 h 6286576"/>
              <a:gd name="connsiteX2867" fmla="*/ 5568320 w 6331249"/>
              <a:gd name="connsiteY2867" fmla="*/ 4003592 h 6286576"/>
              <a:gd name="connsiteX2868" fmla="*/ 5565530 w 6331249"/>
              <a:gd name="connsiteY2868" fmla="*/ 4003592 h 6286576"/>
              <a:gd name="connsiteX2869" fmla="*/ 5562741 w 6331249"/>
              <a:gd name="connsiteY2869" fmla="*/ 4003592 h 6286576"/>
              <a:gd name="connsiteX2870" fmla="*/ 5559951 w 6331249"/>
              <a:gd name="connsiteY2870" fmla="*/ 4003592 h 6286576"/>
              <a:gd name="connsiteX2871" fmla="*/ 5557162 w 6331249"/>
              <a:gd name="connsiteY2871" fmla="*/ 4003592 h 6286576"/>
              <a:gd name="connsiteX2872" fmla="*/ 5554372 w 6331249"/>
              <a:gd name="connsiteY2872" fmla="*/ 4003592 h 6286576"/>
              <a:gd name="connsiteX2873" fmla="*/ 5551816 w 6331249"/>
              <a:gd name="connsiteY2873" fmla="*/ 4003592 h 6286576"/>
              <a:gd name="connsiteX2874" fmla="*/ 5549258 w 6331249"/>
              <a:gd name="connsiteY2874" fmla="*/ 4003592 h 6286576"/>
              <a:gd name="connsiteX2875" fmla="*/ 5546701 w 6331249"/>
              <a:gd name="connsiteY2875" fmla="*/ 4003592 h 6286576"/>
              <a:gd name="connsiteX2876" fmla="*/ 5489749 w 6331249"/>
              <a:gd name="connsiteY2876" fmla="*/ 3996850 h 6286576"/>
              <a:gd name="connsiteX2877" fmla="*/ 5471850 w 6331249"/>
              <a:gd name="connsiteY2877" fmla="*/ 3996850 h 6286576"/>
              <a:gd name="connsiteX2878" fmla="*/ 5471850 w 6331249"/>
              <a:gd name="connsiteY2878" fmla="*/ 4002662 h 6286576"/>
              <a:gd name="connsiteX2879" fmla="*/ 5471850 w 6331249"/>
              <a:gd name="connsiteY2879" fmla="*/ 4004057 h 6286576"/>
              <a:gd name="connsiteX2880" fmla="*/ 5471850 w 6331249"/>
              <a:gd name="connsiteY2880" fmla="*/ 4005685 h 6286576"/>
              <a:gd name="connsiteX2881" fmla="*/ 5471850 w 6331249"/>
              <a:gd name="connsiteY2881" fmla="*/ 4007312 h 6286576"/>
              <a:gd name="connsiteX2882" fmla="*/ 5471850 w 6331249"/>
              <a:gd name="connsiteY2882" fmla="*/ 4009172 h 6286576"/>
              <a:gd name="connsiteX2883" fmla="*/ 5471850 w 6331249"/>
              <a:gd name="connsiteY2883" fmla="*/ 4011032 h 6286576"/>
              <a:gd name="connsiteX2884" fmla="*/ 5473244 w 6331249"/>
              <a:gd name="connsiteY2884" fmla="*/ 4013124 h 6286576"/>
              <a:gd name="connsiteX2885" fmla="*/ 5504626 w 6331249"/>
              <a:gd name="connsiteY2885" fmla="*/ 4061016 h 6286576"/>
              <a:gd name="connsiteX2886" fmla="*/ 5506021 w 6331249"/>
              <a:gd name="connsiteY2886" fmla="*/ 4063108 h 6286576"/>
              <a:gd name="connsiteX2887" fmla="*/ 5507648 w 6331249"/>
              <a:gd name="connsiteY2887" fmla="*/ 4065200 h 6286576"/>
              <a:gd name="connsiteX2888" fmla="*/ 5509275 w 6331249"/>
              <a:gd name="connsiteY2888" fmla="*/ 4067292 h 6286576"/>
              <a:gd name="connsiteX2889" fmla="*/ 5511135 w 6331249"/>
              <a:gd name="connsiteY2889" fmla="*/ 4069385 h 6286576"/>
              <a:gd name="connsiteX2890" fmla="*/ 5512995 w 6331249"/>
              <a:gd name="connsiteY2890" fmla="*/ 4071477 h 6286576"/>
              <a:gd name="connsiteX2891" fmla="*/ 5515087 w 6331249"/>
              <a:gd name="connsiteY2891" fmla="*/ 4073570 h 6286576"/>
              <a:gd name="connsiteX2892" fmla="*/ 5517179 w 6331249"/>
              <a:gd name="connsiteY2892" fmla="*/ 4075662 h 6286576"/>
              <a:gd name="connsiteX2893" fmla="*/ 5519503 w 6331249"/>
              <a:gd name="connsiteY2893" fmla="*/ 4077754 h 6286576"/>
              <a:gd name="connsiteX2894" fmla="*/ 5521828 w 6331249"/>
              <a:gd name="connsiteY2894" fmla="*/ 4079847 h 6286576"/>
              <a:gd name="connsiteX2895" fmla="*/ 5524153 w 6331249"/>
              <a:gd name="connsiteY2895" fmla="*/ 4081939 h 6286576"/>
              <a:gd name="connsiteX2896" fmla="*/ 5526710 w 6331249"/>
              <a:gd name="connsiteY2896" fmla="*/ 4084031 h 6286576"/>
              <a:gd name="connsiteX2897" fmla="*/ 5529267 w 6331249"/>
              <a:gd name="connsiteY2897" fmla="*/ 4085891 h 6286576"/>
              <a:gd name="connsiteX2898" fmla="*/ 5531824 w 6331249"/>
              <a:gd name="connsiteY2898" fmla="*/ 4087751 h 6286576"/>
              <a:gd name="connsiteX2899" fmla="*/ 5534381 w 6331249"/>
              <a:gd name="connsiteY2899" fmla="*/ 4089611 h 6286576"/>
              <a:gd name="connsiteX2900" fmla="*/ 5537170 w 6331249"/>
              <a:gd name="connsiteY2900" fmla="*/ 4091471 h 6286576"/>
              <a:gd name="connsiteX2901" fmla="*/ 5539960 w 6331249"/>
              <a:gd name="connsiteY2901" fmla="*/ 4093331 h 6286576"/>
              <a:gd name="connsiteX2902" fmla="*/ 5542749 w 6331249"/>
              <a:gd name="connsiteY2902" fmla="*/ 4094958 h 6286576"/>
              <a:gd name="connsiteX2903" fmla="*/ 5545539 w 6331249"/>
              <a:gd name="connsiteY2903" fmla="*/ 4096586 h 6286576"/>
              <a:gd name="connsiteX2904" fmla="*/ 5548328 w 6331249"/>
              <a:gd name="connsiteY2904" fmla="*/ 4098213 h 6286576"/>
              <a:gd name="connsiteX2905" fmla="*/ 5551118 w 6331249"/>
              <a:gd name="connsiteY2905" fmla="*/ 4099608 h 6286576"/>
              <a:gd name="connsiteX2906" fmla="*/ 5553908 w 6331249"/>
              <a:gd name="connsiteY2906" fmla="*/ 4101003 h 6286576"/>
              <a:gd name="connsiteX2907" fmla="*/ 5556697 w 6331249"/>
              <a:gd name="connsiteY2907" fmla="*/ 4102398 h 6286576"/>
              <a:gd name="connsiteX2908" fmla="*/ 5559486 w 6331249"/>
              <a:gd name="connsiteY2908" fmla="*/ 4103560 h 6286576"/>
              <a:gd name="connsiteX2909" fmla="*/ 5562276 w 6331249"/>
              <a:gd name="connsiteY2909" fmla="*/ 4103560 h 6286576"/>
              <a:gd name="connsiteX2910" fmla="*/ 5565065 w 6331249"/>
              <a:gd name="connsiteY2910" fmla="*/ 4103560 h 6286576"/>
              <a:gd name="connsiteX2911" fmla="*/ 5567855 w 6331249"/>
              <a:gd name="connsiteY2911" fmla="*/ 4103560 h 6286576"/>
              <a:gd name="connsiteX2912" fmla="*/ 5570645 w 6331249"/>
              <a:gd name="connsiteY2912" fmla="*/ 4103560 h 6286576"/>
              <a:gd name="connsiteX2913" fmla="*/ 5573434 w 6331249"/>
              <a:gd name="connsiteY2913" fmla="*/ 4103560 h 6286576"/>
              <a:gd name="connsiteX2914" fmla="*/ 5576223 w 6331249"/>
              <a:gd name="connsiteY2914" fmla="*/ 4103560 h 6286576"/>
              <a:gd name="connsiteX2915" fmla="*/ 5578780 w 6331249"/>
              <a:gd name="connsiteY2915" fmla="*/ 4103560 h 6286576"/>
              <a:gd name="connsiteX2916" fmla="*/ 5581338 w 6331249"/>
              <a:gd name="connsiteY2916" fmla="*/ 4103560 h 6286576"/>
              <a:gd name="connsiteX2917" fmla="*/ 5583894 w 6331249"/>
              <a:gd name="connsiteY2917" fmla="*/ 4103560 h 6286576"/>
              <a:gd name="connsiteX2918" fmla="*/ 5640847 w 6331249"/>
              <a:gd name="connsiteY2918" fmla="*/ 4110302 h 6286576"/>
              <a:gd name="connsiteX2919" fmla="*/ 5658746 w 6331249"/>
              <a:gd name="connsiteY2919" fmla="*/ 4110302 h 6286576"/>
              <a:gd name="connsiteX2920" fmla="*/ 5658746 w 6331249"/>
              <a:gd name="connsiteY2920" fmla="*/ 4104490 h 6286576"/>
              <a:gd name="connsiteX2921" fmla="*/ 5658746 w 6331249"/>
              <a:gd name="connsiteY2921" fmla="*/ 4103095 h 6286576"/>
              <a:gd name="connsiteX2922" fmla="*/ 5658746 w 6331249"/>
              <a:gd name="connsiteY2922" fmla="*/ 4101468 h 6286576"/>
              <a:gd name="connsiteX2923" fmla="*/ 5658746 w 6331249"/>
              <a:gd name="connsiteY2923" fmla="*/ 4099840 h 6286576"/>
              <a:gd name="connsiteX2924" fmla="*/ 5658746 w 6331249"/>
              <a:gd name="connsiteY2924" fmla="*/ 4097980 h 6286576"/>
              <a:gd name="connsiteX2925" fmla="*/ 5658746 w 6331249"/>
              <a:gd name="connsiteY2925" fmla="*/ 4096121 h 6286576"/>
              <a:gd name="connsiteX2926" fmla="*/ 5657351 w 6331249"/>
              <a:gd name="connsiteY2926" fmla="*/ 4094028 h 6286576"/>
              <a:gd name="connsiteX2927" fmla="*/ 5657351 w 6331249"/>
              <a:gd name="connsiteY2927" fmla="*/ 4094028 h 6286576"/>
              <a:gd name="connsiteX2928" fmla="*/ 5220794 w 6331249"/>
              <a:gd name="connsiteY2928" fmla="*/ 2879304 h 6286576"/>
              <a:gd name="connsiteX2929" fmla="*/ 5197548 w 6331249"/>
              <a:gd name="connsiteY2929" fmla="*/ 2817928 h 6286576"/>
              <a:gd name="connsiteX2930" fmla="*/ 5197548 w 6331249"/>
              <a:gd name="connsiteY2930" fmla="*/ 2815138 h 6286576"/>
              <a:gd name="connsiteX2931" fmla="*/ 5196386 w 6331249"/>
              <a:gd name="connsiteY2931" fmla="*/ 2812349 h 6286576"/>
              <a:gd name="connsiteX2932" fmla="*/ 5194991 w 6331249"/>
              <a:gd name="connsiteY2932" fmla="*/ 2809559 h 6286576"/>
              <a:gd name="connsiteX2933" fmla="*/ 5193596 w 6331249"/>
              <a:gd name="connsiteY2933" fmla="*/ 2806769 h 6286576"/>
              <a:gd name="connsiteX2934" fmla="*/ 5191969 w 6331249"/>
              <a:gd name="connsiteY2934" fmla="*/ 2803979 h 6286576"/>
              <a:gd name="connsiteX2935" fmla="*/ 5190342 w 6331249"/>
              <a:gd name="connsiteY2935" fmla="*/ 2800957 h 6286576"/>
              <a:gd name="connsiteX2936" fmla="*/ 5188482 w 6331249"/>
              <a:gd name="connsiteY2936" fmla="*/ 2797935 h 6286576"/>
              <a:gd name="connsiteX2937" fmla="*/ 5186622 w 6331249"/>
              <a:gd name="connsiteY2937" fmla="*/ 2794912 h 6286576"/>
              <a:gd name="connsiteX2938" fmla="*/ 5184530 w 6331249"/>
              <a:gd name="connsiteY2938" fmla="*/ 2791890 h 6286576"/>
              <a:gd name="connsiteX2939" fmla="*/ 5182438 w 6331249"/>
              <a:gd name="connsiteY2939" fmla="*/ 2788868 h 6286576"/>
              <a:gd name="connsiteX2940" fmla="*/ 5180114 w 6331249"/>
              <a:gd name="connsiteY2940" fmla="*/ 2786078 h 6286576"/>
              <a:gd name="connsiteX2941" fmla="*/ 5177789 w 6331249"/>
              <a:gd name="connsiteY2941" fmla="*/ 2783288 h 6286576"/>
              <a:gd name="connsiteX2942" fmla="*/ 5175464 w 6331249"/>
              <a:gd name="connsiteY2942" fmla="*/ 2780499 h 6286576"/>
              <a:gd name="connsiteX2943" fmla="*/ 5172907 w 6331249"/>
              <a:gd name="connsiteY2943" fmla="*/ 2777709 h 6286576"/>
              <a:gd name="connsiteX2944" fmla="*/ 5170350 w 6331249"/>
              <a:gd name="connsiteY2944" fmla="*/ 2774919 h 6286576"/>
              <a:gd name="connsiteX2945" fmla="*/ 5167793 w 6331249"/>
              <a:gd name="connsiteY2945" fmla="*/ 2772129 h 6286576"/>
              <a:gd name="connsiteX2946" fmla="*/ 5165004 w 6331249"/>
              <a:gd name="connsiteY2946" fmla="*/ 2769572 h 6286576"/>
              <a:gd name="connsiteX2947" fmla="*/ 5162214 w 6331249"/>
              <a:gd name="connsiteY2947" fmla="*/ 2767014 h 6286576"/>
              <a:gd name="connsiteX2948" fmla="*/ 5159425 w 6331249"/>
              <a:gd name="connsiteY2948" fmla="*/ 2764457 h 6286576"/>
              <a:gd name="connsiteX2949" fmla="*/ 5156635 w 6331249"/>
              <a:gd name="connsiteY2949" fmla="*/ 2762132 h 6286576"/>
              <a:gd name="connsiteX2950" fmla="*/ 5153846 w 6331249"/>
              <a:gd name="connsiteY2950" fmla="*/ 2759808 h 6286576"/>
              <a:gd name="connsiteX2951" fmla="*/ 5151056 w 6331249"/>
              <a:gd name="connsiteY2951" fmla="*/ 2757483 h 6286576"/>
              <a:gd name="connsiteX2952" fmla="*/ 5148034 w 6331249"/>
              <a:gd name="connsiteY2952" fmla="*/ 2755390 h 6286576"/>
              <a:gd name="connsiteX2953" fmla="*/ 5145012 w 6331249"/>
              <a:gd name="connsiteY2953" fmla="*/ 2753298 h 6286576"/>
              <a:gd name="connsiteX2954" fmla="*/ 5141990 w 6331249"/>
              <a:gd name="connsiteY2954" fmla="*/ 2751438 h 6286576"/>
              <a:gd name="connsiteX2955" fmla="*/ 5138968 w 6331249"/>
              <a:gd name="connsiteY2955" fmla="*/ 2749578 h 6286576"/>
              <a:gd name="connsiteX2956" fmla="*/ 5135946 w 6331249"/>
              <a:gd name="connsiteY2956" fmla="*/ 2747951 h 6286576"/>
              <a:gd name="connsiteX2957" fmla="*/ 5133157 w 6331249"/>
              <a:gd name="connsiteY2957" fmla="*/ 2746323 h 6286576"/>
              <a:gd name="connsiteX2958" fmla="*/ 5130367 w 6331249"/>
              <a:gd name="connsiteY2958" fmla="*/ 2744929 h 6286576"/>
              <a:gd name="connsiteX2959" fmla="*/ 5127578 w 6331249"/>
              <a:gd name="connsiteY2959" fmla="*/ 2743534 h 6286576"/>
              <a:gd name="connsiteX2960" fmla="*/ 5124788 w 6331249"/>
              <a:gd name="connsiteY2960" fmla="*/ 2742371 h 6286576"/>
              <a:gd name="connsiteX2961" fmla="*/ 5121999 w 6331249"/>
              <a:gd name="connsiteY2961" fmla="*/ 2742371 h 6286576"/>
              <a:gd name="connsiteX2962" fmla="*/ 5060630 w 6331249"/>
              <a:gd name="connsiteY2962" fmla="*/ 2719123 h 6286576"/>
              <a:gd name="connsiteX2963" fmla="*/ 5057840 w 6331249"/>
              <a:gd name="connsiteY2963" fmla="*/ 2719123 h 6286576"/>
              <a:gd name="connsiteX2964" fmla="*/ 5055283 w 6331249"/>
              <a:gd name="connsiteY2964" fmla="*/ 2719123 h 6286576"/>
              <a:gd name="connsiteX2965" fmla="*/ 5052959 w 6331249"/>
              <a:gd name="connsiteY2965" fmla="*/ 2719123 h 6286576"/>
              <a:gd name="connsiteX2966" fmla="*/ 5050866 w 6331249"/>
              <a:gd name="connsiteY2966" fmla="*/ 2719123 h 6286576"/>
              <a:gd name="connsiteX2967" fmla="*/ 5037849 w 6331249"/>
              <a:gd name="connsiteY2967" fmla="*/ 2719123 h 6286576"/>
              <a:gd name="connsiteX2968" fmla="*/ 5037849 w 6331249"/>
              <a:gd name="connsiteY2968" fmla="*/ 2731445 h 6286576"/>
              <a:gd name="connsiteX2969" fmla="*/ 5037849 w 6331249"/>
              <a:gd name="connsiteY2969" fmla="*/ 2733537 h 6286576"/>
              <a:gd name="connsiteX2970" fmla="*/ 5037849 w 6331249"/>
              <a:gd name="connsiteY2970" fmla="*/ 2735862 h 6286576"/>
              <a:gd name="connsiteX2971" fmla="*/ 5037849 w 6331249"/>
              <a:gd name="connsiteY2971" fmla="*/ 2738419 h 6286576"/>
              <a:gd name="connsiteX2972" fmla="*/ 5037849 w 6331249"/>
              <a:gd name="connsiteY2972" fmla="*/ 2741209 h 6286576"/>
              <a:gd name="connsiteX2973" fmla="*/ 5061094 w 6331249"/>
              <a:gd name="connsiteY2973" fmla="*/ 2802584 h 6286576"/>
              <a:gd name="connsiteX2974" fmla="*/ 5061094 w 6331249"/>
              <a:gd name="connsiteY2974" fmla="*/ 2805374 h 6286576"/>
              <a:gd name="connsiteX2975" fmla="*/ 5062257 w 6331249"/>
              <a:gd name="connsiteY2975" fmla="*/ 2808164 h 6286576"/>
              <a:gd name="connsiteX2976" fmla="*/ 5063652 w 6331249"/>
              <a:gd name="connsiteY2976" fmla="*/ 2810954 h 6286576"/>
              <a:gd name="connsiteX2977" fmla="*/ 5065046 w 6331249"/>
              <a:gd name="connsiteY2977" fmla="*/ 2813743 h 6286576"/>
              <a:gd name="connsiteX2978" fmla="*/ 5066674 w 6331249"/>
              <a:gd name="connsiteY2978" fmla="*/ 2816533 h 6286576"/>
              <a:gd name="connsiteX2979" fmla="*/ 5068301 w 6331249"/>
              <a:gd name="connsiteY2979" fmla="*/ 2819556 h 6286576"/>
              <a:gd name="connsiteX2980" fmla="*/ 5070160 w 6331249"/>
              <a:gd name="connsiteY2980" fmla="*/ 2822578 h 6286576"/>
              <a:gd name="connsiteX2981" fmla="*/ 5072020 w 6331249"/>
              <a:gd name="connsiteY2981" fmla="*/ 2825600 h 6286576"/>
              <a:gd name="connsiteX2982" fmla="*/ 5074112 w 6331249"/>
              <a:gd name="connsiteY2982" fmla="*/ 2828622 h 6286576"/>
              <a:gd name="connsiteX2983" fmla="*/ 5076205 w 6331249"/>
              <a:gd name="connsiteY2983" fmla="*/ 2831645 h 6286576"/>
              <a:gd name="connsiteX2984" fmla="*/ 5078529 w 6331249"/>
              <a:gd name="connsiteY2984" fmla="*/ 2834434 h 6286576"/>
              <a:gd name="connsiteX2985" fmla="*/ 5080854 w 6331249"/>
              <a:gd name="connsiteY2985" fmla="*/ 2837224 h 6286576"/>
              <a:gd name="connsiteX2986" fmla="*/ 5083178 w 6331249"/>
              <a:gd name="connsiteY2986" fmla="*/ 2840014 h 6286576"/>
              <a:gd name="connsiteX2987" fmla="*/ 5085735 w 6331249"/>
              <a:gd name="connsiteY2987" fmla="*/ 2842804 h 6286576"/>
              <a:gd name="connsiteX2988" fmla="*/ 5088292 w 6331249"/>
              <a:gd name="connsiteY2988" fmla="*/ 2845594 h 6286576"/>
              <a:gd name="connsiteX2989" fmla="*/ 5090849 w 6331249"/>
              <a:gd name="connsiteY2989" fmla="*/ 2848384 h 6286576"/>
              <a:gd name="connsiteX2990" fmla="*/ 5093639 w 6331249"/>
              <a:gd name="connsiteY2990" fmla="*/ 2850941 h 6286576"/>
              <a:gd name="connsiteX2991" fmla="*/ 5096428 w 6331249"/>
              <a:gd name="connsiteY2991" fmla="*/ 2853498 h 6286576"/>
              <a:gd name="connsiteX2992" fmla="*/ 5099218 w 6331249"/>
              <a:gd name="connsiteY2992" fmla="*/ 2856056 h 6286576"/>
              <a:gd name="connsiteX2993" fmla="*/ 5102007 w 6331249"/>
              <a:gd name="connsiteY2993" fmla="*/ 2858380 h 6286576"/>
              <a:gd name="connsiteX2994" fmla="*/ 5104797 w 6331249"/>
              <a:gd name="connsiteY2994" fmla="*/ 2860705 h 6286576"/>
              <a:gd name="connsiteX2995" fmla="*/ 5107586 w 6331249"/>
              <a:gd name="connsiteY2995" fmla="*/ 2863030 h 6286576"/>
              <a:gd name="connsiteX2996" fmla="*/ 5110608 w 6331249"/>
              <a:gd name="connsiteY2996" fmla="*/ 2865122 h 6286576"/>
              <a:gd name="connsiteX2997" fmla="*/ 5113630 w 6331249"/>
              <a:gd name="connsiteY2997" fmla="*/ 2867215 h 6286576"/>
              <a:gd name="connsiteX2998" fmla="*/ 5116652 w 6331249"/>
              <a:gd name="connsiteY2998" fmla="*/ 2869075 h 6286576"/>
              <a:gd name="connsiteX2999" fmla="*/ 5119674 w 6331249"/>
              <a:gd name="connsiteY2999" fmla="*/ 2870934 h 6286576"/>
              <a:gd name="connsiteX3000" fmla="*/ 5122696 w 6331249"/>
              <a:gd name="connsiteY3000" fmla="*/ 2872562 h 6286576"/>
              <a:gd name="connsiteX3001" fmla="*/ 5125486 w 6331249"/>
              <a:gd name="connsiteY3001" fmla="*/ 2874189 h 6286576"/>
              <a:gd name="connsiteX3002" fmla="*/ 5128275 w 6331249"/>
              <a:gd name="connsiteY3002" fmla="*/ 2875584 h 6286576"/>
              <a:gd name="connsiteX3003" fmla="*/ 5131065 w 6331249"/>
              <a:gd name="connsiteY3003" fmla="*/ 2876979 h 6286576"/>
              <a:gd name="connsiteX3004" fmla="*/ 5133854 w 6331249"/>
              <a:gd name="connsiteY3004" fmla="*/ 2878141 h 6286576"/>
              <a:gd name="connsiteX3005" fmla="*/ 5136644 w 6331249"/>
              <a:gd name="connsiteY3005" fmla="*/ 2878141 h 6286576"/>
              <a:gd name="connsiteX3006" fmla="*/ 5198013 w 6331249"/>
              <a:gd name="connsiteY3006" fmla="*/ 2901390 h 6286576"/>
              <a:gd name="connsiteX3007" fmla="*/ 5200802 w 6331249"/>
              <a:gd name="connsiteY3007" fmla="*/ 2901390 h 6286576"/>
              <a:gd name="connsiteX3008" fmla="*/ 5203360 w 6331249"/>
              <a:gd name="connsiteY3008" fmla="*/ 2901390 h 6286576"/>
              <a:gd name="connsiteX3009" fmla="*/ 5205684 w 6331249"/>
              <a:gd name="connsiteY3009" fmla="*/ 2901390 h 6286576"/>
              <a:gd name="connsiteX3010" fmla="*/ 5207776 w 6331249"/>
              <a:gd name="connsiteY3010" fmla="*/ 2901390 h 6286576"/>
              <a:gd name="connsiteX3011" fmla="*/ 5220794 w 6331249"/>
              <a:gd name="connsiteY3011" fmla="*/ 2901390 h 6286576"/>
              <a:gd name="connsiteX3012" fmla="*/ 5220794 w 6331249"/>
              <a:gd name="connsiteY3012" fmla="*/ 2889068 h 6286576"/>
              <a:gd name="connsiteX3013" fmla="*/ 5220794 w 6331249"/>
              <a:gd name="connsiteY3013" fmla="*/ 2886976 h 6286576"/>
              <a:gd name="connsiteX3014" fmla="*/ 5220794 w 6331249"/>
              <a:gd name="connsiteY3014" fmla="*/ 2884651 h 6286576"/>
              <a:gd name="connsiteX3015" fmla="*/ 5220794 w 6331249"/>
              <a:gd name="connsiteY3015" fmla="*/ 2882094 h 6286576"/>
              <a:gd name="connsiteX3016" fmla="*/ 5220794 w 6331249"/>
              <a:gd name="connsiteY3016" fmla="*/ 2879304 h 6286576"/>
              <a:gd name="connsiteX3017" fmla="*/ 5220794 w 6331249"/>
              <a:gd name="connsiteY3017" fmla="*/ 2879304 h 6286576"/>
              <a:gd name="connsiteX3018" fmla="*/ 5420476 w 6331249"/>
              <a:gd name="connsiteY3018" fmla="*/ 3101558 h 6286576"/>
              <a:gd name="connsiteX3019" fmla="*/ 5404669 w 6331249"/>
              <a:gd name="connsiteY3019" fmla="*/ 3046459 h 6286576"/>
              <a:gd name="connsiteX3020" fmla="*/ 5404669 w 6331249"/>
              <a:gd name="connsiteY3020" fmla="*/ 3043902 h 6286576"/>
              <a:gd name="connsiteX3021" fmla="*/ 5404669 w 6331249"/>
              <a:gd name="connsiteY3021" fmla="*/ 3041345 h 6286576"/>
              <a:gd name="connsiteX3022" fmla="*/ 5404669 w 6331249"/>
              <a:gd name="connsiteY3022" fmla="*/ 3038787 h 6286576"/>
              <a:gd name="connsiteX3023" fmla="*/ 5404669 w 6331249"/>
              <a:gd name="connsiteY3023" fmla="*/ 3036230 h 6286576"/>
              <a:gd name="connsiteX3024" fmla="*/ 5403507 w 6331249"/>
              <a:gd name="connsiteY3024" fmla="*/ 3033673 h 6286576"/>
              <a:gd name="connsiteX3025" fmla="*/ 5402112 w 6331249"/>
              <a:gd name="connsiteY3025" fmla="*/ 3031115 h 6286576"/>
              <a:gd name="connsiteX3026" fmla="*/ 5400717 w 6331249"/>
              <a:gd name="connsiteY3026" fmla="*/ 3028558 h 6286576"/>
              <a:gd name="connsiteX3027" fmla="*/ 5399323 w 6331249"/>
              <a:gd name="connsiteY3027" fmla="*/ 3026001 h 6286576"/>
              <a:gd name="connsiteX3028" fmla="*/ 5397695 w 6331249"/>
              <a:gd name="connsiteY3028" fmla="*/ 3023443 h 6286576"/>
              <a:gd name="connsiteX3029" fmla="*/ 5396068 w 6331249"/>
              <a:gd name="connsiteY3029" fmla="*/ 3020886 h 6286576"/>
              <a:gd name="connsiteX3030" fmla="*/ 5394208 w 6331249"/>
              <a:gd name="connsiteY3030" fmla="*/ 3018329 h 6286576"/>
              <a:gd name="connsiteX3031" fmla="*/ 5392348 w 6331249"/>
              <a:gd name="connsiteY3031" fmla="*/ 3015771 h 6286576"/>
              <a:gd name="connsiteX3032" fmla="*/ 5390489 w 6331249"/>
              <a:gd name="connsiteY3032" fmla="*/ 3013214 h 6286576"/>
              <a:gd name="connsiteX3033" fmla="*/ 5388397 w 6331249"/>
              <a:gd name="connsiteY3033" fmla="*/ 3010657 h 6286576"/>
              <a:gd name="connsiteX3034" fmla="*/ 5386304 w 6331249"/>
              <a:gd name="connsiteY3034" fmla="*/ 3008099 h 6286576"/>
              <a:gd name="connsiteX3035" fmla="*/ 5384212 w 6331249"/>
              <a:gd name="connsiteY3035" fmla="*/ 3005542 h 6286576"/>
              <a:gd name="connsiteX3036" fmla="*/ 5382120 w 6331249"/>
              <a:gd name="connsiteY3036" fmla="*/ 3002985 h 6286576"/>
              <a:gd name="connsiteX3037" fmla="*/ 5379795 w 6331249"/>
              <a:gd name="connsiteY3037" fmla="*/ 3000660 h 6286576"/>
              <a:gd name="connsiteX3038" fmla="*/ 5377471 w 6331249"/>
              <a:gd name="connsiteY3038" fmla="*/ 2998335 h 6286576"/>
              <a:gd name="connsiteX3039" fmla="*/ 5375147 w 6331249"/>
              <a:gd name="connsiteY3039" fmla="*/ 2996010 h 6286576"/>
              <a:gd name="connsiteX3040" fmla="*/ 5372822 w 6331249"/>
              <a:gd name="connsiteY3040" fmla="*/ 2993918 h 6286576"/>
              <a:gd name="connsiteX3041" fmla="*/ 5370497 w 6331249"/>
              <a:gd name="connsiteY3041" fmla="*/ 2991826 h 6286576"/>
              <a:gd name="connsiteX3042" fmla="*/ 5368172 w 6331249"/>
              <a:gd name="connsiteY3042" fmla="*/ 2989733 h 6286576"/>
              <a:gd name="connsiteX3043" fmla="*/ 5365848 w 6331249"/>
              <a:gd name="connsiteY3043" fmla="*/ 2987873 h 6286576"/>
              <a:gd name="connsiteX3044" fmla="*/ 5363524 w 6331249"/>
              <a:gd name="connsiteY3044" fmla="*/ 2986014 h 6286576"/>
              <a:gd name="connsiteX3045" fmla="*/ 5361199 w 6331249"/>
              <a:gd name="connsiteY3045" fmla="*/ 2984154 h 6286576"/>
              <a:gd name="connsiteX3046" fmla="*/ 5358874 w 6331249"/>
              <a:gd name="connsiteY3046" fmla="*/ 2982526 h 6286576"/>
              <a:gd name="connsiteX3047" fmla="*/ 5356549 w 6331249"/>
              <a:gd name="connsiteY3047" fmla="*/ 2980899 h 6286576"/>
              <a:gd name="connsiteX3048" fmla="*/ 5354225 w 6331249"/>
              <a:gd name="connsiteY3048" fmla="*/ 2979504 h 6286576"/>
              <a:gd name="connsiteX3049" fmla="*/ 5351901 w 6331249"/>
              <a:gd name="connsiteY3049" fmla="*/ 2978109 h 6286576"/>
              <a:gd name="connsiteX3050" fmla="*/ 5349576 w 6331249"/>
              <a:gd name="connsiteY3050" fmla="*/ 2976947 h 6286576"/>
              <a:gd name="connsiteX3051" fmla="*/ 5347251 w 6331249"/>
              <a:gd name="connsiteY3051" fmla="*/ 2976947 h 6286576"/>
              <a:gd name="connsiteX3052" fmla="*/ 5294948 w 6331249"/>
              <a:gd name="connsiteY3052" fmla="*/ 2953698 h 6286576"/>
              <a:gd name="connsiteX3053" fmla="*/ 5292624 w 6331249"/>
              <a:gd name="connsiteY3053" fmla="*/ 2953698 h 6286576"/>
              <a:gd name="connsiteX3054" fmla="*/ 5290532 w 6331249"/>
              <a:gd name="connsiteY3054" fmla="*/ 2953698 h 6286576"/>
              <a:gd name="connsiteX3055" fmla="*/ 5288672 w 6331249"/>
              <a:gd name="connsiteY3055" fmla="*/ 2953698 h 6286576"/>
              <a:gd name="connsiteX3056" fmla="*/ 5286812 w 6331249"/>
              <a:gd name="connsiteY3056" fmla="*/ 2953698 h 6286576"/>
              <a:gd name="connsiteX3057" fmla="*/ 5276816 w 6331249"/>
              <a:gd name="connsiteY3057" fmla="*/ 2953698 h 6286576"/>
              <a:gd name="connsiteX3058" fmla="*/ 5276816 w 6331249"/>
              <a:gd name="connsiteY3058" fmla="*/ 2964393 h 6286576"/>
              <a:gd name="connsiteX3059" fmla="*/ 5276816 w 6331249"/>
              <a:gd name="connsiteY3059" fmla="*/ 2966485 h 6286576"/>
              <a:gd name="connsiteX3060" fmla="*/ 5276816 w 6331249"/>
              <a:gd name="connsiteY3060" fmla="*/ 2968577 h 6286576"/>
              <a:gd name="connsiteX3061" fmla="*/ 5276816 w 6331249"/>
              <a:gd name="connsiteY3061" fmla="*/ 2970902 h 6286576"/>
              <a:gd name="connsiteX3062" fmla="*/ 5292624 w 6331249"/>
              <a:gd name="connsiteY3062" fmla="*/ 3026001 h 6286576"/>
              <a:gd name="connsiteX3063" fmla="*/ 5292624 w 6331249"/>
              <a:gd name="connsiteY3063" fmla="*/ 3028558 h 6286576"/>
              <a:gd name="connsiteX3064" fmla="*/ 5292624 w 6331249"/>
              <a:gd name="connsiteY3064" fmla="*/ 3031115 h 6286576"/>
              <a:gd name="connsiteX3065" fmla="*/ 5292624 w 6331249"/>
              <a:gd name="connsiteY3065" fmla="*/ 3033673 h 6286576"/>
              <a:gd name="connsiteX3066" fmla="*/ 5292624 w 6331249"/>
              <a:gd name="connsiteY3066" fmla="*/ 3036230 h 6286576"/>
              <a:gd name="connsiteX3067" fmla="*/ 5293786 w 6331249"/>
              <a:gd name="connsiteY3067" fmla="*/ 3038787 h 6286576"/>
              <a:gd name="connsiteX3068" fmla="*/ 5295181 w 6331249"/>
              <a:gd name="connsiteY3068" fmla="*/ 3041345 h 6286576"/>
              <a:gd name="connsiteX3069" fmla="*/ 5296575 w 6331249"/>
              <a:gd name="connsiteY3069" fmla="*/ 3043902 h 6286576"/>
              <a:gd name="connsiteX3070" fmla="*/ 5297970 w 6331249"/>
              <a:gd name="connsiteY3070" fmla="*/ 3046459 h 6286576"/>
              <a:gd name="connsiteX3071" fmla="*/ 5299597 w 6331249"/>
              <a:gd name="connsiteY3071" fmla="*/ 3049017 h 6286576"/>
              <a:gd name="connsiteX3072" fmla="*/ 5301225 w 6331249"/>
              <a:gd name="connsiteY3072" fmla="*/ 3051574 h 6286576"/>
              <a:gd name="connsiteX3073" fmla="*/ 5303084 w 6331249"/>
              <a:gd name="connsiteY3073" fmla="*/ 3054131 h 6286576"/>
              <a:gd name="connsiteX3074" fmla="*/ 5304944 w 6331249"/>
              <a:gd name="connsiteY3074" fmla="*/ 3056689 h 6286576"/>
              <a:gd name="connsiteX3075" fmla="*/ 5306804 w 6331249"/>
              <a:gd name="connsiteY3075" fmla="*/ 3059246 h 6286576"/>
              <a:gd name="connsiteX3076" fmla="*/ 5308896 w 6331249"/>
              <a:gd name="connsiteY3076" fmla="*/ 3061803 h 6286576"/>
              <a:gd name="connsiteX3077" fmla="*/ 5310988 w 6331249"/>
              <a:gd name="connsiteY3077" fmla="*/ 3064360 h 6286576"/>
              <a:gd name="connsiteX3078" fmla="*/ 5313080 w 6331249"/>
              <a:gd name="connsiteY3078" fmla="*/ 3066918 h 6286576"/>
              <a:gd name="connsiteX3079" fmla="*/ 5315172 w 6331249"/>
              <a:gd name="connsiteY3079" fmla="*/ 3069475 h 6286576"/>
              <a:gd name="connsiteX3080" fmla="*/ 5317497 w 6331249"/>
              <a:gd name="connsiteY3080" fmla="*/ 3071800 h 6286576"/>
              <a:gd name="connsiteX3081" fmla="*/ 5319821 w 6331249"/>
              <a:gd name="connsiteY3081" fmla="*/ 3074125 h 6286576"/>
              <a:gd name="connsiteX3082" fmla="*/ 5322146 w 6331249"/>
              <a:gd name="connsiteY3082" fmla="*/ 3076449 h 6286576"/>
              <a:gd name="connsiteX3083" fmla="*/ 5324470 w 6331249"/>
              <a:gd name="connsiteY3083" fmla="*/ 3078542 h 6286576"/>
              <a:gd name="connsiteX3084" fmla="*/ 5326795 w 6331249"/>
              <a:gd name="connsiteY3084" fmla="*/ 3080634 h 6286576"/>
              <a:gd name="connsiteX3085" fmla="*/ 5329120 w 6331249"/>
              <a:gd name="connsiteY3085" fmla="*/ 3082727 h 6286576"/>
              <a:gd name="connsiteX3086" fmla="*/ 5331444 w 6331249"/>
              <a:gd name="connsiteY3086" fmla="*/ 3084586 h 6286576"/>
              <a:gd name="connsiteX3087" fmla="*/ 5333769 w 6331249"/>
              <a:gd name="connsiteY3087" fmla="*/ 3086446 h 6286576"/>
              <a:gd name="connsiteX3088" fmla="*/ 5336093 w 6331249"/>
              <a:gd name="connsiteY3088" fmla="*/ 3088306 h 6286576"/>
              <a:gd name="connsiteX3089" fmla="*/ 5338418 w 6331249"/>
              <a:gd name="connsiteY3089" fmla="*/ 3089934 h 6286576"/>
              <a:gd name="connsiteX3090" fmla="*/ 5340742 w 6331249"/>
              <a:gd name="connsiteY3090" fmla="*/ 3091561 h 6286576"/>
              <a:gd name="connsiteX3091" fmla="*/ 5343067 w 6331249"/>
              <a:gd name="connsiteY3091" fmla="*/ 3092956 h 6286576"/>
              <a:gd name="connsiteX3092" fmla="*/ 5345392 w 6331249"/>
              <a:gd name="connsiteY3092" fmla="*/ 3094351 h 6286576"/>
              <a:gd name="connsiteX3093" fmla="*/ 5347717 w 6331249"/>
              <a:gd name="connsiteY3093" fmla="*/ 3095513 h 6286576"/>
              <a:gd name="connsiteX3094" fmla="*/ 5350041 w 6331249"/>
              <a:gd name="connsiteY3094" fmla="*/ 3095513 h 6286576"/>
              <a:gd name="connsiteX3095" fmla="*/ 5402344 w 6331249"/>
              <a:gd name="connsiteY3095" fmla="*/ 3118762 h 6286576"/>
              <a:gd name="connsiteX3096" fmla="*/ 5404669 w 6331249"/>
              <a:gd name="connsiteY3096" fmla="*/ 3118762 h 6286576"/>
              <a:gd name="connsiteX3097" fmla="*/ 5406761 w 6331249"/>
              <a:gd name="connsiteY3097" fmla="*/ 3118762 h 6286576"/>
              <a:gd name="connsiteX3098" fmla="*/ 5408621 w 6331249"/>
              <a:gd name="connsiteY3098" fmla="*/ 3118762 h 6286576"/>
              <a:gd name="connsiteX3099" fmla="*/ 5410480 w 6331249"/>
              <a:gd name="connsiteY3099" fmla="*/ 3118762 h 6286576"/>
              <a:gd name="connsiteX3100" fmla="*/ 5412108 w 6331249"/>
              <a:gd name="connsiteY3100" fmla="*/ 3118762 h 6286576"/>
              <a:gd name="connsiteX3101" fmla="*/ 5420476 w 6331249"/>
              <a:gd name="connsiteY3101" fmla="*/ 3118762 h 6286576"/>
              <a:gd name="connsiteX3102" fmla="*/ 5420476 w 6331249"/>
              <a:gd name="connsiteY3102" fmla="*/ 3108067 h 6286576"/>
              <a:gd name="connsiteX3103" fmla="*/ 5420476 w 6331249"/>
              <a:gd name="connsiteY3103" fmla="*/ 3105975 h 6286576"/>
              <a:gd name="connsiteX3104" fmla="*/ 5420476 w 6331249"/>
              <a:gd name="connsiteY3104" fmla="*/ 3103883 h 6286576"/>
              <a:gd name="connsiteX3105" fmla="*/ 5420476 w 6331249"/>
              <a:gd name="connsiteY3105" fmla="*/ 3101558 h 6286576"/>
              <a:gd name="connsiteX3106" fmla="*/ 5420476 w 6331249"/>
              <a:gd name="connsiteY3106" fmla="*/ 3101558 h 6286576"/>
              <a:gd name="connsiteX3107" fmla="*/ 5617601 w 6331249"/>
              <a:gd name="connsiteY3107" fmla="*/ 3341713 h 6286576"/>
              <a:gd name="connsiteX3108" fmla="*/ 5601794 w 6331249"/>
              <a:gd name="connsiteY3108" fmla="*/ 3286614 h 6286576"/>
              <a:gd name="connsiteX3109" fmla="*/ 5601794 w 6331249"/>
              <a:gd name="connsiteY3109" fmla="*/ 3284057 h 6286576"/>
              <a:gd name="connsiteX3110" fmla="*/ 5601794 w 6331249"/>
              <a:gd name="connsiteY3110" fmla="*/ 3281500 h 6286576"/>
              <a:gd name="connsiteX3111" fmla="*/ 5601794 w 6331249"/>
              <a:gd name="connsiteY3111" fmla="*/ 3278942 h 6286576"/>
              <a:gd name="connsiteX3112" fmla="*/ 5601794 w 6331249"/>
              <a:gd name="connsiteY3112" fmla="*/ 3276385 h 6286576"/>
              <a:gd name="connsiteX3113" fmla="*/ 5600631 w 6331249"/>
              <a:gd name="connsiteY3113" fmla="*/ 3273828 h 6286576"/>
              <a:gd name="connsiteX3114" fmla="*/ 5599237 w 6331249"/>
              <a:gd name="connsiteY3114" fmla="*/ 3271270 h 6286576"/>
              <a:gd name="connsiteX3115" fmla="*/ 5597842 w 6331249"/>
              <a:gd name="connsiteY3115" fmla="*/ 3268713 h 6286576"/>
              <a:gd name="connsiteX3116" fmla="*/ 5596447 w 6331249"/>
              <a:gd name="connsiteY3116" fmla="*/ 3266156 h 6286576"/>
              <a:gd name="connsiteX3117" fmla="*/ 5594820 w 6331249"/>
              <a:gd name="connsiteY3117" fmla="*/ 3263598 h 6286576"/>
              <a:gd name="connsiteX3118" fmla="*/ 5593193 w 6331249"/>
              <a:gd name="connsiteY3118" fmla="*/ 3261041 h 6286576"/>
              <a:gd name="connsiteX3119" fmla="*/ 5591333 w 6331249"/>
              <a:gd name="connsiteY3119" fmla="*/ 3258484 h 6286576"/>
              <a:gd name="connsiteX3120" fmla="*/ 5589474 w 6331249"/>
              <a:gd name="connsiteY3120" fmla="*/ 3255926 h 6286576"/>
              <a:gd name="connsiteX3121" fmla="*/ 5587614 w 6331249"/>
              <a:gd name="connsiteY3121" fmla="*/ 3253369 h 6286576"/>
              <a:gd name="connsiteX3122" fmla="*/ 5585522 w 6331249"/>
              <a:gd name="connsiteY3122" fmla="*/ 3250812 h 6286576"/>
              <a:gd name="connsiteX3123" fmla="*/ 5583430 w 6331249"/>
              <a:gd name="connsiteY3123" fmla="*/ 3248254 h 6286576"/>
              <a:gd name="connsiteX3124" fmla="*/ 5581338 w 6331249"/>
              <a:gd name="connsiteY3124" fmla="*/ 3245697 h 6286576"/>
              <a:gd name="connsiteX3125" fmla="*/ 5579245 w 6331249"/>
              <a:gd name="connsiteY3125" fmla="*/ 3243140 h 6286576"/>
              <a:gd name="connsiteX3126" fmla="*/ 5576921 w 6331249"/>
              <a:gd name="connsiteY3126" fmla="*/ 3240815 h 6286576"/>
              <a:gd name="connsiteX3127" fmla="*/ 5574596 w 6331249"/>
              <a:gd name="connsiteY3127" fmla="*/ 3238490 h 6286576"/>
              <a:gd name="connsiteX3128" fmla="*/ 5572271 w 6331249"/>
              <a:gd name="connsiteY3128" fmla="*/ 3236165 h 6286576"/>
              <a:gd name="connsiteX3129" fmla="*/ 5569947 w 6331249"/>
              <a:gd name="connsiteY3129" fmla="*/ 3234073 h 6286576"/>
              <a:gd name="connsiteX3130" fmla="*/ 5567623 w 6331249"/>
              <a:gd name="connsiteY3130" fmla="*/ 3231981 h 6286576"/>
              <a:gd name="connsiteX3131" fmla="*/ 5565298 w 6331249"/>
              <a:gd name="connsiteY3131" fmla="*/ 3229888 h 6286576"/>
              <a:gd name="connsiteX3132" fmla="*/ 5562973 w 6331249"/>
              <a:gd name="connsiteY3132" fmla="*/ 3228029 h 6286576"/>
              <a:gd name="connsiteX3133" fmla="*/ 5560648 w 6331249"/>
              <a:gd name="connsiteY3133" fmla="*/ 3226169 h 6286576"/>
              <a:gd name="connsiteX3134" fmla="*/ 5558324 w 6331249"/>
              <a:gd name="connsiteY3134" fmla="*/ 3224309 h 6286576"/>
              <a:gd name="connsiteX3135" fmla="*/ 5556000 w 6331249"/>
              <a:gd name="connsiteY3135" fmla="*/ 3222682 h 6286576"/>
              <a:gd name="connsiteX3136" fmla="*/ 5553675 w 6331249"/>
              <a:gd name="connsiteY3136" fmla="*/ 3221054 h 6286576"/>
              <a:gd name="connsiteX3137" fmla="*/ 5551350 w 6331249"/>
              <a:gd name="connsiteY3137" fmla="*/ 3219659 h 6286576"/>
              <a:gd name="connsiteX3138" fmla="*/ 5549025 w 6331249"/>
              <a:gd name="connsiteY3138" fmla="*/ 3218264 h 6286576"/>
              <a:gd name="connsiteX3139" fmla="*/ 5546701 w 6331249"/>
              <a:gd name="connsiteY3139" fmla="*/ 3217102 h 6286576"/>
              <a:gd name="connsiteX3140" fmla="*/ 5544377 w 6331249"/>
              <a:gd name="connsiteY3140" fmla="*/ 3217102 h 6286576"/>
              <a:gd name="connsiteX3141" fmla="*/ 5492073 w 6331249"/>
              <a:gd name="connsiteY3141" fmla="*/ 3193854 h 6286576"/>
              <a:gd name="connsiteX3142" fmla="*/ 5489749 w 6331249"/>
              <a:gd name="connsiteY3142" fmla="*/ 3193854 h 6286576"/>
              <a:gd name="connsiteX3143" fmla="*/ 5487657 w 6331249"/>
              <a:gd name="connsiteY3143" fmla="*/ 3193854 h 6286576"/>
              <a:gd name="connsiteX3144" fmla="*/ 5485797 w 6331249"/>
              <a:gd name="connsiteY3144" fmla="*/ 3193854 h 6286576"/>
              <a:gd name="connsiteX3145" fmla="*/ 5483937 w 6331249"/>
              <a:gd name="connsiteY3145" fmla="*/ 3193854 h 6286576"/>
              <a:gd name="connsiteX3146" fmla="*/ 5482310 w 6331249"/>
              <a:gd name="connsiteY3146" fmla="*/ 3193854 h 6286576"/>
              <a:gd name="connsiteX3147" fmla="*/ 5473942 w 6331249"/>
              <a:gd name="connsiteY3147" fmla="*/ 3193854 h 6286576"/>
              <a:gd name="connsiteX3148" fmla="*/ 5473942 w 6331249"/>
              <a:gd name="connsiteY3148" fmla="*/ 3206640 h 6286576"/>
              <a:gd name="connsiteX3149" fmla="*/ 5473942 w 6331249"/>
              <a:gd name="connsiteY3149" fmla="*/ 3208732 h 6286576"/>
              <a:gd name="connsiteX3150" fmla="*/ 5473942 w 6331249"/>
              <a:gd name="connsiteY3150" fmla="*/ 3211057 h 6286576"/>
              <a:gd name="connsiteX3151" fmla="*/ 5489749 w 6331249"/>
              <a:gd name="connsiteY3151" fmla="*/ 3266156 h 6286576"/>
              <a:gd name="connsiteX3152" fmla="*/ 5489749 w 6331249"/>
              <a:gd name="connsiteY3152" fmla="*/ 3268713 h 6286576"/>
              <a:gd name="connsiteX3153" fmla="*/ 5489749 w 6331249"/>
              <a:gd name="connsiteY3153" fmla="*/ 3271270 h 6286576"/>
              <a:gd name="connsiteX3154" fmla="*/ 5489749 w 6331249"/>
              <a:gd name="connsiteY3154" fmla="*/ 3273828 h 6286576"/>
              <a:gd name="connsiteX3155" fmla="*/ 5489749 w 6331249"/>
              <a:gd name="connsiteY3155" fmla="*/ 3276385 h 6286576"/>
              <a:gd name="connsiteX3156" fmla="*/ 5490911 w 6331249"/>
              <a:gd name="connsiteY3156" fmla="*/ 3278942 h 6286576"/>
              <a:gd name="connsiteX3157" fmla="*/ 5492306 w 6331249"/>
              <a:gd name="connsiteY3157" fmla="*/ 3281500 h 6286576"/>
              <a:gd name="connsiteX3158" fmla="*/ 5493701 w 6331249"/>
              <a:gd name="connsiteY3158" fmla="*/ 3284057 h 6286576"/>
              <a:gd name="connsiteX3159" fmla="*/ 5495095 w 6331249"/>
              <a:gd name="connsiteY3159" fmla="*/ 3286614 h 6286576"/>
              <a:gd name="connsiteX3160" fmla="*/ 5496722 w 6331249"/>
              <a:gd name="connsiteY3160" fmla="*/ 3289172 h 6286576"/>
              <a:gd name="connsiteX3161" fmla="*/ 5498350 w 6331249"/>
              <a:gd name="connsiteY3161" fmla="*/ 3291729 h 6286576"/>
              <a:gd name="connsiteX3162" fmla="*/ 5500210 w 6331249"/>
              <a:gd name="connsiteY3162" fmla="*/ 3294286 h 6286576"/>
              <a:gd name="connsiteX3163" fmla="*/ 5502069 w 6331249"/>
              <a:gd name="connsiteY3163" fmla="*/ 3296843 h 6286576"/>
              <a:gd name="connsiteX3164" fmla="*/ 5503929 w 6331249"/>
              <a:gd name="connsiteY3164" fmla="*/ 3299401 h 6286576"/>
              <a:gd name="connsiteX3165" fmla="*/ 5506021 w 6331249"/>
              <a:gd name="connsiteY3165" fmla="*/ 3301958 h 6286576"/>
              <a:gd name="connsiteX3166" fmla="*/ 5508113 w 6331249"/>
              <a:gd name="connsiteY3166" fmla="*/ 3304515 h 6286576"/>
              <a:gd name="connsiteX3167" fmla="*/ 5510205 w 6331249"/>
              <a:gd name="connsiteY3167" fmla="*/ 3307073 h 6286576"/>
              <a:gd name="connsiteX3168" fmla="*/ 5512297 w 6331249"/>
              <a:gd name="connsiteY3168" fmla="*/ 3309630 h 6286576"/>
              <a:gd name="connsiteX3169" fmla="*/ 5514622 w 6331249"/>
              <a:gd name="connsiteY3169" fmla="*/ 3311955 h 6286576"/>
              <a:gd name="connsiteX3170" fmla="*/ 5516947 w 6331249"/>
              <a:gd name="connsiteY3170" fmla="*/ 3314280 h 6286576"/>
              <a:gd name="connsiteX3171" fmla="*/ 5519271 w 6331249"/>
              <a:gd name="connsiteY3171" fmla="*/ 3316605 h 6286576"/>
              <a:gd name="connsiteX3172" fmla="*/ 5521595 w 6331249"/>
              <a:gd name="connsiteY3172" fmla="*/ 3318697 h 6286576"/>
              <a:gd name="connsiteX3173" fmla="*/ 5523920 w 6331249"/>
              <a:gd name="connsiteY3173" fmla="*/ 3320789 h 6286576"/>
              <a:gd name="connsiteX3174" fmla="*/ 5526245 w 6331249"/>
              <a:gd name="connsiteY3174" fmla="*/ 3322882 h 6286576"/>
              <a:gd name="connsiteX3175" fmla="*/ 5528570 w 6331249"/>
              <a:gd name="connsiteY3175" fmla="*/ 3324742 h 6286576"/>
              <a:gd name="connsiteX3176" fmla="*/ 5530894 w 6331249"/>
              <a:gd name="connsiteY3176" fmla="*/ 3326601 h 6286576"/>
              <a:gd name="connsiteX3177" fmla="*/ 5533218 w 6331249"/>
              <a:gd name="connsiteY3177" fmla="*/ 3328461 h 6286576"/>
              <a:gd name="connsiteX3178" fmla="*/ 5535543 w 6331249"/>
              <a:gd name="connsiteY3178" fmla="*/ 3330089 h 6286576"/>
              <a:gd name="connsiteX3179" fmla="*/ 5537868 w 6331249"/>
              <a:gd name="connsiteY3179" fmla="*/ 3331716 h 6286576"/>
              <a:gd name="connsiteX3180" fmla="*/ 5540193 w 6331249"/>
              <a:gd name="connsiteY3180" fmla="*/ 3333111 h 6286576"/>
              <a:gd name="connsiteX3181" fmla="*/ 5542517 w 6331249"/>
              <a:gd name="connsiteY3181" fmla="*/ 3334506 h 6286576"/>
              <a:gd name="connsiteX3182" fmla="*/ 5544841 w 6331249"/>
              <a:gd name="connsiteY3182" fmla="*/ 3335668 h 6286576"/>
              <a:gd name="connsiteX3183" fmla="*/ 5547166 w 6331249"/>
              <a:gd name="connsiteY3183" fmla="*/ 3335668 h 6286576"/>
              <a:gd name="connsiteX3184" fmla="*/ 5599469 w 6331249"/>
              <a:gd name="connsiteY3184" fmla="*/ 3358917 h 6286576"/>
              <a:gd name="connsiteX3185" fmla="*/ 5601794 w 6331249"/>
              <a:gd name="connsiteY3185" fmla="*/ 3358917 h 6286576"/>
              <a:gd name="connsiteX3186" fmla="*/ 5603886 w 6331249"/>
              <a:gd name="connsiteY3186" fmla="*/ 3358917 h 6286576"/>
              <a:gd name="connsiteX3187" fmla="*/ 5605745 w 6331249"/>
              <a:gd name="connsiteY3187" fmla="*/ 3358917 h 6286576"/>
              <a:gd name="connsiteX3188" fmla="*/ 5607605 w 6331249"/>
              <a:gd name="connsiteY3188" fmla="*/ 3358917 h 6286576"/>
              <a:gd name="connsiteX3189" fmla="*/ 5609233 w 6331249"/>
              <a:gd name="connsiteY3189" fmla="*/ 3358917 h 6286576"/>
              <a:gd name="connsiteX3190" fmla="*/ 5617601 w 6331249"/>
              <a:gd name="connsiteY3190" fmla="*/ 3358917 h 6286576"/>
              <a:gd name="connsiteX3191" fmla="*/ 5617601 w 6331249"/>
              <a:gd name="connsiteY3191" fmla="*/ 3345665 h 6286576"/>
              <a:gd name="connsiteX3192" fmla="*/ 5617601 w 6331249"/>
              <a:gd name="connsiteY3192" fmla="*/ 3343573 h 6286576"/>
              <a:gd name="connsiteX3193" fmla="*/ 5617601 w 6331249"/>
              <a:gd name="connsiteY3193" fmla="*/ 3341248 h 6286576"/>
              <a:gd name="connsiteX3194" fmla="*/ 5617601 w 6331249"/>
              <a:gd name="connsiteY3194" fmla="*/ 3341248 h 6286576"/>
              <a:gd name="connsiteX3195" fmla="*/ 5801941 w 6331249"/>
              <a:gd name="connsiteY3195" fmla="*/ 3594655 h 6286576"/>
              <a:gd name="connsiteX3196" fmla="*/ 5785436 w 6331249"/>
              <a:gd name="connsiteY3196" fmla="*/ 3539091 h 6286576"/>
              <a:gd name="connsiteX3197" fmla="*/ 5785436 w 6331249"/>
              <a:gd name="connsiteY3197" fmla="*/ 3536534 h 6286576"/>
              <a:gd name="connsiteX3198" fmla="*/ 5785436 w 6331249"/>
              <a:gd name="connsiteY3198" fmla="*/ 3533976 h 6286576"/>
              <a:gd name="connsiteX3199" fmla="*/ 5785436 w 6331249"/>
              <a:gd name="connsiteY3199" fmla="*/ 3531419 h 6286576"/>
              <a:gd name="connsiteX3200" fmla="*/ 5785436 w 6331249"/>
              <a:gd name="connsiteY3200" fmla="*/ 3528862 h 6286576"/>
              <a:gd name="connsiteX3201" fmla="*/ 5784274 w 6331249"/>
              <a:gd name="connsiteY3201" fmla="*/ 3526304 h 6286576"/>
              <a:gd name="connsiteX3202" fmla="*/ 5782880 w 6331249"/>
              <a:gd name="connsiteY3202" fmla="*/ 3523747 h 6286576"/>
              <a:gd name="connsiteX3203" fmla="*/ 5781484 w 6331249"/>
              <a:gd name="connsiteY3203" fmla="*/ 3521190 h 6286576"/>
              <a:gd name="connsiteX3204" fmla="*/ 5780090 w 6331249"/>
              <a:gd name="connsiteY3204" fmla="*/ 3518632 h 6286576"/>
              <a:gd name="connsiteX3205" fmla="*/ 5778463 w 6331249"/>
              <a:gd name="connsiteY3205" fmla="*/ 3516075 h 6286576"/>
              <a:gd name="connsiteX3206" fmla="*/ 5776836 w 6331249"/>
              <a:gd name="connsiteY3206" fmla="*/ 3513518 h 6286576"/>
              <a:gd name="connsiteX3207" fmla="*/ 5774975 w 6331249"/>
              <a:gd name="connsiteY3207" fmla="*/ 3510960 h 6286576"/>
              <a:gd name="connsiteX3208" fmla="*/ 5773116 w 6331249"/>
              <a:gd name="connsiteY3208" fmla="*/ 3508403 h 6286576"/>
              <a:gd name="connsiteX3209" fmla="*/ 5771257 w 6331249"/>
              <a:gd name="connsiteY3209" fmla="*/ 3505846 h 6286576"/>
              <a:gd name="connsiteX3210" fmla="*/ 5769164 w 6331249"/>
              <a:gd name="connsiteY3210" fmla="*/ 3503289 h 6286576"/>
              <a:gd name="connsiteX3211" fmla="*/ 5767072 w 6331249"/>
              <a:gd name="connsiteY3211" fmla="*/ 3500731 h 6286576"/>
              <a:gd name="connsiteX3212" fmla="*/ 5762190 w 6331249"/>
              <a:gd name="connsiteY3212" fmla="*/ 3496779 h 6286576"/>
              <a:gd name="connsiteX3213" fmla="*/ 5760098 w 6331249"/>
              <a:gd name="connsiteY3213" fmla="*/ 3494222 h 6286576"/>
              <a:gd name="connsiteX3214" fmla="*/ 5757774 w 6331249"/>
              <a:gd name="connsiteY3214" fmla="*/ 3491897 h 6286576"/>
              <a:gd name="connsiteX3215" fmla="*/ 5755449 w 6331249"/>
              <a:gd name="connsiteY3215" fmla="*/ 3489572 h 6286576"/>
              <a:gd name="connsiteX3216" fmla="*/ 5753124 w 6331249"/>
              <a:gd name="connsiteY3216" fmla="*/ 3487247 h 6286576"/>
              <a:gd name="connsiteX3217" fmla="*/ 5750800 w 6331249"/>
              <a:gd name="connsiteY3217" fmla="*/ 3485155 h 6286576"/>
              <a:gd name="connsiteX3218" fmla="*/ 5748476 w 6331249"/>
              <a:gd name="connsiteY3218" fmla="*/ 3483063 h 6286576"/>
              <a:gd name="connsiteX3219" fmla="*/ 5746151 w 6331249"/>
              <a:gd name="connsiteY3219" fmla="*/ 3480970 h 6286576"/>
              <a:gd name="connsiteX3220" fmla="*/ 5743826 w 6331249"/>
              <a:gd name="connsiteY3220" fmla="*/ 3479110 h 6286576"/>
              <a:gd name="connsiteX3221" fmla="*/ 5741501 w 6331249"/>
              <a:gd name="connsiteY3221" fmla="*/ 3477251 h 6286576"/>
              <a:gd name="connsiteX3222" fmla="*/ 5739177 w 6331249"/>
              <a:gd name="connsiteY3222" fmla="*/ 3475391 h 6286576"/>
              <a:gd name="connsiteX3223" fmla="*/ 5736853 w 6331249"/>
              <a:gd name="connsiteY3223" fmla="*/ 3473763 h 6286576"/>
              <a:gd name="connsiteX3224" fmla="*/ 5734528 w 6331249"/>
              <a:gd name="connsiteY3224" fmla="*/ 3472136 h 6286576"/>
              <a:gd name="connsiteX3225" fmla="*/ 5732203 w 6331249"/>
              <a:gd name="connsiteY3225" fmla="*/ 3470741 h 6286576"/>
              <a:gd name="connsiteX3226" fmla="*/ 5729878 w 6331249"/>
              <a:gd name="connsiteY3226" fmla="*/ 3469346 h 6286576"/>
              <a:gd name="connsiteX3227" fmla="*/ 5727554 w 6331249"/>
              <a:gd name="connsiteY3227" fmla="*/ 3468184 h 6286576"/>
              <a:gd name="connsiteX3228" fmla="*/ 5725230 w 6331249"/>
              <a:gd name="connsiteY3228" fmla="*/ 3468184 h 6286576"/>
              <a:gd name="connsiteX3229" fmla="*/ 5672926 w 6331249"/>
              <a:gd name="connsiteY3229" fmla="*/ 3444935 h 6286576"/>
              <a:gd name="connsiteX3230" fmla="*/ 5670602 w 6331249"/>
              <a:gd name="connsiteY3230" fmla="*/ 3444935 h 6286576"/>
              <a:gd name="connsiteX3231" fmla="*/ 5668510 w 6331249"/>
              <a:gd name="connsiteY3231" fmla="*/ 3444935 h 6286576"/>
              <a:gd name="connsiteX3232" fmla="*/ 5666650 w 6331249"/>
              <a:gd name="connsiteY3232" fmla="*/ 3444935 h 6286576"/>
              <a:gd name="connsiteX3233" fmla="*/ 5664790 w 6331249"/>
              <a:gd name="connsiteY3233" fmla="*/ 3444935 h 6286576"/>
              <a:gd name="connsiteX3234" fmla="*/ 5663163 w 6331249"/>
              <a:gd name="connsiteY3234" fmla="*/ 3444935 h 6286576"/>
              <a:gd name="connsiteX3235" fmla="*/ 5654795 w 6331249"/>
              <a:gd name="connsiteY3235" fmla="*/ 3444935 h 6286576"/>
              <a:gd name="connsiteX3236" fmla="*/ 5654795 w 6331249"/>
              <a:gd name="connsiteY3236" fmla="*/ 3457722 h 6286576"/>
              <a:gd name="connsiteX3237" fmla="*/ 5654795 w 6331249"/>
              <a:gd name="connsiteY3237" fmla="*/ 3459814 h 6286576"/>
              <a:gd name="connsiteX3238" fmla="*/ 5654795 w 6331249"/>
              <a:gd name="connsiteY3238" fmla="*/ 3462139 h 6286576"/>
              <a:gd name="connsiteX3239" fmla="*/ 5670602 w 6331249"/>
              <a:gd name="connsiteY3239" fmla="*/ 3517238 h 6286576"/>
              <a:gd name="connsiteX3240" fmla="*/ 5670602 w 6331249"/>
              <a:gd name="connsiteY3240" fmla="*/ 3519795 h 6286576"/>
              <a:gd name="connsiteX3241" fmla="*/ 5670602 w 6331249"/>
              <a:gd name="connsiteY3241" fmla="*/ 3522352 h 6286576"/>
              <a:gd name="connsiteX3242" fmla="*/ 5670602 w 6331249"/>
              <a:gd name="connsiteY3242" fmla="*/ 3524910 h 6286576"/>
              <a:gd name="connsiteX3243" fmla="*/ 5670602 w 6331249"/>
              <a:gd name="connsiteY3243" fmla="*/ 3527467 h 6286576"/>
              <a:gd name="connsiteX3244" fmla="*/ 5671764 w 6331249"/>
              <a:gd name="connsiteY3244" fmla="*/ 3530024 h 6286576"/>
              <a:gd name="connsiteX3245" fmla="*/ 5673159 w 6331249"/>
              <a:gd name="connsiteY3245" fmla="*/ 3532581 h 6286576"/>
              <a:gd name="connsiteX3246" fmla="*/ 5674554 w 6331249"/>
              <a:gd name="connsiteY3246" fmla="*/ 3535139 h 6286576"/>
              <a:gd name="connsiteX3247" fmla="*/ 5675948 w 6331249"/>
              <a:gd name="connsiteY3247" fmla="*/ 3537696 h 6286576"/>
              <a:gd name="connsiteX3248" fmla="*/ 5677575 w 6331249"/>
              <a:gd name="connsiteY3248" fmla="*/ 3540253 h 6286576"/>
              <a:gd name="connsiteX3249" fmla="*/ 5679203 w 6331249"/>
              <a:gd name="connsiteY3249" fmla="*/ 3542811 h 6286576"/>
              <a:gd name="connsiteX3250" fmla="*/ 5681063 w 6331249"/>
              <a:gd name="connsiteY3250" fmla="*/ 3545368 h 6286576"/>
              <a:gd name="connsiteX3251" fmla="*/ 5682922 w 6331249"/>
              <a:gd name="connsiteY3251" fmla="*/ 3547925 h 6286576"/>
              <a:gd name="connsiteX3252" fmla="*/ 5684782 w 6331249"/>
              <a:gd name="connsiteY3252" fmla="*/ 3550483 h 6286576"/>
              <a:gd name="connsiteX3253" fmla="*/ 5686874 w 6331249"/>
              <a:gd name="connsiteY3253" fmla="*/ 3553040 h 6286576"/>
              <a:gd name="connsiteX3254" fmla="*/ 5688966 w 6331249"/>
              <a:gd name="connsiteY3254" fmla="*/ 3555597 h 6286576"/>
              <a:gd name="connsiteX3255" fmla="*/ 5691058 w 6331249"/>
              <a:gd name="connsiteY3255" fmla="*/ 3558155 h 6286576"/>
              <a:gd name="connsiteX3256" fmla="*/ 5693150 w 6331249"/>
              <a:gd name="connsiteY3256" fmla="*/ 3560712 h 6286576"/>
              <a:gd name="connsiteX3257" fmla="*/ 5695475 w 6331249"/>
              <a:gd name="connsiteY3257" fmla="*/ 3563037 h 6286576"/>
              <a:gd name="connsiteX3258" fmla="*/ 5697800 w 6331249"/>
              <a:gd name="connsiteY3258" fmla="*/ 3565361 h 6286576"/>
              <a:gd name="connsiteX3259" fmla="*/ 5700124 w 6331249"/>
              <a:gd name="connsiteY3259" fmla="*/ 3567686 h 6286576"/>
              <a:gd name="connsiteX3260" fmla="*/ 5702448 w 6331249"/>
              <a:gd name="connsiteY3260" fmla="*/ 3569779 h 6286576"/>
              <a:gd name="connsiteX3261" fmla="*/ 5704773 w 6331249"/>
              <a:gd name="connsiteY3261" fmla="*/ 3571871 h 6286576"/>
              <a:gd name="connsiteX3262" fmla="*/ 5707098 w 6331249"/>
              <a:gd name="connsiteY3262" fmla="*/ 3573964 h 6286576"/>
              <a:gd name="connsiteX3263" fmla="*/ 5709423 w 6331249"/>
              <a:gd name="connsiteY3263" fmla="*/ 3575823 h 6286576"/>
              <a:gd name="connsiteX3264" fmla="*/ 5711747 w 6331249"/>
              <a:gd name="connsiteY3264" fmla="*/ 3577683 h 6286576"/>
              <a:gd name="connsiteX3265" fmla="*/ 5714071 w 6331249"/>
              <a:gd name="connsiteY3265" fmla="*/ 3579543 h 6286576"/>
              <a:gd name="connsiteX3266" fmla="*/ 5716396 w 6331249"/>
              <a:gd name="connsiteY3266" fmla="*/ 3581170 h 6286576"/>
              <a:gd name="connsiteX3267" fmla="*/ 5718721 w 6331249"/>
              <a:gd name="connsiteY3267" fmla="*/ 3582798 h 6286576"/>
              <a:gd name="connsiteX3268" fmla="*/ 5721046 w 6331249"/>
              <a:gd name="connsiteY3268" fmla="*/ 3584193 h 6286576"/>
              <a:gd name="connsiteX3269" fmla="*/ 5723370 w 6331249"/>
              <a:gd name="connsiteY3269" fmla="*/ 3585588 h 6286576"/>
              <a:gd name="connsiteX3270" fmla="*/ 5725694 w 6331249"/>
              <a:gd name="connsiteY3270" fmla="*/ 3586750 h 6286576"/>
              <a:gd name="connsiteX3271" fmla="*/ 5728019 w 6331249"/>
              <a:gd name="connsiteY3271" fmla="*/ 3586750 h 6286576"/>
              <a:gd name="connsiteX3272" fmla="*/ 5780322 w 6331249"/>
              <a:gd name="connsiteY3272" fmla="*/ 3609998 h 6286576"/>
              <a:gd name="connsiteX3273" fmla="*/ 5782647 w 6331249"/>
              <a:gd name="connsiteY3273" fmla="*/ 3609998 h 6286576"/>
              <a:gd name="connsiteX3274" fmla="*/ 5784739 w 6331249"/>
              <a:gd name="connsiteY3274" fmla="*/ 3609998 h 6286576"/>
              <a:gd name="connsiteX3275" fmla="*/ 5786598 w 6331249"/>
              <a:gd name="connsiteY3275" fmla="*/ 3609998 h 6286576"/>
              <a:gd name="connsiteX3276" fmla="*/ 5788458 w 6331249"/>
              <a:gd name="connsiteY3276" fmla="*/ 3609998 h 6286576"/>
              <a:gd name="connsiteX3277" fmla="*/ 5790086 w 6331249"/>
              <a:gd name="connsiteY3277" fmla="*/ 3609998 h 6286576"/>
              <a:gd name="connsiteX3278" fmla="*/ 5798454 w 6331249"/>
              <a:gd name="connsiteY3278" fmla="*/ 3609998 h 6286576"/>
              <a:gd name="connsiteX3279" fmla="*/ 5798454 w 6331249"/>
              <a:gd name="connsiteY3279" fmla="*/ 3597212 h 6286576"/>
              <a:gd name="connsiteX3280" fmla="*/ 5798454 w 6331249"/>
              <a:gd name="connsiteY3280" fmla="*/ 3595119 h 6286576"/>
              <a:gd name="connsiteX3281" fmla="*/ 5798454 w 6331249"/>
              <a:gd name="connsiteY3281" fmla="*/ 3592795 h 6286576"/>
              <a:gd name="connsiteX3282" fmla="*/ 5798454 w 6331249"/>
              <a:gd name="connsiteY3282" fmla="*/ 3592795 h 6286576"/>
              <a:gd name="connsiteX3283" fmla="*/ 6019755 w 6331249"/>
              <a:gd name="connsiteY3283" fmla="*/ 3829927 h 6286576"/>
              <a:gd name="connsiteX3284" fmla="*/ 6001856 w 6331249"/>
              <a:gd name="connsiteY3284" fmla="*/ 3775759 h 6286576"/>
              <a:gd name="connsiteX3285" fmla="*/ 6001856 w 6331249"/>
              <a:gd name="connsiteY3285" fmla="*/ 3773201 h 6286576"/>
              <a:gd name="connsiteX3286" fmla="*/ 6001856 w 6331249"/>
              <a:gd name="connsiteY3286" fmla="*/ 3770876 h 6286576"/>
              <a:gd name="connsiteX3287" fmla="*/ 6001856 w 6331249"/>
              <a:gd name="connsiteY3287" fmla="*/ 3768319 h 6286576"/>
              <a:gd name="connsiteX3288" fmla="*/ 6000694 w 6331249"/>
              <a:gd name="connsiteY3288" fmla="*/ 3765762 h 6286576"/>
              <a:gd name="connsiteX3289" fmla="*/ 5999299 w 6331249"/>
              <a:gd name="connsiteY3289" fmla="*/ 3763205 h 6286576"/>
              <a:gd name="connsiteX3290" fmla="*/ 5997904 w 6331249"/>
              <a:gd name="connsiteY3290" fmla="*/ 3760648 h 6286576"/>
              <a:gd name="connsiteX3291" fmla="*/ 5996509 w 6331249"/>
              <a:gd name="connsiteY3291" fmla="*/ 3758090 h 6286576"/>
              <a:gd name="connsiteX3292" fmla="*/ 5994882 w 6331249"/>
              <a:gd name="connsiteY3292" fmla="*/ 3755533 h 6286576"/>
              <a:gd name="connsiteX3293" fmla="*/ 5993255 w 6331249"/>
              <a:gd name="connsiteY3293" fmla="*/ 3752976 h 6286576"/>
              <a:gd name="connsiteX3294" fmla="*/ 5991395 w 6331249"/>
              <a:gd name="connsiteY3294" fmla="*/ 3750418 h 6286576"/>
              <a:gd name="connsiteX3295" fmla="*/ 5989535 w 6331249"/>
              <a:gd name="connsiteY3295" fmla="*/ 3747861 h 6286576"/>
              <a:gd name="connsiteX3296" fmla="*/ 5987676 w 6331249"/>
              <a:gd name="connsiteY3296" fmla="*/ 3745304 h 6286576"/>
              <a:gd name="connsiteX3297" fmla="*/ 5985583 w 6331249"/>
              <a:gd name="connsiteY3297" fmla="*/ 3742746 h 6286576"/>
              <a:gd name="connsiteX3298" fmla="*/ 5983491 w 6331249"/>
              <a:gd name="connsiteY3298" fmla="*/ 3740189 h 6286576"/>
              <a:gd name="connsiteX3299" fmla="*/ 5981399 w 6331249"/>
              <a:gd name="connsiteY3299" fmla="*/ 3737632 h 6286576"/>
              <a:gd name="connsiteX3300" fmla="*/ 5979074 w 6331249"/>
              <a:gd name="connsiteY3300" fmla="*/ 3735307 h 6286576"/>
              <a:gd name="connsiteX3301" fmla="*/ 5976750 w 6331249"/>
              <a:gd name="connsiteY3301" fmla="*/ 3732982 h 6286576"/>
              <a:gd name="connsiteX3302" fmla="*/ 5971403 w 6331249"/>
              <a:gd name="connsiteY3302" fmla="*/ 3729262 h 6286576"/>
              <a:gd name="connsiteX3303" fmla="*/ 5969079 w 6331249"/>
              <a:gd name="connsiteY3303" fmla="*/ 3726937 h 6286576"/>
              <a:gd name="connsiteX3304" fmla="*/ 5966754 w 6331249"/>
              <a:gd name="connsiteY3304" fmla="*/ 3724845 h 6286576"/>
              <a:gd name="connsiteX3305" fmla="*/ 5964430 w 6331249"/>
              <a:gd name="connsiteY3305" fmla="*/ 3722753 h 6286576"/>
              <a:gd name="connsiteX3306" fmla="*/ 5961873 w 6331249"/>
              <a:gd name="connsiteY3306" fmla="*/ 3720660 h 6286576"/>
              <a:gd name="connsiteX3307" fmla="*/ 5959316 w 6331249"/>
              <a:gd name="connsiteY3307" fmla="*/ 3718800 h 6286576"/>
              <a:gd name="connsiteX3308" fmla="*/ 5956758 w 6331249"/>
              <a:gd name="connsiteY3308" fmla="*/ 3716941 h 6286576"/>
              <a:gd name="connsiteX3309" fmla="*/ 5954202 w 6331249"/>
              <a:gd name="connsiteY3309" fmla="*/ 3715081 h 6286576"/>
              <a:gd name="connsiteX3310" fmla="*/ 5951644 w 6331249"/>
              <a:gd name="connsiteY3310" fmla="*/ 3713453 h 6286576"/>
              <a:gd name="connsiteX3311" fmla="*/ 5949088 w 6331249"/>
              <a:gd name="connsiteY3311" fmla="*/ 3711826 h 6286576"/>
              <a:gd name="connsiteX3312" fmla="*/ 5946530 w 6331249"/>
              <a:gd name="connsiteY3312" fmla="*/ 3710431 h 6286576"/>
              <a:gd name="connsiteX3313" fmla="*/ 5944205 w 6331249"/>
              <a:gd name="connsiteY3313" fmla="*/ 3709036 h 6286576"/>
              <a:gd name="connsiteX3314" fmla="*/ 5941881 w 6331249"/>
              <a:gd name="connsiteY3314" fmla="*/ 3707874 h 6286576"/>
              <a:gd name="connsiteX3315" fmla="*/ 5939557 w 6331249"/>
              <a:gd name="connsiteY3315" fmla="*/ 3707874 h 6286576"/>
              <a:gd name="connsiteX3316" fmla="*/ 5937232 w 6331249"/>
              <a:gd name="connsiteY3316" fmla="*/ 3707874 h 6286576"/>
              <a:gd name="connsiteX3317" fmla="*/ 5883999 w 6331249"/>
              <a:gd name="connsiteY3317" fmla="*/ 3686485 h 6286576"/>
              <a:gd name="connsiteX3318" fmla="*/ 5881675 w 6331249"/>
              <a:gd name="connsiteY3318" fmla="*/ 3686485 h 6286576"/>
              <a:gd name="connsiteX3319" fmla="*/ 5879582 w 6331249"/>
              <a:gd name="connsiteY3319" fmla="*/ 3686485 h 6286576"/>
              <a:gd name="connsiteX3320" fmla="*/ 5878420 w 6331249"/>
              <a:gd name="connsiteY3320" fmla="*/ 3682766 h 6286576"/>
              <a:gd name="connsiteX3321" fmla="*/ 5876561 w 6331249"/>
              <a:gd name="connsiteY3321" fmla="*/ 3682766 h 6286576"/>
              <a:gd name="connsiteX3322" fmla="*/ 5866564 w 6331249"/>
              <a:gd name="connsiteY3322" fmla="*/ 3682766 h 6286576"/>
              <a:gd name="connsiteX3323" fmla="*/ 5866564 w 6331249"/>
              <a:gd name="connsiteY3323" fmla="*/ 3693460 h 6286576"/>
              <a:gd name="connsiteX3324" fmla="*/ 5866564 w 6331249"/>
              <a:gd name="connsiteY3324" fmla="*/ 3695552 h 6286576"/>
              <a:gd name="connsiteX3325" fmla="*/ 5866564 w 6331249"/>
              <a:gd name="connsiteY3325" fmla="*/ 3697644 h 6286576"/>
              <a:gd name="connsiteX3326" fmla="*/ 5866564 w 6331249"/>
              <a:gd name="connsiteY3326" fmla="*/ 3699969 h 6286576"/>
              <a:gd name="connsiteX3327" fmla="*/ 5884464 w 6331249"/>
              <a:gd name="connsiteY3327" fmla="*/ 3754370 h 6286576"/>
              <a:gd name="connsiteX3328" fmla="*/ 5884464 w 6331249"/>
              <a:gd name="connsiteY3328" fmla="*/ 3756928 h 6286576"/>
              <a:gd name="connsiteX3329" fmla="*/ 5884464 w 6331249"/>
              <a:gd name="connsiteY3329" fmla="*/ 3759252 h 6286576"/>
              <a:gd name="connsiteX3330" fmla="*/ 5884464 w 6331249"/>
              <a:gd name="connsiteY3330" fmla="*/ 3761810 h 6286576"/>
              <a:gd name="connsiteX3331" fmla="*/ 5885626 w 6331249"/>
              <a:gd name="connsiteY3331" fmla="*/ 3764367 h 6286576"/>
              <a:gd name="connsiteX3332" fmla="*/ 5887021 w 6331249"/>
              <a:gd name="connsiteY3332" fmla="*/ 3766924 h 6286576"/>
              <a:gd name="connsiteX3333" fmla="*/ 5888415 w 6331249"/>
              <a:gd name="connsiteY3333" fmla="*/ 3769482 h 6286576"/>
              <a:gd name="connsiteX3334" fmla="*/ 5889810 w 6331249"/>
              <a:gd name="connsiteY3334" fmla="*/ 3772039 h 6286576"/>
              <a:gd name="connsiteX3335" fmla="*/ 5891438 w 6331249"/>
              <a:gd name="connsiteY3335" fmla="*/ 3774596 h 6286576"/>
              <a:gd name="connsiteX3336" fmla="*/ 5893065 w 6331249"/>
              <a:gd name="connsiteY3336" fmla="*/ 3777154 h 6286576"/>
              <a:gd name="connsiteX3337" fmla="*/ 5894924 w 6331249"/>
              <a:gd name="connsiteY3337" fmla="*/ 3779711 h 6286576"/>
              <a:gd name="connsiteX3338" fmla="*/ 5896784 w 6331249"/>
              <a:gd name="connsiteY3338" fmla="*/ 3782268 h 6286576"/>
              <a:gd name="connsiteX3339" fmla="*/ 5898644 w 6331249"/>
              <a:gd name="connsiteY3339" fmla="*/ 3784826 h 6286576"/>
              <a:gd name="connsiteX3340" fmla="*/ 5900736 w 6331249"/>
              <a:gd name="connsiteY3340" fmla="*/ 3787383 h 6286576"/>
              <a:gd name="connsiteX3341" fmla="*/ 5902828 w 6331249"/>
              <a:gd name="connsiteY3341" fmla="*/ 3789940 h 6286576"/>
              <a:gd name="connsiteX3342" fmla="*/ 5904921 w 6331249"/>
              <a:gd name="connsiteY3342" fmla="*/ 3792498 h 6286576"/>
              <a:gd name="connsiteX3343" fmla="*/ 5907245 w 6331249"/>
              <a:gd name="connsiteY3343" fmla="*/ 3794823 h 6286576"/>
              <a:gd name="connsiteX3344" fmla="*/ 5909569 w 6331249"/>
              <a:gd name="connsiteY3344" fmla="*/ 3797147 h 6286576"/>
              <a:gd name="connsiteX3345" fmla="*/ 5911894 w 6331249"/>
              <a:gd name="connsiteY3345" fmla="*/ 3799472 h 6286576"/>
              <a:gd name="connsiteX3346" fmla="*/ 5914219 w 6331249"/>
              <a:gd name="connsiteY3346" fmla="*/ 3801797 h 6286576"/>
              <a:gd name="connsiteX3347" fmla="*/ 5916544 w 6331249"/>
              <a:gd name="connsiteY3347" fmla="*/ 3803889 h 6286576"/>
              <a:gd name="connsiteX3348" fmla="*/ 5918868 w 6331249"/>
              <a:gd name="connsiteY3348" fmla="*/ 3805982 h 6286576"/>
              <a:gd name="connsiteX3349" fmla="*/ 5921425 w 6331249"/>
              <a:gd name="connsiteY3349" fmla="*/ 3808074 h 6286576"/>
              <a:gd name="connsiteX3350" fmla="*/ 5923982 w 6331249"/>
              <a:gd name="connsiteY3350" fmla="*/ 3809934 h 6286576"/>
              <a:gd name="connsiteX3351" fmla="*/ 5926539 w 6331249"/>
              <a:gd name="connsiteY3351" fmla="*/ 3811794 h 6286576"/>
              <a:gd name="connsiteX3352" fmla="*/ 5929096 w 6331249"/>
              <a:gd name="connsiteY3352" fmla="*/ 3813654 h 6286576"/>
              <a:gd name="connsiteX3353" fmla="*/ 5931653 w 6331249"/>
              <a:gd name="connsiteY3353" fmla="*/ 3815281 h 6286576"/>
              <a:gd name="connsiteX3354" fmla="*/ 5934210 w 6331249"/>
              <a:gd name="connsiteY3354" fmla="*/ 3816908 h 6286576"/>
              <a:gd name="connsiteX3355" fmla="*/ 5936767 w 6331249"/>
              <a:gd name="connsiteY3355" fmla="*/ 3818303 h 6286576"/>
              <a:gd name="connsiteX3356" fmla="*/ 5939091 w 6331249"/>
              <a:gd name="connsiteY3356" fmla="*/ 3819698 h 6286576"/>
              <a:gd name="connsiteX3357" fmla="*/ 5941416 w 6331249"/>
              <a:gd name="connsiteY3357" fmla="*/ 3820861 h 6286576"/>
              <a:gd name="connsiteX3358" fmla="*/ 5943741 w 6331249"/>
              <a:gd name="connsiteY3358" fmla="*/ 3820861 h 6286576"/>
              <a:gd name="connsiteX3359" fmla="*/ 5946066 w 6331249"/>
              <a:gd name="connsiteY3359" fmla="*/ 3820861 h 6286576"/>
              <a:gd name="connsiteX3360" fmla="*/ 5999299 w 6331249"/>
              <a:gd name="connsiteY3360" fmla="*/ 3842249 h 6286576"/>
              <a:gd name="connsiteX3361" fmla="*/ 6001623 w 6331249"/>
              <a:gd name="connsiteY3361" fmla="*/ 3842249 h 6286576"/>
              <a:gd name="connsiteX3362" fmla="*/ 6003716 w 6331249"/>
              <a:gd name="connsiteY3362" fmla="*/ 3842249 h 6286576"/>
              <a:gd name="connsiteX3363" fmla="*/ 6005575 w 6331249"/>
              <a:gd name="connsiteY3363" fmla="*/ 3842249 h 6286576"/>
              <a:gd name="connsiteX3364" fmla="*/ 6007434 w 6331249"/>
              <a:gd name="connsiteY3364" fmla="*/ 3842249 h 6286576"/>
              <a:gd name="connsiteX3365" fmla="*/ 6017431 w 6331249"/>
              <a:gd name="connsiteY3365" fmla="*/ 3842249 h 6286576"/>
              <a:gd name="connsiteX3366" fmla="*/ 6017431 w 6331249"/>
              <a:gd name="connsiteY3366" fmla="*/ 3831555 h 6286576"/>
              <a:gd name="connsiteX3367" fmla="*/ 6017431 w 6331249"/>
              <a:gd name="connsiteY3367" fmla="*/ 3829462 h 6286576"/>
              <a:gd name="connsiteX3368" fmla="*/ 6017431 w 6331249"/>
              <a:gd name="connsiteY3368" fmla="*/ 3827370 h 6286576"/>
              <a:gd name="connsiteX3369" fmla="*/ 6017431 w 6331249"/>
              <a:gd name="connsiteY3369" fmla="*/ 3825045 h 6286576"/>
              <a:gd name="connsiteX3370" fmla="*/ 6017431 w 6331249"/>
              <a:gd name="connsiteY3370" fmla="*/ 3825045 h 6286576"/>
              <a:gd name="connsiteX3371" fmla="*/ 6230363 w 6331249"/>
              <a:gd name="connsiteY3371" fmla="*/ 3483760 h 6286576"/>
              <a:gd name="connsiteX3372" fmla="*/ 6232222 w 6331249"/>
              <a:gd name="connsiteY3372" fmla="*/ 3426569 h 6286576"/>
              <a:gd name="connsiteX3373" fmla="*/ 6232222 w 6331249"/>
              <a:gd name="connsiteY3373" fmla="*/ 3415410 h 6286576"/>
              <a:gd name="connsiteX3374" fmla="*/ 6232222 w 6331249"/>
              <a:gd name="connsiteY3374" fmla="*/ 3412620 h 6286576"/>
              <a:gd name="connsiteX3375" fmla="*/ 6232222 w 6331249"/>
              <a:gd name="connsiteY3375" fmla="*/ 3409830 h 6286576"/>
              <a:gd name="connsiteX3376" fmla="*/ 6232222 w 6331249"/>
              <a:gd name="connsiteY3376" fmla="*/ 3406808 h 6286576"/>
              <a:gd name="connsiteX3377" fmla="*/ 6232222 w 6331249"/>
              <a:gd name="connsiteY3377" fmla="*/ 3403786 h 6286576"/>
              <a:gd name="connsiteX3378" fmla="*/ 6232222 w 6331249"/>
              <a:gd name="connsiteY3378" fmla="*/ 3400763 h 6286576"/>
              <a:gd name="connsiteX3379" fmla="*/ 6232222 w 6331249"/>
              <a:gd name="connsiteY3379" fmla="*/ 3397741 h 6286576"/>
              <a:gd name="connsiteX3380" fmla="*/ 6232222 w 6331249"/>
              <a:gd name="connsiteY3380" fmla="*/ 3394719 h 6286576"/>
              <a:gd name="connsiteX3381" fmla="*/ 6232222 w 6331249"/>
              <a:gd name="connsiteY3381" fmla="*/ 3391697 h 6286576"/>
              <a:gd name="connsiteX3382" fmla="*/ 6232222 w 6331249"/>
              <a:gd name="connsiteY3382" fmla="*/ 3388674 h 6286576"/>
              <a:gd name="connsiteX3383" fmla="*/ 6232222 w 6331249"/>
              <a:gd name="connsiteY3383" fmla="*/ 3385652 h 6286576"/>
              <a:gd name="connsiteX3384" fmla="*/ 6231060 w 6331249"/>
              <a:gd name="connsiteY3384" fmla="*/ 3382630 h 6286576"/>
              <a:gd name="connsiteX3385" fmla="*/ 6229898 w 6331249"/>
              <a:gd name="connsiteY3385" fmla="*/ 3379608 h 6286576"/>
              <a:gd name="connsiteX3386" fmla="*/ 6228503 w 6331249"/>
              <a:gd name="connsiteY3386" fmla="*/ 3376585 h 6286576"/>
              <a:gd name="connsiteX3387" fmla="*/ 6227108 w 6331249"/>
              <a:gd name="connsiteY3387" fmla="*/ 3373563 h 6286576"/>
              <a:gd name="connsiteX3388" fmla="*/ 6225714 w 6331249"/>
              <a:gd name="connsiteY3388" fmla="*/ 3370541 h 6286576"/>
              <a:gd name="connsiteX3389" fmla="*/ 6224319 w 6331249"/>
              <a:gd name="connsiteY3389" fmla="*/ 3367751 h 6286576"/>
              <a:gd name="connsiteX3390" fmla="*/ 6222691 w 6331249"/>
              <a:gd name="connsiteY3390" fmla="*/ 3364961 h 6286576"/>
              <a:gd name="connsiteX3391" fmla="*/ 6221064 w 6331249"/>
              <a:gd name="connsiteY3391" fmla="*/ 3362171 h 6286576"/>
              <a:gd name="connsiteX3392" fmla="*/ 6219437 w 6331249"/>
              <a:gd name="connsiteY3392" fmla="*/ 3359381 h 6286576"/>
              <a:gd name="connsiteX3393" fmla="*/ 6217810 w 6331249"/>
              <a:gd name="connsiteY3393" fmla="*/ 3356824 h 6286576"/>
              <a:gd name="connsiteX3394" fmla="*/ 6216183 w 6331249"/>
              <a:gd name="connsiteY3394" fmla="*/ 3354267 h 6286576"/>
              <a:gd name="connsiteX3395" fmla="*/ 6214323 w 6331249"/>
              <a:gd name="connsiteY3395" fmla="*/ 3351942 h 6286576"/>
              <a:gd name="connsiteX3396" fmla="*/ 6212463 w 6331249"/>
              <a:gd name="connsiteY3396" fmla="*/ 3349617 h 6286576"/>
              <a:gd name="connsiteX3397" fmla="*/ 6210604 w 6331249"/>
              <a:gd name="connsiteY3397" fmla="*/ 3347525 h 6286576"/>
              <a:gd name="connsiteX3398" fmla="*/ 6208744 w 6331249"/>
              <a:gd name="connsiteY3398" fmla="*/ 3345433 h 6286576"/>
              <a:gd name="connsiteX3399" fmla="*/ 6206884 w 6331249"/>
              <a:gd name="connsiteY3399" fmla="*/ 3343573 h 6286576"/>
              <a:gd name="connsiteX3400" fmla="*/ 6205024 w 6331249"/>
              <a:gd name="connsiteY3400" fmla="*/ 3341713 h 6286576"/>
              <a:gd name="connsiteX3401" fmla="*/ 6203165 w 6331249"/>
              <a:gd name="connsiteY3401" fmla="*/ 3339853 h 6286576"/>
              <a:gd name="connsiteX3402" fmla="*/ 6160393 w 6331249"/>
              <a:gd name="connsiteY3402" fmla="*/ 3301726 h 6286576"/>
              <a:gd name="connsiteX3403" fmla="*/ 6158533 w 6331249"/>
              <a:gd name="connsiteY3403" fmla="*/ 3300098 h 6286576"/>
              <a:gd name="connsiteX3404" fmla="*/ 6156906 w 6331249"/>
              <a:gd name="connsiteY3404" fmla="*/ 3298703 h 6286576"/>
              <a:gd name="connsiteX3405" fmla="*/ 6155279 w 6331249"/>
              <a:gd name="connsiteY3405" fmla="*/ 3297541 h 6286576"/>
              <a:gd name="connsiteX3406" fmla="*/ 6153651 w 6331249"/>
              <a:gd name="connsiteY3406" fmla="*/ 3297541 h 6286576"/>
              <a:gd name="connsiteX3407" fmla="*/ 6152256 w 6331249"/>
              <a:gd name="connsiteY3407" fmla="*/ 3297541 h 6286576"/>
              <a:gd name="connsiteX3408" fmla="*/ 6150862 w 6331249"/>
              <a:gd name="connsiteY3408" fmla="*/ 3297541 h 6286576"/>
              <a:gd name="connsiteX3409" fmla="*/ 6149700 w 6331249"/>
              <a:gd name="connsiteY3409" fmla="*/ 3297541 h 6286576"/>
              <a:gd name="connsiteX3410" fmla="*/ 6149700 w 6331249"/>
              <a:gd name="connsiteY3410" fmla="*/ 3297541 h 6286576"/>
              <a:gd name="connsiteX3411" fmla="*/ 6144586 w 6331249"/>
              <a:gd name="connsiteY3411" fmla="*/ 3297541 h 6286576"/>
              <a:gd name="connsiteX3412" fmla="*/ 6144586 w 6331249"/>
              <a:gd name="connsiteY3412" fmla="*/ 3297541 h 6286576"/>
              <a:gd name="connsiteX3413" fmla="*/ 6144586 w 6331249"/>
              <a:gd name="connsiteY3413" fmla="*/ 3297541 h 6286576"/>
              <a:gd name="connsiteX3414" fmla="*/ 6144586 w 6331249"/>
              <a:gd name="connsiteY3414" fmla="*/ 3297541 h 6286576"/>
              <a:gd name="connsiteX3415" fmla="*/ 6144586 w 6331249"/>
              <a:gd name="connsiteY3415" fmla="*/ 3297541 h 6286576"/>
              <a:gd name="connsiteX3416" fmla="*/ 6144586 w 6331249"/>
              <a:gd name="connsiteY3416" fmla="*/ 3297541 h 6286576"/>
              <a:gd name="connsiteX3417" fmla="*/ 6144586 w 6331249"/>
              <a:gd name="connsiteY3417" fmla="*/ 3298703 h 6286576"/>
              <a:gd name="connsiteX3418" fmla="*/ 6144586 w 6331249"/>
              <a:gd name="connsiteY3418" fmla="*/ 3300098 h 6286576"/>
              <a:gd name="connsiteX3419" fmla="*/ 6144586 w 6331249"/>
              <a:gd name="connsiteY3419" fmla="*/ 3301726 h 6286576"/>
              <a:gd name="connsiteX3420" fmla="*/ 6144586 w 6331249"/>
              <a:gd name="connsiteY3420" fmla="*/ 3310792 h 6286576"/>
              <a:gd name="connsiteX3421" fmla="*/ 6142726 w 6331249"/>
              <a:gd name="connsiteY3421" fmla="*/ 3367984 h 6286576"/>
              <a:gd name="connsiteX3422" fmla="*/ 6142726 w 6331249"/>
              <a:gd name="connsiteY3422" fmla="*/ 3378678 h 6286576"/>
              <a:gd name="connsiteX3423" fmla="*/ 6142726 w 6331249"/>
              <a:gd name="connsiteY3423" fmla="*/ 3381467 h 6286576"/>
              <a:gd name="connsiteX3424" fmla="*/ 6142726 w 6331249"/>
              <a:gd name="connsiteY3424" fmla="*/ 3384257 h 6286576"/>
              <a:gd name="connsiteX3425" fmla="*/ 6142726 w 6331249"/>
              <a:gd name="connsiteY3425" fmla="*/ 3387279 h 6286576"/>
              <a:gd name="connsiteX3426" fmla="*/ 6142726 w 6331249"/>
              <a:gd name="connsiteY3426" fmla="*/ 3390302 h 6286576"/>
              <a:gd name="connsiteX3427" fmla="*/ 6142726 w 6331249"/>
              <a:gd name="connsiteY3427" fmla="*/ 3393324 h 6286576"/>
              <a:gd name="connsiteX3428" fmla="*/ 6142726 w 6331249"/>
              <a:gd name="connsiteY3428" fmla="*/ 3396346 h 6286576"/>
              <a:gd name="connsiteX3429" fmla="*/ 6142726 w 6331249"/>
              <a:gd name="connsiteY3429" fmla="*/ 3399369 h 6286576"/>
              <a:gd name="connsiteX3430" fmla="*/ 6142726 w 6331249"/>
              <a:gd name="connsiteY3430" fmla="*/ 3402391 h 6286576"/>
              <a:gd name="connsiteX3431" fmla="*/ 6142726 w 6331249"/>
              <a:gd name="connsiteY3431" fmla="*/ 3405413 h 6286576"/>
              <a:gd name="connsiteX3432" fmla="*/ 6142726 w 6331249"/>
              <a:gd name="connsiteY3432" fmla="*/ 3408435 h 6286576"/>
              <a:gd name="connsiteX3433" fmla="*/ 6143888 w 6331249"/>
              <a:gd name="connsiteY3433" fmla="*/ 3411458 h 6286576"/>
              <a:gd name="connsiteX3434" fmla="*/ 6145050 w 6331249"/>
              <a:gd name="connsiteY3434" fmla="*/ 3414480 h 6286576"/>
              <a:gd name="connsiteX3435" fmla="*/ 6146445 w 6331249"/>
              <a:gd name="connsiteY3435" fmla="*/ 3417502 h 6286576"/>
              <a:gd name="connsiteX3436" fmla="*/ 6147840 w 6331249"/>
              <a:gd name="connsiteY3436" fmla="*/ 3420525 h 6286576"/>
              <a:gd name="connsiteX3437" fmla="*/ 6149234 w 6331249"/>
              <a:gd name="connsiteY3437" fmla="*/ 3423547 h 6286576"/>
              <a:gd name="connsiteX3438" fmla="*/ 6150629 w 6331249"/>
              <a:gd name="connsiteY3438" fmla="*/ 3426337 h 6286576"/>
              <a:gd name="connsiteX3439" fmla="*/ 6152256 w 6331249"/>
              <a:gd name="connsiteY3439" fmla="*/ 3429126 h 6286576"/>
              <a:gd name="connsiteX3440" fmla="*/ 6153884 w 6331249"/>
              <a:gd name="connsiteY3440" fmla="*/ 3431916 h 6286576"/>
              <a:gd name="connsiteX3441" fmla="*/ 6155511 w 6331249"/>
              <a:gd name="connsiteY3441" fmla="*/ 3434474 h 6286576"/>
              <a:gd name="connsiteX3442" fmla="*/ 6157138 w 6331249"/>
              <a:gd name="connsiteY3442" fmla="*/ 3437031 h 6286576"/>
              <a:gd name="connsiteX3443" fmla="*/ 6158765 w 6331249"/>
              <a:gd name="connsiteY3443" fmla="*/ 3439588 h 6286576"/>
              <a:gd name="connsiteX3444" fmla="*/ 6160625 w 6331249"/>
              <a:gd name="connsiteY3444" fmla="*/ 3441913 h 6286576"/>
              <a:gd name="connsiteX3445" fmla="*/ 6162485 w 6331249"/>
              <a:gd name="connsiteY3445" fmla="*/ 3444238 h 6286576"/>
              <a:gd name="connsiteX3446" fmla="*/ 6164344 w 6331249"/>
              <a:gd name="connsiteY3446" fmla="*/ 3446330 h 6286576"/>
              <a:gd name="connsiteX3447" fmla="*/ 6166204 w 6331249"/>
              <a:gd name="connsiteY3447" fmla="*/ 3448422 h 6286576"/>
              <a:gd name="connsiteX3448" fmla="*/ 6168063 w 6331249"/>
              <a:gd name="connsiteY3448" fmla="*/ 3450282 h 6286576"/>
              <a:gd name="connsiteX3449" fmla="*/ 6169924 w 6331249"/>
              <a:gd name="connsiteY3449" fmla="*/ 3452142 h 6286576"/>
              <a:gd name="connsiteX3450" fmla="*/ 6171783 w 6331249"/>
              <a:gd name="connsiteY3450" fmla="*/ 3454002 h 6286576"/>
              <a:gd name="connsiteX3451" fmla="*/ 6214555 w 6331249"/>
              <a:gd name="connsiteY3451" fmla="*/ 3492129 h 6286576"/>
              <a:gd name="connsiteX3452" fmla="*/ 6216415 w 6331249"/>
              <a:gd name="connsiteY3452" fmla="*/ 3493757 h 6286576"/>
              <a:gd name="connsiteX3453" fmla="*/ 6218042 w 6331249"/>
              <a:gd name="connsiteY3453" fmla="*/ 3495151 h 6286576"/>
              <a:gd name="connsiteX3454" fmla="*/ 6219669 w 6331249"/>
              <a:gd name="connsiteY3454" fmla="*/ 3496314 h 6286576"/>
              <a:gd name="connsiteX3455" fmla="*/ 6221297 w 6331249"/>
              <a:gd name="connsiteY3455" fmla="*/ 3496314 h 6286576"/>
              <a:gd name="connsiteX3456" fmla="*/ 6222691 w 6331249"/>
              <a:gd name="connsiteY3456" fmla="*/ 3496314 h 6286576"/>
              <a:gd name="connsiteX3457" fmla="*/ 6224086 w 6331249"/>
              <a:gd name="connsiteY3457" fmla="*/ 3496314 h 6286576"/>
              <a:gd name="connsiteX3458" fmla="*/ 6225249 w 6331249"/>
              <a:gd name="connsiteY3458" fmla="*/ 3496314 h 6286576"/>
              <a:gd name="connsiteX3459" fmla="*/ 6225249 w 6331249"/>
              <a:gd name="connsiteY3459" fmla="*/ 3496314 h 6286576"/>
              <a:gd name="connsiteX3460" fmla="*/ 6227108 w 6331249"/>
              <a:gd name="connsiteY3460" fmla="*/ 3496314 h 6286576"/>
              <a:gd name="connsiteX3461" fmla="*/ 6227108 w 6331249"/>
              <a:gd name="connsiteY3461" fmla="*/ 3496314 h 6286576"/>
              <a:gd name="connsiteX3462" fmla="*/ 6227108 w 6331249"/>
              <a:gd name="connsiteY3462" fmla="*/ 3496314 h 6286576"/>
              <a:gd name="connsiteX3463" fmla="*/ 6227108 w 6331249"/>
              <a:gd name="connsiteY3463" fmla="*/ 3496314 h 6286576"/>
              <a:gd name="connsiteX3464" fmla="*/ 6227108 w 6331249"/>
              <a:gd name="connsiteY3464" fmla="*/ 3496314 h 6286576"/>
              <a:gd name="connsiteX3465" fmla="*/ 6227108 w 6331249"/>
              <a:gd name="connsiteY3465" fmla="*/ 3496314 h 6286576"/>
              <a:gd name="connsiteX3466" fmla="*/ 6227108 w 6331249"/>
              <a:gd name="connsiteY3466" fmla="*/ 3495151 h 6286576"/>
              <a:gd name="connsiteX3467" fmla="*/ 6227108 w 6331249"/>
              <a:gd name="connsiteY3467" fmla="*/ 3493757 h 6286576"/>
              <a:gd name="connsiteX3468" fmla="*/ 6227108 w 6331249"/>
              <a:gd name="connsiteY3468" fmla="*/ 3492129 h 6286576"/>
              <a:gd name="connsiteX3469" fmla="*/ 6227108 w 6331249"/>
              <a:gd name="connsiteY3469" fmla="*/ 3483527 h 6286576"/>
              <a:gd name="connsiteX3470" fmla="*/ 6227108 w 6331249"/>
              <a:gd name="connsiteY3470" fmla="*/ 3483527 h 6286576"/>
              <a:gd name="connsiteX3471" fmla="*/ 6110879 w 6331249"/>
              <a:gd name="connsiteY3471" fmla="*/ 3191994 h 6286576"/>
              <a:gd name="connsiteX3472" fmla="*/ 6103208 w 6331249"/>
              <a:gd name="connsiteY3472" fmla="*/ 3135268 h 6286576"/>
              <a:gd name="connsiteX3473" fmla="*/ 6103208 w 6331249"/>
              <a:gd name="connsiteY3473" fmla="*/ 3132710 h 6286576"/>
              <a:gd name="connsiteX3474" fmla="*/ 6103208 w 6331249"/>
              <a:gd name="connsiteY3474" fmla="*/ 3130153 h 6286576"/>
              <a:gd name="connsiteX3475" fmla="*/ 6103208 w 6331249"/>
              <a:gd name="connsiteY3475" fmla="*/ 3127596 h 6286576"/>
              <a:gd name="connsiteX3476" fmla="*/ 6103208 w 6331249"/>
              <a:gd name="connsiteY3476" fmla="*/ 3124806 h 6286576"/>
              <a:gd name="connsiteX3477" fmla="*/ 6103208 w 6331249"/>
              <a:gd name="connsiteY3477" fmla="*/ 3122016 h 6286576"/>
              <a:gd name="connsiteX3478" fmla="*/ 6103208 w 6331249"/>
              <a:gd name="connsiteY3478" fmla="*/ 3119226 h 6286576"/>
              <a:gd name="connsiteX3479" fmla="*/ 6103208 w 6331249"/>
              <a:gd name="connsiteY3479" fmla="*/ 3116437 h 6286576"/>
              <a:gd name="connsiteX3480" fmla="*/ 6103208 w 6331249"/>
              <a:gd name="connsiteY3480" fmla="*/ 3113647 h 6286576"/>
              <a:gd name="connsiteX3481" fmla="*/ 6102045 w 6331249"/>
              <a:gd name="connsiteY3481" fmla="*/ 3110857 h 6286576"/>
              <a:gd name="connsiteX3482" fmla="*/ 6100651 w 6331249"/>
              <a:gd name="connsiteY3482" fmla="*/ 3108067 h 6286576"/>
              <a:gd name="connsiteX3483" fmla="*/ 6099256 w 6331249"/>
              <a:gd name="connsiteY3483" fmla="*/ 3105277 h 6286576"/>
              <a:gd name="connsiteX3484" fmla="*/ 6097861 w 6331249"/>
              <a:gd name="connsiteY3484" fmla="*/ 3102487 h 6286576"/>
              <a:gd name="connsiteX3485" fmla="*/ 6096234 w 6331249"/>
              <a:gd name="connsiteY3485" fmla="*/ 3099698 h 6286576"/>
              <a:gd name="connsiteX3486" fmla="*/ 6094606 w 6331249"/>
              <a:gd name="connsiteY3486" fmla="*/ 3096908 h 6286576"/>
              <a:gd name="connsiteX3487" fmla="*/ 6092980 w 6331249"/>
              <a:gd name="connsiteY3487" fmla="*/ 3094118 h 6286576"/>
              <a:gd name="connsiteX3488" fmla="*/ 6091120 w 6331249"/>
              <a:gd name="connsiteY3488" fmla="*/ 3091328 h 6286576"/>
              <a:gd name="connsiteX3489" fmla="*/ 6089260 w 6331249"/>
              <a:gd name="connsiteY3489" fmla="*/ 3088539 h 6286576"/>
              <a:gd name="connsiteX3490" fmla="*/ 6087400 w 6331249"/>
              <a:gd name="connsiteY3490" fmla="*/ 3085749 h 6286576"/>
              <a:gd name="connsiteX3491" fmla="*/ 6085541 w 6331249"/>
              <a:gd name="connsiteY3491" fmla="*/ 3083192 h 6286576"/>
              <a:gd name="connsiteX3492" fmla="*/ 6083681 w 6331249"/>
              <a:gd name="connsiteY3492" fmla="*/ 3080634 h 6286576"/>
              <a:gd name="connsiteX3493" fmla="*/ 6081589 w 6331249"/>
              <a:gd name="connsiteY3493" fmla="*/ 3078077 h 6286576"/>
              <a:gd name="connsiteX3494" fmla="*/ 6079497 w 6331249"/>
              <a:gd name="connsiteY3494" fmla="*/ 3075520 h 6286576"/>
              <a:gd name="connsiteX3495" fmla="*/ 6077405 w 6331249"/>
              <a:gd name="connsiteY3495" fmla="*/ 3073195 h 6286576"/>
              <a:gd name="connsiteX3496" fmla="*/ 6075313 w 6331249"/>
              <a:gd name="connsiteY3496" fmla="*/ 3070870 h 6286576"/>
              <a:gd name="connsiteX3497" fmla="*/ 6073221 w 6331249"/>
              <a:gd name="connsiteY3497" fmla="*/ 3068777 h 6286576"/>
              <a:gd name="connsiteX3498" fmla="*/ 6071129 w 6331249"/>
              <a:gd name="connsiteY3498" fmla="*/ 3066685 h 6286576"/>
              <a:gd name="connsiteX3499" fmla="*/ 6069036 w 6331249"/>
              <a:gd name="connsiteY3499" fmla="*/ 3064593 h 6286576"/>
              <a:gd name="connsiteX3500" fmla="*/ 6066944 w 6331249"/>
              <a:gd name="connsiteY3500" fmla="*/ 3062733 h 6286576"/>
              <a:gd name="connsiteX3501" fmla="*/ 6064852 w 6331249"/>
              <a:gd name="connsiteY3501" fmla="*/ 3060873 h 6286576"/>
              <a:gd name="connsiteX3502" fmla="*/ 6062760 w 6331249"/>
              <a:gd name="connsiteY3502" fmla="*/ 3059246 h 6286576"/>
              <a:gd name="connsiteX3503" fmla="*/ 6060668 w 6331249"/>
              <a:gd name="connsiteY3503" fmla="*/ 3057851 h 6286576"/>
              <a:gd name="connsiteX3504" fmla="*/ 6058576 w 6331249"/>
              <a:gd name="connsiteY3504" fmla="*/ 3056456 h 6286576"/>
              <a:gd name="connsiteX3505" fmla="*/ 6010224 w 6331249"/>
              <a:gd name="connsiteY3505" fmla="*/ 3026001 h 6286576"/>
              <a:gd name="connsiteX3506" fmla="*/ 6008132 w 6331249"/>
              <a:gd name="connsiteY3506" fmla="*/ 3024606 h 6286576"/>
              <a:gd name="connsiteX3507" fmla="*/ 6006272 w 6331249"/>
              <a:gd name="connsiteY3507" fmla="*/ 3024606 h 6286576"/>
              <a:gd name="connsiteX3508" fmla="*/ 6004413 w 6331249"/>
              <a:gd name="connsiteY3508" fmla="*/ 3024606 h 6286576"/>
              <a:gd name="connsiteX3509" fmla="*/ 6002786 w 6331249"/>
              <a:gd name="connsiteY3509" fmla="*/ 3024606 h 6286576"/>
              <a:gd name="connsiteX3510" fmla="*/ 6001158 w 6331249"/>
              <a:gd name="connsiteY3510" fmla="*/ 3024606 h 6286576"/>
              <a:gd name="connsiteX3511" fmla="*/ 5999763 w 6331249"/>
              <a:gd name="connsiteY3511" fmla="*/ 3024606 h 6286576"/>
              <a:gd name="connsiteX3512" fmla="*/ 5992325 w 6331249"/>
              <a:gd name="connsiteY3512" fmla="*/ 3024606 h 6286576"/>
              <a:gd name="connsiteX3513" fmla="*/ 5992325 w 6331249"/>
              <a:gd name="connsiteY3513" fmla="*/ 3041577 h 6286576"/>
              <a:gd name="connsiteX3514" fmla="*/ 5999996 w 6331249"/>
              <a:gd name="connsiteY3514" fmla="*/ 3098303 h 6286576"/>
              <a:gd name="connsiteX3515" fmla="*/ 5999996 w 6331249"/>
              <a:gd name="connsiteY3515" fmla="*/ 3100860 h 6286576"/>
              <a:gd name="connsiteX3516" fmla="*/ 5999996 w 6331249"/>
              <a:gd name="connsiteY3516" fmla="*/ 3103418 h 6286576"/>
              <a:gd name="connsiteX3517" fmla="*/ 5999996 w 6331249"/>
              <a:gd name="connsiteY3517" fmla="*/ 3105975 h 6286576"/>
              <a:gd name="connsiteX3518" fmla="*/ 5999996 w 6331249"/>
              <a:gd name="connsiteY3518" fmla="*/ 3108765 h 6286576"/>
              <a:gd name="connsiteX3519" fmla="*/ 5999996 w 6331249"/>
              <a:gd name="connsiteY3519" fmla="*/ 3111554 h 6286576"/>
              <a:gd name="connsiteX3520" fmla="*/ 5999996 w 6331249"/>
              <a:gd name="connsiteY3520" fmla="*/ 3114344 h 6286576"/>
              <a:gd name="connsiteX3521" fmla="*/ 5999996 w 6331249"/>
              <a:gd name="connsiteY3521" fmla="*/ 3117134 h 6286576"/>
              <a:gd name="connsiteX3522" fmla="*/ 5999996 w 6331249"/>
              <a:gd name="connsiteY3522" fmla="*/ 3119924 h 6286576"/>
              <a:gd name="connsiteX3523" fmla="*/ 6001158 w 6331249"/>
              <a:gd name="connsiteY3523" fmla="*/ 3122714 h 6286576"/>
              <a:gd name="connsiteX3524" fmla="*/ 6002553 w 6331249"/>
              <a:gd name="connsiteY3524" fmla="*/ 3125503 h 6286576"/>
              <a:gd name="connsiteX3525" fmla="*/ 6003948 w 6331249"/>
              <a:gd name="connsiteY3525" fmla="*/ 3128293 h 6286576"/>
              <a:gd name="connsiteX3526" fmla="*/ 6005342 w 6331249"/>
              <a:gd name="connsiteY3526" fmla="*/ 3131083 h 6286576"/>
              <a:gd name="connsiteX3527" fmla="*/ 6006970 w 6331249"/>
              <a:gd name="connsiteY3527" fmla="*/ 3133873 h 6286576"/>
              <a:gd name="connsiteX3528" fmla="*/ 6008597 w 6331249"/>
              <a:gd name="connsiteY3528" fmla="*/ 3136662 h 6286576"/>
              <a:gd name="connsiteX3529" fmla="*/ 6010224 w 6331249"/>
              <a:gd name="connsiteY3529" fmla="*/ 3139453 h 6286576"/>
              <a:gd name="connsiteX3530" fmla="*/ 6012084 w 6331249"/>
              <a:gd name="connsiteY3530" fmla="*/ 3142242 h 6286576"/>
              <a:gd name="connsiteX3531" fmla="*/ 6013943 w 6331249"/>
              <a:gd name="connsiteY3531" fmla="*/ 3145032 h 6286576"/>
              <a:gd name="connsiteX3532" fmla="*/ 6015803 w 6331249"/>
              <a:gd name="connsiteY3532" fmla="*/ 3147822 h 6286576"/>
              <a:gd name="connsiteX3533" fmla="*/ 6017663 w 6331249"/>
              <a:gd name="connsiteY3533" fmla="*/ 3150379 h 6286576"/>
              <a:gd name="connsiteX3534" fmla="*/ 6019523 w 6331249"/>
              <a:gd name="connsiteY3534" fmla="*/ 3152937 h 6286576"/>
              <a:gd name="connsiteX3535" fmla="*/ 6021615 w 6331249"/>
              <a:gd name="connsiteY3535" fmla="*/ 3155494 h 6286576"/>
              <a:gd name="connsiteX3536" fmla="*/ 6023707 w 6331249"/>
              <a:gd name="connsiteY3536" fmla="*/ 3157819 h 6286576"/>
              <a:gd name="connsiteX3537" fmla="*/ 6025799 w 6331249"/>
              <a:gd name="connsiteY3537" fmla="*/ 3160144 h 6286576"/>
              <a:gd name="connsiteX3538" fmla="*/ 6027891 w 6331249"/>
              <a:gd name="connsiteY3538" fmla="*/ 3162468 h 6286576"/>
              <a:gd name="connsiteX3539" fmla="*/ 6029983 w 6331249"/>
              <a:gd name="connsiteY3539" fmla="*/ 3164561 h 6286576"/>
              <a:gd name="connsiteX3540" fmla="*/ 6032075 w 6331249"/>
              <a:gd name="connsiteY3540" fmla="*/ 3166653 h 6286576"/>
              <a:gd name="connsiteX3541" fmla="*/ 6034168 w 6331249"/>
              <a:gd name="connsiteY3541" fmla="*/ 3168745 h 6286576"/>
              <a:gd name="connsiteX3542" fmla="*/ 6036260 w 6331249"/>
              <a:gd name="connsiteY3542" fmla="*/ 3170605 h 6286576"/>
              <a:gd name="connsiteX3543" fmla="*/ 6038352 w 6331249"/>
              <a:gd name="connsiteY3543" fmla="*/ 3172465 h 6286576"/>
              <a:gd name="connsiteX3544" fmla="*/ 6040444 w 6331249"/>
              <a:gd name="connsiteY3544" fmla="*/ 3174092 h 6286576"/>
              <a:gd name="connsiteX3545" fmla="*/ 6042536 w 6331249"/>
              <a:gd name="connsiteY3545" fmla="*/ 3175487 h 6286576"/>
              <a:gd name="connsiteX3546" fmla="*/ 6044861 w 6331249"/>
              <a:gd name="connsiteY3546" fmla="*/ 3176882 h 6286576"/>
              <a:gd name="connsiteX3547" fmla="*/ 6093212 w 6331249"/>
              <a:gd name="connsiteY3547" fmla="*/ 3207338 h 6286576"/>
              <a:gd name="connsiteX3548" fmla="*/ 6095304 w 6331249"/>
              <a:gd name="connsiteY3548" fmla="*/ 3208732 h 6286576"/>
              <a:gd name="connsiteX3549" fmla="*/ 6097164 w 6331249"/>
              <a:gd name="connsiteY3549" fmla="*/ 3208732 h 6286576"/>
              <a:gd name="connsiteX3550" fmla="*/ 6099023 w 6331249"/>
              <a:gd name="connsiteY3550" fmla="*/ 3208732 h 6286576"/>
              <a:gd name="connsiteX3551" fmla="*/ 6100651 w 6331249"/>
              <a:gd name="connsiteY3551" fmla="*/ 3208732 h 6286576"/>
              <a:gd name="connsiteX3552" fmla="*/ 6102278 w 6331249"/>
              <a:gd name="connsiteY3552" fmla="*/ 3208732 h 6286576"/>
              <a:gd name="connsiteX3553" fmla="*/ 6103673 w 6331249"/>
              <a:gd name="connsiteY3553" fmla="*/ 3208732 h 6286576"/>
              <a:gd name="connsiteX3554" fmla="*/ 6111111 w 6331249"/>
              <a:gd name="connsiteY3554" fmla="*/ 3208732 h 6286576"/>
              <a:gd name="connsiteX3555" fmla="*/ 6111111 w 6331249"/>
              <a:gd name="connsiteY3555" fmla="*/ 3191761 h 6286576"/>
              <a:gd name="connsiteX3556" fmla="*/ 6111111 w 6331249"/>
              <a:gd name="connsiteY3556" fmla="*/ 3191761 h 6286576"/>
              <a:gd name="connsiteX3557" fmla="*/ 5938162 w 6331249"/>
              <a:gd name="connsiteY3557" fmla="*/ 2915571 h 6286576"/>
              <a:gd name="connsiteX3558" fmla="*/ 5930490 w 6331249"/>
              <a:gd name="connsiteY3558" fmla="*/ 2858845 h 6286576"/>
              <a:gd name="connsiteX3559" fmla="*/ 5930490 w 6331249"/>
              <a:gd name="connsiteY3559" fmla="*/ 2856288 h 6286576"/>
              <a:gd name="connsiteX3560" fmla="*/ 5930490 w 6331249"/>
              <a:gd name="connsiteY3560" fmla="*/ 2853731 h 6286576"/>
              <a:gd name="connsiteX3561" fmla="*/ 5930490 w 6331249"/>
              <a:gd name="connsiteY3561" fmla="*/ 2851173 h 6286576"/>
              <a:gd name="connsiteX3562" fmla="*/ 5930490 w 6331249"/>
              <a:gd name="connsiteY3562" fmla="*/ 2848384 h 6286576"/>
              <a:gd name="connsiteX3563" fmla="*/ 5930490 w 6331249"/>
              <a:gd name="connsiteY3563" fmla="*/ 2845594 h 6286576"/>
              <a:gd name="connsiteX3564" fmla="*/ 5930490 w 6331249"/>
              <a:gd name="connsiteY3564" fmla="*/ 2842804 h 6286576"/>
              <a:gd name="connsiteX3565" fmla="*/ 5930490 w 6331249"/>
              <a:gd name="connsiteY3565" fmla="*/ 2840014 h 6286576"/>
              <a:gd name="connsiteX3566" fmla="*/ 5930490 w 6331249"/>
              <a:gd name="connsiteY3566" fmla="*/ 2837224 h 6286576"/>
              <a:gd name="connsiteX3567" fmla="*/ 5929328 w 6331249"/>
              <a:gd name="connsiteY3567" fmla="*/ 2834434 h 6286576"/>
              <a:gd name="connsiteX3568" fmla="*/ 5927934 w 6331249"/>
              <a:gd name="connsiteY3568" fmla="*/ 2831645 h 6286576"/>
              <a:gd name="connsiteX3569" fmla="*/ 5926539 w 6331249"/>
              <a:gd name="connsiteY3569" fmla="*/ 2828855 h 6286576"/>
              <a:gd name="connsiteX3570" fmla="*/ 5925144 w 6331249"/>
              <a:gd name="connsiteY3570" fmla="*/ 2826065 h 6286576"/>
              <a:gd name="connsiteX3571" fmla="*/ 5923517 w 6331249"/>
              <a:gd name="connsiteY3571" fmla="*/ 2823275 h 6286576"/>
              <a:gd name="connsiteX3572" fmla="*/ 5921890 w 6331249"/>
              <a:gd name="connsiteY3572" fmla="*/ 2820486 h 6286576"/>
              <a:gd name="connsiteX3573" fmla="*/ 5920262 w 6331249"/>
              <a:gd name="connsiteY3573" fmla="*/ 2817696 h 6286576"/>
              <a:gd name="connsiteX3574" fmla="*/ 5918403 w 6331249"/>
              <a:gd name="connsiteY3574" fmla="*/ 2814906 h 6286576"/>
              <a:gd name="connsiteX3575" fmla="*/ 5916544 w 6331249"/>
              <a:gd name="connsiteY3575" fmla="*/ 2812116 h 6286576"/>
              <a:gd name="connsiteX3576" fmla="*/ 5914683 w 6331249"/>
              <a:gd name="connsiteY3576" fmla="*/ 2809326 h 6286576"/>
              <a:gd name="connsiteX3577" fmla="*/ 5912824 w 6331249"/>
              <a:gd name="connsiteY3577" fmla="*/ 2806769 h 6286576"/>
              <a:gd name="connsiteX3578" fmla="*/ 5910964 w 6331249"/>
              <a:gd name="connsiteY3578" fmla="*/ 2804212 h 6286576"/>
              <a:gd name="connsiteX3579" fmla="*/ 5908872 w 6331249"/>
              <a:gd name="connsiteY3579" fmla="*/ 2801655 h 6286576"/>
              <a:gd name="connsiteX3580" fmla="*/ 5906780 w 6331249"/>
              <a:gd name="connsiteY3580" fmla="*/ 2799097 h 6286576"/>
              <a:gd name="connsiteX3581" fmla="*/ 5904688 w 6331249"/>
              <a:gd name="connsiteY3581" fmla="*/ 2796772 h 6286576"/>
              <a:gd name="connsiteX3582" fmla="*/ 5902596 w 6331249"/>
              <a:gd name="connsiteY3582" fmla="*/ 2794447 h 6286576"/>
              <a:gd name="connsiteX3583" fmla="*/ 5900504 w 6331249"/>
              <a:gd name="connsiteY3583" fmla="*/ 2792355 h 6286576"/>
              <a:gd name="connsiteX3584" fmla="*/ 5898411 w 6331249"/>
              <a:gd name="connsiteY3584" fmla="*/ 2790263 h 6286576"/>
              <a:gd name="connsiteX3585" fmla="*/ 5896319 w 6331249"/>
              <a:gd name="connsiteY3585" fmla="*/ 2788170 h 6286576"/>
              <a:gd name="connsiteX3586" fmla="*/ 5894227 w 6331249"/>
              <a:gd name="connsiteY3586" fmla="*/ 2786311 h 6286576"/>
              <a:gd name="connsiteX3587" fmla="*/ 5892135 w 6331249"/>
              <a:gd name="connsiteY3587" fmla="*/ 2784451 h 6286576"/>
              <a:gd name="connsiteX3588" fmla="*/ 5890043 w 6331249"/>
              <a:gd name="connsiteY3588" fmla="*/ 2782823 h 6286576"/>
              <a:gd name="connsiteX3589" fmla="*/ 5887951 w 6331249"/>
              <a:gd name="connsiteY3589" fmla="*/ 2781428 h 6286576"/>
              <a:gd name="connsiteX3590" fmla="*/ 5885859 w 6331249"/>
              <a:gd name="connsiteY3590" fmla="*/ 2780033 h 6286576"/>
              <a:gd name="connsiteX3591" fmla="*/ 5831928 w 6331249"/>
              <a:gd name="connsiteY3591" fmla="*/ 2748416 h 6286576"/>
              <a:gd name="connsiteX3592" fmla="*/ 5829836 w 6331249"/>
              <a:gd name="connsiteY3592" fmla="*/ 2747021 h 6286576"/>
              <a:gd name="connsiteX3593" fmla="*/ 5827976 w 6331249"/>
              <a:gd name="connsiteY3593" fmla="*/ 2747021 h 6286576"/>
              <a:gd name="connsiteX3594" fmla="*/ 5826117 w 6331249"/>
              <a:gd name="connsiteY3594" fmla="*/ 2747021 h 6286576"/>
              <a:gd name="connsiteX3595" fmla="*/ 5824489 w 6331249"/>
              <a:gd name="connsiteY3595" fmla="*/ 2747021 h 6286576"/>
              <a:gd name="connsiteX3596" fmla="*/ 5822862 w 6331249"/>
              <a:gd name="connsiteY3596" fmla="*/ 2747021 h 6286576"/>
              <a:gd name="connsiteX3597" fmla="*/ 5821467 w 6331249"/>
              <a:gd name="connsiteY3597" fmla="*/ 2747021 h 6286576"/>
              <a:gd name="connsiteX3598" fmla="*/ 5814029 w 6331249"/>
              <a:gd name="connsiteY3598" fmla="*/ 2747021 h 6286576"/>
              <a:gd name="connsiteX3599" fmla="*/ 5814029 w 6331249"/>
              <a:gd name="connsiteY3599" fmla="*/ 2763992 h 6286576"/>
              <a:gd name="connsiteX3600" fmla="*/ 5821700 w 6331249"/>
              <a:gd name="connsiteY3600" fmla="*/ 2820718 h 6286576"/>
              <a:gd name="connsiteX3601" fmla="*/ 5821700 w 6331249"/>
              <a:gd name="connsiteY3601" fmla="*/ 2823275 h 6286576"/>
              <a:gd name="connsiteX3602" fmla="*/ 5821700 w 6331249"/>
              <a:gd name="connsiteY3602" fmla="*/ 2825833 h 6286576"/>
              <a:gd name="connsiteX3603" fmla="*/ 5821700 w 6331249"/>
              <a:gd name="connsiteY3603" fmla="*/ 2828390 h 6286576"/>
              <a:gd name="connsiteX3604" fmla="*/ 5821700 w 6331249"/>
              <a:gd name="connsiteY3604" fmla="*/ 2831180 h 6286576"/>
              <a:gd name="connsiteX3605" fmla="*/ 5821700 w 6331249"/>
              <a:gd name="connsiteY3605" fmla="*/ 2833970 h 6286576"/>
              <a:gd name="connsiteX3606" fmla="*/ 5821700 w 6331249"/>
              <a:gd name="connsiteY3606" fmla="*/ 2836759 h 6286576"/>
              <a:gd name="connsiteX3607" fmla="*/ 5821700 w 6331249"/>
              <a:gd name="connsiteY3607" fmla="*/ 2839549 h 6286576"/>
              <a:gd name="connsiteX3608" fmla="*/ 5821700 w 6331249"/>
              <a:gd name="connsiteY3608" fmla="*/ 2842339 h 6286576"/>
              <a:gd name="connsiteX3609" fmla="*/ 5822862 w 6331249"/>
              <a:gd name="connsiteY3609" fmla="*/ 2845129 h 6286576"/>
              <a:gd name="connsiteX3610" fmla="*/ 5824257 w 6331249"/>
              <a:gd name="connsiteY3610" fmla="*/ 2847918 h 6286576"/>
              <a:gd name="connsiteX3611" fmla="*/ 5825652 w 6331249"/>
              <a:gd name="connsiteY3611" fmla="*/ 2850709 h 6286576"/>
              <a:gd name="connsiteX3612" fmla="*/ 5827047 w 6331249"/>
              <a:gd name="connsiteY3612" fmla="*/ 2853498 h 6286576"/>
              <a:gd name="connsiteX3613" fmla="*/ 5828673 w 6331249"/>
              <a:gd name="connsiteY3613" fmla="*/ 2856288 h 6286576"/>
              <a:gd name="connsiteX3614" fmla="*/ 5830301 w 6331249"/>
              <a:gd name="connsiteY3614" fmla="*/ 2859078 h 6286576"/>
              <a:gd name="connsiteX3615" fmla="*/ 5831928 w 6331249"/>
              <a:gd name="connsiteY3615" fmla="*/ 2861868 h 6286576"/>
              <a:gd name="connsiteX3616" fmla="*/ 5833788 w 6331249"/>
              <a:gd name="connsiteY3616" fmla="*/ 2864657 h 6286576"/>
              <a:gd name="connsiteX3617" fmla="*/ 5835648 w 6331249"/>
              <a:gd name="connsiteY3617" fmla="*/ 2867447 h 6286576"/>
              <a:gd name="connsiteX3618" fmla="*/ 5837507 w 6331249"/>
              <a:gd name="connsiteY3618" fmla="*/ 2870237 h 6286576"/>
              <a:gd name="connsiteX3619" fmla="*/ 5839367 w 6331249"/>
              <a:gd name="connsiteY3619" fmla="*/ 2872794 h 6286576"/>
              <a:gd name="connsiteX3620" fmla="*/ 5841226 w 6331249"/>
              <a:gd name="connsiteY3620" fmla="*/ 2875352 h 6286576"/>
              <a:gd name="connsiteX3621" fmla="*/ 5843318 w 6331249"/>
              <a:gd name="connsiteY3621" fmla="*/ 2877909 h 6286576"/>
              <a:gd name="connsiteX3622" fmla="*/ 5845410 w 6331249"/>
              <a:gd name="connsiteY3622" fmla="*/ 2880234 h 6286576"/>
              <a:gd name="connsiteX3623" fmla="*/ 5847503 w 6331249"/>
              <a:gd name="connsiteY3623" fmla="*/ 2882559 h 6286576"/>
              <a:gd name="connsiteX3624" fmla="*/ 5849595 w 6331249"/>
              <a:gd name="connsiteY3624" fmla="*/ 2884883 h 6286576"/>
              <a:gd name="connsiteX3625" fmla="*/ 5851687 w 6331249"/>
              <a:gd name="connsiteY3625" fmla="*/ 2886976 h 6286576"/>
              <a:gd name="connsiteX3626" fmla="*/ 5853779 w 6331249"/>
              <a:gd name="connsiteY3626" fmla="*/ 2889068 h 6286576"/>
              <a:gd name="connsiteX3627" fmla="*/ 5855871 w 6331249"/>
              <a:gd name="connsiteY3627" fmla="*/ 2891160 h 6286576"/>
              <a:gd name="connsiteX3628" fmla="*/ 5857963 w 6331249"/>
              <a:gd name="connsiteY3628" fmla="*/ 2893020 h 6286576"/>
              <a:gd name="connsiteX3629" fmla="*/ 5860055 w 6331249"/>
              <a:gd name="connsiteY3629" fmla="*/ 2894880 h 6286576"/>
              <a:gd name="connsiteX3630" fmla="*/ 5862148 w 6331249"/>
              <a:gd name="connsiteY3630" fmla="*/ 2896507 h 6286576"/>
              <a:gd name="connsiteX3631" fmla="*/ 5864240 w 6331249"/>
              <a:gd name="connsiteY3631" fmla="*/ 2897903 h 6286576"/>
              <a:gd name="connsiteX3632" fmla="*/ 5866332 w 6331249"/>
              <a:gd name="connsiteY3632" fmla="*/ 2899297 h 6286576"/>
              <a:gd name="connsiteX3633" fmla="*/ 5914683 w 6331249"/>
              <a:gd name="connsiteY3633" fmla="*/ 2929753 h 6286576"/>
              <a:gd name="connsiteX3634" fmla="*/ 5916775 w 6331249"/>
              <a:gd name="connsiteY3634" fmla="*/ 2931147 h 6286576"/>
              <a:gd name="connsiteX3635" fmla="*/ 5918636 w 6331249"/>
              <a:gd name="connsiteY3635" fmla="*/ 2931147 h 6286576"/>
              <a:gd name="connsiteX3636" fmla="*/ 5920495 w 6331249"/>
              <a:gd name="connsiteY3636" fmla="*/ 2931147 h 6286576"/>
              <a:gd name="connsiteX3637" fmla="*/ 5922122 w 6331249"/>
              <a:gd name="connsiteY3637" fmla="*/ 2931147 h 6286576"/>
              <a:gd name="connsiteX3638" fmla="*/ 5923750 w 6331249"/>
              <a:gd name="connsiteY3638" fmla="*/ 2931147 h 6286576"/>
              <a:gd name="connsiteX3639" fmla="*/ 5925144 w 6331249"/>
              <a:gd name="connsiteY3639" fmla="*/ 2931147 h 6286576"/>
              <a:gd name="connsiteX3640" fmla="*/ 5932583 w 6331249"/>
              <a:gd name="connsiteY3640" fmla="*/ 2931147 h 6286576"/>
              <a:gd name="connsiteX3641" fmla="*/ 5932583 w 6331249"/>
              <a:gd name="connsiteY3641" fmla="*/ 2915571 h 6286576"/>
              <a:gd name="connsiteX3642" fmla="*/ 5932583 w 6331249"/>
              <a:gd name="connsiteY3642" fmla="*/ 2915571 h 6286576"/>
              <a:gd name="connsiteX3643" fmla="*/ 5762190 w 6331249"/>
              <a:gd name="connsiteY3643" fmla="*/ 2643333 h 6286576"/>
              <a:gd name="connsiteX3644" fmla="*/ 5744291 w 6331249"/>
              <a:gd name="connsiteY3644" fmla="*/ 2588932 h 6286576"/>
              <a:gd name="connsiteX3645" fmla="*/ 5744291 w 6331249"/>
              <a:gd name="connsiteY3645" fmla="*/ 2586375 h 6286576"/>
              <a:gd name="connsiteX3646" fmla="*/ 5744291 w 6331249"/>
              <a:gd name="connsiteY3646" fmla="*/ 2584050 h 6286576"/>
              <a:gd name="connsiteX3647" fmla="*/ 5744291 w 6331249"/>
              <a:gd name="connsiteY3647" fmla="*/ 2581493 h 6286576"/>
              <a:gd name="connsiteX3648" fmla="*/ 5743129 w 6331249"/>
              <a:gd name="connsiteY3648" fmla="*/ 2578936 h 6286576"/>
              <a:gd name="connsiteX3649" fmla="*/ 5741734 w 6331249"/>
              <a:gd name="connsiteY3649" fmla="*/ 2576378 h 6286576"/>
              <a:gd name="connsiteX3650" fmla="*/ 5740339 w 6331249"/>
              <a:gd name="connsiteY3650" fmla="*/ 2573821 h 6286576"/>
              <a:gd name="connsiteX3651" fmla="*/ 5738945 w 6331249"/>
              <a:gd name="connsiteY3651" fmla="*/ 2571264 h 6286576"/>
              <a:gd name="connsiteX3652" fmla="*/ 5737317 w 6331249"/>
              <a:gd name="connsiteY3652" fmla="*/ 2568706 h 6286576"/>
              <a:gd name="connsiteX3653" fmla="*/ 5735690 w 6331249"/>
              <a:gd name="connsiteY3653" fmla="*/ 2566149 h 6286576"/>
              <a:gd name="connsiteX3654" fmla="*/ 5733830 w 6331249"/>
              <a:gd name="connsiteY3654" fmla="*/ 2563592 h 6286576"/>
              <a:gd name="connsiteX3655" fmla="*/ 5731971 w 6331249"/>
              <a:gd name="connsiteY3655" fmla="*/ 2561034 h 6286576"/>
              <a:gd name="connsiteX3656" fmla="*/ 5730111 w 6331249"/>
              <a:gd name="connsiteY3656" fmla="*/ 2558477 h 6286576"/>
              <a:gd name="connsiteX3657" fmla="*/ 5728019 w 6331249"/>
              <a:gd name="connsiteY3657" fmla="*/ 2555920 h 6286576"/>
              <a:gd name="connsiteX3658" fmla="*/ 5725927 w 6331249"/>
              <a:gd name="connsiteY3658" fmla="*/ 2553362 h 6286576"/>
              <a:gd name="connsiteX3659" fmla="*/ 5723835 w 6331249"/>
              <a:gd name="connsiteY3659" fmla="*/ 2550805 h 6286576"/>
              <a:gd name="connsiteX3660" fmla="*/ 5721510 w 6331249"/>
              <a:gd name="connsiteY3660" fmla="*/ 2548480 h 6286576"/>
              <a:gd name="connsiteX3661" fmla="*/ 5719185 w 6331249"/>
              <a:gd name="connsiteY3661" fmla="*/ 2546155 h 6286576"/>
              <a:gd name="connsiteX3662" fmla="*/ 5716861 w 6331249"/>
              <a:gd name="connsiteY3662" fmla="*/ 2543830 h 6286576"/>
              <a:gd name="connsiteX3663" fmla="*/ 5714537 w 6331249"/>
              <a:gd name="connsiteY3663" fmla="*/ 2541506 h 6286576"/>
              <a:gd name="connsiteX3664" fmla="*/ 5712212 w 6331249"/>
              <a:gd name="connsiteY3664" fmla="*/ 2539414 h 6286576"/>
              <a:gd name="connsiteX3665" fmla="*/ 5709887 w 6331249"/>
              <a:gd name="connsiteY3665" fmla="*/ 2537321 h 6286576"/>
              <a:gd name="connsiteX3666" fmla="*/ 5707331 w 6331249"/>
              <a:gd name="connsiteY3666" fmla="*/ 2535229 h 6286576"/>
              <a:gd name="connsiteX3667" fmla="*/ 5704773 w 6331249"/>
              <a:gd name="connsiteY3667" fmla="*/ 2533369 h 6286576"/>
              <a:gd name="connsiteX3668" fmla="*/ 5702216 w 6331249"/>
              <a:gd name="connsiteY3668" fmla="*/ 2531509 h 6286576"/>
              <a:gd name="connsiteX3669" fmla="*/ 5699659 w 6331249"/>
              <a:gd name="connsiteY3669" fmla="*/ 2529649 h 6286576"/>
              <a:gd name="connsiteX3670" fmla="*/ 5697102 w 6331249"/>
              <a:gd name="connsiteY3670" fmla="*/ 2528022 h 6286576"/>
              <a:gd name="connsiteX3671" fmla="*/ 5694545 w 6331249"/>
              <a:gd name="connsiteY3671" fmla="*/ 2526394 h 6286576"/>
              <a:gd name="connsiteX3672" fmla="*/ 5691988 w 6331249"/>
              <a:gd name="connsiteY3672" fmla="*/ 2524999 h 6286576"/>
              <a:gd name="connsiteX3673" fmla="*/ 5689663 w 6331249"/>
              <a:gd name="connsiteY3673" fmla="*/ 2523605 h 6286576"/>
              <a:gd name="connsiteX3674" fmla="*/ 5687339 w 6331249"/>
              <a:gd name="connsiteY3674" fmla="*/ 2522442 h 6286576"/>
              <a:gd name="connsiteX3675" fmla="*/ 5685014 w 6331249"/>
              <a:gd name="connsiteY3675" fmla="*/ 2522442 h 6286576"/>
              <a:gd name="connsiteX3676" fmla="*/ 5682689 w 6331249"/>
              <a:gd name="connsiteY3676" fmla="*/ 2522442 h 6286576"/>
              <a:gd name="connsiteX3677" fmla="*/ 5629457 w 6331249"/>
              <a:gd name="connsiteY3677" fmla="*/ 2501286 h 6286576"/>
              <a:gd name="connsiteX3678" fmla="*/ 5627132 w 6331249"/>
              <a:gd name="connsiteY3678" fmla="*/ 2501286 h 6286576"/>
              <a:gd name="connsiteX3679" fmla="*/ 5622715 w 6331249"/>
              <a:gd name="connsiteY3679" fmla="*/ 2497102 h 6286576"/>
              <a:gd name="connsiteX3680" fmla="*/ 5620856 w 6331249"/>
              <a:gd name="connsiteY3680" fmla="*/ 2497102 h 6286576"/>
              <a:gd name="connsiteX3681" fmla="*/ 5618996 w 6331249"/>
              <a:gd name="connsiteY3681" fmla="*/ 2497102 h 6286576"/>
              <a:gd name="connsiteX3682" fmla="*/ 5609000 w 6331249"/>
              <a:gd name="connsiteY3682" fmla="*/ 2497102 h 6286576"/>
              <a:gd name="connsiteX3683" fmla="*/ 5609000 w 6331249"/>
              <a:gd name="connsiteY3683" fmla="*/ 2507796 h 6286576"/>
              <a:gd name="connsiteX3684" fmla="*/ 5609000 w 6331249"/>
              <a:gd name="connsiteY3684" fmla="*/ 2509888 h 6286576"/>
              <a:gd name="connsiteX3685" fmla="*/ 5609000 w 6331249"/>
              <a:gd name="connsiteY3685" fmla="*/ 2511980 h 6286576"/>
              <a:gd name="connsiteX3686" fmla="*/ 5609000 w 6331249"/>
              <a:gd name="connsiteY3686" fmla="*/ 2514305 h 6286576"/>
              <a:gd name="connsiteX3687" fmla="*/ 5626899 w 6331249"/>
              <a:gd name="connsiteY3687" fmla="*/ 2568706 h 6286576"/>
              <a:gd name="connsiteX3688" fmla="*/ 5626899 w 6331249"/>
              <a:gd name="connsiteY3688" fmla="*/ 2571264 h 6286576"/>
              <a:gd name="connsiteX3689" fmla="*/ 5626899 w 6331249"/>
              <a:gd name="connsiteY3689" fmla="*/ 2573588 h 6286576"/>
              <a:gd name="connsiteX3690" fmla="*/ 5626899 w 6331249"/>
              <a:gd name="connsiteY3690" fmla="*/ 2576146 h 6286576"/>
              <a:gd name="connsiteX3691" fmla="*/ 5628062 w 6331249"/>
              <a:gd name="connsiteY3691" fmla="*/ 2578703 h 6286576"/>
              <a:gd name="connsiteX3692" fmla="*/ 5629457 w 6331249"/>
              <a:gd name="connsiteY3692" fmla="*/ 2581260 h 6286576"/>
              <a:gd name="connsiteX3693" fmla="*/ 5630851 w 6331249"/>
              <a:gd name="connsiteY3693" fmla="*/ 2583818 h 6286576"/>
              <a:gd name="connsiteX3694" fmla="*/ 5632246 w 6331249"/>
              <a:gd name="connsiteY3694" fmla="*/ 2586375 h 6286576"/>
              <a:gd name="connsiteX3695" fmla="*/ 5633873 w 6331249"/>
              <a:gd name="connsiteY3695" fmla="*/ 2588932 h 6286576"/>
              <a:gd name="connsiteX3696" fmla="*/ 5635500 w 6331249"/>
              <a:gd name="connsiteY3696" fmla="*/ 2591490 h 6286576"/>
              <a:gd name="connsiteX3697" fmla="*/ 5637360 w 6331249"/>
              <a:gd name="connsiteY3697" fmla="*/ 2594047 h 6286576"/>
              <a:gd name="connsiteX3698" fmla="*/ 5639220 w 6331249"/>
              <a:gd name="connsiteY3698" fmla="*/ 2596604 h 6286576"/>
              <a:gd name="connsiteX3699" fmla="*/ 5641080 w 6331249"/>
              <a:gd name="connsiteY3699" fmla="*/ 2599162 h 6286576"/>
              <a:gd name="connsiteX3700" fmla="*/ 5643172 w 6331249"/>
              <a:gd name="connsiteY3700" fmla="*/ 2601719 h 6286576"/>
              <a:gd name="connsiteX3701" fmla="*/ 5645264 w 6331249"/>
              <a:gd name="connsiteY3701" fmla="*/ 2604276 h 6286576"/>
              <a:gd name="connsiteX3702" fmla="*/ 5647356 w 6331249"/>
              <a:gd name="connsiteY3702" fmla="*/ 2606834 h 6286576"/>
              <a:gd name="connsiteX3703" fmla="*/ 5649680 w 6331249"/>
              <a:gd name="connsiteY3703" fmla="*/ 2609159 h 6286576"/>
              <a:gd name="connsiteX3704" fmla="*/ 5652005 w 6331249"/>
              <a:gd name="connsiteY3704" fmla="*/ 2611483 h 6286576"/>
              <a:gd name="connsiteX3705" fmla="*/ 5654329 w 6331249"/>
              <a:gd name="connsiteY3705" fmla="*/ 2613808 h 6286576"/>
              <a:gd name="connsiteX3706" fmla="*/ 5656654 w 6331249"/>
              <a:gd name="connsiteY3706" fmla="*/ 2616133 h 6286576"/>
              <a:gd name="connsiteX3707" fmla="*/ 5658979 w 6331249"/>
              <a:gd name="connsiteY3707" fmla="*/ 2618225 h 6286576"/>
              <a:gd name="connsiteX3708" fmla="*/ 5661303 w 6331249"/>
              <a:gd name="connsiteY3708" fmla="*/ 2620318 h 6286576"/>
              <a:gd name="connsiteX3709" fmla="*/ 5663860 w 6331249"/>
              <a:gd name="connsiteY3709" fmla="*/ 2622410 h 6286576"/>
              <a:gd name="connsiteX3710" fmla="*/ 5669207 w 6331249"/>
              <a:gd name="connsiteY3710" fmla="*/ 2624967 h 6286576"/>
              <a:gd name="connsiteX3711" fmla="*/ 5671764 w 6331249"/>
              <a:gd name="connsiteY3711" fmla="*/ 2626827 h 6286576"/>
              <a:gd name="connsiteX3712" fmla="*/ 5674321 w 6331249"/>
              <a:gd name="connsiteY3712" fmla="*/ 2628687 h 6286576"/>
              <a:gd name="connsiteX3713" fmla="*/ 5676878 w 6331249"/>
              <a:gd name="connsiteY3713" fmla="*/ 2630314 h 6286576"/>
              <a:gd name="connsiteX3714" fmla="*/ 5679435 w 6331249"/>
              <a:gd name="connsiteY3714" fmla="*/ 2631942 h 6286576"/>
              <a:gd name="connsiteX3715" fmla="*/ 5681992 w 6331249"/>
              <a:gd name="connsiteY3715" fmla="*/ 2633337 h 6286576"/>
              <a:gd name="connsiteX3716" fmla="*/ 5684317 w 6331249"/>
              <a:gd name="connsiteY3716" fmla="*/ 2634731 h 6286576"/>
              <a:gd name="connsiteX3717" fmla="*/ 5686641 w 6331249"/>
              <a:gd name="connsiteY3717" fmla="*/ 2635894 h 6286576"/>
              <a:gd name="connsiteX3718" fmla="*/ 5688966 w 6331249"/>
              <a:gd name="connsiteY3718" fmla="*/ 2635894 h 6286576"/>
              <a:gd name="connsiteX3719" fmla="*/ 5691291 w 6331249"/>
              <a:gd name="connsiteY3719" fmla="*/ 2635894 h 6286576"/>
              <a:gd name="connsiteX3720" fmla="*/ 5744523 w 6331249"/>
              <a:gd name="connsiteY3720" fmla="*/ 2657050 h 6286576"/>
              <a:gd name="connsiteX3721" fmla="*/ 5746848 w 6331249"/>
              <a:gd name="connsiteY3721" fmla="*/ 2657050 h 6286576"/>
              <a:gd name="connsiteX3722" fmla="*/ 5748940 w 6331249"/>
              <a:gd name="connsiteY3722" fmla="*/ 2657050 h 6286576"/>
              <a:gd name="connsiteX3723" fmla="*/ 5750800 w 6331249"/>
              <a:gd name="connsiteY3723" fmla="*/ 2657050 h 6286576"/>
              <a:gd name="connsiteX3724" fmla="*/ 5752660 w 6331249"/>
              <a:gd name="connsiteY3724" fmla="*/ 2657050 h 6286576"/>
              <a:gd name="connsiteX3725" fmla="*/ 5762655 w 6331249"/>
              <a:gd name="connsiteY3725" fmla="*/ 2657050 h 6286576"/>
              <a:gd name="connsiteX3726" fmla="*/ 5762655 w 6331249"/>
              <a:gd name="connsiteY3726" fmla="*/ 2646356 h 6286576"/>
              <a:gd name="connsiteX3727" fmla="*/ 5762655 w 6331249"/>
              <a:gd name="connsiteY3727" fmla="*/ 2644263 h 6286576"/>
              <a:gd name="connsiteX3728" fmla="*/ 5762655 w 6331249"/>
              <a:gd name="connsiteY3728" fmla="*/ 2642171 h 6286576"/>
              <a:gd name="connsiteX3729" fmla="*/ 5762655 w 6331249"/>
              <a:gd name="connsiteY3729" fmla="*/ 2639846 h 6286576"/>
              <a:gd name="connsiteX3730" fmla="*/ 5762655 w 6331249"/>
              <a:gd name="connsiteY3730" fmla="*/ 2639846 h 6286576"/>
              <a:gd name="connsiteX3731" fmla="*/ 3845799 w 6331249"/>
              <a:gd name="connsiteY3731" fmla="*/ 1476036 h 6286576"/>
              <a:gd name="connsiteX3732" fmla="*/ 3843940 w 6331249"/>
              <a:gd name="connsiteY3732" fmla="*/ 1476036 h 6286576"/>
              <a:gd name="connsiteX3733" fmla="*/ 3842080 w 6331249"/>
              <a:gd name="connsiteY3733" fmla="*/ 1476036 h 6286576"/>
              <a:gd name="connsiteX3734" fmla="*/ 3840221 w 6331249"/>
              <a:gd name="connsiteY3734" fmla="*/ 1476036 h 6286576"/>
              <a:gd name="connsiteX3735" fmla="*/ 3798145 w 6331249"/>
              <a:gd name="connsiteY3735" fmla="*/ 1495797 h 6286576"/>
              <a:gd name="connsiteX3736" fmla="*/ 3796286 w 6331249"/>
              <a:gd name="connsiteY3736" fmla="*/ 1495797 h 6286576"/>
              <a:gd name="connsiteX3737" fmla="*/ 3794891 w 6331249"/>
              <a:gd name="connsiteY3737" fmla="*/ 1495797 h 6286576"/>
              <a:gd name="connsiteX3738" fmla="*/ 3793496 w 6331249"/>
              <a:gd name="connsiteY3738" fmla="*/ 1495797 h 6286576"/>
              <a:gd name="connsiteX3739" fmla="*/ 3793496 w 6331249"/>
              <a:gd name="connsiteY3739" fmla="*/ 1495797 h 6286576"/>
              <a:gd name="connsiteX3740" fmla="*/ 3793496 w 6331249"/>
              <a:gd name="connsiteY3740" fmla="*/ 1495797 h 6286576"/>
              <a:gd name="connsiteX3741" fmla="*/ 3793496 w 6331249"/>
              <a:gd name="connsiteY3741" fmla="*/ 1495797 h 6286576"/>
              <a:gd name="connsiteX3742" fmla="*/ 3793496 w 6331249"/>
              <a:gd name="connsiteY3742" fmla="*/ 1495797 h 6286576"/>
              <a:gd name="connsiteX3743" fmla="*/ 3793496 w 6331249"/>
              <a:gd name="connsiteY3743" fmla="*/ 1495797 h 6286576"/>
              <a:gd name="connsiteX3744" fmla="*/ 3793496 w 6331249"/>
              <a:gd name="connsiteY3744" fmla="*/ 1495797 h 6286576"/>
              <a:gd name="connsiteX3745" fmla="*/ 3793496 w 6331249"/>
              <a:gd name="connsiteY3745" fmla="*/ 1495797 h 6286576"/>
              <a:gd name="connsiteX3746" fmla="*/ 3793496 w 6331249"/>
              <a:gd name="connsiteY3746" fmla="*/ 1495797 h 6286576"/>
              <a:gd name="connsiteX3747" fmla="*/ 3793496 w 6331249"/>
              <a:gd name="connsiteY3747" fmla="*/ 1495797 h 6286576"/>
              <a:gd name="connsiteX3748" fmla="*/ 3793496 w 6331249"/>
              <a:gd name="connsiteY3748" fmla="*/ 1495797 h 6286576"/>
              <a:gd name="connsiteX3749" fmla="*/ 3793496 w 6331249"/>
              <a:gd name="connsiteY3749" fmla="*/ 1495797 h 6286576"/>
              <a:gd name="connsiteX3750" fmla="*/ 3793496 w 6331249"/>
              <a:gd name="connsiteY3750" fmla="*/ 1495797 h 6286576"/>
              <a:gd name="connsiteX3751" fmla="*/ 3793496 w 6331249"/>
              <a:gd name="connsiteY3751" fmla="*/ 1495797 h 6286576"/>
              <a:gd name="connsiteX3752" fmla="*/ 3793496 w 6331249"/>
              <a:gd name="connsiteY3752" fmla="*/ 1495797 h 6286576"/>
              <a:gd name="connsiteX3753" fmla="*/ 3793496 w 6331249"/>
              <a:gd name="connsiteY3753" fmla="*/ 1495797 h 6286576"/>
              <a:gd name="connsiteX3754" fmla="*/ 3794891 w 6331249"/>
              <a:gd name="connsiteY3754" fmla="*/ 1495797 h 6286576"/>
              <a:gd name="connsiteX3755" fmla="*/ 3796286 w 6331249"/>
              <a:gd name="connsiteY3755" fmla="*/ 1495797 h 6286576"/>
              <a:gd name="connsiteX3756" fmla="*/ 3798145 w 6331249"/>
              <a:gd name="connsiteY3756" fmla="*/ 1495797 h 6286576"/>
              <a:gd name="connsiteX3757" fmla="*/ 3840221 w 6331249"/>
              <a:gd name="connsiteY3757" fmla="*/ 1515558 h 6286576"/>
              <a:gd name="connsiteX3758" fmla="*/ 3842080 w 6331249"/>
              <a:gd name="connsiteY3758" fmla="*/ 1515558 h 6286576"/>
              <a:gd name="connsiteX3759" fmla="*/ 3843940 w 6331249"/>
              <a:gd name="connsiteY3759" fmla="*/ 1515558 h 6286576"/>
              <a:gd name="connsiteX3760" fmla="*/ 3845799 w 6331249"/>
              <a:gd name="connsiteY3760" fmla="*/ 1515558 h 6286576"/>
              <a:gd name="connsiteX3761" fmla="*/ 3847891 w 6331249"/>
              <a:gd name="connsiteY3761" fmla="*/ 1515558 h 6286576"/>
              <a:gd name="connsiteX3762" fmla="*/ 3849984 w 6331249"/>
              <a:gd name="connsiteY3762" fmla="*/ 1515558 h 6286576"/>
              <a:gd name="connsiteX3763" fmla="*/ 3852308 w 6331249"/>
              <a:gd name="connsiteY3763" fmla="*/ 1515558 h 6286576"/>
              <a:gd name="connsiteX3764" fmla="*/ 3854633 w 6331249"/>
              <a:gd name="connsiteY3764" fmla="*/ 1515558 h 6286576"/>
              <a:gd name="connsiteX3765" fmla="*/ 3856957 w 6331249"/>
              <a:gd name="connsiteY3765" fmla="*/ 1515558 h 6286576"/>
              <a:gd name="connsiteX3766" fmla="*/ 3859282 w 6331249"/>
              <a:gd name="connsiteY3766" fmla="*/ 1515558 h 6286576"/>
              <a:gd name="connsiteX3767" fmla="*/ 3861839 w 6331249"/>
              <a:gd name="connsiteY3767" fmla="*/ 1515558 h 6286576"/>
              <a:gd name="connsiteX3768" fmla="*/ 3892524 w 6331249"/>
              <a:gd name="connsiteY3768" fmla="*/ 1515558 h 6286576"/>
              <a:gd name="connsiteX3769" fmla="*/ 3895081 w 6331249"/>
              <a:gd name="connsiteY3769" fmla="*/ 1515558 h 6286576"/>
              <a:gd name="connsiteX3770" fmla="*/ 3897405 w 6331249"/>
              <a:gd name="connsiteY3770" fmla="*/ 1515558 h 6286576"/>
              <a:gd name="connsiteX3771" fmla="*/ 3899730 w 6331249"/>
              <a:gd name="connsiteY3771" fmla="*/ 1515558 h 6286576"/>
              <a:gd name="connsiteX3772" fmla="*/ 3902054 w 6331249"/>
              <a:gd name="connsiteY3772" fmla="*/ 1515558 h 6286576"/>
              <a:gd name="connsiteX3773" fmla="*/ 3904379 w 6331249"/>
              <a:gd name="connsiteY3773" fmla="*/ 1515558 h 6286576"/>
              <a:gd name="connsiteX3774" fmla="*/ 3906471 w 6331249"/>
              <a:gd name="connsiteY3774" fmla="*/ 1515558 h 6286576"/>
              <a:gd name="connsiteX3775" fmla="*/ 3908563 w 6331249"/>
              <a:gd name="connsiteY3775" fmla="*/ 1515558 h 6286576"/>
              <a:gd name="connsiteX3776" fmla="*/ 3910423 w 6331249"/>
              <a:gd name="connsiteY3776" fmla="*/ 1515558 h 6286576"/>
              <a:gd name="connsiteX3777" fmla="*/ 3912283 w 6331249"/>
              <a:gd name="connsiteY3777" fmla="*/ 1515558 h 6286576"/>
              <a:gd name="connsiteX3778" fmla="*/ 3914142 w 6331249"/>
              <a:gd name="connsiteY3778" fmla="*/ 1515558 h 6286576"/>
              <a:gd name="connsiteX3779" fmla="*/ 3956217 w 6331249"/>
              <a:gd name="connsiteY3779" fmla="*/ 1495797 h 6286576"/>
              <a:gd name="connsiteX3780" fmla="*/ 3958077 w 6331249"/>
              <a:gd name="connsiteY3780" fmla="*/ 1495797 h 6286576"/>
              <a:gd name="connsiteX3781" fmla="*/ 3959472 w 6331249"/>
              <a:gd name="connsiteY3781" fmla="*/ 1495797 h 6286576"/>
              <a:gd name="connsiteX3782" fmla="*/ 3960867 w 6331249"/>
              <a:gd name="connsiteY3782" fmla="*/ 1495797 h 6286576"/>
              <a:gd name="connsiteX3783" fmla="*/ 3960867 w 6331249"/>
              <a:gd name="connsiteY3783" fmla="*/ 1495797 h 6286576"/>
              <a:gd name="connsiteX3784" fmla="*/ 3960867 w 6331249"/>
              <a:gd name="connsiteY3784" fmla="*/ 1495797 h 6286576"/>
              <a:gd name="connsiteX3785" fmla="*/ 3960867 w 6331249"/>
              <a:gd name="connsiteY3785" fmla="*/ 1495797 h 6286576"/>
              <a:gd name="connsiteX3786" fmla="*/ 3960867 w 6331249"/>
              <a:gd name="connsiteY3786" fmla="*/ 1495797 h 6286576"/>
              <a:gd name="connsiteX3787" fmla="*/ 3960867 w 6331249"/>
              <a:gd name="connsiteY3787" fmla="*/ 1495797 h 6286576"/>
              <a:gd name="connsiteX3788" fmla="*/ 3960867 w 6331249"/>
              <a:gd name="connsiteY3788" fmla="*/ 1495797 h 6286576"/>
              <a:gd name="connsiteX3789" fmla="*/ 3960867 w 6331249"/>
              <a:gd name="connsiteY3789" fmla="*/ 1495797 h 6286576"/>
              <a:gd name="connsiteX3790" fmla="*/ 3960867 w 6331249"/>
              <a:gd name="connsiteY3790" fmla="*/ 1495797 h 6286576"/>
              <a:gd name="connsiteX3791" fmla="*/ 3960867 w 6331249"/>
              <a:gd name="connsiteY3791" fmla="*/ 1495797 h 6286576"/>
              <a:gd name="connsiteX3792" fmla="*/ 3960867 w 6331249"/>
              <a:gd name="connsiteY3792" fmla="*/ 1495797 h 6286576"/>
              <a:gd name="connsiteX3793" fmla="*/ 3960867 w 6331249"/>
              <a:gd name="connsiteY3793" fmla="*/ 1495797 h 6286576"/>
              <a:gd name="connsiteX3794" fmla="*/ 3960867 w 6331249"/>
              <a:gd name="connsiteY3794" fmla="*/ 1495797 h 6286576"/>
              <a:gd name="connsiteX3795" fmla="*/ 3960867 w 6331249"/>
              <a:gd name="connsiteY3795" fmla="*/ 1495797 h 6286576"/>
              <a:gd name="connsiteX3796" fmla="*/ 3960867 w 6331249"/>
              <a:gd name="connsiteY3796" fmla="*/ 1495797 h 6286576"/>
              <a:gd name="connsiteX3797" fmla="*/ 3960867 w 6331249"/>
              <a:gd name="connsiteY3797" fmla="*/ 1495797 h 6286576"/>
              <a:gd name="connsiteX3798" fmla="*/ 3959472 w 6331249"/>
              <a:gd name="connsiteY3798" fmla="*/ 1495797 h 6286576"/>
              <a:gd name="connsiteX3799" fmla="*/ 3958077 w 6331249"/>
              <a:gd name="connsiteY3799" fmla="*/ 1495797 h 6286576"/>
              <a:gd name="connsiteX3800" fmla="*/ 3956217 w 6331249"/>
              <a:gd name="connsiteY3800" fmla="*/ 1495797 h 6286576"/>
              <a:gd name="connsiteX3801" fmla="*/ 3914142 w 6331249"/>
              <a:gd name="connsiteY3801" fmla="*/ 1476036 h 6286576"/>
              <a:gd name="connsiteX3802" fmla="*/ 3912283 w 6331249"/>
              <a:gd name="connsiteY3802" fmla="*/ 1476036 h 6286576"/>
              <a:gd name="connsiteX3803" fmla="*/ 3910423 w 6331249"/>
              <a:gd name="connsiteY3803" fmla="*/ 1476036 h 6286576"/>
              <a:gd name="connsiteX3804" fmla="*/ 3908563 w 6331249"/>
              <a:gd name="connsiteY3804" fmla="*/ 1476036 h 6286576"/>
              <a:gd name="connsiteX3805" fmla="*/ 3906471 w 6331249"/>
              <a:gd name="connsiteY3805" fmla="*/ 1476036 h 6286576"/>
              <a:gd name="connsiteX3806" fmla="*/ 3904379 w 6331249"/>
              <a:gd name="connsiteY3806" fmla="*/ 1476036 h 6286576"/>
              <a:gd name="connsiteX3807" fmla="*/ 3902519 w 6331249"/>
              <a:gd name="connsiteY3807" fmla="*/ 1474176 h 6286576"/>
              <a:gd name="connsiteX3808" fmla="*/ 3900195 w 6331249"/>
              <a:gd name="connsiteY3808" fmla="*/ 1474176 h 6286576"/>
              <a:gd name="connsiteX3809" fmla="*/ 3897870 w 6331249"/>
              <a:gd name="connsiteY3809" fmla="*/ 1474176 h 6286576"/>
              <a:gd name="connsiteX3810" fmla="*/ 3895546 w 6331249"/>
              <a:gd name="connsiteY3810" fmla="*/ 1474176 h 6286576"/>
              <a:gd name="connsiteX3811" fmla="*/ 3892989 w 6331249"/>
              <a:gd name="connsiteY3811" fmla="*/ 1474176 h 6286576"/>
              <a:gd name="connsiteX3812" fmla="*/ 3862304 w 6331249"/>
              <a:gd name="connsiteY3812" fmla="*/ 1474176 h 6286576"/>
              <a:gd name="connsiteX3813" fmla="*/ 3859747 w 6331249"/>
              <a:gd name="connsiteY3813" fmla="*/ 1474176 h 6286576"/>
              <a:gd name="connsiteX3814" fmla="*/ 3856028 w 6331249"/>
              <a:gd name="connsiteY3814" fmla="*/ 1474176 h 6286576"/>
              <a:gd name="connsiteX3815" fmla="*/ 3853703 w 6331249"/>
              <a:gd name="connsiteY3815" fmla="*/ 1474176 h 6286576"/>
              <a:gd name="connsiteX3816" fmla="*/ 3851379 w 6331249"/>
              <a:gd name="connsiteY3816" fmla="*/ 1474176 h 6286576"/>
              <a:gd name="connsiteX3817" fmla="*/ 3849054 w 6331249"/>
              <a:gd name="connsiteY3817" fmla="*/ 1474176 h 6286576"/>
              <a:gd name="connsiteX3818" fmla="*/ 3846962 w 6331249"/>
              <a:gd name="connsiteY3818" fmla="*/ 1474176 h 6286576"/>
              <a:gd name="connsiteX3819" fmla="*/ 3844870 w 6331249"/>
              <a:gd name="connsiteY3819" fmla="*/ 1474176 h 6286576"/>
              <a:gd name="connsiteX3820" fmla="*/ 3844870 w 6331249"/>
              <a:gd name="connsiteY3820" fmla="*/ 1474176 h 6286576"/>
              <a:gd name="connsiteX3821" fmla="*/ 3590095 w 6331249"/>
              <a:gd name="connsiteY3821" fmla="*/ 1488822 h 6286576"/>
              <a:gd name="connsiteX3822" fmla="*/ 3588235 w 6331249"/>
              <a:gd name="connsiteY3822" fmla="*/ 1488822 h 6286576"/>
              <a:gd name="connsiteX3823" fmla="*/ 3586375 w 6331249"/>
              <a:gd name="connsiteY3823" fmla="*/ 1488822 h 6286576"/>
              <a:gd name="connsiteX3824" fmla="*/ 3584516 w 6331249"/>
              <a:gd name="connsiteY3824" fmla="*/ 1488822 h 6286576"/>
              <a:gd name="connsiteX3825" fmla="*/ 3542441 w 6331249"/>
              <a:gd name="connsiteY3825" fmla="*/ 1508583 h 6286576"/>
              <a:gd name="connsiteX3826" fmla="*/ 3540581 w 6331249"/>
              <a:gd name="connsiteY3826" fmla="*/ 1508583 h 6286576"/>
              <a:gd name="connsiteX3827" fmla="*/ 3539186 w 6331249"/>
              <a:gd name="connsiteY3827" fmla="*/ 1508583 h 6286576"/>
              <a:gd name="connsiteX3828" fmla="*/ 3537791 w 6331249"/>
              <a:gd name="connsiteY3828" fmla="*/ 1508583 h 6286576"/>
              <a:gd name="connsiteX3829" fmla="*/ 3537791 w 6331249"/>
              <a:gd name="connsiteY3829" fmla="*/ 1508583 h 6286576"/>
              <a:gd name="connsiteX3830" fmla="*/ 3537791 w 6331249"/>
              <a:gd name="connsiteY3830" fmla="*/ 1508583 h 6286576"/>
              <a:gd name="connsiteX3831" fmla="*/ 3537791 w 6331249"/>
              <a:gd name="connsiteY3831" fmla="*/ 1508583 h 6286576"/>
              <a:gd name="connsiteX3832" fmla="*/ 3537791 w 6331249"/>
              <a:gd name="connsiteY3832" fmla="*/ 1508583 h 6286576"/>
              <a:gd name="connsiteX3833" fmla="*/ 3537791 w 6331249"/>
              <a:gd name="connsiteY3833" fmla="*/ 1508583 h 6286576"/>
              <a:gd name="connsiteX3834" fmla="*/ 3537791 w 6331249"/>
              <a:gd name="connsiteY3834" fmla="*/ 1508583 h 6286576"/>
              <a:gd name="connsiteX3835" fmla="*/ 3537791 w 6331249"/>
              <a:gd name="connsiteY3835" fmla="*/ 1508583 h 6286576"/>
              <a:gd name="connsiteX3836" fmla="*/ 3537791 w 6331249"/>
              <a:gd name="connsiteY3836" fmla="*/ 1508583 h 6286576"/>
              <a:gd name="connsiteX3837" fmla="*/ 3537791 w 6331249"/>
              <a:gd name="connsiteY3837" fmla="*/ 1508583 h 6286576"/>
              <a:gd name="connsiteX3838" fmla="*/ 3537791 w 6331249"/>
              <a:gd name="connsiteY3838" fmla="*/ 1508583 h 6286576"/>
              <a:gd name="connsiteX3839" fmla="*/ 3537791 w 6331249"/>
              <a:gd name="connsiteY3839" fmla="*/ 1508583 h 6286576"/>
              <a:gd name="connsiteX3840" fmla="*/ 3537791 w 6331249"/>
              <a:gd name="connsiteY3840" fmla="*/ 1508583 h 6286576"/>
              <a:gd name="connsiteX3841" fmla="*/ 3537791 w 6331249"/>
              <a:gd name="connsiteY3841" fmla="*/ 1508583 h 6286576"/>
              <a:gd name="connsiteX3842" fmla="*/ 3537791 w 6331249"/>
              <a:gd name="connsiteY3842" fmla="*/ 1508583 h 6286576"/>
              <a:gd name="connsiteX3843" fmla="*/ 3537791 w 6331249"/>
              <a:gd name="connsiteY3843" fmla="*/ 1508583 h 6286576"/>
              <a:gd name="connsiteX3844" fmla="*/ 3539186 w 6331249"/>
              <a:gd name="connsiteY3844" fmla="*/ 1508583 h 6286576"/>
              <a:gd name="connsiteX3845" fmla="*/ 3540581 w 6331249"/>
              <a:gd name="connsiteY3845" fmla="*/ 1508583 h 6286576"/>
              <a:gd name="connsiteX3846" fmla="*/ 3542441 w 6331249"/>
              <a:gd name="connsiteY3846" fmla="*/ 1508583 h 6286576"/>
              <a:gd name="connsiteX3847" fmla="*/ 3584516 w 6331249"/>
              <a:gd name="connsiteY3847" fmla="*/ 1528344 h 6286576"/>
              <a:gd name="connsiteX3848" fmla="*/ 3586375 w 6331249"/>
              <a:gd name="connsiteY3848" fmla="*/ 1528344 h 6286576"/>
              <a:gd name="connsiteX3849" fmla="*/ 3588235 w 6331249"/>
              <a:gd name="connsiteY3849" fmla="*/ 1528344 h 6286576"/>
              <a:gd name="connsiteX3850" fmla="*/ 3590095 w 6331249"/>
              <a:gd name="connsiteY3850" fmla="*/ 1528344 h 6286576"/>
              <a:gd name="connsiteX3851" fmla="*/ 3592187 w 6331249"/>
              <a:gd name="connsiteY3851" fmla="*/ 1528344 h 6286576"/>
              <a:gd name="connsiteX3852" fmla="*/ 3594279 w 6331249"/>
              <a:gd name="connsiteY3852" fmla="*/ 1528344 h 6286576"/>
              <a:gd name="connsiteX3853" fmla="*/ 3596604 w 6331249"/>
              <a:gd name="connsiteY3853" fmla="*/ 1528344 h 6286576"/>
              <a:gd name="connsiteX3854" fmla="*/ 3598928 w 6331249"/>
              <a:gd name="connsiteY3854" fmla="*/ 1528344 h 6286576"/>
              <a:gd name="connsiteX3855" fmla="*/ 3601253 w 6331249"/>
              <a:gd name="connsiteY3855" fmla="*/ 1528344 h 6286576"/>
              <a:gd name="connsiteX3856" fmla="*/ 3603577 w 6331249"/>
              <a:gd name="connsiteY3856" fmla="*/ 1528344 h 6286576"/>
              <a:gd name="connsiteX3857" fmla="*/ 3606134 w 6331249"/>
              <a:gd name="connsiteY3857" fmla="*/ 1528344 h 6286576"/>
              <a:gd name="connsiteX3858" fmla="*/ 3636819 w 6331249"/>
              <a:gd name="connsiteY3858" fmla="*/ 1528344 h 6286576"/>
              <a:gd name="connsiteX3859" fmla="*/ 3639376 w 6331249"/>
              <a:gd name="connsiteY3859" fmla="*/ 1528344 h 6286576"/>
              <a:gd name="connsiteX3860" fmla="*/ 3641701 w 6331249"/>
              <a:gd name="connsiteY3860" fmla="*/ 1528344 h 6286576"/>
              <a:gd name="connsiteX3861" fmla="*/ 3644025 w 6331249"/>
              <a:gd name="connsiteY3861" fmla="*/ 1528344 h 6286576"/>
              <a:gd name="connsiteX3862" fmla="*/ 3646350 w 6331249"/>
              <a:gd name="connsiteY3862" fmla="*/ 1528344 h 6286576"/>
              <a:gd name="connsiteX3863" fmla="*/ 3648674 w 6331249"/>
              <a:gd name="connsiteY3863" fmla="*/ 1528344 h 6286576"/>
              <a:gd name="connsiteX3864" fmla="*/ 3650766 w 6331249"/>
              <a:gd name="connsiteY3864" fmla="*/ 1528344 h 6286576"/>
              <a:gd name="connsiteX3865" fmla="*/ 3652859 w 6331249"/>
              <a:gd name="connsiteY3865" fmla="*/ 1528344 h 6286576"/>
              <a:gd name="connsiteX3866" fmla="*/ 3654718 w 6331249"/>
              <a:gd name="connsiteY3866" fmla="*/ 1528344 h 6286576"/>
              <a:gd name="connsiteX3867" fmla="*/ 3656578 w 6331249"/>
              <a:gd name="connsiteY3867" fmla="*/ 1528344 h 6286576"/>
              <a:gd name="connsiteX3868" fmla="*/ 3658438 w 6331249"/>
              <a:gd name="connsiteY3868" fmla="*/ 1528344 h 6286576"/>
              <a:gd name="connsiteX3869" fmla="*/ 3700513 w 6331249"/>
              <a:gd name="connsiteY3869" fmla="*/ 1508583 h 6286576"/>
              <a:gd name="connsiteX3870" fmla="*/ 3702372 w 6331249"/>
              <a:gd name="connsiteY3870" fmla="*/ 1508583 h 6286576"/>
              <a:gd name="connsiteX3871" fmla="*/ 3703767 w 6331249"/>
              <a:gd name="connsiteY3871" fmla="*/ 1508583 h 6286576"/>
              <a:gd name="connsiteX3872" fmla="*/ 3705162 w 6331249"/>
              <a:gd name="connsiteY3872" fmla="*/ 1508583 h 6286576"/>
              <a:gd name="connsiteX3873" fmla="*/ 3705162 w 6331249"/>
              <a:gd name="connsiteY3873" fmla="*/ 1508583 h 6286576"/>
              <a:gd name="connsiteX3874" fmla="*/ 3705162 w 6331249"/>
              <a:gd name="connsiteY3874" fmla="*/ 1508583 h 6286576"/>
              <a:gd name="connsiteX3875" fmla="*/ 3705162 w 6331249"/>
              <a:gd name="connsiteY3875" fmla="*/ 1508583 h 6286576"/>
              <a:gd name="connsiteX3876" fmla="*/ 3705162 w 6331249"/>
              <a:gd name="connsiteY3876" fmla="*/ 1508583 h 6286576"/>
              <a:gd name="connsiteX3877" fmla="*/ 3705162 w 6331249"/>
              <a:gd name="connsiteY3877" fmla="*/ 1508583 h 6286576"/>
              <a:gd name="connsiteX3878" fmla="*/ 3705162 w 6331249"/>
              <a:gd name="connsiteY3878" fmla="*/ 1508583 h 6286576"/>
              <a:gd name="connsiteX3879" fmla="*/ 3705162 w 6331249"/>
              <a:gd name="connsiteY3879" fmla="*/ 1508583 h 6286576"/>
              <a:gd name="connsiteX3880" fmla="*/ 3705162 w 6331249"/>
              <a:gd name="connsiteY3880" fmla="*/ 1508583 h 6286576"/>
              <a:gd name="connsiteX3881" fmla="*/ 3705162 w 6331249"/>
              <a:gd name="connsiteY3881" fmla="*/ 1508583 h 6286576"/>
              <a:gd name="connsiteX3882" fmla="*/ 3705162 w 6331249"/>
              <a:gd name="connsiteY3882" fmla="*/ 1508583 h 6286576"/>
              <a:gd name="connsiteX3883" fmla="*/ 3705162 w 6331249"/>
              <a:gd name="connsiteY3883" fmla="*/ 1508583 h 6286576"/>
              <a:gd name="connsiteX3884" fmla="*/ 3705162 w 6331249"/>
              <a:gd name="connsiteY3884" fmla="*/ 1508583 h 6286576"/>
              <a:gd name="connsiteX3885" fmla="*/ 3705162 w 6331249"/>
              <a:gd name="connsiteY3885" fmla="*/ 1508583 h 6286576"/>
              <a:gd name="connsiteX3886" fmla="*/ 3705162 w 6331249"/>
              <a:gd name="connsiteY3886" fmla="*/ 1508583 h 6286576"/>
              <a:gd name="connsiteX3887" fmla="*/ 3705162 w 6331249"/>
              <a:gd name="connsiteY3887" fmla="*/ 1508583 h 6286576"/>
              <a:gd name="connsiteX3888" fmla="*/ 3703767 w 6331249"/>
              <a:gd name="connsiteY3888" fmla="*/ 1508583 h 6286576"/>
              <a:gd name="connsiteX3889" fmla="*/ 3702372 w 6331249"/>
              <a:gd name="connsiteY3889" fmla="*/ 1508583 h 6286576"/>
              <a:gd name="connsiteX3890" fmla="*/ 3700513 w 6331249"/>
              <a:gd name="connsiteY3890" fmla="*/ 1508583 h 6286576"/>
              <a:gd name="connsiteX3891" fmla="*/ 3658438 w 6331249"/>
              <a:gd name="connsiteY3891" fmla="*/ 1488822 h 6286576"/>
              <a:gd name="connsiteX3892" fmla="*/ 3656578 w 6331249"/>
              <a:gd name="connsiteY3892" fmla="*/ 1488822 h 6286576"/>
              <a:gd name="connsiteX3893" fmla="*/ 3654718 w 6331249"/>
              <a:gd name="connsiteY3893" fmla="*/ 1488822 h 6286576"/>
              <a:gd name="connsiteX3894" fmla="*/ 3652859 w 6331249"/>
              <a:gd name="connsiteY3894" fmla="*/ 1488822 h 6286576"/>
              <a:gd name="connsiteX3895" fmla="*/ 3650766 w 6331249"/>
              <a:gd name="connsiteY3895" fmla="*/ 1488822 h 6286576"/>
              <a:gd name="connsiteX3896" fmla="*/ 3648674 w 6331249"/>
              <a:gd name="connsiteY3896" fmla="*/ 1488822 h 6286576"/>
              <a:gd name="connsiteX3897" fmla="*/ 3646350 w 6331249"/>
              <a:gd name="connsiteY3897" fmla="*/ 1488822 h 6286576"/>
              <a:gd name="connsiteX3898" fmla="*/ 3644025 w 6331249"/>
              <a:gd name="connsiteY3898" fmla="*/ 1488822 h 6286576"/>
              <a:gd name="connsiteX3899" fmla="*/ 3641701 w 6331249"/>
              <a:gd name="connsiteY3899" fmla="*/ 1488822 h 6286576"/>
              <a:gd name="connsiteX3900" fmla="*/ 3639376 w 6331249"/>
              <a:gd name="connsiteY3900" fmla="*/ 1488822 h 6286576"/>
              <a:gd name="connsiteX3901" fmla="*/ 3636819 w 6331249"/>
              <a:gd name="connsiteY3901" fmla="*/ 1488822 h 6286576"/>
              <a:gd name="connsiteX3902" fmla="*/ 3607297 w 6331249"/>
              <a:gd name="connsiteY3902" fmla="*/ 1488822 h 6286576"/>
              <a:gd name="connsiteX3903" fmla="*/ 3604740 w 6331249"/>
              <a:gd name="connsiteY3903" fmla="*/ 1488822 h 6286576"/>
              <a:gd name="connsiteX3904" fmla="*/ 3602415 w 6331249"/>
              <a:gd name="connsiteY3904" fmla="*/ 1488822 h 6286576"/>
              <a:gd name="connsiteX3905" fmla="*/ 3600091 w 6331249"/>
              <a:gd name="connsiteY3905" fmla="*/ 1488822 h 6286576"/>
              <a:gd name="connsiteX3906" fmla="*/ 3597766 w 6331249"/>
              <a:gd name="connsiteY3906" fmla="*/ 1488822 h 6286576"/>
              <a:gd name="connsiteX3907" fmla="*/ 3595441 w 6331249"/>
              <a:gd name="connsiteY3907" fmla="*/ 1488822 h 6286576"/>
              <a:gd name="connsiteX3908" fmla="*/ 3593349 w 6331249"/>
              <a:gd name="connsiteY3908" fmla="*/ 1488822 h 6286576"/>
              <a:gd name="connsiteX3909" fmla="*/ 3591257 w 6331249"/>
              <a:gd name="connsiteY3909" fmla="*/ 1488822 h 6286576"/>
              <a:gd name="connsiteX3910" fmla="*/ 3591257 w 6331249"/>
              <a:gd name="connsiteY3910" fmla="*/ 1488822 h 6286576"/>
              <a:gd name="connsiteX3911" fmla="*/ 3473865 w 6331249"/>
              <a:gd name="connsiteY3911" fmla="*/ 1493239 h 6286576"/>
              <a:gd name="connsiteX3912" fmla="*/ 3433650 w 6331249"/>
              <a:gd name="connsiteY3912" fmla="*/ 1469991 h 6286576"/>
              <a:gd name="connsiteX3913" fmla="*/ 3347873 w 6331249"/>
              <a:gd name="connsiteY3913" fmla="*/ 1461157 h 6286576"/>
              <a:gd name="connsiteX3914" fmla="*/ 3303706 w 6331249"/>
              <a:gd name="connsiteY3914" fmla="*/ 1476500 h 6286576"/>
              <a:gd name="connsiteX3915" fmla="*/ 3299521 w 6331249"/>
              <a:gd name="connsiteY3915" fmla="*/ 1516488 h 6286576"/>
              <a:gd name="connsiteX3916" fmla="*/ 3339736 w 6331249"/>
              <a:gd name="connsiteY3916" fmla="*/ 1539736 h 6286576"/>
              <a:gd name="connsiteX3917" fmla="*/ 3425514 w 6331249"/>
              <a:gd name="connsiteY3917" fmla="*/ 1548570 h 6286576"/>
              <a:gd name="connsiteX3918" fmla="*/ 3469681 w 6331249"/>
              <a:gd name="connsiteY3918" fmla="*/ 1533226 h 6286576"/>
              <a:gd name="connsiteX3919" fmla="*/ 3473865 w 6331249"/>
              <a:gd name="connsiteY3919" fmla="*/ 1493239 h 6286576"/>
              <a:gd name="connsiteX3920" fmla="*/ 3473865 w 6331249"/>
              <a:gd name="connsiteY3920" fmla="*/ 1493239 h 6286576"/>
              <a:gd name="connsiteX3921" fmla="*/ 3187941 w 6331249"/>
              <a:gd name="connsiteY3921" fmla="*/ 6082921 h 6286576"/>
              <a:gd name="connsiteX3922" fmla="*/ 3215836 w 6331249"/>
              <a:gd name="connsiteY3922" fmla="*/ 6029683 h 6286576"/>
              <a:gd name="connsiteX3923" fmla="*/ 3218161 w 6331249"/>
              <a:gd name="connsiteY3923" fmla="*/ 5920183 h 6286576"/>
              <a:gd name="connsiteX3924" fmla="*/ 3192590 w 6331249"/>
              <a:gd name="connsiteY3924" fmla="*/ 5865782 h 6286576"/>
              <a:gd name="connsiteX3925" fmla="*/ 3162068 w 6331249"/>
              <a:gd name="connsiteY3925" fmla="*/ 5842371 h 6286576"/>
              <a:gd name="connsiteX3926" fmla="*/ 3138660 w 6331249"/>
              <a:gd name="connsiteY3926" fmla="*/ 5865782 h 6286576"/>
              <a:gd name="connsiteX3927" fmla="*/ 3113089 w 6331249"/>
              <a:gd name="connsiteY3927" fmla="*/ 5920183 h 6286576"/>
              <a:gd name="connsiteX3928" fmla="*/ 3115414 w 6331249"/>
              <a:gd name="connsiteY3928" fmla="*/ 6029683 h 6286576"/>
              <a:gd name="connsiteX3929" fmla="*/ 3143309 w 6331249"/>
              <a:gd name="connsiteY3929" fmla="*/ 6082921 h 6286576"/>
              <a:gd name="connsiteX3930" fmla="*/ 3172413 w 6331249"/>
              <a:gd name="connsiteY3930" fmla="*/ 6098219 h 6286576"/>
              <a:gd name="connsiteX3931" fmla="*/ 3187708 w 6331249"/>
              <a:gd name="connsiteY3931" fmla="*/ 6082921 h 6286576"/>
              <a:gd name="connsiteX3932" fmla="*/ 3187708 w 6331249"/>
              <a:gd name="connsiteY3932" fmla="*/ 6082921 h 6286576"/>
              <a:gd name="connsiteX3933" fmla="*/ 3164695 w 6331249"/>
              <a:gd name="connsiteY3933" fmla="*/ 5754423 h 6286576"/>
              <a:gd name="connsiteX3934" fmla="*/ 3187941 w 6331249"/>
              <a:gd name="connsiteY3934" fmla="*/ 5733034 h 6286576"/>
              <a:gd name="connsiteX3935" fmla="*/ 3215836 w 6331249"/>
              <a:gd name="connsiteY3935" fmla="*/ 5679796 h 6286576"/>
              <a:gd name="connsiteX3936" fmla="*/ 3218161 w 6331249"/>
              <a:gd name="connsiteY3936" fmla="*/ 5570296 h 6286576"/>
              <a:gd name="connsiteX3937" fmla="*/ 3192590 w 6331249"/>
              <a:gd name="connsiteY3937" fmla="*/ 5515895 h 6286576"/>
              <a:gd name="connsiteX3938" fmla="*/ 3162068 w 6331249"/>
              <a:gd name="connsiteY3938" fmla="*/ 5492484 h 6286576"/>
              <a:gd name="connsiteX3939" fmla="*/ 3138660 w 6331249"/>
              <a:gd name="connsiteY3939" fmla="*/ 5515895 h 6286576"/>
              <a:gd name="connsiteX3940" fmla="*/ 3112159 w 6331249"/>
              <a:gd name="connsiteY3940" fmla="*/ 5570529 h 6286576"/>
              <a:gd name="connsiteX3941" fmla="*/ 3114484 w 6331249"/>
              <a:gd name="connsiteY3941" fmla="*/ 5680028 h 6286576"/>
              <a:gd name="connsiteX3942" fmla="*/ 3142379 w 6331249"/>
              <a:gd name="connsiteY3942" fmla="*/ 5733267 h 6286576"/>
              <a:gd name="connsiteX3943" fmla="*/ 3165625 w 6331249"/>
              <a:gd name="connsiteY3943" fmla="*/ 5754655 h 6286576"/>
              <a:gd name="connsiteX3944" fmla="*/ 3165625 w 6331249"/>
              <a:gd name="connsiteY3944" fmla="*/ 5754655 h 6286576"/>
              <a:gd name="connsiteX3945" fmla="*/ 3164695 w 6331249"/>
              <a:gd name="connsiteY3945" fmla="*/ 5410348 h 6286576"/>
              <a:gd name="connsiteX3946" fmla="*/ 3187941 w 6331249"/>
              <a:gd name="connsiteY3946" fmla="*/ 5388960 h 6286576"/>
              <a:gd name="connsiteX3947" fmla="*/ 3215836 w 6331249"/>
              <a:gd name="connsiteY3947" fmla="*/ 5335721 h 6286576"/>
              <a:gd name="connsiteX3948" fmla="*/ 3218161 w 6331249"/>
              <a:gd name="connsiteY3948" fmla="*/ 5226222 h 6286576"/>
              <a:gd name="connsiteX3949" fmla="*/ 3192590 w 6331249"/>
              <a:gd name="connsiteY3949" fmla="*/ 5171820 h 6286576"/>
              <a:gd name="connsiteX3950" fmla="*/ 3162068 w 6331249"/>
              <a:gd name="connsiteY3950" fmla="*/ 5148409 h 6286576"/>
              <a:gd name="connsiteX3951" fmla="*/ 3138660 w 6331249"/>
              <a:gd name="connsiteY3951" fmla="*/ 5171820 h 6286576"/>
              <a:gd name="connsiteX3952" fmla="*/ 3112159 w 6331249"/>
              <a:gd name="connsiteY3952" fmla="*/ 5226454 h 6286576"/>
              <a:gd name="connsiteX3953" fmla="*/ 3114484 w 6331249"/>
              <a:gd name="connsiteY3953" fmla="*/ 5335953 h 6286576"/>
              <a:gd name="connsiteX3954" fmla="*/ 3142379 w 6331249"/>
              <a:gd name="connsiteY3954" fmla="*/ 5389192 h 6286576"/>
              <a:gd name="connsiteX3955" fmla="*/ 3165625 w 6331249"/>
              <a:gd name="connsiteY3955" fmla="*/ 5410580 h 6286576"/>
              <a:gd name="connsiteX3956" fmla="*/ 3165625 w 6331249"/>
              <a:gd name="connsiteY3956" fmla="*/ 5410580 h 6286576"/>
              <a:gd name="connsiteX3957" fmla="*/ 3164695 w 6331249"/>
              <a:gd name="connsiteY3957" fmla="*/ 5040700 h 6286576"/>
              <a:gd name="connsiteX3958" fmla="*/ 3187941 w 6331249"/>
              <a:gd name="connsiteY3958" fmla="*/ 5019311 h 6286576"/>
              <a:gd name="connsiteX3959" fmla="*/ 3215836 w 6331249"/>
              <a:gd name="connsiteY3959" fmla="*/ 4966072 h 6286576"/>
              <a:gd name="connsiteX3960" fmla="*/ 3218161 w 6331249"/>
              <a:gd name="connsiteY3960" fmla="*/ 4856573 h 6286576"/>
              <a:gd name="connsiteX3961" fmla="*/ 3192590 w 6331249"/>
              <a:gd name="connsiteY3961" fmla="*/ 4802172 h 6286576"/>
              <a:gd name="connsiteX3962" fmla="*/ 3162068 w 6331249"/>
              <a:gd name="connsiteY3962" fmla="*/ 4778761 h 6286576"/>
              <a:gd name="connsiteX3963" fmla="*/ 3138660 w 6331249"/>
              <a:gd name="connsiteY3963" fmla="*/ 4802172 h 6286576"/>
              <a:gd name="connsiteX3964" fmla="*/ 3113089 w 6331249"/>
              <a:gd name="connsiteY3964" fmla="*/ 4856573 h 6286576"/>
              <a:gd name="connsiteX3965" fmla="*/ 3115414 w 6331249"/>
              <a:gd name="connsiteY3965" fmla="*/ 4966072 h 6286576"/>
              <a:gd name="connsiteX3966" fmla="*/ 3143309 w 6331249"/>
              <a:gd name="connsiteY3966" fmla="*/ 5019311 h 6286576"/>
              <a:gd name="connsiteX3967" fmla="*/ 3166555 w 6331249"/>
              <a:gd name="connsiteY3967" fmla="*/ 5040700 h 6286576"/>
              <a:gd name="connsiteX3968" fmla="*/ 3166555 w 6331249"/>
              <a:gd name="connsiteY3968" fmla="*/ 5040700 h 6286576"/>
              <a:gd name="connsiteX3969" fmla="*/ 3164695 w 6331249"/>
              <a:gd name="connsiteY3969" fmla="*/ 4735217 h 6286576"/>
              <a:gd name="connsiteX3970" fmla="*/ 3187941 w 6331249"/>
              <a:gd name="connsiteY3970" fmla="*/ 4713829 h 6286576"/>
              <a:gd name="connsiteX3971" fmla="*/ 3215836 w 6331249"/>
              <a:gd name="connsiteY3971" fmla="*/ 4660590 h 6286576"/>
              <a:gd name="connsiteX3972" fmla="*/ 3218161 w 6331249"/>
              <a:gd name="connsiteY3972" fmla="*/ 4551090 h 6286576"/>
              <a:gd name="connsiteX3973" fmla="*/ 3192590 w 6331249"/>
              <a:gd name="connsiteY3973" fmla="*/ 4496689 h 6286576"/>
              <a:gd name="connsiteX3974" fmla="*/ 3162068 w 6331249"/>
              <a:gd name="connsiteY3974" fmla="*/ 4473278 h 6286576"/>
              <a:gd name="connsiteX3975" fmla="*/ 3138660 w 6331249"/>
              <a:gd name="connsiteY3975" fmla="*/ 4496689 h 6286576"/>
              <a:gd name="connsiteX3976" fmla="*/ 3113089 w 6331249"/>
              <a:gd name="connsiteY3976" fmla="*/ 4551090 h 6286576"/>
              <a:gd name="connsiteX3977" fmla="*/ 3115414 w 6331249"/>
              <a:gd name="connsiteY3977" fmla="*/ 4660590 h 6286576"/>
              <a:gd name="connsiteX3978" fmla="*/ 3143309 w 6331249"/>
              <a:gd name="connsiteY3978" fmla="*/ 4713829 h 6286576"/>
              <a:gd name="connsiteX3979" fmla="*/ 3166555 w 6331249"/>
              <a:gd name="connsiteY3979" fmla="*/ 4735217 h 6286576"/>
              <a:gd name="connsiteX3980" fmla="*/ 3166555 w 6331249"/>
              <a:gd name="connsiteY3980" fmla="*/ 4735217 h 6286576"/>
              <a:gd name="connsiteX3981" fmla="*/ 3164695 w 6331249"/>
              <a:gd name="connsiteY3981" fmla="*/ 4452052 h 6286576"/>
              <a:gd name="connsiteX3982" fmla="*/ 3179805 w 6331249"/>
              <a:gd name="connsiteY3982" fmla="*/ 4428804 h 6286576"/>
              <a:gd name="connsiteX3983" fmla="*/ 3311144 w 6331249"/>
              <a:gd name="connsiteY3983" fmla="*/ 4276992 h 6286576"/>
              <a:gd name="connsiteX3984" fmla="*/ 3323232 w 6331249"/>
              <a:gd name="connsiteY3984" fmla="*/ 4264903 h 6286576"/>
              <a:gd name="connsiteX3985" fmla="*/ 3369724 w 6331249"/>
              <a:gd name="connsiteY3985" fmla="*/ 5706299 h 6286576"/>
              <a:gd name="connsiteX3986" fmla="*/ 3369724 w 6331249"/>
              <a:gd name="connsiteY3986" fmla="*/ 5818821 h 6286576"/>
              <a:gd name="connsiteX3987" fmla="*/ 3289758 w 6331249"/>
              <a:gd name="connsiteY3987" fmla="*/ 6141972 h 6286576"/>
              <a:gd name="connsiteX3988" fmla="*/ 3164928 w 6331249"/>
              <a:gd name="connsiteY3988" fmla="*/ 6234966 h 6286576"/>
              <a:gd name="connsiteX3989" fmla="*/ 3040097 w 6331249"/>
              <a:gd name="connsiteY3989" fmla="*/ 6141972 h 6286576"/>
              <a:gd name="connsiteX3990" fmla="*/ 2960131 w 6331249"/>
              <a:gd name="connsiteY3990" fmla="*/ 5818821 h 6286576"/>
              <a:gd name="connsiteX3991" fmla="*/ 2960131 w 6331249"/>
              <a:gd name="connsiteY3991" fmla="*/ 5706299 h 6286576"/>
              <a:gd name="connsiteX3992" fmla="*/ 3006623 w 6331249"/>
              <a:gd name="connsiteY3992" fmla="*/ 4264903 h 6286576"/>
              <a:gd name="connsiteX3993" fmla="*/ 3019176 w 6331249"/>
              <a:gd name="connsiteY3993" fmla="*/ 4277923 h 6286576"/>
              <a:gd name="connsiteX3994" fmla="*/ 3150515 w 6331249"/>
              <a:gd name="connsiteY3994" fmla="*/ 4429734 h 6286576"/>
              <a:gd name="connsiteX3995" fmla="*/ 3165625 w 6331249"/>
              <a:gd name="connsiteY3995" fmla="*/ 4452982 h 6286576"/>
              <a:gd name="connsiteX3996" fmla="*/ 3165625 w 6331249"/>
              <a:gd name="connsiteY3996" fmla="*/ 4452982 h 6286576"/>
              <a:gd name="connsiteX3997" fmla="*/ 4181470 w 6331249"/>
              <a:gd name="connsiteY3997" fmla="*/ 5914604 h 6286576"/>
              <a:gd name="connsiteX3998" fmla="*/ 4197742 w 6331249"/>
              <a:gd name="connsiteY3998" fmla="*/ 5847881 h 6286576"/>
              <a:gd name="connsiteX3999" fmla="*/ 4172869 w 6331249"/>
              <a:gd name="connsiteY3999" fmla="*/ 5723503 h 6286576"/>
              <a:gd name="connsiteX4000" fmla="*/ 4132189 w 6331249"/>
              <a:gd name="connsiteY4000" fmla="*/ 5668171 h 6286576"/>
              <a:gd name="connsiteX4001" fmla="*/ 4074307 w 6331249"/>
              <a:gd name="connsiteY4001" fmla="*/ 5679796 h 6286576"/>
              <a:gd name="connsiteX4002" fmla="*/ 4058035 w 6331249"/>
              <a:gd name="connsiteY4002" fmla="*/ 5746518 h 6286576"/>
              <a:gd name="connsiteX4003" fmla="*/ 4082907 w 6331249"/>
              <a:gd name="connsiteY4003" fmla="*/ 5870897 h 6286576"/>
              <a:gd name="connsiteX4004" fmla="*/ 4123588 w 6331249"/>
              <a:gd name="connsiteY4004" fmla="*/ 5926228 h 6286576"/>
              <a:gd name="connsiteX4005" fmla="*/ 4181470 w 6331249"/>
              <a:gd name="connsiteY4005" fmla="*/ 5914604 h 6286576"/>
              <a:gd name="connsiteX4006" fmla="*/ 4181470 w 6331249"/>
              <a:gd name="connsiteY4006" fmla="*/ 5914604 h 6286576"/>
              <a:gd name="connsiteX4007" fmla="*/ 4123123 w 6331249"/>
              <a:gd name="connsiteY4007" fmla="*/ 5557975 h 6286576"/>
              <a:gd name="connsiteX4008" fmla="*/ 4139395 w 6331249"/>
              <a:gd name="connsiteY4008" fmla="*/ 5491252 h 6286576"/>
              <a:gd name="connsiteX4009" fmla="*/ 4114522 w 6331249"/>
              <a:gd name="connsiteY4009" fmla="*/ 5366874 h 6286576"/>
              <a:gd name="connsiteX4010" fmla="*/ 4073144 w 6331249"/>
              <a:gd name="connsiteY4010" fmla="*/ 5310148 h 6286576"/>
              <a:gd name="connsiteX4011" fmla="*/ 4015262 w 6331249"/>
              <a:gd name="connsiteY4011" fmla="*/ 5321772 h 6286576"/>
              <a:gd name="connsiteX4012" fmla="*/ 3998990 w 6331249"/>
              <a:gd name="connsiteY4012" fmla="*/ 5388494 h 6286576"/>
              <a:gd name="connsiteX4013" fmla="*/ 4023863 w 6331249"/>
              <a:gd name="connsiteY4013" fmla="*/ 5512873 h 6286576"/>
              <a:gd name="connsiteX4014" fmla="*/ 4064543 w 6331249"/>
              <a:gd name="connsiteY4014" fmla="*/ 5568204 h 6286576"/>
              <a:gd name="connsiteX4015" fmla="*/ 4122426 w 6331249"/>
              <a:gd name="connsiteY4015" fmla="*/ 5556580 h 6286576"/>
              <a:gd name="connsiteX4016" fmla="*/ 4122426 w 6331249"/>
              <a:gd name="connsiteY4016" fmla="*/ 5556580 h 6286576"/>
              <a:gd name="connsiteX4017" fmla="*/ 4053385 w 6331249"/>
              <a:gd name="connsiteY4017" fmla="*/ 5195534 h 6286576"/>
              <a:gd name="connsiteX4018" fmla="*/ 4069657 w 6331249"/>
              <a:gd name="connsiteY4018" fmla="*/ 5128811 h 6286576"/>
              <a:gd name="connsiteX4019" fmla="*/ 4044784 w 6331249"/>
              <a:gd name="connsiteY4019" fmla="*/ 5004432 h 6286576"/>
              <a:gd name="connsiteX4020" fmla="*/ 4004104 w 6331249"/>
              <a:gd name="connsiteY4020" fmla="*/ 4949101 h 6286576"/>
              <a:gd name="connsiteX4021" fmla="*/ 3946222 w 6331249"/>
              <a:gd name="connsiteY4021" fmla="*/ 4960725 h 6286576"/>
              <a:gd name="connsiteX4022" fmla="*/ 3929949 w 6331249"/>
              <a:gd name="connsiteY4022" fmla="*/ 5027448 h 6286576"/>
              <a:gd name="connsiteX4023" fmla="*/ 3954823 w 6331249"/>
              <a:gd name="connsiteY4023" fmla="*/ 5151827 h 6286576"/>
              <a:gd name="connsiteX4024" fmla="*/ 3995503 w 6331249"/>
              <a:gd name="connsiteY4024" fmla="*/ 5207158 h 6286576"/>
              <a:gd name="connsiteX4025" fmla="*/ 4053385 w 6331249"/>
              <a:gd name="connsiteY4025" fmla="*/ 5195534 h 6286576"/>
              <a:gd name="connsiteX4026" fmla="*/ 4053385 w 6331249"/>
              <a:gd name="connsiteY4026" fmla="*/ 5195534 h 6286576"/>
              <a:gd name="connsiteX4027" fmla="*/ 4012472 w 6331249"/>
              <a:gd name="connsiteY4027" fmla="*/ 4850528 h 6286576"/>
              <a:gd name="connsiteX4028" fmla="*/ 4028744 w 6331249"/>
              <a:gd name="connsiteY4028" fmla="*/ 4783806 h 6286576"/>
              <a:gd name="connsiteX4029" fmla="*/ 4003872 w 6331249"/>
              <a:gd name="connsiteY4029" fmla="*/ 4659660 h 6286576"/>
              <a:gd name="connsiteX4030" fmla="*/ 3963191 w 6331249"/>
              <a:gd name="connsiteY4030" fmla="*/ 4604329 h 6286576"/>
              <a:gd name="connsiteX4031" fmla="*/ 3905309 w 6331249"/>
              <a:gd name="connsiteY4031" fmla="*/ 4615953 h 6286576"/>
              <a:gd name="connsiteX4032" fmla="*/ 3889037 w 6331249"/>
              <a:gd name="connsiteY4032" fmla="*/ 4682675 h 6286576"/>
              <a:gd name="connsiteX4033" fmla="*/ 3913910 w 6331249"/>
              <a:gd name="connsiteY4033" fmla="*/ 4807054 h 6286576"/>
              <a:gd name="connsiteX4034" fmla="*/ 3954590 w 6331249"/>
              <a:gd name="connsiteY4034" fmla="*/ 4862385 h 6286576"/>
              <a:gd name="connsiteX4035" fmla="*/ 4012472 w 6331249"/>
              <a:gd name="connsiteY4035" fmla="*/ 4850761 h 6286576"/>
              <a:gd name="connsiteX4036" fmla="*/ 4012472 w 6331249"/>
              <a:gd name="connsiteY4036" fmla="*/ 4850761 h 6286576"/>
              <a:gd name="connsiteX4037" fmla="*/ 3954125 w 6331249"/>
              <a:gd name="connsiteY4037" fmla="*/ 4499711 h 6286576"/>
              <a:gd name="connsiteX4038" fmla="*/ 3970397 w 6331249"/>
              <a:gd name="connsiteY4038" fmla="*/ 4432989 h 6286576"/>
              <a:gd name="connsiteX4039" fmla="*/ 3945525 w 6331249"/>
              <a:gd name="connsiteY4039" fmla="*/ 4308610 h 6286576"/>
              <a:gd name="connsiteX4040" fmla="*/ 3904844 w 6331249"/>
              <a:gd name="connsiteY4040" fmla="*/ 4253279 h 6286576"/>
              <a:gd name="connsiteX4041" fmla="*/ 3846962 w 6331249"/>
              <a:gd name="connsiteY4041" fmla="*/ 4264903 h 6286576"/>
              <a:gd name="connsiteX4042" fmla="*/ 3830690 w 6331249"/>
              <a:gd name="connsiteY4042" fmla="*/ 4331626 h 6286576"/>
              <a:gd name="connsiteX4043" fmla="*/ 3855563 w 6331249"/>
              <a:gd name="connsiteY4043" fmla="*/ 4456004 h 6286576"/>
              <a:gd name="connsiteX4044" fmla="*/ 3896243 w 6331249"/>
              <a:gd name="connsiteY4044" fmla="*/ 4511336 h 6286576"/>
              <a:gd name="connsiteX4045" fmla="*/ 3954125 w 6331249"/>
              <a:gd name="connsiteY4045" fmla="*/ 4499711 h 6286576"/>
              <a:gd name="connsiteX4046" fmla="*/ 3954125 w 6331249"/>
              <a:gd name="connsiteY4046" fmla="*/ 4499711 h 6286576"/>
              <a:gd name="connsiteX4047" fmla="*/ 5567623 w 6331249"/>
              <a:gd name="connsiteY4047" fmla="*/ 2418755 h 6286576"/>
              <a:gd name="connsiteX4048" fmla="*/ 5544377 w 6331249"/>
              <a:gd name="connsiteY4048" fmla="*/ 2365981 h 6286576"/>
              <a:gd name="connsiteX4049" fmla="*/ 5464643 w 6331249"/>
              <a:gd name="connsiteY4049" fmla="*/ 2296236 h 6286576"/>
              <a:gd name="connsiteX4050" fmla="*/ 5409318 w 6331249"/>
              <a:gd name="connsiteY4050" fmla="*/ 2279962 h 6286576"/>
              <a:gd name="connsiteX4051" fmla="*/ 5376541 w 6331249"/>
              <a:gd name="connsiteY4051" fmla="*/ 2317159 h 6286576"/>
              <a:gd name="connsiteX4052" fmla="*/ 5399787 w 6331249"/>
              <a:gd name="connsiteY4052" fmla="*/ 2369933 h 6286576"/>
              <a:gd name="connsiteX4053" fmla="*/ 5479520 w 6331249"/>
              <a:gd name="connsiteY4053" fmla="*/ 2439678 h 6286576"/>
              <a:gd name="connsiteX4054" fmla="*/ 5534846 w 6331249"/>
              <a:gd name="connsiteY4054" fmla="*/ 2455952 h 6286576"/>
              <a:gd name="connsiteX4055" fmla="*/ 5567623 w 6331249"/>
              <a:gd name="connsiteY4055" fmla="*/ 2418755 h 6286576"/>
              <a:gd name="connsiteX4056" fmla="*/ 5567623 w 6331249"/>
              <a:gd name="connsiteY4056" fmla="*/ 2418755 h 6286576"/>
              <a:gd name="connsiteX4057" fmla="*/ 4456469 w 6331249"/>
              <a:gd name="connsiteY4057" fmla="*/ 3473531 h 6286576"/>
              <a:gd name="connsiteX4058" fmla="*/ 4438802 w 6331249"/>
              <a:gd name="connsiteY4058" fmla="*/ 3418665 h 6286576"/>
              <a:gd name="connsiteX4059" fmla="*/ 4367437 w 6331249"/>
              <a:gd name="connsiteY4059" fmla="*/ 3341015 h 6286576"/>
              <a:gd name="connsiteX4060" fmla="*/ 4314204 w 6331249"/>
              <a:gd name="connsiteY4060" fmla="*/ 3319394 h 6286576"/>
              <a:gd name="connsiteX4061" fmla="*/ 4277941 w 6331249"/>
              <a:gd name="connsiteY4061" fmla="*/ 3353105 h 6286576"/>
              <a:gd name="connsiteX4062" fmla="*/ 4295608 w 6331249"/>
              <a:gd name="connsiteY4062" fmla="*/ 3407970 h 6286576"/>
              <a:gd name="connsiteX4063" fmla="*/ 4367902 w 6331249"/>
              <a:gd name="connsiteY4063" fmla="*/ 3485852 h 6286576"/>
              <a:gd name="connsiteX4064" fmla="*/ 4421135 w 6331249"/>
              <a:gd name="connsiteY4064" fmla="*/ 3507473 h 6286576"/>
              <a:gd name="connsiteX4065" fmla="*/ 4457399 w 6331249"/>
              <a:gd name="connsiteY4065" fmla="*/ 3473763 h 6286576"/>
              <a:gd name="connsiteX4066" fmla="*/ 4457399 w 6331249"/>
              <a:gd name="connsiteY4066" fmla="*/ 3473763 h 6286576"/>
              <a:gd name="connsiteX4067" fmla="*/ 4649410 w 6331249"/>
              <a:gd name="connsiteY4067" fmla="*/ 3717870 h 6286576"/>
              <a:gd name="connsiteX4068" fmla="*/ 4631743 w 6331249"/>
              <a:gd name="connsiteY4068" fmla="*/ 3663004 h 6286576"/>
              <a:gd name="connsiteX4069" fmla="*/ 4559448 w 6331249"/>
              <a:gd name="connsiteY4069" fmla="*/ 3585123 h 6286576"/>
              <a:gd name="connsiteX4070" fmla="*/ 4506215 w 6331249"/>
              <a:gd name="connsiteY4070" fmla="*/ 3563502 h 6286576"/>
              <a:gd name="connsiteX4071" fmla="*/ 4469952 w 6331249"/>
              <a:gd name="connsiteY4071" fmla="*/ 3597212 h 6286576"/>
              <a:gd name="connsiteX4072" fmla="*/ 4487619 w 6331249"/>
              <a:gd name="connsiteY4072" fmla="*/ 3652078 h 6286576"/>
              <a:gd name="connsiteX4073" fmla="*/ 4559913 w 6331249"/>
              <a:gd name="connsiteY4073" fmla="*/ 3729960 h 6286576"/>
              <a:gd name="connsiteX4074" fmla="*/ 4613147 w 6331249"/>
              <a:gd name="connsiteY4074" fmla="*/ 3751581 h 6286576"/>
              <a:gd name="connsiteX4075" fmla="*/ 4649410 w 6331249"/>
              <a:gd name="connsiteY4075" fmla="*/ 3717870 h 6286576"/>
              <a:gd name="connsiteX4076" fmla="*/ 4649410 w 6331249"/>
              <a:gd name="connsiteY4076" fmla="*/ 3717870 h 6286576"/>
              <a:gd name="connsiteX4077" fmla="*/ 4829333 w 6331249"/>
              <a:gd name="connsiteY4077" fmla="*/ 3950353 h 6286576"/>
              <a:gd name="connsiteX4078" fmla="*/ 4811666 w 6331249"/>
              <a:gd name="connsiteY4078" fmla="*/ 3895487 h 6286576"/>
              <a:gd name="connsiteX4079" fmla="*/ 4739371 w 6331249"/>
              <a:gd name="connsiteY4079" fmla="*/ 3817606 h 6286576"/>
              <a:gd name="connsiteX4080" fmla="*/ 4686139 w 6331249"/>
              <a:gd name="connsiteY4080" fmla="*/ 3795985 h 6286576"/>
              <a:gd name="connsiteX4081" fmla="*/ 4649875 w 6331249"/>
              <a:gd name="connsiteY4081" fmla="*/ 3829695 h 6286576"/>
              <a:gd name="connsiteX4082" fmla="*/ 4667542 w 6331249"/>
              <a:gd name="connsiteY4082" fmla="*/ 3884561 h 6286576"/>
              <a:gd name="connsiteX4083" fmla="*/ 4739371 w 6331249"/>
              <a:gd name="connsiteY4083" fmla="*/ 3961745 h 6286576"/>
              <a:gd name="connsiteX4084" fmla="*/ 4792604 w 6331249"/>
              <a:gd name="connsiteY4084" fmla="*/ 3983366 h 6286576"/>
              <a:gd name="connsiteX4085" fmla="*/ 4828868 w 6331249"/>
              <a:gd name="connsiteY4085" fmla="*/ 3949656 h 6286576"/>
              <a:gd name="connsiteX4086" fmla="*/ 4828868 w 6331249"/>
              <a:gd name="connsiteY4086" fmla="*/ 3949656 h 6286576"/>
              <a:gd name="connsiteX4087" fmla="*/ 5026458 w 6331249"/>
              <a:gd name="connsiteY4087" fmla="*/ 4182837 h 6286576"/>
              <a:gd name="connsiteX4088" fmla="*/ 5008791 w 6331249"/>
              <a:gd name="connsiteY4088" fmla="*/ 4127971 h 6286576"/>
              <a:gd name="connsiteX4089" fmla="*/ 4936497 w 6331249"/>
              <a:gd name="connsiteY4089" fmla="*/ 4050089 h 6286576"/>
              <a:gd name="connsiteX4090" fmla="*/ 4883264 w 6331249"/>
              <a:gd name="connsiteY4090" fmla="*/ 4028468 h 6286576"/>
              <a:gd name="connsiteX4091" fmla="*/ 4847000 w 6331249"/>
              <a:gd name="connsiteY4091" fmla="*/ 4062178 h 6286576"/>
              <a:gd name="connsiteX4092" fmla="*/ 4864667 w 6331249"/>
              <a:gd name="connsiteY4092" fmla="*/ 4117044 h 6286576"/>
              <a:gd name="connsiteX4093" fmla="*/ 4936962 w 6331249"/>
              <a:gd name="connsiteY4093" fmla="*/ 4194926 h 6286576"/>
              <a:gd name="connsiteX4094" fmla="*/ 4990194 w 6331249"/>
              <a:gd name="connsiteY4094" fmla="*/ 4216547 h 6286576"/>
              <a:gd name="connsiteX4095" fmla="*/ 5026458 w 6331249"/>
              <a:gd name="connsiteY4095" fmla="*/ 4182837 h 6286576"/>
              <a:gd name="connsiteX4096" fmla="*/ 5026458 w 6331249"/>
              <a:gd name="connsiteY4096" fmla="*/ 4182837 h 6286576"/>
              <a:gd name="connsiteX4097" fmla="*/ 5270772 w 6331249"/>
              <a:gd name="connsiteY4097" fmla="*/ 4316980 h 6286576"/>
              <a:gd name="connsiteX4098" fmla="*/ 5233579 w 6331249"/>
              <a:gd name="connsiteY4098" fmla="*/ 4273040 h 6286576"/>
              <a:gd name="connsiteX4099" fmla="*/ 5137109 w 6331249"/>
              <a:gd name="connsiteY4099" fmla="*/ 4228869 h 6286576"/>
              <a:gd name="connsiteX4100" fmla="*/ 5079459 w 6331249"/>
              <a:gd name="connsiteY4100" fmla="*/ 4228869 h 6286576"/>
              <a:gd name="connsiteX4101" fmla="*/ 5058770 w 6331249"/>
              <a:gd name="connsiteY4101" fmla="*/ 4273970 h 6286576"/>
              <a:gd name="connsiteX4102" fmla="*/ 5095963 w 6331249"/>
              <a:gd name="connsiteY4102" fmla="*/ 4317910 h 6286576"/>
              <a:gd name="connsiteX4103" fmla="*/ 5192434 w 6331249"/>
              <a:gd name="connsiteY4103" fmla="*/ 4362081 h 6286576"/>
              <a:gd name="connsiteX4104" fmla="*/ 5250084 w 6331249"/>
              <a:gd name="connsiteY4104" fmla="*/ 4362081 h 6286576"/>
              <a:gd name="connsiteX4105" fmla="*/ 5270772 w 6331249"/>
              <a:gd name="connsiteY4105" fmla="*/ 4316980 h 6286576"/>
              <a:gd name="connsiteX4106" fmla="*/ 5270772 w 6331249"/>
              <a:gd name="connsiteY4106" fmla="*/ 4316980 h 6286576"/>
              <a:gd name="connsiteX4107" fmla="*/ 4843281 w 6331249"/>
              <a:gd name="connsiteY4107" fmla="*/ 3217799 h 6286576"/>
              <a:gd name="connsiteX4108" fmla="*/ 4828171 w 6331249"/>
              <a:gd name="connsiteY4108" fmla="*/ 3162236 h 6286576"/>
              <a:gd name="connsiteX4109" fmla="*/ 4758433 w 6331249"/>
              <a:gd name="connsiteY4109" fmla="*/ 3081332 h 6286576"/>
              <a:gd name="connsiteX4110" fmla="*/ 4706130 w 6331249"/>
              <a:gd name="connsiteY4110" fmla="*/ 3058083 h 6286576"/>
              <a:gd name="connsiteX4111" fmla="*/ 4668471 w 6331249"/>
              <a:gd name="connsiteY4111" fmla="*/ 3090166 h 6286576"/>
              <a:gd name="connsiteX4112" fmla="*/ 4683582 w 6331249"/>
              <a:gd name="connsiteY4112" fmla="*/ 3145729 h 6286576"/>
              <a:gd name="connsiteX4113" fmla="*/ 4753319 w 6331249"/>
              <a:gd name="connsiteY4113" fmla="*/ 3226634 h 6286576"/>
              <a:gd name="connsiteX4114" fmla="*/ 4805622 w 6331249"/>
              <a:gd name="connsiteY4114" fmla="*/ 3249882 h 6286576"/>
              <a:gd name="connsiteX4115" fmla="*/ 4843281 w 6331249"/>
              <a:gd name="connsiteY4115" fmla="*/ 3217799 h 6286576"/>
              <a:gd name="connsiteX4116" fmla="*/ 4843281 w 6331249"/>
              <a:gd name="connsiteY4116" fmla="*/ 3217799 h 6286576"/>
              <a:gd name="connsiteX4117" fmla="*/ 5040406 w 6331249"/>
              <a:gd name="connsiteY4117" fmla="*/ 3450282 h 6286576"/>
              <a:gd name="connsiteX4118" fmla="*/ 5025296 w 6331249"/>
              <a:gd name="connsiteY4118" fmla="*/ 3394719 h 6286576"/>
              <a:gd name="connsiteX4119" fmla="*/ 4955558 w 6331249"/>
              <a:gd name="connsiteY4119" fmla="*/ 3313815 h 6286576"/>
              <a:gd name="connsiteX4120" fmla="*/ 4903255 w 6331249"/>
              <a:gd name="connsiteY4120" fmla="*/ 3290567 h 6286576"/>
              <a:gd name="connsiteX4121" fmla="*/ 4865596 w 6331249"/>
              <a:gd name="connsiteY4121" fmla="*/ 3322649 h 6286576"/>
              <a:gd name="connsiteX4122" fmla="*/ 4880707 w 6331249"/>
              <a:gd name="connsiteY4122" fmla="*/ 3378212 h 6286576"/>
              <a:gd name="connsiteX4123" fmla="*/ 4950444 w 6331249"/>
              <a:gd name="connsiteY4123" fmla="*/ 3459117 h 6286576"/>
              <a:gd name="connsiteX4124" fmla="*/ 5002747 w 6331249"/>
              <a:gd name="connsiteY4124" fmla="*/ 3482365 h 6286576"/>
              <a:gd name="connsiteX4125" fmla="*/ 5040406 w 6331249"/>
              <a:gd name="connsiteY4125" fmla="*/ 3450282 h 6286576"/>
              <a:gd name="connsiteX4126" fmla="*/ 5040406 w 6331249"/>
              <a:gd name="connsiteY4126" fmla="*/ 3450282 h 6286576"/>
              <a:gd name="connsiteX4127" fmla="*/ 5237531 w 6331249"/>
              <a:gd name="connsiteY4127" fmla="*/ 3690438 h 6286576"/>
              <a:gd name="connsiteX4128" fmla="*/ 5222421 w 6331249"/>
              <a:gd name="connsiteY4128" fmla="*/ 3634874 h 6286576"/>
              <a:gd name="connsiteX4129" fmla="*/ 5152683 w 6331249"/>
              <a:gd name="connsiteY4129" fmla="*/ 3553970 h 6286576"/>
              <a:gd name="connsiteX4130" fmla="*/ 5100380 w 6331249"/>
              <a:gd name="connsiteY4130" fmla="*/ 3530722 h 6286576"/>
              <a:gd name="connsiteX4131" fmla="*/ 5062722 w 6331249"/>
              <a:gd name="connsiteY4131" fmla="*/ 3562804 h 6286576"/>
              <a:gd name="connsiteX4132" fmla="*/ 5077832 w 6331249"/>
              <a:gd name="connsiteY4132" fmla="*/ 3618368 h 6286576"/>
              <a:gd name="connsiteX4133" fmla="*/ 5147569 w 6331249"/>
              <a:gd name="connsiteY4133" fmla="*/ 3699272 h 6286576"/>
              <a:gd name="connsiteX4134" fmla="*/ 5199872 w 6331249"/>
              <a:gd name="connsiteY4134" fmla="*/ 3722520 h 6286576"/>
              <a:gd name="connsiteX4135" fmla="*/ 5237531 w 6331249"/>
              <a:gd name="connsiteY4135" fmla="*/ 3690438 h 6286576"/>
              <a:gd name="connsiteX4136" fmla="*/ 5237531 w 6331249"/>
              <a:gd name="connsiteY4136" fmla="*/ 3690438 h 6286576"/>
              <a:gd name="connsiteX4137" fmla="*/ 5435353 w 6331249"/>
              <a:gd name="connsiteY4137" fmla="*/ 3901765 h 6286576"/>
              <a:gd name="connsiteX4138" fmla="*/ 5413502 w 6331249"/>
              <a:gd name="connsiteY4138" fmla="*/ 3847364 h 6286576"/>
              <a:gd name="connsiteX4139" fmla="*/ 5335164 w 6331249"/>
              <a:gd name="connsiteY4139" fmla="*/ 3775759 h 6286576"/>
              <a:gd name="connsiteX4140" fmla="*/ 5280303 w 6331249"/>
              <a:gd name="connsiteY4140" fmla="*/ 3758555 h 6286576"/>
              <a:gd name="connsiteX4141" fmla="*/ 5246829 w 6331249"/>
              <a:gd name="connsiteY4141" fmla="*/ 3795055 h 6286576"/>
              <a:gd name="connsiteX4142" fmla="*/ 5268913 w 6331249"/>
              <a:gd name="connsiteY4142" fmla="*/ 3848293 h 6286576"/>
              <a:gd name="connsiteX4143" fmla="*/ 5347251 w 6331249"/>
              <a:gd name="connsiteY4143" fmla="*/ 3919898 h 6286576"/>
              <a:gd name="connsiteX4144" fmla="*/ 5402112 w 6331249"/>
              <a:gd name="connsiteY4144" fmla="*/ 3937102 h 6286576"/>
              <a:gd name="connsiteX4145" fmla="*/ 5435586 w 6331249"/>
              <a:gd name="connsiteY4145" fmla="*/ 3900602 h 6286576"/>
              <a:gd name="connsiteX4146" fmla="*/ 5435586 w 6331249"/>
              <a:gd name="connsiteY4146" fmla="*/ 3900602 h 6286576"/>
              <a:gd name="connsiteX4147" fmla="*/ 5669440 w 6331249"/>
              <a:gd name="connsiteY4147" fmla="*/ 4087751 h 6286576"/>
              <a:gd name="connsiteX4148" fmla="*/ 5638058 w 6331249"/>
              <a:gd name="connsiteY4148" fmla="*/ 4039627 h 6286576"/>
              <a:gd name="connsiteX4149" fmla="*/ 5547863 w 6331249"/>
              <a:gd name="connsiteY4149" fmla="*/ 3983599 h 6286576"/>
              <a:gd name="connsiteX4150" fmla="*/ 5490679 w 6331249"/>
              <a:gd name="connsiteY4150" fmla="*/ 3976624 h 6286576"/>
              <a:gd name="connsiteX4151" fmla="*/ 5464643 w 6331249"/>
              <a:gd name="connsiteY4151" fmla="*/ 4018704 h 6286576"/>
              <a:gd name="connsiteX4152" fmla="*/ 5496025 w 6331249"/>
              <a:gd name="connsiteY4152" fmla="*/ 4066828 h 6286576"/>
              <a:gd name="connsiteX4153" fmla="*/ 5586219 w 6331249"/>
              <a:gd name="connsiteY4153" fmla="*/ 4122856 h 6286576"/>
              <a:gd name="connsiteX4154" fmla="*/ 5643404 w 6331249"/>
              <a:gd name="connsiteY4154" fmla="*/ 4129830 h 6286576"/>
              <a:gd name="connsiteX4155" fmla="*/ 5669440 w 6331249"/>
              <a:gd name="connsiteY4155" fmla="*/ 4087751 h 6286576"/>
              <a:gd name="connsiteX4156" fmla="*/ 5669440 w 6331249"/>
              <a:gd name="connsiteY4156" fmla="*/ 4087751 h 6286576"/>
              <a:gd name="connsiteX4157" fmla="*/ 5234741 w 6331249"/>
              <a:gd name="connsiteY4157" fmla="*/ 2873724 h 6286576"/>
              <a:gd name="connsiteX4158" fmla="*/ 5211495 w 6331249"/>
              <a:gd name="connsiteY4158" fmla="*/ 2812116 h 6286576"/>
              <a:gd name="connsiteX4159" fmla="*/ 5126183 w 6331249"/>
              <a:gd name="connsiteY4159" fmla="*/ 2726562 h 6286576"/>
              <a:gd name="connsiteX4160" fmla="*/ 5064582 w 6331249"/>
              <a:gd name="connsiteY4160" fmla="*/ 2703314 h 6286576"/>
              <a:gd name="connsiteX4161" fmla="*/ 5024599 w 6331249"/>
              <a:gd name="connsiteY4161" fmla="*/ 2743069 h 6286576"/>
              <a:gd name="connsiteX4162" fmla="*/ 5047845 w 6331249"/>
              <a:gd name="connsiteY4162" fmla="*/ 2804677 h 6286576"/>
              <a:gd name="connsiteX4163" fmla="*/ 5133157 w 6331249"/>
              <a:gd name="connsiteY4163" fmla="*/ 2890231 h 6286576"/>
              <a:gd name="connsiteX4164" fmla="*/ 5194758 w 6331249"/>
              <a:gd name="connsiteY4164" fmla="*/ 2913479 h 6286576"/>
              <a:gd name="connsiteX4165" fmla="*/ 5234741 w 6331249"/>
              <a:gd name="connsiteY4165" fmla="*/ 2873724 h 6286576"/>
              <a:gd name="connsiteX4166" fmla="*/ 5234741 w 6331249"/>
              <a:gd name="connsiteY4166" fmla="*/ 2873724 h 6286576"/>
              <a:gd name="connsiteX4167" fmla="*/ 5434423 w 6331249"/>
              <a:gd name="connsiteY4167" fmla="*/ 3099465 h 6286576"/>
              <a:gd name="connsiteX4168" fmla="*/ 5418616 w 6331249"/>
              <a:gd name="connsiteY4168" fmla="*/ 3044134 h 6286576"/>
              <a:gd name="connsiteX4169" fmla="*/ 5348879 w 6331249"/>
              <a:gd name="connsiteY4169" fmla="*/ 2964160 h 6286576"/>
              <a:gd name="connsiteX4170" fmla="*/ 5297273 w 6331249"/>
              <a:gd name="connsiteY4170" fmla="*/ 2938819 h 6286576"/>
              <a:gd name="connsiteX4171" fmla="*/ 5259847 w 6331249"/>
              <a:gd name="connsiteY4171" fmla="*/ 2971367 h 6286576"/>
              <a:gd name="connsiteX4172" fmla="*/ 5275654 w 6331249"/>
              <a:gd name="connsiteY4172" fmla="*/ 3026698 h 6286576"/>
              <a:gd name="connsiteX4173" fmla="*/ 5345392 w 6331249"/>
              <a:gd name="connsiteY4173" fmla="*/ 3106672 h 6286576"/>
              <a:gd name="connsiteX4174" fmla="*/ 5397927 w 6331249"/>
              <a:gd name="connsiteY4174" fmla="*/ 3129921 h 6286576"/>
              <a:gd name="connsiteX4175" fmla="*/ 5435353 w 6331249"/>
              <a:gd name="connsiteY4175" fmla="*/ 3097373 h 6286576"/>
              <a:gd name="connsiteX4176" fmla="*/ 5435353 w 6331249"/>
              <a:gd name="connsiteY4176" fmla="*/ 3097373 h 6286576"/>
              <a:gd name="connsiteX4177" fmla="*/ 5631549 w 6331249"/>
              <a:gd name="connsiteY4177" fmla="*/ 3339621 h 6286576"/>
              <a:gd name="connsiteX4178" fmla="*/ 5615742 w 6331249"/>
              <a:gd name="connsiteY4178" fmla="*/ 3284289 h 6286576"/>
              <a:gd name="connsiteX4179" fmla="*/ 5546004 w 6331249"/>
              <a:gd name="connsiteY4179" fmla="*/ 3204315 h 6286576"/>
              <a:gd name="connsiteX4180" fmla="*/ 5493468 w 6331249"/>
              <a:gd name="connsiteY4180" fmla="*/ 3181067 h 6286576"/>
              <a:gd name="connsiteX4181" fmla="*/ 5456042 w 6331249"/>
              <a:gd name="connsiteY4181" fmla="*/ 3213615 h 6286576"/>
              <a:gd name="connsiteX4182" fmla="*/ 5471850 w 6331249"/>
              <a:gd name="connsiteY4182" fmla="*/ 3268945 h 6286576"/>
              <a:gd name="connsiteX4183" fmla="*/ 5541587 w 6331249"/>
              <a:gd name="connsiteY4183" fmla="*/ 3348920 h 6286576"/>
              <a:gd name="connsiteX4184" fmla="*/ 5594122 w 6331249"/>
              <a:gd name="connsiteY4184" fmla="*/ 3372168 h 6286576"/>
              <a:gd name="connsiteX4185" fmla="*/ 5631549 w 6331249"/>
              <a:gd name="connsiteY4185" fmla="*/ 3339621 h 6286576"/>
              <a:gd name="connsiteX4186" fmla="*/ 5631549 w 6331249"/>
              <a:gd name="connsiteY4186" fmla="*/ 3339621 h 6286576"/>
              <a:gd name="connsiteX4187" fmla="*/ 5816121 w 6331249"/>
              <a:gd name="connsiteY4187" fmla="*/ 3589772 h 6286576"/>
              <a:gd name="connsiteX4188" fmla="*/ 5800314 w 6331249"/>
              <a:gd name="connsiteY4188" fmla="*/ 3534441 h 6286576"/>
              <a:gd name="connsiteX4189" fmla="*/ 5730576 w 6331249"/>
              <a:gd name="connsiteY4189" fmla="*/ 3454467 h 6286576"/>
              <a:gd name="connsiteX4190" fmla="*/ 5678040 w 6331249"/>
              <a:gd name="connsiteY4190" fmla="*/ 3431219 h 6286576"/>
              <a:gd name="connsiteX4191" fmla="*/ 5640614 w 6331249"/>
              <a:gd name="connsiteY4191" fmla="*/ 3463766 h 6286576"/>
              <a:gd name="connsiteX4192" fmla="*/ 5656422 w 6331249"/>
              <a:gd name="connsiteY4192" fmla="*/ 3519098 h 6286576"/>
              <a:gd name="connsiteX4193" fmla="*/ 5726160 w 6331249"/>
              <a:gd name="connsiteY4193" fmla="*/ 3599071 h 6286576"/>
              <a:gd name="connsiteX4194" fmla="*/ 5778695 w 6331249"/>
              <a:gd name="connsiteY4194" fmla="*/ 3622320 h 6286576"/>
              <a:gd name="connsiteX4195" fmla="*/ 5816121 w 6331249"/>
              <a:gd name="connsiteY4195" fmla="*/ 3589772 h 6286576"/>
              <a:gd name="connsiteX4196" fmla="*/ 5816121 w 6331249"/>
              <a:gd name="connsiteY4196" fmla="*/ 3589772 h 6286576"/>
              <a:gd name="connsiteX4197" fmla="*/ 6033702 w 6331249"/>
              <a:gd name="connsiteY4197" fmla="*/ 3824580 h 6286576"/>
              <a:gd name="connsiteX4198" fmla="*/ 6015803 w 6331249"/>
              <a:gd name="connsiteY4198" fmla="*/ 3769947 h 6286576"/>
              <a:gd name="connsiteX4199" fmla="*/ 5943276 w 6331249"/>
              <a:gd name="connsiteY4199" fmla="*/ 3692530 h 6286576"/>
              <a:gd name="connsiteX4200" fmla="*/ 5889810 w 6331249"/>
              <a:gd name="connsiteY4200" fmla="*/ 3671141 h 6286576"/>
              <a:gd name="connsiteX4201" fmla="*/ 5853779 w 6331249"/>
              <a:gd name="connsiteY4201" fmla="*/ 3705084 h 6286576"/>
              <a:gd name="connsiteX4202" fmla="*/ 5871678 w 6331249"/>
              <a:gd name="connsiteY4202" fmla="*/ 3759717 h 6286576"/>
              <a:gd name="connsiteX4203" fmla="*/ 5944205 w 6331249"/>
              <a:gd name="connsiteY4203" fmla="*/ 3837134 h 6286576"/>
              <a:gd name="connsiteX4204" fmla="*/ 5997671 w 6331249"/>
              <a:gd name="connsiteY4204" fmla="*/ 3858523 h 6286576"/>
              <a:gd name="connsiteX4205" fmla="*/ 6033702 w 6331249"/>
              <a:gd name="connsiteY4205" fmla="*/ 3824580 h 6286576"/>
              <a:gd name="connsiteX4206" fmla="*/ 6033702 w 6331249"/>
              <a:gd name="connsiteY4206" fmla="*/ 3824580 h 6286576"/>
              <a:gd name="connsiteX4207" fmla="*/ 6245007 w 6331249"/>
              <a:gd name="connsiteY4207" fmla="*/ 3483527 h 6286576"/>
              <a:gd name="connsiteX4208" fmla="*/ 6246867 w 6331249"/>
              <a:gd name="connsiteY4208" fmla="*/ 3426104 h 6286576"/>
              <a:gd name="connsiteX4209" fmla="*/ 6205024 w 6331249"/>
              <a:gd name="connsiteY4209" fmla="*/ 3328461 h 6286576"/>
              <a:gd name="connsiteX4210" fmla="*/ 6162020 w 6331249"/>
              <a:gd name="connsiteY4210" fmla="*/ 3290102 h 6286576"/>
              <a:gd name="connsiteX4211" fmla="*/ 6115528 w 6331249"/>
              <a:gd name="connsiteY4211" fmla="*/ 3309630 h 6286576"/>
              <a:gd name="connsiteX4212" fmla="*/ 6113668 w 6331249"/>
              <a:gd name="connsiteY4212" fmla="*/ 3367053 h 6286576"/>
              <a:gd name="connsiteX4213" fmla="*/ 6155511 w 6331249"/>
              <a:gd name="connsiteY4213" fmla="*/ 3464696 h 6286576"/>
              <a:gd name="connsiteX4214" fmla="*/ 6198516 w 6331249"/>
              <a:gd name="connsiteY4214" fmla="*/ 3503056 h 6286576"/>
              <a:gd name="connsiteX4215" fmla="*/ 6245007 w 6331249"/>
              <a:gd name="connsiteY4215" fmla="*/ 3483527 h 6286576"/>
              <a:gd name="connsiteX4216" fmla="*/ 6245007 w 6331249"/>
              <a:gd name="connsiteY4216" fmla="*/ 3483527 h 6286576"/>
              <a:gd name="connsiteX4217" fmla="*/ 6124361 w 6331249"/>
              <a:gd name="connsiteY4217" fmla="*/ 3189669 h 6286576"/>
              <a:gd name="connsiteX4218" fmla="*/ 6116690 w 6331249"/>
              <a:gd name="connsiteY4218" fmla="*/ 3132710 h 6286576"/>
              <a:gd name="connsiteX4219" fmla="*/ 6059273 w 6331249"/>
              <a:gd name="connsiteY4219" fmla="*/ 3043437 h 6286576"/>
              <a:gd name="connsiteX4220" fmla="*/ 6010456 w 6331249"/>
              <a:gd name="connsiteY4220" fmla="*/ 3012749 h 6286576"/>
              <a:gd name="connsiteX4221" fmla="*/ 5968847 w 6331249"/>
              <a:gd name="connsiteY4221" fmla="*/ 3039485 h 6286576"/>
              <a:gd name="connsiteX4222" fmla="*/ 5976518 w 6331249"/>
              <a:gd name="connsiteY4222" fmla="*/ 3096443 h 6286576"/>
              <a:gd name="connsiteX4223" fmla="*/ 6033935 w 6331249"/>
              <a:gd name="connsiteY4223" fmla="*/ 3185716 h 6286576"/>
              <a:gd name="connsiteX4224" fmla="*/ 6082519 w 6331249"/>
              <a:gd name="connsiteY4224" fmla="*/ 3216404 h 6286576"/>
              <a:gd name="connsiteX4225" fmla="*/ 6124129 w 6331249"/>
              <a:gd name="connsiteY4225" fmla="*/ 3189669 h 6286576"/>
              <a:gd name="connsiteX4226" fmla="*/ 6124129 w 6331249"/>
              <a:gd name="connsiteY4226" fmla="*/ 3189669 h 6286576"/>
              <a:gd name="connsiteX4227" fmla="*/ 5952574 w 6331249"/>
              <a:gd name="connsiteY4227" fmla="*/ 2912549 h 6286576"/>
              <a:gd name="connsiteX4228" fmla="*/ 5944903 w 6331249"/>
              <a:gd name="connsiteY4228" fmla="*/ 2855590 h 6286576"/>
              <a:gd name="connsiteX4229" fmla="*/ 5887486 w 6331249"/>
              <a:gd name="connsiteY4229" fmla="*/ 2766317 h 6286576"/>
              <a:gd name="connsiteX4230" fmla="*/ 5838670 w 6331249"/>
              <a:gd name="connsiteY4230" fmla="*/ 2735629 h 6286576"/>
              <a:gd name="connsiteX4231" fmla="*/ 5797059 w 6331249"/>
              <a:gd name="connsiteY4231" fmla="*/ 2762365 h 6286576"/>
              <a:gd name="connsiteX4232" fmla="*/ 5804730 w 6331249"/>
              <a:gd name="connsiteY4232" fmla="*/ 2819323 h 6286576"/>
              <a:gd name="connsiteX4233" fmla="*/ 5862148 w 6331249"/>
              <a:gd name="connsiteY4233" fmla="*/ 2908597 h 6286576"/>
              <a:gd name="connsiteX4234" fmla="*/ 5910964 w 6331249"/>
              <a:gd name="connsiteY4234" fmla="*/ 2938819 h 6286576"/>
              <a:gd name="connsiteX4235" fmla="*/ 5952574 w 6331249"/>
              <a:gd name="connsiteY4235" fmla="*/ 2912084 h 6286576"/>
              <a:gd name="connsiteX4236" fmla="*/ 5952574 w 6331249"/>
              <a:gd name="connsiteY4236" fmla="*/ 2912084 h 6286576"/>
              <a:gd name="connsiteX4237" fmla="*/ 5775905 w 6331249"/>
              <a:gd name="connsiteY4237" fmla="*/ 2638451 h 6286576"/>
              <a:gd name="connsiteX4238" fmla="*/ 5757774 w 6331249"/>
              <a:gd name="connsiteY4238" fmla="*/ 2583818 h 6286576"/>
              <a:gd name="connsiteX4239" fmla="*/ 5685014 w 6331249"/>
              <a:gd name="connsiteY4239" fmla="*/ 2506633 h 6286576"/>
              <a:gd name="connsiteX4240" fmla="*/ 5631549 w 6331249"/>
              <a:gd name="connsiteY4240" fmla="*/ 2485245 h 6286576"/>
              <a:gd name="connsiteX4241" fmla="*/ 5595517 w 6331249"/>
              <a:gd name="connsiteY4241" fmla="*/ 2519187 h 6286576"/>
              <a:gd name="connsiteX4242" fmla="*/ 5613649 w 6331249"/>
              <a:gd name="connsiteY4242" fmla="*/ 2573821 h 6286576"/>
              <a:gd name="connsiteX4243" fmla="*/ 5686409 w 6331249"/>
              <a:gd name="connsiteY4243" fmla="*/ 2651005 h 6286576"/>
              <a:gd name="connsiteX4244" fmla="*/ 5739875 w 6331249"/>
              <a:gd name="connsiteY4244" fmla="*/ 2672394 h 6286576"/>
              <a:gd name="connsiteX4245" fmla="*/ 5775905 w 6331249"/>
              <a:gd name="connsiteY4245" fmla="*/ 2638451 h 6286576"/>
              <a:gd name="connsiteX4246" fmla="*/ 5775905 w 6331249"/>
              <a:gd name="connsiteY4246" fmla="*/ 2638451 h 6286576"/>
              <a:gd name="connsiteX4247" fmla="*/ 3962726 w 6331249"/>
              <a:gd name="connsiteY4247" fmla="*/ 1484405 h 6286576"/>
              <a:gd name="connsiteX4248" fmla="*/ 3920419 w 6331249"/>
              <a:gd name="connsiteY4248" fmla="*/ 1464644 h 6286576"/>
              <a:gd name="connsiteX4249" fmla="*/ 3834177 w 6331249"/>
              <a:gd name="connsiteY4249" fmla="*/ 1464644 h 6286576"/>
              <a:gd name="connsiteX4250" fmla="*/ 3791869 w 6331249"/>
              <a:gd name="connsiteY4250" fmla="*/ 1484405 h 6286576"/>
              <a:gd name="connsiteX4251" fmla="*/ 3791869 w 6331249"/>
              <a:gd name="connsiteY4251" fmla="*/ 1524624 h 6286576"/>
              <a:gd name="connsiteX4252" fmla="*/ 3834177 w 6331249"/>
              <a:gd name="connsiteY4252" fmla="*/ 1544385 h 6286576"/>
              <a:gd name="connsiteX4253" fmla="*/ 3920419 w 6331249"/>
              <a:gd name="connsiteY4253" fmla="*/ 1544385 h 6286576"/>
              <a:gd name="connsiteX4254" fmla="*/ 3962726 w 6331249"/>
              <a:gd name="connsiteY4254" fmla="*/ 1524624 h 6286576"/>
              <a:gd name="connsiteX4255" fmla="*/ 3962726 w 6331249"/>
              <a:gd name="connsiteY4255" fmla="*/ 1484405 h 6286576"/>
              <a:gd name="connsiteX4256" fmla="*/ 3962726 w 6331249"/>
              <a:gd name="connsiteY4256" fmla="*/ 1484405 h 6286576"/>
              <a:gd name="connsiteX4257" fmla="*/ 3707021 w 6331249"/>
              <a:gd name="connsiteY4257" fmla="*/ 1497191 h 6286576"/>
              <a:gd name="connsiteX4258" fmla="*/ 3664714 w 6331249"/>
              <a:gd name="connsiteY4258" fmla="*/ 1477430 h 6286576"/>
              <a:gd name="connsiteX4259" fmla="*/ 3578472 w 6331249"/>
              <a:gd name="connsiteY4259" fmla="*/ 1477430 h 6286576"/>
              <a:gd name="connsiteX4260" fmla="*/ 3536164 w 6331249"/>
              <a:gd name="connsiteY4260" fmla="*/ 1497191 h 6286576"/>
              <a:gd name="connsiteX4261" fmla="*/ 3536164 w 6331249"/>
              <a:gd name="connsiteY4261" fmla="*/ 1537411 h 6286576"/>
              <a:gd name="connsiteX4262" fmla="*/ 3578472 w 6331249"/>
              <a:gd name="connsiteY4262" fmla="*/ 1557172 h 6286576"/>
              <a:gd name="connsiteX4263" fmla="*/ 3664714 w 6331249"/>
              <a:gd name="connsiteY4263" fmla="*/ 1557172 h 6286576"/>
              <a:gd name="connsiteX4264" fmla="*/ 3707021 w 6331249"/>
              <a:gd name="connsiteY4264" fmla="*/ 1537411 h 6286576"/>
              <a:gd name="connsiteX4265" fmla="*/ 3707021 w 6331249"/>
              <a:gd name="connsiteY4265" fmla="*/ 1497191 h 6286576"/>
              <a:gd name="connsiteX4266" fmla="*/ 3707021 w 6331249"/>
              <a:gd name="connsiteY4266" fmla="*/ 1497191 h 6286576"/>
              <a:gd name="connsiteX4267" fmla="*/ 3165625 w 6331249"/>
              <a:gd name="connsiteY4267" fmla="*/ 3059711 h 6286576"/>
              <a:gd name="connsiteX4268" fmla="*/ 3173063 w 6331249"/>
              <a:gd name="connsiteY4268" fmla="*/ 3054364 h 6286576"/>
              <a:gd name="connsiteX4269" fmla="*/ 3182594 w 6331249"/>
              <a:gd name="connsiteY4269" fmla="*/ 3047621 h 6286576"/>
              <a:gd name="connsiteX4270" fmla="*/ 3191893 w 6331249"/>
              <a:gd name="connsiteY4270" fmla="*/ 3041345 h 6286576"/>
              <a:gd name="connsiteX4271" fmla="*/ 3200726 w 6331249"/>
              <a:gd name="connsiteY4271" fmla="*/ 3035533 h 6286576"/>
              <a:gd name="connsiteX4272" fmla="*/ 3209327 w 6331249"/>
              <a:gd name="connsiteY4272" fmla="*/ 3029953 h 6286576"/>
              <a:gd name="connsiteX4273" fmla="*/ 3217696 w 6331249"/>
              <a:gd name="connsiteY4273" fmla="*/ 3024838 h 6286576"/>
              <a:gd name="connsiteX4274" fmla="*/ 3225832 w 6331249"/>
              <a:gd name="connsiteY4274" fmla="*/ 3020189 h 6286576"/>
              <a:gd name="connsiteX4275" fmla="*/ 3233735 w 6331249"/>
              <a:gd name="connsiteY4275" fmla="*/ 3015771 h 6286576"/>
              <a:gd name="connsiteX4276" fmla="*/ 3241639 w 6331249"/>
              <a:gd name="connsiteY4276" fmla="*/ 3011819 h 6286576"/>
              <a:gd name="connsiteX4277" fmla="*/ 3249543 w 6331249"/>
              <a:gd name="connsiteY4277" fmla="*/ 3008332 h 6286576"/>
              <a:gd name="connsiteX4278" fmla="*/ 3257446 w 6331249"/>
              <a:gd name="connsiteY4278" fmla="*/ 3005310 h 6286576"/>
              <a:gd name="connsiteX4279" fmla="*/ 3265582 w 6331249"/>
              <a:gd name="connsiteY4279" fmla="*/ 3002752 h 6286576"/>
              <a:gd name="connsiteX4280" fmla="*/ 3273718 w 6331249"/>
              <a:gd name="connsiteY4280" fmla="*/ 3000427 h 6286576"/>
              <a:gd name="connsiteX4281" fmla="*/ 3281854 w 6331249"/>
              <a:gd name="connsiteY4281" fmla="*/ 2998568 h 6286576"/>
              <a:gd name="connsiteX4282" fmla="*/ 3290223 w 6331249"/>
              <a:gd name="connsiteY4282" fmla="*/ 2997173 h 6286576"/>
              <a:gd name="connsiteX4283" fmla="*/ 3298591 w 6331249"/>
              <a:gd name="connsiteY4283" fmla="*/ 2997173 h 6286576"/>
              <a:gd name="connsiteX4284" fmla="*/ 3307192 w 6331249"/>
              <a:gd name="connsiteY4284" fmla="*/ 2997173 h 6286576"/>
              <a:gd name="connsiteX4285" fmla="*/ 3324859 w 6331249"/>
              <a:gd name="connsiteY4285" fmla="*/ 2997173 h 6286576"/>
              <a:gd name="connsiteX4286" fmla="*/ 3333925 w 6331249"/>
              <a:gd name="connsiteY4286" fmla="*/ 2997173 h 6286576"/>
              <a:gd name="connsiteX4287" fmla="*/ 3343224 w 6331249"/>
              <a:gd name="connsiteY4287" fmla="*/ 2997173 h 6286576"/>
              <a:gd name="connsiteX4288" fmla="*/ 3352987 w 6331249"/>
              <a:gd name="connsiteY4288" fmla="*/ 2997173 h 6286576"/>
              <a:gd name="connsiteX4289" fmla="*/ 3362982 w 6331249"/>
              <a:gd name="connsiteY4289" fmla="*/ 2998568 h 6286576"/>
              <a:gd name="connsiteX4290" fmla="*/ 3373443 w 6331249"/>
              <a:gd name="connsiteY4290" fmla="*/ 3000195 h 6286576"/>
              <a:gd name="connsiteX4291" fmla="*/ 3384601 w 6331249"/>
              <a:gd name="connsiteY4291" fmla="*/ 3002055 h 6286576"/>
              <a:gd name="connsiteX4292" fmla="*/ 3396224 w 6331249"/>
              <a:gd name="connsiteY4292" fmla="*/ 3004147 h 6286576"/>
              <a:gd name="connsiteX4293" fmla="*/ 3408544 w 6331249"/>
              <a:gd name="connsiteY4293" fmla="*/ 3006472 h 6286576"/>
              <a:gd name="connsiteX4294" fmla="*/ 3421562 w 6331249"/>
              <a:gd name="connsiteY4294" fmla="*/ 3009029 h 6286576"/>
              <a:gd name="connsiteX4295" fmla="*/ 3430163 w 6331249"/>
              <a:gd name="connsiteY4295" fmla="*/ 3010657 h 6286576"/>
              <a:gd name="connsiteX4296" fmla="*/ 3433650 w 6331249"/>
              <a:gd name="connsiteY4296" fmla="*/ 3004845 h 6286576"/>
              <a:gd name="connsiteX4297" fmla="*/ 3440159 w 6331249"/>
              <a:gd name="connsiteY4297" fmla="*/ 2994151 h 6286576"/>
              <a:gd name="connsiteX4298" fmla="*/ 3446435 w 6331249"/>
              <a:gd name="connsiteY4298" fmla="*/ 2984154 h 6286576"/>
              <a:gd name="connsiteX4299" fmla="*/ 3452479 w 6331249"/>
              <a:gd name="connsiteY4299" fmla="*/ 2974854 h 6286576"/>
              <a:gd name="connsiteX4300" fmla="*/ 3458291 w 6331249"/>
              <a:gd name="connsiteY4300" fmla="*/ 2966020 h 6286576"/>
              <a:gd name="connsiteX4301" fmla="*/ 3464102 w 6331249"/>
              <a:gd name="connsiteY4301" fmla="*/ 2957651 h 6286576"/>
              <a:gd name="connsiteX4302" fmla="*/ 3469914 w 6331249"/>
              <a:gd name="connsiteY4302" fmla="*/ 2949746 h 6286576"/>
              <a:gd name="connsiteX4303" fmla="*/ 3475493 w 6331249"/>
              <a:gd name="connsiteY4303" fmla="*/ 2942307 h 6286576"/>
              <a:gd name="connsiteX4304" fmla="*/ 3481304 w 6331249"/>
              <a:gd name="connsiteY4304" fmla="*/ 2935332 h 6286576"/>
              <a:gd name="connsiteX4305" fmla="*/ 3487116 w 6331249"/>
              <a:gd name="connsiteY4305" fmla="*/ 2928590 h 6286576"/>
              <a:gd name="connsiteX4306" fmla="*/ 3493159 w 6331249"/>
              <a:gd name="connsiteY4306" fmla="*/ 2922313 h 6286576"/>
              <a:gd name="connsiteX4307" fmla="*/ 3499436 w 6331249"/>
              <a:gd name="connsiteY4307" fmla="*/ 2916501 h 6286576"/>
              <a:gd name="connsiteX4308" fmla="*/ 3505945 w 6331249"/>
              <a:gd name="connsiteY4308" fmla="*/ 2910922 h 6286576"/>
              <a:gd name="connsiteX4309" fmla="*/ 3512686 w 6331249"/>
              <a:gd name="connsiteY4309" fmla="*/ 2905807 h 6286576"/>
              <a:gd name="connsiteX4310" fmla="*/ 3519660 w 6331249"/>
              <a:gd name="connsiteY4310" fmla="*/ 2900925 h 6286576"/>
              <a:gd name="connsiteX4311" fmla="*/ 3526866 w 6331249"/>
              <a:gd name="connsiteY4311" fmla="*/ 2896507 h 6286576"/>
              <a:gd name="connsiteX4312" fmla="*/ 3534305 w 6331249"/>
              <a:gd name="connsiteY4312" fmla="*/ 2892555 h 6286576"/>
              <a:gd name="connsiteX4313" fmla="*/ 3541976 w 6331249"/>
              <a:gd name="connsiteY4313" fmla="*/ 2888836 h 6286576"/>
              <a:gd name="connsiteX4314" fmla="*/ 3549879 w 6331249"/>
              <a:gd name="connsiteY4314" fmla="*/ 2885348 h 6286576"/>
              <a:gd name="connsiteX4315" fmla="*/ 3558248 w 6331249"/>
              <a:gd name="connsiteY4315" fmla="*/ 2882094 h 6286576"/>
              <a:gd name="connsiteX4316" fmla="*/ 3566849 w 6331249"/>
              <a:gd name="connsiteY4316" fmla="*/ 2879071 h 6286576"/>
              <a:gd name="connsiteX4317" fmla="*/ 3575915 w 6331249"/>
              <a:gd name="connsiteY4317" fmla="*/ 2876281 h 6286576"/>
              <a:gd name="connsiteX4318" fmla="*/ 3585446 w 6331249"/>
              <a:gd name="connsiteY4318" fmla="*/ 2873724 h 6286576"/>
              <a:gd name="connsiteX4319" fmla="*/ 3595209 w 6331249"/>
              <a:gd name="connsiteY4319" fmla="*/ 2871167 h 6286576"/>
              <a:gd name="connsiteX4320" fmla="*/ 3605669 w 6331249"/>
              <a:gd name="connsiteY4320" fmla="*/ 2868609 h 6286576"/>
              <a:gd name="connsiteX4321" fmla="*/ 3616595 w 6331249"/>
              <a:gd name="connsiteY4321" fmla="*/ 2866052 h 6286576"/>
              <a:gd name="connsiteX4322" fmla="*/ 3628218 w 6331249"/>
              <a:gd name="connsiteY4322" fmla="*/ 2863495 h 6286576"/>
              <a:gd name="connsiteX4323" fmla="*/ 3640538 w 6331249"/>
              <a:gd name="connsiteY4323" fmla="*/ 2860937 h 6286576"/>
              <a:gd name="connsiteX4324" fmla="*/ 3653556 w 6331249"/>
              <a:gd name="connsiteY4324" fmla="*/ 2858148 h 6286576"/>
              <a:gd name="connsiteX4325" fmla="*/ 3662157 w 6331249"/>
              <a:gd name="connsiteY4325" fmla="*/ 2856288 h 6286576"/>
              <a:gd name="connsiteX4326" fmla="*/ 3662157 w 6331249"/>
              <a:gd name="connsiteY4326" fmla="*/ 2849546 h 6286576"/>
              <a:gd name="connsiteX4327" fmla="*/ 3664249 w 6331249"/>
              <a:gd name="connsiteY4327" fmla="*/ 2837224 h 6286576"/>
              <a:gd name="connsiteX4328" fmla="*/ 3666341 w 6331249"/>
              <a:gd name="connsiteY4328" fmla="*/ 2825600 h 6286576"/>
              <a:gd name="connsiteX4329" fmla="*/ 3668433 w 6331249"/>
              <a:gd name="connsiteY4329" fmla="*/ 2814674 h 6286576"/>
              <a:gd name="connsiteX4330" fmla="*/ 3670526 w 6331249"/>
              <a:gd name="connsiteY4330" fmla="*/ 2804212 h 6286576"/>
              <a:gd name="connsiteX4331" fmla="*/ 3672618 w 6331249"/>
              <a:gd name="connsiteY4331" fmla="*/ 2794215 h 6286576"/>
              <a:gd name="connsiteX4332" fmla="*/ 3674942 w 6331249"/>
              <a:gd name="connsiteY4332" fmla="*/ 2784683 h 6286576"/>
              <a:gd name="connsiteX4333" fmla="*/ 3677267 w 6331249"/>
              <a:gd name="connsiteY4333" fmla="*/ 2775616 h 6286576"/>
              <a:gd name="connsiteX4334" fmla="*/ 3679824 w 6331249"/>
              <a:gd name="connsiteY4334" fmla="*/ 2767014 h 6286576"/>
              <a:gd name="connsiteX4335" fmla="*/ 3682613 w 6331249"/>
              <a:gd name="connsiteY4335" fmla="*/ 2758645 h 6286576"/>
              <a:gd name="connsiteX4336" fmla="*/ 3685868 w 6331249"/>
              <a:gd name="connsiteY4336" fmla="*/ 2750508 h 6286576"/>
              <a:gd name="connsiteX4337" fmla="*/ 3689355 w 6331249"/>
              <a:gd name="connsiteY4337" fmla="*/ 2742604 h 6286576"/>
              <a:gd name="connsiteX4338" fmla="*/ 3693074 w 6331249"/>
              <a:gd name="connsiteY4338" fmla="*/ 2734932 h 6286576"/>
              <a:gd name="connsiteX4339" fmla="*/ 3697258 w 6331249"/>
              <a:gd name="connsiteY4339" fmla="*/ 2727492 h 6286576"/>
              <a:gd name="connsiteX4340" fmla="*/ 3701907 w 6331249"/>
              <a:gd name="connsiteY4340" fmla="*/ 2720518 h 6286576"/>
              <a:gd name="connsiteX4341" fmla="*/ 3706789 w 6331249"/>
              <a:gd name="connsiteY4341" fmla="*/ 2713776 h 6286576"/>
              <a:gd name="connsiteX4342" fmla="*/ 3712136 w 6331249"/>
              <a:gd name="connsiteY4342" fmla="*/ 2707266 h 6286576"/>
              <a:gd name="connsiteX4343" fmla="*/ 3717947 w 6331249"/>
              <a:gd name="connsiteY4343" fmla="*/ 2700989 h 6286576"/>
              <a:gd name="connsiteX4344" fmla="*/ 3723991 w 6331249"/>
              <a:gd name="connsiteY4344" fmla="*/ 2694712 h 6286576"/>
              <a:gd name="connsiteX4345" fmla="*/ 3730500 w 6331249"/>
              <a:gd name="connsiteY4345" fmla="*/ 2688668 h 6286576"/>
              <a:gd name="connsiteX4346" fmla="*/ 3737241 w 6331249"/>
              <a:gd name="connsiteY4346" fmla="*/ 2682623 h 6286576"/>
              <a:gd name="connsiteX4347" fmla="*/ 3744447 w 6331249"/>
              <a:gd name="connsiteY4347" fmla="*/ 2676579 h 6286576"/>
              <a:gd name="connsiteX4348" fmla="*/ 3752119 w 6331249"/>
              <a:gd name="connsiteY4348" fmla="*/ 2670534 h 6286576"/>
              <a:gd name="connsiteX4349" fmla="*/ 3760255 w 6331249"/>
              <a:gd name="connsiteY4349" fmla="*/ 2664489 h 6286576"/>
              <a:gd name="connsiteX4350" fmla="*/ 3768856 w 6331249"/>
              <a:gd name="connsiteY4350" fmla="*/ 2658212 h 6286576"/>
              <a:gd name="connsiteX4351" fmla="*/ 3777922 w 6331249"/>
              <a:gd name="connsiteY4351" fmla="*/ 2651703 h 6286576"/>
              <a:gd name="connsiteX4352" fmla="*/ 3787685 w 6331249"/>
              <a:gd name="connsiteY4352" fmla="*/ 2644961 h 6286576"/>
              <a:gd name="connsiteX4353" fmla="*/ 3798145 w 6331249"/>
              <a:gd name="connsiteY4353" fmla="*/ 2637754 h 6286576"/>
              <a:gd name="connsiteX4354" fmla="*/ 3809071 w 6331249"/>
              <a:gd name="connsiteY4354" fmla="*/ 2630314 h 6286576"/>
              <a:gd name="connsiteX4355" fmla="*/ 3816510 w 6331249"/>
              <a:gd name="connsiteY4355" fmla="*/ 2625432 h 6286576"/>
              <a:gd name="connsiteX4356" fmla="*/ 3814882 w 6331249"/>
              <a:gd name="connsiteY4356" fmla="*/ 2618690 h 6286576"/>
              <a:gd name="connsiteX4357" fmla="*/ 3812093 w 6331249"/>
              <a:gd name="connsiteY4357" fmla="*/ 2606601 h 6286576"/>
              <a:gd name="connsiteX4358" fmla="*/ 3809536 w 6331249"/>
              <a:gd name="connsiteY4358" fmla="*/ 2595209 h 6286576"/>
              <a:gd name="connsiteX4359" fmla="*/ 3807211 w 6331249"/>
              <a:gd name="connsiteY4359" fmla="*/ 2584283 h 6286576"/>
              <a:gd name="connsiteX4360" fmla="*/ 3805119 w 6331249"/>
              <a:gd name="connsiteY4360" fmla="*/ 2573821 h 6286576"/>
              <a:gd name="connsiteX4361" fmla="*/ 3803259 w 6331249"/>
              <a:gd name="connsiteY4361" fmla="*/ 2563824 h 6286576"/>
              <a:gd name="connsiteX4362" fmla="*/ 3801632 w 6331249"/>
              <a:gd name="connsiteY4362" fmla="*/ 2554293 h 6286576"/>
              <a:gd name="connsiteX4363" fmla="*/ 3800470 w 6331249"/>
              <a:gd name="connsiteY4363" fmla="*/ 2544993 h 6286576"/>
              <a:gd name="connsiteX4364" fmla="*/ 3800470 w 6331249"/>
              <a:gd name="connsiteY4364" fmla="*/ 2535926 h 6286576"/>
              <a:gd name="connsiteX4365" fmla="*/ 3800470 w 6331249"/>
              <a:gd name="connsiteY4365" fmla="*/ 2527092 h 6286576"/>
              <a:gd name="connsiteX4366" fmla="*/ 3800470 w 6331249"/>
              <a:gd name="connsiteY4366" fmla="*/ 2509888 h 6286576"/>
              <a:gd name="connsiteX4367" fmla="*/ 3800470 w 6331249"/>
              <a:gd name="connsiteY4367" fmla="*/ 2501519 h 6286576"/>
              <a:gd name="connsiteX4368" fmla="*/ 3800470 w 6331249"/>
              <a:gd name="connsiteY4368" fmla="*/ 2493149 h 6286576"/>
              <a:gd name="connsiteX4369" fmla="*/ 3802097 w 6331249"/>
              <a:gd name="connsiteY4369" fmla="*/ 2484780 h 6286576"/>
              <a:gd name="connsiteX4370" fmla="*/ 3803957 w 6331249"/>
              <a:gd name="connsiteY4370" fmla="*/ 2476643 h 6286576"/>
              <a:gd name="connsiteX4371" fmla="*/ 3806282 w 6331249"/>
              <a:gd name="connsiteY4371" fmla="*/ 2468506 h 6286576"/>
              <a:gd name="connsiteX4372" fmla="*/ 3809071 w 6331249"/>
              <a:gd name="connsiteY4372" fmla="*/ 2460369 h 6286576"/>
              <a:gd name="connsiteX4373" fmla="*/ 3812325 w 6331249"/>
              <a:gd name="connsiteY4373" fmla="*/ 2452232 h 6286576"/>
              <a:gd name="connsiteX4374" fmla="*/ 3816045 w 6331249"/>
              <a:gd name="connsiteY4374" fmla="*/ 2444095 h 6286576"/>
              <a:gd name="connsiteX4375" fmla="*/ 3819997 w 6331249"/>
              <a:gd name="connsiteY4375" fmla="*/ 2435958 h 6286576"/>
              <a:gd name="connsiteX4376" fmla="*/ 3824413 w 6331249"/>
              <a:gd name="connsiteY4376" fmla="*/ 2427589 h 6286576"/>
              <a:gd name="connsiteX4377" fmla="*/ 3829295 w 6331249"/>
              <a:gd name="connsiteY4377" fmla="*/ 2418987 h 6286576"/>
              <a:gd name="connsiteX4378" fmla="*/ 3834409 w 6331249"/>
              <a:gd name="connsiteY4378" fmla="*/ 2410153 h 6286576"/>
              <a:gd name="connsiteX4379" fmla="*/ 3839988 w 6331249"/>
              <a:gd name="connsiteY4379" fmla="*/ 2401086 h 6286576"/>
              <a:gd name="connsiteX4380" fmla="*/ 3846032 w 6331249"/>
              <a:gd name="connsiteY4380" fmla="*/ 2391554 h 6286576"/>
              <a:gd name="connsiteX4381" fmla="*/ 3852541 w 6331249"/>
              <a:gd name="connsiteY4381" fmla="*/ 2381557 h 6286576"/>
              <a:gd name="connsiteX4382" fmla="*/ 3859282 w 6331249"/>
              <a:gd name="connsiteY4382" fmla="*/ 2371096 h 6286576"/>
              <a:gd name="connsiteX4383" fmla="*/ 3866488 w 6331249"/>
              <a:gd name="connsiteY4383" fmla="*/ 2359937 h 6286576"/>
              <a:gd name="connsiteX4384" fmla="*/ 3871370 w 6331249"/>
              <a:gd name="connsiteY4384" fmla="*/ 2352497 h 6286576"/>
              <a:gd name="connsiteX4385" fmla="*/ 3867418 w 6331249"/>
              <a:gd name="connsiteY4385" fmla="*/ 2346917 h 6286576"/>
              <a:gd name="connsiteX4386" fmla="*/ 3860212 w 6331249"/>
              <a:gd name="connsiteY4386" fmla="*/ 2336688 h 6286576"/>
              <a:gd name="connsiteX4387" fmla="*/ 3853471 w 6331249"/>
              <a:gd name="connsiteY4387" fmla="*/ 2327156 h 6286576"/>
              <a:gd name="connsiteX4388" fmla="*/ 3847194 w 6331249"/>
              <a:gd name="connsiteY4388" fmla="*/ 2317857 h 6286576"/>
              <a:gd name="connsiteX4389" fmla="*/ 3841383 w 6331249"/>
              <a:gd name="connsiteY4389" fmla="*/ 2309023 h 6286576"/>
              <a:gd name="connsiteX4390" fmla="*/ 3835804 w 6331249"/>
              <a:gd name="connsiteY4390" fmla="*/ 2300421 h 6286576"/>
              <a:gd name="connsiteX4391" fmla="*/ 3830690 w 6331249"/>
              <a:gd name="connsiteY4391" fmla="*/ 2292051 h 6286576"/>
              <a:gd name="connsiteX4392" fmla="*/ 3826041 w 6331249"/>
              <a:gd name="connsiteY4392" fmla="*/ 2283915 h 6286576"/>
              <a:gd name="connsiteX4393" fmla="*/ 3821624 w 6331249"/>
              <a:gd name="connsiteY4393" fmla="*/ 2276010 h 6286576"/>
              <a:gd name="connsiteX4394" fmla="*/ 3817672 w 6331249"/>
              <a:gd name="connsiteY4394" fmla="*/ 2268105 h 6286576"/>
              <a:gd name="connsiteX4395" fmla="*/ 3814185 w 6331249"/>
              <a:gd name="connsiteY4395" fmla="*/ 2260201 h 6286576"/>
              <a:gd name="connsiteX4396" fmla="*/ 3811163 w 6331249"/>
              <a:gd name="connsiteY4396" fmla="*/ 2252297 h 6286576"/>
              <a:gd name="connsiteX4397" fmla="*/ 3808606 w 6331249"/>
              <a:gd name="connsiteY4397" fmla="*/ 2244160 h 6286576"/>
              <a:gd name="connsiteX4398" fmla="*/ 3806282 w 6331249"/>
              <a:gd name="connsiteY4398" fmla="*/ 2236023 h 6286576"/>
              <a:gd name="connsiteX4399" fmla="*/ 3804422 w 6331249"/>
              <a:gd name="connsiteY4399" fmla="*/ 2227886 h 6286576"/>
              <a:gd name="connsiteX4400" fmla="*/ 3803027 w 6331249"/>
              <a:gd name="connsiteY4400" fmla="*/ 2219517 h 6286576"/>
              <a:gd name="connsiteX4401" fmla="*/ 3803027 w 6331249"/>
              <a:gd name="connsiteY4401" fmla="*/ 2211147 h 6286576"/>
              <a:gd name="connsiteX4402" fmla="*/ 3803027 w 6331249"/>
              <a:gd name="connsiteY4402" fmla="*/ 2202545 h 6286576"/>
              <a:gd name="connsiteX4403" fmla="*/ 3803027 w 6331249"/>
              <a:gd name="connsiteY4403" fmla="*/ 2193944 h 6286576"/>
              <a:gd name="connsiteX4404" fmla="*/ 3803027 w 6331249"/>
              <a:gd name="connsiteY4404" fmla="*/ 2185109 h 6286576"/>
              <a:gd name="connsiteX4405" fmla="*/ 3803027 w 6331249"/>
              <a:gd name="connsiteY4405" fmla="*/ 2176042 h 6286576"/>
              <a:gd name="connsiteX4406" fmla="*/ 3803027 w 6331249"/>
              <a:gd name="connsiteY4406" fmla="*/ 2166743 h 6286576"/>
              <a:gd name="connsiteX4407" fmla="*/ 3803027 w 6331249"/>
              <a:gd name="connsiteY4407" fmla="*/ 2156979 h 6286576"/>
              <a:gd name="connsiteX4408" fmla="*/ 3804422 w 6331249"/>
              <a:gd name="connsiteY4408" fmla="*/ 2146982 h 6286576"/>
              <a:gd name="connsiteX4409" fmla="*/ 3806049 w 6331249"/>
              <a:gd name="connsiteY4409" fmla="*/ 2136520 h 6286576"/>
              <a:gd name="connsiteX4410" fmla="*/ 3807909 w 6331249"/>
              <a:gd name="connsiteY4410" fmla="*/ 2125361 h 6286576"/>
              <a:gd name="connsiteX4411" fmla="*/ 3810001 w 6331249"/>
              <a:gd name="connsiteY4411" fmla="*/ 2113737 h 6286576"/>
              <a:gd name="connsiteX4412" fmla="*/ 3812325 w 6331249"/>
              <a:gd name="connsiteY4412" fmla="*/ 2101415 h 6286576"/>
              <a:gd name="connsiteX4413" fmla="*/ 3814882 w 6331249"/>
              <a:gd name="connsiteY4413" fmla="*/ 2088396 h 6286576"/>
              <a:gd name="connsiteX4414" fmla="*/ 3816510 w 6331249"/>
              <a:gd name="connsiteY4414" fmla="*/ 2079794 h 6286576"/>
              <a:gd name="connsiteX4415" fmla="*/ 3810698 w 6331249"/>
              <a:gd name="connsiteY4415" fmla="*/ 2076307 h 6286576"/>
              <a:gd name="connsiteX4416" fmla="*/ 3800005 w 6331249"/>
              <a:gd name="connsiteY4416" fmla="*/ 2069798 h 6286576"/>
              <a:gd name="connsiteX4417" fmla="*/ 3790009 w 6331249"/>
              <a:gd name="connsiteY4417" fmla="*/ 2063520 h 6286576"/>
              <a:gd name="connsiteX4418" fmla="*/ 3780711 w 6331249"/>
              <a:gd name="connsiteY4418" fmla="*/ 2057476 h 6286576"/>
              <a:gd name="connsiteX4419" fmla="*/ 3771878 w 6331249"/>
              <a:gd name="connsiteY4419" fmla="*/ 2051664 h 6286576"/>
              <a:gd name="connsiteX4420" fmla="*/ 3763509 w 6331249"/>
              <a:gd name="connsiteY4420" fmla="*/ 2045852 h 6286576"/>
              <a:gd name="connsiteX4421" fmla="*/ 3755605 w 6331249"/>
              <a:gd name="connsiteY4421" fmla="*/ 2040040 h 6286576"/>
              <a:gd name="connsiteX4422" fmla="*/ 3748167 w 6331249"/>
              <a:gd name="connsiteY4422" fmla="*/ 2034460 h 6286576"/>
              <a:gd name="connsiteX4423" fmla="*/ 3741193 w 6331249"/>
              <a:gd name="connsiteY4423" fmla="*/ 2028648 h 6286576"/>
              <a:gd name="connsiteX4424" fmla="*/ 3734452 w 6331249"/>
              <a:gd name="connsiteY4424" fmla="*/ 2022836 h 6286576"/>
              <a:gd name="connsiteX4425" fmla="*/ 3728175 w 6331249"/>
              <a:gd name="connsiteY4425" fmla="*/ 2016791 h 6286576"/>
              <a:gd name="connsiteX4426" fmla="*/ 3722364 w 6331249"/>
              <a:gd name="connsiteY4426" fmla="*/ 2010514 h 6286576"/>
              <a:gd name="connsiteX4427" fmla="*/ 3716785 w 6331249"/>
              <a:gd name="connsiteY4427" fmla="*/ 2004005 h 6286576"/>
              <a:gd name="connsiteX4428" fmla="*/ 3711671 w 6331249"/>
              <a:gd name="connsiteY4428" fmla="*/ 1997263 h 6286576"/>
              <a:gd name="connsiteX4429" fmla="*/ 3706789 w 6331249"/>
              <a:gd name="connsiteY4429" fmla="*/ 1990288 h 6286576"/>
              <a:gd name="connsiteX4430" fmla="*/ 3702372 w 6331249"/>
              <a:gd name="connsiteY4430" fmla="*/ 1983081 h 6286576"/>
              <a:gd name="connsiteX4431" fmla="*/ 3698421 w 6331249"/>
              <a:gd name="connsiteY4431" fmla="*/ 1975642 h 6286576"/>
              <a:gd name="connsiteX4432" fmla="*/ 3694701 w 6331249"/>
              <a:gd name="connsiteY4432" fmla="*/ 1967970 h 6286576"/>
              <a:gd name="connsiteX4433" fmla="*/ 3691214 w 6331249"/>
              <a:gd name="connsiteY4433" fmla="*/ 1960065 h 6286576"/>
              <a:gd name="connsiteX4434" fmla="*/ 3687960 w 6331249"/>
              <a:gd name="connsiteY4434" fmla="*/ 1951696 h 6286576"/>
              <a:gd name="connsiteX4435" fmla="*/ 3684938 w 6331249"/>
              <a:gd name="connsiteY4435" fmla="*/ 1943094 h 6286576"/>
              <a:gd name="connsiteX4436" fmla="*/ 3682149 w 6331249"/>
              <a:gd name="connsiteY4436" fmla="*/ 1934027 h 6286576"/>
              <a:gd name="connsiteX4437" fmla="*/ 3679592 w 6331249"/>
              <a:gd name="connsiteY4437" fmla="*/ 1924496 h 6286576"/>
              <a:gd name="connsiteX4438" fmla="*/ 3677034 w 6331249"/>
              <a:gd name="connsiteY4438" fmla="*/ 1914731 h 6286576"/>
              <a:gd name="connsiteX4439" fmla="*/ 3674477 w 6331249"/>
              <a:gd name="connsiteY4439" fmla="*/ 1904269 h 6286576"/>
              <a:gd name="connsiteX4440" fmla="*/ 3671920 w 6331249"/>
              <a:gd name="connsiteY4440" fmla="*/ 1893343 h 6286576"/>
              <a:gd name="connsiteX4441" fmla="*/ 3669363 w 6331249"/>
              <a:gd name="connsiteY4441" fmla="*/ 1881719 h 6286576"/>
              <a:gd name="connsiteX4442" fmla="*/ 3670061 w 6331249"/>
              <a:gd name="connsiteY4442" fmla="*/ 1869397 h 6286576"/>
              <a:gd name="connsiteX4443" fmla="*/ 3667271 w 6331249"/>
              <a:gd name="connsiteY4443" fmla="*/ 1856378 h 6286576"/>
              <a:gd name="connsiteX4444" fmla="*/ 3665412 w 6331249"/>
              <a:gd name="connsiteY4444" fmla="*/ 1847776 h 6286576"/>
              <a:gd name="connsiteX4445" fmla="*/ 3658670 w 6331249"/>
              <a:gd name="connsiteY4445" fmla="*/ 1847776 h 6286576"/>
              <a:gd name="connsiteX4446" fmla="*/ 3646815 w 6331249"/>
              <a:gd name="connsiteY4446" fmla="*/ 1846149 h 6286576"/>
              <a:gd name="connsiteX4447" fmla="*/ 3635192 w 6331249"/>
              <a:gd name="connsiteY4447" fmla="*/ 1844056 h 6286576"/>
              <a:gd name="connsiteX4448" fmla="*/ 3623569 w 6331249"/>
              <a:gd name="connsiteY4448" fmla="*/ 1841499 h 6286576"/>
              <a:gd name="connsiteX4449" fmla="*/ 3613108 w 6331249"/>
              <a:gd name="connsiteY4449" fmla="*/ 1839407 h 6286576"/>
              <a:gd name="connsiteX4450" fmla="*/ 3603112 w 6331249"/>
              <a:gd name="connsiteY4450" fmla="*/ 1837314 h 6286576"/>
              <a:gd name="connsiteX4451" fmla="*/ 3593582 w 6331249"/>
              <a:gd name="connsiteY4451" fmla="*/ 1834989 h 6286576"/>
              <a:gd name="connsiteX4452" fmla="*/ 3584516 w 6331249"/>
              <a:gd name="connsiteY4452" fmla="*/ 1832665 h 6286576"/>
              <a:gd name="connsiteX4453" fmla="*/ 3575915 w 6331249"/>
              <a:gd name="connsiteY4453" fmla="*/ 1830107 h 6286576"/>
              <a:gd name="connsiteX4454" fmla="*/ 3567546 w 6331249"/>
              <a:gd name="connsiteY4454" fmla="*/ 1827318 h 6286576"/>
              <a:gd name="connsiteX4455" fmla="*/ 3559410 w 6331249"/>
              <a:gd name="connsiteY4455" fmla="*/ 1824063 h 6286576"/>
              <a:gd name="connsiteX4456" fmla="*/ 3551506 w 6331249"/>
              <a:gd name="connsiteY4456" fmla="*/ 1820576 h 6286576"/>
              <a:gd name="connsiteX4457" fmla="*/ 3543836 w 6331249"/>
              <a:gd name="connsiteY4457" fmla="*/ 1816856 h 6286576"/>
              <a:gd name="connsiteX4458" fmla="*/ 3536397 w 6331249"/>
              <a:gd name="connsiteY4458" fmla="*/ 1812671 h 6286576"/>
              <a:gd name="connsiteX4459" fmla="*/ 3529423 w 6331249"/>
              <a:gd name="connsiteY4459" fmla="*/ 1808021 h 6286576"/>
              <a:gd name="connsiteX4460" fmla="*/ 3522682 w 6331249"/>
              <a:gd name="connsiteY4460" fmla="*/ 1803139 h 6286576"/>
              <a:gd name="connsiteX4461" fmla="*/ 3516173 w 6331249"/>
              <a:gd name="connsiteY4461" fmla="*/ 1797792 h 6286576"/>
              <a:gd name="connsiteX4462" fmla="*/ 3509896 w 6331249"/>
              <a:gd name="connsiteY4462" fmla="*/ 1791980 h 6286576"/>
              <a:gd name="connsiteX4463" fmla="*/ 3503620 w 6331249"/>
              <a:gd name="connsiteY4463" fmla="*/ 1785936 h 6286576"/>
              <a:gd name="connsiteX4464" fmla="*/ 3497576 w 6331249"/>
              <a:gd name="connsiteY4464" fmla="*/ 1779426 h 6286576"/>
              <a:gd name="connsiteX4465" fmla="*/ 3491532 w 6331249"/>
              <a:gd name="connsiteY4465" fmla="*/ 1772684 h 6286576"/>
              <a:gd name="connsiteX4466" fmla="*/ 3485488 w 6331249"/>
              <a:gd name="connsiteY4466" fmla="*/ 1765477 h 6286576"/>
              <a:gd name="connsiteX4467" fmla="*/ 3479444 w 6331249"/>
              <a:gd name="connsiteY4467" fmla="*/ 1757805 h 6286576"/>
              <a:gd name="connsiteX4468" fmla="*/ 3473400 w 6331249"/>
              <a:gd name="connsiteY4468" fmla="*/ 1749668 h 6286576"/>
              <a:gd name="connsiteX4469" fmla="*/ 3467124 w 6331249"/>
              <a:gd name="connsiteY4469" fmla="*/ 1741066 h 6286576"/>
              <a:gd name="connsiteX4470" fmla="*/ 3460615 w 6331249"/>
              <a:gd name="connsiteY4470" fmla="*/ 1731999 h 6286576"/>
              <a:gd name="connsiteX4471" fmla="*/ 3453874 w 6331249"/>
              <a:gd name="connsiteY4471" fmla="*/ 1722235 h 6286576"/>
              <a:gd name="connsiteX4472" fmla="*/ 3446668 w 6331249"/>
              <a:gd name="connsiteY4472" fmla="*/ 1711773 h 6286576"/>
              <a:gd name="connsiteX4473" fmla="*/ 3439229 w 6331249"/>
              <a:gd name="connsiteY4473" fmla="*/ 1700847 h 6286576"/>
              <a:gd name="connsiteX4474" fmla="*/ 3434347 w 6331249"/>
              <a:gd name="connsiteY4474" fmla="*/ 1693407 h 6286576"/>
              <a:gd name="connsiteX4475" fmla="*/ 3427606 w 6331249"/>
              <a:gd name="connsiteY4475" fmla="*/ 1695035 h 6286576"/>
              <a:gd name="connsiteX4476" fmla="*/ 3415518 w 6331249"/>
              <a:gd name="connsiteY4476" fmla="*/ 1697824 h 6286576"/>
              <a:gd name="connsiteX4477" fmla="*/ 3404128 w 6331249"/>
              <a:gd name="connsiteY4477" fmla="*/ 1700382 h 6286576"/>
              <a:gd name="connsiteX4478" fmla="*/ 3393202 w 6331249"/>
              <a:gd name="connsiteY4478" fmla="*/ 1702707 h 6286576"/>
              <a:gd name="connsiteX4479" fmla="*/ 3382741 w 6331249"/>
              <a:gd name="connsiteY4479" fmla="*/ 1704799 h 6286576"/>
              <a:gd name="connsiteX4480" fmla="*/ 3372746 w 6331249"/>
              <a:gd name="connsiteY4480" fmla="*/ 1706659 h 6286576"/>
              <a:gd name="connsiteX4481" fmla="*/ 3363215 w 6331249"/>
              <a:gd name="connsiteY4481" fmla="*/ 1708286 h 6286576"/>
              <a:gd name="connsiteX4482" fmla="*/ 3353916 w 6331249"/>
              <a:gd name="connsiteY4482" fmla="*/ 1709449 h 6286576"/>
              <a:gd name="connsiteX4483" fmla="*/ 3344851 w 6331249"/>
              <a:gd name="connsiteY4483" fmla="*/ 1709449 h 6286576"/>
              <a:gd name="connsiteX4484" fmla="*/ 3336017 w 6331249"/>
              <a:gd name="connsiteY4484" fmla="*/ 1709449 h 6286576"/>
              <a:gd name="connsiteX4485" fmla="*/ 3318815 w 6331249"/>
              <a:gd name="connsiteY4485" fmla="*/ 1709449 h 6286576"/>
              <a:gd name="connsiteX4486" fmla="*/ 3310447 w 6331249"/>
              <a:gd name="connsiteY4486" fmla="*/ 1709449 h 6286576"/>
              <a:gd name="connsiteX4487" fmla="*/ 3302078 w 6331249"/>
              <a:gd name="connsiteY4487" fmla="*/ 1709449 h 6286576"/>
              <a:gd name="connsiteX4488" fmla="*/ 3293710 w 6331249"/>
              <a:gd name="connsiteY4488" fmla="*/ 1707821 h 6286576"/>
              <a:gd name="connsiteX4489" fmla="*/ 3285574 w 6331249"/>
              <a:gd name="connsiteY4489" fmla="*/ 1705961 h 6286576"/>
              <a:gd name="connsiteX4490" fmla="*/ 3277438 w 6331249"/>
              <a:gd name="connsiteY4490" fmla="*/ 1703637 h 6286576"/>
              <a:gd name="connsiteX4491" fmla="*/ 3269301 w 6331249"/>
              <a:gd name="connsiteY4491" fmla="*/ 1700847 h 6286576"/>
              <a:gd name="connsiteX4492" fmla="*/ 3261166 w 6331249"/>
              <a:gd name="connsiteY4492" fmla="*/ 1697592 h 6286576"/>
              <a:gd name="connsiteX4493" fmla="*/ 3253029 w 6331249"/>
              <a:gd name="connsiteY4493" fmla="*/ 1693872 h 6286576"/>
              <a:gd name="connsiteX4494" fmla="*/ 3244894 w 6331249"/>
              <a:gd name="connsiteY4494" fmla="*/ 1689920 h 6286576"/>
              <a:gd name="connsiteX4495" fmla="*/ 3236525 w 6331249"/>
              <a:gd name="connsiteY4495" fmla="*/ 1685503 h 6286576"/>
              <a:gd name="connsiteX4496" fmla="*/ 3227924 w 6331249"/>
              <a:gd name="connsiteY4496" fmla="*/ 1680621 h 6286576"/>
              <a:gd name="connsiteX4497" fmla="*/ 3219091 w 6331249"/>
              <a:gd name="connsiteY4497" fmla="*/ 1675506 h 6286576"/>
              <a:gd name="connsiteX4498" fmla="*/ 3210025 w 6331249"/>
              <a:gd name="connsiteY4498" fmla="*/ 1669926 h 6286576"/>
              <a:gd name="connsiteX4499" fmla="*/ 3200494 w 6331249"/>
              <a:gd name="connsiteY4499" fmla="*/ 1663882 h 6286576"/>
              <a:gd name="connsiteX4500" fmla="*/ 3190498 w 6331249"/>
              <a:gd name="connsiteY4500" fmla="*/ 1657372 h 6286576"/>
              <a:gd name="connsiteX4501" fmla="*/ 3180037 w 6331249"/>
              <a:gd name="connsiteY4501" fmla="*/ 1650630 h 6286576"/>
              <a:gd name="connsiteX4502" fmla="*/ 3168879 w 6331249"/>
              <a:gd name="connsiteY4502" fmla="*/ 1643423 h 6286576"/>
              <a:gd name="connsiteX4503" fmla="*/ 3165625 w 6331249"/>
              <a:gd name="connsiteY4503" fmla="*/ 1641331 h 6286576"/>
              <a:gd name="connsiteX4504" fmla="*/ 3162371 w 6331249"/>
              <a:gd name="connsiteY4504" fmla="*/ 1643423 h 6286576"/>
              <a:gd name="connsiteX4505" fmla="*/ 3151212 w 6331249"/>
              <a:gd name="connsiteY4505" fmla="*/ 1650630 h 6286576"/>
              <a:gd name="connsiteX4506" fmla="*/ 3140752 w 6331249"/>
              <a:gd name="connsiteY4506" fmla="*/ 1657372 h 6286576"/>
              <a:gd name="connsiteX4507" fmla="*/ 3130756 w 6331249"/>
              <a:gd name="connsiteY4507" fmla="*/ 1663882 h 6286576"/>
              <a:gd name="connsiteX4508" fmla="*/ 3121225 w 6331249"/>
              <a:gd name="connsiteY4508" fmla="*/ 1669926 h 6286576"/>
              <a:gd name="connsiteX4509" fmla="*/ 3112159 w 6331249"/>
              <a:gd name="connsiteY4509" fmla="*/ 1675506 h 6286576"/>
              <a:gd name="connsiteX4510" fmla="*/ 3103326 w 6331249"/>
              <a:gd name="connsiteY4510" fmla="*/ 1680621 h 6286576"/>
              <a:gd name="connsiteX4511" fmla="*/ 3094725 w 6331249"/>
              <a:gd name="connsiteY4511" fmla="*/ 1685503 h 6286576"/>
              <a:gd name="connsiteX4512" fmla="*/ 3086356 w 6331249"/>
              <a:gd name="connsiteY4512" fmla="*/ 1689920 h 6286576"/>
              <a:gd name="connsiteX4513" fmla="*/ 3078220 w 6331249"/>
              <a:gd name="connsiteY4513" fmla="*/ 1693872 h 6286576"/>
              <a:gd name="connsiteX4514" fmla="*/ 3070084 w 6331249"/>
              <a:gd name="connsiteY4514" fmla="*/ 1697592 h 6286576"/>
              <a:gd name="connsiteX4515" fmla="*/ 3061948 w 6331249"/>
              <a:gd name="connsiteY4515" fmla="*/ 1700847 h 6286576"/>
              <a:gd name="connsiteX4516" fmla="*/ 3053812 w 6331249"/>
              <a:gd name="connsiteY4516" fmla="*/ 1703637 h 6286576"/>
              <a:gd name="connsiteX4517" fmla="*/ 3045676 w 6331249"/>
              <a:gd name="connsiteY4517" fmla="*/ 1705961 h 6286576"/>
              <a:gd name="connsiteX4518" fmla="*/ 3037540 w 6331249"/>
              <a:gd name="connsiteY4518" fmla="*/ 1707821 h 6286576"/>
              <a:gd name="connsiteX4519" fmla="*/ 3029171 w 6331249"/>
              <a:gd name="connsiteY4519" fmla="*/ 1709449 h 6286576"/>
              <a:gd name="connsiteX4520" fmla="*/ 3020803 w 6331249"/>
              <a:gd name="connsiteY4520" fmla="*/ 1709449 h 6286576"/>
              <a:gd name="connsiteX4521" fmla="*/ 3012435 w 6331249"/>
              <a:gd name="connsiteY4521" fmla="*/ 1709449 h 6286576"/>
              <a:gd name="connsiteX4522" fmla="*/ 2995930 w 6331249"/>
              <a:gd name="connsiteY4522" fmla="*/ 1709449 h 6286576"/>
              <a:gd name="connsiteX4523" fmla="*/ 2987096 w 6331249"/>
              <a:gd name="connsiteY4523" fmla="*/ 1709449 h 6286576"/>
              <a:gd name="connsiteX4524" fmla="*/ 2978030 w 6331249"/>
              <a:gd name="connsiteY4524" fmla="*/ 1709449 h 6286576"/>
              <a:gd name="connsiteX4525" fmla="*/ 2968732 w 6331249"/>
              <a:gd name="connsiteY4525" fmla="*/ 1708286 h 6286576"/>
              <a:gd name="connsiteX4526" fmla="*/ 2959201 w 6331249"/>
              <a:gd name="connsiteY4526" fmla="*/ 1706659 h 6286576"/>
              <a:gd name="connsiteX4527" fmla="*/ 2949206 w 6331249"/>
              <a:gd name="connsiteY4527" fmla="*/ 1704799 h 6286576"/>
              <a:gd name="connsiteX4528" fmla="*/ 2938745 w 6331249"/>
              <a:gd name="connsiteY4528" fmla="*/ 1702707 h 6286576"/>
              <a:gd name="connsiteX4529" fmla="*/ 2927820 w 6331249"/>
              <a:gd name="connsiteY4529" fmla="*/ 1700382 h 6286576"/>
              <a:gd name="connsiteX4530" fmla="*/ 2916429 w 6331249"/>
              <a:gd name="connsiteY4530" fmla="*/ 1697824 h 6286576"/>
              <a:gd name="connsiteX4531" fmla="*/ 2904341 w 6331249"/>
              <a:gd name="connsiteY4531" fmla="*/ 1695035 h 6286576"/>
              <a:gd name="connsiteX4532" fmla="*/ 2897600 w 6331249"/>
              <a:gd name="connsiteY4532" fmla="*/ 1693407 h 6286576"/>
              <a:gd name="connsiteX4533" fmla="*/ 2892718 w 6331249"/>
              <a:gd name="connsiteY4533" fmla="*/ 1700847 h 6286576"/>
              <a:gd name="connsiteX4534" fmla="*/ 2885280 w 6331249"/>
              <a:gd name="connsiteY4534" fmla="*/ 1711773 h 6286576"/>
              <a:gd name="connsiteX4535" fmla="*/ 2878073 w 6331249"/>
              <a:gd name="connsiteY4535" fmla="*/ 1722235 h 6286576"/>
              <a:gd name="connsiteX4536" fmla="*/ 2871332 w 6331249"/>
              <a:gd name="connsiteY4536" fmla="*/ 1731999 h 6286576"/>
              <a:gd name="connsiteX4537" fmla="*/ 2864823 w 6331249"/>
              <a:gd name="connsiteY4537" fmla="*/ 1741066 h 6286576"/>
              <a:gd name="connsiteX4538" fmla="*/ 2858547 w 6331249"/>
              <a:gd name="connsiteY4538" fmla="*/ 1749668 h 6286576"/>
              <a:gd name="connsiteX4539" fmla="*/ 2852503 w 6331249"/>
              <a:gd name="connsiteY4539" fmla="*/ 1757805 h 6286576"/>
              <a:gd name="connsiteX4540" fmla="*/ 2846459 w 6331249"/>
              <a:gd name="connsiteY4540" fmla="*/ 1765477 h 6286576"/>
              <a:gd name="connsiteX4541" fmla="*/ 2840415 w 6331249"/>
              <a:gd name="connsiteY4541" fmla="*/ 1772684 h 6286576"/>
              <a:gd name="connsiteX4542" fmla="*/ 2834371 w 6331249"/>
              <a:gd name="connsiteY4542" fmla="*/ 1779426 h 6286576"/>
              <a:gd name="connsiteX4543" fmla="*/ 2828327 w 6331249"/>
              <a:gd name="connsiteY4543" fmla="*/ 1785936 h 6286576"/>
              <a:gd name="connsiteX4544" fmla="*/ 2822051 w 6331249"/>
              <a:gd name="connsiteY4544" fmla="*/ 1791980 h 6286576"/>
              <a:gd name="connsiteX4545" fmla="*/ 2815774 w 6331249"/>
              <a:gd name="connsiteY4545" fmla="*/ 1797792 h 6286576"/>
              <a:gd name="connsiteX4546" fmla="*/ 2809265 w 6331249"/>
              <a:gd name="connsiteY4546" fmla="*/ 1803139 h 6286576"/>
              <a:gd name="connsiteX4547" fmla="*/ 2802524 w 6331249"/>
              <a:gd name="connsiteY4547" fmla="*/ 1808021 h 6286576"/>
              <a:gd name="connsiteX4548" fmla="*/ 2795550 w 6331249"/>
              <a:gd name="connsiteY4548" fmla="*/ 1812671 h 6286576"/>
              <a:gd name="connsiteX4549" fmla="*/ 2788112 w 6331249"/>
              <a:gd name="connsiteY4549" fmla="*/ 1816856 h 6286576"/>
              <a:gd name="connsiteX4550" fmla="*/ 2780440 w 6331249"/>
              <a:gd name="connsiteY4550" fmla="*/ 1820576 h 6286576"/>
              <a:gd name="connsiteX4551" fmla="*/ 2772537 w 6331249"/>
              <a:gd name="connsiteY4551" fmla="*/ 1824063 h 6286576"/>
              <a:gd name="connsiteX4552" fmla="*/ 2764401 w 6331249"/>
              <a:gd name="connsiteY4552" fmla="*/ 1827318 h 6286576"/>
              <a:gd name="connsiteX4553" fmla="*/ 2756032 w 6331249"/>
              <a:gd name="connsiteY4553" fmla="*/ 1830107 h 6286576"/>
              <a:gd name="connsiteX4554" fmla="*/ 2747431 w 6331249"/>
              <a:gd name="connsiteY4554" fmla="*/ 1832665 h 6286576"/>
              <a:gd name="connsiteX4555" fmla="*/ 2738365 w 6331249"/>
              <a:gd name="connsiteY4555" fmla="*/ 1834989 h 6286576"/>
              <a:gd name="connsiteX4556" fmla="*/ 2728835 w 6331249"/>
              <a:gd name="connsiteY4556" fmla="*/ 1837314 h 6286576"/>
              <a:gd name="connsiteX4557" fmla="*/ 2718839 w 6331249"/>
              <a:gd name="connsiteY4557" fmla="*/ 1839407 h 6286576"/>
              <a:gd name="connsiteX4558" fmla="*/ 2708378 w 6331249"/>
              <a:gd name="connsiteY4558" fmla="*/ 1841499 h 6286576"/>
              <a:gd name="connsiteX4559" fmla="*/ 2697453 w 6331249"/>
              <a:gd name="connsiteY4559" fmla="*/ 1843591 h 6286576"/>
              <a:gd name="connsiteX4560" fmla="*/ 2685830 w 6331249"/>
              <a:gd name="connsiteY4560" fmla="*/ 1845684 h 6286576"/>
              <a:gd name="connsiteX4561" fmla="*/ 2673510 w 6331249"/>
              <a:gd name="connsiteY4561" fmla="*/ 1847776 h 6286576"/>
              <a:gd name="connsiteX4562" fmla="*/ 2666768 w 6331249"/>
              <a:gd name="connsiteY4562" fmla="*/ 1847776 h 6286576"/>
              <a:gd name="connsiteX4563" fmla="*/ 2664908 w 6331249"/>
              <a:gd name="connsiteY4563" fmla="*/ 1856378 h 6286576"/>
              <a:gd name="connsiteX4564" fmla="*/ 2662119 w 6331249"/>
              <a:gd name="connsiteY4564" fmla="*/ 1869397 h 6286576"/>
              <a:gd name="connsiteX4565" fmla="*/ 2659562 w 6331249"/>
              <a:gd name="connsiteY4565" fmla="*/ 1881719 h 6286576"/>
              <a:gd name="connsiteX4566" fmla="*/ 2657005 w 6331249"/>
              <a:gd name="connsiteY4566" fmla="*/ 1893343 h 6286576"/>
              <a:gd name="connsiteX4567" fmla="*/ 2654448 w 6331249"/>
              <a:gd name="connsiteY4567" fmla="*/ 1904269 h 6286576"/>
              <a:gd name="connsiteX4568" fmla="*/ 2651891 w 6331249"/>
              <a:gd name="connsiteY4568" fmla="*/ 1914731 h 6286576"/>
              <a:gd name="connsiteX4569" fmla="*/ 2649334 w 6331249"/>
              <a:gd name="connsiteY4569" fmla="*/ 1924496 h 6286576"/>
              <a:gd name="connsiteX4570" fmla="*/ 2646777 w 6331249"/>
              <a:gd name="connsiteY4570" fmla="*/ 1934027 h 6286576"/>
              <a:gd name="connsiteX4571" fmla="*/ 2643987 w 6331249"/>
              <a:gd name="connsiteY4571" fmla="*/ 1943094 h 6286576"/>
              <a:gd name="connsiteX4572" fmla="*/ 2640965 w 6331249"/>
              <a:gd name="connsiteY4572" fmla="*/ 1951696 h 6286576"/>
              <a:gd name="connsiteX4573" fmla="*/ 2637711 w 6331249"/>
              <a:gd name="connsiteY4573" fmla="*/ 1960065 h 6286576"/>
              <a:gd name="connsiteX4574" fmla="*/ 2634224 w 6331249"/>
              <a:gd name="connsiteY4574" fmla="*/ 1967970 h 6286576"/>
              <a:gd name="connsiteX4575" fmla="*/ 2630505 w 6331249"/>
              <a:gd name="connsiteY4575" fmla="*/ 1975642 h 6286576"/>
              <a:gd name="connsiteX4576" fmla="*/ 2626553 w 6331249"/>
              <a:gd name="connsiteY4576" fmla="*/ 1983081 h 6286576"/>
              <a:gd name="connsiteX4577" fmla="*/ 2622136 w 6331249"/>
              <a:gd name="connsiteY4577" fmla="*/ 1990288 h 6286576"/>
              <a:gd name="connsiteX4578" fmla="*/ 2617255 w 6331249"/>
              <a:gd name="connsiteY4578" fmla="*/ 1997263 h 6286576"/>
              <a:gd name="connsiteX4579" fmla="*/ 2612140 w 6331249"/>
              <a:gd name="connsiteY4579" fmla="*/ 2004005 h 6286576"/>
              <a:gd name="connsiteX4580" fmla="*/ 2606561 w 6331249"/>
              <a:gd name="connsiteY4580" fmla="*/ 2010514 h 6286576"/>
              <a:gd name="connsiteX4581" fmla="*/ 2600750 w 6331249"/>
              <a:gd name="connsiteY4581" fmla="*/ 2016791 h 6286576"/>
              <a:gd name="connsiteX4582" fmla="*/ 2594473 w 6331249"/>
              <a:gd name="connsiteY4582" fmla="*/ 2022836 h 6286576"/>
              <a:gd name="connsiteX4583" fmla="*/ 2587732 w 6331249"/>
              <a:gd name="connsiteY4583" fmla="*/ 2028648 h 6286576"/>
              <a:gd name="connsiteX4584" fmla="*/ 2580758 w 6331249"/>
              <a:gd name="connsiteY4584" fmla="*/ 2034460 h 6286576"/>
              <a:gd name="connsiteX4585" fmla="*/ 2573320 w 6331249"/>
              <a:gd name="connsiteY4585" fmla="*/ 2040040 h 6286576"/>
              <a:gd name="connsiteX4586" fmla="*/ 2565416 w 6331249"/>
              <a:gd name="connsiteY4586" fmla="*/ 2045852 h 6286576"/>
              <a:gd name="connsiteX4587" fmla="*/ 2557047 w 6331249"/>
              <a:gd name="connsiteY4587" fmla="*/ 2051664 h 6286576"/>
              <a:gd name="connsiteX4588" fmla="*/ 2548214 w 6331249"/>
              <a:gd name="connsiteY4588" fmla="*/ 2057476 h 6286576"/>
              <a:gd name="connsiteX4589" fmla="*/ 2538916 w 6331249"/>
              <a:gd name="connsiteY4589" fmla="*/ 2063520 h 6286576"/>
              <a:gd name="connsiteX4590" fmla="*/ 2528920 w 6331249"/>
              <a:gd name="connsiteY4590" fmla="*/ 2069798 h 6286576"/>
              <a:gd name="connsiteX4591" fmla="*/ 2518227 w 6331249"/>
              <a:gd name="connsiteY4591" fmla="*/ 2076307 h 6286576"/>
              <a:gd name="connsiteX4592" fmla="*/ 2512415 w 6331249"/>
              <a:gd name="connsiteY4592" fmla="*/ 2079794 h 6286576"/>
              <a:gd name="connsiteX4593" fmla="*/ 2514043 w 6331249"/>
              <a:gd name="connsiteY4593" fmla="*/ 2088396 h 6286576"/>
              <a:gd name="connsiteX4594" fmla="*/ 2516600 w 6331249"/>
              <a:gd name="connsiteY4594" fmla="*/ 2101415 h 6286576"/>
              <a:gd name="connsiteX4595" fmla="*/ 2518924 w 6331249"/>
              <a:gd name="connsiteY4595" fmla="*/ 2113737 h 6286576"/>
              <a:gd name="connsiteX4596" fmla="*/ 2521017 w 6331249"/>
              <a:gd name="connsiteY4596" fmla="*/ 2125361 h 6286576"/>
              <a:gd name="connsiteX4597" fmla="*/ 2522876 w 6331249"/>
              <a:gd name="connsiteY4597" fmla="*/ 2136520 h 6286576"/>
              <a:gd name="connsiteX4598" fmla="*/ 2524503 w 6331249"/>
              <a:gd name="connsiteY4598" fmla="*/ 2146982 h 6286576"/>
              <a:gd name="connsiteX4599" fmla="*/ 2525898 w 6331249"/>
              <a:gd name="connsiteY4599" fmla="*/ 2156979 h 6286576"/>
              <a:gd name="connsiteX4600" fmla="*/ 2525898 w 6331249"/>
              <a:gd name="connsiteY4600" fmla="*/ 2166743 h 6286576"/>
              <a:gd name="connsiteX4601" fmla="*/ 2525898 w 6331249"/>
              <a:gd name="connsiteY4601" fmla="*/ 2176042 h 6286576"/>
              <a:gd name="connsiteX4602" fmla="*/ 2525898 w 6331249"/>
              <a:gd name="connsiteY4602" fmla="*/ 2185109 h 6286576"/>
              <a:gd name="connsiteX4603" fmla="*/ 2525898 w 6331249"/>
              <a:gd name="connsiteY4603" fmla="*/ 2202778 h 6286576"/>
              <a:gd name="connsiteX4604" fmla="*/ 2525898 w 6331249"/>
              <a:gd name="connsiteY4604" fmla="*/ 2211380 h 6286576"/>
              <a:gd name="connsiteX4605" fmla="*/ 2525898 w 6331249"/>
              <a:gd name="connsiteY4605" fmla="*/ 2219749 h 6286576"/>
              <a:gd name="connsiteX4606" fmla="*/ 2524503 w 6331249"/>
              <a:gd name="connsiteY4606" fmla="*/ 2228118 h 6286576"/>
              <a:gd name="connsiteX4607" fmla="*/ 2522644 w 6331249"/>
              <a:gd name="connsiteY4607" fmla="*/ 2236255 h 6286576"/>
              <a:gd name="connsiteX4608" fmla="*/ 2520319 w 6331249"/>
              <a:gd name="connsiteY4608" fmla="*/ 2244392 h 6286576"/>
              <a:gd name="connsiteX4609" fmla="*/ 2517762 w 6331249"/>
              <a:gd name="connsiteY4609" fmla="*/ 2252529 h 6286576"/>
              <a:gd name="connsiteX4610" fmla="*/ 2514740 w 6331249"/>
              <a:gd name="connsiteY4610" fmla="*/ 2260434 h 6286576"/>
              <a:gd name="connsiteX4611" fmla="*/ 2511253 w 6331249"/>
              <a:gd name="connsiteY4611" fmla="*/ 2268338 h 6286576"/>
              <a:gd name="connsiteX4612" fmla="*/ 2507301 w 6331249"/>
              <a:gd name="connsiteY4612" fmla="*/ 2276243 h 6286576"/>
              <a:gd name="connsiteX4613" fmla="*/ 2502885 w 6331249"/>
              <a:gd name="connsiteY4613" fmla="*/ 2284147 h 6286576"/>
              <a:gd name="connsiteX4614" fmla="*/ 2498235 w 6331249"/>
              <a:gd name="connsiteY4614" fmla="*/ 2292284 h 6286576"/>
              <a:gd name="connsiteX4615" fmla="*/ 2493121 w 6331249"/>
              <a:gd name="connsiteY4615" fmla="*/ 2300653 h 6286576"/>
              <a:gd name="connsiteX4616" fmla="*/ 2487542 w 6331249"/>
              <a:gd name="connsiteY4616" fmla="*/ 2309255 h 6286576"/>
              <a:gd name="connsiteX4617" fmla="*/ 2481731 w 6331249"/>
              <a:gd name="connsiteY4617" fmla="*/ 2318090 h 6286576"/>
              <a:gd name="connsiteX4618" fmla="*/ 2475455 w 6331249"/>
              <a:gd name="connsiteY4618" fmla="*/ 2327389 h 6286576"/>
              <a:gd name="connsiteX4619" fmla="*/ 2468713 w 6331249"/>
              <a:gd name="connsiteY4619" fmla="*/ 2336921 h 6286576"/>
              <a:gd name="connsiteX4620" fmla="*/ 2461507 w 6331249"/>
              <a:gd name="connsiteY4620" fmla="*/ 2347150 h 6286576"/>
              <a:gd name="connsiteX4621" fmla="*/ 2457555 w 6331249"/>
              <a:gd name="connsiteY4621" fmla="*/ 2352729 h 6286576"/>
              <a:gd name="connsiteX4622" fmla="*/ 2462437 w 6331249"/>
              <a:gd name="connsiteY4622" fmla="*/ 2360169 h 6286576"/>
              <a:gd name="connsiteX4623" fmla="*/ 2469643 w 6331249"/>
              <a:gd name="connsiteY4623" fmla="*/ 2371328 h 6286576"/>
              <a:gd name="connsiteX4624" fmla="*/ 2476384 w 6331249"/>
              <a:gd name="connsiteY4624" fmla="*/ 2381790 h 6286576"/>
              <a:gd name="connsiteX4625" fmla="*/ 2482893 w 6331249"/>
              <a:gd name="connsiteY4625" fmla="*/ 2391787 h 6286576"/>
              <a:gd name="connsiteX4626" fmla="*/ 2488937 w 6331249"/>
              <a:gd name="connsiteY4626" fmla="*/ 2401319 h 6286576"/>
              <a:gd name="connsiteX4627" fmla="*/ 2494516 w 6331249"/>
              <a:gd name="connsiteY4627" fmla="*/ 2410385 h 6286576"/>
              <a:gd name="connsiteX4628" fmla="*/ 2499630 w 6331249"/>
              <a:gd name="connsiteY4628" fmla="*/ 2419220 h 6286576"/>
              <a:gd name="connsiteX4629" fmla="*/ 2504512 w 6331249"/>
              <a:gd name="connsiteY4629" fmla="*/ 2427822 h 6286576"/>
              <a:gd name="connsiteX4630" fmla="*/ 2508929 w 6331249"/>
              <a:gd name="connsiteY4630" fmla="*/ 2436191 h 6286576"/>
              <a:gd name="connsiteX4631" fmla="*/ 2512880 w 6331249"/>
              <a:gd name="connsiteY4631" fmla="*/ 2444328 h 6286576"/>
              <a:gd name="connsiteX4632" fmla="*/ 2516600 w 6331249"/>
              <a:gd name="connsiteY4632" fmla="*/ 2452465 h 6286576"/>
              <a:gd name="connsiteX4633" fmla="*/ 2519854 w 6331249"/>
              <a:gd name="connsiteY4633" fmla="*/ 2460601 h 6286576"/>
              <a:gd name="connsiteX4634" fmla="*/ 2522644 w 6331249"/>
              <a:gd name="connsiteY4634" fmla="*/ 2468739 h 6286576"/>
              <a:gd name="connsiteX4635" fmla="*/ 2524968 w 6331249"/>
              <a:gd name="connsiteY4635" fmla="*/ 2476876 h 6286576"/>
              <a:gd name="connsiteX4636" fmla="*/ 2526828 w 6331249"/>
              <a:gd name="connsiteY4636" fmla="*/ 2485012 h 6286576"/>
              <a:gd name="connsiteX4637" fmla="*/ 2528455 w 6331249"/>
              <a:gd name="connsiteY4637" fmla="*/ 2493382 h 6286576"/>
              <a:gd name="connsiteX4638" fmla="*/ 2528455 w 6331249"/>
              <a:gd name="connsiteY4638" fmla="*/ 2501751 h 6286576"/>
              <a:gd name="connsiteX4639" fmla="*/ 2528455 w 6331249"/>
              <a:gd name="connsiteY4639" fmla="*/ 2510121 h 6286576"/>
              <a:gd name="connsiteX4640" fmla="*/ 2528455 w 6331249"/>
              <a:gd name="connsiteY4640" fmla="*/ 2527324 h 6286576"/>
              <a:gd name="connsiteX4641" fmla="*/ 2528455 w 6331249"/>
              <a:gd name="connsiteY4641" fmla="*/ 2536159 h 6286576"/>
              <a:gd name="connsiteX4642" fmla="*/ 2528455 w 6331249"/>
              <a:gd name="connsiteY4642" fmla="*/ 2545226 h 6286576"/>
              <a:gd name="connsiteX4643" fmla="*/ 2527293 w 6331249"/>
              <a:gd name="connsiteY4643" fmla="*/ 2554525 h 6286576"/>
              <a:gd name="connsiteX4644" fmla="*/ 2525666 w 6331249"/>
              <a:gd name="connsiteY4644" fmla="*/ 2564057 h 6286576"/>
              <a:gd name="connsiteX4645" fmla="*/ 2523806 w 6331249"/>
              <a:gd name="connsiteY4645" fmla="*/ 2574053 h 6286576"/>
              <a:gd name="connsiteX4646" fmla="*/ 2521714 w 6331249"/>
              <a:gd name="connsiteY4646" fmla="*/ 2584515 h 6286576"/>
              <a:gd name="connsiteX4647" fmla="*/ 2519389 w 6331249"/>
              <a:gd name="connsiteY4647" fmla="*/ 2595442 h 6286576"/>
              <a:gd name="connsiteX4648" fmla="*/ 2516832 w 6331249"/>
              <a:gd name="connsiteY4648" fmla="*/ 2606834 h 6286576"/>
              <a:gd name="connsiteX4649" fmla="*/ 2514043 w 6331249"/>
              <a:gd name="connsiteY4649" fmla="*/ 2618923 h 6286576"/>
              <a:gd name="connsiteX4650" fmla="*/ 2512415 w 6331249"/>
              <a:gd name="connsiteY4650" fmla="*/ 2625665 h 6286576"/>
              <a:gd name="connsiteX4651" fmla="*/ 2519854 w 6331249"/>
              <a:gd name="connsiteY4651" fmla="*/ 2630547 h 6286576"/>
              <a:gd name="connsiteX4652" fmla="*/ 2530780 w 6331249"/>
              <a:gd name="connsiteY4652" fmla="*/ 2637986 h 6286576"/>
              <a:gd name="connsiteX4653" fmla="*/ 2541240 w 6331249"/>
              <a:gd name="connsiteY4653" fmla="*/ 2645193 h 6286576"/>
              <a:gd name="connsiteX4654" fmla="*/ 2551004 w 6331249"/>
              <a:gd name="connsiteY4654" fmla="*/ 2651935 h 6286576"/>
              <a:gd name="connsiteX4655" fmla="*/ 2560302 w 6331249"/>
              <a:gd name="connsiteY4655" fmla="*/ 2658445 h 6286576"/>
              <a:gd name="connsiteX4656" fmla="*/ 2568903 w 6331249"/>
              <a:gd name="connsiteY4656" fmla="*/ 2664722 h 6286576"/>
              <a:gd name="connsiteX4657" fmla="*/ 2577039 w 6331249"/>
              <a:gd name="connsiteY4657" fmla="*/ 2670766 h 6286576"/>
              <a:gd name="connsiteX4658" fmla="*/ 2584710 w 6331249"/>
              <a:gd name="connsiteY4658" fmla="*/ 2676811 h 6286576"/>
              <a:gd name="connsiteX4659" fmla="*/ 2591916 w 6331249"/>
              <a:gd name="connsiteY4659" fmla="*/ 2682856 h 6286576"/>
              <a:gd name="connsiteX4660" fmla="*/ 2598658 w 6331249"/>
              <a:gd name="connsiteY4660" fmla="*/ 2688900 h 6286576"/>
              <a:gd name="connsiteX4661" fmla="*/ 2605167 w 6331249"/>
              <a:gd name="connsiteY4661" fmla="*/ 2694945 h 6286576"/>
              <a:gd name="connsiteX4662" fmla="*/ 2611210 w 6331249"/>
              <a:gd name="connsiteY4662" fmla="*/ 2701222 h 6286576"/>
              <a:gd name="connsiteX4663" fmla="*/ 2617022 w 6331249"/>
              <a:gd name="connsiteY4663" fmla="*/ 2707499 h 6286576"/>
              <a:gd name="connsiteX4664" fmla="*/ 2623996 w 6331249"/>
              <a:gd name="connsiteY4664" fmla="*/ 2715636 h 6286576"/>
              <a:gd name="connsiteX4665" fmla="*/ 2628878 w 6331249"/>
              <a:gd name="connsiteY4665" fmla="*/ 2722378 h 6286576"/>
              <a:gd name="connsiteX4666" fmla="*/ 2633527 w 6331249"/>
              <a:gd name="connsiteY4666" fmla="*/ 2729352 h 6286576"/>
              <a:gd name="connsiteX4667" fmla="*/ 2637711 w 6331249"/>
              <a:gd name="connsiteY4667" fmla="*/ 2736792 h 6286576"/>
              <a:gd name="connsiteX4668" fmla="*/ 2641430 w 6331249"/>
              <a:gd name="connsiteY4668" fmla="*/ 2744464 h 6286576"/>
              <a:gd name="connsiteX4669" fmla="*/ 2644917 w 6331249"/>
              <a:gd name="connsiteY4669" fmla="*/ 2752368 h 6286576"/>
              <a:gd name="connsiteX4670" fmla="*/ 2648171 w 6331249"/>
              <a:gd name="connsiteY4670" fmla="*/ 2760505 h 6286576"/>
              <a:gd name="connsiteX4671" fmla="*/ 2650961 w 6331249"/>
              <a:gd name="connsiteY4671" fmla="*/ 2768874 h 6286576"/>
              <a:gd name="connsiteX4672" fmla="*/ 2653518 w 6331249"/>
              <a:gd name="connsiteY4672" fmla="*/ 2777476 h 6286576"/>
              <a:gd name="connsiteX4673" fmla="*/ 2655842 w 6331249"/>
              <a:gd name="connsiteY4673" fmla="*/ 2786543 h 6286576"/>
              <a:gd name="connsiteX4674" fmla="*/ 2658167 w 6331249"/>
              <a:gd name="connsiteY4674" fmla="*/ 2796075 h 6286576"/>
              <a:gd name="connsiteX4675" fmla="*/ 2660259 w 6331249"/>
              <a:gd name="connsiteY4675" fmla="*/ 2806071 h 6286576"/>
              <a:gd name="connsiteX4676" fmla="*/ 2662351 w 6331249"/>
              <a:gd name="connsiteY4676" fmla="*/ 2816533 h 6286576"/>
              <a:gd name="connsiteX4677" fmla="*/ 2664444 w 6331249"/>
              <a:gd name="connsiteY4677" fmla="*/ 2827460 h 6286576"/>
              <a:gd name="connsiteX4678" fmla="*/ 2666536 w 6331249"/>
              <a:gd name="connsiteY4678" fmla="*/ 2839084 h 6286576"/>
              <a:gd name="connsiteX4679" fmla="*/ 2668628 w 6331249"/>
              <a:gd name="connsiteY4679" fmla="*/ 2851406 h 6286576"/>
              <a:gd name="connsiteX4680" fmla="*/ 2668628 w 6331249"/>
              <a:gd name="connsiteY4680" fmla="*/ 2858148 h 6286576"/>
              <a:gd name="connsiteX4681" fmla="*/ 2677229 w 6331249"/>
              <a:gd name="connsiteY4681" fmla="*/ 2860008 h 6286576"/>
              <a:gd name="connsiteX4682" fmla="*/ 2690247 w 6331249"/>
              <a:gd name="connsiteY4682" fmla="*/ 2862797 h 6286576"/>
              <a:gd name="connsiteX4683" fmla="*/ 2702567 w 6331249"/>
              <a:gd name="connsiteY4683" fmla="*/ 2865355 h 6286576"/>
              <a:gd name="connsiteX4684" fmla="*/ 2714190 w 6331249"/>
              <a:gd name="connsiteY4684" fmla="*/ 2867912 h 6286576"/>
              <a:gd name="connsiteX4685" fmla="*/ 2725115 w 6331249"/>
              <a:gd name="connsiteY4685" fmla="*/ 2870469 h 6286576"/>
              <a:gd name="connsiteX4686" fmla="*/ 2735576 w 6331249"/>
              <a:gd name="connsiteY4686" fmla="*/ 2873027 h 6286576"/>
              <a:gd name="connsiteX4687" fmla="*/ 2745339 w 6331249"/>
              <a:gd name="connsiteY4687" fmla="*/ 2875584 h 6286576"/>
              <a:gd name="connsiteX4688" fmla="*/ 2754870 w 6331249"/>
              <a:gd name="connsiteY4688" fmla="*/ 2878141 h 6286576"/>
              <a:gd name="connsiteX4689" fmla="*/ 2763471 w 6331249"/>
              <a:gd name="connsiteY4689" fmla="*/ 2880699 h 6286576"/>
              <a:gd name="connsiteX4690" fmla="*/ 2772072 w 6331249"/>
              <a:gd name="connsiteY4690" fmla="*/ 2883721 h 6286576"/>
              <a:gd name="connsiteX4691" fmla="*/ 2780440 w 6331249"/>
              <a:gd name="connsiteY4691" fmla="*/ 2886976 h 6286576"/>
              <a:gd name="connsiteX4692" fmla="*/ 2788344 w 6331249"/>
              <a:gd name="connsiteY4692" fmla="*/ 2890463 h 6286576"/>
              <a:gd name="connsiteX4693" fmla="*/ 2796015 w 6331249"/>
              <a:gd name="connsiteY4693" fmla="*/ 2894183 h 6286576"/>
              <a:gd name="connsiteX4694" fmla="*/ 2803454 w 6331249"/>
              <a:gd name="connsiteY4694" fmla="*/ 2898135 h 6286576"/>
              <a:gd name="connsiteX4695" fmla="*/ 2810660 w 6331249"/>
              <a:gd name="connsiteY4695" fmla="*/ 2902552 h 6286576"/>
              <a:gd name="connsiteX4696" fmla="*/ 2817634 w 6331249"/>
              <a:gd name="connsiteY4696" fmla="*/ 2907434 h 6286576"/>
              <a:gd name="connsiteX4697" fmla="*/ 2824375 w 6331249"/>
              <a:gd name="connsiteY4697" fmla="*/ 2912549 h 6286576"/>
              <a:gd name="connsiteX4698" fmla="*/ 2830884 w 6331249"/>
              <a:gd name="connsiteY4698" fmla="*/ 2918128 h 6286576"/>
              <a:gd name="connsiteX4699" fmla="*/ 2837160 w 6331249"/>
              <a:gd name="connsiteY4699" fmla="*/ 2923941 h 6286576"/>
              <a:gd name="connsiteX4700" fmla="*/ 2843204 w 6331249"/>
              <a:gd name="connsiteY4700" fmla="*/ 2930218 h 6286576"/>
              <a:gd name="connsiteX4701" fmla="*/ 2849016 w 6331249"/>
              <a:gd name="connsiteY4701" fmla="*/ 2936960 h 6286576"/>
              <a:gd name="connsiteX4702" fmla="*/ 2854827 w 6331249"/>
              <a:gd name="connsiteY4702" fmla="*/ 2943934 h 6286576"/>
              <a:gd name="connsiteX4703" fmla="*/ 2860406 w 6331249"/>
              <a:gd name="connsiteY4703" fmla="*/ 2951373 h 6286576"/>
              <a:gd name="connsiteX4704" fmla="*/ 2866218 w 6331249"/>
              <a:gd name="connsiteY4704" fmla="*/ 2959278 h 6286576"/>
              <a:gd name="connsiteX4705" fmla="*/ 2872029 w 6331249"/>
              <a:gd name="connsiteY4705" fmla="*/ 2967648 h 6286576"/>
              <a:gd name="connsiteX4706" fmla="*/ 2877841 w 6331249"/>
              <a:gd name="connsiteY4706" fmla="*/ 2976482 h 6286576"/>
              <a:gd name="connsiteX4707" fmla="*/ 2883885 w 6331249"/>
              <a:gd name="connsiteY4707" fmla="*/ 2985781 h 6286576"/>
              <a:gd name="connsiteX4708" fmla="*/ 2890161 w 6331249"/>
              <a:gd name="connsiteY4708" fmla="*/ 2995778 h 6286576"/>
              <a:gd name="connsiteX4709" fmla="*/ 2896670 w 6331249"/>
              <a:gd name="connsiteY4709" fmla="*/ 3006472 h 6286576"/>
              <a:gd name="connsiteX4710" fmla="*/ 2900389 w 6331249"/>
              <a:gd name="connsiteY4710" fmla="*/ 3012284 h 6286576"/>
              <a:gd name="connsiteX4711" fmla="*/ 2908990 w 6331249"/>
              <a:gd name="connsiteY4711" fmla="*/ 3010657 h 6286576"/>
              <a:gd name="connsiteX4712" fmla="*/ 2922008 w 6331249"/>
              <a:gd name="connsiteY4712" fmla="*/ 3008099 h 6286576"/>
              <a:gd name="connsiteX4713" fmla="*/ 2934328 w 6331249"/>
              <a:gd name="connsiteY4713" fmla="*/ 3005775 h 6286576"/>
              <a:gd name="connsiteX4714" fmla="*/ 2945951 w 6331249"/>
              <a:gd name="connsiteY4714" fmla="*/ 3003682 h 6286576"/>
              <a:gd name="connsiteX4715" fmla="*/ 2957109 w 6331249"/>
              <a:gd name="connsiteY4715" fmla="*/ 3001823 h 6286576"/>
              <a:gd name="connsiteX4716" fmla="*/ 2967570 w 6331249"/>
              <a:gd name="connsiteY4716" fmla="*/ 3000195 h 6286576"/>
              <a:gd name="connsiteX4717" fmla="*/ 2977566 w 6331249"/>
              <a:gd name="connsiteY4717" fmla="*/ 2998800 h 6286576"/>
              <a:gd name="connsiteX4718" fmla="*/ 2987329 w 6331249"/>
              <a:gd name="connsiteY4718" fmla="*/ 2998800 h 6286576"/>
              <a:gd name="connsiteX4719" fmla="*/ 2996627 w 6331249"/>
              <a:gd name="connsiteY4719" fmla="*/ 2998800 h 6286576"/>
              <a:gd name="connsiteX4720" fmla="*/ 3005693 w 6331249"/>
              <a:gd name="connsiteY4720" fmla="*/ 2998800 h 6286576"/>
              <a:gd name="connsiteX4721" fmla="*/ 3023360 w 6331249"/>
              <a:gd name="connsiteY4721" fmla="*/ 2998800 h 6286576"/>
              <a:gd name="connsiteX4722" fmla="*/ 3031961 w 6331249"/>
              <a:gd name="connsiteY4722" fmla="*/ 2998800 h 6286576"/>
              <a:gd name="connsiteX4723" fmla="*/ 3040330 w 6331249"/>
              <a:gd name="connsiteY4723" fmla="*/ 2998800 h 6286576"/>
              <a:gd name="connsiteX4724" fmla="*/ 3048698 w 6331249"/>
              <a:gd name="connsiteY4724" fmla="*/ 3000195 h 6286576"/>
              <a:gd name="connsiteX4725" fmla="*/ 3056834 w 6331249"/>
              <a:gd name="connsiteY4725" fmla="*/ 3002055 h 6286576"/>
              <a:gd name="connsiteX4726" fmla="*/ 3064970 w 6331249"/>
              <a:gd name="connsiteY4726" fmla="*/ 3004380 h 6286576"/>
              <a:gd name="connsiteX4727" fmla="*/ 3073106 w 6331249"/>
              <a:gd name="connsiteY4727" fmla="*/ 3006937 h 6286576"/>
              <a:gd name="connsiteX4728" fmla="*/ 3081940 w 6331249"/>
              <a:gd name="connsiteY4728" fmla="*/ 3008564 h 6286576"/>
              <a:gd name="connsiteX4729" fmla="*/ 3089843 w 6331249"/>
              <a:gd name="connsiteY4729" fmla="*/ 3012052 h 6286576"/>
              <a:gd name="connsiteX4730" fmla="*/ 3097747 w 6331249"/>
              <a:gd name="connsiteY4730" fmla="*/ 3016004 h 6286576"/>
              <a:gd name="connsiteX4731" fmla="*/ 3105651 w 6331249"/>
              <a:gd name="connsiteY4731" fmla="*/ 3020421 h 6286576"/>
              <a:gd name="connsiteX4732" fmla="*/ 3113787 w 6331249"/>
              <a:gd name="connsiteY4732" fmla="*/ 3025071 h 6286576"/>
              <a:gd name="connsiteX4733" fmla="*/ 3122155 w 6331249"/>
              <a:gd name="connsiteY4733" fmla="*/ 3030185 h 6286576"/>
              <a:gd name="connsiteX4734" fmla="*/ 3130756 w 6331249"/>
              <a:gd name="connsiteY4734" fmla="*/ 3035765 h 6286576"/>
              <a:gd name="connsiteX4735" fmla="*/ 3139589 w 6331249"/>
              <a:gd name="connsiteY4735" fmla="*/ 3041577 h 6286576"/>
              <a:gd name="connsiteX4736" fmla="*/ 3148888 w 6331249"/>
              <a:gd name="connsiteY4736" fmla="*/ 3047854 h 6286576"/>
              <a:gd name="connsiteX4737" fmla="*/ 3158651 w 6331249"/>
              <a:gd name="connsiteY4737" fmla="*/ 3055061 h 6286576"/>
              <a:gd name="connsiteX4738" fmla="*/ 3166090 w 6331249"/>
              <a:gd name="connsiteY4738" fmla="*/ 3060408 h 6286576"/>
              <a:gd name="connsiteX4739" fmla="*/ 3166090 w 6331249"/>
              <a:gd name="connsiteY4739" fmla="*/ 3060408 h 6286576"/>
              <a:gd name="connsiteX4740" fmla="*/ 3165625 w 6331249"/>
              <a:gd name="connsiteY4740" fmla="*/ 1675738 h 6286576"/>
              <a:gd name="connsiteX4741" fmla="*/ 3174691 w 6331249"/>
              <a:gd name="connsiteY4741" fmla="*/ 1681551 h 6286576"/>
              <a:gd name="connsiteX4742" fmla="*/ 3184919 w 6331249"/>
              <a:gd name="connsiteY4742" fmla="*/ 1688060 h 6286576"/>
              <a:gd name="connsiteX4743" fmla="*/ 3194682 w 6331249"/>
              <a:gd name="connsiteY4743" fmla="*/ 1694337 h 6286576"/>
              <a:gd name="connsiteX4744" fmla="*/ 3204213 w 6331249"/>
              <a:gd name="connsiteY4744" fmla="*/ 1700149 h 6286576"/>
              <a:gd name="connsiteX4745" fmla="*/ 3213511 w 6331249"/>
              <a:gd name="connsiteY4745" fmla="*/ 1705496 h 6286576"/>
              <a:gd name="connsiteX4746" fmla="*/ 3222577 w 6331249"/>
              <a:gd name="connsiteY4746" fmla="*/ 1710611 h 6286576"/>
              <a:gd name="connsiteX4747" fmla="*/ 3231643 w 6331249"/>
              <a:gd name="connsiteY4747" fmla="*/ 1715493 h 6286576"/>
              <a:gd name="connsiteX4748" fmla="*/ 3240709 w 6331249"/>
              <a:gd name="connsiteY4748" fmla="*/ 1719910 h 6286576"/>
              <a:gd name="connsiteX4749" fmla="*/ 3249775 w 6331249"/>
              <a:gd name="connsiteY4749" fmla="*/ 1724095 h 6286576"/>
              <a:gd name="connsiteX4750" fmla="*/ 3259074 w 6331249"/>
              <a:gd name="connsiteY4750" fmla="*/ 1727815 h 6286576"/>
              <a:gd name="connsiteX4751" fmla="*/ 3268372 w 6331249"/>
              <a:gd name="connsiteY4751" fmla="*/ 1731070 h 6286576"/>
              <a:gd name="connsiteX4752" fmla="*/ 3277903 w 6331249"/>
              <a:gd name="connsiteY4752" fmla="*/ 1733859 h 6286576"/>
              <a:gd name="connsiteX4753" fmla="*/ 3287666 w 6331249"/>
              <a:gd name="connsiteY4753" fmla="*/ 1736184 h 6286576"/>
              <a:gd name="connsiteX4754" fmla="*/ 3297429 w 6331249"/>
              <a:gd name="connsiteY4754" fmla="*/ 1738044 h 6286576"/>
              <a:gd name="connsiteX4755" fmla="*/ 3307425 w 6331249"/>
              <a:gd name="connsiteY4755" fmla="*/ 1739206 h 6286576"/>
              <a:gd name="connsiteX4756" fmla="*/ 3317421 w 6331249"/>
              <a:gd name="connsiteY4756" fmla="*/ 1739206 h 6286576"/>
              <a:gd name="connsiteX4757" fmla="*/ 3337412 w 6331249"/>
              <a:gd name="connsiteY4757" fmla="*/ 1739206 h 6286576"/>
              <a:gd name="connsiteX4758" fmla="*/ 3347408 w 6331249"/>
              <a:gd name="connsiteY4758" fmla="*/ 1739206 h 6286576"/>
              <a:gd name="connsiteX4759" fmla="*/ 3357404 w 6331249"/>
              <a:gd name="connsiteY4759" fmla="*/ 1739206 h 6286576"/>
              <a:gd name="connsiteX4760" fmla="*/ 3367632 w 6331249"/>
              <a:gd name="connsiteY4760" fmla="*/ 1737811 h 6286576"/>
              <a:gd name="connsiteX4761" fmla="*/ 3377860 w 6331249"/>
              <a:gd name="connsiteY4761" fmla="*/ 1736184 h 6286576"/>
              <a:gd name="connsiteX4762" fmla="*/ 3388321 w 6331249"/>
              <a:gd name="connsiteY4762" fmla="*/ 1734324 h 6286576"/>
              <a:gd name="connsiteX4763" fmla="*/ 3399246 w 6331249"/>
              <a:gd name="connsiteY4763" fmla="*/ 1732232 h 6286576"/>
              <a:gd name="connsiteX4764" fmla="*/ 3410404 w 6331249"/>
              <a:gd name="connsiteY4764" fmla="*/ 1729907 h 6286576"/>
              <a:gd name="connsiteX4765" fmla="*/ 3421562 w 6331249"/>
              <a:gd name="connsiteY4765" fmla="*/ 1727350 h 6286576"/>
              <a:gd name="connsiteX4766" fmla="*/ 3422724 w 6331249"/>
              <a:gd name="connsiteY4766" fmla="*/ 1729210 h 6286576"/>
              <a:gd name="connsiteX4767" fmla="*/ 3429931 w 6331249"/>
              <a:gd name="connsiteY4767" fmla="*/ 1739671 h 6286576"/>
              <a:gd name="connsiteX4768" fmla="*/ 3436904 w 6331249"/>
              <a:gd name="connsiteY4768" fmla="*/ 1749668 h 6286576"/>
              <a:gd name="connsiteX4769" fmla="*/ 3443646 w 6331249"/>
              <a:gd name="connsiteY4769" fmla="*/ 1759200 h 6286576"/>
              <a:gd name="connsiteX4770" fmla="*/ 3450154 w 6331249"/>
              <a:gd name="connsiteY4770" fmla="*/ 1768267 h 6286576"/>
              <a:gd name="connsiteX4771" fmla="*/ 3456664 w 6331249"/>
              <a:gd name="connsiteY4771" fmla="*/ 1776869 h 6286576"/>
              <a:gd name="connsiteX4772" fmla="*/ 3463172 w 6331249"/>
              <a:gd name="connsiteY4772" fmla="*/ 1785006 h 6286576"/>
              <a:gd name="connsiteX4773" fmla="*/ 3469681 w 6331249"/>
              <a:gd name="connsiteY4773" fmla="*/ 1792910 h 6286576"/>
              <a:gd name="connsiteX4774" fmla="*/ 3476422 w 6331249"/>
              <a:gd name="connsiteY4774" fmla="*/ 1800582 h 6286576"/>
              <a:gd name="connsiteX4775" fmla="*/ 3483164 w 6331249"/>
              <a:gd name="connsiteY4775" fmla="*/ 1807789 h 6286576"/>
              <a:gd name="connsiteX4776" fmla="*/ 3490370 w 6331249"/>
              <a:gd name="connsiteY4776" fmla="*/ 1814763 h 6286576"/>
              <a:gd name="connsiteX4777" fmla="*/ 3497809 w 6331249"/>
              <a:gd name="connsiteY4777" fmla="*/ 1821506 h 6286576"/>
              <a:gd name="connsiteX4778" fmla="*/ 3505480 w 6331249"/>
              <a:gd name="connsiteY4778" fmla="*/ 1827782 h 6286576"/>
              <a:gd name="connsiteX4779" fmla="*/ 3513616 w 6331249"/>
              <a:gd name="connsiteY4779" fmla="*/ 1833595 h 6286576"/>
              <a:gd name="connsiteX4780" fmla="*/ 3521984 w 6331249"/>
              <a:gd name="connsiteY4780" fmla="*/ 1838942 h 6286576"/>
              <a:gd name="connsiteX4781" fmla="*/ 3530585 w 6331249"/>
              <a:gd name="connsiteY4781" fmla="*/ 1843824 h 6286576"/>
              <a:gd name="connsiteX4782" fmla="*/ 3539419 w 6331249"/>
              <a:gd name="connsiteY4782" fmla="*/ 1848241 h 6286576"/>
              <a:gd name="connsiteX4783" fmla="*/ 3548485 w 6331249"/>
              <a:gd name="connsiteY4783" fmla="*/ 1852193 h 6286576"/>
              <a:gd name="connsiteX4784" fmla="*/ 3557783 w 6331249"/>
              <a:gd name="connsiteY4784" fmla="*/ 1855913 h 6286576"/>
              <a:gd name="connsiteX4785" fmla="*/ 3567314 w 6331249"/>
              <a:gd name="connsiteY4785" fmla="*/ 1859168 h 6286576"/>
              <a:gd name="connsiteX4786" fmla="*/ 3577077 w 6331249"/>
              <a:gd name="connsiteY4786" fmla="*/ 1861958 h 6286576"/>
              <a:gd name="connsiteX4787" fmla="*/ 3586840 w 6331249"/>
              <a:gd name="connsiteY4787" fmla="*/ 1864515 h 6286576"/>
              <a:gd name="connsiteX4788" fmla="*/ 3597069 w 6331249"/>
              <a:gd name="connsiteY4788" fmla="*/ 1866840 h 6286576"/>
              <a:gd name="connsiteX4789" fmla="*/ 3607529 w 6331249"/>
              <a:gd name="connsiteY4789" fmla="*/ 1869164 h 6286576"/>
              <a:gd name="connsiteX4790" fmla="*/ 3618455 w 6331249"/>
              <a:gd name="connsiteY4790" fmla="*/ 1871257 h 6286576"/>
              <a:gd name="connsiteX4791" fmla="*/ 3629845 w 6331249"/>
              <a:gd name="connsiteY4791" fmla="*/ 1873349 h 6286576"/>
              <a:gd name="connsiteX4792" fmla="*/ 3641236 w 6331249"/>
              <a:gd name="connsiteY4792" fmla="*/ 1875209 h 6286576"/>
              <a:gd name="connsiteX4793" fmla="*/ 3641236 w 6331249"/>
              <a:gd name="connsiteY4793" fmla="*/ 1877301 h 6286576"/>
              <a:gd name="connsiteX4794" fmla="*/ 3643793 w 6331249"/>
              <a:gd name="connsiteY4794" fmla="*/ 1889855 h 6286576"/>
              <a:gd name="connsiteX4795" fmla="*/ 3646350 w 6331249"/>
              <a:gd name="connsiteY4795" fmla="*/ 1901712 h 6286576"/>
              <a:gd name="connsiteX4796" fmla="*/ 3648907 w 6331249"/>
              <a:gd name="connsiteY4796" fmla="*/ 1913104 h 6286576"/>
              <a:gd name="connsiteX4797" fmla="*/ 3651464 w 6331249"/>
              <a:gd name="connsiteY4797" fmla="*/ 1923798 h 6286576"/>
              <a:gd name="connsiteX4798" fmla="*/ 3654254 w 6331249"/>
              <a:gd name="connsiteY4798" fmla="*/ 1934260 h 6286576"/>
              <a:gd name="connsiteX4799" fmla="*/ 3657043 w 6331249"/>
              <a:gd name="connsiteY4799" fmla="*/ 1944257 h 6286576"/>
              <a:gd name="connsiteX4800" fmla="*/ 3660065 w 6331249"/>
              <a:gd name="connsiteY4800" fmla="*/ 1954021 h 6286576"/>
              <a:gd name="connsiteX4801" fmla="*/ 3663319 w 6331249"/>
              <a:gd name="connsiteY4801" fmla="*/ 1963553 h 6286576"/>
              <a:gd name="connsiteX4802" fmla="*/ 3666806 w 6331249"/>
              <a:gd name="connsiteY4802" fmla="*/ 1972852 h 6286576"/>
              <a:gd name="connsiteX4803" fmla="*/ 3670061 w 6331249"/>
              <a:gd name="connsiteY4803" fmla="*/ 1980989 h 6286576"/>
              <a:gd name="connsiteX4804" fmla="*/ 3674477 w 6331249"/>
              <a:gd name="connsiteY4804" fmla="*/ 1990056 h 6286576"/>
              <a:gd name="connsiteX4805" fmla="*/ 3679126 w 6331249"/>
              <a:gd name="connsiteY4805" fmla="*/ 1998890 h 6286576"/>
              <a:gd name="connsiteX4806" fmla="*/ 3684241 w 6331249"/>
              <a:gd name="connsiteY4806" fmla="*/ 2007492 h 6286576"/>
              <a:gd name="connsiteX4807" fmla="*/ 3689820 w 6331249"/>
              <a:gd name="connsiteY4807" fmla="*/ 2015629 h 6286576"/>
              <a:gd name="connsiteX4808" fmla="*/ 3695864 w 6331249"/>
              <a:gd name="connsiteY4808" fmla="*/ 2023533 h 6286576"/>
              <a:gd name="connsiteX4809" fmla="*/ 3702372 w 6331249"/>
              <a:gd name="connsiteY4809" fmla="*/ 2031205 h 6286576"/>
              <a:gd name="connsiteX4810" fmla="*/ 3709346 w 6331249"/>
              <a:gd name="connsiteY4810" fmla="*/ 2038412 h 6286576"/>
              <a:gd name="connsiteX4811" fmla="*/ 3716552 w 6331249"/>
              <a:gd name="connsiteY4811" fmla="*/ 2045387 h 6286576"/>
              <a:gd name="connsiteX4812" fmla="*/ 3723991 w 6331249"/>
              <a:gd name="connsiteY4812" fmla="*/ 2051896 h 6286576"/>
              <a:gd name="connsiteX4813" fmla="*/ 3731895 w 6331249"/>
              <a:gd name="connsiteY4813" fmla="*/ 2058173 h 6286576"/>
              <a:gd name="connsiteX4814" fmla="*/ 3740031 w 6331249"/>
              <a:gd name="connsiteY4814" fmla="*/ 2064450 h 6286576"/>
              <a:gd name="connsiteX4815" fmla="*/ 3748399 w 6331249"/>
              <a:gd name="connsiteY4815" fmla="*/ 2070495 h 6286576"/>
              <a:gd name="connsiteX4816" fmla="*/ 3757233 w 6331249"/>
              <a:gd name="connsiteY4816" fmla="*/ 2076540 h 6286576"/>
              <a:gd name="connsiteX4817" fmla="*/ 3766531 w 6331249"/>
              <a:gd name="connsiteY4817" fmla="*/ 2082584 h 6286576"/>
              <a:gd name="connsiteX4818" fmla="*/ 3776294 w 6331249"/>
              <a:gd name="connsiteY4818" fmla="*/ 2088861 h 6286576"/>
              <a:gd name="connsiteX4819" fmla="*/ 3786290 w 6331249"/>
              <a:gd name="connsiteY4819" fmla="*/ 2094906 h 6286576"/>
              <a:gd name="connsiteX4820" fmla="*/ 3786290 w 6331249"/>
              <a:gd name="connsiteY4820" fmla="*/ 2096998 h 6286576"/>
              <a:gd name="connsiteX4821" fmla="*/ 3783965 w 6331249"/>
              <a:gd name="connsiteY4821" fmla="*/ 2109552 h 6286576"/>
              <a:gd name="connsiteX4822" fmla="*/ 3781873 w 6331249"/>
              <a:gd name="connsiteY4822" fmla="*/ 2121409 h 6286576"/>
              <a:gd name="connsiteX4823" fmla="*/ 3780014 w 6331249"/>
              <a:gd name="connsiteY4823" fmla="*/ 2132800 h 6286576"/>
              <a:gd name="connsiteX4824" fmla="*/ 3778387 w 6331249"/>
              <a:gd name="connsiteY4824" fmla="*/ 2143727 h 6286576"/>
              <a:gd name="connsiteX4825" fmla="*/ 3776992 w 6331249"/>
              <a:gd name="connsiteY4825" fmla="*/ 2154421 h 6286576"/>
              <a:gd name="connsiteX4826" fmla="*/ 3775829 w 6331249"/>
              <a:gd name="connsiteY4826" fmla="*/ 2164883 h 6286576"/>
              <a:gd name="connsiteX4827" fmla="*/ 3775829 w 6331249"/>
              <a:gd name="connsiteY4827" fmla="*/ 2175112 h 6286576"/>
              <a:gd name="connsiteX4828" fmla="*/ 3775829 w 6331249"/>
              <a:gd name="connsiteY4828" fmla="*/ 2185109 h 6286576"/>
              <a:gd name="connsiteX4829" fmla="*/ 3775829 w 6331249"/>
              <a:gd name="connsiteY4829" fmla="*/ 2194873 h 6286576"/>
              <a:gd name="connsiteX4830" fmla="*/ 3775829 w 6331249"/>
              <a:gd name="connsiteY4830" fmla="*/ 2204870 h 6286576"/>
              <a:gd name="connsiteX4831" fmla="*/ 3775829 w 6331249"/>
              <a:gd name="connsiteY4831" fmla="*/ 2214867 h 6286576"/>
              <a:gd name="connsiteX4832" fmla="*/ 3775829 w 6331249"/>
              <a:gd name="connsiteY4832" fmla="*/ 2224864 h 6286576"/>
              <a:gd name="connsiteX4833" fmla="*/ 3777456 w 6331249"/>
              <a:gd name="connsiteY4833" fmla="*/ 2234628 h 6286576"/>
              <a:gd name="connsiteX4834" fmla="*/ 3779549 w 6331249"/>
              <a:gd name="connsiteY4834" fmla="*/ 2244392 h 6286576"/>
              <a:gd name="connsiteX4835" fmla="*/ 3782106 w 6331249"/>
              <a:gd name="connsiteY4835" fmla="*/ 2254157 h 6286576"/>
              <a:gd name="connsiteX4836" fmla="*/ 3786290 w 6331249"/>
              <a:gd name="connsiteY4836" fmla="*/ 2264618 h 6286576"/>
              <a:gd name="connsiteX4837" fmla="*/ 3789777 w 6331249"/>
              <a:gd name="connsiteY4837" fmla="*/ 2273918 h 6286576"/>
              <a:gd name="connsiteX4838" fmla="*/ 3793729 w 6331249"/>
              <a:gd name="connsiteY4838" fmla="*/ 2282984 h 6286576"/>
              <a:gd name="connsiteX4839" fmla="*/ 3798145 w 6331249"/>
              <a:gd name="connsiteY4839" fmla="*/ 2292051 h 6286576"/>
              <a:gd name="connsiteX4840" fmla="*/ 3803027 w 6331249"/>
              <a:gd name="connsiteY4840" fmla="*/ 2300886 h 6286576"/>
              <a:gd name="connsiteX4841" fmla="*/ 3808141 w 6331249"/>
              <a:gd name="connsiteY4841" fmla="*/ 2309720 h 6286576"/>
              <a:gd name="connsiteX4842" fmla="*/ 3813720 w 6331249"/>
              <a:gd name="connsiteY4842" fmla="*/ 2318555 h 6286576"/>
              <a:gd name="connsiteX4843" fmla="*/ 3819531 w 6331249"/>
              <a:gd name="connsiteY4843" fmla="*/ 2327621 h 6286576"/>
              <a:gd name="connsiteX4844" fmla="*/ 3825808 w 6331249"/>
              <a:gd name="connsiteY4844" fmla="*/ 2336921 h 6286576"/>
              <a:gd name="connsiteX4845" fmla="*/ 3832317 w 6331249"/>
              <a:gd name="connsiteY4845" fmla="*/ 2346453 h 6286576"/>
              <a:gd name="connsiteX4846" fmla="*/ 3838826 w 6331249"/>
              <a:gd name="connsiteY4846" fmla="*/ 2355752 h 6286576"/>
              <a:gd name="connsiteX4847" fmla="*/ 3837664 w 6331249"/>
              <a:gd name="connsiteY4847" fmla="*/ 2357612 h 6286576"/>
              <a:gd name="connsiteX4848" fmla="*/ 3830690 w 6331249"/>
              <a:gd name="connsiteY4848" fmla="*/ 2368306 h 6286576"/>
              <a:gd name="connsiteX4849" fmla="*/ 3824181 w 6331249"/>
              <a:gd name="connsiteY4849" fmla="*/ 2378535 h 6286576"/>
              <a:gd name="connsiteX4850" fmla="*/ 3817904 w 6331249"/>
              <a:gd name="connsiteY4850" fmla="*/ 2388300 h 6286576"/>
              <a:gd name="connsiteX4851" fmla="*/ 3812093 w 6331249"/>
              <a:gd name="connsiteY4851" fmla="*/ 2397831 h 6286576"/>
              <a:gd name="connsiteX4852" fmla="*/ 3806747 w 6331249"/>
              <a:gd name="connsiteY4852" fmla="*/ 2407131 h 6286576"/>
              <a:gd name="connsiteX4853" fmla="*/ 3801632 w 6331249"/>
              <a:gd name="connsiteY4853" fmla="*/ 2416197 h 6286576"/>
              <a:gd name="connsiteX4854" fmla="*/ 3796751 w 6331249"/>
              <a:gd name="connsiteY4854" fmla="*/ 2425264 h 6286576"/>
              <a:gd name="connsiteX4855" fmla="*/ 3792334 w 6331249"/>
              <a:gd name="connsiteY4855" fmla="*/ 2434331 h 6286576"/>
              <a:gd name="connsiteX4856" fmla="*/ 3788150 w 6331249"/>
              <a:gd name="connsiteY4856" fmla="*/ 2443398 h 6286576"/>
              <a:gd name="connsiteX4857" fmla="*/ 3784430 w 6331249"/>
              <a:gd name="connsiteY4857" fmla="*/ 2452697 h 6286576"/>
              <a:gd name="connsiteX4858" fmla="*/ 3781176 w 6331249"/>
              <a:gd name="connsiteY4858" fmla="*/ 2461997 h 6286576"/>
              <a:gd name="connsiteX4859" fmla="*/ 3778387 w 6331249"/>
              <a:gd name="connsiteY4859" fmla="*/ 2471528 h 6286576"/>
              <a:gd name="connsiteX4860" fmla="*/ 3776062 w 6331249"/>
              <a:gd name="connsiteY4860" fmla="*/ 2481293 h 6286576"/>
              <a:gd name="connsiteX4861" fmla="*/ 3774202 w 6331249"/>
              <a:gd name="connsiteY4861" fmla="*/ 2491057 h 6286576"/>
              <a:gd name="connsiteX4862" fmla="*/ 3773040 w 6331249"/>
              <a:gd name="connsiteY4862" fmla="*/ 2501054 h 6286576"/>
              <a:gd name="connsiteX4863" fmla="*/ 3773040 w 6331249"/>
              <a:gd name="connsiteY4863" fmla="*/ 2511051 h 6286576"/>
              <a:gd name="connsiteX4864" fmla="*/ 3773040 w 6331249"/>
              <a:gd name="connsiteY4864" fmla="*/ 2531044 h 6286576"/>
              <a:gd name="connsiteX4865" fmla="*/ 3773040 w 6331249"/>
              <a:gd name="connsiteY4865" fmla="*/ 2541041 h 6286576"/>
              <a:gd name="connsiteX4866" fmla="*/ 3773040 w 6331249"/>
              <a:gd name="connsiteY4866" fmla="*/ 2551038 h 6286576"/>
              <a:gd name="connsiteX4867" fmla="*/ 3774435 w 6331249"/>
              <a:gd name="connsiteY4867" fmla="*/ 2561267 h 6286576"/>
              <a:gd name="connsiteX4868" fmla="*/ 3776062 w 6331249"/>
              <a:gd name="connsiteY4868" fmla="*/ 2571496 h 6286576"/>
              <a:gd name="connsiteX4869" fmla="*/ 3777922 w 6331249"/>
              <a:gd name="connsiteY4869" fmla="*/ 2581958 h 6286576"/>
              <a:gd name="connsiteX4870" fmla="*/ 3780014 w 6331249"/>
              <a:gd name="connsiteY4870" fmla="*/ 2592884 h 6286576"/>
              <a:gd name="connsiteX4871" fmla="*/ 3782338 w 6331249"/>
              <a:gd name="connsiteY4871" fmla="*/ 2604044 h 6286576"/>
              <a:gd name="connsiteX4872" fmla="*/ 3784895 w 6331249"/>
              <a:gd name="connsiteY4872" fmla="*/ 2615203 h 6286576"/>
              <a:gd name="connsiteX4873" fmla="*/ 3783036 w 6331249"/>
              <a:gd name="connsiteY4873" fmla="*/ 2616365 h 6286576"/>
              <a:gd name="connsiteX4874" fmla="*/ 3772575 w 6331249"/>
              <a:gd name="connsiteY4874" fmla="*/ 2623572 h 6286576"/>
              <a:gd name="connsiteX4875" fmla="*/ 3762579 w 6331249"/>
              <a:gd name="connsiteY4875" fmla="*/ 2630547 h 6286576"/>
              <a:gd name="connsiteX4876" fmla="*/ 3753049 w 6331249"/>
              <a:gd name="connsiteY4876" fmla="*/ 2637289 h 6286576"/>
              <a:gd name="connsiteX4877" fmla="*/ 3743982 w 6331249"/>
              <a:gd name="connsiteY4877" fmla="*/ 2643798 h 6286576"/>
              <a:gd name="connsiteX4878" fmla="*/ 3735381 w 6331249"/>
              <a:gd name="connsiteY4878" fmla="*/ 2650308 h 6286576"/>
              <a:gd name="connsiteX4879" fmla="*/ 3727246 w 6331249"/>
              <a:gd name="connsiteY4879" fmla="*/ 2656817 h 6286576"/>
              <a:gd name="connsiteX4880" fmla="*/ 3719342 w 6331249"/>
              <a:gd name="connsiteY4880" fmla="*/ 2663327 h 6286576"/>
              <a:gd name="connsiteX4881" fmla="*/ 3711671 w 6331249"/>
              <a:gd name="connsiteY4881" fmla="*/ 2670069 h 6286576"/>
              <a:gd name="connsiteX4882" fmla="*/ 3704464 w 6331249"/>
              <a:gd name="connsiteY4882" fmla="*/ 2676811 h 6286576"/>
              <a:gd name="connsiteX4883" fmla="*/ 3697491 w 6331249"/>
              <a:gd name="connsiteY4883" fmla="*/ 2684018 h 6286576"/>
              <a:gd name="connsiteX4884" fmla="*/ 3690749 w 6331249"/>
              <a:gd name="connsiteY4884" fmla="*/ 2691457 h 6286576"/>
              <a:gd name="connsiteX4885" fmla="*/ 3684473 w 6331249"/>
              <a:gd name="connsiteY4885" fmla="*/ 2699129 h 6286576"/>
              <a:gd name="connsiteX4886" fmla="*/ 3678661 w 6331249"/>
              <a:gd name="connsiteY4886" fmla="*/ 2707266 h 6286576"/>
              <a:gd name="connsiteX4887" fmla="*/ 3673315 w 6331249"/>
              <a:gd name="connsiteY4887" fmla="*/ 2715636 h 6286576"/>
              <a:gd name="connsiteX4888" fmla="*/ 3668433 w 6331249"/>
              <a:gd name="connsiteY4888" fmla="*/ 2724238 h 6286576"/>
              <a:gd name="connsiteX4889" fmla="*/ 3664017 w 6331249"/>
              <a:gd name="connsiteY4889" fmla="*/ 2733072 h 6286576"/>
              <a:gd name="connsiteX4890" fmla="*/ 3660065 w 6331249"/>
              <a:gd name="connsiteY4890" fmla="*/ 2742139 h 6286576"/>
              <a:gd name="connsiteX4891" fmla="*/ 3656346 w 6331249"/>
              <a:gd name="connsiteY4891" fmla="*/ 2751438 h 6286576"/>
              <a:gd name="connsiteX4892" fmla="*/ 3653091 w 6331249"/>
              <a:gd name="connsiteY4892" fmla="*/ 2760970 h 6286576"/>
              <a:gd name="connsiteX4893" fmla="*/ 3650301 w 6331249"/>
              <a:gd name="connsiteY4893" fmla="*/ 2770734 h 6286576"/>
              <a:gd name="connsiteX4894" fmla="*/ 3647744 w 6331249"/>
              <a:gd name="connsiteY4894" fmla="*/ 2780499 h 6286576"/>
              <a:gd name="connsiteX4895" fmla="*/ 3645420 w 6331249"/>
              <a:gd name="connsiteY4895" fmla="*/ 2790728 h 6286576"/>
              <a:gd name="connsiteX4896" fmla="*/ 3643095 w 6331249"/>
              <a:gd name="connsiteY4896" fmla="*/ 2801189 h 6286576"/>
              <a:gd name="connsiteX4897" fmla="*/ 3641003 w 6331249"/>
              <a:gd name="connsiteY4897" fmla="*/ 2812116 h 6286576"/>
              <a:gd name="connsiteX4898" fmla="*/ 3638911 w 6331249"/>
              <a:gd name="connsiteY4898" fmla="*/ 2823508 h 6286576"/>
              <a:gd name="connsiteX4899" fmla="*/ 3637051 w 6331249"/>
              <a:gd name="connsiteY4899" fmla="*/ 2834899 h 6286576"/>
              <a:gd name="connsiteX4900" fmla="*/ 3634959 w 6331249"/>
              <a:gd name="connsiteY4900" fmla="*/ 2834899 h 6286576"/>
              <a:gd name="connsiteX4901" fmla="*/ 3622406 w 6331249"/>
              <a:gd name="connsiteY4901" fmla="*/ 2837457 h 6286576"/>
              <a:gd name="connsiteX4902" fmla="*/ 3610551 w 6331249"/>
              <a:gd name="connsiteY4902" fmla="*/ 2840014 h 6286576"/>
              <a:gd name="connsiteX4903" fmla="*/ 3599161 w 6331249"/>
              <a:gd name="connsiteY4903" fmla="*/ 2842571 h 6286576"/>
              <a:gd name="connsiteX4904" fmla="*/ 3588468 w 6331249"/>
              <a:gd name="connsiteY4904" fmla="*/ 2845129 h 6286576"/>
              <a:gd name="connsiteX4905" fmla="*/ 3578007 w 6331249"/>
              <a:gd name="connsiteY4905" fmla="*/ 2847918 h 6286576"/>
              <a:gd name="connsiteX4906" fmla="*/ 3568011 w 6331249"/>
              <a:gd name="connsiteY4906" fmla="*/ 2850709 h 6286576"/>
              <a:gd name="connsiteX4907" fmla="*/ 3558248 w 6331249"/>
              <a:gd name="connsiteY4907" fmla="*/ 2853731 h 6286576"/>
              <a:gd name="connsiteX4908" fmla="*/ 3548717 w 6331249"/>
              <a:gd name="connsiteY4908" fmla="*/ 2856985 h 6286576"/>
              <a:gd name="connsiteX4909" fmla="*/ 3539419 w 6331249"/>
              <a:gd name="connsiteY4909" fmla="*/ 2860473 h 6286576"/>
              <a:gd name="connsiteX4910" fmla="*/ 3530353 w 6331249"/>
              <a:gd name="connsiteY4910" fmla="*/ 2864425 h 6286576"/>
              <a:gd name="connsiteX4911" fmla="*/ 3521287 w 6331249"/>
              <a:gd name="connsiteY4911" fmla="*/ 2868842 h 6286576"/>
              <a:gd name="connsiteX4912" fmla="*/ 3512454 w 6331249"/>
              <a:gd name="connsiteY4912" fmla="*/ 2873492 h 6286576"/>
              <a:gd name="connsiteX4913" fmla="*/ 3503853 w 6331249"/>
              <a:gd name="connsiteY4913" fmla="*/ 2878606 h 6286576"/>
              <a:gd name="connsiteX4914" fmla="*/ 3495716 w 6331249"/>
              <a:gd name="connsiteY4914" fmla="*/ 2884186 h 6286576"/>
              <a:gd name="connsiteX4915" fmla="*/ 3487813 w 6331249"/>
              <a:gd name="connsiteY4915" fmla="*/ 2890231 h 6286576"/>
              <a:gd name="connsiteX4916" fmla="*/ 3480142 w 6331249"/>
              <a:gd name="connsiteY4916" fmla="*/ 2896740 h 6286576"/>
              <a:gd name="connsiteX4917" fmla="*/ 3472936 w 6331249"/>
              <a:gd name="connsiteY4917" fmla="*/ 2903715 h 6286576"/>
              <a:gd name="connsiteX4918" fmla="*/ 3465962 w 6331249"/>
              <a:gd name="connsiteY4918" fmla="*/ 2910922 h 6286576"/>
              <a:gd name="connsiteX4919" fmla="*/ 3459453 w 6331249"/>
              <a:gd name="connsiteY4919" fmla="*/ 2918361 h 6286576"/>
              <a:gd name="connsiteX4920" fmla="*/ 3453176 w 6331249"/>
              <a:gd name="connsiteY4920" fmla="*/ 2926266 h 6286576"/>
              <a:gd name="connsiteX4921" fmla="*/ 3446900 w 6331249"/>
              <a:gd name="connsiteY4921" fmla="*/ 2934402 h 6286576"/>
              <a:gd name="connsiteX4922" fmla="*/ 3440856 w 6331249"/>
              <a:gd name="connsiteY4922" fmla="*/ 2942772 h 6286576"/>
              <a:gd name="connsiteX4923" fmla="*/ 3434812 w 6331249"/>
              <a:gd name="connsiteY4923" fmla="*/ 2951606 h 6286576"/>
              <a:gd name="connsiteX4924" fmla="*/ 3428768 w 6331249"/>
              <a:gd name="connsiteY4924" fmla="*/ 2960905 h 6286576"/>
              <a:gd name="connsiteX4925" fmla="*/ 3422492 w 6331249"/>
              <a:gd name="connsiteY4925" fmla="*/ 2970670 h 6286576"/>
              <a:gd name="connsiteX4926" fmla="*/ 3416448 w 6331249"/>
              <a:gd name="connsiteY4926" fmla="*/ 2980434 h 6286576"/>
              <a:gd name="connsiteX4927" fmla="*/ 3414356 w 6331249"/>
              <a:gd name="connsiteY4927" fmla="*/ 2980434 h 6286576"/>
              <a:gd name="connsiteX4928" fmla="*/ 3401803 w 6331249"/>
              <a:gd name="connsiteY4928" fmla="*/ 2978109 h 6286576"/>
              <a:gd name="connsiteX4929" fmla="*/ 3389948 w 6331249"/>
              <a:gd name="connsiteY4929" fmla="*/ 2976017 h 6286576"/>
              <a:gd name="connsiteX4930" fmla="*/ 3378557 w 6331249"/>
              <a:gd name="connsiteY4930" fmla="*/ 2974157 h 6286576"/>
              <a:gd name="connsiteX4931" fmla="*/ 3367864 w 6331249"/>
              <a:gd name="connsiteY4931" fmla="*/ 2971367 h 6286576"/>
              <a:gd name="connsiteX4932" fmla="*/ 3357171 w 6331249"/>
              <a:gd name="connsiteY4932" fmla="*/ 2969972 h 6286576"/>
              <a:gd name="connsiteX4933" fmla="*/ 3346710 w 6331249"/>
              <a:gd name="connsiteY4933" fmla="*/ 2968810 h 6286576"/>
              <a:gd name="connsiteX4934" fmla="*/ 3336482 w 6331249"/>
              <a:gd name="connsiteY4934" fmla="*/ 2968810 h 6286576"/>
              <a:gd name="connsiteX4935" fmla="*/ 3326486 w 6331249"/>
              <a:gd name="connsiteY4935" fmla="*/ 2968810 h 6286576"/>
              <a:gd name="connsiteX4936" fmla="*/ 3306495 w 6331249"/>
              <a:gd name="connsiteY4936" fmla="*/ 2968810 h 6286576"/>
              <a:gd name="connsiteX4937" fmla="*/ 3296499 w 6331249"/>
              <a:gd name="connsiteY4937" fmla="*/ 2968810 h 6286576"/>
              <a:gd name="connsiteX4938" fmla="*/ 3286503 w 6331249"/>
              <a:gd name="connsiteY4938" fmla="*/ 2968810 h 6286576"/>
              <a:gd name="connsiteX4939" fmla="*/ 3276740 w 6331249"/>
              <a:gd name="connsiteY4939" fmla="*/ 2970437 h 6286576"/>
              <a:gd name="connsiteX4940" fmla="*/ 3266977 w 6331249"/>
              <a:gd name="connsiteY4940" fmla="*/ 2972529 h 6286576"/>
              <a:gd name="connsiteX4941" fmla="*/ 3257214 w 6331249"/>
              <a:gd name="connsiteY4941" fmla="*/ 2975087 h 6286576"/>
              <a:gd name="connsiteX4942" fmla="*/ 3247683 w 6331249"/>
              <a:gd name="connsiteY4942" fmla="*/ 2978109 h 6286576"/>
              <a:gd name="connsiteX4943" fmla="*/ 3238384 w 6331249"/>
              <a:gd name="connsiteY4943" fmla="*/ 2981596 h 6286576"/>
              <a:gd name="connsiteX4944" fmla="*/ 3228389 w 6331249"/>
              <a:gd name="connsiteY4944" fmla="*/ 2985316 h 6286576"/>
              <a:gd name="connsiteX4945" fmla="*/ 3219323 w 6331249"/>
              <a:gd name="connsiteY4945" fmla="*/ 2989733 h 6286576"/>
              <a:gd name="connsiteX4946" fmla="*/ 3210489 w 6331249"/>
              <a:gd name="connsiteY4946" fmla="*/ 2994615 h 6286576"/>
              <a:gd name="connsiteX4947" fmla="*/ 3201656 w 6331249"/>
              <a:gd name="connsiteY4947" fmla="*/ 2999730 h 6286576"/>
              <a:gd name="connsiteX4948" fmla="*/ 3192823 w 6331249"/>
              <a:gd name="connsiteY4948" fmla="*/ 3005310 h 6286576"/>
              <a:gd name="connsiteX4949" fmla="*/ 3183757 w 6331249"/>
              <a:gd name="connsiteY4949" fmla="*/ 3011122 h 6286576"/>
              <a:gd name="connsiteX4950" fmla="*/ 3174458 w 6331249"/>
              <a:gd name="connsiteY4950" fmla="*/ 3017399 h 6286576"/>
              <a:gd name="connsiteX4951" fmla="*/ 3164928 w 6331249"/>
              <a:gd name="connsiteY4951" fmla="*/ 3023908 h 6286576"/>
              <a:gd name="connsiteX4952" fmla="*/ 3164928 w 6331249"/>
              <a:gd name="connsiteY4952" fmla="*/ 3023908 h 6286576"/>
              <a:gd name="connsiteX4953" fmla="*/ 3155397 w 6331249"/>
              <a:gd name="connsiteY4953" fmla="*/ 3017399 h 6286576"/>
              <a:gd name="connsiteX4954" fmla="*/ 3146098 w 6331249"/>
              <a:gd name="connsiteY4954" fmla="*/ 3011122 h 6286576"/>
              <a:gd name="connsiteX4955" fmla="*/ 3137033 w 6331249"/>
              <a:gd name="connsiteY4955" fmla="*/ 3005310 h 6286576"/>
              <a:gd name="connsiteX4956" fmla="*/ 3128199 w 6331249"/>
              <a:gd name="connsiteY4956" fmla="*/ 2999730 h 6286576"/>
              <a:gd name="connsiteX4957" fmla="*/ 3119366 w 6331249"/>
              <a:gd name="connsiteY4957" fmla="*/ 2994615 h 6286576"/>
              <a:gd name="connsiteX4958" fmla="*/ 3110532 w 6331249"/>
              <a:gd name="connsiteY4958" fmla="*/ 2989733 h 6286576"/>
              <a:gd name="connsiteX4959" fmla="*/ 3101466 w 6331249"/>
              <a:gd name="connsiteY4959" fmla="*/ 2985316 h 6286576"/>
              <a:gd name="connsiteX4960" fmla="*/ 3092400 w 6331249"/>
              <a:gd name="connsiteY4960" fmla="*/ 2981364 h 6286576"/>
              <a:gd name="connsiteX4961" fmla="*/ 3083102 w 6331249"/>
              <a:gd name="connsiteY4961" fmla="*/ 2977876 h 6286576"/>
              <a:gd name="connsiteX4962" fmla="*/ 3073571 w 6331249"/>
              <a:gd name="connsiteY4962" fmla="*/ 2974854 h 6286576"/>
              <a:gd name="connsiteX4963" fmla="*/ 3063808 w 6331249"/>
              <a:gd name="connsiteY4963" fmla="*/ 2972297 h 6286576"/>
              <a:gd name="connsiteX4964" fmla="*/ 3054045 w 6331249"/>
              <a:gd name="connsiteY4964" fmla="*/ 2970205 h 6286576"/>
              <a:gd name="connsiteX4965" fmla="*/ 3044049 w 6331249"/>
              <a:gd name="connsiteY4965" fmla="*/ 2968577 h 6286576"/>
              <a:gd name="connsiteX4966" fmla="*/ 3034053 w 6331249"/>
              <a:gd name="connsiteY4966" fmla="*/ 2968577 h 6286576"/>
              <a:gd name="connsiteX4967" fmla="*/ 3024058 w 6331249"/>
              <a:gd name="connsiteY4967" fmla="*/ 2968577 h 6286576"/>
              <a:gd name="connsiteX4968" fmla="*/ 3004066 w 6331249"/>
              <a:gd name="connsiteY4968" fmla="*/ 2968577 h 6286576"/>
              <a:gd name="connsiteX4969" fmla="*/ 2994070 w 6331249"/>
              <a:gd name="connsiteY4969" fmla="*/ 2968577 h 6286576"/>
              <a:gd name="connsiteX4970" fmla="*/ 2983842 w 6331249"/>
              <a:gd name="connsiteY4970" fmla="*/ 2968577 h 6286576"/>
              <a:gd name="connsiteX4971" fmla="*/ 2973381 w 6331249"/>
              <a:gd name="connsiteY4971" fmla="*/ 2969740 h 6286576"/>
              <a:gd name="connsiteX4972" fmla="*/ 2962688 w 6331249"/>
              <a:gd name="connsiteY4972" fmla="*/ 2971135 h 6286576"/>
              <a:gd name="connsiteX4973" fmla="*/ 2951763 w 6331249"/>
              <a:gd name="connsiteY4973" fmla="*/ 2972762 h 6286576"/>
              <a:gd name="connsiteX4974" fmla="*/ 2940372 w 6331249"/>
              <a:gd name="connsiteY4974" fmla="*/ 2974622 h 6286576"/>
              <a:gd name="connsiteX4975" fmla="*/ 2928517 w 6331249"/>
              <a:gd name="connsiteY4975" fmla="*/ 2976714 h 6286576"/>
              <a:gd name="connsiteX4976" fmla="*/ 2915964 w 6331249"/>
              <a:gd name="connsiteY4976" fmla="*/ 2979039 h 6286576"/>
              <a:gd name="connsiteX4977" fmla="*/ 2913872 w 6331249"/>
              <a:gd name="connsiteY4977" fmla="*/ 2979039 h 6286576"/>
              <a:gd name="connsiteX4978" fmla="*/ 2907828 w 6331249"/>
              <a:gd name="connsiteY4978" fmla="*/ 2969275 h 6286576"/>
              <a:gd name="connsiteX4979" fmla="*/ 2901552 w 6331249"/>
              <a:gd name="connsiteY4979" fmla="*/ 2959510 h 6286576"/>
              <a:gd name="connsiteX4980" fmla="*/ 2895508 w 6331249"/>
              <a:gd name="connsiteY4980" fmla="*/ 2950211 h 6286576"/>
              <a:gd name="connsiteX4981" fmla="*/ 2889464 w 6331249"/>
              <a:gd name="connsiteY4981" fmla="*/ 2941377 h 6286576"/>
              <a:gd name="connsiteX4982" fmla="*/ 2883420 w 6331249"/>
              <a:gd name="connsiteY4982" fmla="*/ 2933007 h 6286576"/>
              <a:gd name="connsiteX4983" fmla="*/ 2877143 w 6331249"/>
              <a:gd name="connsiteY4983" fmla="*/ 2924870 h 6286576"/>
              <a:gd name="connsiteX4984" fmla="*/ 2870867 w 6331249"/>
              <a:gd name="connsiteY4984" fmla="*/ 2916966 h 6286576"/>
              <a:gd name="connsiteX4985" fmla="*/ 2864358 w 6331249"/>
              <a:gd name="connsiteY4985" fmla="*/ 2909527 h 6286576"/>
              <a:gd name="connsiteX4986" fmla="*/ 2857384 w 6331249"/>
              <a:gd name="connsiteY4986" fmla="*/ 2902319 h 6286576"/>
              <a:gd name="connsiteX4987" fmla="*/ 2850178 w 6331249"/>
              <a:gd name="connsiteY4987" fmla="*/ 2895345 h 6286576"/>
              <a:gd name="connsiteX4988" fmla="*/ 2842507 w 6331249"/>
              <a:gd name="connsiteY4988" fmla="*/ 2888836 h 6286576"/>
              <a:gd name="connsiteX4989" fmla="*/ 2834603 w 6331249"/>
              <a:gd name="connsiteY4989" fmla="*/ 2882791 h 6286576"/>
              <a:gd name="connsiteX4990" fmla="*/ 2826468 w 6331249"/>
              <a:gd name="connsiteY4990" fmla="*/ 2877212 h 6286576"/>
              <a:gd name="connsiteX4991" fmla="*/ 2817866 w 6331249"/>
              <a:gd name="connsiteY4991" fmla="*/ 2872097 h 6286576"/>
              <a:gd name="connsiteX4992" fmla="*/ 2809963 w 6331249"/>
              <a:gd name="connsiteY4992" fmla="*/ 2869075 h 6286576"/>
              <a:gd name="connsiteX4993" fmla="*/ 2800897 w 6331249"/>
              <a:gd name="connsiteY4993" fmla="*/ 2864657 h 6286576"/>
              <a:gd name="connsiteX4994" fmla="*/ 2791831 w 6331249"/>
              <a:gd name="connsiteY4994" fmla="*/ 2860705 h 6286576"/>
              <a:gd name="connsiteX4995" fmla="*/ 2782533 w 6331249"/>
              <a:gd name="connsiteY4995" fmla="*/ 2857218 h 6286576"/>
              <a:gd name="connsiteX4996" fmla="*/ 2773002 w 6331249"/>
              <a:gd name="connsiteY4996" fmla="*/ 2853963 h 6286576"/>
              <a:gd name="connsiteX4997" fmla="*/ 2763239 w 6331249"/>
              <a:gd name="connsiteY4997" fmla="*/ 2850941 h 6286576"/>
              <a:gd name="connsiteX4998" fmla="*/ 2753243 w 6331249"/>
              <a:gd name="connsiteY4998" fmla="*/ 2848151 h 6286576"/>
              <a:gd name="connsiteX4999" fmla="*/ 2742782 w 6331249"/>
              <a:gd name="connsiteY4999" fmla="*/ 2845361 h 6286576"/>
              <a:gd name="connsiteX5000" fmla="*/ 2732089 w 6331249"/>
              <a:gd name="connsiteY5000" fmla="*/ 2842804 h 6286576"/>
              <a:gd name="connsiteX5001" fmla="*/ 2720699 w 6331249"/>
              <a:gd name="connsiteY5001" fmla="*/ 2840246 h 6286576"/>
              <a:gd name="connsiteX5002" fmla="*/ 2708843 w 6331249"/>
              <a:gd name="connsiteY5002" fmla="*/ 2837689 h 6286576"/>
              <a:gd name="connsiteX5003" fmla="*/ 2696290 w 6331249"/>
              <a:gd name="connsiteY5003" fmla="*/ 2835132 h 6286576"/>
              <a:gd name="connsiteX5004" fmla="*/ 2694198 w 6331249"/>
              <a:gd name="connsiteY5004" fmla="*/ 2835132 h 6286576"/>
              <a:gd name="connsiteX5005" fmla="*/ 2692339 w 6331249"/>
              <a:gd name="connsiteY5005" fmla="*/ 2823740 h 6286576"/>
              <a:gd name="connsiteX5006" fmla="*/ 2690247 w 6331249"/>
              <a:gd name="connsiteY5006" fmla="*/ 2812349 h 6286576"/>
              <a:gd name="connsiteX5007" fmla="*/ 2688154 w 6331249"/>
              <a:gd name="connsiteY5007" fmla="*/ 2801422 h 6286576"/>
              <a:gd name="connsiteX5008" fmla="*/ 2685830 w 6331249"/>
              <a:gd name="connsiteY5008" fmla="*/ 2790960 h 6286576"/>
              <a:gd name="connsiteX5009" fmla="*/ 2683505 w 6331249"/>
              <a:gd name="connsiteY5009" fmla="*/ 2780731 h 6286576"/>
              <a:gd name="connsiteX5010" fmla="*/ 2680948 w 6331249"/>
              <a:gd name="connsiteY5010" fmla="*/ 2770967 h 6286576"/>
              <a:gd name="connsiteX5011" fmla="*/ 2678159 w 6331249"/>
              <a:gd name="connsiteY5011" fmla="*/ 2761202 h 6286576"/>
              <a:gd name="connsiteX5012" fmla="*/ 2674904 w 6331249"/>
              <a:gd name="connsiteY5012" fmla="*/ 2751670 h 6286576"/>
              <a:gd name="connsiteX5013" fmla="*/ 2671185 w 6331249"/>
              <a:gd name="connsiteY5013" fmla="*/ 2742371 h 6286576"/>
              <a:gd name="connsiteX5014" fmla="*/ 2667233 w 6331249"/>
              <a:gd name="connsiteY5014" fmla="*/ 2733304 h 6286576"/>
              <a:gd name="connsiteX5015" fmla="*/ 2662816 w 6331249"/>
              <a:gd name="connsiteY5015" fmla="*/ 2724470 h 6286576"/>
              <a:gd name="connsiteX5016" fmla="*/ 2657935 w 6331249"/>
              <a:gd name="connsiteY5016" fmla="*/ 2715868 h 6286576"/>
              <a:gd name="connsiteX5017" fmla="*/ 2652588 w 6331249"/>
              <a:gd name="connsiteY5017" fmla="*/ 2707499 h 6286576"/>
              <a:gd name="connsiteX5018" fmla="*/ 2646777 w 6331249"/>
              <a:gd name="connsiteY5018" fmla="*/ 2699362 h 6286576"/>
              <a:gd name="connsiteX5019" fmla="*/ 2640500 w 6331249"/>
              <a:gd name="connsiteY5019" fmla="*/ 2691690 h 6286576"/>
              <a:gd name="connsiteX5020" fmla="*/ 2633294 w 6331249"/>
              <a:gd name="connsiteY5020" fmla="*/ 2683088 h 6286576"/>
              <a:gd name="connsiteX5021" fmla="*/ 2626320 w 6331249"/>
              <a:gd name="connsiteY5021" fmla="*/ 2675881 h 6286576"/>
              <a:gd name="connsiteX5022" fmla="*/ 2619114 w 6331249"/>
              <a:gd name="connsiteY5022" fmla="*/ 2669139 h 6286576"/>
              <a:gd name="connsiteX5023" fmla="*/ 2611443 w 6331249"/>
              <a:gd name="connsiteY5023" fmla="*/ 2662397 h 6286576"/>
              <a:gd name="connsiteX5024" fmla="*/ 2603539 w 6331249"/>
              <a:gd name="connsiteY5024" fmla="*/ 2655888 h 6286576"/>
              <a:gd name="connsiteX5025" fmla="*/ 2595403 w 6331249"/>
              <a:gd name="connsiteY5025" fmla="*/ 2649378 h 6286576"/>
              <a:gd name="connsiteX5026" fmla="*/ 2586802 w 6331249"/>
              <a:gd name="connsiteY5026" fmla="*/ 2642869 h 6286576"/>
              <a:gd name="connsiteX5027" fmla="*/ 2577504 w 6331249"/>
              <a:gd name="connsiteY5027" fmla="*/ 2636591 h 6286576"/>
              <a:gd name="connsiteX5028" fmla="*/ 2567973 w 6331249"/>
              <a:gd name="connsiteY5028" fmla="*/ 2629850 h 6286576"/>
              <a:gd name="connsiteX5029" fmla="*/ 2557978 w 6331249"/>
              <a:gd name="connsiteY5029" fmla="*/ 2622875 h 6286576"/>
              <a:gd name="connsiteX5030" fmla="*/ 2547517 w 6331249"/>
              <a:gd name="connsiteY5030" fmla="*/ 2615668 h 6286576"/>
              <a:gd name="connsiteX5031" fmla="*/ 2545657 w 6331249"/>
              <a:gd name="connsiteY5031" fmla="*/ 2614506 h 6286576"/>
              <a:gd name="connsiteX5032" fmla="*/ 2548214 w 6331249"/>
              <a:gd name="connsiteY5032" fmla="*/ 2603346 h 6286576"/>
              <a:gd name="connsiteX5033" fmla="*/ 2550539 w 6331249"/>
              <a:gd name="connsiteY5033" fmla="*/ 2592187 h 6286576"/>
              <a:gd name="connsiteX5034" fmla="*/ 2552631 w 6331249"/>
              <a:gd name="connsiteY5034" fmla="*/ 2581260 h 6286576"/>
              <a:gd name="connsiteX5035" fmla="*/ 2554490 w 6331249"/>
              <a:gd name="connsiteY5035" fmla="*/ 2570799 h 6286576"/>
              <a:gd name="connsiteX5036" fmla="*/ 2556118 w 6331249"/>
              <a:gd name="connsiteY5036" fmla="*/ 2560569 h 6286576"/>
              <a:gd name="connsiteX5037" fmla="*/ 2557512 w 6331249"/>
              <a:gd name="connsiteY5037" fmla="*/ 2550340 h 6286576"/>
              <a:gd name="connsiteX5038" fmla="*/ 2557512 w 6331249"/>
              <a:gd name="connsiteY5038" fmla="*/ 2540343 h 6286576"/>
              <a:gd name="connsiteX5039" fmla="*/ 2557512 w 6331249"/>
              <a:gd name="connsiteY5039" fmla="*/ 2530346 h 6286576"/>
              <a:gd name="connsiteX5040" fmla="*/ 2557512 w 6331249"/>
              <a:gd name="connsiteY5040" fmla="*/ 2510353 h 6286576"/>
              <a:gd name="connsiteX5041" fmla="*/ 2557512 w 6331249"/>
              <a:gd name="connsiteY5041" fmla="*/ 2500356 h 6286576"/>
              <a:gd name="connsiteX5042" fmla="*/ 2556350 w 6331249"/>
              <a:gd name="connsiteY5042" fmla="*/ 2490360 h 6286576"/>
              <a:gd name="connsiteX5043" fmla="*/ 2554490 w 6331249"/>
              <a:gd name="connsiteY5043" fmla="*/ 2480595 h 6286576"/>
              <a:gd name="connsiteX5044" fmla="*/ 2552166 w 6331249"/>
              <a:gd name="connsiteY5044" fmla="*/ 2470831 h 6286576"/>
              <a:gd name="connsiteX5045" fmla="*/ 2549376 w 6331249"/>
              <a:gd name="connsiteY5045" fmla="*/ 2461299 h 6286576"/>
              <a:gd name="connsiteX5046" fmla="*/ 2546122 w 6331249"/>
              <a:gd name="connsiteY5046" fmla="*/ 2452000 h 6286576"/>
              <a:gd name="connsiteX5047" fmla="*/ 2542403 w 6331249"/>
              <a:gd name="connsiteY5047" fmla="*/ 2442701 h 6286576"/>
              <a:gd name="connsiteX5048" fmla="*/ 2538218 w 6331249"/>
              <a:gd name="connsiteY5048" fmla="*/ 2433634 h 6286576"/>
              <a:gd name="connsiteX5049" fmla="*/ 2533802 w 6331249"/>
              <a:gd name="connsiteY5049" fmla="*/ 2424567 h 6286576"/>
              <a:gd name="connsiteX5050" fmla="*/ 2528920 w 6331249"/>
              <a:gd name="connsiteY5050" fmla="*/ 2415500 h 6286576"/>
              <a:gd name="connsiteX5051" fmla="*/ 2523806 w 6331249"/>
              <a:gd name="connsiteY5051" fmla="*/ 2406433 h 6286576"/>
              <a:gd name="connsiteX5052" fmla="*/ 2518460 w 6331249"/>
              <a:gd name="connsiteY5052" fmla="*/ 2397134 h 6286576"/>
              <a:gd name="connsiteX5053" fmla="*/ 2512648 w 6331249"/>
              <a:gd name="connsiteY5053" fmla="*/ 2387602 h 6286576"/>
              <a:gd name="connsiteX5054" fmla="*/ 2506604 w 6331249"/>
              <a:gd name="connsiteY5054" fmla="*/ 2377838 h 6286576"/>
              <a:gd name="connsiteX5055" fmla="*/ 2500095 w 6331249"/>
              <a:gd name="connsiteY5055" fmla="*/ 2367608 h 6286576"/>
              <a:gd name="connsiteX5056" fmla="*/ 2493121 w 6331249"/>
              <a:gd name="connsiteY5056" fmla="*/ 2356914 h 6286576"/>
              <a:gd name="connsiteX5057" fmla="*/ 2491959 w 6331249"/>
              <a:gd name="connsiteY5057" fmla="*/ 2355054 h 6286576"/>
              <a:gd name="connsiteX5058" fmla="*/ 2498468 w 6331249"/>
              <a:gd name="connsiteY5058" fmla="*/ 2345755 h 6286576"/>
              <a:gd name="connsiteX5059" fmla="*/ 2504977 w 6331249"/>
              <a:gd name="connsiteY5059" fmla="*/ 2336223 h 6286576"/>
              <a:gd name="connsiteX5060" fmla="*/ 2511253 w 6331249"/>
              <a:gd name="connsiteY5060" fmla="*/ 2326924 h 6286576"/>
              <a:gd name="connsiteX5061" fmla="*/ 2517065 w 6331249"/>
              <a:gd name="connsiteY5061" fmla="*/ 2317857 h 6286576"/>
              <a:gd name="connsiteX5062" fmla="*/ 2522644 w 6331249"/>
              <a:gd name="connsiteY5062" fmla="*/ 2309023 h 6286576"/>
              <a:gd name="connsiteX5063" fmla="*/ 2527758 w 6331249"/>
              <a:gd name="connsiteY5063" fmla="*/ 2300188 h 6286576"/>
              <a:gd name="connsiteX5064" fmla="*/ 2532640 w 6331249"/>
              <a:gd name="connsiteY5064" fmla="*/ 2291354 h 6286576"/>
              <a:gd name="connsiteX5065" fmla="*/ 2537056 w 6331249"/>
              <a:gd name="connsiteY5065" fmla="*/ 2282287 h 6286576"/>
              <a:gd name="connsiteX5066" fmla="*/ 2541008 w 6331249"/>
              <a:gd name="connsiteY5066" fmla="*/ 2273220 h 6286576"/>
              <a:gd name="connsiteX5067" fmla="*/ 2544495 w 6331249"/>
              <a:gd name="connsiteY5067" fmla="*/ 2263921 h 6286576"/>
              <a:gd name="connsiteX5068" fmla="*/ 2547517 w 6331249"/>
              <a:gd name="connsiteY5068" fmla="*/ 2254389 h 6286576"/>
              <a:gd name="connsiteX5069" fmla="*/ 2550074 w 6331249"/>
              <a:gd name="connsiteY5069" fmla="*/ 2244625 h 6286576"/>
              <a:gd name="connsiteX5070" fmla="*/ 2552166 w 6331249"/>
              <a:gd name="connsiteY5070" fmla="*/ 2234861 h 6286576"/>
              <a:gd name="connsiteX5071" fmla="*/ 2553793 w 6331249"/>
              <a:gd name="connsiteY5071" fmla="*/ 2225096 h 6286576"/>
              <a:gd name="connsiteX5072" fmla="*/ 2553793 w 6331249"/>
              <a:gd name="connsiteY5072" fmla="*/ 2215099 h 6286576"/>
              <a:gd name="connsiteX5073" fmla="*/ 2553793 w 6331249"/>
              <a:gd name="connsiteY5073" fmla="*/ 2205103 h 6286576"/>
              <a:gd name="connsiteX5074" fmla="*/ 2553793 w 6331249"/>
              <a:gd name="connsiteY5074" fmla="*/ 2195106 h 6286576"/>
              <a:gd name="connsiteX5075" fmla="*/ 2553793 w 6331249"/>
              <a:gd name="connsiteY5075" fmla="*/ 2185109 h 6286576"/>
              <a:gd name="connsiteX5076" fmla="*/ 2553793 w 6331249"/>
              <a:gd name="connsiteY5076" fmla="*/ 2175112 h 6286576"/>
              <a:gd name="connsiteX5077" fmla="*/ 2553793 w 6331249"/>
              <a:gd name="connsiteY5077" fmla="*/ 2164883 h 6286576"/>
              <a:gd name="connsiteX5078" fmla="*/ 2552631 w 6331249"/>
              <a:gd name="connsiteY5078" fmla="*/ 2154421 h 6286576"/>
              <a:gd name="connsiteX5079" fmla="*/ 2551236 w 6331249"/>
              <a:gd name="connsiteY5079" fmla="*/ 2143727 h 6286576"/>
              <a:gd name="connsiteX5080" fmla="*/ 2549609 w 6331249"/>
              <a:gd name="connsiteY5080" fmla="*/ 2132800 h 6286576"/>
              <a:gd name="connsiteX5081" fmla="*/ 2547749 w 6331249"/>
              <a:gd name="connsiteY5081" fmla="*/ 2121409 h 6286576"/>
              <a:gd name="connsiteX5082" fmla="*/ 2545657 w 6331249"/>
              <a:gd name="connsiteY5082" fmla="*/ 2109552 h 6286576"/>
              <a:gd name="connsiteX5083" fmla="*/ 2543332 w 6331249"/>
              <a:gd name="connsiteY5083" fmla="*/ 2096998 h 6286576"/>
              <a:gd name="connsiteX5084" fmla="*/ 2543332 w 6331249"/>
              <a:gd name="connsiteY5084" fmla="*/ 2094906 h 6286576"/>
              <a:gd name="connsiteX5085" fmla="*/ 2553096 w 6331249"/>
              <a:gd name="connsiteY5085" fmla="*/ 2088861 h 6286576"/>
              <a:gd name="connsiteX5086" fmla="*/ 2562859 w 6331249"/>
              <a:gd name="connsiteY5086" fmla="*/ 2082584 h 6286576"/>
              <a:gd name="connsiteX5087" fmla="*/ 2572158 w 6331249"/>
              <a:gd name="connsiteY5087" fmla="*/ 2076540 h 6286576"/>
              <a:gd name="connsiteX5088" fmla="*/ 2580991 w 6331249"/>
              <a:gd name="connsiteY5088" fmla="*/ 2070495 h 6286576"/>
              <a:gd name="connsiteX5089" fmla="*/ 2589359 w 6331249"/>
              <a:gd name="connsiteY5089" fmla="*/ 2064450 h 6286576"/>
              <a:gd name="connsiteX5090" fmla="*/ 2597495 w 6331249"/>
              <a:gd name="connsiteY5090" fmla="*/ 2058173 h 6286576"/>
              <a:gd name="connsiteX5091" fmla="*/ 2605399 w 6331249"/>
              <a:gd name="connsiteY5091" fmla="*/ 2051896 h 6286576"/>
              <a:gd name="connsiteX5092" fmla="*/ 2612838 w 6331249"/>
              <a:gd name="connsiteY5092" fmla="*/ 2045387 h 6286576"/>
              <a:gd name="connsiteX5093" fmla="*/ 2620044 w 6331249"/>
              <a:gd name="connsiteY5093" fmla="*/ 2038412 h 6286576"/>
              <a:gd name="connsiteX5094" fmla="*/ 2627018 w 6331249"/>
              <a:gd name="connsiteY5094" fmla="*/ 2031205 h 6286576"/>
              <a:gd name="connsiteX5095" fmla="*/ 2633527 w 6331249"/>
              <a:gd name="connsiteY5095" fmla="*/ 2023533 h 6286576"/>
              <a:gd name="connsiteX5096" fmla="*/ 2639570 w 6331249"/>
              <a:gd name="connsiteY5096" fmla="*/ 2015629 h 6286576"/>
              <a:gd name="connsiteX5097" fmla="*/ 2645150 w 6331249"/>
              <a:gd name="connsiteY5097" fmla="*/ 2007492 h 6286576"/>
              <a:gd name="connsiteX5098" fmla="*/ 2650264 w 6331249"/>
              <a:gd name="connsiteY5098" fmla="*/ 1998890 h 6286576"/>
              <a:gd name="connsiteX5099" fmla="*/ 2654913 w 6331249"/>
              <a:gd name="connsiteY5099" fmla="*/ 1990056 h 6286576"/>
              <a:gd name="connsiteX5100" fmla="*/ 2659330 w 6331249"/>
              <a:gd name="connsiteY5100" fmla="*/ 1980989 h 6286576"/>
              <a:gd name="connsiteX5101" fmla="*/ 2663281 w 6331249"/>
              <a:gd name="connsiteY5101" fmla="*/ 1971922 h 6286576"/>
              <a:gd name="connsiteX5102" fmla="*/ 2666768 w 6331249"/>
              <a:gd name="connsiteY5102" fmla="*/ 1962623 h 6286576"/>
              <a:gd name="connsiteX5103" fmla="*/ 2670022 w 6331249"/>
              <a:gd name="connsiteY5103" fmla="*/ 1953091 h 6286576"/>
              <a:gd name="connsiteX5104" fmla="*/ 2673045 w 6331249"/>
              <a:gd name="connsiteY5104" fmla="*/ 1943327 h 6286576"/>
              <a:gd name="connsiteX5105" fmla="*/ 2675834 w 6331249"/>
              <a:gd name="connsiteY5105" fmla="*/ 1933330 h 6286576"/>
              <a:gd name="connsiteX5106" fmla="*/ 2678624 w 6331249"/>
              <a:gd name="connsiteY5106" fmla="*/ 1922868 h 6286576"/>
              <a:gd name="connsiteX5107" fmla="*/ 2681181 w 6331249"/>
              <a:gd name="connsiteY5107" fmla="*/ 1912174 h 6286576"/>
              <a:gd name="connsiteX5108" fmla="*/ 2683738 w 6331249"/>
              <a:gd name="connsiteY5108" fmla="*/ 1900782 h 6286576"/>
              <a:gd name="connsiteX5109" fmla="*/ 2686295 w 6331249"/>
              <a:gd name="connsiteY5109" fmla="*/ 1888925 h 6286576"/>
              <a:gd name="connsiteX5110" fmla="*/ 2688852 w 6331249"/>
              <a:gd name="connsiteY5110" fmla="*/ 1876372 h 6286576"/>
              <a:gd name="connsiteX5111" fmla="*/ 2688852 w 6331249"/>
              <a:gd name="connsiteY5111" fmla="*/ 1874279 h 6286576"/>
              <a:gd name="connsiteX5112" fmla="*/ 2700242 w 6331249"/>
              <a:gd name="connsiteY5112" fmla="*/ 1872419 h 6286576"/>
              <a:gd name="connsiteX5113" fmla="*/ 2711633 w 6331249"/>
              <a:gd name="connsiteY5113" fmla="*/ 1870327 h 6286576"/>
              <a:gd name="connsiteX5114" fmla="*/ 2722558 w 6331249"/>
              <a:gd name="connsiteY5114" fmla="*/ 1868234 h 6286576"/>
              <a:gd name="connsiteX5115" fmla="*/ 2733019 w 6331249"/>
              <a:gd name="connsiteY5115" fmla="*/ 1865910 h 6286576"/>
              <a:gd name="connsiteX5116" fmla="*/ 2743247 w 6331249"/>
              <a:gd name="connsiteY5116" fmla="*/ 1863585 h 6286576"/>
              <a:gd name="connsiteX5117" fmla="*/ 2753010 w 6331249"/>
              <a:gd name="connsiteY5117" fmla="*/ 1861028 h 6286576"/>
              <a:gd name="connsiteX5118" fmla="*/ 2762774 w 6331249"/>
              <a:gd name="connsiteY5118" fmla="*/ 1858238 h 6286576"/>
              <a:gd name="connsiteX5119" fmla="*/ 2772305 w 6331249"/>
              <a:gd name="connsiteY5119" fmla="*/ 1854983 h 6286576"/>
              <a:gd name="connsiteX5120" fmla="*/ 2781603 w 6331249"/>
              <a:gd name="connsiteY5120" fmla="*/ 1851263 h 6286576"/>
              <a:gd name="connsiteX5121" fmla="*/ 2790669 w 6331249"/>
              <a:gd name="connsiteY5121" fmla="*/ 1847311 h 6286576"/>
              <a:gd name="connsiteX5122" fmla="*/ 2799502 w 6331249"/>
              <a:gd name="connsiteY5122" fmla="*/ 1842894 h 6286576"/>
              <a:gd name="connsiteX5123" fmla="*/ 2808103 w 6331249"/>
              <a:gd name="connsiteY5123" fmla="*/ 1838012 h 6286576"/>
              <a:gd name="connsiteX5124" fmla="*/ 2816472 w 6331249"/>
              <a:gd name="connsiteY5124" fmla="*/ 1832665 h 6286576"/>
              <a:gd name="connsiteX5125" fmla="*/ 2824608 w 6331249"/>
              <a:gd name="connsiteY5125" fmla="*/ 1826853 h 6286576"/>
              <a:gd name="connsiteX5126" fmla="*/ 2832279 w 6331249"/>
              <a:gd name="connsiteY5126" fmla="*/ 1820576 h 6286576"/>
              <a:gd name="connsiteX5127" fmla="*/ 2839718 w 6331249"/>
              <a:gd name="connsiteY5127" fmla="*/ 1813834 h 6286576"/>
              <a:gd name="connsiteX5128" fmla="*/ 2846924 w 6331249"/>
              <a:gd name="connsiteY5128" fmla="*/ 1806859 h 6286576"/>
              <a:gd name="connsiteX5129" fmla="*/ 2853665 w 6331249"/>
              <a:gd name="connsiteY5129" fmla="*/ 1799652 h 6286576"/>
              <a:gd name="connsiteX5130" fmla="*/ 2860406 w 6331249"/>
              <a:gd name="connsiteY5130" fmla="*/ 1791980 h 6286576"/>
              <a:gd name="connsiteX5131" fmla="*/ 2866915 w 6331249"/>
              <a:gd name="connsiteY5131" fmla="*/ 1784076 h 6286576"/>
              <a:gd name="connsiteX5132" fmla="*/ 2873424 w 6331249"/>
              <a:gd name="connsiteY5132" fmla="*/ 1775939 h 6286576"/>
              <a:gd name="connsiteX5133" fmla="*/ 2879933 w 6331249"/>
              <a:gd name="connsiteY5133" fmla="*/ 1767337 h 6286576"/>
              <a:gd name="connsiteX5134" fmla="*/ 2886442 w 6331249"/>
              <a:gd name="connsiteY5134" fmla="*/ 1758270 h 6286576"/>
              <a:gd name="connsiteX5135" fmla="*/ 2893183 w 6331249"/>
              <a:gd name="connsiteY5135" fmla="*/ 1748738 h 6286576"/>
              <a:gd name="connsiteX5136" fmla="*/ 2900157 w 6331249"/>
              <a:gd name="connsiteY5136" fmla="*/ 1738741 h 6286576"/>
              <a:gd name="connsiteX5137" fmla="*/ 2907363 w 6331249"/>
              <a:gd name="connsiteY5137" fmla="*/ 1728280 h 6286576"/>
              <a:gd name="connsiteX5138" fmla="*/ 2908526 w 6331249"/>
              <a:gd name="connsiteY5138" fmla="*/ 1726420 h 6286576"/>
              <a:gd name="connsiteX5139" fmla="*/ 2919683 w 6331249"/>
              <a:gd name="connsiteY5139" fmla="*/ 1728977 h 6286576"/>
              <a:gd name="connsiteX5140" fmla="*/ 2930841 w 6331249"/>
              <a:gd name="connsiteY5140" fmla="*/ 1731302 h 6286576"/>
              <a:gd name="connsiteX5141" fmla="*/ 2941767 w 6331249"/>
              <a:gd name="connsiteY5141" fmla="*/ 1733394 h 6286576"/>
              <a:gd name="connsiteX5142" fmla="*/ 2952228 w 6331249"/>
              <a:gd name="connsiteY5142" fmla="*/ 1735254 h 6286576"/>
              <a:gd name="connsiteX5143" fmla="*/ 2962456 w 6331249"/>
              <a:gd name="connsiteY5143" fmla="*/ 1736882 h 6286576"/>
              <a:gd name="connsiteX5144" fmla="*/ 2972684 w 6331249"/>
              <a:gd name="connsiteY5144" fmla="*/ 1738276 h 6286576"/>
              <a:gd name="connsiteX5145" fmla="*/ 2982680 w 6331249"/>
              <a:gd name="connsiteY5145" fmla="*/ 1738276 h 6286576"/>
              <a:gd name="connsiteX5146" fmla="*/ 2992676 w 6331249"/>
              <a:gd name="connsiteY5146" fmla="*/ 1738276 h 6286576"/>
              <a:gd name="connsiteX5147" fmla="*/ 3012667 w 6331249"/>
              <a:gd name="connsiteY5147" fmla="*/ 1738276 h 6286576"/>
              <a:gd name="connsiteX5148" fmla="*/ 3022663 w 6331249"/>
              <a:gd name="connsiteY5148" fmla="*/ 1738276 h 6286576"/>
              <a:gd name="connsiteX5149" fmla="*/ 3032658 w 6331249"/>
              <a:gd name="connsiteY5149" fmla="*/ 1737114 h 6286576"/>
              <a:gd name="connsiteX5150" fmla="*/ 3042422 w 6331249"/>
              <a:gd name="connsiteY5150" fmla="*/ 1735254 h 6286576"/>
              <a:gd name="connsiteX5151" fmla="*/ 3052185 w 6331249"/>
              <a:gd name="connsiteY5151" fmla="*/ 1732929 h 6286576"/>
              <a:gd name="connsiteX5152" fmla="*/ 3061716 w 6331249"/>
              <a:gd name="connsiteY5152" fmla="*/ 1730140 h 6286576"/>
              <a:gd name="connsiteX5153" fmla="*/ 3071014 w 6331249"/>
              <a:gd name="connsiteY5153" fmla="*/ 1726885 h 6286576"/>
              <a:gd name="connsiteX5154" fmla="*/ 3080313 w 6331249"/>
              <a:gd name="connsiteY5154" fmla="*/ 1723165 h 6286576"/>
              <a:gd name="connsiteX5155" fmla="*/ 3089378 w 6331249"/>
              <a:gd name="connsiteY5155" fmla="*/ 1718980 h 6286576"/>
              <a:gd name="connsiteX5156" fmla="*/ 3098444 w 6331249"/>
              <a:gd name="connsiteY5156" fmla="*/ 1714563 h 6286576"/>
              <a:gd name="connsiteX5157" fmla="*/ 3107510 w 6331249"/>
              <a:gd name="connsiteY5157" fmla="*/ 1709681 h 6286576"/>
              <a:gd name="connsiteX5158" fmla="*/ 3116576 w 6331249"/>
              <a:gd name="connsiteY5158" fmla="*/ 1704567 h 6286576"/>
              <a:gd name="connsiteX5159" fmla="*/ 3125874 w 6331249"/>
              <a:gd name="connsiteY5159" fmla="*/ 1699219 h 6286576"/>
              <a:gd name="connsiteX5160" fmla="*/ 3135405 w 6331249"/>
              <a:gd name="connsiteY5160" fmla="*/ 1693407 h 6286576"/>
              <a:gd name="connsiteX5161" fmla="*/ 3145168 w 6331249"/>
              <a:gd name="connsiteY5161" fmla="*/ 1687130 h 6286576"/>
              <a:gd name="connsiteX5162" fmla="*/ 3155397 w 6331249"/>
              <a:gd name="connsiteY5162" fmla="*/ 1680621 h 6286576"/>
              <a:gd name="connsiteX5163" fmla="*/ 3164463 w 6331249"/>
              <a:gd name="connsiteY5163" fmla="*/ 1674809 h 6286576"/>
              <a:gd name="connsiteX5164" fmla="*/ 3164463 w 6331249"/>
              <a:gd name="connsiteY5164" fmla="*/ 1674809 h 6286576"/>
              <a:gd name="connsiteX5165" fmla="*/ 3254889 w 6331249"/>
              <a:gd name="connsiteY5165" fmla="*/ 2658677 h 6286576"/>
              <a:gd name="connsiteX5166" fmla="*/ 3076593 w 6331249"/>
              <a:gd name="connsiteY5166" fmla="*/ 2658677 h 6286576"/>
              <a:gd name="connsiteX5167" fmla="*/ 3073339 w 6331249"/>
              <a:gd name="connsiteY5167" fmla="*/ 2676579 h 6286576"/>
              <a:gd name="connsiteX5168" fmla="*/ 3166322 w 6331249"/>
              <a:gd name="connsiteY5168" fmla="*/ 2686575 h 6286576"/>
              <a:gd name="connsiteX5169" fmla="*/ 3166322 w 6331249"/>
              <a:gd name="connsiteY5169" fmla="*/ 2686575 h 6286576"/>
              <a:gd name="connsiteX5170" fmla="*/ 3259306 w 6331249"/>
              <a:gd name="connsiteY5170" fmla="*/ 2676579 h 6286576"/>
              <a:gd name="connsiteX5171" fmla="*/ 3256051 w 6331249"/>
              <a:gd name="connsiteY5171" fmla="*/ 2658677 h 6286576"/>
              <a:gd name="connsiteX5172" fmla="*/ 3256051 w 6331249"/>
              <a:gd name="connsiteY5172" fmla="*/ 2658677 h 6286576"/>
              <a:gd name="connsiteX5173" fmla="*/ 3165625 w 6331249"/>
              <a:gd name="connsiteY5173" fmla="*/ 2630547 h 6286576"/>
              <a:gd name="connsiteX5174" fmla="*/ 3205143 w 6331249"/>
              <a:gd name="connsiteY5174" fmla="*/ 2630547 h 6286576"/>
              <a:gd name="connsiteX5175" fmla="*/ 3341131 w 6331249"/>
              <a:gd name="connsiteY5175" fmla="*/ 2630547 h 6286576"/>
              <a:gd name="connsiteX5176" fmla="*/ 3349500 w 6331249"/>
              <a:gd name="connsiteY5176" fmla="*/ 2617295 h 6286576"/>
              <a:gd name="connsiteX5177" fmla="*/ 3349500 w 6331249"/>
              <a:gd name="connsiteY5177" fmla="*/ 2617295 h 6286576"/>
              <a:gd name="connsiteX5178" fmla="*/ 3341131 w 6331249"/>
              <a:gd name="connsiteY5178" fmla="*/ 2604276 h 6286576"/>
              <a:gd name="connsiteX5179" fmla="*/ 3287433 w 6331249"/>
              <a:gd name="connsiteY5179" fmla="*/ 2585678 h 6286576"/>
              <a:gd name="connsiteX5180" fmla="*/ 3253727 w 6331249"/>
              <a:gd name="connsiteY5180" fmla="*/ 2583585 h 6286576"/>
              <a:gd name="connsiteX5181" fmla="*/ 3216301 w 6331249"/>
              <a:gd name="connsiteY5181" fmla="*/ 2563359 h 6286576"/>
              <a:gd name="connsiteX5182" fmla="*/ 3164928 w 6331249"/>
              <a:gd name="connsiteY5182" fmla="*/ 2573588 h 6286576"/>
              <a:gd name="connsiteX5183" fmla="*/ 3113554 w 6331249"/>
              <a:gd name="connsiteY5183" fmla="*/ 2563359 h 6286576"/>
              <a:gd name="connsiteX5184" fmla="*/ 3076128 w 6331249"/>
              <a:gd name="connsiteY5184" fmla="*/ 2583585 h 6286576"/>
              <a:gd name="connsiteX5185" fmla="*/ 3042422 w 6331249"/>
              <a:gd name="connsiteY5185" fmla="*/ 2585678 h 6286576"/>
              <a:gd name="connsiteX5186" fmla="*/ 2988724 w 6331249"/>
              <a:gd name="connsiteY5186" fmla="*/ 2604276 h 6286576"/>
              <a:gd name="connsiteX5187" fmla="*/ 2980355 w 6331249"/>
              <a:gd name="connsiteY5187" fmla="*/ 2617295 h 6286576"/>
              <a:gd name="connsiteX5188" fmla="*/ 2980355 w 6331249"/>
              <a:gd name="connsiteY5188" fmla="*/ 2617295 h 6286576"/>
              <a:gd name="connsiteX5189" fmla="*/ 2988724 w 6331249"/>
              <a:gd name="connsiteY5189" fmla="*/ 2630547 h 6286576"/>
              <a:gd name="connsiteX5190" fmla="*/ 3124712 w 6331249"/>
              <a:gd name="connsiteY5190" fmla="*/ 2630547 h 6286576"/>
              <a:gd name="connsiteX5191" fmla="*/ 3164928 w 6331249"/>
              <a:gd name="connsiteY5191" fmla="*/ 2630547 h 6286576"/>
              <a:gd name="connsiteX5192" fmla="*/ 3165625 w 6331249"/>
              <a:gd name="connsiteY5192" fmla="*/ 2465019 h 6286576"/>
              <a:gd name="connsiteX5193" fmla="*/ 3266744 w 6331249"/>
              <a:gd name="connsiteY5193" fmla="*/ 2465019 h 6286576"/>
              <a:gd name="connsiteX5194" fmla="*/ 3266744 w 6331249"/>
              <a:gd name="connsiteY5194" fmla="*/ 2457114 h 6286576"/>
              <a:gd name="connsiteX5195" fmla="*/ 3254657 w 6331249"/>
              <a:gd name="connsiteY5195" fmla="*/ 2379000 h 6286576"/>
              <a:gd name="connsiteX5196" fmla="*/ 3254657 w 6331249"/>
              <a:gd name="connsiteY5196" fmla="*/ 2379000 h 6286576"/>
              <a:gd name="connsiteX5197" fmla="*/ 3244196 w 6331249"/>
              <a:gd name="connsiteY5197" fmla="*/ 2214402 h 6286576"/>
              <a:gd name="connsiteX5198" fmla="*/ 3351592 w 6331249"/>
              <a:gd name="connsiteY5198" fmla="*/ 2065845 h 6286576"/>
              <a:gd name="connsiteX5199" fmla="*/ 3386926 w 6331249"/>
              <a:gd name="connsiteY5199" fmla="*/ 2057011 h 6286576"/>
              <a:gd name="connsiteX5200" fmla="*/ 3425514 w 6331249"/>
              <a:gd name="connsiteY5200" fmla="*/ 2057011 h 6286576"/>
              <a:gd name="connsiteX5201" fmla="*/ 3425514 w 6331249"/>
              <a:gd name="connsiteY5201" fmla="*/ 2057011 h 6286576"/>
              <a:gd name="connsiteX5202" fmla="*/ 3493392 w 6331249"/>
              <a:gd name="connsiteY5202" fmla="*/ 2071425 h 6286576"/>
              <a:gd name="connsiteX5203" fmla="*/ 3538721 w 6331249"/>
              <a:gd name="connsiteY5203" fmla="*/ 2095836 h 6286576"/>
              <a:gd name="connsiteX5204" fmla="*/ 3564524 w 6331249"/>
              <a:gd name="connsiteY5204" fmla="*/ 2124896 h 6286576"/>
              <a:gd name="connsiteX5205" fmla="*/ 3587770 w 6331249"/>
              <a:gd name="connsiteY5205" fmla="*/ 2171393 h 6286576"/>
              <a:gd name="connsiteX5206" fmla="*/ 3589397 w 6331249"/>
              <a:gd name="connsiteY5206" fmla="*/ 2434098 h 6286576"/>
              <a:gd name="connsiteX5207" fmla="*/ 3572428 w 6331249"/>
              <a:gd name="connsiteY5207" fmla="*/ 2492219 h 6286576"/>
              <a:gd name="connsiteX5208" fmla="*/ 3549182 w 6331249"/>
              <a:gd name="connsiteY5208" fmla="*/ 2548248 h 6286576"/>
              <a:gd name="connsiteX5209" fmla="*/ 3549182 w 6331249"/>
              <a:gd name="connsiteY5209" fmla="*/ 2548248 h 6286576"/>
              <a:gd name="connsiteX5210" fmla="*/ 3349965 w 6331249"/>
              <a:gd name="connsiteY5210" fmla="*/ 2782358 h 6286576"/>
              <a:gd name="connsiteX5211" fmla="*/ 3312771 w 6331249"/>
              <a:gd name="connsiteY5211" fmla="*/ 2809094 h 6286576"/>
              <a:gd name="connsiteX5212" fmla="*/ 3282784 w 6331249"/>
              <a:gd name="connsiteY5212" fmla="*/ 2826298 h 6286576"/>
              <a:gd name="connsiteX5213" fmla="*/ 3282784 w 6331249"/>
              <a:gd name="connsiteY5213" fmla="*/ 2826298 h 6286576"/>
              <a:gd name="connsiteX5214" fmla="*/ 3050325 w 6331249"/>
              <a:gd name="connsiteY5214" fmla="*/ 2826298 h 6286576"/>
              <a:gd name="connsiteX5215" fmla="*/ 3050325 w 6331249"/>
              <a:gd name="connsiteY5215" fmla="*/ 2826298 h 6286576"/>
              <a:gd name="connsiteX5216" fmla="*/ 3020338 w 6331249"/>
              <a:gd name="connsiteY5216" fmla="*/ 2809094 h 6286576"/>
              <a:gd name="connsiteX5217" fmla="*/ 2983145 w 6331249"/>
              <a:gd name="connsiteY5217" fmla="*/ 2782358 h 6286576"/>
              <a:gd name="connsiteX5218" fmla="*/ 2783928 w 6331249"/>
              <a:gd name="connsiteY5218" fmla="*/ 2548248 h 6286576"/>
              <a:gd name="connsiteX5219" fmla="*/ 2783928 w 6331249"/>
              <a:gd name="connsiteY5219" fmla="*/ 2548248 h 6286576"/>
              <a:gd name="connsiteX5220" fmla="*/ 2760682 w 6331249"/>
              <a:gd name="connsiteY5220" fmla="*/ 2492219 h 6286576"/>
              <a:gd name="connsiteX5221" fmla="*/ 2743712 w 6331249"/>
              <a:gd name="connsiteY5221" fmla="*/ 2434098 h 6286576"/>
              <a:gd name="connsiteX5222" fmla="*/ 2745339 w 6331249"/>
              <a:gd name="connsiteY5222" fmla="*/ 2171393 h 6286576"/>
              <a:gd name="connsiteX5223" fmla="*/ 2768585 w 6331249"/>
              <a:gd name="connsiteY5223" fmla="*/ 2124896 h 6286576"/>
              <a:gd name="connsiteX5224" fmla="*/ 2794388 w 6331249"/>
              <a:gd name="connsiteY5224" fmla="*/ 2095836 h 6286576"/>
              <a:gd name="connsiteX5225" fmla="*/ 2839718 w 6331249"/>
              <a:gd name="connsiteY5225" fmla="*/ 2071425 h 6286576"/>
              <a:gd name="connsiteX5226" fmla="*/ 2907595 w 6331249"/>
              <a:gd name="connsiteY5226" fmla="*/ 2057011 h 6286576"/>
              <a:gd name="connsiteX5227" fmla="*/ 2907595 w 6331249"/>
              <a:gd name="connsiteY5227" fmla="*/ 2057011 h 6286576"/>
              <a:gd name="connsiteX5228" fmla="*/ 2946184 w 6331249"/>
              <a:gd name="connsiteY5228" fmla="*/ 2057011 h 6286576"/>
              <a:gd name="connsiteX5229" fmla="*/ 2981518 w 6331249"/>
              <a:gd name="connsiteY5229" fmla="*/ 2065845 h 6286576"/>
              <a:gd name="connsiteX5230" fmla="*/ 3088913 w 6331249"/>
              <a:gd name="connsiteY5230" fmla="*/ 2214402 h 6286576"/>
              <a:gd name="connsiteX5231" fmla="*/ 3078453 w 6331249"/>
              <a:gd name="connsiteY5231" fmla="*/ 2379000 h 6286576"/>
              <a:gd name="connsiteX5232" fmla="*/ 3078453 w 6331249"/>
              <a:gd name="connsiteY5232" fmla="*/ 2379000 h 6286576"/>
              <a:gd name="connsiteX5233" fmla="*/ 3066365 w 6331249"/>
              <a:gd name="connsiteY5233" fmla="*/ 2457114 h 6286576"/>
              <a:gd name="connsiteX5234" fmla="*/ 3066365 w 6331249"/>
              <a:gd name="connsiteY5234" fmla="*/ 2465019 h 6286576"/>
              <a:gd name="connsiteX5235" fmla="*/ 3167485 w 6331249"/>
              <a:gd name="connsiteY5235" fmla="*/ 2465019 h 6286576"/>
              <a:gd name="connsiteX5236" fmla="*/ 3321140 w 6331249"/>
              <a:gd name="connsiteY5236" fmla="*/ 2604509 h 6286576"/>
              <a:gd name="connsiteX5237" fmla="*/ 3325092 w 6331249"/>
              <a:gd name="connsiteY5237" fmla="*/ 2611948 h 6286576"/>
              <a:gd name="connsiteX5238" fmla="*/ 3205840 w 6331249"/>
              <a:gd name="connsiteY5238" fmla="*/ 2611948 h 6286576"/>
              <a:gd name="connsiteX5239" fmla="*/ 3125410 w 6331249"/>
              <a:gd name="connsiteY5239" fmla="*/ 2611948 h 6286576"/>
              <a:gd name="connsiteX5240" fmla="*/ 3006158 w 6331249"/>
              <a:gd name="connsiteY5240" fmla="*/ 2611948 h 6286576"/>
              <a:gd name="connsiteX5241" fmla="*/ 3010110 w 6331249"/>
              <a:gd name="connsiteY5241" fmla="*/ 2604509 h 6286576"/>
              <a:gd name="connsiteX5242" fmla="*/ 3082870 w 6331249"/>
              <a:gd name="connsiteY5242" fmla="*/ 2601487 h 6286576"/>
              <a:gd name="connsiteX5243" fmla="*/ 3086821 w 6331249"/>
              <a:gd name="connsiteY5243" fmla="*/ 2601487 h 6286576"/>
              <a:gd name="connsiteX5244" fmla="*/ 3089146 w 6331249"/>
              <a:gd name="connsiteY5244" fmla="*/ 2598232 h 6286576"/>
              <a:gd name="connsiteX5245" fmla="*/ 3116111 w 6331249"/>
              <a:gd name="connsiteY5245" fmla="*/ 2582423 h 6286576"/>
              <a:gd name="connsiteX5246" fmla="*/ 3162603 w 6331249"/>
              <a:gd name="connsiteY5246" fmla="*/ 2592884 h 6286576"/>
              <a:gd name="connsiteX5247" fmla="*/ 3163998 w 6331249"/>
              <a:gd name="connsiteY5247" fmla="*/ 2592884 h 6286576"/>
              <a:gd name="connsiteX5248" fmla="*/ 3168414 w 6331249"/>
              <a:gd name="connsiteY5248" fmla="*/ 2592884 h 6286576"/>
              <a:gd name="connsiteX5249" fmla="*/ 3169809 w 6331249"/>
              <a:gd name="connsiteY5249" fmla="*/ 2592884 h 6286576"/>
              <a:gd name="connsiteX5250" fmla="*/ 3216301 w 6331249"/>
              <a:gd name="connsiteY5250" fmla="*/ 2582423 h 6286576"/>
              <a:gd name="connsiteX5251" fmla="*/ 3243266 w 6331249"/>
              <a:gd name="connsiteY5251" fmla="*/ 2598232 h 6286576"/>
              <a:gd name="connsiteX5252" fmla="*/ 3245591 w 6331249"/>
              <a:gd name="connsiteY5252" fmla="*/ 2601487 h 6286576"/>
              <a:gd name="connsiteX5253" fmla="*/ 3249543 w 6331249"/>
              <a:gd name="connsiteY5253" fmla="*/ 2601487 h 6286576"/>
              <a:gd name="connsiteX5254" fmla="*/ 3322302 w 6331249"/>
              <a:gd name="connsiteY5254" fmla="*/ 2604509 h 6286576"/>
              <a:gd name="connsiteX5255" fmla="*/ 3322302 w 6331249"/>
              <a:gd name="connsiteY5255" fmla="*/ 2604509 h 6286576"/>
              <a:gd name="connsiteX5256" fmla="*/ 3576845 w 6331249"/>
              <a:gd name="connsiteY5256" fmla="*/ 2234395 h 6286576"/>
              <a:gd name="connsiteX5257" fmla="*/ 3516638 w 6331249"/>
              <a:gd name="connsiteY5257" fmla="*/ 2173717 h 6286576"/>
              <a:gd name="connsiteX5258" fmla="*/ 3434580 w 6331249"/>
              <a:gd name="connsiteY5258" fmla="*/ 2150469 h 6286576"/>
              <a:gd name="connsiteX5259" fmla="*/ 3352754 w 6331249"/>
              <a:gd name="connsiteY5259" fmla="*/ 2173717 h 6286576"/>
              <a:gd name="connsiteX5260" fmla="*/ 3293942 w 6331249"/>
              <a:gd name="connsiteY5260" fmla="*/ 2233930 h 6286576"/>
              <a:gd name="connsiteX5261" fmla="*/ 3289293 w 6331249"/>
              <a:gd name="connsiteY5261" fmla="*/ 2241835 h 6286576"/>
              <a:gd name="connsiteX5262" fmla="*/ 3297429 w 6331249"/>
              <a:gd name="connsiteY5262" fmla="*/ 2246485 h 6286576"/>
              <a:gd name="connsiteX5263" fmla="*/ 3297429 w 6331249"/>
              <a:gd name="connsiteY5263" fmla="*/ 2246485 h 6286576"/>
              <a:gd name="connsiteX5264" fmla="*/ 3335785 w 6331249"/>
              <a:gd name="connsiteY5264" fmla="*/ 2264386 h 6286576"/>
              <a:gd name="connsiteX5265" fmla="*/ 3376233 w 6331249"/>
              <a:gd name="connsiteY5265" fmla="*/ 2276243 h 6286576"/>
              <a:gd name="connsiteX5266" fmla="*/ 3574288 w 6331249"/>
              <a:gd name="connsiteY5266" fmla="*/ 2246020 h 6286576"/>
              <a:gd name="connsiteX5267" fmla="*/ 3581726 w 6331249"/>
              <a:gd name="connsiteY5267" fmla="*/ 2241138 h 6286576"/>
              <a:gd name="connsiteX5268" fmla="*/ 3577077 w 6331249"/>
              <a:gd name="connsiteY5268" fmla="*/ 2233466 h 6286576"/>
              <a:gd name="connsiteX5269" fmla="*/ 3577077 w 6331249"/>
              <a:gd name="connsiteY5269" fmla="*/ 2233466 h 6286576"/>
              <a:gd name="connsiteX5270" fmla="*/ 3507107 w 6331249"/>
              <a:gd name="connsiteY5270" fmla="*/ 2189526 h 6286576"/>
              <a:gd name="connsiteX5271" fmla="*/ 3553599 w 6331249"/>
              <a:gd name="connsiteY5271" fmla="*/ 2231141 h 6286576"/>
              <a:gd name="connsiteX5272" fmla="*/ 3463405 w 6331249"/>
              <a:gd name="connsiteY5272" fmla="*/ 2231141 h 6286576"/>
              <a:gd name="connsiteX5273" fmla="*/ 3473633 w 6331249"/>
              <a:gd name="connsiteY5273" fmla="*/ 2202313 h 6286576"/>
              <a:gd name="connsiteX5274" fmla="*/ 3473633 w 6331249"/>
              <a:gd name="connsiteY5274" fmla="*/ 2202313 h 6286576"/>
              <a:gd name="connsiteX5275" fmla="*/ 3460848 w 6331249"/>
              <a:gd name="connsiteY5275" fmla="*/ 2171625 h 6286576"/>
              <a:gd name="connsiteX5276" fmla="*/ 3507339 w 6331249"/>
              <a:gd name="connsiteY5276" fmla="*/ 2189061 h 6286576"/>
              <a:gd name="connsiteX5277" fmla="*/ 3507339 w 6331249"/>
              <a:gd name="connsiteY5277" fmla="*/ 2189061 h 6286576"/>
              <a:gd name="connsiteX5278" fmla="*/ 3429931 w 6331249"/>
              <a:gd name="connsiteY5278" fmla="*/ 2231141 h 6286576"/>
              <a:gd name="connsiteX5279" fmla="*/ 3412496 w 6331249"/>
              <a:gd name="connsiteY5279" fmla="*/ 2231141 h 6286576"/>
              <a:gd name="connsiteX5280" fmla="*/ 3397619 w 6331249"/>
              <a:gd name="connsiteY5280" fmla="*/ 2223236 h 6286576"/>
              <a:gd name="connsiteX5281" fmla="*/ 3388088 w 6331249"/>
              <a:gd name="connsiteY5281" fmla="*/ 2202313 h 6286576"/>
              <a:gd name="connsiteX5282" fmla="*/ 3388088 w 6331249"/>
              <a:gd name="connsiteY5282" fmla="*/ 2202313 h 6286576"/>
              <a:gd name="connsiteX5283" fmla="*/ 3397619 w 6331249"/>
              <a:gd name="connsiteY5283" fmla="*/ 2181389 h 6286576"/>
              <a:gd name="connsiteX5284" fmla="*/ 3420865 w 6331249"/>
              <a:gd name="connsiteY5284" fmla="*/ 2172323 h 6286576"/>
              <a:gd name="connsiteX5285" fmla="*/ 3420865 w 6331249"/>
              <a:gd name="connsiteY5285" fmla="*/ 2172323 h 6286576"/>
              <a:gd name="connsiteX5286" fmla="*/ 3444111 w 6331249"/>
              <a:gd name="connsiteY5286" fmla="*/ 2181389 h 6286576"/>
              <a:gd name="connsiteX5287" fmla="*/ 3453641 w 6331249"/>
              <a:gd name="connsiteY5287" fmla="*/ 2202313 h 6286576"/>
              <a:gd name="connsiteX5288" fmla="*/ 3453641 w 6331249"/>
              <a:gd name="connsiteY5288" fmla="*/ 2202313 h 6286576"/>
              <a:gd name="connsiteX5289" fmla="*/ 3444111 w 6331249"/>
              <a:gd name="connsiteY5289" fmla="*/ 2223236 h 6286576"/>
              <a:gd name="connsiteX5290" fmla="*/ 3429233 w 6331249"/>
              <a:gd name="connsiteY5290" fmla="*/ 2231141 h 6286576"/>
              <a:gd name="connsiteX5291" fmla="*/ 3429233 w 6331249"/>
              <a:gd name="connsiteY5291" fmla="*/ 2231141 h 6286576"/>
              <a:gd name="connsiteX5292" fmla="*/ 3380184 w 6331249"/>
              <a:gd name="connsiteY5292" fmla="*/ 2231141 h 6286576"/>
              <a:gd name="connsiteX5293" fmla="*/ 3317421 w 6331249"/>
              <a:gd name="connsiteY5293" fmla="*/ 2231141 h 6286576"/>
              <a:gd name="connsiteX5294" fmla="*/ 3361588 w 6331249"/>
              <a:gd name="connsiteY5294" fmla="*/ 2189991 h 6286576"/>
              <a:gd name="connsiteX5295" fmla="*/ 3373908 w 6331249"/>
              <a:gd name="connsiteY5295" fmla="*/ 2183249 h 6286576"/>
              <a:gd name="connsiteX5296" fmla="*/ 3369724 w 6331249"/>
              <a:gd name="connsiteY5296" fmla="*/ 2202080 h 6286576"/>
              <a:gd name="connsiteX5297" fmla="*/ 3369724 w 6331249"/>
              <a:gd name="connsiteY5297" fmla="*/ 2202080 h 6286576"/>
              <a:gd name="connsiteX5298" fmla="*/ 3379952 w 6331249"/>
              <a:gd name="connsiteY5298" fmla="*/ 2230908 h 6286576"/>
              <a:gd name="connsiteX5299" fmla="*/ 3379952 w 6331249"/>
              <a:gd name="connsiteY5299" fmla="*/ 2230908 h 6286576"/>
              <a:gd name="connsiteX5300" fmla="*/ 3528726 w 6331249"/>
              <a:gd name="connsiteY5300" fmla="*/ 2249274 h 6286576"/>
              <a:gd name="connsiteX5301" fmla="*/ 3379487 w 6331249"/>
              <a:gd name="connsiteY5301" fmla="*/ 2259039 h 6286576"/>
              <a:gd name="connsiteX5302" fmla="*/ 3345083 w 6331249"/>
              <a:gd name="connsiteY5302" fmla="*/ 2249274 h 6286576"/>
              <a:gd name="connsiteX5303" fmla="*/ 3410869 w 6331249"/>
              <a:gd name="connsiteY5303" fmla="*/ 2249274 h 6286576"/>
              <a:gd name="connsiteX5304" fmla="*/ 3421330 w 6331249"/>
              <a:gd name="connsiteY5304" fmla="*/ 2249274 h 6286576"/>
              <a:gd name="connsiteX5305" fmla="*/ 3421330 w 6331249"/>
              <a:gd name="connsiteY5305" fmla="*/ 2249274 h 6286576"/>
              <a:gd name="connsiteX5306" fmla="*/ 3431790 w 6331249"/>
              <a:gd name="connsiteY5306" fmla="*/ 2249274 h 6286576"/>
              <a:gd name="connsiteX5307" fmla="*/ 3528726 w 6331249"/>
              <a:gd name="connsiteY5307" fmla="*/ 2249274 h 6286576"/>
              <a:gd name="connsiteX5308" fmla="*/ 3165160 w 6331249"/>
              <a:gd name="connsiteY5308" fmla="*/ 2444095 h 6286576"/>
              <a:gd name="connsiteX5309" fmla="*/ 3237920 w 6331249"/>
              <a:gd name="connsiteY5309" fmla="*/ 2444095 h 6286576"/>
              <a:gd name="connsiteX5310" fmla="*/ 3237920 w 6331249"/>
              <a:gd name="connsiteY5310" fmla="*/ 2436656 h 6286576"/>
              <a:gd name="connsiteX5311" fmla="*/ 3228156 w 6331249"/>
              <a:gd name="connsiteY5311" fmla="*/ 2335293 h 6286576"/>
              <a:gd name="connsiteX5312" fmla="*/ 3233271 w 6331249"/>
              <a:gd name="connsiteY5312" fmla="*/ 2144192 h 6286576"/>
              <a:gd name="connsiteX5313" fmla="*/ 3233271 w 6331249"/>
              <a:gd name="connsiteY5313" fmla="*/ 2144192 h 6286576"/>
              <a:gd name="connsiteX5314" fmla="*/ 3251170 w 6331249"/>
              <a:gd name="connsiteY5314" fmla="*/ 2107227 h 6286576"/>
              <a:gd name="connsiteX5315" fmla="*/ 3274416 w 6331249"/>
              <a:gd name="connsiteY5315" fmla="*/ 2076074 h 6286576"/>
              <a:gd name="connsiteX5316" fmla="*/ 3444111 w 6331249"/>
              <a:gd name="connsiteY5316" fmla="*/ 2011909 h 6286576"/>
              <a:gd name="connsiteX5317" fmla="*/ 3444111 w 6331249"/>
              <a:gd name="connsiteY5317" fmla="*/ 2011909 h 6286576"/>
              <a:gd name="connsiteX5318" fmla="*/ 3478979 w 6331249"/>
              <a:gd name="connsiteY5318" fmla="*/ 2017954 h 6286576"/>
              <a:gd name="connsiteX5319" fmla="*/ 3512454 w 6331249"/>
              <a:gd name="connsiteY5319" fmla="*/ 2028183 h 6286576"/>
              <a:gd name="connsiteX5320" fmla="*/ 3640771 w 6331249"/>
              <a:gd name="connsiteY5320" fmla="*/ 2157211 h 6286576"/>
              <a:gd name="connsiteX5321" fmla="*/ 3657275 w 6331249"/>
              <a:gd name="connsiteY5321" fmla="*/ 2317624 h 6286576"/>
              <a:gd name="connsiteX5322" fmla="*/ 3618222 w 6331249"/>
              <a:gd name="connsiteY5322" fmla="*/ 2503611 h 6286576"/>
              <a:gd name="connsiteX5323" fmla="*/ 3618222 w 6331249"/>
              <a:gd name="connsiteY5323" fmla="*/ 2503611 h 6286576"/>
              <a:gd name="connsiteX5324" fmla="*/ 3597301 w 6331249"/>
              <a:gd name="connsiteY5324" fmla="*/ 2557082 h 6286576"/>
              <a:gd name="connsiteX5325" fmla="*/ 3567082 w 6331249"/>
              <a:gd name="connsiteY5325" fmla="*/ 2612878 h 6286576"/>
              <a:gd name="connsiteX5326" fmla="*/ 3354381 w 6331249"/>
              <a:gd name="connsiteY5326" fmla="*/ 2846756 h 6286576"/>
              <a:gd name="connsiteX5327" fmla="*/ 2976403 w 6331249"/>
              <a:gd name="connsiteY5327" fmla="*/ 2846756 h 6286576"/>
              <a:gd name="connsiteX5328" fmla="*/ 2763703 w 6331249"/>
              <a:gd name="connsiteY5328" fmla="*/ 2612878 h 6286576"/>
              <a:gd name="connsiteX5329" fmla="*/ 2733484 w 6331249"/>
              <a:gd name="connsiteY5329" fmla="*/ 2557082 h 6286576"/>
              <a:gd name="connsiteX5330" fmla="*/ 2712563 w 6331249"/>
              <a:gd name="connsiteY5330" fmla="*/ 2503611 h 6286576"/>
              <a:gd name="connsiteX5331" fmla="*/ 2712563 w 6331249"/>
              <a:gd name="connsiteY5331" fmla="*/ 2503611 h 6286576"/>
              <a:gd name="connsiteX5332" fmla="*/ 2673510 w 6331249"/>
              <a:gd name="connsiteY5332" fmla="*/ 2317624 h 6286576"/>
              <a:gd name="connsiteX5333" fmla="*/ 2689782 w 6331249"/>
              <a:gd name="connsiteY5333" fmla="*/ 2157211 h 6286576"/>
              <a:gd name="connsiteX5334" fmla="*/ 2818099 w 6331249"/>
              <a:gd name="connsiteY5334" fmla="*/ 2028183 h 6286576"/>
              <a:gd name="connsiteX5335" fmla="*/ 2851573 w 6331249"/>
              <a:gd name="connsiteY5335" fmla="*/ 2017954 h 6286576"/>
              <a:gd name="connsiteX5336" fmla="*/ 2886442 w 6331249"/>
              <a:gd name="connsiteY5336" fmla="*/ 2011909 h 6286576"/>
              <a:gd name="connsiteX5337" fmla="*/ 2886442 w 6331249"/>
              <a:gd name="connsiteY5337" fmla="*/ 2011909 h 6286576"/>
              <a:gd name="connsiteX5338" fmla="*/ 3056137 w 6331249"/>
              <a:gd name="connsiteY5338" fmla="*/ 2076074 h 6286576"/>
              <a:gd name="connsiteX5339" fmla="*/ 3079383 w 6331249"/>
              <a:gd name="connsiteY5339" fmla="*/ 2107227 h 6286576"/>
              <a:gd name="connsiteX5340" fmla="*/ 3097282 w 6331249"/>
              <a:gd name="connsiteY5340" fmla="*/ 2144192 h 6286576"/>
              <a:gd name="connsiteX5341" fmla="*/ 3097282 w 6331249"/>
              <a:gd name="connsiteY5341" fmla="*/ 2144192 h 6286576"/>
              <a:gd name="connsiteX5342" fmla="*/ 3102396 w 6331249"/>
              <a:gd name="connsiteY5342" fmla="*/ 2335293 h 6286576"/>
              <a:gd name="connsiteX5343" fmla="*/ 3092633 w 6331249"/>
              <a:gd name="connsiteY5343" fmla="*/ 2436656 h 6286576"/>
              <a:gd name="connsiteX5344" fmla="*/ 3092633 w 6331249"/>
              <a:gd name="connsiteY5344" fmla="*/ 2444095 h 6286576"/>
              <a:gd name="connsiteX5345" fmla="*/ 3165392 w 6331249"/>
              <a:gd name="connsiteY5345" fmla="*/ 2444095 h 6286576"/>
              <a:gd name="connsiteX5346" fmla="*/ 3165160 w 6331249"/>
              <a:gd name="connsiteY5346" fmla="*/ 2866517 h 6286576"/>
              <a:gd name="connsiteX5347" fmla="*/ 3287433 w 6331249"/>
              <a:gd name="connsiteY5347" fmla="*/ 2838387 h 6286576"/>
              <a:gd name="connsiteX5348" fmla="*/ 3287433 w 6331249"/>
              <a:gd name="connsiteY5348" fmla="*/ 2838387 h 6286576"/>
              <a:gd name="connsiteX5349" fmla="*/ 3319048 w 6331249"/>
              <a:gd name="connsiteY5349" fmla="*/ 2820253 h 6286576"/>
              <a:gd name="connsiteX5350" fmla="*/ 3357171 w 6331249"/>
              <a:gd name="connsiteY5350" fmla="*/ 2792820 h 6286576"/>
              <a:gd name="connsiteX5351" fmla="*/ 3560572 w 6331249"/>
              <a:gd name="connsiteY5351" fmla="*/ 2553595 h 6286576"/>
              <a:gd name="connsiteX5352" fmla="*/ 3560572 w 6331249"/>
              <a:gd name="connsiteY5352" fmla="*/ 2553595 h 6286576"/>
              <a:gd name="connsiteX5353" fmla="*/ 3583818 w 6331249"/>
              <a:gd name="connsiteY5353" fmla="*/ 2496172 h 6286576"/>
              <a:gd name="connsiteX5354" fmla="*/ 3601253 w 6331249"/>
              <a:gd name="connsiteY5354" fmla="*/ 2436656 h 6286576"/>
              <a:gd name="connsiteX5355" fmla="*/ 3599161 w 6331249"/>
              <a:gd name="connsiteY5355" fmla="*/ 2165348 h 6286576"/>
              <a:gd name="connsiteX5356" fmla="*/ 3575915 w 6331249"/>
              <a:gd name="connsiteY5356" fmla="*/ 2116294 h 6286576"/>
              <a:gd name="connsiteX5357" fmla="*/ 3546857 w 6331249"/>
              <a:gd name="connsiteY5357" fmla="*/ 2083746 h 6286576"/>
              <a:gd name="connsiteX5358" fmla="*/ 3497344 w 6331249"/>
              <a:gd name="connsiteY5358" fmla="*/ 2057011 h 6286576"/>
              <a:gd name="connsiteX5359" fmla="*/ 3426211 w 6331249"/>
              <a:gd name="connsiteY5359" fmla="*/ 2041667 h 6286576"/>
              <a:gd name="connsiteX5360" fmla="*/ 3426211 w 6331249"/>
              <a:gd name="connsiteY5360" fmla="*/ 2041667 h 6286576"/>
              <a:gd name="connsiteX5361" fmla="*/ 3384136 w 6331249"/>
              <a:gd name="connsiteY5361" fmla="*/ 2041667 h 6286576"/>
              <a:gd name="connsiteX5362" fmla="*/ 3345316 w 6331249"/>
              <a:gd name="connsiteY5362" fmla="*/ 2051431 h 6286576"/>
              <a:gd name="connsiteX5363" fmla="*/ 3229086 w 6331249"/>
              <a:gd name="connsiteY5363" fmla="*/ 2211845 h 6286576"/>
              <a:gd name="connsiteX5364" fmla="*/ 3239779 w 6331249"/>
              <a:gd name="connsiteY5364" fmla="*/ 2380860 h 6286576"/>
              <a:gd name="connsiteX5365" fmla="*/ 3239779 w 6331249"/>
              <a:gd name="connsiteY5365" fmla="*/ 2380860 h 6286576"/>
              <a:gd name="connsiteX5366" fmla="*/ 3250705 w 6331249"/>
              <a:gd name="connsiteY5366" fmla="*/ 2450605 h 6286576"/>
              <a:gd name="connsiteX5367" fmla="*/ 3080313 w 6331249"/>
              <a:gd name="connsiteY5367" fmla="*/ 2450605 h 6286576"/>
              <a:gd name="connsiteX5368" fmla="*/ 3091238 w 6331249"/>
              <a:gd name="connsiteY5368" fmla="*/ 2380860 h 6286576"/>
              <a:gd name="connsiteX5369" fmla="*/ 3091238 w 6331249"/>
              <a:gd name="connsiteY5369" fmla="*/ 2380860 h 6286576"/>
              <a:gd name="connsiteX5370" fmla="*/ 3101931 w 6331249"/>
              <a:gd name="connsiteY5370" fmla="*/ 2211845 h 6286576"/>
              <a:gd name="connsiteX5371" fmla="*/ 2985702 w 6331249"/>
              <a:gd name="connsiteY5371" fmla="*/ 2051431 h 6286576"/>
              <a:gd name="connsiteX5372" fmla="*/ 2946881 w 6331249"/>
              <a:gd name="connsiteY5372" fmla="*/ 2041667 h 6286576"/>
              <a:gd name="connsiteX5373" fmla="*/ 2904806 w 6331249"/>
              <a:gd name="connsiteY5373" fmla="*/ 2041667 h 6286576"/>
              <a:gd name="connsiteX5374" fmla="*/ 2904806 w 6331249"/>
              <a:gd name="connsiteY5374" fmla="*/ 2041667 h 6286576"/>
              <a:gd name="connsiteX5375" fmla="*/ 2833674 w 6331249"/>
              <a:gd name="connsiteY5375" fmla="*/ 2057011 h 6286576"/>
              <a:gd name="connsiteX5376" fmla="*/ 2784160 w 6331249"/>
              <a:gd name="connsiteY5376" fmla="*/ 2083746 h 6286576"/>
              <a:gd name="connsiteX5377" fmla="*/ 2755103 w 6331249"/>
              <a:gd name="connsiteY5377" fmla="*/ 2116294 h 6286576"/>
              <a:gd name="connsiteX5378" fmla="*/ 2731857 w 6331249"/>
              <a:gd name="connsiteY5378" fmla="*/ 2165348 h 6286576"/>
              <a:gd name="connsiteX5379" fmla="*/ 2729765 w 6331249"/>
              <a:gd name="connsiteY5379" fmla="*/ 2436656 h 6286576"/>
              <a:gd name="connsiteX5380" fmla="*/ 2747199 w 6331249"/>
              <a:gd name="connsiteY5380" fmla="*/ 2496172 h 6286576"/>
              <a:gd name="connsiteX5381" fmla="*/ 2770445 w 6331249"/>
              <a:gd name="connsiteY5381" fmla="*/ 2553595 h 6286576"/>
              <a:gd name="connsiteX5382" fmla="*/ 2770445 w 6331249"/>
              <a:gd name="connsiteY5382" fmla="*/ 2553595 h 6286576"/>
              <a:gd name="connsiteX5383" fmla="*/ 2972684 w 6331249"/>
              <a:gd name="connsiteY5383" fmla="*/ 2793285 h 6286576"/>
              <a:gd name="connsiteX5384" fmla="*/ 3010807 w 6331249"/>
              <a:gd name="connsiteY5384" fmla="*/ 2820718 h 6286576"/>
              <a:gd name="connsiteX5385" fmla="*/ 3042422 w 6331249"/>
              <a:gd name="connsiteY5385" fmla="*/ 2838852 h 6286576"/>
              <a:gd name="connsiteX5386" fmla="*/ 3042422 w 6331249"/>
              <a:gd name="connsiteY5386" fmla="*/ 2838852 h 6286576"/>
              <a:gd name="connsiteX5387" fmla="*/ 3164695 w 6331249"/>
              <a:gd name="connsiteY5387" fmla="*/ 2866982 h 6286576"/>
              <a:gd name="connsiteX5388" fmla="*/ 3164695 w 6331249"/>
              <a:gd name="connsiteY5388" fmla="*/ 2866982 h 6286576"/>
              <a:gd name="connsiteX5389" fmla="*/ 3223042 w 6331249"/>
              <a:gd name="connsiteY5389" fmla="*/ 2429449 h 6286576"/>
              <a:gd name="connsiteX5390" fmla="*/ 3106813 w 6331249"/>
              <a:gd name="connsiteY5390" fmla="*/ 2429449 h 6286576"/>
              <a:gd name="connsiteX5391" fmla="*/ 3116343 w 6331249"/>
              <a:gd name="connsiteY5391" fmla="*/ 2336456 h 6286576"/>
              <a:gd name="connsiteX5392" fmla="*/ 3110532 w 6331249"/>
              <a:gd name="connsiteY5392" fmla="*/ 2138380 h 6286576"/>
              <a:gd name="connsiteX5393" fmla="*/ 3110532 w 6331249"/>
              <a:gd name="connsiteY5393" fmla="*/ 2138380 h 6286576"/>
              <a:gd name="connsiteX5394" fmla="*/ 3091471 w 6331249"/>
              <a:gd name="connsiteY5394" fmla="*/ 2098858 h 6286576"/>
              <a:gd name="connsiteX5395" fmla="*/ 3066133 w 6331249"/>
              <a:gd name="connsiteY5395" fmla="*/ 2065380 h 6286576"/>
              <a:gd name="connsiteX5396" fmla="*/ 2884117 w 6331249"/>
              <a:gd name="connsiteY5396" fmla="*/ 1995635 h 6286576"/>
              <a:gd name="connsiteX5397" fmla="*/ 2884117 w 6331249"/>
              <a:gd name="connsiteY5397" fmla="*/ 1995635 h 6286576"/>
              <a:gd name="connsiteX5398" fmla="*/ 2847389 w 6331249"/>
              <a:gd name="connsiteY5398" fmla="*/ 2001912 h 6286576"/>
              <a:gd name="connsiteX5399" fmla="*/ 2812055 w 6331249"/>
              <a:gd name="connsiteY5399" fmla="*/ 2012839 h 6286576"/>
              <a:gd name="connsiteX5400" fmla="*/ 2675602 w 6331249"/>
              <a:gd name="connsiteY5400" fmla="*/ 2150237 h 6286576"/>
              <a:gd name="connsiteX5401" fmla="*/ 2658400 w 6331249"/>
              <a:gd name="connsiteY5401" fmla="*/ 2317159 h 6286576"/>
              <a:gd name="connsiteX5402" fmla="*/ 2697917 w 6331249"/>
              <a:gd name="connsiteY5402" fmla="*/ 2505471 h 6286576"/>
              <a:gd name="connsiteX5403" fmla="*/ 2697917 w 6331249"/>
              <a:gd name="connsiteY5403" fmla="*/ 2505471 h 6286576"/>
              <a:gd name="connsiteX5404" fmla="*/ 2719769 w 6331249"/>
              <a:gd name="connsiteY5404" fmla="*/ 2561034 h 6286576"/>
              <a:gd name="connsiteX5405" fmla="*/ 2750686 w 6331249"/>
              <a:gd name="connsiteY5405" fmla="*/ 2618225 h 6286576"/>
              <a:gd name="connsiteX5406" fmla="*/ 2968035 w 6331249"/>
              <a:gd name="connsiteY5406" fmla="*/ 2856753 h 6286576"/>
              <a:gd name="connsiteX5407" fmla="*/ 3361588 w 6331249"/>
              <a:gd name="connsiteY5407" fmla="*/ 2856753 h 6286576"/>
              <a:gd name="connsiteX5408" fmla="*/ 3578937 w 6331249"/>
              <a:gd name="connsiteY5408" fmla="*/ 2618225 h 6286576"/>
              <a:gd name="connsiteX5409" fmla="*/ 3609854 w 6331249"/>
              <a:gd name="connsiteY5409" fmla="*/ 2561034 h 6286576"/>
              <a:gd name="connsiteX5410" fmla="*/ 3631705 w 6331249"/>
              <a:gd name="connsiteY5410" fmla="*/ 2505471 h 6286576"/>
              <a:gd name="connsiteX5411" fmla="*/ 3631705 w 6331249"/>
              <a:gd name="connsiteY5411" fmla="*/ 2505471 h 6286576"/>
              <a:gd name="connsiteX5412" fmla="*/ 3671223 w 6331249"/>
              <a:gd name="connsiteY5412" fmla="*/ 2317159 h 6286576"/>
              <a:gd name="connsiteX5413" fmla="*/ 3654021 w 6331249"/>
              <a:gd name="connsiteY5413" fmla="*/ 2150237 h 6286576"/>
              <a:gd name="connsiteX5414" fmla="*/ 3517568 w 6331249"/>
              <a:gd name="connsiteY5414" fmla="*/ 2012839 h 6286576"/>
              <a:gd name="connsiteX5415" fmla="*/ 3482234 w 6331249"/>
              <a:gd name="connsiteY5415" fmla="*/ 2001912 h 6286576"/>
              <a:gd name="connsiteX5416" fmla="*/ 3445505 w 6331249"/>
              <a:gd name="connsiteY5416" fmla="*/ 1995635 h 6286576"/>
              <a:gd name="connsiteX5417" fmla="*/ 3445505 w 6331249"/>
              <a:gd name="connsiteY5417" fmla="*/ 1995635 h 6286576"/>
              <a:gd name="connsiteX5418" fmla="*/ 3263490 w 6331249"/>
              <a:gd name="connsiteY5418" fmla="*/ 2065380 h 6286576"/>
              <a:gd name="connsiteX5419" fmla="*/ 3238152 w 6331249"/>
              <a:gd name="connsiteY5419" fmla="*/ 2098858 h 6286576"/>
              <a:gd name="connsiteX5420" fmla="*/ 3219091 w 6331249"/>
              <a:gd name="connsiteY5420" fmla="*/ 2138380 h 6286576"/>
              <a:gd name="connsiteX5421" fmla="*/ 3219091 w 6331249"/>
              <a:gd name="connsiteY5421" fmla="*/ 2138380 h 6286576"/>
              <a:gd name="connsiteX5422" fmla="*/ 3213279 w 6331249"/>
              <a:gd name="connsiteY5422" fmla="*/ 2336456 h 6286576"/>
              <a:gd name="connsiteX5423" fmla="*/ 3222810 w 6331249"/>
              <a:gd name="connsiteY5423" fmla="*/ 2429449 h 6286576"/>
              <a:gd name="connsiteX5424" fmla="*/ 3222810 w 6331249"/>
              <a:gd name="connsiteY5424" fmla="*/ 2429449 h 6286576"/>
              <a:gd name="connsiteX5425" fmla="*/ 3165160 w 6331249"/>
              <a:gd name="connsiteY5425" fmla="*/ 1692477 h 6286576"/>
              <a:gd name="connsiteX5426" fmla="*/ 3166322 w 6331249"/>
              <a:gd name="connsiteY5426" fmla="*/ 1692477 h 6286576"/>
              <a:gd name="connsiteX5427" fmla="*/ 3176551 w 6331249"/>
              <a:gd name="connsiteY5427" fmla="*/ 1698987 h 6286576"/>
              <a:gd name="connsiteX5428" fmla="*/ 3186546 w 6331249"/>
              <a:gd name="connsiteY5428" fmla="*/ 1705264 h 6286576"/>
              <a:gd name="connsiteX5429" fmla="*/ 3196309 w 6331249"/>
              <a:gd name="connsiteY5429" fmla="*/ 1711076 h 6286576"/>
              <a:gd name="connsiteX5430" fmla="*/ 3205143 w 6331249"/>
              <a:gd name="connsiteY5430" fmla="*/ 1718283 h 6286576"/>
              <a:gd name="connsiteX5431" fmla="*/ 3214441 w 6331249"/>
              <a:gd name="connsiteY5431" fmla="*/ 1723630 h 6286576"/>
              <a:gd name="connsiteX5432" fmla="*/ 3223740 w 6331249"/>
              <a:gd name="connsiteY5432" fmla="*/ 1728512 h 6286576"/>
              <a:gd name="connsiteX5433" fmla="*/ 3233271 w 6331249"/>
              <a:gd name="connsiteY5433" fmla="*/ 1733162 h 6286576"/>
              <a:gd name="connsiteX5434" fmla="*/ 3242801 w 6331249"/>
              <a:gd name="connsiteY5434" fmla="*/ 1737579 h 6286576"/>
              <a:gd name="connsiteX5435" fmla="*/ 3252564 w 6331249"/>
              <a:gd name="connsiteY5435" fmla="*/ 1741531 h 6286576"/>
              <a:gd name="connsiteX5436" fmla="*/ 3262560 w 6331249"/>
              <a:gd name="connsiteY5436" fmla="*/ 1745019 h 6286576"/>
              <a:gd name="connsiteX5437" fmla="*/ 3272789 w 6331249"/>
              <a:gd name="connsiteY5437" fmla="*/ 1748041 h 6286576"/>
              <a:gd name="connsiteX5438" fmla="*/ 3283249 w 6331249"/>
              <a:gd name="connsiteY5438" fmla="*/ 1750598 h 6286576"/>
              <a:gd name="connsiteX5439" fmla="*/ 3293942 w 6331249"/>
              <a:gd name="connsiteY5439" fmla="*/ 1752458 h 6286576"/>
              <a:gd name="connsiteX5440" fmla="*/ 3304635 w 6331249"/>
              <a:gd name="connsiteY5440" fmla="*/ 1753853 h 6286576"/>
              <a:gd name="connsiteX5441" fmla="*/ 3315329 w 6331249"/>
              <a:gd name="connsiteY5441" fmla="*/ 1753853 h 6286576"/>
              <a:gd name="connsiteX5442" fmla="*/ 3336715 w 6331249"/>
              <a:gd name="connsiteY5442" fmla="*/ 1753853 h 6286576"/>
              <a:gd name="connsiteX5443" fmla="*/ 3347175 w 6331249"/>
              <a:gd name="connsiteY5443" fmla="*/ 1753853 h 6286576"/>
              <a:gd name="connsiteX5444" fmla="*/ 3357636 w 6331249"/>
              <a:gd name="connsiteY5444" fmla="*/ 1753853 h 6286576"/>
              <a:gd name="connsiteX5445" fmla="*/ 3368096 w 6331249"/>
              <a:gd name="connsiteY5445" fmla="*/ 1752458 h 6286576"/>
              <a:gd name="connsiteX5446" fmla="*/ 3378790 w 6331249"/>
              <a:gd name="connsiteY5446" fmla="*/ 1750831 h 6286576"/>
              <a:gd name="connsiteX5447" fmla="*/ 3389715 w 6331249"/>
              <a:gd name="connsiteY5447" fmla="*/ 1748738 h 6286576"/>
              <a:gd name="connsiteX5448" fmla="*/ 3400873 w 6331249"/>
              <a:gd name="connsiteY5448" fmla="*/ 1746413 h 6286576"/>
              <a:gd name="connsiteX5449" fmla="*/ 3412264 w 6331249"/>
              <a:gd name="connsiteY5449" fmla="*/ 1743856 h 6286576"/>
              <a:gd name="connsiteX5450" fmla="*/ 3413891 w 6331249"/>
              <a:gd name="connsiteY5450" fmla="*/ 1743856 h 6286576"/>
              <a:gd name="connsiteX5451" fmla="*/ 3416681 w 6331249"/>
              <a:gd name="connsiteY5451" fmla="*/ 1748041 h 6286576"/>
              <a:gd name="connsiteX5452" fmla="*/ 3423654 w 6331249"/>
              <a:gd name="connsiteY5452" fmla="*/ 1758038 h 6286576"/>
              <a:gd name="connsiteX5453" fmla="*/ 3430396 w 6331249"/>
              <a:gd name="connsiteY5453" fmla="*/ 1767569 h 6286576"/>
              <a:gd name="connsiteX5454" fmla="*/ 3437602 w 6331249"/>
              <a:gd name="connsiteY5454" fmla="*/ 1776404 h 6286576"/>
              <a:gd name="connsiteX5455" fmla="*/ 3444111 w 6331249"/>
              <a:gd name="connsiteY5455" fmla="*/ 1785238 h 6286576"/>
              <a:gd name="connsiteX5456" fmla="*/ 3450852 w 6331249"/>
              <a:gd name="connsiteY5456" fmla="*/ 1793607 h 6286576"/>
              <a:gd name="connsiteX5457" fmla="*/ 3457593 w 6331249"/>
              <a:gd name="connsiteY5457" fmla="*/ 1801744 h 6286576"/>
              <a:gd name="connsiteX5458" fmla="*/ 3464567 w 6331249"/>
              <a:gd name="connsiteY5458" fmla="*/ 1809649 h 6286576"/>
              <a:gd name="connsiteX5459" fmla="*/ 3471773 w 6331249"/>
              <a:gd name="connsiteY5459" fmla="*/ 1817321 h 6286576"/>
              <a:gd name="connsiteX5460" fmla="*/ 3479212 w 6331249"/>
              <a:gd name="connsiteY5460" fmla="*/ 1824760 h 6286576"/>
              <a:gd name="connsiteX5461" fmla="*/ 3487116 w 6331249"/>
              <a:gd name="connsiteY5461" fmla="*/ 1831967 h 6286576"/>
              <a:gd name="connsiteX5462" fmla="*/ 3495484 w 6331249"/>
              <a:gd name="connsiteY5462" fmla="*/ 1838709 h 6286576"/>
              <a:gd name="connsiteX5463" fmla="*/ 3504317 w 6331249"/>
              <a:gd name="connsiteY5463" fmla="*/ 1844986 h 6286576"/>
              <a:gd name="connsiteX5464" fmla="*/ 3513383 w 6331249"/>
              <a:gd name="connsiteY5464" fmla="*/ 1850798 h 6286576"/>
              <a:gd name="connsiteX5465" fmla="*/ 3522682 w 6331249"/>
              <a:gd name="connsiteY5465" fmla="*/ 1856145 h 6286576"/>
              <a:gd name="connsiteX5466" fmla="*/ 3532213 w 6331249"/>
              <a:gd name="connsiteY5466" fmla="*/ 1861028 h 6286576"/>
              <a:gd name="connsiteX5467" fmla="*/ 3541976 w 6331249"/>
              <a:gd name="connsiteY5467" fmla="*/ 1865445 h 6286576"/>
              <a:gd name="connsiteX5468" fmla="*/ 3553831 w 6331249"/>
              <a:gd name="connsiteY5468" fmla="*/ 1869397 h 6286576"/>
              <a:gd name="connsiteX5469" fmla="*/ 3563827 w 6331249"/>
              <a:gd name="connsiteY5469" fmla="*/ 1872884 h 6286576"/>
              <a:gd name="connsiteX5470" fmla="*/ 3574055 w 6331249"/>
              <a:gd name="connsiteY5470" fmla="*/ 1875906 h 6286576"/>
              <a:gd name="connsiteX5471" fmla="*/ 3584283 w 6331249"/>
              <a:gd name="connsiteY5471" fmla="*/ 1878696 h 6286576"/>
              <a:gd name="connsiteX5472" fmla="*/ 3594744 w 6331249"/>
              <a:gd name="connsiteY5472" fmla="*/ 1881254 h 6286576"/>
              <a:gd name="connsiteX5473" fmla="*/ 3605437 w 6331249"/>
              <a:gd name="connsiteY5473" fmla="*/ 1883578 h 6286576"/>
              <a:gd name="connsiteX5474" fmla="*/ 3616595 w 6331249"/>
              <a:gd name="connsiteY5474" fmla="*/ 1885671 h 6286576"/>
              <a:gd name="connsiteX5475" fmla="*/ 3628218 w 6331249"/>
              <a:gd name="connsiteY5475" fmla="*/ 1887763 h 6286576"/>
              <a:gd name="connsiteX5476" fmla="*/ 3629845 w 6331249"/>
              <a:gd name="connsiteY5476" fmla="*/ 1887763 h 6286576"/>
              <a:gd name="connsiteX5477" fmla="*/ 3629845 w 6331249"/>
              <a:gd name="connsiteY5477" fmla="*/ 1892645 h 6286576"/>
              <a:gd name="connsiteX5478" fmla="*/ 3632402 w 6331249"/>
              <a:gd name="connsiteY5478" fmla="*/ 1904502 h 6286576"/>
              <a:gd name="connsiteX5479" fmla="*/ 3635192 w 6331249"/>
              <a:gd name="connsiteY5479" fmla="*/ 1915894 h 6286576"/>
              <a:gd name="connsiteX5480" fmla="*/ 3637749 w 6331249"/>
              <a:gd name="connsiteY5480" fmla="*/ 1926820 h 6286576"/>
              <a:gd name="connsiteX5481" fmla="*/ 3640538 w 6331249"/>
              <a:gd name="connsiteY5481" fmla="*/ 1937515 h 6286576"/>
              <a:gd name="connsiteX5482" fmla="*/ 3643560 w 6331249"/>
              <a:gd name="connsiteY5482" fmla="*/ 1947976 h 6286576"/>
              <a:gd name="connsiteX5483" fmla="*/ 3646582 w 6331249"/>
              <a:gd name="connsiteY5483" fmla="*/ 1958206 h 6286576"/>
              <a:gd name="connsiteX5484" fmla="*/ 3650069 w 6331249"/>
              <a:gd name="connsiteY5484" fmla="*/ 1968202 h 6286576"/>
              <a:gd name="connsiteX5485" fmla="*/ 3653789 w 6331249"/>
              <a:gd name="connsiteY5485" fmla="*/ 1977967 h 6286576"/>
              <a:gd name="connsiteX5486" fmla="*/ 3657973 w 6331249"/>
              <a:gd name="connsiteY5486" fmla="*/ 1987731 h 6286576"/>
              <a:gd name="connsiteX5487" fmla="*/ 3662622 w 6331249"/>
              <a:gd name="connsiteY5487" fmla="*/ 1997263 h 6286576"/>
              <a:gd name="connsiteX5488" fmla="*/ 3667736 w 6331249"/>
              <a:gd name="connsiteY5488" fmla="*/ 2006795 h 6286576"/>
              <a:gd name="connsiteX5489" fmla="*/ 3673315 w 6331249"/>
              <a:gd name="connsiteY5489" fmla="*/ 2016094 h 6286576"/>
              <a:gd name="connsiteX5490" fmla="*/ 3679359 w 6331249"/>
              <a:gd name="connsiteY5490" fmla="*/ 2024928 h 6286576"/>
              <a:gd name="connsiteX5491" fmla="*/ 3685868 w 6331249"/>
              <a:gd name="connsiteY5491" fmla="*/ 2033530 h 6286576"/>
              <a:gd name="connsiteX5492" fmla="*/ 3692841 w 6331249"/>
              <a:gd name="connsiteY5492" fmla="*/ 2041667 h 6286576"/>
              <a:gd name="connsiteX5493" fmla="*/ 3700280 w 6331249"/>
              <a:gd name="connsiteY5493" fmla="*/ 2049339 h 6286576"/>
              <a:gd name="connsiteX5494" fmla="*/ 3707952 w 6331249"/>
              <a:gd name="connsiteY5494" fmla="*/ 2056778 h 6286576"/>
              <a:gd name="connsiteX5495" fmla="*/ 3715855 w 6331249"/>
              <a:gd name="connsiteY5495" fmla="*/ 2063753 h 6286576"/>
              <a:gd name="connsiteX5496" fmla="*/ 3723991 w 6331249"/>
              <a:gd name="connsiteY5496" fmla="*/ 2070495 h 6286576"/>
              <a:gd name="connsiteX5497" fmla="*/ 3732359 w 6331249"/>
              <a:gd name="connsiteY5497" fmla="*/ 2077004 h 6286576"/>
              <a:gd name="connsiteX5498" fmla="*/ 3741193 w 6331249"/>
              <a:gd name="connsiteY5498" fmla="*/ 2083281 h 6286576"/>
              <a:gd name="connsiteX5499" fmla="*/ 3750259 w 6331249"/>
              <a:gd name="connsiteY5499" fmla="*/ 2089559 h 6286576"/>
              <a:gd name="connsiteX5500" fmla="*/ 3759790 w 6331249"/>
              <a:gd name="connsiteY5500" fmla="*/ 2095836 h 6286576"/>
              <a:gd name="connsiteX5501" fmla="*/ 3769553 w 6331249"/>
              <a:gd name="connsiteY5501" fmla="*/ 2102113 h 6286576"/>
              <a:gd name="connsiteX5502" fmla="*/ 3770948 w 6331249"/>
              <a:gd name="connsiteY5502" fmla="*/ 2102113 h 6286576"/>
              <a:gd name="connsiteX5503" fmla="*/ 3770948 w 6331249"/>
              <a:gd name="connsiteY5503" fmla="*/ 2106995 h 6286576"/>
              <a:gd name="connsiteX5504" fmla="*/ 3768856 w 6331249"/>
              <a:gd name="connsiteY5504" fmla="*/ 2119084 h 6286576"/>
              <a:gd name="connsiteX5505" fmla="*/ 3766996 w 6331249"/>
              <a:gd name="connsiteY5505" fmla="*/ 2130708 h 6286576"/>
              <a:gd name="connsiteX5506" fmla="*/ 3765136 w 6331249"/>
              <a:gd name="connsiteY5506" fmla="*/ 2141867 h 6286576"/>
              <a:gd name="connsiteX5507" fmla="*/ 3763509 w 6331249"/>
              <a:gd name="connsiteY5507" fmla="*/ 2152794 h 6286576"/>
              <a:gd name="connsiteX5508" fmla="*/ 3762114 w 6331249"/>
              <a:gd name="connsiteY5508" fmla="*/ 2163488 h 6286576"/>
              <a:gd name="connsiteX5509" fmla="*/ 3762114 w 6331249"/>
              <a:gd name="connsiteY5509" fmla="*/ 2173950 h 6286576"/>
              <a:gd name="connsiteX5510" fmla="*/ 3762114 w 6331249"/>
              <a:gd name="connsiteY5510" fmla="*/ 2184412 h 6286576"/>
              <a:gd name="connsiteX5511" fmla="*/ 3762114 w 6331249"/>
              <a:gd name="connsiteY5511" fmla="*/ 2205568 h 6286576"/>
              <a:gd name="connsiteX5512" fmla="*/ 3762114 w 6331249"/>
              <a:gd name="connsiteY5512" fmla="*/ 2216262 h 6286576"/>
              <a:gd name="connsiteX5513" fmla="*/ 3762114 w 6331249"/>
              <a:gd name="connsiteY5513" fmla="*/ 2226956 h 6286576"/>
              <a:gd name="connsiteX5514" fmla="*/ 3763742 w 6331249"/>
              <a:gd name="connsiteY5514" fmla="*/ 2237650 h 6286576"/>
              <a:gd name="connsiteX5515" fmla="*/ 3766066 w 6331249"/>
              <a:gd name="connsiteY5515" fmla="*/ 2248112 h 6286576"/>
              <a:gd name="connsiteX5516" fmla="*/ 3768856 w 6331249"/>
              <a:gd name="connsiteY5516" fmla="*/ 2258574 h 6286576"/>
              <a:gd name="connsiteX5517" fmla="*/ 3772110 w 6331249"/>
              <a:gd name="connsiteY5517" fmla="*/ 2268803 h 6286576"/>
              <a:gd name="connsiteX5518" fmla="*/ 3776062 w 6331249"/>
              <a:gd name="connsiteY5518" fmla="*/ 2278800 h 6286576"/>
              <a:gd name="connsiteX5519" fmla="*/ 3780246 w 6331249"/>
              <a:gd name="connsiteY5519" fmla="*/ 2288564 h 6286576"/>
              <a:gd name="connsiteX5520" fmla="*/ 3784895 w 6331249"/>
              <a:gd name="connsiteY5520" fmla="*/ 2298096 h 6286576"/>
              <a:gd name="connsiteX5521" fmla="*/ 3790009 w 6331249"/>
              <a:gd name="connsiteY5521" fmla="*/ 2307395 h 6286576"/>
              <a:gd name="connsiteX5522" fmla="*/ 3795356 w 6331249"/>
              <a:gd name="connsiteY5522" fmla="*/ 2316695 h 6286576"/>
              <a:gd name="connsiteX5523" fmla="*/ 3800935 w 6331249"/>
              <a:gd name="connsiteY5523" fmla="*/ 2325762 h 6286576"/>
              <a:gd name="connsiteX5524" fmla="*/ 3806979 w 6331249"/>
              <a:gd name="connsiteY5524" fmla="*/ 2335061 h 6286576"/>
              <a:gd name="connsiteX5525" fmla="*/ 3813255 w 6331249"/>
              <a:gd name="connsiteY5525" fmla="*/ 2344360 h 6286576"/>
              <a:gd name="connsiteX5526" fmla="*/ 3819997 w 6331249"/>
              <a:gd name="connsiteY5526" fmla="*/ 2353892 h 6286576"/>
              <a:gd name="connsiteX5527" fmla="*/ 3819997 w 6331249"/>
              <a:gd name="connsiteY5527" fmla="*/ 2355287 h 6286576"/>
              <a:gd name="connsiteX5528" fmla="*/ 3817207 w 6331249"/>
              <a:gd name="connsiteY5528" fmla="*/ 2359472 h 6286576"/>
              <a:gd name="connsiteX5529" fmla="*/ 3810698 w 6331249"/>
              <a:gd name="connsiteY5529" fmla="*/ 2369701 h 6286576"/>
              <a:gd name="connsiteX5530" fmla="*/ 3804422 w 6331249"/>
              <a:gd name="connsiteY5530" fmla="*/ 2379697 h 6286576"/>
              <a:gd name="connsiteX5531" fmla="*/ 3798610 w 6331249"/>
              <a:gd name="connsiteY5531" fmla="*/ 2389462 h 6286576"/>
              <a:gd name="connsiteX5532" fmla="*/ 3793031 w 6331249"/>
              <a:gd name="connsiteY5532" fmla="*/ 2398994 h 6286576"/>
              <a:gd name="connsiteX5533" fmla="*/ 3787685 w 6331249"/>
              <a:gd name="connsiteY5533" fmla="*/ 2408293 h 6286576"/>
              <a:gd name="connsiteX5534" fmla="*/ 3782803 w 6331249"/>
              <a:gd name="connsiteY5534" fmla="*/ 2417592 h 6286576"/>
              <a:gd name="connsiteX5535" fmla="*/ 3778154 w 6331249"/>
              <a:gd name="connsiteY5535" fmla="*/ 2427124 h 6286576"/>
              <a:gd name="connsiteX5536" fmla="*/ 3773737 w 6331249"/>
              <a:gd name="connsiteY5536" fmla="*/ 2436656 h 6286576"/>
              <a:gd name="connsiteX5537" fmla="*/ 3769785 w 6331249"/>
              <a:gd name="connsiteY5537" fmla="*/ 2446420 h 6286576"/>
              <a:gd name="connsiteX5538" fmla="*/ 3766299 w 6331249"/>
              <a:gd name="connsiteY5538" fmla="*/ 2456417 h 6286576"/>
              <a:gd name="connsiteX5539" fmla="*/ 3763276 w 6331249"/>
              <a:gd name="connsiteY5539" fmla="*/ 2466646 h 6286576"/>
              <a:gd name="connsiteX5540" fmla="*/ 3760719 w 6331249"/>
              <a:gd name="connsiteY5540" fmla="*/ 2477108 h 6286576"/>
              <a:gd name="connsiteX5541" fmla="*/ 3758860 w 6331249"/>
              <a:gd name="connsiteY5541" fmla="*/ 2487802 h 6286576"/>
              <a:gd name="connsiteX5542" fmla="*/ 3757465 w 6331249"/>
              <a:gd name="connsiteY5542" fmla="*/ 2498496 h 6286576"/>
              <a:gd name="connsiteX5543" fmla="*/ 3757465 w 6331249"/>
              <a:gd name="connsiteY5543" fmla="*/ 2509191 h 6286576"/>
              <a:gd name="connsiteX5544" fmla="*/ 3757465 w 6331249"/>
              <a:gd name="connsiteY5544" fmla="*/ 2530579 h 6286576"/>
              <a:gd name="connsiteX5545" fmla="*/ 3757465 w 6331249"/>
              <a:gd name="connsiteY5545" fmla="*/ 2541041 h 6286576"/>
              <a:gd name="connsiteX5546" fmla="*/ 3757465 w 6331249"/>
              <a:gd name="connsiteY5546" fmla="*/ 2551502 h 6286576"/>
              <a:gd name="connsiteX5547" fmla="*/ 3758860 w 6331249"/>
              <a:gd name="connsiteY5547" fmla="*/ 2561964 h 6286576"/>
              <a:gd name="connsiteX5548" fmla="*/ 3760487 w 6331249"/>
              <a:gd name="connsiteY5548" fmla="*/ 2572659 h 6286576"/>
              <a:gd name="connsiteX5549" fmla="*/ 3762579 w 6331249"/>
              <a:gd name="connsiteY5549" fmla="*/ 2583585 h 6286576"/>
              <a:gd name="connsiteX5550" fmla="*/ 3764904 w 6331249"/>
              <a:gd name="connsiteY5550" fmla="*/ 2594744 h 6286576"/>
              <a:gd name="connsiteX5551" fmla="*/ 3767461 w 6331249"/>
              <a:gd name="connsiteY5551" fmla="*/ 2606136 h 6286576"/>
              <a:gd name="connsiteX5552" fmla="*/ 3767461 w 6331249"/>
              <a:gd name="connsiteY5552" fmla="*/ 2607763 h 6286576"/>
              <a:gd name="connsiteX5553" fmla="*/ 3763276 w 6331249"/>
              <a:gd name="connsiteY5553" fmla="*/ 2610553 h 6286576"/>
              <a:gd name="connsiteX5554" fmla="*/ 3753281 w 6331249"/>
              <a:gd name="connsiteY5554" fmla="*/ 2617528 h 6286576"/>
              <a:gd name="connsiteX5555" fmla="*/ 3743750 w 6331249"/>
              <a:gd name="connsiteY5555" fmla="*/ 2624270 h 6286576"/>
              <a:gd name="connsiteX5556" fmla="*/ 3734684 w 6331249"/>
              <a:gd name="connsiteY5556" fmla="*/ 2631012 h 6286576"/>
              <a:gd name="connsiteX5557" fmla="*/ 3725851 w 6331249"/>
              <a:gd name="connsiteY5557" fmla="*/ 2637754 h 6286576"/>
              <a:gd name="connsiteX5558" fmla="*/ 3717482 w 6331249"/>
              <a:gd name="connsiteY5558" fmla="*/ 2644496 h 6286576"/>
              <a:gd name="connsiteX5559" fmla="*/ 3709346 w 6331249"/>
              <a:gd name="connsiteY5559" fmla="*/ 2651238 h 6286576"/>
              <a:gd name="connsiteX5560" fmla="*/ 3701443 w 6331249"/>
              <a:gd name="connsiteY5560" fmla="*/ 2658212 h 6286576"/>
              <a:gd name="connsiteX5561" fmla="*/ 3693772 w 6331249"/>
              <a:gd name="connsiteY5561" fmla="*/ 2665419 h 6286576"/>
              <a:gd name="connsiteX5562" fmla="*/ 3686333 w 6331249"/>
              <a:gd name="connsiteY5562" fmla="*/ 2672859 h 6286576"/>
              <a:gd name="connsiteX5563" fmla="*/ 3679126 w 6331249"/>
              <a:gd name="connsiteY5563" fmla="*/ 2680763 h 6286576"/>
              <a:gd name="connsiteX5564" fmla="*/ 3672385 w 6331249"/>
              <a:gd name="connsiteY5564" fmla="*/ 2689132 h 6286576"/>
              <a:gd name="connsiteX5565" fmla="*/ 3666109 w 6331249"/>
              <a:gd name="connsiteY5565" fmla="*/ 2697967 h 6286576"/>
              <a:gd name="connsiteX5566" fmla="*/ 3660297 w 6331249"/>
              <a:gd name="connsiteY5566" fmla="*/ 2707034 h 6286576"/>
              <a:gd name="connsiteX5567" fmla="*/ 3654951 w 6331249"/>
              <a:gd name="connsiteY5567" fmla="*/ 2716333 h 6286576"/>
              <a:gd name="connsiteX5568" fmla="*/ 3650069 w 6331249"/>
              <a:gd name="connsiteY5568" fmla="*/ 2725865 h 6286576"/>
              <a:gd name="connsiteX5569" fmla="*/ 3645652 w 6331249"/>
              <a:gd name="connsiteY5569" fmla="*/ 2735629 h 6286576"/>
              <a:gd name="connsiteX5570" fmla="*/ 3641701 w 6331249"/>
              <a:gd name="connsiteY5570" fmla="*/ 2745626 h 6286576"/>
              <a:gd name="connsiteX5571" fmla="*/ 3638214 w 6331249"/>
              <a:gd name="connsiteY5571" fmla="*/ 2755623 h 6286576"/>
              <a:gd name="connsiteX5572" fmla="*/ 3635192 w 6331249"/>
              <a:gd name="connsiteY5572" fmla="*/ 2765852 h 6286576"/>
              <a:gd name="connsiteX5573" fmla="*/ 3632402 w 6331249"/>
              <a:gd name="connsiteY5573" fmla="*/ 2776081 h 6286576"/>
              <a:gd name="connsiteX5574" fmla="*/ 3629845 w 6331249"/>
              <a:gd name="connsiteY5574" fmla="*/ 2786543 h 6286576"/>
              <a:gd name="connsiteX5575" fmla="*/ 3627521 w 6331249"/>
              <a:gd name="connsiteY5575" fmla="*/ 2797237 h 6286576"/>
              <a:gd name="connsiteX5576" fmla="*/ 3625429 w 6331249"/>
              <a:gd name="connsiteY5576" fmla="*/ 2808396 h 6286576"/>
              <a:gd name="connsiteX5577" fmla="*/ 3623337 w 6331249"/>
              <a:gd name="connsiteY5577" fmla="*/ 2820021 h 6286576"/>
              <a:gd name="connsiteX5578" fmla="*/ 3623337 w 6331249"/>
              <a:gd name="connsiteY5578" fmla="*/ 2821648 h 6286576"/>
              <a:gd name="connsiteX5579" fmla="*/ 3618455 w 6331249"/>
              <a:gd name="connsiteY5579" fmla="*/ 2821648 h 6286576"/>
              <a:gd name="connsiteX5580" fmla="*/ 3606599 w 6331249"/>
              <a:gd name="connsiteY5580" fmla="*/ 2824205 h 6286576"/>
              <a:gd name="connsiteX5581" fmla="*/ 3595209 w 6331249"/>
              <a:gd name="connsiteY5581" fmla="*/ 2826762 h 6286576"/>
              <a:gd name="connsiteX5582" fmla="*/ 3584283 w 6331249"/>
              <a:gd name="connsiteY5582" fmla="*/ 2829320 h 6286576"/>
              <a:gd name="connsiteX5583" fmla="*/ 3573590 w 6331249"/>
              <a:gd name="connsiteY5583" fmla="*/ 2832110 h 6286576"/>
              <a:gd name="connsiteX5584" fmla="*/ 3563129 w 6331249"/>
              <a:gd name="connsiteY5584" fmla="*/ 2835132 h 6286576"/>
              <a:gd name="connsiteX5585" fmla="*/ 3552902 w 6331249"/>
              <a:gd name="connsiteY5585" fmla="*/ 2838154 h 6286576"/>
              <a:gd name="connsiteX5586" fmla="*/ 3542906 w 6331249"/>
              <a:gd name="connsiteY5586" fmla="*/ 2841642 h 6286576"/>
              <a:gd name="connsiteX5587" fmla="*/ 3533142 w 6331249"/>
              <a:gd name="connsiteY5587" fmla="*/ 2845361 h 6286576"/>
              <a:gd name="connsiteX5588" fmla="*/ 3523379 w 6331249"/>
              <a:gd name="connsiteY5588" fmla="*/ 2849546 h 6286576"/>
              <a:gd name="connsiteX5589" fmla="*/ 3513848 w 6331249"/>
              <a:gd name="connsiteY5589" fmla="*/ 2854196 h 6286576"/>
              <a:gd name="connsiteX5590" fmla="*/ 3504550 w 6331249"/>
              <a:gd name="connsiteY5590" fmla="*/ 2859310 h 6286576"/>
              <a:gd name="connsiteX5591" fmla="*/ 3495251 w 6331249"/>
              <a:gd name="connsiteY5591" fmla="*/ 2864890 h 6286576"/>
              <a:gd name="connsiteX5592" fmla="*/ 3486418 w 6331249"/>
              <a:gd name="connsiteY5592" fmla="*/ 2870934 h 6286576"/>
              <a:gd name="connsiteX5593" fmla="*/ 3477817 w 6331249"/>
              <a:gd name="connsiteY5593" fmla="*/ 2877444 h 6286576"/>
              <a:gd name="connsiteX5594" fmla="*/ 3469681 w 6331249"/>
              <a:gd name="connsiteY5594" fmla="*/ 2884419 h 6286576"/>
              <a:gd name="connsiteX5595" fmla="*/ 3462010 w 6331249"/>
              <a:gd name="connsiteY5595" fmla="*/ 2891858 h 6286576"/>
              <a:gd name="connsiteX5596" fmla="*/ 3454571 w 6331249"/>
              <a:gd name="connsiteY5596" fmla="*/ 2899530 h 6286576"/>
              <a:gd name="connsiteX5597" fmla="*/ 3447597 w 6331249"/>
              <a:gd name="connsiteY5597" fmla="*/ 2907434 h 6286576"/>
              <a:gd name="connsiteX5598" fmla="*/ 3440856 w 6331249"/>
              <a:gd name="connsiteY5598" fmla="*/ 2915571 h 6286576"/>
              <a:gd name="connsiteX5599" fmla="*/ 3434347 w 6331249"/>
              <a:gd name="connsiteY5599" fmla="*/ 2923941 h 6286576"/>
              <a:gd name="connsiteX5600" fmla="*/ 3428071 w 6331249"/>
              <a:gd name="connsiteY5600" fmla="*/ 2932775 h 6286576"/>
              <a:gd name="connsiteX5601" fmla="*/ 3421795 w 6331249"/>
              <a:gd name="connsiteY5601" fmla="*/ 2941842 h 6286576"/>
              <a:gd name="connsiteX5602" fmla="*/ 3415518 w 6331249"/>
              <a:gd name="connsiteY5602" fmla="*/ 2951373 h 6286576"/>
              <a:gd name="connsiteX5603" fmla="*/ 3409242 w 6331249"/>
              <a:gd name="connsiteY5603" fmla="*/ 2961138 h 6286576"/>
              <a:gd name="connsiteX5604" fmla="*/ 3409242 w 6331249"/>
              <a:gd name="connsiteY5604" fmla="*/ 2962533 h 6286576"/>
              <a:gd name="connsiteX5605" fmla="*/ 3404360 w 6331249"/>
              <a:gd name="connsiteY5605" fmla="*/ 2962533 h 6286576"/>
              <a:gd name="connsiteX5606" fmla="*/ 3392272 w 6331249"/>
              <a:gd name="connsiteY5606" fmla="*/ 2960440 h 6286576"/>
              <a:gd name="connsiteX5607" fmla="*/ 3380649 w 6331249"/>
              <a:gd name="connsiteY5607" fmla="*/ 2958581 h 6286576"/>
              <a:gd name="connsiteX5608" fmla="*/ 3369491 w 6331249"/>
              <a:gd name="connsiteY5608" fmla="*/ 2956721 h 6286576"/>
              <a:gd name="connsiteX5609" fmla="*/ 3358566 w 6331249"/>
              <a:gd name="connsiteY5609" fmla="*/ 2955093 h 6286576"/>
              <a:gd name="connsiteX5610" fmla="*/ 3347873 w 6331249"/>
              <a:gd name="connsiteY5610" fmla="*/ 2953931 h 6286576"/>
              <a:gd name="connsiteX5611" fmla="*/ 3337412 w 6331249"/>
              <a:gd name="connsiteY5611" fmla="*/ 2953931 h 6286576"/>
              <a:gd name="connsiteX5612" fmla="*/ 3326951 w 6331249"/>
              <a:gd name="connsiteY5612" fmla="*/ 2953931 h 6286576"/>
              <a:gd name="connsiteX5613" fmla="*/ 3305798 w 6331249"/>
              <a:gd name="connsiteY5613" fmla="*/ 2953931 h 6286576"/>
              <a:gd name="connsiteX5614" fmla="*/ 3295104 w 6331249"/>
              <a:gd name="connsiteY5614" fmla="*/ 2953931 h 6286576"/>
              <a:gd name="connsiteX5615" fmla="*/ 3284411 w 6331249"/>
              <a:gd name="connsiteY5615" fmla="*/ 2953931 h 6286576"/>
              <a:gd name="connsiteX5616" fmla="*/ 3273718 w 6331249"/>
              <a:gd name="connsiteY5616" fmla="*/ 2955558 h 6286576"/>
              <a:gd name="connsiteX5617" fmla="*/ 3263258 w 6331249"/>
              <a:gd name="connsiteY5617" fmla="*/ 2957883 h 6286576"/>
              <a:gd name="connsiteX5618" fmla="*/ 3252797 w 6331249"/>
              <a:gd name="connsiteY5618" fmla="*/ 2960673 h 6286576"/>
              <a:gd name="connsiteX5619" fmla="*/ 3242569 w 6331249"/>
              <a:gd name="connsiteY5619" fmla="*/ 2963928 h 6286576"/>
              <a:gd name="connsiteX5620" fmla="*/ 3232573 w 6331249"/>
              <a:gd name="connsiteY5620" fmla="*/ 2967880 h 6286576"/>
              <a:gd name="connsiteX5621" fmla="*/ 3222810 w 6331249"/>
              <a:gd name="connsiteY5621" fmla="*/ 2972064 h 6286576"/>
              <a:gd name="connsiteX5622" fmla="*/ 3213279 w 6331249"/>
              <a:gd name="connsiteY5622" fmla="*/ 2976714 h 6286576"/>
              <a:gd name="connsiteX5623" fmla="*/ 3203981 w 6331249"/>
              <a:gd name="connsiteY5623" fmla="*/ 2981829 h 6286576"/>
              <a:gd name="connsiteX5624" fmla="*/ 3194682 w 6331249"/>
              <a:gd name="connsiteY5624" fmla="*/ 2987176 h 6286576"/>
              <a:gd name="connsiteX5625" fmla="*/ 3185384 w 6331249"/>
              <a:gd name="connsiteY5625" fmla="*/ 2992756 h 6286576"/>
              <a:gd name="connsiteX5626" fmla="*/ 3176086 w 6331249"/>
              <a:gd name="connsiteY5626" fmla="*/ 2998800 h 6286576"/>
              <a:gd name="connsiteX5627" fmla="*/ 3166787 w 6331249"/>
              <a:gd name="connsiteY5627" fmla="*/ 3005077 h 6286576"/>
              <a:gd name="connsiteX5628" fmla="*/ 3165160 w 6331249"/>
              <a:gd name="connsiteY5628" fmla="*/ 3005077 h 6286576"/>
              <a:gd name="connsiteX5629" fmla="*/ 3163533 w 6331249"/>
              <a:gd name="connsiteY5629" fmla="*/ 3005077 h 6286576"/>
              <a:gd name="connsiteX5630" fmla="*/ 3154234 w 6331249"/>
              <a:gd name="connsiteY5630" fmla="*/ 2998800 h 6286576"/>
              <a:gd name="connsiteX5631" fmla="*/ 3144936 w 6331249"/>
              <a:gd name="connsiteY5631" fmla="*/ 2992756 h 6286576"/>
              <a:gd name="connsiteX5632" fmla="*/ 3135638 w 6331249"/>
              <a:gd name="connsiteY5632" fmla="*/ 2987176 h 6286576"/>
              <a:gd name="connsiteX5633" fmla="*/ 3126339 w 6331249"/>
              <a:gd name="connsiteY5633" fmla="*/ 2981829 h 6286576"/>
              <a:gd name="connsiteX5634" fmla="*/ 3117041 w 6331249"/>
              <a:gd name="connsiteY5634" fmla="*/ 2976714 h 6286576"/>
              <a:gd name="connsiteX5635" fmla="*/ 3107510 w 6331249"/>
              <a:gd name="connsiteY5635" fmla="*/ 2972064 h 6286576"/>
              <a:gd name="connsiteX5636" fmla="*/ 3097747 w 6331249"/>
              <a:gd name="connsiteY5636" fmla="*/ 2967880 h 6286576"/>
              <a:gd name="connsiteX5637" fmla="*/ 3087751 w 6331249"/>
              <a:gd name="connsiteY5637" fmla="*/ 2963928 h 6286576"/>
              <a:gd name="connsiteX5638" fmla="*/ 3077523 w 6331249"/>
              <a:gd name="connsiteY5638" fmla="*/ 2960673 h 6286576"/>
              <a:gd name="connsiteX5639" fmla="*/ 3067062 w 6331249"/>
              <a:gd name="connsiteY5639" fmla="*/ 2957883 h 6286576"/>
              <a:gd name="connsiteX5640" fmla="*/ 3056602 w 6331249"/>
              <a:gd name="connsiteY5640" fmla="*/ 2955558 h 6286576"/>
              <a:gd name="connsiteX5641" fmla="*/ 3045908 w 6331249"/>
              <a:gd name="connsiteY5641" fmla="*/ 2953931 h 6286576"/>
              <a:gd name="connsiteX5642" fmla="*/ 3035216 w 6331249"/>
              <a:gd name="connsiteY5642" fmla="*/ 2953931 h 6286576"/>
              <a:gd name="connsiteX5643" fmla="*/ 3024522 w 6331249"/>
              <a:gd name="connsiteY5643" fmla="*/ 2953931 h 6286576"/>
              <a:gd name="connsiteX5644" fmla="*/ 3003369 w 6331249"/>
              <a:gd name="connsiteY5644" fmla="*/ 2953931 h 6286576"/>
              <a:gd name="connsiteX5645" fmla="*/ 2992908 w 6331249"/>
              <a:gd name="connsiteY5645" fmla="*/ 2953931 h 6286576"/>
              <a:gd name="connsiteX5646" fmla="*/ 2982447 w 6331249"/>
              <a:gd name="connsiteY5646" fmla="*/ 2953931 h 6286576"/>
              <a:gd name="connsiteX5647" fmla="*/ 2971754 w 6331249"/>
              <a:gd name="connsiteY5647" fmla="*/ 2955093 h 6286576"/>
              <a:gd name="connsiteX5648" fmla="*/ 2960829 w 6331249"/>
              <a:gd name="connsiteY5648" fmla="*/ 2956721 h 6286576"/>
              <a:gd name="connsiteX5649" fmla="*/ 2949670 w 6331249"/>
              <a:gd name="connsiteY5649" fmla="*/ 2958581 h 6286576"/>
              <a:gd name="connsiteX5650" fmla="*/ 2938048 w 6331249"/>
              <a:gd name="connsiteY5650" fmla="*/ 2960440 h 6286576"/>
              <a:gd name="connsiteX5651" fmla="*/ 2926192 w 6331249"/>
              <a:gd name="connsiteY5651" fmla="*/ 2962068 h 6286576"/>
              <a:gd name="connsiteX5652" fmla="*/ 2921310 w 6331249"/>
              <a:gd name="connsiteY5652" fmla="*/ 2962068 h 6286576"/>
              <a:gd name="connsiteX5653" fmla="*/ 2921310 w 6331249"/>
              <a:gd name="connsiteY5653" fmla="*/ 2960673 h 6286576"/>
              <a:gd name="connsiteX5654" fmla="*/ 2915034 w 6331249"/>
              <a:gd name="connsiteY5654" fmla="*/ 2950909 h 6286576"/>
              <a:gd name="connsiteX5655" fmla="*/ 2908758 w 6331249"/>
              <a:gd name="connsiteY5655" fmla="*/ 2941377 h 6286576"/>
              <a:gd name="connsiteX5656" fmla="*/ 2902481 w 6331249"/>
              <a:gd name="connsiteY5656" fmla="*/ 2932310 h 6286576"/>
              <a:gd name="connsiteX5657" fmla="*/ 2896205 w 6331249"/>
              <a:gd name="connsiteY5657" fmla="*/ 2923476 h 6286576"/>
              <a:gd name="connsiteX5658" fmla="*/ 2889696 w 6331249"/>
              <a:gd name="connsiteY5658" fmla="*/ 2915106 h 6286576"/>
              <a:gd name="connsiteX5659" fmla="*/ 2882955 w 6331249"/>
              <a:gd name="connsiteY5659" fmla="*/ 2906969 h 6286576"/>
              <a:gd name="connsiteX5660" fmla="*/ 2875981 w 6331249"/>
              <a:gd name="connsiteY5660" fmla="*/ 2899065 h 6286576"/>
              <a:gd name="connsiteX5661" fmla="*/ 2868543 w 6331249"/>
              <a:gd name="connsiteY5661" fmla="*/ 2891393 h 6286576"/>
              <a:gd name="connsiteX5662" fmla="*/ 2860871 w 6331249"/>
              <a:gd name="connsiteY5662" fmla="*/ 2883953 h 6286576"/>
              <a:gd name="connsiteX5663" fmla="*/ 2852735 w 6331249"/>
              <a:gd name="connsiteY5663" fmla="*/ 2876979 h 6286576"/>
              <a:gd name="connsiteX5664" fmla="*/ 2844134 w 6331249"/>
              <a:gd name="connsiteY5664" fmla="*/ 2870469 h 6286576"/>
              <a:gd name="connsiteX5665" fmla="*/ 2835301 w 6331249"/>
              <a:gd name="connsiteY5665" fmla="*/ 2864425 h 6286576"/>
              <a:gd name="connsiteX5666" fmla="*/ 2826003 w 6331249"/>
              <a:gd name="connsiteY5666" fmla="*/ 2858845 h 6286576"/>
              <a:gd name="connsiteX5667" fmla="*/ 2816704 w 6331249"/>
              <a:gd name="connsiteY5667" fmla="*/ 2853731 h 6286576"/>
              <a:gd name="connsiteX5668" fmla="*/ 2807173 w 6331249"/>
              <a:gd name="connsiteY5668" fmla="*/ 2849081 h 6286576"/>
              <a:gd name="connsiteX5669" fmla="*/ 2797410 w 6331249"/>
              <a:gd name="connsiteY5669" fmla="*/ 2844896 h 6286576"/>
              <a:gd name="connsiteX5670" fmla="*/ 2787647 w 6331249"/>
              <a:gd name="connsiteY5670" fmla="*/ 2841177 h 6286576"/>
              <a:gd name="connsiteX5671" fmla="*/ 2777651 w 6331249"/>
              <a:gd name="connsiteY5671" fmla="*/ 2837689 h 6286576"/>
              <a:gd name="connsiteX5672" fmla="*/ 2767423 w 6331249"/>
              <a:gd name="connsiteY5672" fmla="*/ 2834667 h 6286576"/>
              <a:gd name="connsiteX5673" fmla="*/ 2756962 w 6331249"/>
              <a:gd name="connsiteY5673" fmla="*/ 2831645 h 6286576"/>
              <a:gd name="connsiteX5674" fmla="*/ 2746269 w 6331249"/>
              <a:gd name="connsiteY5674" fmla="*/ 2828855 h 6286576"/>
              <a:gd name="connsiteX5675" fmla="*/ 2735343 w 6331249"/>
              <a:gd name="connsiteY5675" fmla="*/ 2826298 h 6286576"/>
              <a:gd name="connsiteX5676" fmla="*/ 2723953 w 6331249"/>
              <a:gd name="connsiteY5676" fmla="*/ 2823740 h 6286576"/>
              <a:gd name="connsiteX5677" fmla="*/ 2712097 w 6331249"/>
              <a:gd name="connsiteY5677" fmla="*/ 2821183 h 6286576"/>
              <a:gd name="connsiteX5678" fmla="*/ 2707216 w 6331249"/>
              <a:gd name="connsiteY5678" fmla="*/ 2821183 h 6286576"/>
              <a:gd name="connsiteX5679" fmla="*/ 2707216 w 6331249"/>
              <a:gd name="connsiteY5679" fmla="*/ 2819556 h 6286576"/>
              <a:gd name="connsiteX5680" fmla="*/ 2705124 w 6331249"/>
              <a:gd name="connsiteY5680" fmla="*/ 2807931 h 6286576"/>
              <a:gd name="connsiteX5681" fmla="*/ 2703032 w 6331249"/>
              <a:gd name="connsiteY5681" fmla="*/ 2796772 h 6286576"/>
              <a:gd name="connsiteX5682" fmla="*/ 2700707 w 6331249"/>
              <a:gd name="connsiteY5682" fmla="*/ 2786078 h 6286576"/>
              <a:gd name="connsiteX5683" fmla="*/ 2698150 w 6331249"/>
              <a:gd name="connsiteY5683" fmla="*/ 2775616 h 6286576"/>
              <a:gd name="connsiteX5684" fmla="*/ 2695361 w 6331249"/>
              <a:gd name="connsiteY5684" fmla="*/ 2765387 h 6286576"/>
              <a:gd name="connsiteX5685" fmla="*/ 2692339 w 6331249"/>
              <a:gd name="connsiteY5685" fmla="*/ 2755158 h 6286576"/>
              <a:gd name="connsiteX5686" fmla="*/ 2688852 w 6331249"/>
              <a:gd name="connsiteY5686" fmla="*/ 2745161 h 6286576"/>
              <a:gd name="connsiteX5687" fmla="*/ 2684900 w 6331249"/>
              <a:gd name="connsiteY5687" fmla="*/ 2735164 h 6286576"/>
              <a:gd name="connsiteX5688" fmla="*/ 2680483 w 6331249"/>
              <a:gd name="connsiteY5688" fmla="*/ 2725400 h 6286576"/>
              <a:gd name="connsiteX5689" fmla="*/ 2675602 w 6331249"/>
              <a:gd name="connsiteY5689" fmla="*/ 2715868 h 6286576"/>
              <a:gd name="connsiteX5690" fmla="*/ 2670488 w 6331249"/>
              <a:gd name="connsiteY5690" fmla="*/ 2706336 h 6286576"/>
              <a:gd name="connsiteX5691" fmla="*/ 2664676 w 6331249"/>
              <a:gd name="connsiteY5691" fmla="*/ 2697270 h 6286576"/>
              <a:gd name="connsiteX5692" fmla="*/ 2658400 w 6331249"/>
              <a:gd name="connsiteY5692" fmla="*/ 2688435 h 6286576"/>
              <a:gd name="connsiteX5693" fmla="*/ 2651658 w 6331249"/>
              <a:gd name="connsiteY5693" fmla="*/ 2680066 h 6286576"/>
              <a:gd name="connsiteX5694" fmla="*/ 2644685 w 6331249"/>
              <a:gd name="connsiteY5694" fmla="*/ 2672161 h 6286576"/>
              <a:gd name="connsiteX5695" fmla="*/ 2637246 w 6331249"/>
              <a:gd name="connsiteY5695" fmla="*/ 2664722 h 6286576"/>
              <a:gd name="connsiteX5696" fmla="*/ 2629575 w 6331249"/>
              <a:gd name="connsiteY5696" fmla="*/ 2657515 h 6286576"/>
              <a:gd name="connsiteX5697" fmla="*/ 2621671 w 6331249"/>
              <a:gd name="connsiteY5697" fmla="*/ 2650541 h 6286576"/>
              <a:gd name="connsiteX5698" fmla="*/ 2613535 w 6331249"/>
              <a:gd name="connsiteY5698" fmla="*/ 2643798 h 6286576"/>
              <a:gd name="connsiteX5699" fmla="*/ 2605167 w 6331249"/>
              <a:gd name="connsiteY5699" fmla="*/ 2637056 h 6286576"/>
              <a:gd name="connsiteX5700" fmla="*/ 2596333 w 6331249"/>
              <a:gd name="connsiteY5700" fmla="*/ 2630314 h 6286576"/>
              <a:gd name="connsiteX5701" fmla="*/ 2587267 w 6331249"/>
              <a:gd name="connsiteY5701" fmla="*/ 2623572 h 6286576"/>
              <a:gd name="connsiteX5702" fmla="*/ 2577736 w 6331249"/>
              <a:gd name="connsiteY5702" fmla="*/ 2616830 h 6286576"/>
              <a:gd name="connsiteX5703" fmla="*/ 2567741 w 6331249"/>
              <a:gd name="connsiteY5703" fmla="*/ 2609856 h 6286576"/>
              <a:gd name="connsiteX5704" fmla="*/ 2563556 w 6331249"/>
              <a:gd name="connsiteY5704" fmla="*/ 2607066 h 6286576"/>
              <a:gd name="connsiteX5705" fmla="*/ 2563556 w 6331249"/>
              <a:gd name="connsiteY5705" fmla="*/ 2605439 h 6286576"/>
              <a:gd name="connsiteX5706" fmla="*/ 2566113 w 6331249"/>
              <a:gd name="connsiteY5706" fmla="*/ 2594047 h 6286576"/>
              <a:gd name="connsiteX5707" fmla="*/ 2568438 w 6331249"/>
              <a:gd name="connsiteY5707" fmla="*/ 2582888 h 6286576"/>
              <a:gd name="connsiteX5708" fmla="*/ 2570530 w 6331249"/>
              <a:gd name="connsiteY5708" fmla="*/ 2571961 h 6286576"/>
              <a:gd name="connsiteX5709" fmla="*/ 2572158 w 6331249"/>
              <a:gd name="connsiteY5709" fmla="*/ 2561267 h 6286576"/>
              <a:gd name="connsiteX5710" fmla="*/ 2573552 w 6331249"/>
              <a:gd name="connsiteY5710" fmla="*/ 2550805 h 6286576"/>
              <a:gd name="connsiteX5711" fmla="*/ 2573552 w 6331249"/>
              <a:gd name="connsiteY5711" fmla="*/ 2540343 h 6286576"/>
              <a:gd name="connsiteX5712" fmla="*/ 2573552 w 6331249"/>
              <a:gd name="connsiteY5712" fmla="*/ 2529882 h 6286576"/>
              <a:gd name="connsiteX5713" fmla="*/ 2573552 w 6331249"/>
              <a:gd name="connsiteY5713" fmla="*/ 2508493 h 6286576"/>
              <a:gd name="connsiteX5714" fmla="*/ 2573552 w 6331249"/>
              <a:gd name="connsiteY5714" fmla="*/ 2497799 h 6286576"/>
              <a:gd name="connsiteX5715" fmla="*/ 2572158 w 6331249"/>
              <a:gd name="connsiteY5715" fmla="*/ 2487105 h 6286576"/>
              <a:gd name="connsiteX5716" fmla="*/ 2570298 w 6331249"/>
              <a:gd name="connsiteY5716" fmla="*/ 2476411 h 6286576"/>
              <a:gd name="connsiteX5717" fmla="*/ 2567741 w 6331249"/>
              <a:gd name="connsiteY5717" fmla="*/ 2465949 h 6286576"/>
              <a:gd name="connsiteX5718" fmla="*/ 2564719 w 6331249"/>
              <a:gd name="connsiteY5718" fmla="*/ 2455720 h 6286576"/>
              <a:gd name="connsiteX5719" fmla="*/ 2561232 w 6331249"/>
              <a:gd name="connsiteY5719" fmla="*/ 2445723 h 6286576"/>
              <a:gd name="connsiteX5720" fmla="*/ 2557280 w 6331249"/>
              <a:gd name="connsiteY5720" fmla="*/ 2435958 h 6286576"/>
              <a:gd name="connsiteX5721" fmla="*/ 2554258 w 6331249"/>
              <a:gd name="connsiteY5721" fmla="*/ 2427357 h 6286576"/>
              <a:gd name="connsiteX5722" fmla="*/ 2549609 w 6331249"/>
              <a:gd name="connsiteY5722" fmla="*/ 2417825 h 6286576"/>
              <a:gd name="connsiteX5723" fmla="*/ 2544727 w 6331249"/>
              <a:gd name="connsiteY5723" fmla="*/ 2408525 h 6286576"/>
              <a:gd name="connsiteX5724" fmla="*/ 2539381 w 6331249"/>
              <a:gd name="connsiteY5724" fmla="*/ 2399226 h 6286576"/>
              <a:gd name="connsiteX5725" fmla="*/ 2533802 w 6331249"/>
              <a:gd name="connsiteY5725" fmla="*/ 2389694 h 6286576"/>
              <a:gd name="connsiteX5726" fmla="*/ 2527990 w 6331249"/>
              <a:gd name="connsiteY5726" fmla="*/ 2379930 h 6286576"/>
              <a:gd name="connsiteX5727" fmla="*/ 2521714 w 6331249"/>
              <a:gd name="connsiteY5727" fmla="*/ 2369933 h 6286576"/>
              <a:gd name="connsiteX5728" fmla="*/ 2515205 w 6331249"/>
              <a:gd name="connsiteY5728" fmla="*/ 2359704 h 6286576"/>
              <a:gd name="connsiteX5729" fmla="*/ 2512415 w 6331249"/>
              <a:gd name="connsiteY5729" fmla="*/ 2355519 h 6286576"/>
              <a:gd name="connsiteX5730" fmla="*/ 2512415 w 6331249"/>
              <a:gd name="connsiteY5730" fmla="*/ 2354125 h 6286576"/>
              <a:gd name="connsiteX5731" fmla="*/ 2519157 w 6331249"/>
              <a:gd name="connsiteY5731" fmla="*/ 2344593 h 6286576"/>
              <a:gd name="connsiteX5732" fmla="*/ 2525433 w 6331249"/>
              <a:gd name="connsiteY5732" fmla="*/ 2335293 h 6286576"/>
              <a:gd name="connsiteX5733" fmla="*/ 2531477 w 6331249"/>
              <a:gd name="connsiteY5733" fmla="*/ 2325994 h 6286576"/>
              <a:gd name="connsiteX5734" fmla="*/ 2537056 w 6331249"/>
              <a:gd name="connsiteY5734" fmla="*/ 2316927 h 6286576"/>
              <a:gd name="connsiteX5735" fmla="*/ 2542403 w 6331249"/>
              <a:gd name="connsiteY5735" fmla="*/ 2307628 h 6286576"/>
              <a:gd name="connsiteX5736" fmla="*/ 2547517 w 6331249"/>
              <a:gd name="connsiteY5736" fmla="*/ 2298328 h 6286576"/>
              <a:gd name="connsiteX5737" fmla="*/ 2552166 w 6331249"/>
              <a:gd name="connsiteY5737" fmla="*/ 2288796 h 6286576"/>
              <a:gd name="connsiteX5738" fmla="*/ 2556350 w 6331249"/>
              <a:gd name="connsiteY5738" fmla="*/ 2279032 h 6286576"/>
              <a:gd name="connsiteX5739" fmla="*/ 2560302 w 6331249"/>
              <a:gd name="connsiteY5739" fmla="*/ 2269036 h 6286576"/>
              <a:gd name="connsiteX5740" fmla="*/ 2563556 w 6331249"/>
              <a:gd name="connsiteY5740" fmla="*/ 2258806 h 6286576"/>
              <a:gd name="connsiteX5741" fmla="*/ 2566346 w 6331249"/>
              <a:gd name="connsiteY5741" fmla="*/ 2248345 h 6286576"/>
              <a:gd name="connsiteX5742" fmla="*/ 2568670 w 6331249"/>
              <a:gd name="connsiteY5742" fmla="*/ 2237883 h 6286576"/>
              <a:gd name="connsiteX5743" fmla="*/ 2570298 w 6331249"/>
              <a:gd name="connsiteY5743" fmla="*/ 2227189 h 6286576"/>
              <a:gd name="connsiteX5744" fmla="*/ 2570298 w 6331249"/>
              <a:gd name="connsiteY5744" fmla="*/ 2216494 h 6286576"/>
              <a:gd name="connsiteX5745" fmla="*/ 2570298 w 6331249"/>
              <a:gd name="connsiteY5745" fmla="*/ 2205800 h 6286576"/>
              <a:gd name="connsiteX5746" fmla="*/ 2570298 w 6331249"/>
              <a:gd name="connsiteY5746" fmla="*/ 2184644 h 6286576"/>
              <a:gd name="connsiteX5747" fmla="*/ 2570298 w 6331249"/>
              <a:gd name="connsiteY5747" fmla="*/ 2174182 h 6286576"/>
              <a:gd name="connsiteX5748" fmla="*/ 2570298 w 6331249"/>
              <a:gd name="connsiteY5748" fmla="*/ 2163721 h 6286576"/>
              <a:gd name="connsiteX5749" fmla="*/ 2569135 w 6331249"/>
              <a:gd name="connsiteY5749" fmla="*/ 2153026 h 6286576"/>
              <a:gd name="connsiteX5750" fmla="*/ 2567508 w 6331249"/>
              <a:gd name="connsiteY5750" fmla="*/ 2142100 h 6286576"/>
              <a:gd name="connsiteX5751" fmla="*/ 2565649 w 6331249"/>
              <a:gd name="connsiteY5751" fmla="*/ 2130941 h 6286576"/>
              <a:gd name="connsiteX5752" fmla="*/ 2563789 w 6331249"/>
              <a:gd name="connsiteY5752" fmla="*/ 2119316 h 6286576"/>
              <a:gd name="connsiteX5753" fmla="*/ 2561697 w 6331249"/>
              <a:gd name="connsiteY5753" fmla="*/ 2107227 h 6286576"/>
              <a:gd name="connsiteX5754" fmla="*/ 2561697 w 6331249"/>
              <a:gd name="connsiteY5754" fmla="*/ 2102345 h 6286576"/>
              <a:gd name="connsiteX5755" fmla="*/ 2563092 w 6331249"/>
              <a:gd name="connsiteY5755" fmla="*/ 2102345 h 6286576"/>
              <a:gd name="connsiteX5756" fmla="*/ 2572855 w 6331249"/>
              <a:gd name="connsiteY5756" fmla="*/ 2096068 h 6286576"/>
              <a:gd name="connsiteX5757" fmla="*/ 2582386 w 6331249"/>
              <a:gd name="connsiteY5757" fmla="*/ 2089791 h 6286576"/>
              <a:gd name="connsiteX5758" fmla="*/ 2591452 w 6331249"/>
              <a:gd name="connsiteY5758" fmla="*/ 2083514 h 6286576"/>
              <a:gd name="connsiteX5759" fmla="*/ 2600285 w 6331249"/>
              <a:gd name="connsiteY5759" fmla="*/ 2077237 h 6286576"/>
              <a:gd name="connsiteX5760" fmla="*/ 2608653 w 6331249"/>
              <a:gd name="connsiteY5760" fmla="*/ 2070727 h 6286576"/>
              <a:gd name="connsiteX5761" fmla="*/ 2616790 w 6331249"/>
              <a:gd name="connsiteY5761" fmla="*/ 2063985 h 6286576"/>
              <a:gd name="connsiteX5762" fmla="*/ 2623996 w 6331249"/>
              <a:gd name="connsiteY5762" fmla="*/ 2055383 h 6286576"/>
              <a:gd name="connsiteX5763" fmla="*/ 2631667 w 6331249"/>
              <a:gd name="connsiteY5763" fmla="*/ 2047944 h 6286576"/>
              <a:gd name="connsiteX5764" fmla="*/ 2639105 w 6331249"/>
              <a:gd name="connsiteY5764" fmla="*/ 2040272 h 6286576"/>
              <a:gd name="connsiteX5765" fmla="*/ 2646079 w 6331249"/>
              <a:gd name="connsiteY5765" fmla="*/ 2032135 h 6286576"/>
              <a:gd name="connsiteX5766" fmla="*/ 2652588 w 6331249"/>
              <a:gd name="connsiteY5766" fmla="*/ 2023533 h 6286576"/>
              <a:gd name="connsiteX5767" fmla="*/ 2658632 w 6331249"/>
              <a:gd name="connsiteY5767" fmla="*/ 2014699 h 6286576"/>
              <a:gd name="connsiteX5768" fmla="*/ 2664211 w 6331249"/>
              <a:gd name="connsiteY5768" fmla="*/ 2005400 h 6286576"/>
              <a:gd name="connsiteX5769" fmla="*/ 2669325 w 6331249"/>
              <a:gd name="connsiteY5769" fmla="*/ 1995868 h 6286576"/>
              <a:gd name="connsiteX5770" fmla="*/ 2673974 w 6331249"/>
              <a:gd name="connsiteY5770" fmla="*/ 1986336 h 6286576"/>
              <a:gd name="connsiteX5771" fmla="*/ 2678159 w 6331249"/>
              <a:gd name="connsiteY5771" fmla="*/ 1976572 h 6286576"/>
              <a:gd name="connsiteX5772" fmla="*/ 2681878 w 6331249"/>
              <a:gd name="connsiteY5772" fmla="*/ 1966807 h 6286576"/>
              <a:gd name="connsiteX5773" fmla="*/ 2685365 w 6331249"/>
              <a:gd name="connsiteY5773" fmla="*/ 1956811 h 6286576"/>
              <a:gd name="connsiteX5774" fmla="*/ 2688387 w 6331249"/>
              <a:gd name="connsiteY5774" fmla="*/ 1946581 h 6286576"/>
              <a:gd name="connsiteX5775" fmla="*/ 2691409 w 6331249"/>
              <a:gd name="connsiteY5775" fmla="*/ 1936120 h 6286576"/>
              <a:gd name="connsiteX5776" fmla="*/ 2694198 w 6331249"/>
              <a:gd name="connsiteY5776" fmla="*/ 1925425 h 6286576"/>
              <a:gd name="connsiteX5777" fmla="*/ 2696755 w 6331249"/>
              <a:gd name="connsiteY5777" fmla="*/ 1914499 h 6286576"/>
              <a:gd name="connsiteX5778" fmla="*/ 2699313 w 6331249"/>
              <a:gd name="connsiteY5778" fmla="*/ 1903107 h 6286576"/>
              <a:gd name="connsiteX5779" fmla="*/ 2701870 w 6331249"/>
              <a:gd name="connsiteY5779" fmla="*/ 1891250 h 6286576"/>
              <a:gd name="connsiteX5780" fmla="*/ 2701870 w 6331249"/>
              <a:gd name="connsiteY5780" fmla="*/ 1886368 h 6286576"/>
              <a:gd name="connsiteX5781" fmla="*/ 2703497 w 6331249"/>
              <a:gd name="connsiteY5781" fmla="*/ 1886368 h 6286576"/>
              <a:gd name="connsiteX5782" fmla="*/ 2715120 w 6331249"/>
              <a:gd name="connsiteY5782" fmla="*/ 1884276 h 6286576"/>
              <a:gd name="connsiteX5783" fmla="*/ 2726277 w 6331249"/>
              <a:gd name="connsiteY5783" fmla="*/ 1882184 h 6286576"/>
              <a:gd name="connsiteX5784" fmla="*/ 2736971 w 6331249"/>
              <a:gd name="connsiteY5784" fmla="*/ 1879859 h 6286576"/>
              <a:gd name="connsiteX5785" fmla="*/ 2747431 w 6331249"/>
              <a:gd name="connsiteY5785" fmla="*/ 1877301 h 6286576"/>
              <a:gd name="connsiteX5786" fmla="*/ 2757660 w 6331249"/>
              <a:gd name="connsiteY5786" fmla="*/ 1874512 h 6286576"/>
              <a:gd name="connsiteX5787" fmla="*/ 2767888 w 6331249"/>
              <a:gd name="connsiteY5787" fmla="*/ 1871489 h 6286576"/>
              <a:gd name="connsiteX5788" fmla="*/ 2777883 w 6331249"/>
              <a:gd name="connsiteY5788" fmla="*/ 1868002 h 6286576"/>
              <a:gd name="connsiteX5789" fmla="*/ 2787879 w 6331249"/>
              <a:gd name="connsiteY5789" fmla="*/ 1864050 h 6286576"/>
              <a:gd name="connsiteX5790" fmla="*/ 2797643 w 6331249"/>
              <a:gd name="connsiteY5790" fmla="*/ 1859633 h 6286576"/>
              <a:gd name="connsiteX5791" fmla="*/ 2807173 w 6331249"/>
              <a:gd name="connsiteY5791" fmla="*/ 1854751 h 6286576"/>
              <a:gd name="connsiteX5792" fmla="*/ 2816472 w 6331249"/>
              <a:gd name="connsiteY5792" fmla="*/ 1849403 h 6286576"/>
              <a:gd name="connsiteX5793" fmla="*/ 2825538 w 6331249"/>
              <a:gd name="connsiteY5793" fmla="*/ 1843591 h 6286576"/>
              <a:gd name="connsiteX5794" fmla="*/ 2834371 w 6331249"/>
              <a:gd name="connsiteY5794" fmla="*/ 1837314 h 6286576"/>
              <a:gd name="connsiteX5795" fmla="*/ 2842740 w 6331249"/>
              <a:gd name="connsiteY5795" fmla="*/ 1830572 h 6286576"/>
              <a:gd name="connsiteX5796" fmla="*/ 2850643 w 6331249"/>
              <a:gd name="connsiteY5796" fmla="*/ 1823365 h 6286576"/>
              <a:gd name="connsiteX5797" fmla="*/ 2858082 w 6331249"/>
              <a:gd name="connsiteY5797" fmla="*/ 1815926 h 6286576"/>
              <a:gd name="connsiteX5798" fmla="*/ 2865288 w 6331249"/>
              <a:gd name="connsiteY5798" fmla="*/ 1808254 h 6286576"/>
              <a:gd name="connsiteX5799" fmla="*/ 2872262 w 6331249"/>
              <a:gd name="connsiteY5799" fmla="*/ 1800349 h 6286576"/>
              <a:gd name="connsiteX5800" fmla="*/ 2879003 w 6331249"/>
              <a:gd name="connsiteY5800" fmla="*/ 1792213 h 6286576"/>
              <a:gd name="connsiteX5801" fmla="*/ 2885744 w 6331249"/>
              <a:gd name="connsiteY5801" fmla="*/ 1783843 h 6286576"/>
              <a:gd name="connsiteX5802" fmla="*/ 2892253 w 6331249"/>
              <a:gd name="connsiteY5802" fmla="*/ 1775009 h 6286576"/>
              <a:gd name="connsiteX5803" fmla="*/ 2898995 w 6331249"/>
              <a:gd name="connsiteY5803" fmla="*/ 1765942 h 6286576"/>
              <a:gd name="connsiteX5804" fmla="*/ 2905736 w 6331249"/>
              <a:gd name="connsiteY5804" fmla="*/ 1756410 h 6286576"/>
              <a:gd name="connsiteX5805" fmla="*/ 2912710 w 6331249"/>
              <a:gd name="connsiteY5805" fmla="*/ 1746413 h 6286576"/>
              <a:gd name="connsiteX5806" fmla="*/ 2915499 w 6331249"/>
              <a:gd name="connsiteY5806" fmla="*/ 1742229 h 6286576"/>
              <a:gd name="connsiteX5807" fmla="*/ 2917126 w 6331249"/>
              <a:gd name="connsiteY5807" fmla="*/ 1742229 h 6286576"/>
              <a:gd name="connsiteX5808" fmla="*/ 2928517 w 6331249"/>
              <a:gd name="connsiteY5808" fmla="*/ 1744786 h 6286576"/>
              <a:gd name="connsiteX5809" fmla="*/ 2939675 w 6331249"/>
              <a:gd name="connsiteY5809" fmla="*/ 1747111 h 6286576"/>
              <a:gd name="connsiteX5810" fmla="*/ 2950601 w 6331249"/>
              <a:gd name="connsiteY5810" fmla="*/ 1749203 h 6286576"/>
              <a:gd name="connsiteX5811" fmla="*/ 2961293 w 6331249"/>
              <a:gd name="connsiteY5811" fmla="*/ 1750831 h 6286576"/>
              <a:gd name="connsiteX5812" fmla="*/ 2972684 w 6331249"/>
              <a:gd name="connsiteY5812" fmla="*/ 1753155 h 6286576"/>
              <a:gd name="connsiteX5813" fmla="*/ 2983145 w 6331249"/>
              <a:gd name="connsiteY5813" fmla="*/ 1753155 h 6286576"/>
              <a:gd name="connsiteX5814" fmla="*/ 2993605 w 6331249"/>
              <a:gd name="connsiteY5814" fmla="*/ 1753155 h 6286576"/>
              <a:gd name="connsiteX5815" fmla="*/ 3014992 w 6331249"/>
              <a:gd name="connsiteY5815" fmla="*/ 1753155 h 6286576"/>
              <a:gd name="connsiteX5816" fmla="*/ 3025685 w 6331249"/>
              <a:gd name="connsiteY5816" fmla="*/ 1753155 h 6286576"/>
              <a:gd name="connsiteX5817" fmla="*/ 3036378 w 6331249"/>
              <a:gd name="connsiteY5817" fmla="*/ 1751761 h 6286576"/>
              <a:gd name="connsiteX5818" fmla="*/ 3047071 w 6331249"/>
              <a:gd name="connsiteY5818" fmla="*/ 1749901 h 6286576"/>
              <a:gd name="connsiteX5819" fmla="*/ 3057531 w 6331249"/>
              <a:gd name="connsiteY5819" fmla="*/ 1747343 h 6286576"/>
              <a:gd name="connsiteX5820" fmla="*/ 3067760 w 6331249"/>
              <a:gd name="connsiteY5820" fmla="*/ 1744321 h 6286576"/>
              <a:gd name="connsiteX5821" fmla="*/ 3077756 w 6331249"/>
              <a:gd name="connsiteY5821" fmla="*/ 1740834 h 6286576"/>
              <a:gd name="connsiteX5822" fmla="*/ 3087519 w 6331249"/>
              <a:gd name="connsiteY5822" fmla="*/ 1736882 h 6286576"/>
              <a:gd name="connsiteX5823" fmla="*/ 3097050 w 6331249"/>
              <a:gd name="connsiteY5823" fmla="*/ 1732464 h 6286576"/>
              <a:gd name="connsiteX5824" fmla="*/ 3106580 w 6331249"/>
              <a:gd name="connsiteY5824" fmla="*/ 1727815 h 6286576"/>
              <a:gd name="connsiteX5825" fmla="*/ 3115879 w 6331249"/>
              <a:gd name="connsiteY5825" fmla="*/ 1722933 h 6286576"/>
              <a:gd name="connsiteX5826" fmla="*/ 3125177 w 6331249"/>
              <a:gd name="connsiteY5826" fmla="*/ 1717586 h 6286576"/>
              <a:gd name="connsiteX5827" fmla="*/ 3134708 w 6331249"/>
              <a:gd name="connsiteY5827" fmla="*/ 1712006 h 6286576"/>
              <a:gd name="connsiteX5828" fmla="*/ 3144471 w 6331249"/>
              <a:gd name="connsiteY5828" fmla="*/ 1706194 h 6286576"/>
              <a:gd name="connsiteX5829" fmla="*/ 3154467 w 6331249"/>
              <a:gd name="connsiteY5829" fmla="*/ 1699917 h 6286576"/>
              <a:gd name="connsiteX5830" fmla="*/ 3164695 w 6331249"/>
              <a:gd name="connsiteY5830" fmla="*/ 1693407 h 6286576"/>
              <a:gd name="connsiteX5831" fmla="*/ 3165857 w 6331249"/>
              <a:gd name="connsiteY5831" fmla="*/ 1693407 h 6286576"/>
              <a:gd name="connsiteX5832" fmla="*/ 3165857 w 6331249"/>
              <a:gd name="connsiteY5832" fmla="*/ 1693407 h 6286576"/>
              <a:gd name="connsiteX5833" fmla="*/ 3165160 w 6331249"/>
              <a:gd name="connsiteY5833" fmla="*/ 4383237 h 6286576"/>
              <a:gd name="connsiteX5834" fmla="*/ 3166555 w 6331249"/>
              <a:gd name="connsiteY5834" fmla="*/ 4385330 h 6286576"/>
              <a:gd name="connsiteX5835" fmla="*/ 3285806 w 6331249"/>
              <a:gd name="connsiteY5835" fmla="*/ 4251652 h 6286576"/>
              <a:gd name="connsiteX5836" fmla="*/ 3448527 w 6331249"/>
              <a:gd name="connsiteY5836" fmla="*/ 4027073 h 6286576"/>
              <a:gd name="connsiteX5837" fmla="*/ 3457361 w 6331249"/>
              <a:gd name="connsiteY5837" fmla="*/ 4002197 h 6286576"/>
              <a:gd name="connsiteX5838" fmla="*/ 3477352 w 6331249"/>
              <a:gd name="connsiteY5838" fmla="*/ 4019169 h 6286576"/>
              <a:gd name="connsiteX5839" fmla="*/ 3640074 w 6331249"/>
              <a:gd name="connsiteY5839" fmla="*/ 4095888 h 6286576"/>
              <a:gd name="connsiteX5840" fmla="*/ 3784895 w 6331249"/>
              <a:gd name="connsiteY5840" fmla="*/ 4064270 h 6286576"/>
              <a:gd name="connsiteX5841" fmla="*/ 3797216 w 6331249"/>
              <a:gd name="connsiteY5841" fmla="*/ 4057993 h 6286576"/>
              <a:gd name="connsiteX5842" fmla="*/ 3806514 w 6331249"/>
              <a:gd name="connsiteY5842" fmla="*/ 4068223 h 6286576"/>
              <a:gd name="connsiteX5843" fmla="*/ 4150553 w 6331249"/>
              <a:gd name="connsiteY5843" fmla="*/ 4177722 h 6286576"/>
              <a:gd name="connsiteX5844" fmla="*/ 4139162 w 6331249"/>
              <a:gd name="connsiteY5844" fmla="*/ 4157264 h 6286576"/>
              <a:gd name="connsiteX5845" fmla="*/ 4135443 w 6331249"/>
              <a:gd name="connsiteY5845" fmla="*/ 4149592 h 6286576"/>
              <a:gd name="connsiteX5846" fmla="*/ 4131956 w 6331249"/>
              <a:gd name="connsiteY5846" fmla="*/ 4141920 h 6286576"/>
              <a:gd name="connsiteX5847" fmla="*/ 4129167 w 6331249"/>
              <a:gd name="connsiteY5847" fmla="*/ 4135643 h 6286576"/>
              <a:gd name="connsiteX5848" fmla="*/ 4001082 w 6331249"/>
              <a:gd name="connsiteY5848" fmla="*/ 4135643 h 6286576"/>
              <a:gd name="connsiteX5849" fmla="*/ 3789079 w 6331249"/>
              <a:gd name="connsiteY5849" fmla="*/ 4011264 h 6286576"/>
              <a:gd name="connsiteX5850" fmla="*/ 3751654 w 6331249"/>
              <a:gd name="connsiteY5850" fmla="*/ 4026608 h 6286576"/>
              <a:gd name="connsiteX5851" fmla="*/ 3706557 w 6331249"/>
              <a:gd name="connsiteY5851" fmla="*/ 4037535 h 6286576"/>
              <a:gd name="connsiteX5852" fmla="*/ 3458058 w 6331249"/>
              <a:gd name="connsiteY5852" fmla="*/ 3958491 h 6286576"/>
              <a:gd name="connsiteX5853" fmla="*/ 3295337 w 6331249"/>
              <a:gd name="connsiteY5853" fmla="*/ 4183999 h 6286576"/>
              <a:gd name="connsiteX5854" fmla="*/ 3165160 w 6331249"/>
              <a:gd name="connsiteY5854" fmla="*/ 4336276 h 6286576"/>
              <a:gd name="connsiteX5855" fmla="*/ 3165160 w 6331249"/>
              <a:gd name="connsiteY5855" fmla="*/ 4336276 h 6286576"/>
              <a:gd name="connsiteX5856" fmla="*/ 3165160 w 6331249"/>
              <a:gd name="connsiteY5856" fmla="*/ 4336276 h 6286576"/>
              <a:gd name="connsiteX5857" fmla="*/ 3034983 w 6331249"/>
              <a:gd name="connsiteY5857" fmla="*/ 4183999 h 6286576"/>
              <a:gd name="connsiteX5858" fmla="*/ 2872262 w 6331249"/>
              <a:gd name="connsiteY5858" fmla="*/ 3958491 h 6286576"/>
              <a:gd name="connsiteX5859" fmla="*/ 2623763 w 6331249"/>
              <a:gd name="connsiteY5859" fmla="*/ 4037535 h 6286576"/>
              <a:gd name="connsiteX5860" fmla="*/ 2578666 w 6331249"/>
              <a:gd name="connsiteY5860" fmla="*/ 4026608 h 6286576"/>
              <a:gd name="connsiteX5861" fmla="*/ 2541240 w 6331249"/>
              <a:gd name="connsiteY5861" fmla="*/ 4011264 h 6286576"/>
              <a:gd name="connsiteX5862" fmla="*/ 2329238 w 6331249"/>
              <a:gd name="connsiteY5862" fmla="*/ 4135643 h 6286576"/>
              <a:gd name="connsiteX5863" fmla="*/ 2201153 w 6331249"/>
              <a:gd name="connsiteY5863" fmla="*/ 4135643 h 6286576"/>
              <a:gd name="connsiteX5864" fmla="*/ 2198364 w 6331249"/>
              <a:gd name="connsiteY5864" fmla="*/ 4141920 h 6286576"/>
              <a:gd name="connsiteX5865" fmla="*/ 2194877 w 6331249"/>
              <a:gd name="connsiteY5865" fmla="*/ 4149592 h 6286576"/>
              <a:gd name="connsiteX5866" fmla="*/ 2191157 w 6331249"/>
              <a:gd name="connsiteY5866" fmla="*/ 4157264 h 6286576"/>
              <a:gd name="connsiteX5867" fmla="*/ 2179767 w 6331249"/>
              <a:gd name="connsiteY5867" fmla="*/ 4177722 h 6286576"/>
              <a:gd name="connsiteX5868" fmla="*/ 2523806 w 6331249"/>
              <a:gd name="connsiteY5868" fmla="*/ 4068223 h 6286576"/>
              <a:gd name="connsiteX5869" fmla="*/ 2533104 w 6331249"/>
              <a:gd name="connsiteY5869" fmla="*/ 4057993 h 6286576"/>
              <a:gd name="connsiteX5870" fmla="*/ 2545425 w 6331249"/>
              <a:gd name="connsiteY5870" fmla="*/ 4064270 h 6286576"/>
              <a:gd name="connsiteX5871" fmla="*/ 2690247 w 6331249"/>
              <a:gd name="connsiteY5871" fmla="*/ 4095888 h 6286576"/>
              <a:gd name="connsiteX5872" fmla="*/ 2852968 w 6331249"/>
              <a:gd name="connsiteY5872" fmla="*/ 4019169 h 6286576"/>
              <a:gd name="connsiteX5873" fmla="*/ 2872959 w 6331249"/>
              <a:gd name="connsiteY5873" fmla="*/ 4002197 h 6286576"/>
              <a:gd name="connsiteX5874" fmla="*/ 2881793 w 6331249"/>
              <a:gd name="connsiteY5874" fmla="*/ 4027073 h 6286576"/>
              <a:gd name="connsiteX5875" fmla="*/ 3044514 w 6331249"/>
              <a:gd name="connsiteY5875" fmla="*/ 4251652 h 6286576"/>
              <a:gd name="connsiteX5876" fmla="*/ 3163765 w 6331249"/>
              <a:gd name="connsiteY5876" fmla="*/ 4385330 h 6286576"/>
              <a:gd name="connsiteX5877" fmla="*/ 3165160 w 6331249"/>
              <a:gd name="connsiteY5877" fmla="*/ 4383237 h 6286576"/>
              <a:gd name="connsiteX5878" fmla="*/ 3165160 w 6331249"/>
              <a:gd name="connsiteY5878" fmla="*/ 4383237 h 6286576"/>
              <a:gd name="connsiteX5879" fmla="*/ 3165160 w 6331249"/>
              <a:gd name="connsiteY5879" fmla="*/ 4313493 h 6286576"/>
              <a:gd name="connsiteX5880" fmla="*/ 3285574 w 6331249"/>
              <a:gd name="connsiteY5880" fmla="*/ 4175862 h 6286576"/>
              <a:gd name="connsiteX5881" fmla="*/ 3448295 w 6331249"/>
              <a:gd name="connsiteY5881" fmla="*/ 3945937 h 6286576"/>
              <a:gd name="connsiteX5882" fmla="*/ 3451782 w 6331249"/>
              <a:gd name="connsiteY5882" fmla="*/ 3935940 h 6286576"/>
              <a:gd name="connsiteX5883" fmla="*/ 3459918 w 6331249"/>
              <a:gd name="connsiteY5883" fmla="*/ 3942681 h 6286576"/>
              <a:gd name="connsiteX5884" fmla="*/ 3704697 w 6331249"/>
              <a:gd name="connsiteY5884" fmla="*/ 4024981 h 6286576"/>
              <a:gd name="connsiteX5885" fmla="*/ 3747469 w 6331249"/>
              <a:gd name="connsiteY5885" fmla="*/ 4014519 h 6286576"/>
              <a:gd name="connsiteX5886" fmla="*/ 3788382 w 6331249"/>
              <a:gd name="connsiteY5886" fmla="*/ 3997315 h 6286576"/>
              <a:gd name="connsiteX5887" fmla="*/ 3788382 w 6331249"/>
              <a:gd name="connsiteY5887" fmla="*/ 3997315 h 6286576"/>
              <a:gd name="connsiteX5888" fmla="*/ 3793961 w 6331249"/>
              <a:gd name="connsiteY5888" fmla="*/ 3994525 h 6286576"/>
              <a:gd name="connsiteX5889" fmla="*/ 3797681 w 6331249"/>
              <a:gd name="connsiteY5889" fmla="*/ 3999407 h 6286576"/>
              <a:gd name="connsiteX5890" fmla="*/ 4003639 w 6331249"/>
              <a:gd name="connsiteY5890" fmla="*/ 4122856 h 6286576"/>
              <a:gd name="connsiteX5891" fmla="*/ 4123588 w 6331249"/>
              <a:gd name="connsiteY5891" fmla="*/ 4122856 h 6286576"/>
              <a:gd name="connsiteX5892" fmla="*/ 4122193 w 6331249"/>
              <a:gd name="connsiteY5892" fmla="*/ 4119601 h 6286576"/>
              <a:gd name="connsiteX5893" fmla="*/ 4118939 w 6331249"/>
              <a:gd name="connsiteY5893" fmla="*/ 4111697 h 6286576"/>
              <a:gd name="connsiteX5894" fmla="*/ 4115684 w 6331249"/>
              <a:gd name="connsiteY5894" fmla="*/ 4103792 h 6286576"/>
              <a:gd name="connsiteX5895" fmla="*/ 4112430 w 6331249"/>
              <a:gd name="connsiteY5895" fmla="*/ 4095888 h 6286576"/>
              <a:gd name="connsiteX5896" fmla="*/ 4109408 w 6331249"/>
              <a:gd name="connsiteY5896" fmla="*/ 4087983 h 6286576"/>
              <a:gd name="connsiteX5897" fmla="*/ 4106386 w 6331249"/>
              <a:gd name="connsiteY5897" fmla="*/ 4079847 h 6286576"/>
              <a:gd name="connsiteX5898" fmla="*/ 4103364 w 6331249"/>
              <a:gd name="connsiteY5898" fmla="*/ 4071710 h 6286576"/>
              <a:gd name="connsiteX5899" fmla="*/ 4100342 w 6331249"/>
              <a:gd name="connsiteY5899" fmla="*/ 4063573 h 6286576"/>
              <a:gd name="connsiteX5900" fmla="*/ 4097552 w 6331249"/>
              <a:gd name="connsiteY5900" fmla="*/ 4055436 h 6286576"/>
              <a:gd name="connsiteX5901" fmla="*/ 4094763 w 6331249"/>
              <a:gd name="connsiteY5901" fmla="*/ 4047299 h 6286576"/>
              <a:gd name="connsiteX5902" fmla="*/ 4092206 w 6331249"/>
              <a:gd name="connsiteY5902" fmla="*/ 4038930 h 6286576"/>
              <a:gd name="connsiteX5903" fmla="*/ 4089649 w 6331249"/>
              <a:gd name="connsiteY5903" fmla="*/ 4030560 h 6286576"/>
              <a:gd name="connsiteX5904" fmla="*/ 4087324 w 6331249"/>
              <a:gd name="connsiteY5904" fmla="*/ 4022191 h 6286576"/>
              <a:gd name="connsiteX5905" fmla="*/ 4085000 w 6331249"/>
              <a:gd name="connsiteY5905" fmla="*/ 4013822 h 6286576"/>
              <a:gd name="connsiteX5906" fmla="*/ 4082675 w 6331249"/>
              <a:gd name="connsiteY5906" fmla="*/ 4005220 h 6286576"/>
              <a:gd name="connsiteX5907" fmla="*/ 4080583 w 6331249"/>
              <a:gd name="connsiteY5907" fmla="*/ 3996618 h 6286576"/>
              <a:gd name="connsiteX5908" fmla="*/ 4078491 w 6331249"/>
              <a:gd name="connsiteY5908" fmla="*/ 3988016 h 6286576"/>
              <a:gd name="connsiteX5909" fmla="*/ 4076631 w 6331249"/>
              <a:gd name="connsiteY5909" fmla="*/ 3979414 h 6286576"/>
              <a:gd name="connsiteX5910" fmla="*/ 4076631 w 6331249"/>
              <a:gd name="connsiteY5910" fmla="*/ 3976392 h 6286576"/>
              <a:gd name="connsiteX5911" fmla="*/ 3953195 w 6331249"/>
              <a:gd name="connsiteY5911" fmla="*/ 3953144 h 6286576"/>
              <a:gd name="connsiteX5912" fmla="*/ 3760952 w 6331249"/>
              <a:gd name="connsiteY5912" fmla="*/ 3846666 h 6286576"/>
              <a:gd name="connsiteX5913" fmla="*/ 3456431 w 6331249"/>
              <a:gd name="connsiteY5913" fmla="*/ 3792265 h 6286576"/>
              <a:gd name="connsiteX5914" fmla="*/ 3311144 w 6331249"/>
              <a:gd name="connsiteY5914" fmla="*/ 3982436 h 6286576"/>
              <a:gd name="connsiteX5915" fmla="*/ 3177248 w 6331249"/>
              <a:gd name="connsiteY5915" fmla="*/ 4142617 h 6286576"/>
              <a:gd name="connsiteX5916" fmla="*/ 3165392 w 6331249"/>
              <a:gd name="connsiteY5916" fmla="*/ 4169818 h 6286576"/>
              <a:gd name="connsiteX5917" fmla="*/ 3153537 w 6331249"/>
              <a:gd name="connsiteY5917" fmla="*/ 4142617 h 6286576"/>
              <a:gd name="connsiteX5918" fmla="*/ 3019641 w 6331249"/>
              <a:gd name="connsiteY5918" fmla="*/ 3982436 h 6286576"/>
              <a:gd name="connsiteX5919" fmla="*/ 2874354 w 6331249"/>
              <a:gd name="connsiteY5919" fmla="*/ 3792265 h 6286576"/>
              <a:gd name="connsiteX5920" fmla="*/ 2569833 w 6331249"/>
              <a:gd name="connsiteY5920" fmla="*/ 3846666 h 6286576"/>
              <a:gd name="connsiteX5921" fmla="*/ 2377589 w 6331249"/>
              <a:gd name="connsiteY5921" fmla="*/ 3953144 h 6286576"/>
              <a:gd name="connsiteX5922" fmla="*/ 2254154 w 6331249"/>
              <a:gd name="connsiteY5922" fmla="*/ 3976392 h 6286576"/>
              <a:gd name="connsiteX5923" fmla="*/ 2254154 w 6331249"/>
              <a:gd name="connsiteY5923" fmla="*/ 3979414 h 6286576"/>
              <a:gd name="connsiteX5924" fmla="*/ 2252294 w 6331249"/>
              <a:gd name="connsiteY5924" fmla="*/ 3988016 h 6286576"/>
              <a:gd name="connsiteX5925" fmla="*/ 2250202 w 6331249"/>
              <a:gd name="connsiteY5925" fmla="*/ 3996618 h 6286576"/>
              <a:gd name="connsiteX5926" fmla="*/ 2248110 w 6331249"/>
              <a:gd name="connsiteY5926" fmla="*/ 4005220 h 6286576"/>
              <a:gd name="connsiteX5927" fmla="*/ 2245785 w 6331249"/>
              <a:gd name="connsiteY5927" fmla="*/ 4013822 h 6286576"/>
              <a:gd name="connsiteX5928" fmla="*/ 2243461 w 6331249"/>
              <a:gd name="connsiteY5928" fmla="*/ 4022191 h 6286576"/>
              <a:gd name="connsiteX5929" fmla="*/ 2241136 w 6331249"/>
              <a:gd name="connsiteY5929" fmla="*/ 4030560 h 6286576"/>
              <a:gd name="connsiteX5930" fmla="*/ 2238579 w 6331249"/>
              <a:gd name="connsiteY5930" fmla="*/ 4038930 h 6286576"/>
              <a:gd name="connsiteX5931" fmla="*/ 2236022 w 6331249"/>
              <a:gd name="connsiteY5931" fmla="*/ 4047299 h 6286576"/>
              <a:gd name="connsiteX5932" fmla="*/ 2233232 w 6331249"/>
              <a:gd name="connsiteY5932" fmla="*/ 4055436 h 6286576"/>
              <a:gd name="connsiteX5933" fmla="*/ 2230443 w 6331249"/>
              <a:gd name="connsiteY5933" fmla="*/ 4063573 h 6286576"/>
              <a:gd name="connsiteX5934" fmla="*/ 2227421 w 6331249"/>
              <a:gd name="connsiteY5934" fmla="*/ 4071710 h 6286576"/>
              <a:gd name="connsiteX5935" fmla="*/ 2224399 w 6331249"/>
              <a:gd name="connsiteY5935" fmla="*/ 4079847 h 6286576"/>
              <a:gd name="connsiteX5936" fmla="*/ 2221377 w 6331249"/>
              <a:gd name="connsiteY5936" fmla="*/ 4087983 h 6286576"/>
              <a:gd name="connsiteX5937" fmla="*/ 2218355 w 6331249"/>
              <a:gd name="connsiteY5937" fmla="*/ 4095888 h 6286576"/>
              <a:gd name="connsiteX5938" fmla="*/ 2215101 w 6331249"/>
              <a:gd name="connsiteY5938" fmla="*/ 4103792 h 6286576"/>
              <a:gd name="connsiteX5939" fmla="*/ 2211846 w 6331249"/>
              <a:gd name="connsiteY5939" fmla="*/ 4111697 h 6286576"/>
              <a:gd name="connsiteX5940" fmla="*/ 2208592 w 6331249"/>
              <a:gd name="connsiteY5940" fmla="*/ 4119601 h 6286576"/>
              <a:gd name="connsiteX5941" fmla="*/ 2207197 w 6331249"/>
              <a:gd name="connsiteY5941" fmla="*/ 4122856 h 6286576"/>
              <a:gd name="connsiteX5942" fmla="*/ 2327146 w 6331249"/>
              <a:gd name="connsiteY5942" fmla="*/ 4122856 h 6286576"/>
              <a:gd name="connsiteX5943" fmla="*/ 2533104 w 6331249"/>
              <a:gd name="connsiteY5943" fmla="*/ 3999407 h 6286576"/>
              <a:gd name="connsiteX5944" fmla="*/ 2536824 w 6331249"/>
              <a:gd name="connsiteY5944" fmla="*/ 3994525 h 6286576"/>
              <a:gd name="connsiteX5945" fmla="*/ 2542403 w 6331249"/>
              <a:gd name="connsiteY5945" fmla="*/ 3997315 h 6286576"/>
              <a:gd name="connsiteX5946" fmla="*/ 2542403 w 6331249"/>
              <a:gd name="connsiteY5946" fmla="*/ 3997315 h 6286576"/>
              <a:gd name="connsiteX5947" fmla="*/ 2583315 w 6331249"/>
              <a:gd name="connsiteY5947" fmla="*/ 4014519 h 6286576"/>
              <a:gd name="connsiteX5948" fmla="*/ 2626088 w 6331249"/>
              <a:gd name="connsiteY5948" fmla="*/ 4024981 h 6286576"/>
              <a:gd name="connsiteX5949" fmla="*/ 2870867 w 6331249"/>
              <a:gd name="connsiteY5949" fmla="*/ 3942681 h 6286576"/>
              <a:gd name="connsiteX5950" fmla="*/ 2879003 w 6331249"/>
              <a:gd name="connsiteY5950" fmla="*/ 3935940 h 6286576"/>
              <a:gd name="connsiteX5951" fmla="*/ 2882490 w 6331249"/>
              <a:gd name="connsiteY5951" fmla="*/ 3945937 h 6286576"/>
              <a:gd name="connsiteX5952" fmla="*/ 3045211 w 6331249"/>
              <a:gd name="connsiteY5952" fmla="*/ 4175862 h 6286576"/>
              <a:gd name="connsiteX5953" fmla="*/ 3165392 w 6331249"/>
              <a:gd name="connsiteY5953" fmla="*/ 4313493 h 6286576"/>
              <a:gd name="connsiteX5954" fmla="*/ 3165392 w 6331249"/>
              <a:gd name="connsiteY5954" fmla="*/ 4313493 h 6286576"/>
              <a:gd name="connsiteX5955" fmla="*/ 3165160 w 6331249"/>
              <a:gd name="connsiteY5955" fmla="*/ 4085659 h 6286576"/>
              <a:gd name="connsiteX5956" fmla="*/ 3286969 w 6331249"/>
              <a:gd name="connsiteY5956" fmla="*/ 3953841 h 6286576"/>
              <a:gd name="connsiteX5957" fmla="*/ 3428304 w 6331249"/>
              <a:gd name="connsiteY5957" fmla="*/ 3753905 h 6286576"/>
              <a:gd name="connsiteX5958" fmla="*/ 3435045 w 6331249"/>
              <a:gd name="connsiteY5958" fmla="*/ 3722288 h 6286576"/>
              <a:gd name="connsiteX5959" fmla="*/ 3458291 w 6331249"/>
              <a:gd name="connsiteY5959" fmla="*/ 3745536 h 6286576"/>
              <a:gd name="connsiteX5960" fmla="*/ 3758627 w 6331249"/>
              <a:gd name="connsiteY5960" fmla="*/ 3808306 h 6286576"/>
              <a:gd name="connsiteX5961" fmla="*/ 3769321 w 6331249"/>
              <a:gd name="connsiteY5961" fmla="*/ 3804354 h 6286576"/>
              <a:gd name="connsiteX5962" fmla="*/ 3777456 w 6331249"/>
              <a:gd name="connsiteY5962" fmla="*/ 3812259 h 6286576"/>
              <a:gd name="connsiteX5963" fmla="*/ 3963424 w 6331249"/>
              <a:gd name="connsiteY5963" fmla="*/ 3917806 h 6286576"/>
              <a:gd name="connsiteX5964" fmla="*/ 4114290 w 6331249"/>
              <a:gd name="connsiteY5964" fmla="*/ 3941054 h 6286576"/>
              <a:gd name="connsiteX5965" fmla="*/ 4109408 w 6331249"/>
              <a:gd name="connsiteY5965" fmla="*/ 3921061 h 6286576"/>
              <a:gd name="connsiteX5966" fmla="*/ 4106153 w 6331249"/>
              <a:gd name="connsiteY5966" fmla="*/ 3913389 h 6286576"/>
              <a:gd name="connsiteX5967" fmla="*/ 4102899 w 6331249"/>
              <a:gd name="connsiteY5967" fmla="*/ 3905717 h 6286576"/>
              <a:gd name="connsiteX5968" fmla="*/ 4099644 w 6331249"/>
              <a:gd name="connsiteY5968" fmla="*/ 3898045 h 6286576"/>
              <a:gd name="connsiteX5969" fmla="*/ 4097552 w 6331249"/>
              <a:gd name="connsiteY5969" fmla="*/ 3892930 h 6286576"/>
              <a:gd name="connsiteX5970" fmla="*/ 3944827 w 6331249"/>
              <a:gd name="connsiteY5970" fmla="*/ 3865962 h 6286576"/>
              <a:gd name="connsiteX5971" fmla="*/ 3754211 w 6331249"/>
              <a:gd name="connsiteY5971" fmla="*/ 3751581 h 6286576"/>
              <a:gd name="connsiteX5972" fmla="*/ 3712136 w 6331249"/>
              <a:gd name="connsiteY5972" fmla="*/ 3763670 h 6286576"/>
              <a:gd name="connsiteX5973" fmla="*/ 3664249 w 6331249"/>
              <a:gd name="connsiteY5973" fmla="*/ 3770876 h 6286576"/>
              <a:gd name="connsiteX5974" fmla="*/ 3425281 w 6331249"/>
              <a:gd name="connsiteY5974" fmla="*/ 3686253 h 6286576"/>
              <a:gd name="connsiteX5975" fmla="*/ 3285806 w 6331249"/>
              <a:gd name="connsiteY5975" fmla="*/ 3888746 h 6286576"/>
              <a:gd name="connsiteX5976" fmla="*/ 3164695 w 6331249"/>
              <a:gd name="connsiteY5976" fmla="*/ 4035675 h 6286576"/>
              <a:gd name="connsiteX5977" fmla="*/ 3043584 w 6331249"/>
              <a:gd name="connsiteY5977" fmla="*/ 3888746 h 6286576"/>
              <a:gd name="connsiteX5978" fmla="*/ 2904109 w 6331249"/>
              <a:gd name="connsiteY5978" fmla="*/ 3686253 h 6286576"/>
              <a:gd name="connsiteX5979" fmla="*/ 2665141 w 6331249"/>
              <a:gd name="connsiteY5979" fmla="*/ 3770876 h 6286576"/>
              <a:gd name="connsiteX5980" fmla="*/ 2617255 w 6331249"/>
              <a:gd name="connsiteY5980" fmla="*/ 3763670 h 6286576"/>
              <a:gd name="connsiteX5981" fmla="*/ 2575179 w 6331249"/>
              <a:gd name="connsiteY5981" fmla="*/ 3751581 h 6286576"/>
              <a:gd name="connsiteX5982" fmla="*/ 2384331 w 6331249"/>
              <a:gd name="connsiteY5982" fmla="*/ 3865962 h 6286576"/>
              <a:gd name="connsiteX5983" fmla="*/ 2231605 w 6331249"/>
              <a:gd name="connsiteY5983" fmla="*/ 3892930 h 6286576"/>
              <a:gd name="connsiteX5984" fmla="*/ 2229513 w 6331249"/>
              <a:gd name="connsiteY5984" fmla="*/ 3898045 h 6286576"/>
              <a:gd name="connsiteX5985" fmla="*/ 2226259 w 6331249"/>
              <a:gd name="connsiteY5985" fmla="*/ 3905717 h 6286576"/>
              <a:gd name="connsiteX5986" fmla="*/ 2223004 w 6331249"/>
              <a:gd name="connsiteY5986" fmla="*/ 3913389 h 6286576"/>
              <a:gd name="connsiteX5987" fmla="*/ 2219750 w 6331249"/>
              <a:gd name="connsiteY5987" fmla="*/ 3921061 h 6286576"/>
              <a:gd name="connsiteX5988" fmla="*/ 2214868 w 6331249"/>
              <a:gd name="connsiteY5988" fmla="*/ 3941054 h 6286576"/>
              <a:gd name="connsiteX5989" fmla="*/ 2365734 w 6331249"/>
              <a:gd name="connsiteY5989" fmla="*/ 3917806 h 6286576"/>
              <a:gd name="connsiteX5990" fmla="*/ 2551701 w 6331249"/>
              <a:gd name="connsiteY5990" fmla="*/ 3812259 h 6286576"/>
              <a:gd name="connsiteX5991" fmla="*/ 2559837 w 6331249"/>
              <a:gd name="connsiteY5991" fmla="*/ 3804354 h 6286576"/>
              <a:gd name="connsiteX5992" fmla="*/ 2570530 w 6331249"/>
              <a:gd name="connsiteY5992" fmla="*/ 3808306 h 6286576"/>
              <a:gd name="connsiteX5993" fmla="*/ 2870867 w 6331249"/>
              <a:gd name="connsiteY5993" fmla="*/ 3745536 h 6286576"/>
              <a:gd name="connsiteX5994" fmla="*/ 2894113 w 6331249"/>
              <a:gd name="connsiteY5994" fmla="*/ 3722288 h 6286576"/>
              <a:gd name="connsiteX5995" fmla="*/ 2902946 w 6331249"/>
              <a:gd name="connsiteY5995" fmla="*/ 3752510 h 6286576"/>
              <a:gd name="connsiteX5996" fmla="*/ 3044281 w 6331249"/>
              <a:gd name="connsiteY5996" fmla="*/ 3952446 h 6286576"/>
              <a:gd name="connsiteX5997" fmla="*/ 3166090 w 6331249"/>
              <a:gd name="connsiteY5997" fmla="*/ 4084264 h 6286576"/>
              <a:gd name="connsiteX5998" fmla="*/ 3166090 w 6331249"/>
              <a:gd name="connsiteY5998" fmla="*/ 4084264 h 6286576"/>
              <a:gd name="connsiteX5999" fmla="*/ 3165160 w 6331249"/>
              <a:gd name="connsiteY5999" fmla="*/ 4004755 h 6286576"/>
              <a:gd name="connsiteX6000" fmla="*/ 3276275 w 6331249"/>
              <a:gd name="connsiteY6000" fmla="*/ 3877586 h 6286576"/>
              <a:gd name="connsiteX6001" fmla="*/ 3413426 w 6331249"/>
              <a:gd name="connsiteY6001" fmla="*/ 3670444 h 6286576"/>
              <a:gd name="connsiteX6002" fmla="*/ 3416216 w 6331249"/>
              <a:gd name="connsiteY6002" fmla="*/ 3657890 h 6286576"/>
              <a:gd name="connsiteX6003" fmla="*/ 3425514 w 6331249"/>
              <a:gd name="connsiteY6003" fmla="*/ 3666724 h 6286576"/>
              <a:gd name="connsiteX6004" fmla="*/ 3662622 w 6331249"/>
              <a:gd name="connsiteY6004" fmla="*/ 3755998 h 6286576"/>
              <a:gd name="connsiteX6005" fmla="*/ 3709114 w 6331249"/>
              <a:gd name="connsiteY6005" fmla="*/ 3749023 h 6286576"/>
              <a:gd name="connsiteX6006" fmla="*/ 3753746 w 6331249"/>
              <a:gd name="connsiteY6006" fmla="*/ 3735772 h 6286576"/>
              <a:gd name="connsiteX6007" fmla="*/ 3753746 w 6331249"/>
              <a:gd name="connsiteY6007" fmla="*/ 3735772 h 6286576"/>
              <a:gd name="connsiteX6008" fmla="*/ 3758162 w 6331249"/>
              <a:gd name="connsiteY6008" fmla="*/ 3734144 h 6286576"/>
              <a:gd name="connsiteX6009" fmla="*/ 3761417 w 6331249"/>
              <a:gd name="connsiteY6009" fmla="*/ 3737632 h 6286576"/>
              <a:gd name="connsiteX6010" fmla="*/ 3949011 w 6331249"/>
              <a:gd name="connsiteY6010" fmla="*/ 3851548 h 6286576"/>
              <a:gd name="connsiteX6011" fmla="*/ 4091276 w 6331249"/>
              <a:gd name="connsiteY6011" fmla="*/ 3877354 h 6286576"/>
              <a:gd name="connsiteX6012" fmla="*/ 4091276 w 6331249"/>
              <a:gd name="connsiteY6012" fmla="*/ 3874564 h 6286576"/>
              <a:gd name="connsiteX6013" fmla="*/ 4088487 w 6331249"/>
              <a:gd name="connsiteY6013" fmla="*/ 3866427 h 6286576"/>
              <a:gd name="connsiteX6014" fmla="*/ 4085464 w 6331249"/>
              <a:gd name="connsiteY6014" fmla="*/ 3858755 h 6286576"/>
              <a:gd name="connsiteX6015" fmla="*/ 4082443 w 6331249"/>
              <a:gd name="connsiteY6015" fmla="*/ 3850851 h 6286576"/>
              <a:gd name="connsiteX6016" fmla="*/ 4079653 w 6331249"/>
              <a:gd name="connsiteY6016" fmla="*/ 3842946 h 6286576"/>
              <a:gd name="connsiteX6017" fmla="*/ 4076864 w 6331249"/>
              <a:gd name="connsiteY6017" fmla="*/ 3835042 h 6286576"/>
              <a:gd name="connsiteX6018" fmla="*/ 4074074 w 6331249"/>
              <a:gd name="connsiteY6018" fmla="*/ 3827138 h 6286576"/>
              <a:gd name="connsiteX6019" fmla="*/ 4071284 w 6331249"/>
              <a:gd name="connsiteY6019" fmla="*/ 3819233 h 6286576"/>
              <a:gd name="connsiteX6020" fmla="*/ 4068727 w 6331249"/>
              <a:gd name="connsiteY6020" fmla="*/ 3811329 h 6286576"/>
              <a:gd name="connsiteX6021" fmla="*/ 4065241 w 6331249"/>
              <a:gd name="connsiteY6021" fmla="*/ 3803657 h 6286576"/>
              <a:gd name="connsiteX6022" fmla="*/ 4062684 w 6331249"/>
              <a:gd name="connsiteY6022" fmla="*/ 3795752 h 6286576"/>
              <a:gd name="connsiteX6023" fmla="*/ 4060127 w 6331249"/>
              <a:gd name="connsiteY6023" fmla="*/ 3787848 h 6286576"/>
              <a:gd name="connsiteX6024" fmla="*/ 4057569 w 6331249"/>
              <a:gd name="connsiteY6024" fmla="*/ 3779943 h 6286576"/>
              <a:gd name="connsiteX6025" fmla="*/ 4055012 w 6331249"/>
              <a:gd name="connsiteY6025" fmla="*/ 3772039 h 6286576"/>
              <a:gd name="connsiteX6026" fmla="*/ 4052688 w 6331249"/>
              <a:gd name="connsiteY6026" fmla="*/ 3764135 h 6286576"/>
              <a:gd name="connsiteX6027" fmla="*/ 4050363 w 6331249"/>
              <a:gd name="connsiteY6027" fmla="*/ 3756230 h 6286576"/>
              <a:gd name="connsiteX6028" fmla="*/ 4048039 w 6331249"/>
              <a:gd name="connsiteY6028" fmla="*/ 3748326 h 6286576"/>
              <a:gd name="connsiteX6029" fmla="*/ 4045714 w 6331249"/>
              <a:gd name="connsiteY6029" fmla="*/ 3740421 h 6286576"/>
              <a:gd name="connsiteX6030" fmla="*/ 4043389 w 6331249"/>
              <a:gd name="connsiteY6030" fmla="*/ 3732517 h 6286576"/>
              <a:gd name="connsiteX6031" fmla="*/ 4040832 w 6331249"/>
              <a:gd name="connsiteY6031" fmla="*/ 3723682 h 6286576"/>
              <a:gd name="connsiteX6032" fmla="*/ 3906704 w 6331249"/>
              <a:gd name="connsiteY6032" fmla="*/ 3710896 h 6286576"/>
              <a:gd name="connsiteX6033" fmla="*/ 3728873 w 6331249"/>
              <a:gd name="connsiteY6033" fmla="*/ 3607441 h 6286576"/>
              <a:gd name="connsiteX6034" fmla="*/ 3546160 w 6331249"/>
              <a:gd name="connsiteY6034" fmla="*/ 3646265 h 6286576"/>
              <a:gd name="connsiteX6035" fmla="*/ 3400641 w 6331249"/>
              <a:gd name="connsiteY6035" fmla="*/ 3576521 h 6286576"/>
              <a:gd name="connsiteX6036" fmla="*/ 3296732 w 6331249"/>
              <a:gd name="connsiteY6036" fmla="*/ 3717870 h 6286576"/>
              <a:gd name="connsiteX6037" fmla="*/ 3187708 w 6331249"/>
              <a:gd name="connsiteY6037" fmla="*/ 3867822 h 6286576"/>
              <a:gd name="connsiteX6038" fmla="*/ 3166787 w 6331249"/>
              <a:gd name="connsiteY6038" fmla="*/ 3938497 h 6286576"/>
              <a:gd name="connsiteX6039" fmla="*/ 3166787 w 6331249"/>
              <a:gd name="connsiteY6039" fmla="*/ 3933150 h 6286576"/>
              <a:gd name="connsiteX6040" fmla="*/ 3166787 w 6331249"/>
              <a:gd name="connsiteY6040" fmla="*/ 3938497 h 6286576"/>
              <a:gd name="connsiteX6041" fmla="*/ 3145633 w 6331249"/>
              <a:gd name="connsiteY6041" fmla="*/ 3866660 h 6286576"/>
              <a:gd name="connsiteX6042" fmla="*/ 3036610 w 6331249"/>
              <a:gd name="connsiteY6042" fmla="*/ 3716708 h 6286576"/>
              <a:gd name="connsiteX6043" fmla="*/ 2932701 w 6331249"/>
              <a:gd name="connsiteY6043" fmla="*/ 3575358 h 6286576"/>
              <a:gd name="connsiteX6044" fmla="*/ 2787182 w 6331249"/>
              <a:gd name="connsiteY6044" fmla="*/ 3645103 h 6286576"/>
              <a:gd name="connsiteX6045" fmla="*/ 2604469 w 6331249"/>
              <a:gd name="connsiteY6045" fmla="*/ 3606279 h 6286576"/>
              <a:gd name="connsiteX6046" fmla="*/ 2426638 w 6331249"/>
              <a:gd name="connsiteY6046" fmla="*/ 3709734 h 6286576"/>
              <a:gd name="connsiteX6047" fmla="*/ 2292509 w 6331249"/>
              <a:gd name="connsiteY6047" fmla="*/ 3722520 h 6286576"/>
              <a:gd name="connsiteX6048" fmla="*/ 2289952 w 6331249"/>
              <a:gd name="connsiteY6048" fmla="*/ 3731354 h 6286576"/>
              <a:gd name="connsiteX6049" fmla="*/ 2287628 w 6331249"/>
              <a:gd name="connsiteY6049" fmla="*/ 3739259 h 6286576"/>
              <a:gd name="connsiteX6050" fmla="*/ 2285303 w 6331249"/>
              <a:gd name="connsiteY6050" fmla="*/ 3747163 h 6286576"/>
              <a:gd name="connsiteX6051" fmla="*/ 2282979 w 6331249"/>
              <a:gd name="connsiteY6051" fmla="*/ 3755068 h 6286576"/>
              <a:gd name="connsiteX6052" fmla="*/ 2280654 w 6331249"/>
              <a:gd name="connsiteY6052" fmla="*/ 3762972 h 6286576"/>
              <a:gd name="connsiteX6053" fmla="*/ 2278329 w 6331249"/>
              <a:gd name="connsiteY6053" fmla="*/ 3770876 h 6286576"/>
              <a:gd name="connsiteX6054" fmla="*/ 2275772 w 6331249"/>
              <a:gd name="connsiteY6054" fmla="*/ 3778781 h 6286576"/>
              <a:gd name="connsiteX6055" fmla="*/ 2273215 w 6331249"/>
              <a:gd name="connsiteY6055" fmla="*/ 3786686 h 6286576"/>
              <a:gd name="connsiteX6056" fmla="*/ 2270658 w 6331249"/>
              <a:gd name="connsiteY6056" fmla="*/ 3794590 h 6286576"/>
              <a:gd name="connsiteX6057" fmla="*/ 2268101 w 6331249"/>
              <a:gd name="connsiteY6057" fmla="*/ 3802494 h 6286576"/>
              <a:gd name="connsiteX6058" fmla="*/ 2265544 w 6331249"/>
              <a:gd name="connsiteY6058" fmla="*/ 3810399 h 6286576"/>
              <a:gd name="connsiteX6059" fmla="*/ 2262987 w 6331249"/>
              <a:gd name="connsiteY6059" fmla="*/ 3818303 h 6286576"/>
              <a:gd name="connsiteX6060" fmla="*/ 2260198 w 6331249"/>
              <a:gd name="connsiteY6060" fmla="*/ 3826208 h 6286576"/>
              <a:gd name="connsiteX6061" fmla="*/ 2257408 w 6331249"/>
              <a:gd name="connsiteY6061" fmla="*/ 3834112 h 6286576"/>
              <a:gd name="connsiteX6062" fmla="*/ 2254619 w 6331249"/>
              <a:gd name="connsiteY6062" fmla="*/ 3842017 h 6286576"/>
              <a:gd name="connsiteX6063" fmla="*/ 2251829 w 6331249"/>
              <a:gd name="connsiteY6063" fmla="*/ 3849921 h 6286576"/>
              <a:gd name="connsiteX6064" fmla="*/ 2248807 w 6331249"/>
              <a:gd name="connsiteY6064" fmla="*/ 3857825 h 6286576"/>
              <a:gd name="connsiteX6065" fmla="*/ 2245785 w 6331249"/>
              <a:gd name="connsiteY6065" fmla="*/ 3865497 h 6286576"/>
              <a:gd name="connsiteX6066" fmla="*/ 2242763 w 6331249"/>
              <a:gd name="connsiteY6066" fmla="*/ 3873169 h 6286576"/>
              <a:gd name="connsiteX6067" fmla="*/ 2242763 w 6331249"/>
              <a:gd name="connsiteY6067" fmla="*/ 3875959 h 6286576"/>
              <a:gd name="connsiteX6068" fmla="*/ 2385028 w 6331249"/>
              <a:gd name="connsiteY6068" fmla="*/ 3850153 h 6286576"/>
              <a:gd name="connsiteX6069" fmla="*/ 2572622 w 6331249"/>
              <a:gd name="connsiteY6069" fmla="*/ 3736237 h 6286576"/>
              <a:gd name="connsiteX6070" fmla="*/ 2575877 w 6331249"/>
              <a:gd name="connsiteY6070" fmla="*/ 3732749 h 6286576"/>
              <a:gd name="connsiteX6071" fmla="*/ 2580293 w 6331249"/>
              <a:gd name="connsiteY6071" fmla="*/ 3734377 h 6286576"/>
              <a:gd name="connsiteX6072" fmla="*/ 2580293 w 6331249"/>
              <a:gd name="connsiteY6072" fmla="*/ 3734377 h 6286576"/>
              <a:gd name="connsiteX6073" fmla="*/ 2624925 w 6331249"/>
              <a:gd name="connsiteY6073" fmla="*/ 3747628 h 6286576"/>
              <a:gd name="connsiteX6074" fmla="*/ 2671417 w 6331249"/>
              <a:gd name="connsiteY6074" fmla="*/ 3754603 h 6286576"/>
              <a:gd name="connsiteX6075" fmla="*/ 2908526 w 6331249"/>
              <a:gd name="connsiteY6075" fmla="*/ 3665329 h 6286576"/>
              <a:gd name="connsiteX6076" fmla="*/ 2917824 w 6331249"/>
              <a:gd name="connsiteY6076" fmla="*/ 3656495 h 6286576"/>
              <a:gd name="connsiteX6077" fmla="*/ 2920613 w 6331249"/>
              <a:gd name="connsiteY6077" fmla="*/ 3669049 h 6286576"/>
              <a:gd name="connsiteX6078" fmla="*/ 3057764 w 6331249"/>
              <a:gd name="connsiteY6078" fmla="*/ 3876192 h 6286576"/>
              <a:gd name="connsiteX6079" fmla="*/ 3168879 w 6331249"/>
              <a:gd name="connsiteY6079" fmla="*/ 4003360 h 6286576"/>
              <a:gd name="connsiteX6080" fmla="*/ 3168879 w 6331249"/>
              <a:gd name="connsiteY6080" fmla="*/ 4003360 h 6286576"/>
              <a:gd name="connsiteX6081" fmla="*/ 3165160 w 6331249"/>
              <a:gd name="connsiteY6081" fmla="*/ 3746698 h 6286576"/>
              <a:gd name="connsiteX6082" fmla="*/ 3252797 w 6331249"/>
              <a:gd name="connsiteY6082" fmla="*/ 3635571 h 6286576"/>
              <a:gd name="connsiteX6083" fmla="*/ 3356241 w 6331249"/>
              <a:gd name="connsiteY6083" fmla="*/ 3455862 h 6286576"/>
              <a:gd name="connsiteX6084" fmla="*/ 3358333 w 6331249"/>
              <a:gd name="connsiteY6084" fmla="*/ 3439588 h 6286576"/>
              <a:gd name="connsiteX6085" fmla="*/ 3369026 w 6331249"/>
              <a:gd name="connsiteY6085" fmla="*/ 3451910 h 6286576"/>
              <a:gd name="connsiteX6086" fmla="*/ 3612178 w 6331249"/>
              <a:gd name="connsiteY6086" fmla="*/ 3556527 h 6286576"/>
              <a:gd name="connsiteX6087" fmla="*/ 3667969 w 6331249"/>
              <a:gd name="connsiteY6087" fmla="*/ 3537696 h 6286576"/>
              <a:gd name="connsiteX6088" fmla="*/ 3725851 w 6331249"/>
              <a:gd name="connsiteY6088" fmla="*/ 3501661 h 6286576"/>
              <a:gd name="connsiteX6089" fmla="*/ 3725851 w 6331249"/>
              <a:gd name="connsiteY6089" fmla="*/ 3501661 h 6286576"/>
              <a:gd name="connsiteX6090" fmla="*/ 3732592 w 6331249"/>
              <a:gd name="connsiteY6090" fmla="*/ 3496547 h 6286576"/>
              <a:gd name="connsiteX6091" fmla="*/ 3736544 w 6331249"/>
              <a:gd name="connsiteY6091" fmla="*/ 3503986 h 6286576"/>
              <a:gd name="connsiteX6092" fmla="*/ 3890199 w 6331249"/>
              <a:gd name="connsiteY6092" fmla="*/ 3623947 h 6286576"/>
              <a:gd name="connsiteX6093" fmla="*/ 4041995 w 6331249"/>
              <a:gd name="connsiteY6093" fmla="*/ 3642081 h 6286576"/>
              <a:gd name="connsiteX6094" fmla="*/ 4041995 w 6331249"/>
              <a:gd name="connsiteY6094" fmla="*/ 3640686 h 6286576"/>
              <a:gd name="connsiteX6095" fmla="*/ 4036416 w 6331249"/>
              <a:gd name="connsiteY6095" fmla="*/ 3630457 h 6286576"/>
              <a:gd name="connsiteX6096" fmla="*/ 4030837 w 6331249"/>
              <a:gd name="connsiteY6096" fmla="*/ 3619995 h 6286576"/>
              <a:gd name="connsiteX6097" fmla="*/ 4025258 w 6331249"/>
              <a:gd name="connsiteY6097" fmla="*/ 3609301 h 6286576"/>
              <a:gd name="connsiteX6098" fmla="*/ 4019911 w 6331249"/>
              <a:gd name="connsiteY6098" fmla="*/ 3598374 h 6286576"/>
              <a:gd name="connsiteX6099" fmla="*/ 4014565 w 6331249"/>
              <a:gd name="connsiteY6099" fmla="*/ 3587215 h 6286576"/>
              <a:gd name="connsiteX6100" fmla="*/ 4009451 w 6331249"/>
              <a:gd name="connsiteY6100" fmla="*/ 3576056 h 6286576"/>
              <a:gd name="connsiteX6101" fmla="*/ 4004569 w 6331249"/>
              <a:gd name="connsiteY6101" fmla="*/ 3564664 h 6286576"/>
              <a:gd name="connsiteX6102" fmla="*/ 3999920 w 6331249"/>
              <a:gd name="connsiteY6102" fmla="*/ 3553272 h 6286576"/>
              <a:gd name="connsiteX6103" fmla="*/ 3995735 w 6331249"/>
              <a:gd name="connsiteY6103" fmla="*/ 3541881 h 6286576"/>
              <a:gd name="connsiteX6104" fmla="*/ 3991784 w 6331249"/>
              <a:gd name="connsiteY6104" fmla="*/ 3530489 h 6286576"/>
              <a:gd name="connsiteX6105" fmla="*/ 3988297 w 6331249"/>
              <a:gd name="connsiteY6105" fmla="*/ 3518865 h 6286576"/>
              <a:gd name="connsiteX6106" fmla="*/ 3985507 w 6331249"/>
              <a:gd name="connsiteY6106" fmla="*/ 3507241 h 6286576"/>
              <a:gd name="connsiteX6107" fmla="*/ 3983183 w 6331249"/>
              <a:gd name="connsiteY6107" fmla="*/ 3495617 h 6286576"/>
              <a:gd name="connsiteX6108" fmla="*/ 3981555 w 6331249"/>
              <a:gd name="connsiteY6108" fmla="*/ 3483760 h 6286576"/>
              <a:gd name="connsiteX6109" fmla="*/ 3981555 w 6331249"/>
              <a:gd name="connsiteY6109" fmla="*/ 3471903 h 6286576"/>
              <a:gd name="connsiteX6110" fmla="*/ 3981555 w 6331249"/>
              <a:gd name="connsiteY6110" fmla="*/ 3459814 h 6286576"/>
              <a:gd name="connsiteX6111" fmla="*/ 3982950 w 6331249"/>
              <a:gd name="connsiteY6111" fmla="*/ 3447725 h 6286576"/>
              <a:gd name="connsiteX6112" fmla="*/ 3985507 w 6331249"/>
              <a:gd name="connsiteY6112" fmla="*/ 3435403 h 6286576"/>
              <a:gd name="connsiteX6113" fmla="*/ 3989692 w 6331249"/>
              <a:gd name="connsiteY6113" fmla="*/ 3423314 h 6286576"/>
              <a:gd name="connsiteX6114" fmla="*/ 3995735 w 6331249"/>
              <a:gd name="connsiteY6114" fmla="*/ 3411458 h 6286576"/>
              <a:gd name="connsiteX6115" fmla="*/ 4003639 w 6331249"/>
              <a:gd name="connsiteY6115" fmla="*/ 3400299 h 6286576"/>
              <a:gd name="connsiteX6116" fmla="*/ 4013867 w 6331249"/>
              <a:gd name="connsiteY6116" fmla="*/ 3389372 h 6286576"/>
              <a:gd name="connsiteX6117" fmla="*/ 4029907 w 6331249"/>
              <a:gd name="connsiteY6117" fmla="*/ 3378445 h 6286576"/>
              <a:gd name="connsiteX6118" fmla="*/ 4046412 w 6331249"/>
              <a:gd name="connsiteY6118" fmla="*/ 3373098 h 6286576"/>
              <a:gd name="connsiteX6119" fmla="*/ 4103132 w 6331249"/>
              <a:gd name="connsiteY6119" fmla="*/ 3361474 h 6286576"/>
              <a:gd name="connsiteX6120" fmla="*/ 4212155 w 6331249"/>
              <a:gd name="connsiteY6120" fmla="*/ 3427499 h 6286576"/>
              <a:gd name="connsiteX6121" fmla="*/ 4351630 w 6331249"/>
              <a:gd name="connsiteY6121" fmla="*/ 3597909 h 6286576"/>
              <a:gd name="connsiteX6122" fmla="*/ 4445776 w 6331249"/>
              <a:gd name="connsiteY6122" fmla="*/ 3728332 h 6286576"/>
              <a:gd name="connsiteX6123" fmla="*/ 4902558 w 6331249"/>
              <a:gd name="connsiteY6123" fmla="*/ 4256999 h 6286576"/>
              <a:gd name="connsiteX6124" fmla="*/ 4902558 w 6331249"/>
              <a:gd name="connsiteY6124" fmla="*/ 4256999 h 6286576"/>
              <a:gd name="connsiteX6125" fmla="*/ 5248689 w 6331249"/>
              <a:gd name="connsiteY6125" fmla="*/ 4378588 h 6286576"/>
              <a:gd name="connsiteX6126" fmla="*/ 5266123 w 6331249"/>
              <a:gd name="connsiteY6126" fmla="*/ 4379983 h 6286576"/>
              <a:gd name="connsiteX6127" fmla="*/ 5363756 w 6331249"/>
              <a:gd name="connsiteY6127" fmla="*/ 4369056 h 6286576"/>
              <a:gd name="connsiteX6128" fmla="*/ 5377471 w 6331249"/>
              <a:gd name="connsiteY6128" fmla="*/ 4356734 h 6286576"/>
              <a:gd name="connsiteX6129" fmla="*/ 5377471 w 6331249"/>
              <a:gd name="connsiteY6129" fmla="*/ 4343018 h 6286576"/>
              <a:gd name="connsiteX6130" fmla="*/ 5334931 w 6331249"/>
              <a:gd name="connsiteY6130" fmla="*/ 4308378 h 6286576"/>
              <a:gd name="connsiteX6131" fmla="*/ 5299830 w 6331249"/>
              <a:gd name="connsiteY6131" fmla="*/ 4290709 h 6286576"/>
              <a:gd name="connsiteX6132" fmla="*/ 5053656 w 6331249"/>
              <a:gd name="connsiteY6132" fmla="*/ 4087286 h 6286576"/>
              <a:gd name="connsiteX6133" fmla="*/ 4951839 w 6331249"/>
              <a:gd name="connsiteY6133" fmla="*/ 3961745 h 6286576"/>
              <a:gd name="connsiteX6134" fmla="*/ 4854904 w 6331249"/>
              <a:gd name="connsiteY6134" fmla="*/ 3839227 h 6286576"/>
              <a:gd name="connsiteX6135" fmla="*/ 4854904 w 6331249"/>
              <a:gd name="connsiteY6135" fmla="*/ 3839227 h 6286576"/>
              <a:gd name="connsiteX6136" fmla="*/ 4797021 w 6331249"/>
              <a:gd name="connsiteY6136" fmla="*/ 3769482 h 6286576"/>
              <a:gd name="connsiteX6137" fmla="*/ 4422995 w 6331249"/>
              <a:gd name="connsiteY6137" fmla="*/ 3297308 h 6286576"/>
              <a:gd name="connsiteX6138" fmla="*/ 4422995 w 6331249"/>
              <a:gd name="connsiteY6138" fmla="*/ 3297308 h 6286576"/>
              <a:gd name="connsiteX6139" fmla="*/ 4421135 w 6331249"/>
              <a:gd name="connsiteY6139" fmla="*/ 3294286 h 6286576"/>
              <a:gd name="connsiteX6140" fmla="*/ 4421135 w 6331249"/>
              <a:gd name="connsiteY6140" fmla="*/ 3290799 h 6286576"/>
              <a:gd name="connsiteX6141" fmla="*/ 4526207 w 6331249"/>
              <a:gd name="connsiteY6141" fmla="*/ 3195946 h 6286576"/>
              <a:gd name="connsiteX6142" fmla="*/ 4615239 w 6331249"/>
              <a:gd name="connsiteY6142" fmla="*/ 3201060 h 6286576"/>
              <a:gd name="connsiteX6143" fmla="*/ 4690323 w 6331249"/>
              <a:gd name="connsiteY6143" fmla="*/ 3247557 h 6286576"/>
              <a:gd name="connsiteX6144" fmla="*/ 4943703 w 6331249"/>
              <a:gd name="connsiteY6144" fmla="*/ 3549785 h 6286576"/>
              <a:gd name="connsiteX6145" fmla="*/ 4962532 w 6331249"/>
              <a:gd name="connsiteY6145" fmla="*/ 3574661 h 6286576"/>
              <a:gd name="connsiteX6146" fmla="*/ 5125253 w 6331249"/>
              <a:gd name="connsiteY6146" fmla="*/ 3779943 h 6286576"/>
              <a:gd name="connsiteX6147" fmla="*/ 5329352 w 6331249"/>
              <a:gd name="connsiteY6147" fmla="*/ 4007312 h 6286576"/>
              <a:gd name="connsiteX6148" fmla="*/ 5589008 w 6331249"/>
              <a:gd name="connsiteY6148" fmla="*/ 4177025 h 6286576"/>
              <a:gd name="connsiteX6149" fmla="*/ 5628527 w 6331249"/>
              <a:gd name="connsiteY6149" fmla="*/ 4189114 h 6286576"/>
              <a:gd name="connsiteX6150" fmla="*/ 5659676 w 6331249"/>
              <a:gd name="connsiteY6150" fmla="*/ 4193996 h 6286576"/>
              <a:gd name="connsiteX6151" fmla="*/ 5659676 w 6331249"/>
              <a:gd name="connsiteY6151" fmla="*/ 4193996 h 6286576"/>
              <a:gd name="connsiteX6152" fmla="*/ 5837740 w 6331249"/>
              <a:gd name="connsiteY6152" fmla="*/ 4178187 h 6286576"/>
              <a:gd name="connsiteX6153" fmla="*/ 5862380 w 6331249"/>
              <a:gd name="connsiteY6153" fmla="*/ 4163540 h 6286576"/>
              <a:gd name="connsiteX6154" fmla="*/ 5859823 w 6331249"/>
              <a:gd name="connsiteY6154" fmla="*/ 4148662 h 6286576"/>
              <a:gd name="connsiteX6155" fmla="*/ 5776370 w 6331249"/>
              <a:gd name="connsiteY6155" fmla="*/ 4102165 h 6286576"/>
              <a:gd name="connsiteX6156" fmla="*/ 5421638 w 6331249"/>
              <a:gd name="connsiteY6156" fmla="*/ 3779246 h 6286576"/>
              <a:gd name="connsiteX6157" fmla="*/ 5340278 w 6331249"/>
              <a:gd name="connsiteY6157" fmla="*/ 3677883 h 6286576"/>
              <a:gd name="connsiteX6158" fmla="*/ 5260777 w 6331249"/>
              <a:gd name="connsiteY6158" fmla="*/ 3569546 h 6286576"/>
              <a:gd name="connsiteX6159" fmla="*/ 5260777 w 6331249"/>
              <a:gd name="connsiteY6159" fmla="*/ 3569546 h 6286576"/>
              <a:gd name="connsiteX6160" fmla="*/ 5093639 w 6331249"/>
              <a:gd name="connsiteY6160" fmla="*/ 3354034 h 6286576"/>
              <a:gd name="connsiteX6161" fmla="*/ 5000655 w 6331249"/>
              <a:gd name="connsiteY6161" fmla="*/ 3237793 h 6286576"/>
              <a:gd name="connsiteX6162" fmla="*/ 5000655 w 6331249"/>
              <a:gd name="connsiteY6162" fmla="*/ 3237793 h 6286576"/>
              <a:gd name="connsiteX6163" fmla="*/ 4907672 w 6331249"/>
              <a:gd name="connsiteY6163" fmla="*/ 3126898 h 6286576"/>
              <a:gd name="connsiteX6164" fmla="*/ 4805157 w 6331249"/>
              <a:gd name="connsiteY6164" fmla="*/ 2992988 h 6286576"/>
              <a:gd name="connsiteX6165" fmla="*/ 4805157 w 6331249"/>
              <a:gd name="connsiteY6165" fmla="*/ 2992988 h 6286576"/>
              <a:gd name="connsiteX6166" fmla="*/ 4805157 w 6331249"/>
              <a:gd name="connsiteY6166" fmla="*/ 2991593 h 6286576"/>
              <a:gd name="connsiteX6167" fmla="*/ 4805157 w 6331249"/>
              <a:gd name="connsiteY6167" fmla="*/ 2989966 h 6286576"/>
              <a:gd name="connsiteX6168" fmla="*/ 4811899 w 6331249"/>
              <a:gd name="connsiteY6168" fmla="*/ 2961138 h 6286576"/>
              <a:gd name="connsiteX6169" fmla="*/ 4841421 w 6331249"/>
              <a:gd name="connsiteY6169" fmla="*/ 2924173 h 6286576"/>
              <a:gd name="connsiteX6170" fmla="*/ 4841421 w 6331249"/>
              <a:gd name="connsiteY6170" fmla="*/ 2921616 h 6286576"/>
              <a:gd name="connsiteX6171" fmla="*/ 4845373 w 6331249"/>
              <a:gd name="connsiteY6171" fmla="*/ 2915106 h 6286576"/>
              <a:gd name="connsiteX6172" fmla="*/ 4849789 w 6331249"/>
              <a:gd name="connsiteY6172" fmla="*/ 2909294 h 6286576"/>
              <a:gd name="connsiteX6173" fmla="*/ 4854671 w 6331249"/>
              <a:gd name="connsiteY6173" fmla="*/ 2904179 h 6286576"/>
              <a:gd name="connsiteX6174" fmla="*/ 4859785 w 6331249"/>
              <a:gd name="connsiteY6174" fmla="*/ 2899762 h 6286576"/>
              <a:gd name="connsiteX6175" fmla="*/ 4865132 w 6331249"/>
              <a:gd name="connsiteY6175" fmla="*/ 2896043 h 6286576"/>
              <a:gd name="connsiteX6176" fmla="*/ 4870478 w 6331249"/>
              <a:gd name="connsiteY6176" fmla="*/ 2892788 h 6286576"/>
              <a:gd name="connsiteX6177" fmla="*/ 4876057 w 6331249"/>
              <a:gd name="connsiteY6177" fmla="*/ 2889998 h 6286576"/>
              <a:gd name="connsiteX6178" fmla="*/ 4881636 w 6331249"/>
              <a:gd name="connsiteY6178" fmla="*/ 2887673 h 6286576"/>
              <a:gd name="connsiteX6179" fmla="*/ 4887448 w 6331249"/>
              <a:gd name="connsiteY6179" fmla="*/ 2885813 h 6286576"/>
              <a:gd name="connsiteX6180" fmla="*/ 4893259 w 6331249"/>
              <a:gd name="connsiteY6180" fmla="*/ 2884186 h 6286576"/>
              <a:gd name="connsiteX6181" fmla="*/ 4899303 w 6331249"/>
              <a:gd name="connsiteY6181" fmla="*/ 2884186 h 6286576"/>
              <a:gd name="connsiteX6182" fmla="*/ 4905347 w 6331249"/>
              <a:gd name="connsiteY6182" fmla="*/ 2884186 h 6286576"/>
              <a:gd name="connsiteX6183" fmla="*/ 4911624 w 6331249"/>
              <a:gd name="connsiteY6183" fmla="*/ 2884186 h 6286576"/>
              <a:gd name="connsiteX6184" fmla="*/ 4917900 w 6331249"/>
              <a:gd name="connsiteY6184" fmla="*/ 2884186 h 6286576"/>
              <a:gd name="connsiteX6185" fmla="*/ 4924176 w 6331249"/>
              <a:gd name="connsiteY6185" fmla="*/ 2884186 h 6286576"/>
              <a:gd name="connsiteX6186" fmla="*/ 4925339 w 6331249"/>
              <a:gd name="connsiteY6186" fmla="*/ 2884186 h 6286576"/>
              <a:gd name="connsiteX6187" fmla="*/ 4944865 w 6331249"/>
              <a:gd name="connsiteY6187" fmla="*/ 2882094 h 6286576"/>
              <a:gd name="connsiteX6188" fmla="*/ 4996936 w 6331249"/>
              <a:gd name="connsiteY6188" fmla="*/ 2892555 h 6286576"/>
              <a:gd name="connsiteX6189" fmla="*/ 5129670 w 6331249"/>
              <a:gd name="connsiteY6189" fmla="*/ 3008797 h 6286576"/>
              <a:gd name="connsiteX6190" fmla="*/ 5171745 w 6331249"/>
              <a:gd name="connsiteY6190" fmla="*/ 3056689 h 6286576"/>
              <a:gd name="connsiteX6191" fmla="*/ 5271702 w 6331249"/>
              <a:gd name="connsiteY6191" fmla="*/ 3171768 h 6286576"/>
              <a:gd name="connsiteX6192" fmla="*/ 5387932 w 6331249"/>
              <a:gd name="connsiteY6192" fmla="*/ 3316837 h 6286576"/>
              <a:gd name="connsiteX6193" fmla="*/ 5540193 w 6331249"/>
              <a:gd name="connsiteY6193" fmla="*/ 3510728 h 6286576"/>
              <a:gd name="connsiteX6194" fmla="*/ 5698729 w 6331249"/>
              <a:gd name="connsiteY6194" fmla="*/ 3696715 h 6286576"/>
              <a:gd name="connsiteX6195" fmla="*/ 5738480 w 6331249"/>
              <a:gd name="connsiteY6195" fmla="*/ 3740421 h 6286576"/>
              <a:gd name="connsiteX6196" fmla="*/ 6069501 w 6331249"/>
              <a:gd name="connsiteY6196" fmla="*/ 3946169 h 6286576"/>
              <a:gd name="connsiteX6197" fmla="*/ 6181778 w 6331249"/>
              <a:gd name="connsiteY6197" fmla="*/ 3911762 h 6286576"/>
              <a:gd name="connsiteX6198" fmla="*/ 6083216 w 6331249"/>
              <a:gd name="connsiteY6198" fmla="*/ 3785755 h 6286576"/>
              <a:gd name="connsiteX6199" fmla="*/ 5943741 w 6331249"/>
              <a:gd name="connsiteY6199" fmla="*/ 3610231 h 6286576"/>
              <a:gd name="connsiteX6200" fmla="*/ 5920495 w 6331249"/>
              <a:gd name="connsiteY6200" fmla="*/ 3578380 h 6286576"/>
              <a:gd name="connsiteX6201" fmla="*/ 5825652 w 6331249"/>
              <a:gd name="connsiteY6201" fmla="*/ 3444470 h 6286576"/>
              <a:gd name="connsiteX6202" fmla="*/ 5649913 w 6331249"/>
              <a:gd name="connsiteY6202" fmla="*/ 3200363 h 6286576"/>
              <a:gd name="connsiteX6203" fmla="*/ 5649913 w 6331249"/>
              <a:gd name="connsiteY6203" fmla="*/ 3200363 h 6286576"/>
              <a:gd name="connsiteX6204" fmla="*/ 5270075 w 6331249"/>
              <a:gd name="connsiteY6204" fmla="*/ 2752368 h 6286576"/>
              <a:gd name="connsiteX6205" fmla="*/ 5159192 w 6331249"/>
              <a:gd name="connsiteY6205" fmla="*/ 2627990 h 6286576"/>
              <a:gd name="connsiteX6206" fmla="*/ 5159192 w 6331249"/>
              <a:gd name="connsiteY6206" fmla="*/ 2627990 h 6286576"/>
              <a:gd name="connsiteX6207" fmla="*/ 5156170 w 6331249"/>
              <a:gd name="connsiteY6207" fmla="*/ 2624502 h 6286576"/>
              <a:gd name="connsiteX6208" fmla="*/ 5158030 w 6331249"/>
              <a:gd name="connsiteY6208" fmla="*/ 2620318 h 6286576"/>
              <a:gd name="connsiteX6209" fmla="*/ 5208706 w 6331249"/>
              <a:gd name="connsiteY6209" fmla="*/ 2535694 h 6286576"/>
              <a:gd name="connsiteX6210" fmla="*/ 5211030 w 6331249"/>
              <a:gd name="connsiteY6210" fmla="*/ 2525232 h 6286576"/>
              <a:gd name="connsiteX6211" fmla="*/ 5222421 w 6331249"/>
              <a:gd name="connsiteY6211" fmla="*/ 2506866 h 6286576"/>
              <a:gd name="connsiteX6212" fmla="*/ 5239855 w 6331249"/>
              <a:gd name="connsiteY6212" fmla="*/ 2493382 h 6286576"/>
              <a:gd name="connsiteX6213" fmla="*/ 5260079 w 6331249"/>
              <a:gd name="connsiteY6213" fmla="*/ 2487337 h 6286576"/>
              <a:gd name="connsiteX6214" fmla="*/ 5278909 w 6331249"/>
              <a:gd name="connsiteY6214" fmla="*/ 2487337 h 6286576"/>
              <a:gd name="connsiteX6215" fmla="*/ 5295413 w 6331249"/>
              <a:gd name="connsiteY6215" fmla="*/ 2491522 h 6286576"/>
              <a:gd name="connsiteX6216" fmla="*/ 5295413 w 6331249"/>
              <a:gd name="connsiteY6216" fmla="*/ 2491522 h 6286576"/>
              <a:gd name="connsiteX6217" fmla="*/ 5320286 w 6331249"/>
              <a:gd name="connsiteY6217" fmla="*/ 2493614 h 6286576"/>
              <a:gd name="connsiteX6218" fmla="*/ 5533218 w 6331249"/>
              <a:gd name="connsiteY6218" fmla="*/ 2647983 h 6286576"/>
              <a:gd name="connsiteX6219" fmla="*/ 5572271 w 6331249"/>
              <a:gd name="connsiteY6219" fmla="*/ 2687273 h 6286576"/>
              <a:gd name="connsiteX6220" fmla="*/ 5913986 w 6331249"/>
              <a:gd name="connsiteY6220" fmla="*/ 3145962 h 6286576"/>
              <a:gd name="connsiteX6221" fmla="*/ 6001391 w 6331249"/>
              <a:gd name="connsiteY6221" fmla="*/ 3280570 h 6286576"/>
              <a:gd name="connsiteX6222" fmla="*/ 6001391 w 6331249"/>
              <a:gd name="connsiteY6222" fmla="*/ 3280570 h 6286576"/>
              <a:gd name="connsiteX6223" fmla="*/ 6099489 w 6331249"/>
              <a:gd name="connsiteY6223" fmla="*/ 3438193 h 6286576"/>
              <a:gd name="connsiteX6224" fmla="*/ 6222459 w 6331249"/>
              <a:gd name="connsiteY6224" fmla="*/ 3630689 h 6286576"/>
              <a:gd name="connsiteX6225" fmla="*/ 6222459 w 6331249"/>
              <a:gd name="connsiteY6225" fmla="*/ 3630689 h 6286576"/>
              <a:gd name="connsiteX6226" fmla="*/ 6260118 w 6331249"/>
              <a:gd name="connsiteY6226" fmla="*/ 3666492 h 6286576"/>
              <a:gd name="connsiteX6227" fmla="*/ 6275227 w 6331249"/>
              <a:gd name="connsiteY6227" fmla="*/ 3666492 h 6286576"/>
              <a:gd name="connsiteX6228" fmla="*/ 6287548 w 6331249"/>
              <a:gd name="connsiteY6228" fmla="*/ 3648358 h 6286576"/>
              <a:gd name="connsiteX6229" fmla="*/ 6293359 w 6331249"/>
              <a:gd name="connsiteY6229" fmla="*/ 3536766 h 6286576"/>
              <a:gd name="connsiteX6230" fmla="*/ 6178989 w 6331249"/>
              <a:gd name="connsiteY6230" fmla="*/ 3096443 h 6286576"/>
              <a:gd name="connsiteX6231" fmla="*/ 6155743 w 6331249"/>
              <a:gd name="connsiteY6231" fmla="*/ 3034138 h 6286576"/>
              <a:gd name="connsiteX6232" fmla="*/ 6137844 w 6331249"/>
              <a:gd name="connsiteY6232" fmla="*/ 2993220 h 6286576"/>
              <a:gd name="connsiteX6233" fmla="*/ 6137844 w 6331249"/>
              <a:gd name="connsiteY6233" fmla="*/ 2993220 h 6286576"/>
              <a:gd name="connsiteX6234" fmla="*/ 5991627 w 6331249"/>
              <a:gd name="connsiteY6234" fmla="*/ 2737489 h 6286576"/>
              <a:gd name="connsiteX6235" fmla="*/ 5956526 w 6331249"/>
              <a:gd name="connsiteY6235" fmla="*/ 2686343 h 6286576"/>
              <a:gd name="connsiteX6236" fmla="*/ 5919798 w 6331249"/>
              <a:gd name="connsiteY6236" fmla="*/ 2636359 h 6286576"/>
              <a:gd name="connsiteX6237" fmla="*/ 5919798 w 6331249"/>
              <a:gd name="connsiteY6237" fmla="*/ 2636359 h 6286576"/>
              <a:gd name="connsiteX6238" fmla="*/ 5647123 w 6331249"/>
              <a:gd name="connsiteY6238" fmla="*/ 2315300 h 6286576"/>
              <a:gd name="connsiteX6239" fmla="*/ 5360269 w 6331249"/>
              <a:gd name="connsiteY6239" fmla="*/ 2078632 h 6286576"/>
              <a:gd name="connsiteX6240" fmla="*/ 5251943 w 6331249"/>
              <a:gd name="connsiteY6240" fmla="*/ 2153724 h 6286576"/>
              <a:gd name="connsiteX6241" fmla="*/ 5094104 w 6331249"/>
              <a:gd name="connsiteY6241" fmla="*/ 2123966 h 6286576"/>
              <a:gd name="connsiteX6242" fmla="*/ 5059235 w 6331249"/>
              <a:gd name="connsiteY6242" fmla="*/ 2109785 h 6286576"/>
              <a:gd name="connsiteX6243" fmla="*/ 5059235 w 6331249"/>
              <a:gd name="connsiteY6243" fmla="*/ 2109785 h 6286576"/>
              <a:gd name="connsiteX6244" fmla="*/ 4920922 w 6331249"/>
              <a:gd name="connsiteY6244" fmla="*/ 2024928 h 6286576"/>
              <a:gd name="connsiteX6245" fmla="*/ 4801438 w 6331249"/>
              <a:gd name="connsiteY6245" fmla="*/ 1949604 h 6286576"/>
              <a:gd name="connsiteX6246" fmla="*/ 4801438 w 6331249"/>
              <a:gd name="connsiteY6246" fmla="*/ 1949604 h 6286576"/>
              <a:gd name="connsiteX6247" fmla="*/ 4625002 w 6331249"/>
              <a:gd name="connsiteY6247" fmla="*/ 1958670 h 6286576"/>
              <a:gd name="connsiteX6248" fmla="*/ 4613844 w 6331249"/>
              <a:gd name="connsiteY6248" fmla="*/ 1961228 h 6286576"/>
              <a:gd name="connsiteX6249" fmla="*/ 4654291 w 6331249"/>
              <a:gd name="connsiteY6249" fmla="*/ 1965412 h 6286576"/>
              <a:gd name="connsiteX6250" fmla="*/ 4756109 w 6331249"/>
              <a:gd name="connsiteY6250" fmla="*/ 1988661 h 6286576"/>
              <a:gd name="connsiteX6251" fmla="*/ 4756109 w 6331249"/>
              <a:gd name="connsiteY6251" fmla="*/ 1988661 h 6286576"/>
              <a:gd name="connsiteX6252" fmla="*/ 4914181 w 6331249"/>
              <a:gd name="connsiteY6252" fmla="*/ 2086304 h 6286576"/>
              <a:gd name="connsiteX6253" fmla="*/ 4970203 w 6331249"/>
              <a:gd name="connsiteY6253" fmla="*/ 2124431 h 6286576"/>
              <a:gd name="connsiteX6254" fmla="*/ 4970203 w 6331249"/>
              <a:gd name="connsiteY6254" fmla="*/ 2124431 h 6286576"/>
              <a:gd name="connsiteX6255" fmla="*/ 5065511 w 6331249"/>
              <a:gd name="connsiteY6255" fmla="*/ 2175345 h 6286576"/>
              <a:gd name="connsiteX6256" fmla="*/ 5240785 w 6331249"/>
              <a:gd name="connsiteY6256" fmla="*/ 2310185 h 6286576"/>
              <a:gd name="connsiteX6257" fmla="*/ 5172442 w 6331249"/>
              <a:gd name="connsiteY6257" fmla="*/ 2445490 h 6286576"/>
              <a:gd name="connsiteX6258" fmla="*/ 5143385 w 6331249"/>
              <a:gd name="connsiteY6258" fmla="*/ 2475713 h 6286576"/>
              <a:gd name="connsiteX6259" fmla="*/ 5143385 w 6331249"/>
              <a:gd name="connsiteY6259" fmla="*/ 2475713 h 6286576"/>
              <a:gd name="connsiteX6260" fmla="*/ 5127113 w 6331249"/>
              <a:gd name="connsiteY6260" fmla="*/ 2492684 h 6286576"/>
              <a:gd name="connsiteX6261" fmla="*/ 5127113 w 6331249"/>
              <a:gd name="connsiteY6261" fmla="*/ 2492684 h 6286576"/>
              <a:gd name="connsiteX6262" fmla="*/ 5053888 w 6331249"/>
              <a:gd name="connsiteY6262" fmla="*/ 2574518 h 6286576"/>
              <a:gd name="connsiteX6263" fmla="*/ 4900465 w 6331249"/>
              <a:gd name="connsiteY6263" fmla="*/ 2608461 h 6286576"/>
              <a:gd name="connsiteX6264" fmla="*/ 4900465 w 6331249"/>
              <a:gd name="connsiteY6264" fmla="*/ 2608461 h 6286576"/>
              <a:gd name="connsiteX6265" fmla="*/ 4668006 w 6331249"/>
              <a:gd name="connsiteY6265" fmla="*/ 2463857 h 6286576"/>
              <a:gd name="connsiteX6266" fmla="*/ 4626861 w 6331249"/>
              <a:gd name="connsiteY6266" fmla="*/ 2427124 h 6286576"/>
              <a:gd name="connsiteX6267" fmla="*/ 4514584 w 6331249"/>
              <a:gd name="connsiteY6267" fmla="*/ 2414570 h 6286576"/>
              <a:gd name="connsiteX6268" fmla="*/ 4660568 w 6331249"/>
              <a:gd name="connsiteY6268" fmla="*/ 2524999 h 6286576"/>
              <a:gd name="connsiteX6269" fmla="*/ 4712406 w 6331249"/>
              <a:gd name="connsiteY6269" fmla="*/ 2567312 h 6286576"/>
              <a:gd name="connsiteX6270" fmla="*/ 4712406 w 6331249"/>
              <a:gd name="connsiteY6270" fmla="*/ 2567312 h 6286576"/>
              <a:gd name="connsiteX6271" fmla="*/ 4790047 w 6331249"/>
              <a:gd name="connsiteY6271" fmla="*/ 2613808 h 6286576"/>
              <a:gd name="connsiteX6272" fmla="*/ 4913716 w 6331249"/>
              <a:gd name="connsiteY6272" fmla="*/ 2735862 h 6286576"/>
              <a:gd name="connsiteX6273" fmla="*/ 4857926 w 6331249"/>
              <a:gd name="connsiteY6273" fmla="*/ 2841409 h 6286576"/>
              <a:gd name="connsiteX6274" fmla="*/ 4769591 w 6331249"/>
              <a:gd name="connsiteY6274" fmla="*/ 2891858 h 6286576"/>
              <a:gd name="connsiteX6275" fmla="*/ 4765872 w 6331249"/>
              <a:gd name="connsiteY6275" fmla="*/ 2899297 h 6286576"/>
              <a:gd name="connsiteX6276" fmla="*/ 4635695 w 6331249"/>
              <a:gd name="connsiteY6276" fmla="*/ 2992291 h 6286576"/>
              <a:gd name="connsiteX6277" fmla="*/ 4635695 w 6331249"/>
              <a:gd name="connsiteY6277" fmla="*/ 2992291 h 6286576"/>
              <a:gd name="connsiteX6278" fmla="*/ 4606173 w 6331249"/>
              <a:gd name="connsiteY6278" fmla="*/ 2995313 h 6286576"/>
              <a:gd name="connsiteX6279" fmla="*/ 4575023 w 6331249"/>
              <a:gd name="connsiteY6279" fmla="*/ 2995313 h 6286576"/>
              <a:gd name="connsiteX6280" fmla="*/ 4406723 w 6331249"/>
              <a:gd name="connsiteY6280" fmla="*/ 2937425 h 6286576"/>
              <a:gd name="connsiteX6281" fmla="*/ 4406723 w 6331249"/>
              <a:gd name="connsiteY6281" fmla="*/ 2937425 h 6286576"/>
              <a:gd name="connsiteX6282" fmla="*/ 4323735 w 6331249"/>
              <a:gd name="connsiteY6282" fmla="*/ 2860008 h 6286576"/>
              <a:gd name="connsiteX6283" fmla="*/ 4210528 w 6331249"/>
              <a:gd name="connsiteY6283" fmla="*/ 2765620 h 6286576"/>
              <a:gd name="connsiteX6284" fmla="*/ 4111035 w 6331249"/>
              <a:gd name="connsiteY6284" fmla="*/ 2750043 h 6286576"/>
              <a:gd name="connsiteX6285" fmla="*/ 4151250 w 6331249"/>
              <a:gd name="connsiteY6285" fmla="*/ 2780499 h 6286576"/>
              <a:gd name="connsiteX6286" fmla="*/ 4255392 w 6331249"/>
              <a:gd name="connsiteY6286" fmla="*/ 2885348 h 6286576"/>
              <a:gd name="connsiteX6287" fmla="*/ 4479947 w 6331249"/>
              <a:gd name="connsiteY6287" fmla="*/ 3062733 h 6286576"/>
              <a:gd name="connsiteX6288" fmla="*/ 4506680 w 6331249"/>
              <a:gd name="connsiteY6288" fmla="*/ 3074125 h 6286576"/>
              <a:gd name="connsiteX6289" fmla="*/ 4484829 w 6331249"/>
              <a:gd name="connsiteY6289" fmla="*/ 3093188 h 6286576"/>
              <a:gd name="connsiteX6290" fmla="*/ 4315599 w 6331249"/>
              <a:gd name="connsiteY6290" fmla="*/ 3201293 h 6286576"/>
              <a:gd name="connsiteX6291" fmla="*/ 4098250 w 6331249"/>
              <a:gd name="connsiteY6291" fmla="*/ 3179904 h 6286576"/>
              <a:gd name="connsiteX6292" fmla="*/ 4098250 w 6331249"/>
              <a:gd name="connsiteY6292" fmla="*/ 3179904 h 6286576"/>
              <a:gd name="connsiteX6293" fmla="*/ 3947384 w 6331249"/>
              <a:gd name="connsiteY6293" fmla="*/ 3055061 h 6286576"/>
              <a:gd name="connsiteX6294" fmla="*/ 3938551 w 6331249"/>
              <a:gd name="connsiteY6294" fmla="*/ 3046459 h 6286576"/>
              <a:gd name="connsiteX6295" fmla="*/ 3952266 w 6331249"/>
              <a:gd name="connsiteY6295" fmla="*/ 3116204 h 6286576"/>
              <a:gd name="connsiteX6296" fmla="*/ 3952266 w 6331249"/>
              <a:gd name="connsiteY6296" fmla="*/ 3131548 h 6286576"/>
              <a:gd name="connsiteX6297" fmla="*/ 3757000 w 6331249"/>
              <a:gd name="connsiteY6297" fmla="*/ 3417967 h 6286576"/>
              <a:gd name="connsiteX6298" fmla="*/ 3687263 w 6331249"/>
              <a:gd name="connsiteY6298" fmla="*/ 3443773 h 6286576"/>
              <a:gd name="connsiteX6299" fmla="*/ 3610551 w 6331249"/>
              <a:gd name="connsiteY6299" fmla="*/ 3455862 h 6286576"/>
              <a:gd name="connsiteX6300" fmla="*/ 3610551 w 6331249"/>
              <a:gd name="connsiteY6300" fmla="*/ 3455862 h 6286576"/>
              <a:gd name="connsiteX6301" fmla="*/ 3588700 w 6331249"/>
              <a:gd name="connsiteY6301" fmla="*/ 3455862 h 6286576"/>
              <a:gd name="connsiteX6302" fmla="*/ 3366237 w 6331249"/>
              <a:gd name="connsiteY6302" fmla="*/ 3378445 h 6286576"/>
              <a:gd name="connsiteX6303" fmla="*/ 3336482 w 6331249"/>
              <a:gd name="connsiteY6303" fmla="*/ 3349849 h 6286576"/>
              <a:gd name="connsiteX6304" fmla="*/ 3274881 w 6331249"/>
              <a:gd name="connsiteY6304" fmla="*/ 3413085 h 6286576"/>
              <a:gd name="connsiteX6305" fmla="*/ 3225599 w 6331249"/>
              <a:gd name="connsiteY6305" fmla="*/ 3453769 h 6286576"/>
              <a:gd name="connsiteX6306" fmla="*/ 3202353 w 6331249"/>
              <a:gd name="connsiteY6306" fmla="*/ 3486085 h 6286576"/>
              <a:gd name="connsiteX6307" fmla="*/ 3184919 w 6331249"/>
              <a:gd name="connsiteY6307" fmla="*/ 3524212 h 6286576"/>
              <a:gd name="connsiteX6308" fmla="*/ 3165625 w 6331249"/>
              <a:gd name="connsiteY6308" fmla="*/ 3566524 h 6286576"/>
              <a:gd name="connsiteX6309" fmla="*/ 3148656 w 6331249"/>
              <a:gd name="connsiteY6309" fmla="*/ 3524677 h 6286576"/>
              <a:gd name="connsiteX6310" fmla="*/ 3131221 w 6331249"/>
              <a:gd name="connsiteY6310" fmla="*/ 3486550 h 6286576"/>
              <a:gd name="connsiteX6311" fmla="*/ 3107975 w 6331249"/>
              <a:gd name="connsiteY6311" fmla="*/ 3454235 h 6286576"/>
              <a:gd name="connsiteX6312" fmla="*/ 3058694 w 6331249"/>
              <a:gd name="connsiteY6312" fmla="*/ 3413550 h 6286576"/>
              <a:gd name="connsiteX6313" fmla="*/ 2997790 w 6331249"/>
              <a:gd name="connsiteY6313" fmla="*/ 3352640 h 6286576"/>
              <a:gd name="connsiteX6314" fmla="*/ 2968035 w 6331249"/>
              <a:gd name="connsiteY6314" fmla="*/ 3381235 h 6286576"/>
              <a:gd name="connsiteX6315" fmla="*/ 2745572 w 6331249"/>
              <a:gd name="connsiteY6315" fmla="*/ 3458652 h 6286576"/>
              <a:gd name="connsiteX6316" fmla="*/ 2723720 w 6331249"/>
              <a:gd name="connsiteY6316" fmla="*/ 3458652 h 6286576"/>
              <a:gd name="connsiteX6317" fmla="*/ 2723720 w 6331249"/>
              <a:gd name="connsiteY6317" fmla="*/ 3458652 h 6286576"/>
              <a:gd name="connsiteX6318" fmla="*/ 2647009 w 6331249"/>
              <a:gd name="connsiteY6318" fmla="*/ 3446563 h 6286576"/>
              <a:gd name="connsiteX6319" fmla="*/ 2577272 w 6331249"/>
              <a:gd name="connsiteY6319" fmla="*/ 3420757 h 6286576"/>
              <a:gd name="connsiteX6320" fmla="*/ 2382006 w 6331249"/>
              <a:gd name="connsiteY6320" fmla="*/ 3134338 h 6286576"/>
              <a:gd name="connsiteX6321" fmla="*/ 2382006 w 6331249"/>
              <a:gd name="connsiteY6321" fmla="*/ 3118994 h 6286576"/>
              <a:gd name="connsiteX6322" fmla="*/ 2395721 w 6331249"/>
              <a:gd name="connsiteY6322" fmla="*/ 3049249 h 6286576"/>
              <a:gd name="connsiteX6323" fmla="*/ 2386888 w 6331249"/>
              <a:gd name="connsiteY6323" fmla="*/ 3057851 h 6286576"/>
              <a:gd name="connsiteX6324" fmla="*/ 2236022 w 6331249"/>
              <a:gd name="connsiteY6324" fmla="*/ 3182694 h 6286576"/>
              <a:gd name="connsiteX6325" fmla="*/ 2236022 w 6331249"/>
              <a:gd name="connsiteY6325" fmla="*/ 3182694 h 6286576"/>
              <a:gd name="connsiteX6326" fmla="*/ 2018673 w 6331249"/>
              <a:gd name="connsiteY6326" fmla="*/ 3204083 h 6286576"/>
              <a:gd name="connsiteX6327" fmla="*/ 1849443 w 6331249"/>
              <a:gd name="connsiteY6327" fmla="*/ 3095978 h 6286576"/>
              <a:gd name="connsiteX6328" fmla="*/ 1827592 w 6331249"/>
              <a:gd name="connsiteY6328" fmla="*/ 3076915 h 6286576"/>
              <a:gd name="connsiteX6329" fmla="*/ 1854324 w 6331249"/>
              <a:gd name="connsiteY6329" fmla="*/ 3065523 h 6286576"/>
              <a:gd name="connsiteX6330" fmla="*/ 2078880 w 6331249"/>
              <a:gd name="connsiteY6330" fmla="*/ 2888138 h 6286576"/>
              <a:gd name="connsiteX6331" fmla="*/ 2183021 w 6331249"/>
              <a:gd name="connsiteY6331" fmla="*/ 2783288 h 6286576"/>
              <a:gd name="connsiteX6332" fmla="*/ 2223237 w 6331249"/>
              <a:gd name="connsiteY6332" fmla="*/ 2752833 h 6286576"/>
              <a:gd name="connsiteX6333" fmla="*/ 2123744 w 6331249"/>
              <a:gd name="connsiteY6333" fmla="*/ 2768409 h 6286576"/>
              <a:gd name="connsiteX6334" fmla="*/ 2010769 w 6331249"/>
              <a:gd name="connsiteY6334" fmla="*/ 2862797 h 6286576"/>
              <a:gd name="connsiteX6335" fmla="*/ 1926619 w 6331249"/>
              <a:gd name="connsiteY6335" fmla="*/ 2938819 h 6286576"/>
              <a:gd name="connsiteX6336" fmla="*/ 1926619 w 6331249"/>
              <a:gd name="connsiteY6336" fmla="*/ 2938819 h 6286576"/>
              <a:gd name="connsiteX6337" fmla="*/ 1758319 w 6331249"/>
              <a:gd name="connsiteY6337" fmla="*/ 2996708 h 6286576"/>
              <a:gd name="connsiteX6338" fmla="*/ 1727169 w 6331249"/>
              <a:gd name="connsiteY6338" fmla="*/ 2996708 h 6286576"/>
              <a:gd name="connsiteX6339" fmla="*/ 1697647 w 6331249"/>
              <a:gd name="connsiteY6339" fmla="*/ 2993686 h 6286576"/>
              <a:gd name="connsiteX6340" fmla="*/ 1697647 w 6331249"/>
              <a:gd name="connsiteY6340" fmla="*/ 2993686 h 6286576"/>
              <a:gd name="connsiteX6341" fmla="*/ 1567470 w 6331249"/>
              <a:gd name="connsiteY6341" fmla="*/ 2900692 h 6286576"/>
              <a:gd name="connsiteX6342" fmla="*/ 1563053 w 6331249"/>
              <a:gd name="connsiteY6342" fmla="*/ 2892323 h 6286576"/>
              <a:gd name="connsiteX6343" fmla="*/ 1474719 w 6331249"/>
              <a:gd name="connsiteY6343" fmla="*/ 2841874 h 6286576"/>
              <a:gd name="connsiteX6344" fmla="*/ 1418929 w 6331249"/>
              <a:gd name="connsiteY6344" fmla="*/ 2736327 h 6286576"/>
              <a:gd name="connsiteX6345" fmla="*/ 1542597 w 6331249"/>
              <a:gd name="connsiteY6345" fmla="*/ 2614273 h 6286576"/>
              <a:gd name="connsiteX6346" fmla="*/ 1620238 w 6331249"/>
              <a:gd name="connsiteY6346" fmla="*/ 2567776 h 6286576"/>
              <a:gd name="connsiteX6347" fmla="*/ 1620238 w 6331249"/>
              <a:gd name="connsiteY6347" fmla="*/ 2567776 h 6286576"/>
              <a:gd name="connsiteX6348" fmla="*/ 1672077 w 6331249"/>
              <a:gd name="connsiteY6348" fmla="*/ 2525464 h 6286576"/>
              <a:gd name="connsiteX6349" fmla="*/ 1818061 w 6331249"/>
              <a:gd name="connsiteY6349" fmla="*/ 2415035 h 6286576"/>
              <a:gd name="connsiteX6350" fmla="*/ 1705783 w 6331249"/>
              <a:gd name="connsiteY6350" fmla="*/ 2427589 h 6286576"/>
              <a:gd name="connsiteX6351" fmla="*/ 1664638 w 6331249"/>
              <a:gd name="connsiteY6351" fmla="*/ 2464321 h 6286576"/>
              <a:gd name="connsiteX6352" fmla="*/ 1432179 w 6331249"/>
              <a:gd name="connsiteY6352" fmla="*/ 2608926 h 6286576"/>
              <a:gd name="connsiteX6353" fmla="*/ 1432179 w 6331249"/>
              <a:gd name="connsiteY6353" fmla="*/ 2608926 h 6286576"/>
              <a:gd name="connsiteX6354" fmla="*/ 1278756 w 6331249"/>
              <a:gd name="connsiteY6354" fmla="*/ 2574984 h 6286576"/>
              <a:gd name="connsiteX6355" fmla="*/ 1205532 w 6331249"/>
              <a:gd name="connsiteY6355" fmla="*/ 2493149 h 6286576"/>
              <a:gd name="connsiteX6356" fmla="*/ 1205532 w 6331249"/>
              <a:gd name="connsiteY6356" fmla="*/ 2493149 h 6286576"/>
              <a:gd name="connsiteX6357" fmla="*/ 1189260 w 6331249"/>
              <a:gd name="connsiteY6357" fmla="*/ 2476178 h 6286576"/>
              <a:gd name="connsiteX6358" fmla="*/ 1189260 w 6331249"/>
              <a:gd name="connsiteY6358" fmla="*/ 2476178 h 6286576"/>
              <a:gd name="connsiteX6359" fmla="*/ 1160202 w 6331249"/>
              <a:gd name="connsiteY6359" fmla="*/ 2445955 h 6286576"/>
              <a:gd name="connsiteX6360" fmla="*/ 1091859 w 6331249"/>
              <a:gd name="connsiteY6360" fmla="*/ 2310650 h 6286576"/>
              <a:gd name="connsiteX6361" fmla="*/ 1267133 w 6331249"/>
              <a:gd name="connsiteY6361" fmla="*/ 2175810 h 6286576"/>
              <a:gd name="connsiteX6362" fmla="*/ 1362442 w 6331249"/>
              <a:gd name="connsiteY6362" fmla="*/ 2124896 h 6286576"/>
              <a:gd name="connsiteX6363" fmla="*/ 1362442 w 6331249"/>
              <a:gd name="connsiteY6363" fmla="*/ 2124896 h 6286576"/>
              <a:gd name="connsiteX6364" fmla="*/ 1418464 w 6331249"/>
              <a:gd name="connsiteY6364" fmla="*/ 2086769 h 6286576"/>
              <a:gd name="connsiteX6365" fmla="*/ 1576536 w 6331249"/>
              <a:gd name="connsiteY6365" fmla="*/ 1989126 h 6286576"/>
              <a:gd name="connsiteX6366" fmla="*/ 1576536 w 6331249"/>
              <a:gd name="connsiteY6366" fmla="*/ 1989126 h 6286576"/>
              <a:gd name="connsiteX6367" fmla="*/ 1678353 w 6331249"/>
              <a:gd name="connsiteY6367" fmla="*/ 1965878 h 6286576"/>
              <a:gd name="connsiteX6368" fmla="*/ 1718801 w 6331249"/>
              <a:gd name="connsiteY6368" fmla="*/ 1961693 h 6286576"/>
              <a:gd name="connsiteX6369" fmla="*/ 1707643 w 6331249"/>
              <a:gd name="connsiteY6369" fmla="*/ 1959135 h 6286576"/>
              <a:gd name="connsiteX6370" fmla="*/ 1531207 w 6331249"/>
              <a:gd name="connsiteY6370" fmla="*/ 1950069 h 6286576"/>
              <a:gd name="connsiteX6371" fmla="*/ 1531207 w 6331249"/>
              <a:gd name="connsiteY6371" fmla="*/ 1950069 h 6286576"/>
              <a:gd name="connsiteX6372" fmla="*/ 1411723 w 6331249"/>
              <a:gd name="connsiteY6372" fmla="*/ 2025393 h 6286576"/>
              <a:gd name="connsiteX6373" fmla="*/ 1273410 w 6331249"/>
              <a:gd name="connsiteY6373" fmla="*/ 2110250 h 6286576"/>
              <a:gd name="connsiteX6374" fmla="*/ 1273410 w 6331249"/>
              <a:gd name="connsiteY6374" fmla="*/ 2110250 h 6286576"/>
              <a:gd name="connsiteX6375" fmla="*/ 1238541 w 6331249"/>
              <a:gd name="connsiteY6375" fmla="*/ 2124431 h 6286576"/>
              <a:gd name="connsiteX6376" fmla="*/ 1080701 w 6331249"/>
              <a:gd name="connsiteY6376" fmla="*/ 2154189 h 6286576"/>
              <a:gd name="connsiteX6377" fmla="*/ 972375 w 6331249"/>
              <a:gd name="connsiteY6377" fmla="*/ 2079097 h 6286576"/>
              <a:gd name="connsiteX6378" fmla="*/ 684824 w 6331249"/>
              <a:gd name="connsiteY6378" fmla="*/ 2314370 h 6286576"/>
              <a:gd name="connsiteX6379" fmla="*/ 412150 w 6331249"/>
              <a:gd name="connsiteY6379" fmla="*/ 2635429 h 6286576"/>
              <a:gd name="connsiteX6380" fmla="*/ 412150 w 6331249"/>
              <a:gd name="connsiteY6380" fmla="*/ 2635429 h 6286576"/>
              <a:gd name="connsiteX6381" fmla="*/ 374026 w 6331249"/>
              <a:gd name="connsiteY6381" fmla="*/ 2683088 h 6286576"/>
              <a:gd name="connsiteX6382" fmla="*/ 338925 w 6331249"/>
              <a:gd name="connsiteY6382" fmla="*/ 2734234 h 6286576"/>
              <a:gd name="connsiteX6383" fmla="*/ 192708 w 6331249"/>
              <a:gd name="connsiteY6383" fmla="*/ 2989966 h 6286576"/>
              <a:gd name="connsiteX6384" fmla="*/ 192708 w 6331249"/>
              <a:gd name="connsiteY6384" fmla="*/ 2989966 h 6286576"/>
              <a:gd name="connsiteX6385" fmla="*/ 174809 w 6331249"/>
              <a:gd name="connsiteY6385" fmla="*/ 3030883 h 6286576"/>
              <a:gd name="connsiteX6386" fmla="*/ 151563 w 6331249"/>
              <a:gd name="connsiteY6386" fmla="*/ 3093188 h 6286576"/>
              <a:gd name="connsiteX6387" fmla="*/ 37193 w 6331249"/>
              <a:gd name="connsiteY6387" fmla="*/ 3533511 h 6286576"/>
              <a:gd name="connsiteX6388" fmla="*/ 43005 w 6331249"/>
              <a:gd name="connsiteY6388" fmla="*/ 3645103 h 6286576"/>
              <a:gd name="connsiteX6389" fmla="*/ 55325 w 6331249"/>
              <a:gd name="connsiteY6389" fmla="*/ 3663237 h 6286576"/>
              <a:gd name="connsiteX6390" fmla="*/ 70435 w 6331249"/>
              <a:gd name="connsiteY6390" fmla="*/ 3663237 h 6286576"/>
              <a:gd name="connsiteX6391" fmla="*/ 108093 w 6331249"/>
              <a:gd name="connsiteY6391" fmla="*/ 3627434 h 6286576"/>
              <a:gd name="connsiteX6392" fmla="*/ 108093 w 6331249"/>
              <a:gd name="connsiteY6392" fmla="*/ 3627434 h 6286576"/>
              <a:gd name="connsiteX6393" fmla="*/ 231064 w 6331249"/>
              <a:gd name="connsiteY6393" fmla="*/ 3434938 h 6286576"/>
              <a:gd name="connsiteX6394" fmla="*/ 329162 w 6331249"/>
              <a:gd name="connsiteY6394" fmla="*/ 3277315 h 6286576"/>
              <a:gd name="connsiteX6395" fmla="*/ 329162 w 6331249"/>
              <a:gd name="connsiteY6395" fmla="*/ 3277315 h 6286576"/>
              <a:gd name="connsiteX6396" fmla="*/ 416566 w 6331249"/>
              <a:gd name="connsiteY6396" fmla="*/ 3142707 h 6286576"/>
              <a:gd name="connsiteX6397" fmla="*/ 758281 w 6331249"/>
              <a:gd name="connsiteY6397" fmla="*/ 2684018 h 6286576"/>
              <a:gd name="connsiteX6398" fmla="*/ 797334 w 6331249"/>
              <a:gd name="connsiteY6398" fmla="*/ 2644728 h 6286576"/>
              <a:gd name="connsiteX6399" fmla="*/ 1010266 w 6331249"/>
              <a:gd name="connsiteY6399" fmla="*/ 2490360 h 6286576"/>
              <a:gd name="connsiteX6400" fmla="*/ 1035139 w 6331249"/>
              <a:gd name="connsiteY6400" fmla="*/ 2488267 h 6286576"/>
              <a:gd name="connsiteX6401" fmla="*/ 1035139 w 6331249"/>
              <a:gd name="connsiteY6401" fmla="*/ 2488267 h 6286576"/>
              <a:gd name="connsiteX6402" fmla="*/ 1051644 w 6331249"/>
              <a:gd name="connsiteY6402" fmla="*/ 2484083 h 6286576"/>
              <a:gd name="connsiteX6403" fmla="*/ 1070473 w 6331249"/>
              <a:gd name="connsiteY6403" fmla="*/ 2484083 h 6286576"/>
              <a:gd name="connsiteX6404" fmla="*/ 1090697 w 6331249"/>
              <a:gd name="connsiteY6404" fmla="*/ 2490127 h 6286576"/>
              <a:gd name="connsiteX6405" fmla="*/ 1108131 w 6331249"/>
              <a:gd name="connsiteY6405" fmla="*/ 2503611 h 6286576"/>
              <a:gd name="connsiteX6406" fmla="*/ 1119522 w 6331249"/>
              <a:gd name="connsiteY6406" fmla="*/ 2521977 h 6286576"/>
              <a:gd name="connsiteX6407" fmla="*/ 1121846 w 6331249"/>
              <a:gd name="connsiteY6407" fmla="*/ 2532439 h 6286576"/>
              <a:gd name="connsiteX6408" fmla="*/ 1172522 w 6331249"/>
              <a:gd name="connsiteY6408" fmla="*/ 2617063 h 6286576"/>
              <a:gd name="connsiteX6409" fmla="*/ 1174382 w 6331249"/>
              <a:gd name="connsiteY6409" fmla="*/ 2621247 h 6286576"/>
              <a:gd name="connsiteX6410" fmla="*/ 1171360 w 6331249"/>
              <a:gd name="connsiteY6410" fmla="*/ 2624735 h 6286576"/>
              <a:gd name="connsiteX6411" fmla="*/ 1171360 w 6331249"/>
              <a:gd name="connsiteY6411" fmla="*/ 2624735 h 6286576"/>
              <a:gd name="connsiteX6412" fmla="*/ 1060477 w 6331249"/>
              <a:gd name="connsiteY6412" fmla="*/ 2749113 h 6286576"/>
              <a:gd name="connsiteX6413" fmla="*/ 680640 w 6331249"/>
              <a:gd name="connsiteY6413" fmla="*/ 3197108 h 6286576"/>
              <a:gd name="connsiteX6414" fmla="*/ 680640 w 6331249"/>
              <a:gd name="connsiteY6414" fmla="*/ 3197108 h 6286576"/>
              <a:gd name="connsiteX6415" fmla="*/ 504901 w 6331249"/>
              <a:gd name="connsiteY6415" fmla="*/ 3441216 h 6286576"/>
              <a:gd name="connsiteX6416" fmla="*/ 410057 w 6331249"/>
              <a:gd name="connsiteY6416" fmla="*/ 3575126 h 6286576"/>
              <a:gd name="connsiteX6417" fmla="*/ 386812 w 6331249"/>
              <a:gd name="connsiteY6417" fmla="*/ 3606976 h 6286576"/>
              <a:gd name="connsiteX6418" fmla="*/ 247336 w 6331249"/>
              <a:gd name="connsiteY6418" fmla="*/ 3782501 h 6286576"/>
              <a:gd name="connsiteX6419" fmla="*/ 148774 w 6331249"/>
              <a:gd name="connsiteY6419" fmla="*/ 3908507 h 6286576"/>
              <a:gd name="connsiteX6420" fmla="*/ 261051 w 6331249"/>
              <a:gd name="connsiteY6420" fmla="*/ 3942914 h 6286576"/>
              <a:gd name="connsiteX6421" fmla="*/ 592073 w 6331249"/>
              <a:gd name="connsiteY6421" fmla="*/ 3737166 h 6286576"/>
              <a:gd name="connsiteX6422" fmla="*/ 631823 w 6331249"/>
              <a:gd name="connsiteY6422" fmla="*/ 3693460 h 6286576"/>
              <a:gd name="connsiteX6423" fmla="*/ 790360 w 6331249"/>
              <a:gd name="connsiteY6423" fmla="*/ 3507473 h 6286576"/>
              <a:gd name="connsiteX6424" fmla="*/ 942621 w 6331249"/>
              <a:gd name="connsiteY6424" fmla="*/ 3313582 h 6286576"/>
              <a:gd name="connsiteX6425" fmla="*/ 1058850 w 6331249"/>
              <a:gd name="connsiteY6425" fmla="*/ 3168513 h 6286576"/>
              <a:gd name="connsiteX6426" fmla="*/ 1158807 w 6331249"/>
              <a:gd name="connsiteY6426" fmla="*/ 3053433 h 6286576"/>
              <a:gd name="connsiteX6427" fmla="*/ 1200882 w 6331249"/>
              <a:gd name="connsiteY6427" fmla="*/ 3005542 h 6286576"/>
              <a:gd name="connsiteX6428" fmla="*/ 1333616 w 6331249"/>
              <a:gd name="connsiteY6428" fmla="*/ 2889300 h 6286576"/>
              <a:gd name="connsiteX6429" fmla="*/ 1385687 w 6331249"/>
              <a:gd name="connsiteY6429" fmla="*/ 2878839 h 6286576"/>
              <a:gd name="connsiteX6430" fmla="*/ 1405214 w 6331249"/>
              <a:gd name="connsiteY6430" fmla="*/ 2880931 h 6286576"/>
              <a:gd name="connsiteX6431" fmla="*/ 1406609 w 6331249"/>
              <a:gd name="connsiteY6431" fmla="*/ 2880931 h 6286576"/>
              <a:gd name="connsiteX6432" fmla="*/ 1412885 w 6331249"/>
              <a:gd name="connsiteY6432" fmla="*/ 2880931 h 6286576"/>
              <a:gd name="connsiteX6433" fmla="*/ 1419161 w 6331249"/>
              <a:gd name="connsiteY6433" fmla="*/ 2880931 h 6286576"/>
              <a:gd name="connsiteX6434" fmla="*/ 1425438 w 6331249"/>
              <a:gd name="connsiteY6434" fmla="*/ 2880931 h 6286576"/>
              <a:gd name="connsiteX6435" fmla="*/ 1431482 w 6331249"/>
              <a:gd name="connsiteY6435" fmla="*/ 2880931 h 6286576"/>
              <a:gd name="connsiteX6436" fmla="*/ 1437526 w 6331249"/>
              <a:gd name="connsiteY6436" fmla="*/ 2880931 h 6286576"/>
              <a:gd name="connsiteX6437" fmla="*/ 1443337 w 6331249"/>
              <a:gd name="connsiteY6437" fmla="*/ 2882559 h 6286576"/>
              <a:gd name="connsiteX6438" fmla="*/ 1449149 w 6331249"/>
              <a:gd name="connsiteY6438" fmla="*/ 2884419 h 6286576"/>
              <a:gd name="connsiteX6439" fmla="*/ 1454728 w 6331249"/>
              <a:gd name="connsiteY6439" fmla="*/ 2886743 h 6286576"/>
              <a:gd name="connsiteX6440" fmla="*/ 1461701 w 6331249"/>
              <a:gd name="connsiteY6440" fmla="*/ 2891160 h 6286576"/>
              <a:gd name="connsiteX6441" fmla="*/ 1467048 w 6331249"/>
              <a:gd name="connsiteY6441" fmla="*/ 2894415 h 6286576"/>
              <a:gd name="connsiteX6442" fmla="*/ 1472394 w 6331249"/>
              <a:gd name="connsiteY6442" fmla="*/ 2898135 h 6286576"/>
              <a:gd name="connsiteX6443" fmla="*/ 1477509 w 6331249"/>
              <a:gd name="connsiteY6443" fmla="*/ 2902552 h 6286576"/>
              <a:gd name="connsiteX6444" fmla="*/ 1482390 w 6331249"/>
              <a:gd name="connsiteY6444" fmla="*/ 2907667 h 6286576"/>
              <a:gd name="connsiteX6445" fmla="*/ 1484947 w 6331249"/>
              <a:gd name="connsiteY6445" fmla="*/ 2913246 h 6286576"/>
              <a:gd name="connsiteX6446" fmla="*/ 1488899 w 6331249"/>
              <a:gd name="connsiteY6446" fmla="*/ 2919756 h 6286576"/>
              <a:gd name="connsiteX6447" fmla="*/ 1488899 w 6331249"/>
              <a:gd name="connsiteY6447" fmla="*/ 2922313 h 6286576"/>
              <a:gd name="connsiteX6448" fmla="*/ 1518421 w 6331249"/>
              <a:gd name="connsiteY6448" fmla="*/ 2959278 h 6286576"/>
              <a:gd name="connsiteX6449" fmla="*/ 1525163 w 6331249"/>
              <a:gd name="connsiteY6449" fmla="*/ 2988106 h 6286576"/>
              <a:gd name="connsiteX6450" fmla="*/ 1525163 w 6331249"/>
              <a:gd name="connsiteY6450" fmla="*/ 2989733 h 6286576"/>
              <a:gd name="connsiteX6451" fmla="*/ 1525163 w 6331249"/>
              <a:gd name="connsiteY6451" fmla="*/ 2991128 h 6286576"/>
              <a:gd name="connsiteX6452" fmla="*/ 1525163 w 6331249"/>
              <a:gd name="connsiteY6452" fmla="*/ 2991128 h 6286576"/>
              <a:gd name="connsiteX6453" fmla="*/ 1423811 w 6331249"/>
              <a:gd name="connsiteY6453" fmla="*/ 3124806 h 6286576"/>
              <a:gd name="connsiteX6454" fmla="*/ 1330827 w 6331249"/>
              <a:gd name="connsiteY6454" fmla="*/ 3235701 h 6286576"/>
              <a:gd name="connsiteX6455" fmla="*/ 1330827 w 6331249"/>
              <a:gd name="connsiteY6455" fmla="*/ 3235701 h 6286576"/>
              <a:gd name="connsiteX6456" fmla="*/ 1237844 w 6331249"/>
              <a:gd name="connsiteY6456" fmla="*/ 3351942 h 6286576"/>
              <a:gd name="connsiteX6457" fmla="*/ 1070706 w 6331249"/>
              <a:gd name="connsiteY6457" fmla="*/ 3567454 h 6286576"/>
              <a:gd name="connsiteX6458" fmla="*/ 1070706 w 6331249"/>
              <a:gd name="connsiteY6458" fmla="*/ 3567454 h 6286576"/>
              <a:gd name="connsiteX6459" fmla="*/ 991205 w 6331249"/>
              <a:gd name="connsiteY6459" fmla="*/ 3675791 h 6286576"/>
              <a:gd name="connsiteX6460" fmla="*/ 909844 w 6331249"/>
              <a:gd name="connsiteY6460" fmla="*/ 3777154 h 6286576"/>
              <a:gd name="connsiteX6461" fmla="*/ 555112 w 6331249"/>
              <a:gd name="connsiteY6461" fmla="*/ 4100073 h 6286576"/>
              <a:gd name="connsiteX6462" fmla="*/ 471659 w 6331249"/>
              <a:gd name="connsiteY6462" fmla="*/ 4146569 h 6286576"/>
              <a:gd name="connsiteX6463" fmla="*/ 469102 w 6331249"/>
              <a:gd name="connsiteY6463" fmla="*/ 4161448 h 6286576"/>
              <a:gd name="connsiteX6464" fmla="*/ 493743 w 6331249"/>
              <a:gd name="connsiteY6464" fmla="*/ 4176095 h 6286576"/>
              <a:gd name="connsiteX6465" fmla="*/ 671806 w 6331249"/>
              <a:gd name="connsiteY6465" fmla="*/ 4191903 h 6286576"/>
              <a:gd name="connsiteX6466" fmla="*/ 671806 w 6331249"/>
              <a:gd name="connsiteY6466" fmla="*/ 4191903 h 6286576"/>
              <a:gd name="connsiteX6467" fmla="*/ 702956 w 6331249"/>
              <a:gd name="connsiteY6467" fmla="*/ 4187021 h 6286576"/>
              <a:gd name="connsiteX6468" fmla="*/ 742474 w 6331249"/>
              <a:gd name="connsiteY6468" fmla="*/ 4174932 h 6286576"/>
              <a:gd name="connsiteX6469" fmla="*/ 1002130 w 6331249"/>
              <a:gd name="connsiteY6469" fmla="*/ 4005220 h 6286576"/>
              <a:gd name="connsiteX6470" fmla="*/ 1206229 w 6331249"/>
              <a:gd name="connsiteY6470" fmla="*/ 3777851 h 6286576"/>
              <a:gd name="connsiteX6471" fmla="*/ 1368950 w 6331249"/>
              <a:gd name="connsiteY6471" fmla="*/ 3572568 h 6286576"/>
              <a:gd name="connsiteX6472" fmla="*/ 1387779 w 6331249"/>
              <a:gd name="connsiteY6472" fmla="*/ 3547693 h 6286576"/>
              <a:gd name="connsiteX6473" fmla="*/ 1641160 w 6331249"/>
              <a:gd name="connsiteY6473" fmla="*/ 3245465 h 6286576"/>
              <a:gd name="connsiteX6474" fmla="*/ 1716244 w 6331249"/>
              <a:gd name="connsiteY6474" fmla="*/ 3198968 h 6286576"/>
              <a:gd name="connsiteX6475" fmla="*/ 1805276 w 6331249"/>
              <a:gd name="connsiteY6475" fmla="*/ 3193854 h 6286576"/>
              <a:gd name="connsiteX6476" fmla="*/ 1910347 w 6331249"/>
              <a:gd name="connsiteY6476" fmla="*/ 3288707 h 6286576"/>
              <a:gd name="connsiteX6477" fmla="*/ 1910347 w 6331249"/>
              <a:gd name="connsiteY6477" fmla="*/ 3292194 h 6286576"/>
              <a:gd name="connsiteX6478" fmla="*/ 1908487 w 6331249"/>
              <a:gd name="connsiteY6478" fmla="*/ 3295216 h 6286576"/>
              <a:gd name="connsiteX6479" fmla="*/ 1908487 w 6331249"/>
              <a:gd name="connsiteY6479" fmla="*/ 3295216 h 6286576"/>
              <a:gd name="connsiteX6480" fmla="*/ 1534461 w 6331249"/>
              <a:gd name="connsiteY6480" fmla="*/ 3767389 h 6286576"/>
              <a:gd name="connsiteX6481" fmla="*/ 1476579 w 6331249"/>
              <a:gd name="connsiteY6481" fmla="*/ 3837134 h 6286576"/>
              <a:gd name="connsiteX6482" fmla="*/ 1476579 w 6331249"/>
              <a:gd name="connsiteY6482" fmla="*/ 3837134 h 6286576"/>
              <a:gd name="connsiteX6483" fmla="*/ 1379643 w 6331249"/>
              <a:gd name="connsiteY6483" fmla="*/ 3959653 h 6286576"/>
              <a:gd name="connsiteX6484" fmla="*/ 1277826 w 6331249"/>
              <a:gd name="connsiteY6484" fmla="*/ 4085194 h 6286576"/>
              <a:gd name="connsiteX6485" fmla="*/ 1031652 w 6331249"/>
              <a:gd name="connsiteY6485" fmla="*/ 4288617 h 6286576"/>
              <a:gd name="connsiteX6486" fmla="*/ 996784 w 6331249"/>
              <a:gd name="connsiteY6486" fmla="*/ 4308145 h 6286576"/>
              <a:gd name="connsiteX6487" fmla="*/ 954244 w 6331249"/>
              <a:gd name="connsiteY6487" fmla="*/ 4342785 h 6286576"/>
              <a:gd name="connsiteX6488" fmla="*/ 954244 w 6331249"/>
              <a:gd name="connsiteY6488" fmla="*/ 4356502 h 6286576"/>
              <a:gd name="connsiteX6489" fmla="*/ 967959 w 6331249"/>
              <a:gd name="connsiteY6489" fmla="*/ 4368823 h 6286576"/>
              <a:gd name="connsiteX6490" fmla="*/ 1065591 w 6331249"/>
              <a:gd name="connsiteY6490" fmla="*/ 4379750 h 6286576"/>
              <a:gd name="connsiteX6491" fmla="*/ 1083026 w 6331249"/>
              <a:gd name="connsiteY6491" fmla="*/ 4378355 h 6286576"/>
              <a:gd name="connsiteX6492" fmla="*/ 1429157 w 6331249"/>
              <a:gd name="connsiteY6492" fmla="*/ 4256767 h 6286576"/>
              <a:gd name="connsiteX6493" fmla="*/ 1429157 w 6331249"/>
              <a:gd name="connsiteY6493" fmla="*/ 4256767 h 6286576"/>
              <a:gd name="connsiteX6494" fmla="*/ 1885939 w 6331249"/>
              <a:gd name="connsiteY6494" fmla="*/ 3728100 h 6286576"/>
              <a:gd name="connsiteX6495" fmla="*/ 1980085 w 6331249"/>
              <a:gd name="connsiteY6495" fmla="*/ 3597677 h 6286576"/>
              <a:gd name="connsiteX6496" fmla="*/ 2119560 w 6331249"/>
              <a:gd name="connsiteY6496" fmla="*/ 3427266 h 6286576"/>
              <a:gd name="connsiteX6497" fmla="*/ 2228583 w 6331249"/>
              <a:gd name="connsiteY6497" fmla="*/ 3361241 h 6286576"/>
              <a:gd name="connsiteX6498" fmla="*/ 2285303 w 6331249"/>
              <a:gd name="connsiteY6498" fmla="*/ 3372865 h 6286576"/>
              <a:gd name="connsiteX6499" fmla="*/ 2301808 w 6331249"/>
              <a:gd name="connsiteY6499" fmla="*/ 3378212 h 6286576"/>
              <a:gd name="connsiteX6500" fmla="*/ 2317847 w 6331249"/>
              <a:gd name="connsiteY6500" fmla="*/ 3389139 h 6286576"/>
              <a:gd name="connsiteX6501" fmla="*/ 2328076 w 6331249"/>
              <a:gd name="connsiteY6501" fmla="*/ 3400066 h 6286576"/>
              <a:gd name="connsiteX6502" fmla="*/ 2335979 w 6331249"/>
              <a:gd name="connsiteY6502" fmla="*/ 3411225 h 6286576"/>
              <a:gd name="connsiteX6503" fmla="*/ 2342023 w 6331249"/>
              <a:gd name="connsiteY6503" fmla="*/ 3423082 h 6286576"/>
              <a:gd name="connsiteX6504" fmla="*/ 2346207 w 6331249"/>
              <a:gd name="connsiteY6504" fmla="*/ 3435171 h 6286576"/>
              <a:gd name="connsiteX6505" fmla="*/ 2348765 w 6331249"/>
              <a:gd name="connsiteY6505" fmla="*/ 3447493 h 6286576"/>
              <a:gd name="connsiteX6506" fmla="*/ 2350159 w 6331249"/>
              <a:gd name="connsiteY6506" fmla="*/ 3459582 h 6286576"/>
              <a:gd name="connsiteX6507" fmla="*/ 2350159 w 6331249"/>
              <a:gd name="connsiteY6507" fmla="*/ 3471671 h 6286576"/>
              <a:gd name="connsiteX6508" fmla="*/ 2350159 w 6331249"/>
              <a:gd name="connsiteY6508" fmla="*/ 3483527 h 6286576"/>
              <a:gd name="connsiteX6509" fmla="*/ 2348532 w 6331249"/>
              <a:gd name="connsiteY6509" fmla="*/ 3495384 h 6286576"/>
              <a:gd name="connsiteX6510" fmla="*/ 2346207 w 6331249"/>
              <a:gd name="connsiteY6510" fmla="*/ 3507008 h 6286576"/>
              <a:gd name="connsiteX6511" fmla="*/ 2343418 w 6331249"/>
              <a:gd name="connsiteY6511" fmla="*/ 3518632 h 6286576"/>
              <a:gd name="connsiteX6512" fmla="*/ 2339931 w 6331249"/>
              <a:gd name="connsiteY6512" fmla="*/ 3530257 h 6286576"/>
              <a:gd name="connsiteX6513" fmla="*/ 2335979 w 6331249"/>
              <a:gd name="connsiteY6513" fmla="*/ 3541648 h 6286576"/>
              <a:gd name="connsiteX6514" fmla="*/ 2331795 w 6331249"/>
              <a:gd name="connsiteY6514" fmla="*/ 3553040 h 6286576"/>
              <a:gd name="connsiteX6515" fmla="*/ 2327146 w 6331249"/>
              <a:gd name="connsiteY6515" fmla="*/ 3564432 h 6286576"/>
              <a:gd name="connsiteX6516" fmla="*/ 2322264 w 6331249"/>
              <a:gd name="connsiteY6516" fmla="*/ 3575823 h 6286576"/>
              <a:gd name="connsiteX6517" fmla="*/ 2317150 w 6331249"/>
              <a:gd name="connsiteY6517" fmla="*/ 3586983 h 6286576"/>
              <a:gd name="connsiteX6518" fmla="*/ 2311803 w 6331249"/>
              <a:gd name="connsiteY6518" fmla="*/ 3598142 h 6286576"/>
              <a:gd name="connsiteX6519" fmla="*/ 2306457 w 6331249"/>
              <a:gd name="connsiteY6519" fmla="*/ 3609068 h 6286576"/>
              <a:gd name="connsiteX6520" fmla="*/ 2301110 w 6331249"/>
              <a:gd name="connsiteY6520" fmla="*/ 3619762 h 6286576"/>
              <a:gd name="connsiteX6521" fmla="*/ 2295531 w 6331249"/>
              <a:gd name="connsiteY6521" fmla="*/ 3630224 h 6286576"/>
              <a:gd name="connsiteX6522" fmla="*/ 2289952 w 6331249"/>
              <a:gd name="connsiteY6522" fmla="*/ 3640453 h 6286576"/>
              <a:gd name="connsiteX6523" fmla="*/ 2289952 w 6331249"/>
              <a:gd name="connsiteY6523" fmla="*/ 3641849 h 6286576"/>
              <a:gd name="connsiteX6524" fmla="*/ 2441748 w 6331249"/>
              <a:gd name="connsiteY6524" fmla="*/ 3623715 h 6286576"/>
              <a:gd name="connsiteX6525" fmla="*/ 2595403 w 6331249"/>
              <a:gd name="connsiteY6525" fmla="*/ 3503754 h 6286576"/>
              <a:gd name="connsiteX6526" fmla="*/ 2599355 w 6331249"/>
              <a:gd name="connsiteY6526" fmla="*/ 3496314 h 6286576"/>
              <a:gd name="connsiteX6527" fmla="*/ 2606096 w 6331249"/>
              <a:gd name="connsiteY6527" fmla="*/ 3501429 h 6286576"/>
              <a:gd name="connsiteX6528" fmla="*/ 2606096 w 6331249"/>
              <a:gd name="connsiteY6528" fmla="*/ 3501429 h 6286576"/>
              <a:gd name="connsiteX6529" fmla="*/ 2663979 w 6331249"/>
              <a:gd name="connsiteY6529" fmla="*/ 3537464 h 6286576"/>
              <a:gd name="connsiteX6530" fmla="*/ 2719769 w 6331249"/>
              <a:gd name="connsiteY6530" fmla="*/ 3556295 h 6286576"/>
              <a:gd name="connsiteX6531" fmla="*/ 2962921 w 6331249"/>
              <a:gd name="connsiteY6531" fmla="*/ 3451677 h 6286576"/>
              <a:gd name="connsiteX6532" fmla="*/ 2973614 w 6331249"/>
              <a:gd name="connsiteY6532" fmla="*/ 3439356 h 6286576"/>
              <a:gd name="connsiteX6533" fmla="*/ 2975706 w 6331249"/>
              <a:gd name="connsiteY6533" fmla="*/ 3455629 h 6286576"/>
              <a:gd name="connsiteX6534" fmla="*/ 3079150 w 6331249"/>
              <a:gd name="connsiteY6534" fmla="*/ 3635339 h 6286576"/>
              <a:gd name="connsiteX6535" fmla="*/ 3166787 w 6331249"/>
              <a:gd name="connsiteY6535" fmla="*/ 3746466 h 6286576"/>
              <a:gd name="connsiteX6536" fmla="*/ 3166787 w 6331249"/>
              <a:gd name="connsiteY6536" fmla="*/ 3746466 h 6286576"/>
              <a:gd name="connsiteX6537" fmla="*/ 3165160 w 6331249"/>
              <a:gd name="connsiteY6537" fmla="*/ 3471903 h 6286576"/>
              <a:gd name="connsiteX6538" fmla="*/ 3165160 w 6331249"/>
              <a:gd name="connsiteY6538" fmla="*/ 3471903 h 6286576"/>
              <a:gd name="connsiteX6539" fmla="*/ 3167717 w 6331249"/>
              <a:gd name="connsiteY6539" fmla="*/ 3467486 h 6286576"/>
              <a:gd name="connsiteX6540" fmla="*/ 3196542 w 6331249"/>
              <a:gd name="connsiteY6540" fmla="*/ 3428894 h 6286576"/>
              <a:gd name="connsiteX6541" fmla="*/ 3252797 w 6331249"/>
              <a:gd name="connsiteY6541" fmla="*/ 3382397 h 6286576"/>
              <a:gd name="connsiteX6542" fmla="*/ 3309284 w 6331249"/>
              <a:gd name="connsiteY6542" fmla="*/ 3320557 h 6286576"/>
              <a:gd name="connsiteX6543" fmla="*/ 3299289 w 6331249"/>
              <a:gd name="connsiteY6543" fmla="*/ 3304515 h 6286576"/>
              <a:gd name="connsiteX6544" fmla="*/ 3254424 w 6331249"/>
              <a:gd name="connsiteY6544" fmla="*/ 3347060 h 6286576"/>
              <a:gd name="connsiteX6545" fmla="*/ 3214906 w 6331249"/>
              <a:gd name="connsiteY6545" fmla="*/ 3375190 h 6286576"/>
              <a:gd name="connsiteX6546" fmla="*/ 3188406 w 6331249"/>
              <a:gd name="connsiteY6546" fmla="*/ 3401926 h 6286576"/>
              <a:gd name="connsiteX6547" fmla="*/ 3171669 w 6331249"/>
              <a:gd name="connsiteY6547" fmla="*/ 3434938 h 6286576"/>
              <a:gd name="connsiteX6548" fmla="*/ 3164928 w 6331249"/>
              <a:gd name="connsiteY6548" fmla="*/ 3451677 h 6286576"/>
              <a:gd name="connsiteX6549" fmla="*/ 3158186 w 6331249"/>
              <a:gd name="connsiteY6549" fmla="*/ 3434938 h 6286576"/>
              <a:gd name="connsiteX6550" fmla="*/ 3141449 w 6331249"/>
              <a:gd name="connsiteY6550" fmla="*/ 3401926 h 6286576"/>
              <a:gd name="connsiteX6551" fmla="*/ 3114949 w 6331249"/>
              <a:gd name="connsiteY6551" fmla="*/ 3375190 h 6286576"/>
              <a:gd name="connsiteX6552" fmla="*/ 3075431 w 6331249"/>
              <a:gd name="connsiteY6552" fmla="*/ 3347060 h 6286576"/>
              <a:gd name="connsiteX6553" fmla="*/ 3030566 w 6331249"/>
              <a:gd name="connsiteY6553" fmla="*/ 3304515 h 6286576"/>
              <a:gd name="connsiteX6554" fmla="*/ 3020570 w 6331249"/>
              <a:gd name="connsiteY6554" fmla="*/ 3320557 h 6286576"/>
              <a:gd name="connsiteX6555" fmla="*/ 3077058 w 6331249"/>
              <a:gd name="connsiteY6555" fmla="*/ 3382397 h 6286576"/>
              <a:gd name="connsiteX6556" fmla="*/ 3133313 w 6331249"/>
              <a:gd name="connsiteY6556" fmla="*/ 3428894 h 6286576"/>
              <a:gd name="connsiteX6557" fmla="*/ 3162138 w 6331249"/>
              <a:gd name="connsiteY6557" fmla="*/ 3467486 h 6286576"/>
              <a:gd name="connsiteX6558" fmla="*/ 3164695 w 6331249"/>
              <a:gd name="connsiteY6558" fmla="*/ 3471903 h 6286576"/>
              <a:gd name="connsiteX6559" fmla="*/ 3164695 w 6331249"/>
              <a:gd name="connsiteY6559" fmla="*/ 3471903 h 6286576"/>
              <a:gd name="connsiteX6560" fmla="*/ 3164695 w 6331249"/>
              <a:gd name="connsiteY6560" fmla="*/ 3471903 h 6286576"/>
              <a:gd name="connsiteX6561" fmla="*/ 3165160 w 6331249"/>
              <a:gd name="connsiteY6561" fmla="*/ 3412620 h 6286576"/>
              <a:gd name="connsiteX6562" fmla="*/ 3165160 w 6331249"/>
              <a:gd name="connsiteY6562" fmla="*/ 3412620 h 6286576"/>
              <a:gd name="connsiteX6563" fmla="*/ 3176551 w 6331249"/>
              <a:gd name="connsiteY6563" fmla="*/ 3392859 h 6286576"/>
              <a:gd name="connsiteX6564" fmla="*/ 3205143 w 6331249"/>
              <a:gd name="connsiteY6564" fmla="*/ 3363799 h 6286576"/>
              <a:gd name="connsiteX6565" fmla="*/ 3246986 w 6331249"/>
              <a:gd name="connsiteY6565" fmla="*/ 3334041 h 6286576"/>
              <a:gd name="connsiteX6566" fmla="*/ 3290920 w 6331249"/>
              <a:gd name="connsiteY6566" fmla="*/ 3288939 h 6286576"/>
              <a:gd name="connsiteX6567" fmla="*/ 3263490 w 6331249"/>
              <a:gd name="connsiteY6567" fmla="*/ 3184787 h 6286576"/>
              <a:gd name="connsiteX6568" fmla="*/ 3263490 w 6331249"/>
              <a:gd name="connsiteY6568" fmla="*/ 3169443 h 6286576"/>
              <a:gd name="connsiteX6569" fmla="*/ 3303241 w 6331249"/>
              <a:gd name="connsiteY6569" fmla="*/ 3024606 h 6286576"/>
              <a:gd name="connsiteX6570" fmla="*/ 3165392 w 6331249"/>
              <a:gd name="connsiteY6570" fmla="*/ 3094351 h 6286576"/>
              <a:gd name="connsiteX6571" fmla="*/ 3027544 w 6331249"/>
              <a:gd name="connsiteY6571" fmla="*/ 3024606 h 6286576"/>
              <a:gd name="connsiteX6572" fmla="*/ 3067295 w 6331249"/>
              <a:gd name="connsiteY6572" fmla="*/ 3169443 h 6286576"/>
              <a:gd name="connsiteX6573" fmla="*/ 3067295 w 6331249"/>
              <a:gd name="connsiteY6573" fmla="*/ 3184787 h 6286576"/>
              <a:gd name="connsiteX6574" fmla="*/ 3039865 w 6331249"/>
              <a:gd name="connsiteY6574" fmla="*/ 3288939 h 6286576"/>
              <a:gd name="connsiteX6575" fmla="*/ 3083799 w 6331249"/>
              <a:gd name="connsiteY6575" fmla="*/ 3334041 h 6286576"/>
              <a:gd name="connsiteX6576" fmla="*/ 3125642 w 6331249"/>
              <a:gd name="connsiteY6576" fmla="*/ 3363799 h 6286576"/>
              <a:gd name="connsiteX6577" fmla="*/ 3154234 w 6331249"/>
              <a:gd name="connsiteY6577" fmla="*/ 3392859 h 6286576"/>
              <a:gd name="connsiteX6578" fmla="*/ 3165625 w 6331249"/>
              <a:gd name="connsiteY6578" fmla="*/ 3412620 h 6286576"/>
              <a:gd name="connsiteX6579" fmla="*/ 3165625 w 6331249"/>
              <a:gd name="connsiteY6579" fmla="*/ 3412620 h 6286576"/>
              <a:gd name="connsiteX6580" fmla="*/ 3165625 w 6331249"/>
              <a:gd name="connsiteY6580" fmla="*/ 3412620 h 6286576"/>
              <a:gd name="connsiteX6581" fmla="*/ 4076166 w 6331249"/>
              <a:gd name="connsiteY6581" fmla="*/ 3373098 h 6286576"/>
              <a:gd name="connsiteX6582" fmla="*/ 4086627 w 6331249"/>
              <a:gd name="connsiteY6582" fmla="*/ 3375423 h 6286576"/>
              <a:gd name="connsiteX6583" fmla="*/ 4102899 w 6331249"/>
              <a:gd name="connsiteY6583" fmla="*/ 3382165 h 6286576"/>
              <a:gd name="connsiteX6584" fmla="*/ 4117776 w 6331249"/>
              <a:gd name="connsiteY6584" fmla="*/ 3390999 h 6286576"/>
              <a:gd name="connsiteX6585" fmla="*/ 4131956 w 6331249"/>
              <a:gd name="connsiteY6585" fmla="*/ 3401461 h 6286576"/>
              <a:gd name="connsiteX6586" fmla="*/ 4145904 w 6331249"/>
              <a:gd name="connsiteY6586" fmla="*/ 3413318 h 6286576"/>
              <a:gd name="connsiteX6587" fmla="*/ 4159619 w 6331249"/>
              <a:gd name="connsiteY6587" fmla="*/ 3426569 h 6286576"/>
              <a:gd name="connsiteX6588" fmla="*/ 4173334 w 6331249"/>
              <a:gd name="connsiteY6588" fmla="*/ 3441216 h 6286576"/>
              <a:gd name="connsiteX6589" fmla="*/ 4187282 w 6331249"/>
              <a:gd name="connsiteY6589" fmla="*/ 3457024 h 6286576"/>
              <a:gd name="connsiteX6590" fmla="*/ 4201229 w 6331249"/>
              <a:gd name="connsiteY6590" fmla="*/ 3473996 h 6286576"/>
              <a:gd name="connsiteX6591" fmla="*/ 4215409 w 6331249"/>
              <a:gd name="connsiteY6591" fmla="*/ 3492129 h 6286576"/>
              <a:gd name="connsiteX6592" fmla="*/ 4229822 w 6331249"/>
              <a:gd name="connsiteY6592" fmla="*/ 3511193 h 6286576"/>
              <a:gd name="connsiteX6593" fmla="*/ 4244467 w 6331249"/>
              <a:gd name="connsiteY6593" fmla="*/ 3531186 h 6286576"/>
              <a:gd name="connsiteX6594" fmla="*/ 4259111 w 6331249"/>
              <a:gd name="connsiteY6594" fmla="*/ 3551877 h 6286576"/>
              <a:gd name="connsiteX6595" fmla="*/ 4273989 w 6331249"/>
              <a:gd name="connsiteY6595" fmla="*/ 3573033 h 6286576"/>
              <a:gd name="connsiteX6596" fmla="*/ 4288866 w 6331249"/>
              <a:gd name="connsiteY6596" fmla="*/ 3594655 h 6286576"/>
              <a:gd name="connsiteX6597" fmla="*/ 4303743 w 6331249"/>
              <a:gd name="connsiteY6597" fmla="*/ 3616740 h 6286576"/>
              <a:gd name="connsiteX6598" fmla="*/ 4318854 w 6331249"/>
              <a:gd name="connsiteY6598" fmla="*/ 3639989 h 6286576"/>
              <a:gd name="connsiteX6599" fmla="*/ 4333963 w 6331249"/>
              <a:gd name="connsiteY6599" fmla="*/ 3663237 h 6286576"/>
              <a:gd name="connsiteX6600" fmla="*/ 4348841 w 6331249"/>
              <a:gd name="connsiteY6600" fmla="*/ 3686485 h 6286576"/>
              <a:gd name="connsiteX6601" fmla="*/ 4363718 w 6331249"/>
              <a:gd name="connsiteY6601" fmla="*/ 3709734 h 6286576"/>
              <a:gd name="connsiteX6602" fmla="*/ 4379060 w 6331249"/>
              <a:gd name="connsiteY6602" fmla="*/ 3729262 h 6286576"/>
              <a:gd name="connsiteX6603" fmla="*/ 4393705 w 6331249"/>
              <a:gd name="connsiteY6603" fmla="*/ 3750883 h 6286576"/>
              <a:gd name="connsiteX6604" fmla="*/ 4408350 w 6331249"/>
              <a:gd name="connsiteY6604" fmla="*/ 3772039 h 6286576"/>
              <a:gd name="connsiteX6605" fmla="*/ 4422763 w 6331249"/>
              <a:gd name="connsiteY6605" fmla="*/ 3792498 h 6286576"/>
              <a:gd name="connsiteX6606" fmla="*/ 4436943 w 6331249"/>
              <a:gd name="connsiteY6606" fmla="*/ 3812026 h 6286576"/>
              <a:gd name="connsiteX6607" fmla="*/ 4450658 w 6331249"/>
              <a:gd name="connsiteY6607" fmla="*/ 3830625 h 6286576"/>
              <a:gd name="connsiteX6608" fmla="*/ 4464140 w 6331249"/>
              <a:gd name="connsiteY6608" fmla="*/ 3848293 h 6286576"/>
              <a:gd name="connsiteX6609" fmla="*/ 4477158 w 6331249"/>
              <a:gd name="connsiteY6609" fmla="*/ 3864567 h 6286576"/>
              <a:gd name="connsiteX6610" fmla="*/ 4490176 w 6331249"/>
              <a:gd name="connsiteY6610" fmla="*/ 3880144 h 6286576"/>
              <a:gd name="connsiteX6611" fmla="*/ 4510167 w 6331249"/>
              <a:gd name="connsiteY6611" fmla="*/ 3904554 h 6286576"/>
              <a:gd name="connsiteX6612" fmla="*/ 4529926 w 6331249"/>
              <a:gd name="connsiteY6612" fmla="*/ 3927803 h 6286576"/>
              <a:gd name="connsiteX6613" fmla="*/ 4549685 w 6331249"/>
              <a:gd name="connsiteY6613" fmla="*/ 3951051 h 6286576"/>
              <a:gd name="connsiteX6614" fmla="*/ 4569444 w 6331249"/>
              <a:gd name="connsiteY6614" fmla="*/ 3974299 h 6286576"/>
              <a:gd name="connsiteX6615" fmla="*/ 4589436 w 6331249"/>
              <a:gd name="connsiteY6615" fmla="*/ 3997548 h 6286576"/>
              <a:gd name="connsiteX6616" fmla="*/ 4609427 w 6331249"/>
              <a:gd name="connsiteY6616" fmla="*/ 4020796 h 6286576"/>
              <a:gd name="connsiteX6617" fmla="*/ 4629419 w 6331249"/>
              <a:gd name="connsiteY6617" fmla="*/ 4044044 h 6286576"/>
              <a:gd name="connsiteX6618" fmla="*/ 4649642 w 6331249"/>
              <a:gd name="connsiteY6618" fmla="*/ 4067292 h 6286576"/>
              <a:gd name="connsiteX6619" fmla="*/ 4669866 w 6331249"/>
              <a:gd name="connsiteY6619" fmla="*/ 4090541 h 6286576"/>
              <a:gd name="connsiteX6620" fmla="*/ 4690323 w 6331249"/>
              <a:gd name="connsiteY6620" fmla="*/ 4113789 h 6286576"/>
              <a:gd name="connsiteX6621" fmla="*/ 4711011 w 6331249"/>
              <a:gd name="connsiteY6621" fmla="*/ 4135410 h 6286576"/>
              <a:gd name="connsiteX6622" fmla="*/ 4731933 w 6331249"/>
              <a:gd name="connsiteY6622" fmla="*/ 4156566 h 6286576"/>
              <a:gd name="connsiteX6623" fmla="*/ 4752854 w 6331249"/>
              <a:gd name="connsiteY6623" fmla="*/ 4177257 h 6286576"/>
              <a:gd name="connsiteX6624" fmla="*/ 4774008 w 6331249"/>
              <a:gd name="connsiteY6624" fmla="*/ 4197483 h 6286576"/>
              <a:gd name="connsiteX6625" fmla="*/ 4795627 w 6331249"/>
              <a:gd name="connsiteY6625" fmla="*/ 4217012 h 6286576"/>
              <a:gd name="connsiteX6626" fmla="*/ 4817478 w 6331249"/>
              <a:gd name="connsiteY6626" fmla="*/ 4235843 h 6286576"/>
              <a:gd name="connsiteX6627" fmla="*/ 4839561 w 6331249"/>
              <a:gd name="connsiteY6627" fmla="*/ 4254209 h 6286576"/>
              <a:gd name="connsiteX6628" fmla="*/ 4862807 w 6331249"/>
              <a:gd name="connsiteY6628" fmla="*/ 4271645 h 6286576"/>
              <a:gd name="connsiteX6629" fmla="*/ 4886053 w 6331249"/>
              <a:gd name="connsiteY6629" fmla="*/ 4288384 h 6286576"/>
              <a:gd name="connsiteX6630" fmla="*/ 4909299 w 6331249"/>
              <a:gd name="connsiteY6630" fmla="*/ 4304426 h 6286576"/>
              <a:gd name="connsiteX6631" fmla="*/ 4932545 w 6331249"/>
              <a:gd name="connsiteY6631" fmla="*/ 4319537 h 6286576"/>
              <a:gd name="connsiteX6632" fmla="*/ 4955791 w 6331249"/>
              <a:gd name="connsiteY6632" fmla="*/ 4333951 h 6286576"/>
              <a:gd name="connsiteX6633" fmla="*/ 4979037 w 6331249"/>
              <a:gd name="connsiteY6633" fmla="*/ 4347435 h 6286576"/>
              <a:gd name="connsiteX6634" fmla="*/ 5003677 w 6331249"/>
              <a:gd name="connsiteY6634" fmla="*/ 4359989 h 6286576"/>
              <a:gd name="connsiteX6635" fmla="*/ 5028783 w 6331249"/>
              <a:gd name="connsiteY6635" fmla="*/ 4371613 h 6286576"/>
              <a:gd name="connsiteX6636" fmla="*/ 5054353 w 6331249"/>
              <a:gd name="connsiteY6636" fmla="*/ 4382307 h 6286576"/>
              <a:gd name="connsiteX6637" fmla="*/ 5080621 w 6331249"/>
              <a:gd name="connsiteY6637" fmla="*/ 4391839 h 6286576"/>
              <a:gd name="connsiteX6638" fmla="*/ 5107354 w 6331249"/>
              <a:gd name="connsiteY6638" fmla="*/ 4400441 h 6286576"/>
              <a:gd name="connsiteX6639" fmla="*/ 5134552 w 6331249"/>
              <a:gd name="connsiteY6639" fmla="*/ 4408113 h 6286576"/>
              <a:gd name="connsiteX6640" fmla="*/ 5162447 w 6331249"/>
              <a:gd name="connsiteY6640" fmla="*/ 4414390 h 6286576"/>
              <a:gd name="connsiteX6641" fmla="*/ 5191039 w 6331249"/>
              <a:gd name="connsiteY6641" fmla="*/ 4419505 h 6286576"/>
              <a:gd name="connsiteX6642" fmla="*/ 5218702 w 6331249"/>
              <a:gd name="connsiteY6642" fmla="*/ 4423225 h 6286576"/>
              <a:gd name="connsiteX6643" fmla="*/ 5254500 w 6331249"/>
              <a:gd name="connsiteY6643" fmla="*/ 4423225 h 6286576"/>
              <a:gd name="connsiteX6644" fmla="*/ 5272167 w 6331249"/>
              <a:gd name="connsiteY6644" fmla="*/ 4423225 h 6286576"/>
              <a:gd name="connsiteX6645" fmla="*/ 5288904 w 6331249"/>
              <a:gd name="connsiteY6645" fmla="*/ 4423225 h 6286576"/>
              <a:gd name="connsiteX6646" fmla="*/ 5304712 w 6331249"/>
              <a:gd name="connsiteY6646" fmla="*/ 4423225 h 6286576"/>
              <a:gd name="connsiteX6647" fmla="*/ 5319589 w 6331249"/>
              <a:gd name="connsiteY6647" fmla="*/ 4421829 h 6286576"/>
              <a:gd name="connsiteX6648" fmla="*/ 5333536 w 6331249"/>
              <a:gd name="connsiteY6648" fmla="*/ 4420202 h 6286576"/>
              <a:gd name="connsiteX6649" fmla="*/ 5346787 w 6331249"/>
              <a:gd name="connsiteY6649" fmla="*/ 4418110 h 6286576"/>
              <a:gd name="connsiteX6650" fmla="*/ 5359107 w 6331249"/>
              <a:gd name="connsiteY6650" fmla="*/ 4415785 h 6286576"/>
              <a:gd name="connsiteX6651" fmla="*/ 5370497 w 6331249"/>
              <a:gd name="connsiteY6651" fmla="*/ 4413228 h 6286576"/>
              <a:gd name="connsiteX6652" fmla="*/ 5381190 w 6331249"/>
              <a:gd name="connsiteY6652" fmla="*/ 4410438 h 6286576"/>
              <a:gd name="connsiteX6653" fmla="*/ 5391186 w 6331249"/>
              <a:gd name="connsiteY6653" fmla="*/ 4407416 h 6286576"/>
              <a:gd name="connsiteX6654" fmla="*/ 5400252 w 6331249"/>
              <a:gd name="connsiteY6654" fmla="*/ 4404393 h 6286576"/>
              <a:gd name="connsiteX6655" fmla="*/ 5408621 w 6331249"/>
              <a:gd name="connsiteY6655" fmla="*/ 4401138 h 6286576"/>
              <a:gd name="connsiteX6656" fmla="*/ 5416292 w 6331249"/>
              <a:gd name="connsiteY6656" fmla="*/ 4397651 h 6286576"/>
              <a:gd name="connsiteX6657" fmla="*/ 5423266 w 6331249"/>
              <a:gd name="connsiteY6657" fmla="*/ 4394164 h 6286576"/>
              <a:gd name="connsiteX6658" fmla="*/ 5429775 w 6331249"/>
              <a:gd name="connsiteY6658" fmla="*/ 4390677 h 6286576"/>
              <a:gd name="connsiteX6659" fmla="*/ 5435586 w 6331249"/>
              <a:gd name="connsiteY6659" fmla="*/ 4386957 h 6286576"/>
              <a:gd name="connsiteX6660" fmla="*/ 5440932 w 6331249"/>
              <a:gd name="connsiteY6660" fmla="*/ 4383237 h 6286576"/>
              <a:gd name="connsiteX6661" fmla="*/ 5445814 w 6331249"/>
              <a:gd name="connsiteY6661" fmla="*/ 4379518 h 6286576"/>
              <a:gd name="connsiteX6662" fmla="*/ 5450230 w 6331249"/>
              <a:gd name="connsiteY6662" fmla="*/ 4375565 h 6286576"/>
              <a:gd name="connsiteX6663" fmla="*/ 5454182 w 6331249"/>
              <a:gd name="connsiteY6663" fmla="*/ 4371613 h 6286576"/>
              <a:gd name="connsiteX6664" fmla="*/ 5457669 w 6331249"/>
              <a:gd name="connsiteY6664" fmla="*/ 4367661 h 6286576"/>
              <a:gd name="connsiteX6665" fmla="*/ 5460924 w 6331249"/>
              <a:gd name="connsiteY6665" fmla="*/ 4363476 h 6286576"/>
              <a:gd name="connsiteX6666" fmla="*/ 5463946 w 6331249"/>
              <a:gd name="connsiteY6666" fmla="*/ 4359292 h 6286576"/>
              <a:gd name="connsiteX6667" fmla="*/ 5466735 w 6331249"/>
              <a:gd name="connsiteY6667" fmla="*/ 4354874 h 6286576"/>
              <a:gd name="connsiteX6668" fmla="*/ 5469292 w 6331249"/>
              <a:gd name="connsiteY6668" fmla="*/ 4350225 h 6286576"/>
              <a:gd name="connsiteX6669" fmla="*/ 5469292 w 6331249"/>
              <a:gd name="connsiteY6669" fmla="*/ 4350225 h 6286576"/>
              <a:gd name="connsiteX6670" fmla="*/ 5453950 w 6331249"/>
              <a:gd name="connsiteY6670" fmla="*/ 4339531 h 6286576"/>
              <a:gd name="connsiteX6671" fmla="*/ 5433726 w 6331249"/>
              <a:gd name="connsiteY6671" fmla="*/ 4325349 h 6286576"/>
              <a:gd name="connsiteX6672" fmla="*/ 5413502 w 6331249"/>
              <a:gd name="connsiteY6672" fmla="*/ 4311168 h 6286576"/>
              <a:gd name="connsiteX6673" fmla="*/ 5393511 w 6331249"/>
              <a:gd name="connsiteY6673" fmla="*/ 4296754 h 6286576"/>
              <a:gd name="connsiteX6674" fmla="*/ 5373519 w 6331249"/>
              <a:gd name="connsiteY6674" fmla="*/ 4282107 h 6286576"/>
              <a:gd name="connsiteX6675" fmla="*/ 5353528 w 6331249"/>
              <a:gd name="connsiteY6675" fmla="*/ 4267461 h 6286576"/>
              <a:gd name="connsiteX6676" fmla="*/ 5333769 w 6331249"/>
              <a:gd name="connsiteY6676" fmla="*/ 4252582 h 6286576"/>
              <a:gd name="connsiteX6677" fmla="*/ 5314010 w 6331249"/>
              <a:gd name="connsiteY6677" fmla="*/ 4237470 h 6286576"/>
              <a:gd name="connsiteX6678" fmla="*/ 5294251 w 6331249"/>
              <a:gd name="connsiteY6678" fmla="*/ 4222359 h 6286576"/>
              <a:gd name="connsiteX6679" fmla="*/ 5274724 w 6331249"/>
              <a:gd name="connsiteY6679" fmla="*/ 4207015 h 6286576"/>
              <a:gd name="connsiteX6680" fmla="*/ 5255198 w 6331249"/>
              <a:gd name="connsiteY6680" fmla="*/ 4191439 h 6286576"/>
              <a:gd name="connsiteX6681" fmla="*/ 5235904 w 6331249"/>
              <a:gd name="connsiteY6681" fmla="*/ 4175630 h 6286576"/>
              <a:gd name="connsiteX6682" fmla="*/ 5216610 w 6331249"/>
              <a:gd name="connsiteY6682" fmla="*/ 4159588 h 6286576"/>
              <a:gd name="connsiteX6683" fmla="*/ 5197548 w 6331249"/>
              <a:gd name="connsiteY6683" fmla="*/ 4143315 h 6286576"/>
              <a:gd name="connsiteX6684" fmla="*/ 5178486 w 6331249"/>
              <a:gd name="connsiteY6684" fmla="*/ 4127041 h 6286576"/>
              <a:gd name="connsiteX6685" fmla="*/ 5159657 w 6331249"/>
              <a:gd name="connsiteY6685" fmla="*/ 4110534 h 6286576"/>
              <a:gd name="connsiteX6686" fmla="*/ 5141060 w 6331249"/>
              <a:gd name="connsiteY6686" fmla="*/ 4093796 h 6286576"/>
              <a:gd name="connsiteX6687" fmla="*/ 5122464 w 6331249"/>
              <a:gd name="connsiteY6687" fmla="*/ 4076824 h 6286576"/>
              <a:gd name="connsiteX6688" fmla="*/ 5104100 w 6331249"/>
              <a:gd name="connsiteY6688" fmla="*/ 4059621 h 6286576"/>
              <a:gd name="connsiteX6689" fmla="*/ 5085968 w 6331249"/>
              <a:gd name="connsiteY6689" fmla="*/ 4041952 h 6286576"/>
              <a:gd name="connsiteX6690" fmla="*/ 5067836 w 6331249"/>
              <a:gd name="connsiteY6690" fmla="*/ 4024051 h 6286576"/>
              <a:gd name="connsiteX6691" fmla="*/ 5049937 w 6331249"/>
              <a:gd name="connsiteY6691" fmla="*/ 4005917 h 6286576"/>
              <a:gd name="connsiteX6692" fmla="*/ 5032270 w 6331249"/>
              <a:gd name="connsiteY6692" fmla="*/ 3984994 h 6286576"/>
              <a:gd name="connsiteX6693" fmla="*/ 5014603 w 6331249"/>
              <a:gd name="connsiteY6693" fmla="*/ 3966395 h 6286576"/>
              <a:gd name="connsiteX6694" fmla="*/ 4997168 w 6331249"/>
              <a:gd name="connsiteY6694" fmla="*/ 3947331 h 6286576"/>
              <a:gd name="connsiteX6695" fmla="*/ 4979967 w 6331249"/>
              <a:gd name="connsiteY6695" fmla="*/ 3928035 h 6286576"/>
              <a:gd name="connsiteX6696" fmla="*/ 4962997 w 6331249"/>
              <a:gd name="connsiteY6696" fmla="*/ 3908507 h 6286576"/>
              <a:gd name="connsiteX6697" fmla="*/ 4946260 w 6331249"/>
              <a:gd name="connsiteY6697" fmla="*/ 3888513 h 6286576"/>
              <a:gd name="connsiteX6698" fmla="*/ 4929988 w 6331249"/>
              <a:gd name="connsiteY6698" fmla="*/ 3868752 h 6286576"/>
              <a:gd name="connsiteX6699" fmla="*/ 4913716 w 6331249"/>
              <a:gd name="connsiteY6699" fmla="*/ 3848293 h 6286576"/>
              <a:gd name="connsiteX6700" fmla="*/ 4897211 w 6331249"/>
              <a:gd name="connsiteY6700" fmla="*/ 3826905 h 6286576"/>
              <a:gd name="connsiteX6701" fmla="*/ 4884193 w 6331249"/>
              <a:gd name="connsiteY6701" fmla="*/ 3808539 h 6286576"/>
              <a:gd name="connsiteX6702" fmla="*/ 4871641 w 6331249"/>
              <a:gd name="connsiteY6702" fmla="*/ 3791103 h 6286576"/>
              <a:gd name="connsiteX6703" fmla="*/ 4859088 w 6331249"/>
              <a:gd name="connsiteY6703" fmla="*/ 3773899 h 6286576"/>
              <a:gd name="connsiteX6704" fmla="*/ 4846303 w 6331249"/>
              <a:gd name="connsiteY6704" fmla="*/ 3756928 h 6286576"/>
              <a:gd name="connsiteX6705" fmla="*/ 4833517 w 6331249"/>
              <a:gd name="connsiteY6705" fmla="*/ 3739957 h 6286576"/>
              <a:gd name="connsiteX6706" fmla="*/ 4820732 w 6331249"/>
              <a:gd name="connsiteY6706" fmla="*/ 3723218 h 6286576"/>
              <a:gd name="connsiteX6707" fmla="*/ 4807947 w 6331249"/>
              <a:gd name="connsiteY6707" fmla="*/ 3706479 h 6286576"/>
              <a:gd name="connsiteX6708" fmla="*/ 4794929 w 6331249"/>
              <a:gd name="connsiteY6708" fmla="*/ 3689972 h 6286576"/>
              <a:gd name="connsiteX6709" fmla="*/ 4781912 w 6331249"/>
              <a:gd name="connsiteY6709" fmla="*/ 3673466 h 6286576"/>
              <a:gd name="connsiteX6710" fmla="*/ 4768894 w 6331249"/>
              <a:gd name="connsiteY6710" fmla="*/ 3656960 h 6286576"/>
              <a:gd name="connsiteX6711" fmla="*/ 4755876 w 6331249"/>
              <a:gd name="connsiteY6711" fmla="*/ 3640686 h 6286576"/>
              <a:gd name="connsiteX6712" fmla="*/ 4742858 w 6331249"/>
              <a:gd name="connsiteY6712" fmla="*/ 3624412 h 6286576"/>
              <a:gd name="connsiteX6713" fmla="*/ 4729841 w 6331249"/>
              <a:gd name="connsiteY6713" fmla="*/ 3608138 h 6286576"/>
              <a:gd name="connsiteX6714" fmla="*/ 4716126 w 6331249"/>
              <a:gd name="connsiteY6714" fmla="*/ 3589772 h 6286576"/>
              <a:gd name="connsiteX6715" fmla="*/ 4702875 w 6331249"/>
              <a:gd name="connsiteY6715" fmla="*/ 3573499 h 6286576"/>
              <a:gd name="connsiteX6716" fmla="*/ 4689625 w 6331249"/>
              <a:gd name="connsiteY6716" fmla="*/ 3557225 h 6286576"/>
              <a:gd name="connsiteX6717" fmla="*/ 4676375 w 6331249"/>
              <a:gd name="connsiteY6717" fmla="*/ 3540951 h 6286576"/>
              <a:gd name="connsiteX6718" fmla="*/ 4663125 w 6331249"/>
              <a:gd name="connsiteY6718" fmla="*/ 3524677 h 6286576"/>
              <a:gd name="connsiteX6719" fmla="*/ 4649875 w 6331249"/>
              <a:gd name="connsiteY6719" fmla="*/ 3508171 h 6286576"/>
              <a:gd name="connsiteX6720" fmla="*/ 4636625 w 6331249"/>
              <a:gd name="connsiteY6720" fmla="*/ 3491664 h 6286576"/>
              <a:gd name="connsiteX6721" fmla="*/ 4623607 w 6331249"/>
              <a:gd name="connsiteY6721" fmla="*/ 3475158 h 6286576"/>
              <a:gd name="connsiteX6722" fmla="*/ 4610589 w 6331249"/>
              <a:gd name="connsiteY6722" fmla="*/ 3458419 h 6286576"/>
              <a:gd name="connsiteX6723" fmla="*/ 4597571 w 6331249"/>
              <a:gd name="connsiteY6723" fmla="*/ 3441681 h 6286576"/>
              <a:gd name="connsiteX6724" fmla="*/ 4584554 w 6331249"/>
              <a:gd name="connsiteY6724" fmla="*/ 3424709 h 6286576"/>
              <a:gd name="connsiteX6725" fmla="*/ 4571536 w 6331249"/>
              <a:gd name="connsiteY6725" fmla="*/ 3407738 h 6286576"/>
              <a:gd name="connsiteX6726" fmla="*/ 4558519 w 6331249"/>
              <a:gd name="connsiteY6726" fmla="*/ 3390534 h 6286576"/>
              <a:gd name="connsiteX6727" fmla="*/ 4545501 w 6331249"/>
              <a:gd name="connsiteY6727" fmla="*/ 3373098 h 6286576"/>
              <a:gd name="connsiteX6728" fmla="*/ 4532716 w 6331249"/>
              <a:gd name="connsiteY6728" fmla="*/ 3355662 h 6286576"/>
              <a:gd name="connsiteX6729" fmla="*/ 4519930 w 6331249"/>
              <a:gd name="connsiteY6729" fmla="*/ 3337993 h 6286576"/>
              <a:gd name="connsiteX6730" fmla="*/ 4507145 w 6331249"/>
              <a:gd name="connsiteY6730" fmla="*/ 3320092 h 6286576"/>
              <a:gd name="connsiteX6731" fmla="*/ 4494592 w 6331249"/>
              <a:gd name="connsiteY6731" fmla="*/ 3301958 h 6286576"/>
              <a:gd name="connsiteX6732" fmla="*/ 4481342 w 6331249"/>
              <a:gd name="connsiteY6732" fmla="*/ 3282662 h 6286576"/>
              <a:gd name="connsiteX6733" fmla="*/ 4477855 w 6331249"/>
              <a:gd name="connsiteY6733" fmla="*/ 3276850 h 6286576"/>
              <a:gd name="connsiteX6734" fmla="*/ 4474601 w 6331249"/>
              <a:gd name="connsiteY6734" fmla="*/ 3268945 h 6286576"/>
              <a:gd name="connsiteX6735" fmla="*/ 4472509 w 6331249"/>
              <a:gd name="connsiteY6735" fmla="*/ 3259879 h 6286576"/>
              <a:gd name="connsiteX6736" fmla="*/ 4472509 w 6331249"/>
              <a:gd name="connsiteY6736" fmla="*/ 3250347 h 6286576"/>
              <a:gd name="connsiteX6737" fmla="*/ 4474136 w 6331249"/>
              <a:gd name="connsiteY6737" fmla="*/ 3240815 h 6286576"/>
              <a:gd name="connsiteX6738" fmla="*/ 4476926 w 6331249"/>
              <a:gd name="connsiteY6738" fmla="*/ 3233143 h 6286576"/>
              <a:gd name="connsiteX6739" fmla="*/ 4463210 w 6331249"/>
              <a:gd name="connsiteY6739" fmla="*/ 3245465 h 6286576"/>
              <a:gd name="connsiteX6740" fmla="*/ 4435780 w 6331249"/>
              <a:gd name="connsiteY6740" fmla="*/ 3290334 h 6286576"/>
              <a:gd name="connsiteX6741" fmla="*/ 4807714 w 6331249"/>
              <a:gd name="connsiteY6741" fmla="*/ 3758555 h 6286576"/>
              <a:gd name="connsiteX6742" fmla="*/ 4865596 w 6331249"/>
              <a:gd name="connsiteY6742" fmla="*/ 3828300 h 6286576"/>
              <a:gd name="connsiteX6743" fmla="*/ 4865596 w 6331249"/>
              <a:gd name="connsiteY6743" fmla="*/ 3828300 h 6286576"/>
              <a:gd name="connsiteX6744" fmla="*/ 4962997 w 6331249"/>
              <a:gd name="connsiteY6744" fmla="*/ 3951051 h 6286576"/>
              <a:gd name="connsiteX6745" fmla="*/ 5064117 w 6331249"/>
              <a:gd name="connsiteY6745" fmla="*/ 4075662 h 6286576"/>
              <a:gd name="connsiteX6746" fmla="*/ 5306106 w 6331249"/>
              <a:gd name="connsiteY6746" fmla="*/ 4275830 h 6286576"/>
              <a:gd name="connsiteX6747" fmla="*/ 5341440 w 6331249"/>
              <a:gd name="connsiteY6747" fmla="*/ 4293499 h 6286576"/>
              <a:gd name="connsiteX6748" fmla="*/ 5390489 w 6331249"/>
              <a:gd name="connsiteY6748" fmla="*/ 4334648 h 6286576"/>
              <a:gd name="connsiteX6749" fmla="*/ 5390489 w 6331249"/>
              <a:gd name="connsiteY6749" fmla="*/ 4360919 h 6286576"/>
              <a:gd name="connsiteX6750" fmla="*/ 5370497 w 6331249"/>
              <a:gd name="connsiteY6750" fmla="*/ 4379983 h 6286576"/>
              <a:gd name="connsiteX6751" fmla="*/ 5264961 w 6331249"/>
              <a:gd name="connsiteY6751" fmla="*/ 4392537 h 6286576"/>
              <a:gd name="connsiteX6752" fmla="*/ 5247527 w 6331249"/>
              <a:gd name="connsiteY6752" fmla="*/ 4391142 h 6286576"/>
              <a:gd name="connsiteX6753" fmla="*/ 4895119 w 6331249"/>
              <a:gd name="connsiteY6753" fmla="*/ 4267461 h 6286576"/>
              <a:gd name="connsiteX6754" fmla="*/ 4895119 w 6331249"/>
              <a:gd name="connsiteY6754" fmla="*/ 4267461 h 6286576"/>
              <a:gd name="connsiteX6755" fmla="*/ 4433921 w 6331249"/>
              <a:gd name="connsiteY6755" fmla="*/ 3734842 h 6286576"/>
              <a:gd name="connsiteX6756" fmla="*/ 4340937 w 6331249"/>
              <a:gd name="connsiteY6756" fmla="*/ 3604884 h 6286576"/>
              <a:gd name="connsiteX6757" fmla="*/ 4201462 w 6331249"/>
              <a:gd name="connsiteY6757" fmla="*/ 3436101 h 6286576"/>
              <a:gd name="connsiteX6758" fmla="*/ 4098482 w 6331249"/>
              <a:gd name="connsiteY6758" fmla="*/ 3373563 h 6286576"/>
              <a:gd name="connsiteX6759" fmla="*/ 4075236 w 6331249"/>
              <a:gd name="connsiteY6759" fmla="*/ 3371471 h 6286576"/>
              <a:gd name="connsiteX6760" fmla="*/ 4075236 w 6331249"/>
              <a:gd name="connsiteY6760" fmla="*/ 3371471 h 6286576"/>
              <a:gd name="connsiteX6761" fmla="*/ 4595712 w 6331249"/>
              <a:gd name="connsiteY6761" fmla="*/ 3210360 h 6286576"/>
              <a:gd name="connsiteX6762" fmla="*/ 4600826 w 6331249"/>
              <a:gd name="connsiteY6762" fmla="*/ 3213615 h 6286576"/>
              <a:gd name="connsiteX6763" fmla="*/ 4606173 w 6331249"/>
              <a:gd name="connsiteY6763" fmla="*/ 3217799 h 6286576"/>
              <a:gd name="connsiteX6764" fmla="*/ 4610357 w 6331249"/>
              <a:gd name="connsiteY6764" fmla="*/ 3221984 h 6286576"/>
              <a:gd name="connsiteX6765" fmla="*/ 4633603 w 6331249"/>
              <a:gd name="connsiteY6765" fmla="*/ 3247325 h 6286576"/>
              <a:gd name="connsiteX6766" fmla="*/ 4656849 w 6331249"/>
              <a:gd name="connsiteY6766" fmla="*/ 3272200 h 6286576"/>
              <a:gd name="connsiteX6767" fmla="*/ 4680094 w 6331249"/>
              <a:gd name="connsiteY6767" fmla="*/ 3297308 h 6286576"/>
              <a:gd name="connsiteX6768" fmla="*/ 4703340 w 6331249"/>
              <a:gd name="connsiteY6768" fmla="*/ 3322649 h 6286576"/>
              <a:gd name="connsiteX6769" fmla="*/ 4726586 w 6331249"/>
              <a:gd name="connsiteY6769" fmla="*/ 3348222 h 6286576"/>
              <a:gd name="connsiteX6770" fmla="*/ 4749832 w 6331249"/>
              <a:gd name="connsiteY6770" fmla="*/ 3374028 h 6286576"/>
              <a:gd name="connsiteX6771" fmla="*/ 4773078 w 6331249"/>
              <a:gd name="connsiteY6771" fmla="*/ 3400066 h 6286576"/>
              <a:gd name="connsiteX6772" fmla="*/ 4796324 w 6331249"/>
              <a:gd name="connsiteY6772" fmla="*/ 3426337 h 6286576"/>
              <a:gd name="connsiteX6773" fmla="*/ 4819570 w 6331249"/>
              <a:gd name="connsiteY6773" fmla="*/ 3452840 h 6286576"/>
              <a:gd name="connsiteX6774" fmla="*/ 4842816 w 6331249"/>
              <a:gd name="connsiteY6774" fmla="*/ 3479343 h 6286576"/>
              <a:gd name="connsiteX6775" fmla="*/ 4866062 w 6331249"/>
              <a:gd name="connsiteY6775" fmla="*/ 3506078 h 6286576"/>
              <a:gd name="connsiteX6776" fmla="*/ 4889307 w 6331249"/>
              <a:gd name="connsiteY6776" fmla="*/ 3532814 h 6286576"/>
              <a:gd name="connsiteX6777" fmla="*/ 4912553 w 6331249"/>
              <a:gd name="connsiteY6777" fmla="*/ 3559549 h 6286576"/>
              <a:gd name="connsiteX6778" fmla="*/ 4935799 w 6331249"/>
              <a:gd name="connsiteY6778" fmla="*/ 3586518 h 6286576"/>
              <a:gd name="connsiteX6779" fmla="*/ 4959045 w 6331249"/>
              <a:gd name="connsiteY6779" fmla="*/ 3613486 h 6286576"/>
              <a:gd name="connsiteX6780" fmla="*/ 4982291 w 6331249"/>
              <a:gd name="connsiteY6780" fmla="*/ 3640453 h 6286576"/>
              <a:gd name="connsiteX6781" fmla="*/ 5005537 w 6331249"/>
              <a:gd name="connsiteY6781" fmla="*/ 3667422 h 6286576"/>
              <a:gd name="connsiteX6782" fmla="*/ 5028783 w 6331249"/>
              <a:gd name="connsiteY6782" fmla="*/ 3694390 h 6286576"/>
              <a:gd name="connsiteX6783" fmla="*/ 5052029 w 6331249"/>
              <a:gd name="connsiteY6783" fmla="*/ 3721125 h 6286576"/>
              <a:gd name="connsiteX6784" fmla="*/ 5074112 w 6331249"/>
              <a:gd name="connsiteY6784" fmla="*/ 3747861 h 6286576"/>
              <a:gd name="connsiteX6785" fmla="*/ 5096196 w 6331249"/>
              <a:gd name="connsiteY6785" fmla="*/ 3774596 h 6286576"/>
              <a:gd name="connsiteX6786" fmla="*/ 5118280 w 6331249"/>
              <a:gd name="connsiteY6786" fmla="*/ 3801099 h 6286576"/>
              <a:gd name="connsiteX6787" fmla="*/ 5140363 w 6331249"/>
              <a:gd name="connsiteY6787" fmla="*/ 3827602 h 6286576"/>
              <a:gd name="connsiteX6788" fmla="*/ 5162447 w 6331249"/>
              <a:gd name="connsiteY6788" fmla="*/ 3853873 h 6286576"/>
              <a:gd name="connsiteX6789" fmla="*/ 5184530 w 6331249"/>
              <a:gd name="connsiteY6789" fmla="*/ 3879911 h 6286576"/>
              <a:gd name="connsiteX6790" fmla="*/ 5206614 w 6331249"/>
              <a:gd name="connsiteY6790" fmla="*/ 3905717 h 6286576"/>
              <a:gd name="connsiteX6791" fmla="*/ 5228465 w 6331249"/>
              <a:gd name="connsiteY6791" fmla="*/ 3931522 h 6286576"/>
              <a:gd name="connsiteX6792" fmla="*/ 5250316 w 6331249"/>
              <a:gd name="connsiteY6792" fmla="*/ 3957096 h 6286576"/>
              <a:gd name="connsiteX6793" fmla="*/ 5272167 w 6331249"/>
              <a:gd name="connsiteY6793" fmla="*/ 3982204 h 6286576"/>
              <a:gd name="connsiteX6794" fmla="*/ 5294018 w 6331249"/>
              <a:gd name="connsiteY6794" fmla="*/ 4007079 h 6286576"/>
              <a:gd name="connsiteX6795" fmla="*/ 5297273 w 6331249"/>
              <a:gd name="connsiteY6795" fmla="*/ 4031490 h 6286576"/>
              <a:gd name="connsiteX6796" fmla="*/ 5317729 w 6331249"/>
              <a:gd name="connsiteY6796" fmla="*/ 4054739 h 6286576"/>
              <a:gd name="connsiteX6797" fmla="*/ 5344462 w 6331249"/>
              <a:gd name="connsiteY6797" fmla="*/ 4077987 h 6286576"/>
              <a:gd name="connsiteX6798" fmla="*/ 5372125 w 6331249"/>
              <a:gd name="connsiteY6798" fmla="*/ 4101235 h 6286576"/>
              <a:gd name="connsiteX6799" fmla="*/ 5399787 w 6331249"/>
              <a:gd name="connsiteY6799" fmla="*/ 4122159 h 6286576"/>
              <a:gd name="connsiteX6800" fmla="*/ 5427450 w 6331249"/>
              <a:gd name="connsiteY6800" fmla="*/ 4140990 h 6286576"/>
              <a:gd name="connsiteX6801" fmla="*/ 5454880 w 6331249"/>
              <a:gd name="connsiteY6801" fmla="*/ 4157961 h 6286576"/>
              <a:gd name="connsiteX6802" fmla="*/ 5482078 w 6331249"/>
              <a:gd name="connsiteY6802" fmla="*/ 4173072 h 6286576"/>
              <a:gd name="connsiteX6803" fmla="*/ 5509042 w 6331249"/>
              <a:gd name="connsiteY6803" fmla="*/ 4186556 h 6286576"/>
              <a:gd name="connsiteX6804" fmla="*/ 5535776 w 6331249"/>
              <a:gd name="connsiteY6804" fmla="*/ 4198181 h 6286576"/>
              <a:gd name="connsiteX6805" fmla="*/ 5562276 w 6331249"/>
              <a:gd name="connsiteY6805" fmla="*/ 4208178 h 6286576"/>
              <a:gd name="connsiteX6806" fmla="*/ 5588311 w 6331249"/>
              <a:gd name="connsiteY6806" fmla="*/ 4216547 h 6286576"/>
              <a:gd name="connsiteX6807" fmla="*/ 5613882 w 6331249"/>
              <a:gd name="connsiteY6807" fmla="*/ 4223289 h 6286576"/>
              <a:gd name="connsiteX6808" fmla="*/ 5638988 w 6331249"/>
              <a:gd name="connsiteY6808" fmla="*/ 4228636 h 6286576"/>
              <a:gd name="connsiteX6809" fmla="*/ 5663628 w 6331249"/>
              <a:gd name="connsiteY6809" fmla="*/ 4232588 h 6286576"/>
              <a:gd name="connsiteX6810" fmla="*/ 5686874 w 6331249"/>
              <a:gd name="connsiteY6810" fmla="*/ 4235145 h 6286576"/>
              <a:gd name="connsiteX6811" fmla="*/ 5710120 w 6331249"/>
              <a:gd name="connsiteY6811" fmla="*/ 4235145 h 6286576"/>
              <a:gd name="connsiteX6812" fmla="*/ 5733366 w 6331249"/>
              <a:gd name="connsiteY6812" fmla="*/ 4235145 h 6286576"/>
              <a:gd name="connsiteX6813" fmla="*/ 5755217 w 6331249"/>
              <a:gd name="connsiteY6813" fmla="*/ 4233751 h 6286576"/>
              <a:gd name="connsiteX6814" fmla="*/ 5776370 w 6331249"/>
              <a:gd name="connsiteY6814" fmla="*/ 4231193 h 6286576"/>
              <a:gd name="connsiteX6815" fmla="*/ 5796595 w 6331249"/>
              <a:gd name="connsiteY6815" fmla="*/ 4227473 h 6286576"/>
              <a:gd name="connsiteX6816" fmla="*/ 5816121 w 6331249"/>
              <a:gd name="connsiteY6816" fmla="*/ 4222824 h 6286576"/>
              <a:gd name="connsiteX6817" fmla="*/ 5834718 w 6331249"/>
              <a:gd name="connsiteY6817" fmla="*/ 4217012 h 6286576"/>
              <a:gd name="connsiteX6818" fmla="*/ 5852152 w 6331249"/>
              <a:gd name="connsiteY6818" fmla="*/ 4210270 h 6286576"/>
              <a:gd name="connsiteX6819" fmla="*/ 5868656 w 6331249"/>
              <a:gd name="connsiteY6819" fmla="*/ 4202830 h 6286576"/>
              <a:gd name="connsiteX6820" fmla="*/ 5883999 w 6331249"/>
              <a:gd name="connsiteY6820" fmla="*/ 4194461 h 6286576"/>
              <a:gd name="connsiteX6821" fmla="*/ 5898179 w 6331249"/>
              <a:gd name="connsiteY6821" fmla="*/ 4185394 h 6286576"/>
              <a:gd name="connsiteX6822" fmla="*/ 5911197 w 6331249"/>
              <a:gd name="connsiteY6822" fmla="*/ 4175630 h 6286576"/>
              <a:gd name="connsiteX6823" fmla="*/ 5923052 w 6331249"/>
              <a:gd name="connsiteY6823" fmla="*/ 4165400 h 6286576"/>
              <a:gd name="connsiteX6824" fmla="*/ 5933745 w 6331249"/>
              <a:gd name="connsiteY6824" fmla="*/ 4154474 h 6286576"/>
              <a:gd name="connsiteX6825" fmla="*/ 5943043 w 6331249"/>
              <a:gd name="connsiteY6825" fmla="*/ 4143082 h 6286576"/>
              <a:gd name="connsiteX6826" fmla="*/ 5944671 w 6331249"/>
              <a:gd name="connsiteY6826" fmla="*/ 4140757 h 6286576"/>
              <a:gd name="connsiteX6827" fmla="*/ 5931885 w 6331249"/>
              <a:gd name="connsiteY6827" fmla="*/ 4134945 h 6286576"/>
              <a:gd name="connsiteX6828" fmla="*/ 5906315 w 6331249"/>
              <a:gd name="connsiteY6828" fmla="*/ 4124483 h 6286576"/>
              <a:gd name="connsiteX6829" fmla="*/ 5880977 w 6331249"/>
              <a:gd name="connsiteY6829" fmla="*/ 4110999 h 6286576"/>
              <a:gd name="connsiteX6830" fmla="*/ 5856104 w 6331249"/>
              <a:gd name="connsiteY6830" fmla="*/ 4096818 h 6286576"/>
              <a:gd name="connsiteX6831" fmla="*/ 5832858 w 6331249"/>
              <a:gd name="connsiteY6831" fmla="*/ 4081939 h 6286576"/>
              <a:gd name="connsiteX6832" fmla="*/ 5809612 w 6331249"/>
              <a:gd name="connsiteY6832" fmla="*/ 4066595 h 6286576"/>
              <a:gd name="connsiteX6833" fmla="*/ 5786366 w 6331249"/>
              <a:gd name="connsiteY6833" fmla="*/ 4050786 h 6286576"/>
              <a:gd name="connsiteX6834" fmla="*/ 5763121 w 6331249"/>
              <a:gd name="connsiteY6834" fmla="*/ 4034280 h 6286576"/>
              <a:gd name="connsiteX6835" fmla="*/ 5741037 w 6331249"/>
              <a:gd name="connsiteY6835" fmla="*/ 4017309 h 6286576"/>
              <a:gd name="connsiteX6836" fmla="*/ 5719418 w 6331249"/>
              <a:gd name="connsiteY6836" fmla="*/ 3999873 h 6286576"/>
              <a:gd name="connsiteX6837" fmla="*/ 5698264 w 6331249"/>
              <a:gd name="connsiteY6837" fmla="*/ 3981971 h 6286576"/>
              <a:gd name="connsiteX6838" fmla="*/ 5677575 w 6331249"/>
              <a:gd name="connsiteY6838" fmla="*/ 3963605 h 6286576"/>
              <a:gd name="connsiteX6839" fmla="*/ 5657351 w 6331249"/>
              <a:gd name="connsiteY6839" fmla="*/ 3945006 h 6286576"/>
              <a:gd name="connsiteX6840" fmla="*/ 5637593 w 6331249"/>
              <a:gd name="connsiteY6840" fmla="*/ 3925943 h 6286576"/>
              <a:gd name="connsiteX6841" fmla="*/ 5618066 w 6331249"/>
              <a:gd name="connsiteY6841" fmla="*/ 3906647 h 6286576"/>
              <a:gd name="connsiteX6842" fmla="*/ 5599005 w 6331249"/>
              <a:gd name="connsiteY6842" fmla="*/ 3886886 h 6286576"/>
              <a:gd name="connsiteX6843" fmla="*/ 5580176 w 6331249"/>
              <a:gd name="connsiteY6843" fmla="*/ 3866892 h 6286576"/>
              <a:gd name="connsiteX6844" fmla="*/ 5561578 w 6331249"/>
              <a:gd name="connsiteY6844" fmla="*/ 3846666 h 6286576"/>
              <a:gd name="connsiteX6845" fmla="*/ 5543447 w 6331249"/>
              <a:gd name="connsiteY6845" fmla="*/ 3826208 h 6286576"/>
              <a:gd name="connsiteX6846" fmla="*/ 5525548 w 6331249"/>
              <a:gd name="connsiteY6846" fmla="*/ 3805517 h 6286576"/>
              <a:gd name="connsiteX6847" fmla="*/ 5507880 w 6331249"/>
              <a:gd name="connsiteY6847" fmla="*/ 3784593 h 6286576"/>
              <a:gd name="connsiteX6848" fmla="*/ 5490446 w 6331249"/>
              <a:gd name="connsiteY6848" fmla="*/ 3763437 h 6286576"/>
              <a:gd name="connsiteX6849" fmla="*/ 5473244 w 6331249"/>
              <a:gd name="connsiteY6849" fmla="*/ 3742281 h 6286576"/>
              <a:gd name="connsiteX6850" fmla="*/ 5456042 w 6331249"/>
              <a:gd name="connsiteY6850" fmla="*/ 3720893 h 6286576"/>
              <a:gd name="connsiteX6851" fmla="*/ 5439073 w 6331249"/>
              <a:gd name="connsiteY6851" fmla="*/ 3699504 h 6286576"/>
              <a:gd name="connsiteX6852" fmla="*/ 5422336 w 6331249"/>
              <a:gd name="connsiteY6852" fmla="*/ 3677883 h 6286576"/>
              <a:gd name="connsiteX6853" fmla="*/ 5405599 w 6331249"/>
              <a:gd name="connsiteY6853" fmla="*/ 3656262 h 6286576"/>
              <a:gd name="connsiteX6854" fmla="*/ 5388862 w 6331249"/>
              <a:gd name="connsiteY6854" fmla="*/ 3634641 h 6286576"/>
              <a:gd name="connsiteX6855" fmla="*/ 5372357 w 6331249"/>
              <a:gd name="connsiteY6855" fmla="*/ 3613021 h 6286576"/>
              <a:gd name="connsiteX6856" fmla="*/ 5355852 w 6331249"/>
              <a:gd name="connsiteY6856" fmla="*/ 3591400 h 6286576"/>
              <a:gd name="connsiteX6857" fmla="*/ 5338650 w 6331249"/>
              <a:gd name="connsiteY6857" fmla="*/ 3568151 h 6286576"/>
              <a:gd name="connsiteX6858" fmla="*/ 5326330 w 6331249"/>
              <a:gd name="connsiteY6858" fmla="*/ 3550017 h 6286576"/>
              <a:gd name="connsiteX6859" fmla="*/ 5314010 w 6331249"/>
              <a:gd name="connsiteY6859" fmla="*/ 3532349 h 6286576"/>
              <a:gd name="connsiteX6860" fmla="*/ 5300760 w 6331249"/>
              <a:gd name="connsiteY6860" fmla="*/ 3513983 h 6286576"/>
              <a:gd name="connsiteX6861" fmla="*/ 5286812 w 6331249"/>
              <a:gd name="connsiteY6861" fmla="*/ 3494919 h 6286576"/>
              <a:gd name="connsiteX6862" fmla="*/ 5271935 w 6331249"/>
              <a:gd name="connsiteY6862" fmla="*/ 3475391 h 6286576"/>
              <a:gd name="connsiteX6863" fmla="*/ 5256592 w 6331249"/>
              <a:gd name="connsiteY6863" fmla="*/ 3455397 h 6286576"/>
              <a:gd name="connsiteX6864" fmla="*/ 5240553 w 6331249"/>
              <a:gd name="connsiteY6864" fmla="*/ 3435171 h 6286576"/>
              <a:gd name="connsiteX6865" fmla="*/ 5224048 w 6331249"/>
              <a:gd name="connsiteY6865" fmla="*/ 3414480 h 6286576"/>
              <a:gd name="connsiteX6866" fmla="*/ 5207079 w 6331249"/>
              <a:gd name="connsiteY6866" fmla="*/ 3393556 h 6286576"/>
              <a:gd name="connsiteX6867" fmla="*/ 5189877 w 6331249"/>
              <a:gd name="connsiteY6867" fmla="*/ 3372400 h 6286576"/>
              <a:gd name="connsiteX6868" fmla="*/ 5172210 w 6331249"/>
              <a:gd name="connsiteY6868" fmla="*/ 3351245 h 6286576"/>
              <a:gd name="connsiteX6869" fmla="*/ 5154311 w 6331249"/>
              <a:gd name="connsiteY6869" fmla="*/ 3330089 h 6286576"/>
              <a:gd name="connsiteX6870" fmla="*/ 5136411 w 6331249"/>
              <a:gd name="connsiteY6870" fmla="*/ 3308933 h 6286576"/>
              <a:gd name="connsiteX6871" fmla="*/ 5118280 w 6331249"/>
              <a:gd name="connsiteY6871" fmla="*/ 3287777 h 6286576"/>
              <a:gd name="connsiteX6872" fmla="*/ 5100148 w 6331249"/>
              <a:gd name="connsiteY6872" fmla="*/ 3266853 h 6286576"/>
              <a:gd name="connsiteX6873" fmla="*/ 5082016 w 6331249"/>
              <a:gd name="connsiteY6873" fmla="*/ 3245930 h 6286576"/>
              <a:gd name="connsiteX6874" fmla="*/ 5064117 w 6331249"/>
              <a:gd name="connsiteY6874" fmla="*/ 3225471 h 6286576"/>
              <a:gd name="connsiteX6875" fmla="*/ 5046450 w 6331249"/>
              <a:gd name="connsiteY6875" fmla="*/ 3205245 h 6286576"/>
              <a:gd name="connsiteX6876" fmla="*/ 5029015 w 6331249"/>
              <a:gd name="connsiteY6876" fmla="*/ 3185252 h 6286576"/>
              <a:gd name="connsiteX6877" fmla="*/ 5011813 w 6331249"/>
              <a:gd name="connsiteY6877" fmla="*/ 3165723 h 6286576"/>
              <a:gd name="connsiteX6878" fmla="*/ 4995076 w 6331249"/>
              <a:gd name="connsiteY6878" fmla="*/ 3148054 h 6286576"/>
              <a:gd name="connsiteX6879" fmla="*/ 4978804 w 6331249"/>
              <a:gd name="connsiteY6879" fmla="*/ 3129688 h 6286576"/>
              <a:gd name="connsiteX6880" fmla="*/ 4962997 w 6331249"/>
              <a:gd name="connsiteY6880" fmla="*/ 3112019 h 6286576"/>
              <a:gd name="connsiteX6881" fmla="*/ 4947655 w 6331249"/>
              <a:gd name="connsiteY6881" fmla="*/ 3095048 h 6286576"/>
              <a:gd name="connsiteX6882" fmla="*/ 4933010 w 6331249"/>
              <a:gd name="connsiteY6882" fmla="*/ 3078774 h 6286576"/>
              <a:gd name="connsiteX6883" fmla="*/ 4919062 w 6331249"/>
              <a:gd name="connsiteY6883" fmla="*/ 3063198 h 6286576"/>
              <a:gd name="connsiteX6884" fmla="*/ 4905812 w 6331249"/>
              <a:gd name="connsiteY6884" fmla="*/ 3048552 h 6286576"/>
              <a:gd name="connsiteX6885" fmla="*/ 4893492 w 6331249"/>
              <a:gd name="connsiteY6885" fmla="*/ 3034835 h 6286576"/>
              <a:gd name="connsiteX6886" fmla="*/ 4882101 w 6331249"/>
              <a:gd name="connsiteY6886" fmla="*/ 3022048 h 6286576"/>
              <a:gd name="connsiteX6887" fmla="*/ 4871641 w 6331249"/>
              <a:gd name="connsiteY6887" fmla="*/ 3010192 h 6286576"/>
              <a:gd name="connsiteX6888" fmla="*/ 4862110 w 6331249"/>
              <a:gd name="connsiteY6888" fmla="*/ 2999498 h 6286576"/>
              <a:gd name="connsiteX6889" fmla="*/ 4853044 w 6331249"/>
              <a:gd name="connsiteY6889" fmla="*/ 2989268 h 6286576"/>
              <a:gd name="connsiteX6890" fmla="*/ 4848627 w 6331249"/>
              <a:gd name="connsiteY6890" fmla="*/ 2983921 h 6286576"/>
              <a:gd name="connsiteX6891" fmla="*/ 4844443 w 6331249"/>
              <a:gd name="connsiteY6891" fmla="*/ 2977179 h 6286576"/>
              <a:gd name="connsiteX6892" fmla="*/ 4840956 w 6331249"/>
              <a:gd name="connsiteY6892" fmla="*/ 2969740 h 6286576"/>
              <a:gd name="connsiteX6893" fmla="*/ 4838399 w 6331249"/>
              <a:gd name="connsiteY6893" fmla="*/ 2961835 h 6286576"/>
              <a:gd name="connsiteX6894" fmla="*/ 4837004 w 6331249"/>
              <a:gd name="connsiteY6894" fmla="*/ 2953466 h 6286576"/>
              <a:gd name="connsiteX6895" fmla="*/ 4837004 w 6331249"/>
              <a:gd name="connsiteY6895" fmla="*/ 2949746 h 6286576"/>
              <a:gd name="connsiteX6896" fmla="*/ 4825846 w 6331249"/>
              <a:gd name="connsiteY6896" fmla="*/ 2966950 h 6286576"/>
              <a:gd name="connsiteX6897" fmla="*/ 4820500 w 6331249"/>
              <a:gd name="connsiteY6897" fmla="*/ 2987408 h 6286576"/>
              <a:gd name="connsiteX6898" fmla="*/ 4919992 w 6331249"/>
              <a:gd name="connsiteY6898" fmla="*/ 3116669 h 6286576"/>
              <a:gd name="connsiteX6899" fmla="*/ 5012976 w 6331249"/>
              <a:gd name="connsiteY6899" fmla="*/ 3228261 h 6286576"/>
              <a:gd name="connsiteX6900" fmla="*/ 5012976 w 6331249"/>
              <a:gd name="connsiteY6900" fmla="*/ 3228261 h 6286576"/>
              <a:gd name="connsiteX6901" fmla="*/ 5105959 w 6331249"/>
              <a:gd name="connsiteY6901" fmla="*/ 3344502 h 6286576"/>
              <a:gd name="connsiteX6902" fmla="*/ 5273795 w 6331249"/>
              <a:gd name="connsiteY6902" fmla="*/ 3560944 h 6286576"/>
              <a:gd name="connsiteX6903" fmla="*/ 5273795 w 6331249"/>
              <a:gd name="connsiteY6903" fmla="*/ 3560944 h 6286576"/>
              <a:gd name="connsiteX6904" fmla="*/ 5352831 w 6331249"/>
              <a:gd name="connsiteY6904" fmla="*/ 3668816 h 6286576"/>
              <a:gd name="connsiteX6905" fmla="*/ 5433959 w 6331249"/>
              <a:gd name="connsiteY6905" fmla="*/ 3769714 h 6286576"/>
              <a:gd name="connsiteX6906" fmla="*/ 5782647 w 6331249"/>
              <a:gd name="connsiteY6906" fmla="*/ 4088449 h 6286576"/>
              <a:gd name="connsiteX6907" fmla="*/ 5872144 w 6331249"/>
              <a:gd name="connsiteY6907" fmla="*/ 4140060 h 6286576"/>
              <a:gd name="connsiteX6908" fmla="*/ 5875165 w 6331249"/>
              <a:gd name="connsiteY6908" fmla="*/ 4172375 h 6286576"/>
              <a:gd name="connsiteX6909" fmla="*/ 5843318 w 6331249"/>
              <a:gd name="connsiteY6909" fmla="*/ 4192369 h 6286576"/>
              <a:gd name="connsiteX6910" fmla="*/ 5659909 w 6331249"/>
              <a:gd name="connsiteY6910" fmla="*/ 4208875 h 6286576"/>
              <a:gd name="connsiteX6911" fmla="*/ 5659909 w 6331249"/>
              <a:gd name="connsiteY6911" fmla="*/ 4208875 h 6286576"/>
              <a:gd name="connsiteX6912" fmla="*/ 5626202 w 6331249"/>
              <a:gd name="connsiteY6912" fmla="*/ 4203760 h 6286576"/>
              <a:gd name="connsiteX6913" fmla="*/ 5585057 w 6331249"/>
              <a:gd name="connsiteY6913" fmla="*/ 4191206 h 6286576"/>
              <a:gd name="connsiteX6914" fmla="*/ 5320054 w 6331249"/>
              <a:gd name="connsiteY6914" fmla="*/ 4018006 h 6286576"/>
              <a:gd name="connsiteX6915" fmla="*/ 5114792 w 6331249"/>
              <a:gd name="connsiteY6915" fmla="*/ 3789475 h 6286576"/>
              <a:gd name="connsiteX6916" fmla="*/ 4952071 w 6331249"/>
              <a:gd name="connsiteY6916" fmla="*/ 3583495 h 6286576"/>
              <a:gd name="connsiteX6917" fmla="*/ 4933242 w 6331249"/>
              <a:gd name="connsiteY6917" fmla="*/ 3558620 h 6286576"/>
              <a:gd name="connsiteX6918" fmla="*/ 4681489 w 6331249"/>
              <a:gd name="connsiteY6918" fmla="*/ 3258484 h 6286576"/>
              <a:gd name="connsiteX6919" fmla="*/ 4611751 w 6331249"/>
              <a:gd name="connsiteY6919" fmla="*/ 3215939 h 6286576"/>
              <a:gd name="connsiteX6920" fmla="*/ 4597107 w 6331249"/>
              <a:gd name="connsiteY6920" fmla="*/ 3211755 h 6286576"/>
              <a:gd name="connsiteX6921" fmla="*/ 4597107 w 6331249"/>
              <a:gd name="connsiteY6921" fmla="*/ 3211755 h 6286576"/>
              <a:gd name="connsiteX6922" fmla="*/ 4961370 w 6331249"/>
              <a:gd name="connsiteY6922" fmla="*/ 2894880 h 6286576"/>
              <a:gd name="connsiteX6923" fmla="*/ 4961370 w 6331249"/>
              <a:gd name="connsiteY6923" fmla="*/ 2894880 h 6286576"/>
              <a:gd name="connsiteX6924" fmla="*/ 4967414 w 6331249"/>
              <a:gd name="connsiteY6924" fmla="*/ 2899297 h 6286576"/>
              <a:gd name="connsiteX6925" fmla="*/ 4972528 w 6331249"/>
              <a:gd name="connsiteY6925" fmla="*/ 2903715 h 6286576"/>
              <a:gd name="connsiteX6926" fmla="*/ 5002050 w 6331249"/>
              <a:gd name="connsiteY6926" fmla="*/ 2932310 h 6286576"/>
              <a:gd name="connsiteX6927" fmla="*/ 5030410 w 6331249"/>
              <a:gd name="connsiteY6927" fmla="*/ 2960673 h 6286576"/>
              <a:gd name="connsiteX6928" fmla="*/ 5058305 w 6331249"/>
              <a:gd name="connsiteY6928" fmla="*/ 2989268 h 6286576"/>
              <a:gd name="connsiteX6929" fmla="*/ 5085968 w 6331249"/>
              <a:gd name="connsiteY6929" fmla="*/ 3018096 h 6286576"/>
              <a:gd name="connsiteX6930" fmla="*/ 5113165 w 6331249"/>
              <a:gd name="connsiteY6930" fmla="*/ 3047157 h 6286576"/>
              <a:gd name="connsiteX6931" fmla="*/ 5140131 w 6331249"/>
              <a:gd name="connsiteY6931" fmla="*/ 3076449 h 6286576"/>
              <a:gd name="connsiteX6932" fmla="*/ 5166631 w 6331249"/>
              <a:gd name="connsiteY6932" fmla="*/ 3105975 h 6286576"/>
              <a:gd name="connsiteX6933" fmla="*/ 5192899 w 6331249"/>
              <a:gd name="connsiteY6933" fmla="*/ 3135733 h 6286576"/>
              <a:gd name="connsiteX6934" fmla="*/ 5218934 w 6331249"/>
              <a:gd name="connsiteY6934" fmla="*/ 3165723 h 6286576"/>
              <a:gd name="connsiteX6935" fmla="*/ 5244505 w 6331249"/>
              <a:gd name="connsiteY6935" fmla="*/ 3195713 h 6286576"/>
              <a:gd name="connsiteX6936" fmla="*/ 5270075 w 6331249"/>
              <a:gd name="connsiteY6936" fmla="*/ 3225936 h 6286576"/>
              <a:gd name="connsiteX6937" fmla="*/ 5295413 w 6331249"/>
              <a:gd name="connsiteY6937" fmla="*/ 3256392 h 6286576"/>
              <a:gd name="connsiteX6938" fmla="*/ 5320519 w 6331249"/>
              <a:gd name="connsiteY6938" fmla="*/ 3286847 h 6286576"/>
              <a:gd name="connsiteX6939" fmla="*/ 5345392 w 6331249"/>
              <a:gd name="connsiteY6939" fmla="*/ 3317302 h 6286576"/>
              <a:gd name="connsiteX6940" fmla="*/ 5370265 w 6331249"/>
              <a:gd name="connsiteY6940" fmla="*/ 3347990 h 6286576"/>
              <a:gd name="connsiteX6941" fmla="*/ 5394906 w 6331249"/>
              <a:gd name="connsiteY6941" fmla="*/ 3378678 h 6286576"/>
              <a:gd name="connsiteX6942" fmla="*/ 5419546 w 6331249"/>
              <a:gd name="connsiteY6942" fmla="*/ 3409365 h 6286576"/>
              <a:gd name="connsiteX6943" fmla="*/ 5444187 w 6331249"/>
              <a:gd name="connsiteY6943" fmla="*/ 3440053 h 6286576"/>
              <a:gd name="connsiteX6944" fmla="*/ 5468595 w 6331249"/>
              <a:gd name="connsiteY6944" fmla="*/ 3470741 h 6286576"/>
              <a:gd name="connsiteX6945" fmla="*/ 5493003 w 6331249"/>
              <a:gd name="connsiteY6945" fmla="*/ 3501429 h 6286576"/>
              <a:gd name="connsiteX6946" fmla="*/ 5517644 w 6331249"/>
              <a:gd name="connsiteY6946" fmla="*/ 3532117 h 6286576"/>
              <a:gd name="connsiteX6947" fmla="*/ 5542285 w 6331249"/>
              <a:gd name="connsiteY6947" fmla="*/ 3562804 h 6286576"/>
              <a:gd name="connsiteX6948" fmla="*/ 5566925 w 6331249"/>
              <a:gd name="connsiteY6948" fmla="*/ 3593492 h 6286576"/>
              <a:gd name="connsiteX6949" fmla="*/ 6108554 w 6331249"/>
              <a:gd name="connsiteY6949" fmla="*/ 3982901 h 6286576"/>
              <a:gd name="connsiteX6950" fmla="*/ 6121572 w 6331249"/>
              <a:gd name="connsiteY6950" fmla="*/ 3982901 h 6286576"/>
              <a:gd name="connsiteX6951" fmla="*/ 6134125 w 6331249"/>
              <a:gd name="connsiteY6951" fmla="*/ 3982901 h 6286576"/>
              <a:gd name="connsiteX6952" fmla="*/ 6145283 w 6331249"/>
              <a:gd name="connsiteY6952" fmla="*/ 3982901 h 6286576"/>
              <a:gd name="connsiteX6953" fmla="*/ 6155511 w 6331249"/>
              <a:gd name="connsiteY6953" fmla="*/ 3981041 h 6286576"/>
              <a:gd name="connsiteX6954" fmla="*/ 6164809 w 6331249"/>
              <a:gd name="connsiteY6954" fmla="*/ 3978252 h 6286576"/>
              <a:gd name="connsiteX6955" fmla="*/ 6173410 w 6331249"/>
              <a:gd name="connsiteY6955" fmla="*/ 3974764 h 6286576"/>
              <a:gd name="connsiteX6956" fmla="*/ 6181314 w 6331249"/>
              <a:gd name="connsiteY6956" fmla="*/ 3970347 h 6286576"/>
              <a:gd name="connsiteX6957" fmla="*/ 6188753 w 6331249"/>
              <a:gd name="connsiteY6957" fmla="*/ 3965000 h 6286576"/>
              <a:gd name="connsiteX6958" fmla="*/ 6195959 w 6331249"/>
              <a:gd name="connsiteY6958" fmla="*/ 3958491 h 6286576"/>
              <a:gd name="connsiteX6959" fmla="*/ 6202932 w 6331249"/>
              <a:gd name="connsiteY6959" fmla="*/ 3950586 h 6286576"/>
              <a:gd name="connsiteX6960" fmla="*/ 6209674 w 6331249"/>
              <a:gd name="connsiteY6960" fmla="*/ 3941054 h 6286576"/>
              <a:gd name="connsiteX6961" fmla="*/ 6216183 w 6331249"/>
              <a:gd name="connsiteY6961" fmla="*/ 3929662 h 6286576"/>
              <a:gd name="connsiteX6962" fmla="*/ 6222227 w 6331249"/>
              <a:gd name="connsiteY6962" fmla="*/ 3916178 h 6286576"/>
              <a:gd name="connsiteX6963" fmla="*/ 6225714 w 6331249"/>
              <a:gd name="connsiteY6963" fmla="*/ 3906182 h 6286576"/>
              <a:gd name="connsiteX6964" fmla="*/ 6225714 w 6331249"/>
              <a:gd name="connsiteY6964" fmla="*/ 3904787 h 6286576"/>
              <a:gd name="connsiteX6965" fmla="*/ 6224086 w 6331249"/>
              <a:gd name="connsiteY6965" fmla="*/ 3901067 h 6286576"/>
              <a:gd name="connsiteX6966" fmla="*/ 6221761 w 6331249"/>
              <a:gd name="connsiteY6966" fmla="*/ 3896650 h 6286576"/>
              <a:gd name="connsiteX6967" fmla="*/ 6218972 w 6331249"/>
              <a:gd name="connsiteY6967" fmla="*/ 3891535 h 6286576"/>
              <a:gd name="connsiteX6968" fmla="*/ 6215718 w 6331249"/>
              <a:gd name="connsiteY6968" fmla="*/ 3885723 h 6286576"/>
              <a:gd name="connsiteX6969" fmla="*/ 6211766 w 6331249"/>
              <a:gd name="connsiteY6969" fmla="*/ 3879446 h 6286576"/>
              <a:gd name="connsiteX6970" fmla="*/ 6207349 w 6331249"/>
              <a:gd name="connsiteY6970" fmla="*/ 3872704 h 6286576"/>
              <a:gd name="connsiteX6971" fmla="*/ 6202468 w 6331249"/>
              <a:gd name="connsiteY6971" fmla="*/ 3865265 h 6286576"/>
              <a:gd name="connsiteX6972" fmla="*/ 6197121 w 6331249"/>
              <a:gd name="connsiteY6972" fmla="*/ 3857593 h 6286576"/>
              <a:gd name="connsiteX6973" fmla="*/ 6191309 w 6331249"/>
              <a:gd name="connsiteY6973" fmla="*/ 3849456 h 6286576"/>
              <a:gd name="connsiteX6974" fmla="*/ 6185266 w 6331249"/>
              <a:gd name="connsiteY6974" fmla="*/ 3840854 h 6286576"/>
              <a:gd name="connsiteX6975" fmla="*/ 6178757 w 6331249"/>
              <a:gd name="connsiteY6975" fmla="*/ 3831787 h 6286576"/>
              <a:gd name="connsiteX6976" fmla="*/ 6171783 w 6331249"/>
              <a:gd name="connsiteY6976" fmla="*/ 3822488 h 6286576"/>
              <a:gd name="connsiteX6977" fmla="*/ 6164577 w 6331249"/>
              <a:gd name="connsiteY6977" fmla="*/ 3812724 h 6286576"/>
              <a:gd name="connsiteX6978" fmla="*/ 6156906 w 6331249"/>
              <a:gd name="connsiteY6978" fmla="*/ 3802727 h 6286576"/>
              <a:gd name="connsiteX6979" fmla="*/ 6149002 w 6331249"/>
              <a:gd name="connsiteY6979" fmla="*/ 3792265 h 6286576"/>
              <a:gd name="connsiteX6980" fmla="*/ 6140866 w 6331249"/>
              <a:gd name="connsiteY6980" fmla="*/ 3781571 h 6286576"/>
              <a:gd name="connsiteX6981" fmla="*/ 6132265 w 6331249"/>
              <a:gd name="connsiteY6981" fmla="*/ 3770412 h 6286576"/>
              <a:gd name="connsiteX6982" fmla="*/ 6123432 w 6331249"/>
              <a:gd name="connsiteY6982" fmla="*/ 3759020 h 6286576"/>
              <a:gd name="connsiteX6983" fmla="*/ 6114366 w 6331249"/>
              <a:gd name="connsiteY6983" fmla="*/ 3747396 h 6286576"/>
              <a:gd name="connsiteX6984" fmla="*/ 6105067 w 6331249"/>
              <a:gd name="connsiteY6984" fmla="*/ 3735539 h 6286576"/>
              <a:gd name="connsiteX6985" fmla="*/ 6095536 w 6331249"/>
              <a:gd name="connsiteY6985" fmla="*/ 3723218 h 6286576"/>
              <a:gd name="connsiteX6986" fmla="*/ 6085774 w 6331249"/>
              <a:gd name="connsiteY6986" fmla="*/ 3710663 h 6286576"/>
              <a:gd name="connsiteX6987" fmla="*/ 6075777 w 6331249"/>
              <a:gd name="connsiteY6987" fmla="*/ 3697877 h 6286576"/>
              <a:gd name="connsiteX6988" fmla="*/ 6065549 w 6331249"/>
              <a:gd name="connsiteY6988" fmla="*/ 3684858 h 6286576"/>
              <a:gd name="connsiteX6989" fmla="*/ 6055321 w 6331249"/>
              <a:gd name="connsiteY6989" fmla="*/ 3671606 h 6286576"/>
              <a:gd name="connsiteX6990" fmla="*/ 6044861 w 6331249"/>
              <a:gd name="connsiteY6990" fmla="*/ 3658122 h 6286576"/>
              <a:gd name="connsiteX6991" fmla="*/ 6032773 w 6331249"/>
              <a:gd name="connsiteY6991" fmla="*/ 3642546 h 6286576"/>
              <a:gd name="connsiteX6992" fmla="*/ 6020452 w 6331249"/>
              <a:gd name="connsiteY6992" fmla="*/ 3626737 h 6286576"/>
              <a:gd name="connsiteX6993" fmla="*/ 6008132 w 6331249"/>
              <a:gd name="connsiteY6993" fmla="*/ 3610696 h 6286576"/>
              <a:gd name="connsiteX6994" fmla="*/ 5995579 w 6331249"/>
              <a:gd name="connsiteY6994" fmla="*/ 3594655 h 6286576"/>
              <a:gd name="connsiteX6995" fmla="*/ 5983026 w 6331249"/>
              <a:gd name="connsiteY6995" fmla="*/ 3578380 h 6286576"/>
              <a:gd name="connsiteX6996" fmla="*/ 5970241 w 6331249"/>
              <a:gd name="connsiteY6996" fmla="*/ 3561874 h 6286576"/>
              <a:gd name="connsiteX6997" fmla="*/ 5957456 w 6331249"/>
              <a:gd name="connsiteY6997" fmla="*/ 3545368 h 6286576"/>
              <a:gd name="connsiteX6998" fmla="*/ 5944671 w 6331249"/>
              <a:gd name="connsiteY6998" fmla="*/ 3528629 h 6286576"/>
              <a:gd name="connsiteX6999" fmla="*/ 5931885 w 6331249"/>
              <a:gd name="connsiteY6999" fmla="*/ 3511890 h 6286576"/>
              <a:gd name="connsiteX7000" fmla="*/ 5919100 w 6331249"/>
              <a:gd name="connsiteY7000" fmla="*/ 3495151 h 6286576"/>
              <a:gd name="connsiteX7001" fmla="*/ 5906315 w 6331249"/>
              <a:gd name="connsiteY7001" fmla="*/ 3478413 h 6286576"/>
              <a:gd name="connsiteX7002" fmla="*/ 5893530 w 6331249"/>
              <a:gd name="connsiteY7002" fmla="*/ 3461441 h 6286576"/>
              <a:gd name="connsiteX7003" fmla="*/ 5880745 w 6331249"/>
              <a:gd name="connsiteY7003" fmla="*/ 3444703 h 6286576"/>
              <a:gd name="connsiteX7004" fmla="*/ 5867959 w 6331249"/>
              <a:gd name="connsiteY7004" fmla="*/ 3427964 h 6286576"/>
              <a:gd name="connsiteX7005" fmla="*/ 5855174 w 6331249"/>
              <a:gd name="connsiteY7005" fmla="*/ 3410760 h 6286576"/>
              <a:gd name="connsiteX7006" fmla="*/ 5842621 w 6331249"/>
              <a:gd name="connsiteY7006" fmla="*/ 3394022 h 6286576"/>
              <a:gd name="connsiteX7007" fmla="*/ 5830301 w 6331249"/>
              <a:gd name="connsiteY7007" fmla="*/ 3377515 h 6286576"/>
              <a:gd name="connsiteX7008" fmla="*/ 5817980 w 6331249"/>
              <a:gd name="connsiteY7008" fmla="*/ 3361009 h 6286576"/>
              <a:gd name="connsiteX7009" fmla="*/ 5805893 w 6331249"/>
              <a:gd name="connsiteY7009" fmla="*/ 3344735 h 6286576"/>
              <a:gd name="connsiteX7010" fmla="*/ 5794037 w 6331249"/>
              <a:gd name="connsiteY7010" fmla="*/ 3328461 h 6286576"/>
              <a:gd name="connsiteX7011" fmla="*/ 5782414 w 6331249"/>
              <a:gd name="connsiteY7011" fmla="*/ 3312420 h 6286576"/>
              <a:gd name="connsiteX7012" fmla="*/ 5771024 w 6331249"/>
              <a:gd name="connsiteY7012" fmla="*/ 3296611 h 6286576"/>
              <a:gd name="connsiteX7013" fmla="*/ 5759866 w 6331249"/>
              <a:gd name="connsiteY7013" fmla="*/ 3281035 h 6286576"/>
              <a:gd name="connsiteX7014" fmla="*/ 5748940 w 6331249"/>
              <a:gd name="connsiteY7014" fmla="*/ 3265691 h 6286576"/>
              <a:gd name="connsiteX7015" fmla="*/ 5738247 w 6331249"/>
              <a:gd name="connsiteY7015" fmla="*/ 3250579 h 6286576"/>
              <a:gd name="connsiteX7016" fmla="*/ 5728019 w 6331249"/>
              <a:gd name="connsiteY7016" fmla="*/ 3235933 h 6286576"/>
              <a:gd name="connsiteX7017" fmla="*/ 5718023 w 6331249"/>
              <a:gd name="connsiteY7017" fmla="*/ 3221519 h 6286576"/>
              <a:gd name="connsiteX7018" fmla="*/ 5708260 w 6331249"/>
              <a:gd name="connsiteY7018" fmla="*/ 3207338 h 6286576"/>
              <a:gd name="connsiteX7019" fmla="*/ 5698962 w 6331249"/>
              <a:gd name="connsiteY7019" fmla="*/ 3193621 h 6286576"/>
              <a:gd name="connsiteX7020" fmla="*/ 5690128 w 6331249"/>
              <a:gd name="connsiteY7020" fmla="*/ 3180137 h 6286576"/>
              <a:gd name="connsiteX7021" fmla="*/ 5681527 w 6331249"/>
              <a:gd name="connsiteY7021" fmla="*/ 3167118 h 6286576"/>
              <a:gd name="connsiteX7022" fmla="*/ 5626667 w 6331249"/>
              <a:gd name="connsiteY7022" fmla="*/ 3087609 h 6286576"/>
              <a:gd name="connsiteX7023" fmla="*/ 5609233 w 6331249"/>
              <a:gd name="connsiteY7023" fmla="*/ 3064360 h 6286576"/>
              <a:gd name="connsiteX7024" fmla="*/ 5590868 w 6331249"/>
              <a:gd name="connsiteY7024" fmla="*/ 3041112 h 6286576"/>
              <a:gd name="connsiteX7025" fmla="*/ 5572039 w 6331249"/>
              <a:gd name="connsiteY7025" fmla="*/ 3017864 h 6286576"/>
              <a:gd name="connsiteX7026" fmla="*/ 5552513 w 6331249"/>
              <a:gd name="connsiteY7026" fmla="*/ 2994615 h 6286576"/>
              <a:gd name="connsiteX7027" fmla="*/ 5532521 w 6331249"/>
              <a:gd name="connsiteY7027" fmla="*/ 2971367 h 6286576"/>
              <a:gd name="connsiteX7028" fmla="*/ 5512297 w 6331249"/>
              <a:gd name="connsiteY7028" fmla="*/ 2948119 h 6286576"/>
              <a:gd name="connsiteX7029" fmla="*/ 5491841 w 6331249"/>
              <a:gd name="connsiteY7029" fmla="*/ 2924870 h 6286576"/>
              <a:gd name="connsiteX7030" fmla="*/ 5471384 w 6331249"/>
              <a:gd name="connsiteY7030" fmla="*/ 2901622 h 6286576"/>
              <a:gd name="connsiteX7031" fmla="*/ 5450928 w 6331249"/>
              <a:gd name="connsiteY7031" fmla="*/ 2878374 h 6286576"/>
              <a:gd name="connsiteX7032" fmla="*/ 5430472 w 6331249"/>
              <a:gd name="connsiteY7032" fmla="*/ 2855125 h 6286576"/>
              <a:gd name="connsiteX7033" fmla="*/ 5410247 w 6331249"/>
              <a:gd name="connsiteY7033" fmla="*/ 2831877 h 6286576"/>
              <a:gd name="connsiteX7034" fmla="*/ 5390489 w 6331249"/>
              <a:gd name="connsiteY7034" fmla="*/ 2810024 h 6286576"/>
              <a:gd name="connsiteX7035" fmla="*/ 5371195 w 6331249"/>
              <a:gd name="connsiteY7035" fmla="*/ 2788635 h 6286576"/>
              <a:gd name="connsiteX7036" fmla="*/ 5352365 w 6331249"/>
              <a:gd name="connsiteY7036" fmla="*/ 2767712 h 6286576"/>
              <a:gd name="connsiteX7037" fmla="*/ 5334234 w 6331249"/>
              <a:gd name="connsiteY7037" fmla="*/ 2747253 h 6286576"/>
              <a:gd name="connsiteX7038" fmla="*/ 5316799 w 6331249"/>
              <a:gd name="connsiteY7038" fmla="*/ 2727260 h 6286576"/>
              <a:gd name="connsiteX7039" fmla="*/ 5300295 w 6331249"/>
              <a:gd name="connsiteY7039" fmla="*/ 2707964 h 6286576"/>
              <a:gd name="connsiteX7040" fmla="*/ 5284720 w 6331249"/>
              <a:gd name="connsiteY7040" fmla="*/ 2689365 h 6286576"/>
              <a:gd name="connsiteX7041" fmla="*/ 5270307 w 6331249"/>
              <a:gd name="connsiteY7041" fmla="*/ 2671464 h 6286576"/>
              <a:gd name="connsiteX7042" fmla="*/ 5257057 w 6331249"/>
              <a:gd name="connsiteY7042" fmla="*/ 2654028 h 6286576"/>
              <a:gd name="connsiteX7043" fmla="*/ 5244970 w 6331249"/>
              <a:gd name="connsiteY7043" fmla="*/ 2637289 h 6286576"/>
              <a:gd name="connsiteX7044" fmla="*/ 5234276 w 6331249"/>
              <a:gd name="connsiteY7044" fmla="*/ 2621247 h 6286576"/>
              <a:gd name="connsiteX7045" fmla="*/ 5224978 w 6331249"/>
              <a:gd name="connsiteY7045" fmla="*/ 2605671 h 6286576"/>
              <a:gd name="connsiteX7046" fmla="*/ 5217075 w 6331249"/>
              <a:gd name="connsiteY7046" fmla="*/ 2590327 h 6286576"/>
              <a:gd name="connsiteX7047" fmla="*/ 5210798 w 6331249"/>
              <a:gd name="connsiteY7047" fmla="*/ 2574751 h 6286576"/>
              <a:gd name="connsiteX7048" fmla="*/ 5206614 w 6331249"/>
              <a:gd name="connsiteY7048" fmla="*/ 2558245 h 6286576"/>
              <a:gd name="connsiteX7049" fmla="*/ 5206614 w 6331249"/>
              <a:gd name="connsiteY7049" fmla="*/ 2555455 h 6286576"/>
              <a:gd name="connsiteX7050" fmla="*/ 5172210 w 6331249"/>
              <a:gd name="connsiteY7050" fmla="*/ 2617063 h 6286576"/>
              <a:gd name="connsiteX7051" fmla="*/ 5279838 w 6331249"/>
              <a:gd name="connsiteY7051" fmla="*/ 2737722 h 6286576"/>
              <a:gd name="connsiteX7052" fmla="*/ 5660373 w 6331249"/>
              <a:gd name="connsiteY7052" fmla="*/ 3186647 h 6286576"/>
              <a:gd name="connsiteX7053" fmla="*/ 5660373 w 6331249"/>
              <a:gd name="connsiteY7053" fmla="*/ 3186647 h 6286576"/>
              <a:gd name="connsiteX7054" fmla="*/ 5836578 w 6331249"/>
              <a:gd name="connsiteY7054" fmla="*/ 3431219 h 6286576"/>
              <a:gd name="connsiteX7055" fmla="*/ 5931188 w 6331249"/>
              <a:gd name="connsiteY7055" fmla="*/ 3564896 h 6286576"/>
              <a:gd name="connsiteX7056" fmla="*/ 5954434 w 6331249"/>
              <a:gd name="connsiteY7056" fmla="*/ 3596747 h 6286576"/>
              <a:gd name="connsiteX7057" fmla="*/ 6092050 w 6331249"/>
              <a:gd name="connsiteY7057" fmla="*/ 3770412 h 6286576"/>
              <a:gd name="connsiteX7058" fmla="*/ 6194796 w 6331249"/>
              <a:gd name="connsiteY7058" fmla="*/ 3904787 h 6286576"/>
              <a:gd name="connsiteX7059" fmla="*/ 6067409 w 6331249"/>
              <a:gd name="connsiteY7059" fmla="*/ 3955933 h 6286576"/>
              <a:gd name="connsiteX7060" fmla="*/ 5726392 w 6331249"/>
              <a:gd name="connsiteY7060" fmla="*/ 3745536 h 6286576"/>
              <a:gd name="connsiteX7061" fmla="*/ 5686874 w 6331249"/>
              <a:gd name="connsiteY7061" fmla="*/ 3702062 h 6286576"/>
              <a:gd name="connsiteX7062" fmla="*/ 5527640 w 6331249"/>
              <a:gd name="connsiteY7062" fmla="*/ 3516075 h 6286576"/>
              <a:gd name="connsiteX7063" fmla="*/ 5375147 w 6331249"/>
              <a:gd name="connsiteY7063" fmla="*/ 3321952 h 6286576"/>
              <a:gd name="connsiteX7064" fmla="*/ 5260312 w 6331249"/>
              <a:gd name="connsiteY7064" fmla="*/ 3177347 h 6286576"/>
              <a:gd name="connsiteX7065" fmla="*/ 5161052 w 6331249"/>
              <a:gd name="connsiteY7065" fmla="*/ 3062965 h 6286576"/>
              <a:gd name="connsiteX7066" fmla="*/ 5118512 w 6331249"/>
              <a:gd name="connsiteY7066" fmla="*/ 3014609 h 6286576"/>
              <a:gd name="connsiteX7067" fmla="*/ 4990427 w 6331249"/>
              <a:gd name="connsiteY7067" fmla="*/ 2902087 h 6286576"/>
              <a:gd name="connsiteX7068" fmla="*/ 4961137 w 6331249"/>
              <a:gd name="connsiteY7068" fmla="*/ 2893718 h 6286576"/>
              <a:gd name="connsiteX7069" fmla="*/ 4961137 w 6331249"/>
              <a:gd name="connsiteY7069" fmla="*/ 2893718 h 6286576"/>
              <a:gd name="connsiteX7070" fmla="*/ 5333304 w 6331249"/>
              <a:gd name="connsiteY7070" fmla="*/ 2509191 h 6286576"/>
              <a:gd name="connsiteX7071" fmla="*/ 5339580 w 6331249"/>
              <a:gd name="connsiteY7071" fmla="*/ 2513375 h 6286576"/>
              <a:gd name="connsiteX7072" fmla="*/ 5354225 w 6331249"/>
              <a:gd name="connsiteY7072" fmla="*/ 2524534 h 6286576"/>
              <a:gd name="connsiteX7073" fmla="*/ 5369102 w 6331249"/>
              <a:gd name="connsiteY7073" fmla="*/ 2537089 h 6286576"/>
              <a:gd name="connsiteX7074" fmla="*/ 5384445 w 6331249"/>
              <a:gd name="connsiteY7074" fmla="*/ 2550805 h 6286576"/>
              <a:gd name="connsiteX7075" fmla="*/ 5400252 w 6331249"/>
              <a:gd name="connsiteY7075" fmla="*/ 2565917 h 6286576"/>
              <a:gd name="connsiteX7076" fmla="*/ 5416524 w 6331249"/>
              <a:gd name="connsiteY7076" fmla="*/ 2582190 h 6286576"/>
              <a:gd name="connsiteX7077" fmla="*/ 5433261 w 6331249"/>
              <a:gd name="connsiteY7077" fmla="*/ 2599627 h 6286576"/>
              <a:gd name="connsiteX7078" fmla="*/ 5450463 w 6331249"/>
              <a:gd name="connsiteY7078" fmla="*/ 2617993 h 6286576"/>
              <a:gd name="connsiteX7079" fmla="*/ 5468130 w 6331249"/>
              <a:gd name="connsiteY7079" fmla="*/ 2637289 h 6286576"/>
              <a:gd name="connsiteX7080" fmla="*/ 5486029 w 6331249"/>
              <a:gd name="connsiteY7080" fmla="*/ 2657515 h 6286576"/>
              <a:gd name="connsiteX7081" fmla="*/ 5504394 w 6331249"/>
              <a:gd name="connsiteY7081" fmla="*/ 2678438 h 6286576"/>
              <a:gd name="connsiteX7082" fmla="*/ 5522990 w 6331249"/>
              <a:gd name="connsiteY7082" fmla="*/ 2700059 h 6286576"/>
              <a:gd name="connsiteX7083" fmla="*/ 5541587 w 6331249"/>
              <a:gd name="connsiteY7083" fmla="*/ 2722145 h 6286576"/>
              <a:gd name="connsiteX7084" fmla="*/ 5560416 w 6331249"/>
              <a:gd name="connsiteY7084" fmla="*/ 2745393 h 6286576"/>
              <a:gd name="connsiteX7085" fmla="*/ 5579245 w 6331249"/>
              <a:gd name="connsiteY7085" fmla="*/ 2768642 h 6286576"/>
              <a:gd name="connsiteX7086" fmla="*/ 5598075 w 6331249"/>
              <a:gd name="connsiteY7086" fmla="*/ 2791890 h 6286576"/>
              <a:gd name="connsiteX7087" fmla="*/ 5672694 w 6331249"/>
              <a:gd name="connsiteY7087" fmla="*/ 2884883 h 6286576"/>
              <a:gd name="connsiteX7088" fmla="*/ 5690825 w 6331249"/>
              <a:gd name="connsiteY7088" fmla="*/ 2908132 h 6286576"/>
              <a:gd name="connsiteX7089" fmla="*/ 5937697 w 6331249"/>
              <a:gd name="connsiteY7089" fmla="*/ 3259181 h 6286576"/>
              <a:gd name="connsiteX7090" fmla="*/ 5956991 w 6331249"/>
              <a:gd name="connsiteY7090" fmla="*/ 3291264 h 6286576"/>
              <a:gd name="connsiteX7091" fmla="*/ 5976285 w 6331249"/>
              <a:gd name="connsiteY7091" fmla="*/ 3323579 h 6286576"/>
              <a:gd name="connsiteX7092" fmla="*/ 5995811 w 6331249"/>
              <a:gd name="connsiteY7092" fmla="*/ 3355894 h 6286576"/>
              <a:gd name="connsiteX7093" fmla="*/ 6015339 w 6331249"/>
              <a:gd name="connsiteY7093" fmla="*/ 3387977 h 6286576"/>
              <a:gd name="connsiteX7094" fmla="*/ 6034865 w 6331249"/>
              <a:gd name="connsiteY7094" fmla="*/ 3419594 h 6286576"/>
              <a:gd name="connsiteX7095" fmla="*/ 6054391 w 6331249"/>
              <a:gd name="connsiteY7095" fmla="*/ 3450747 h 6286576"/>
              <a:gd name="connsiteX7096" fmla="*/ 6073918 w 6331249"/>
              <a:gd name="connsiteY7096" fmla="*/ 3480970 h 6286576"/>
              <a:gd name="connsiteX7097" fmla="*/ 6093212 w 6331249"/>
              <a:gd name="connsiteY7097" fmla="*/ 3510263 h 6286576"/>
              <a:gd name="connsiteX7098" fmla="*/ 6112273 w 6331249"/>
              <a:gd name="connsiteY7098" fmla="*/ 3538393 h 6286576"/>
              <a:gd name="connsiteX7099" fmla="*/ 6131103 w 6331249"/>
              <a:gd name="connsiteY7099" fmla="*/ 3565129 h 6286576"/>
              <a:gd name="connsiteX7100" fmla="*/ 6149700 w 6331249"/>
              <a:gd name="connsiteY7100" fmla="*/ 3590005 h 6286576"/>
              <a:gd name="connsiteX7101" fmla="*/ 6167831 w 6331249"/>
              <a:gd name="connsiteY7101" fmla="*/ 3613253 h 6286576"/>
              <a:gd name="connsiteX7102" fmla="*/ 6185498 w 6331249"/>
              <a:gd name="connsiteY7102" fmla="*/ 3634177 h 6286576"/>
              <a:gd name="connsiteX7103" fmla="*/ 6202700 w 6331249"/>
              <a:gd name="connsiteY7103" fmla="*/ 3652775 h 6286576"/>
              <a:gd name="connsiteX7104" fmla="*/ 6218972 w 6331249"/>
              <a:gd name="connsiteY7104" fmla="*/ 3668816 h 6286576"/>
              <a:gd name="connsiteX7105" fmla="*/ 6234314 w 6331249"/>
              <a:gd name="connsiteY7105" fmla="*/ 3682068 h 6286576"/>
              <a:gd name="connsiteX7106" fmla="*/ 6248495 w 6331249"/>
              <a:gd name="connsiteY7106" fmla="*/ 3692297 h 6286576"/>
              <a:gd name="connsiteX7107" fmla="*/ 6260815 w 6331249"/>
              <a:gd name="connsiteY7107" fmla="*/ 3699272 h 6286576"/>
              <a:gd name="connsiteX7108" fmla="*/ 6271043 w 6331249"/>
              <a:gd name="connsiteY7108" fmla="*/ 3703224 h 6286576"/>
              <a:gd name="connsiteX7109" fmla="*/ 6278714 w 6331249"/>
              <a:gd name="connsiteY7109" fmla="*/ 3704619 h 6286576"/>
              <a:gd name="connsiteX7110" fmla="*/ 6284293 w 6331249"/>
              <a:gd name="connsiteY7110" fmla="*/ 3704619 h 6286576"/>
              <a:gd name="connsiteX7111" fmla="*/ 6289175 w 6331249"/>
              <a:gd name="connsiteY7111" fmla="*/ 3703224 h 6286576"/>
              <a:gd name="connsiteX7112" fmla="*/ 6295218 w 6331249"/>
              <a:gd name="connsiteY7112" fmla="*/ 3699737 h 6286576"/>
              <a:gd name="connsiteX7113" fmla="*/ 6302193 w 6331249"/>
              <a:gd name="connsiteY7113" fmla="*/ 3693460 h 6286576"/>
              <a:gd name="connsiteX7114" fmla="*/ 6308933 w 6331249"/>
              <a:gd name="connsiteY7114" fmla="*/ 3684625 h 6286576"/>
              <a:gd name="connsiteX7115" fmla="*/ 6315210 w 6331249"/>
              <a:gd name="connsiteY7115" fmla="*/ 3673001 h 6286576"/>
              <a:gd name="connsiteX7116" fmla="*/ 6320789 w 6331249"/>
              <a:gd name="connsiteY7116" fmla="*/ 3658587 h 6286576"/>
              <a:gd name="connsiteX7117" fmla="*/ 6325439 w 6331249"/>
              <a:gd name="connsiteY7117" fmla="*/ 3641384 h 6286576"/>
              <a:gd name="connsiteX7118" fmla="*/ 6328925 w 6331249"/>
              <a:gd name="connsiteY7118" fmla="*/ 3621390 h 6286576"/>
              <a:gd name="connsiteX7119" fmla="*/ 6331250 w 6331249"/>
              <a:gd name="connsiteY7119" fmla="*/ 3598142 h 6286576"/>
              <a:gd name="connsiteX7120" fmla="*/ 6331250 w 6331249"/>
              <a:gd name="connsiteY7120" fmla="*/ 3573731 h 6286576"/>
              <a:gd name="connsiteX7121" fmla="*/ 6331250 w 6331249"/>
              <a:gd name="connsiteY7121" fmla="*/ 3543276 h 6286576"/>
              <a:gd name="connsiteX7122" fmla="*/ 6329623 w 6331249"/>
              <a:gd name="connsiteY7122" fmla="*/ 3515145 h 6286576"/>
              <a:gd name="connsiteX7123" fmla="*/ 6326833 w 6331249"/>
              <a:gd name="connsiteY7123" fmla="*/ 3485387 h 6286576"/>
              <a:gd name="connsiteX7124" fmla="*/ 6322881 w 6331249"/>
              <a:gd name="connsiteY7124" fmla="*/ 3454467 h 6286576"/>
              <a:gd name="connsiteX7125" fmla="*/ 6317767 w 6331249"/>
              <a:gd name="connsiteY7125" fmla="*/ 3422384 h 6286576"/>
              <a:gd name="connsiteX7126" fmla="*/ 6311491 w 6331249"/>
              <a:gd name="connsiteY7126" fmla="*/ 3389139 h 6286576"/>
              <a:gd name="connsiteX7127" fmla="*/ 6304285 w 6331249"/>
              <a:gd name="connsiteY7127" fmla="*/ 3355197 h 6286576"/>
              <a:gd name="connsiteX7128" fmla="*/ 6296846 w 6331249"/>
              <a:gd name="connsiteY7128" fmla="*/ 3321022 h 6286576"/>
              <a:gd name="connsiteX7129" fmla="*/ 6287780 w 6331249"/>
              <a:gd name="connsiteY7129" fmla="*/ 3285684 h 6286576"/>
              <a:gd name="connsiteX7130" fmla="*/ 6277784 w 6331249"/>
              <a:gd name="connsiteY7130" fmla="*/ 3250114 h 6286576"/>
              <a:gd name="connsiteX7131" fmla="*/ 6267091 w 6331249"/>
              <a:gd name="connsiteY7131" fmla="*/ 3214312 h 6286576"/>
              <a:gd name="connsiteX7132" fmla="*/ 6255701 w 6331249"/>
              <a:gd name="connsiteY7132" fmla="*/ 3178277 h 6286576"/>
              <a:gd name="connsiteX7133" fmla="*/ 6243613 w 6331249"/>
              <a:gd name="connsiteY7133" fmla="*/ 3142475 h 6286576"/>
              <a:gd name="connsiteX7134" fmla="*/ 6230828 w 6331249"/>
              <a:gd name="connsiteY7134" fmla="*/ 3106672 h 6286576"/>
              <a:gd name="connsiteX7135" fmla="*/ 6217577 w 6331249"/>
              <a:gd name="connsiteY7135" fmla="*/ 3071335 h 6286576"/>
              <a:gd name="connsiteX7136" fmla="*/ 6203862 w 6331249"/>
              <a:gd name="connsiteY7136" fmla="*/ 3036462 h 6286576"/>
              <a:gd name="connsiteX7137" fmla="*/ 6189683 w 6331249"/>
              <a:gd name="connsiteY7137" fmla="*/ 3002287 h 6286576"/>
              <a:gd name="connsiteX7138" fmla="*/ 6175270 w 6331249"/>
              <a:gd name="connsiteY7138" fmla="*/ 2968810 h 6286576"/>
              <a:gd name="connsiteX7139" fmla="*/ 6160625 w 6331249"/>
              <a:gd name="connsiteY7139" fmla="*/ 2936494 h 6286576"/>
              <a:gd name="connsiteX7140" fmla="*/ 6145748 w 6331249"/>
              <a:gd name="connsiteY7140" fmla="*/ 2905109 h 6286576"/>
              <a:gd name="connsiteX7141" fmla="*/ 6130638 w 6331249"/>
              <a:gd name="connsiteY7141" fmla="*/ 2875119 h 6286576"/>
              <a:gd name="connsiteX7142" fmla="*/ 6115760 w 6331249"/>
              <a:gd name="connsiteY7142" fmla="*/ 2845826 h 6286576"/>
              <a:gd name="connsiteX7143" fmla="*/ 6100651 w 6331249"/>
              <a:gd name="connsiteY7143" fmla="*/ 2818626 h 6286576"/>
              <a:gd name="connsiteX7144" fmla="*/ 6085541 w 6331249"/>
              <a:gd name="connsiteY7144" fmla="*/ 2793052 h 6286576"/>
              <a:gd name="connsiteX7145" fmla="*/ 6070198 w 6331249"/>
              <a:gd name="connsiteY7145" fmla="*/ 2768177 h 6286576"/>
              <a:gd name="connsiteX7146" fmla="*/ 6054159 w 6331249"/>
              <a:gd name="connsiteY7146" fmla="*/ 2743069 h 6286576"/>
              <a:gd name="connsiteX7147" fmla="*/ 6037654 w 6331249"/>
              <a:gd name="connsiteY7147" fmla="*/ 2717728 h 6286576"/>
              <a:gd name="connsiteX7148" fmla="*/ 6020452 w 6331249"/>
              <a:gd name="connsiteY7148" fmla="*/ 2692387 h 6286576"/>
              <a:gd name="connsiteX7149" fmla="*/ 6002786 w 6331249"/>
              <a:gd name="connsiteY7149" fmla="*/ 2666814 h 6286576"/>
              <a:gd name="connsiteX7150" fmla="*/ 5984654 w 6331249"/>
              <a:gd name="connsiteY7150" fmla="*/ 2641241 h 6286576"/>
              <a:gd name="connsiteX7151" fmla="*/ 5966057 w 6331249"/>
              <a:gd name="connsiteY7151" fmla="*/ 2615668 h 6286576"/>
              <a:gd name="connsiteX7152" fmla="*/ 5946996 w 6331249"/>
              <a:gd name="connsiteY7152" fmla="*/ 2590095 h 6286576"/>
              <a:gd name="connsiteX7153" fmla="*/ 5927468 w 6331249"/>
              <a:gd name="connsiteY7153" fmla="*/ 2564521 h 6286576"/>
              <a:gd name="connsiteX7154" fmla="*/ 5907477 w 6331249"/>
              <a:gd name="connsiteY7154" fmla="*/ 2538949 h 6286576"/>
              <a:gd name="connsiteX7155" fmla="*/ 5887021 w 6331249"/>
              <a:gd name="connsiteY7155" fmla="*/ 2513375 h 6286576"/>
              <a:gd name="connsiteX7156" fmla="*/ 5866332 w 6331249"/>
              <a:gd name="connsiteY7156" fmla="*/ 2487802 h 6286576"/>
              <a:gd name="connsiteX7157" fmla="*/ 5845178 w 6331249"/>
              <a:gd name="connsiteY7157" fmla="*/ 2462461 h 6286576"/>
              <a:gd name="connsiteX7158" fmla="*/ 5823792 w 6331249"/>
              <a:gd name="connsiteY7158" fmla="*/ 2437121 h 6286576"/>
              <a:gd name="connsiteX7159" fmla="*/ 5801941 w 6331249"/>
              <a:gd name="connsiteY7159" fmla="*/ 2412013 h 6286576"/>
              <a:gd name="connsiteX7160" fmla="*/ 5778695 w 6331249"/>
              <a:gd name="connsiteY7160" fmla="*/ 2387137 h 6286576"/>
              <a:gd name="connsiteX7161" fmla="*/ 5755449 w 6331249"/>
              <a:gd name="connsiteY7161" fmla="*/ 2362261 h 6286576"/>
              <a:gd name="connsiteX7162" fmla="*/ 5732203 w 6331249"/>
              <a:gd name="connsiteY7162" fmla="*/ 2337618 h 6286576"/>
              <a:gd name="connsiteX7163" fmla="*/ 5708957 w 6331249"/>
              <a:gd name="connsiteY7163" fmla="*/ 2314370 h 6286576"/>
              <a:gd name="connsiteX7164" fmla="*/ 5685711 w 6331249"/>
              <a:gd name="connsiteY7164" fmla="*/ 2291121 h 6286576"/>
              <a:gd name="connsiteX7165" fmla="*/ 5662465 w 6331249"/>
              <a:gd name="connsiteY7165" fmla="*/ 2267873 h 6286576"/>
              <a:gd name="connsiteX7166" fmla="*/ 5639220 w 6331249"/>
              <a:gd name="connsiteY7166" fmla="*/ 2244625 h 6286576"/>
              <a:gd name="connsiteX7167" fmla="*/ 5615974 w 6331249"/>
              <a:gd name="connsiteY7167" fmla="*/ 2221376 h 6286576"/>
              <a:gd name="connsiteX7168" fmla="*/ 5592728 w 6331249"/>
              <a:gd name="connsiteY7168" fmla="*/ 2198128 h 6286576"/>
              <a:gd name="connsiteX7169" fmla="*/ 5568087 w 6331249"/>
              <a:gd name="connsiteY7169" fmla="*/ 2174880 h 6286576"/>
              <a:gd name="connsiteX7170" fmla="*/ 5543214 w 6331249"/>
              <a:gd name="connsiteY7170" fmla="*/ 2151632 h 6286576"/>
              <a:gd name="connsiteX7171" fmla="*/ 5518341 w 6331249"/>
              <a:gd name="connsiteY7171" fmla="*/ 2129778 h 6286576"/>
              <a:gd name="connsiteX7172" fmla="*/ 5493235 w 6331249"/>
              <a:gd name="connsiteY7172" fmla="*/ 2108390 h 6286576"/>
              <a:gd name="connsiteX7173" fmla="*/ 5467897 w 6331249"/>
              <a:gd name="connsiteY7173" fmla="*/ 2087234 h 6286576"/>
              <a:gd name="connsiteX7174" fmla="*/ 5442560 w 6331249"/>
              <a:gd name="connsiteY7174" fmla="*/ 2066543 h 6286576"/>
              <a:gd name="connsiteX7175" fmla="*/ 5416989 w 6331249"/>
              <a:gd name="connsiteY7175" fmla="*/ 2046317 h 6286576"/>
              <a:gd name="connsiteX7176" fmla="*/ 5400717 w 6331249"/>
              <a:gd name="connsiteY7176" fmla="*/ 2033995 h 6286576"/>
              <a:gd name="connsiteX7177" fmla="*/ 5382585 w 6331249"/>
              <a:gd name="connsiteY7177" fmla="*/ 2054454 h 6286576"/>
              <a:gd name="connsiteX7178" fmla="*/ 5371195 w 6331249"/>
              <a:gd name="connsiteY7178" fmla="*/ 2067473 h 6286576"/>
              <a:gd name="connsiteX7179" fmla="*/ 5659211 w 6331249"/>
              <a:gd name="connsiteY7179" fmla="*/ 2303443 h 6286576"/>
              <a:gd name="connsiteX7180" fmla="*/ 5933048 w 6331249"/>
              <a:gd name="connsiteY7180" fmla="*/ 2625665 h 6286576"/>
              <a:gd name="connsiteX7181" fmla="*/ 5933048 w 6331249"/>
              <a:gd name="connsiteY7181" fmla="*/ 2625665 h 6286576"/>
              <a:gd name="connsiteX7182" fmla="*/ 5970009 w 6331249"/>
              <a:gd name="connsiteY7182" fmla="*/ 2676113 h 6286576"/>
              <a:gd name="connsiteX7183" fmla="*/ 6005342 w 6331249"/>
              <a:gd name="connsiteY7183" fmla="*/ 2727725 h 6286576"/>
              <a:gd name="connsiteX7184" fmla="*/ 6152489 w 6331249"/>
              <a:gd name="connsiteY7184" fmla="*/ 2983456 h 6286576"/>
              <a:gd name="connsiteX7185" fmla="*/ 6152489 w 6331249"/>
              <a:gd name="connsiteY7185" fmla="*/ 2983456 h 6286576"/>
              <a:gd name="connsiteX7186" fmla="*/ 6170853 w 6331249"/>
              <a:gd name="connsiteY7186" fmla="*/ 3025536 h 6286576"/>
              <a:gd name="connsiteX7187" fmla="*/ 6194099 w 6331249"/>
              <a:gd name="connsiteY7187" fmla="*/ 3088539 h 6286576"/>
              <a:gd name="connsiteX7188" fmla="*/ 6309166 w 6331249"/>
              <a:gd name="connsiteY7188" fmla="*/ 3531884 h 6286576"/>
              <a:gd name="connsiteX7189" fmla="*/ 6302657 w 6331249"/>
              <a:gd name="connsiteY7189" fmla="*/ 3650218 h 6286576"/>
              <a:gd name="connsiteX7190" fmla="*/ 6284758 w 6331249"/>
              <a:gd name="connsiteY7190" fmla="*/ 3675326 h 6286576"/>
              <a:gd name="connsiteX7191" fmla="*/ 6256166 w 6331249"/>
              <a:gd name="connsiteY7191" fmla="*/ 3677419 h 6286576"/>
              <a:gd name="connsiteX7192" fmla="*/ 6211999 w 6331249"/>
              <a:gd name="connsiteY7192" fmla="*/ 3636501 h 6286576"/>
              <a:gd name="connsiteX7193" fmla="*/ 6211999 w 6331249"/>
              <a:gd name="connsiteY7193" fmla="*/ 3636501 h 6286576"/>
              <a:gd name="connsiteX7194" fmla="*/ 6088330 w 6331249"/>
              <a:gd name="connsiteY7194" fmla="*/ 3442843 h 6286576"/>
              <a:gd name="connsiteX7195" fmla="*/ 5990697 w 6331249"/>
              <a:gd name="connsiteY7195" fmla="*/ 3285684 h 6286576"/>
              <a:gd name="connsiteX7196" fmla="*/ 5990697 w 6331249"/>
              <a:gd name="connsiteY7196" fmla="*/ 3285684 h 6286576"/>
              <a:gd name="connsiteX7197" fmla="*/ 5903293 w 6331249"/>
              <a:gd name="connsiteY7197" fmla="*/ 3151077 h 6286576"/>
              <a:gd name="connsiteX7198" fmla="*/ 5563438 w 6331249"/>
              <a:gd name="connsiteY7198" fmla="*/ 2694712 h 6286576"/>
              <a:gd name="connsiteX7199" fmla="*/ 5524385 w 6331249"/>
              <a:gd name="connsiteY7199" fmla="*/ 2655190 h 6286576"/>
              <a:gd name="connsiteX7200" fmla="*/ 5333536 w 6331249"/>
              <a:gd name="connsiteY7200" fmla="*/ 2508028 h 6286576"/>
              <a:gd name="connsiteX7201" fmla="*/ 5333536 w 6331249"/>
              <a:gd name="connsiteY7201" fmla="*/ 2508028 h 6286576"/>
              <a:gd name="connsiteX7202" fmla="*/ 3165625 w 6331249"/>
              <a:gd name="connsiteY7202" fmla="*/ 6285182 h 6286576"/>
              <a:gd name="connsiteX7203" fmla="*/ 3175156 w 6331249"/>
              <a:gd name="connsiteY7203" fmla="*/ 6285182 h 6286576"/>
              <a:gd name="connsiteX7204" fmla="*/ 3184222 w 6331249"/>
              <a:gd name="connsiteY7204" fmla="*/ 6282624 h 6286576"/>
              <a:gd name="connsiteX7205" fmla="*/ 3194217 w 6331249"/>
              <a:gd name="connsiteY7205" fmla="*/ 6279370 h 6286576"/>
              <a:gd name="connsiteX7206" fmla="*/ 3203981 w 6331249"/>
              <a:gd name="connsiteY7206" fmla="*/ 6275883 h 6286576"/>
              <a:gd name="connsiteX7207" fmla="*/ 3213279 w 6331249"/>
              <a:gd name="connsiteY7207" fmla="*/ 6271930 h 6286576"/>
              <a:gd name="connsiteX7208" fmla="*/ 3222345 w 6331249"/>
              <a:gd name="connsiteY7208" fmla="*/ 6267746 h 6286576"/>
              <a:gd name="connsiteX7209" fmla="*/ 3231178 w 6331249"/>
              <a:gd name="connsiteY7209" fmla="*/ 6263328 h 6286576"/>
              <a:gd name="connsiteX7210" fmla="*/ 3239779 w 6331249"/>
              <a:gd name="connsiteY7210" fmla="*/ 6258447 h 6286576"/>
              <a:gd name="connsiteX7211" fmla="*/ 3247915 w 6331249"/>
              <a:gd name="connsiteY7211" fmla="*/ 6253332 h 6286576"/>
              <a:gd name="connsiteX7212" fmla="*/ 3255819 w 6331249"/>
              <a:gd name="connsiteY7212" fmla="*/ 6247985 h 6286576"/>
              <a:gd name="connsiteX7213" fmla="*/ 3263490 w 6331249"/>
              <a:gd name="connsiteY7213" fmla="*/ 6242172 h 6286576"/>
              <a:gd name="connsiteX7214" fmla="*/ 3270929 w 6331249"/>
              <a:gd name="connsiteY7214" fmla="*/ 6236128 h 6286576"/>
              <a:gd name="connsiteX7215" fmla="*/ 3278135 w 6331249"/>
              <a:gd name="connsiteY7215" fmla="*/ 6229851 h 6286576"/>
              <a:gd name="connsiteX7216" fmla="*/ 3285109 w 6331249"/>
              <a:gd name="connsiteY7216" fmla="*/ 6223341 h 6286576"/>
              <a:gd name="connsiteX7217" fmla="*/ 3291850 w 6331249"/>
              <a:gd name="connsiteY7217" fmla="*/ 6216367 h 6286576"/>
              <a:gd name="connsiteX7218" fmla="*/ 3298359 w 6331249"/>
              <a:gd name="connsiteY7218" fmla="*/ 6209160 h 6286576"/>
              <a:gd name="connsiteX7219" fmla="*/ 3304868 w 6331249"/>
              <a:gd name="connsiteY7219" fmla="*/ 6201488 h 6286576"/>
              <a:gd name="connsiteX7220" fmla="*/ 3311144 w 6331249"/>
              <a:gd name="connsiteY7220" fmla="*/ 6193584 h 6286576"/>
              <a:gd name="connsiteX7221" fmla="*/ 3317188 w 6331249"/>
              <a:gd name="connsiteY7221" fmla="*/ 6185446 h 6286576"/>
              <a:gd name="connsiteX7222" fmla="*/ 3323000 w 6331249"/>
              <a:gd name="connsiteY7222" fmla="*/ 6177077 h 6286576"/>
              <a:gd name="connsiteX7223" fmla="*/ 3328578 w 6331249"/>
              <a:gd name="connsiteY7223" fmla="*/ 6168243 h 6286576"/>
              <a:gd name="connsiteX7224" fmla="*/ 3333925 w 6331249"/>
              <a:gd name="connsiteY7224" fmla="*/ 6159176 h 6286576"/>
              <a:gd name="connsiteX7225" fmla="*/ 3339272 w 6331249"/>
              <a:gd name="connsiteY7225" fmla="*/ 6149877 h 6286576"/>
              <a:gd name="connsiteX7226" fmla="*/ 3344386 w 6331249"/>
              <a:gd name="connsiteY7226" fmla="*/ 6140113 h 6286576"/>
              <a:gd name="connsiteX7227" fmla="*/ 3349267 w 6331249"/>
              <a:gd name="connsiteY7227" fmla="*/ 6130115 h 6286576"/>
              <a:gd name="connsiteX7228" fmla="*/ 3353916 w 6331249"/>
              <a:gd name="connsiteY7228" fmla="*/ 6119886 h 6286576"/>
              <a:gd name="connsiteX7229" fmla="*/ 3358333 w 6331249"/>
              <a:gd name="connsiteY7229" fmla="*/ 6109425 h 6286576"/>
              <a:gd name="connsiteX7230" fmla="*/ 3362750 w 6331249"/>
              <a:gd name="connsiteY7230" fmla="*/ 6098498 h 6286576"/>
              <a:gd name="connsiteX7231" fmla="*/ 3366934 w 6331249"/>
              <a:gd name="connsiteY7231" fmla="*/ 6087339 h 6286576"/>
              <a:gd name="connsiteX7232" fmla="*/ 3370886 w 6331249"/>
              <a:gd name="connsiteY7232" fmla="*/ 6075947 h 6286576"/>
              <a:gd name="connsiteX7233" fmla="*/ 3374605 w 6331249"/>
              <a:gd name="connsiteY7233" fmla="*/ 6064323 h 6286576"/>
              <a:gd name="connsiteX7234" fmla="*/ 3401571 w 6331249"/>
              <a:gd name="connsiteY7234" fmla="*/ 5977374 h 6286576"/>
              <a:gd name="connsiteX7235" fmla="*/ 3410636 w 6331249"/>
              <a:gd name="connsiteY7235" fmla="*/ 5872292 h 6286576"/>
              <a:gd name="connsiteX7236" fmla="*/ 3410636 w 6331249"/>
              <a:gd name="connsiteY7236" fmla="*/ 5762560 h 6286576"/>
              <a:gd name="connsiteX7237" fmla="*/ 3364145 w 6331249"/>
              <a:gd name="connsiteY7237" fmla="*/ 4222592 h 6286576"/>
              <a:gd name="connsiteX7238" fmla="*/ 3337412 w 6331249"/>
              <a:gd name="connsiteY7238" fmla="*/ 4250722 h 6286576"/>
              <a:gd name="connsiteX7239" fmla="*/ 3383904 w 6331249"/>
              <a:gd name="connsiteY7239" fmla="*/ 5705369 h 6286576"/>
              <a:gd name="connsiteX7240" fmla="*/ 3383904 w 6331249"/>
              <a:gd name="connsiteY7240" fmla="*/ 5819054 h 6286576"/>
              <a:gd name="connsiteX7241" fmla="*/ 3301613 w 6331249"/>
              <a:gd name="connsiteY7241" fmla="*/ 6149644 h 6286576"/>
              <a:gd name="connsiteX7242" fmla="*/ 3164695 w 6331249"/>
              <a:gd name="connsiteY7242" fmla="*/ 6250077 h 6286576"/>
              <a:gd name="connsiteX7243" fmla="*/ 3027777 w 6331249"/>
              <a:gd name="connsiteY7243" fmla="*/ 6149644 h 6286576"/>
              <a:gd name="connsiteX7244" fmla="*/ 2945486 w 6331249"/>
              <a:gd name="connsiteY7244" fmla="*/ 5819054 h 6286576"/>
              <a:gd name="connsiteX7245" fmla="*/ 2945486 w 6331249"/>
              <a:gd name="connsiteY7245" fmla="*/ 5705369 h 6286576"/>
              <a:gd name="connsiteX7246" fmla="*/ 2991978 w 6331249"/>
              <a:gd name="connsiteY7246" fmla="*/ 4250722 h 6286576"/>
              <a:gd name="connsiteX7247" fmla="*/ 2965245 w 6331249"/>
              <a:gd name="connsiteY7247" fmla="*/ 4222592 h 6286576"/>
              <a:gd name="connsiteX7248" fmla="*/ 2918753 w 6331249"/>
              <a:gd name="connsiteY7248" fmla="*/ 5762560 h 6286576"/>
              <a:gd name="connsiteX7249" fmla="*/ 2918753 w 6331249"/>
              <a:gd name="connsiteY7249" fmla="*/ 5872292 h 6286576"/>
              <a:gd name="connsiteX7250" fmla="*/ 2927820 w 6331249"/>
              <a:gd name="connsiteY7250" fmla="*/ 5977374 h 6286576"/>
              <a:gd name="connsiteX7251" fmla="*/ 2954785 w 6331249"/>
              <a:gd name="connsiteY7251" fmla="*/ 6064323 h 6286576"/>
              <a:gd name="connsiteX7252" fmla="*/ 2958504 w 6331249"/>
              <a:gd name="connsiteY7252" fmla="*/ 6075947 h 6286576"/>
              <a:gd name="connsiteX7253" fmla="*/ 2962456 w 6331249"/>
              <a:gd name="connsiteY7253" fmla="*/ 6087339 h 6286576"/>
              <a:gd name="connsiteX7254" fmla="*/ 2966640 w 6331249"/>
              <a:gd name="connsiteY7254" fmla="*/ 6098498 h 6286576"/>
              <a:gd name="connsiteX7255" fmla="*/ 2972684 w 6331249"/>
              <a:gd name="connsiteY7255" fmla="*/ 6109889 h 6286576"/>
              <a:gd name="connsiteX7256" fmla="*/ 2977101 w 6331249"/>
              <a:gd name="connsiteY7256" fmla="*/ 6120351 h 6286576"/>
              <a:gd name="connsiteX7257" fmla="*/ 2981750 w 6331249"/>
              <a:gd name="connsiteY7257" fmla="*/ 6130581 h 6286576"/>
              <a:gd name="connsiteX7258" fmla="*/ 2986632 w 6331249"/>
              <a:gd name="connsiteY7258" fmla="*/ 6140577 h 6286576"/>
              <a:gd name="connsiteX7259" fmla="*/ 2991746 w 6331249"/>
              <a:gd name="connsiteY7259" fmla="*/ 6150342 h 6286576"/>
              <a:gd name="connsiteX7260" fmla="*/ 2997092 w 6331249"/>
              <a:gd name="connsiteY7260" fmla="*/ 6159641 h 6286576"/>
              <a:gd name="connsiteX7261" fmla="*/ 3002439 w 6331249"/>
              <a:gd name="connsiteY7261" fmla="*/ 6168708 h 6286576"/>
              <a:gd name="connsiteX7262" fmla="*/ 3008018 w 6331249"/>
              <a:gd name="connsiteY7262" fmla="*/ 6177542 h 6286576"/>
              <a:gd name="connsiteX7263" fmla="*/ 3013829 w 6331249"/>
              <a:gd name="connsiteY7263" fmla="*/ 6185912 h 6286576"/>
              <a:gd name="connsiteX7264" fmla="*/ 3019176 w 6331249"/>
              <a:gd name="connsiteY7264" fmla="*/ 6193584 h 6286576"/>
              <a:gd name="connsiteX7265" fmla="*/ 3025452 w 6331249"/>
              <a:gd name="connsiteY7265" fmla="*/ 6201488 h 6286576"/>
              <a:gd name="connsiteX7266" fmla="*/ 3031961 w 6331249"/>
              <a:gd name="connsiteY7266" fmla="*/ 6209160 h 6286576"/>
              <a:gd name="connsiteX7267" fmla="*/ 3038470 w 6331249"/>
              <a:gd name="connsiteY7267" fmla="*/ 6216367 h 6286576"/>
              <a:gd name="connsiteX7268" fmla="*/ 3045211 w 6331249"/>
              <a:gd name="connsiteY7268" fmla="*/ 6223341 h 6286576"/>
              <a:gd name="connsiteX7269" fmla="*/ 3052185 w 6331249"/>
              <a:gd name="connsiteY7269" fmla="*/ 6229851 h 6286576"/>
              <a:gd name="connsiteX7270" fmla="*/ 3059391 w 6331249"/>
              <a:gd name="connsiteY7270" fmla="*/ 6236128 h 6286576"/>
              <a:gd name="connsiteX7271" fmla="*/ 3066830 w 6331249"/>
              <a:gd name="connsiteY7271" fmla="*/ 6242172 h 6286576"/>
              <a:gd name="connsiteX7272" fmla="*/ 3074501 w 6331249"/>
              <a:gd name="connsiteY7272" fmla="*/ 6247985 h 6286576"/>
              <a:gd name="connsiteX7273" fmla="*/ 3082405 w 6331249"/>
              <a:gd name="connsiteY7273" fmla="*/ 6253332 h 6286576"/>
              <a:gd name="connsiteX7274" fmla="*/ 3090541 w 6331249"/>
              <a:gd name="connsiteY7274" fmla="*/ 6258447 h 6286576"/>
              <a:gd name="connsiteX7275" fmla="*/ 3099142 w 6331249"/>
              <a:gd name="connsiteY7275" fmla="*/ 6263328 h 6286576"/>
              <a:gd name="connsiteX7276" fmla="*/ 3107975 w 6331249"/>
              <a:gd name="connsiteY7276" fmla="*/ 6267746 h 6286576"/>
              <a:gd name="connsiteX7277" fmla="*/ 3117041 w 6331249"/>
              <a:gd name="connsiteY7277" fmla="*/ 6271930 h 6286576"/>
              <a:gd name="connsiteX7278" fmla="*/ 3126339 w 6331249"/>
              <a:gd name="connsiteY7278" fmla="*/ 6275883 h 6286576"/>
              <a:gd name="connsiteX7279" fmla="*/ 3136103 w 6331249"/>
              <a:gd name="connsiteY7279" fmla="*/ 6279370 h 6286576"/>
              <a:gd name="connsiteX7280" fmla="*/ 3146098 w 6331249"/>
              <a:gd name="connsiteY7280" fmla="*/ 6282624 h 6286576"/>
              <a:gd name="connsiteX7281" fmla="*/ 3156326 w 6331249"/>
              <a:gd name="connsiteY7281" fmla="*/ 6286577 h 6286576"/>
              <a:gd name="connsiteX7282" fmla="*/ 3165857 w 6331249"/>
              <a:gd name="connsiteY7282" fmla="*/ 6286577 h 6286576"/>
              <a:gd name="connsiteX7283" fmla="*/ 3432488 w 6331249"/>
              <a:gd name="connsiteY7283" fmla="*/ 6016896 h 6286576"/>
              <a:gd name="connsiteX7284" fmla="*/ 3453176 w 6331249"/>
              <a:gd name="connsiteY7284" fmla="*/ 6046189 h 6286576"/>
              <a:gd name="connsiteX7285" fmla="*/ 3456896 w 6331249"/>
              <a:gd name="connsiteY7285" fmla="*/ 6051304 h 6286576"/>
              <a:gd name="connsiteX7286" fmla="*/ 3460848 w 6331249"/>
              <a:gd name="connsiteY7286" fmla="*/ 6056883 h 6286576"/>
              <a:gd name="connsiteX7287" fmla="*/ 3465264 w 6331249"/>
              <a:gd name="connsiteY7287" fmla="*/ 6063161 h 6286576"/>
              <a:gd name="connsiteX7288" fmla="*/ 3470146 w 6331249"/>
              <a:gd name="connsiteY7288" fmla="*/ 6069670 h 6286576"/>
              <a:gd name="connsiteX7289" fmla="*/ 3475260 w 6331249"/>
              <a:gd name="connsiteY7289" fmla="*/ 6076645 h 6286576"/>
              <a:gd name="connsiteX7290" fmla="*/ 3480839 w 6331249"/>
              <a:gd name="connsiteY7290" fmla="*/ 6083851 h 6286576"/>
              <a:gd name="connsiteX7291" fmla="*/ 3486883 w 6331249"/>
              <a:gd name="connsiteY7291" fmla="*/ 6091291 h 6286576"/>
              <a:gd name="connsiteX7292" fmla="*/ 3493159 w 6331249"/>
              <a:gd name="connsiteY7292" fmla="*/ 6098963 h 6286576"/>
              <a:gd name="connsiteX7293" fmla="*/ 3499668 w 6331249"/>
              <a:gd name="connsiteY7293" fmla="*/ 6106635 h 6286576"/>
              <a:gd name="connsiteX7294" fmla="*/ 3506642 w 6331249"/>
              <a:gd name="connsiteY7294" fmla="*/ 6114539 h 6286576"/>
              <a:gd name="connsiteX7295" fmla="*/ 3513848 w 6331249"/>
              <a:gd name="connsiteY7295" fmla="*/ 6122444 h 6286576"/>
              <a:gd name="connsiteX7296" fmla="*/ 3521287 w 6331249"/>
              <a:gd name="connsiteY7296" fmla="*/ 6130115 h 6286576"/>
              <a:gd name="connsiteX7297" fmla="*/ 3528958 w 6331249"/>
              <a:gd name="connsiteY7297" fmla="*/ 6137788 h 6286576"/>
              <a:gd name="connsiteX7298" fmla="*/ 3536862 w 6331249"/>
              <a:gd name="connsiteY7298" fmla="*/ 6145227 h 6286576"/>
              <a:gd name="connsiteX7299" fmla="*/ 3544998 w 6331249"/>
              <a:gd name="connsiteY7299" fmla="*/ 6152202 h 6286576"/>
              <a:gd name="connsiteX7300" fmla="*/ 3553134 w 6331249"/>
              <a:gd name="connsiteY7300" fmla="*/ 6158944 h 6286576"/>
              <a:gd name="connsiteX7301" fmla="*/ 3561502 w 6331249"/>
              <a:gd name="connsiteY7301" fmla="*/ 6165221 h 6286576"/>
              <a:gd name="connsiteX7302" fmla="*/ 3570103 w 6331249"/>
              <a:gd name="connsiteY7302" fmla="*/ 6170335 h 6286576"/>
              <a:gd name="connsiteX7303" fmla="*/ 3578704 w 6331249"/>
              <a:gd name="connsiteY7303" fmla="*/ 6175683 h 6286576"/>
              <a:gd name="connsiteX7304" fmla="*/ 3587305 w 6331249"/>
              <a:gd name="connsiteY7304" fmla="*/ 6180565 h 6286576"/>
              <a:gd name="connsiteX7305" fmla="*/ 3595674 w 6331249"/>
              <a:gd name="connsiteY7305" fmla="*/ 6184749 h 6286576"/>
              <a:gd name="connsiteX7306" fmla="*/ 3604042 w 6331249"/>
              <a:gd name="connsiteY7306" fmla="*/ 6188469 h 6286576"/>
              <a:gd name="connsiteX7307" fmla="*/ 3612411 w 6331249"/>
              <a:gd name="connsiteY7307" fmla="*/ 6191491 h 6286576"/>
              <a:gd name="connsiteX7308" fmla="*/ 3620547 w 6331249"/>
              <a:gd name="connsiteY7308" fmla="*/ 6193816 h 6286576"/>
              <a:gd name="connsiteX7309" fmla="*/ 3628683 w 6331249"/>
              <a:gd name="connsiteY7309" fmla="*/ 6195443 h 6286576"/>
              <a:gd name="connsiteX7310" fmla="*/ 3636819 w 6331249"/>
              <a:gd name="connsiteY7310" fmla="*/ 6195443 h 6286576"/>
              <a:gd name="connsiteX7311" fmla="*/ 3644723 w 6331249"/>
              <a:gd name="connsiteY7311" fmla="*/ 6195443 h 6286576"/>
              <a:gd name="connsiteX7312" fmla="*/ 3652626 w 6331249"/>
              <a:gd name="connsiteY7312" fmla="*/ 6195443 h 6286576"/>
              <a:gd name="connsiteX7313" fmla="*/ 3660530 w 6331249"/>
              <a:gd name="connsiteY7313" fmla="*/ 6194281 h 6286576"/>
              <a:gd name="connsiteX7314" fmla="*/ 3668666 w 6331249"/>
              <a:gd name="connsiteY7314" fmla="*/ 6192189 h 6286576"/>
              <a:gd name="connsiteX7315" fmla="*/ 3676802 w 6331249"/>
              <a:gd name="connsiteY7315" fmla="*/ 6189399 h 6286576"/>
              <a:gd name="connsiteX7316" fmla="*/ 3690749 w 6331249"/>
              <a:gd name="connsiteY7316" fmla="*/ 6182657 h 6286576"/>
              <a:gd name="connsiteX7317" fmla="*/ 3702837 w 6331249"/>
              <a:gd name="connsiteY7317" fmla="*/ 6174752 h 6286576"/>
              <a:gd name="connsiteX7318" fmla="*/ 3713530 w 6331249"/>
              <a:gd name="connsiteY7318" fmla="*/ 6165685 h 6286576"/>
              <a:gd name="connsiteX7319" fmla="*/ 3723061 w 6331249"/>
              <a:gd name="connsiteY7319" fmla="*/ 6155224 h 6286576"/>
              <a:gd name="connsiteX7320" fmla="*/ 3731662 w 6331249"/>
              <a:gd name="connsiteY7320" fmla="*/ 6143367 h 6286576"/>
              <a:gd name="connsiteX7321" fmla="*/ 3739333 w 6331249"/>
              <a:gd name="connsiteY7321" fmla="*/ 6129883 h 6286576"/>
              <a:gd name="connsiteX7322" fmla="*/ 3746075 w 6331249"/>
              <a:gd name="connsiteY7322" fmla="*/ 6114771 h 6286576"/>
              <a:gd name="connsiteX7323" fmla="*/ 3751886 w 6331249"/>
              <a:gd name="connsiteY7323" fmla="*/ 6098033 h 6286576"/>
              <a:gd name="connsiteX7324" fmla="*/ 3756535 w 6331249"/>
              <a:gd name="connsiteY7324" fmla="*/ 6079667 h 6286576"/>
              <a:gd name="connsiteX7325" fmla="*/ 3760255 w 6331249"/>
              <a:gd name="connsiteY7325" fmla="*/ 6059906 h 6286576"/>
              <a:gd name="connsiteX7326" fmla="*/ 3763044 w 6331249"/>
              <a:gd name="connsiteY7326" fmla="*/ 6038750 h 6286576"/>
              <a:gd name="connsiteX7327" fmla="*/ 3764904 w 6331249"/>
              <a:gd name="connsiteY7327" fmla="*/ 6015501 h 6286576"/>
              <a:gd name="connsiteX7328" fmla="*/ 3764904 w 6331249"/>
              <a:gd name="connsiteY7328" fmla="*/ 5992253 h 6286576"/>
              <a:gd name="connsiteX7329" fmla="*/ 3764904 w 6331249"/>
              <a:gd name="connsiteY7329" fmla="*/ 5967377 h 6286576"/>
              <a:gd name="connsiteX7330" fmla="*/ 3764904 w 6331249"/>
              <a:gd name="connsiteY7330" fmla="*/ 5941572 h 6286576"/>
              <a:gd name="connsiteX7331" fmla="*/ 3763044 w 6331249"/>
              <a:gd name="connsiteY7331" fmla="*/ 5916696 h 6286576"/>
              <a:gd name="connsiteX7332" fmla="*/ 3763044 w 6331249"/>
              <a:gd name="connsiteY7332" fmla="*/ 5889263 h 6286576"/>
              <a:gd name="connsiteX7333" fmla="*/ 3760487 w 6331249"/>
              <a:gd name="connsiteY7333" fmla="*/ 5861133 h 6286576"/>
              <a:gd name="connsiteX7334" fmla="*/ 3757465 w 6331249"/>
              <a:gd name="connsiteY7334" fmla="*/ 5832305 h 6286576"/>
              <a:gd name="connsiteX7335" fmla="*/ 3753978 w 6331249"/>
              <a:gd name="connsiteY7335" fmla="*/ 5803012 h 6286576"/>
              <a:gd name="connsiteX7336" fmla="*/ 3750259 w 6331249"/>
              <a:gd name="connsiteY7336" fmla="*/ 5773254 h 6286576"/>
              <a:gd name="connsiteX7337" fmla="*/ 3746307 w 6331249"/>
              <a:gd name="connsiteY7337" fmla="*/ 5743264 h 6286576"/>
              <a:gd name="connsiteX7338" fmla="*/ 3742123 w 6331249"/>
              <a:gd name="connsiteY7338" fmla="*/ 5713041 h 6286576"/>
              <a:gd name="connsiteX7339" fmla="*/ 3736776 w 6331249"/>
              <a:gd name="connsiteY7339" fmla="*/ 5682121 h 6286576"/>
              <a:gd name="connsiteX7340" fmla="*/ 3732359 w 6331249"/>
              <a:gd name="connsiteY7340" fmla="*/ 5651665 h 6286576"/>
              <a:gd name="connsiteX7341" fmla="*/ 3728175 w 6331249"/>
              <a:gd name="connsiteY7341" fmla="*/ 5621210 h 6286576"/>
              <a:gd name="connsiteX7342" fmla="*/ 3723991 w 6331249"/>
              <a:gd name="connsiteY7342" fmla="*/ 5590755 h 6286576"/>
              <a:gd name="connsiteX7343" fmla="*/ 3720039 w 6331249"/>
              <a:gd name="connsiteY7343" fmla="*/ 5560532 h 6286576"/>
              <a:gd name="connsiteX7344" fmla="*/ 3716552 w 6331249"/>
              <a:gd name="connsiteY7344" fmla="*/ 5530309 h 6286576"/>
              <a:gd name="connsiteX7345" fmla="*/ 3713298 w 6331249"/>
              <a:gd name="connsiteY7345" fmla="*/ 5500551 h 6286576"/>
              <a:gd name="connsiteX7346" fmla="*/ 3710741 w 6331249"/>
              <a:gd name="connsiteY7346" fmla="*/ 5471026 h 6286576"/>
              <a:gd name="connsiteX7347" fmla="*/ 3708649 w 6331249"/>
              <a:gd name="connsiteY7347" fmla="*/ 5442198 h 6286576"/>
              <a:gd name="connsiteX7348" fmla="*/ 3704929 w 6331249"/>
              <a:gd name="connsiteY7348" fmla="*/ 5388030 h 6286576"/>
              <a:gd name="connsiteX7349" fmla="*/ 3700745 w 6331249"/>
              <a:gd name="connsiteY7349" fmla="*/ 5334093 h 6286576"/>
              <a:gd name="connsiteX7350" fmla="*/ 3696096 w 6331249"/>
              <a:gd name="connsiteY7350" fmla="*/ 5280157 h 6286576"/>
              <a:gd name="connsiteX7351" fmla="*/ 3690982 w 6331249"/>
              <a:gd name="connsiteY7351" fmla="*/ 5226454 h 6286576"/>
              <a:gd name="connsiteX7352" fmla="*/ 3685403 w 6331249"/>
              <a:gd name="connsiteY7352" fmla="*/ 5172983 h 6286576"/>
              <a:gd name="connsiteX7353" fmla="*/ 3679359 w 6331249"/>
              <a:gd name="connsiteY7353" fmla="*/ 5119977 h 6286576"/>
              <a:gd name="connsiteX7354" fmla="*/ 3673083 w 6331249"/>
              <a:gd name="connsiteY7354" fmla="*/ 5067668 h 6286576"/>
              <a:gd name="connsiteX7355" fmla="*/ 3666574 w 6331249"/>
              <a:gd name="connsiteY7355" fmla="*/ 5016057 h 6286576"/>
              <a:gd name="connsiteX7356" fmla="*/ 3659832 w 6331249"/>
              <a:gd name="connsiteY7356" fmla="*/ 4965143 h 6286576"/>
              <a:gd name="connsiteX7357" fmla="*/ 3653091 w 6331249"/>
              <a:gd name="connsiteY7357" fmla="*/ 4914926 h 6286576"/>
              <a:gd name="connsiteX7358" fmla="*/ 3646815 w 6331249"/>
              <a:gd name="connsiteY7358" fmla="*/ 4868430 h 6286576"/>
              <a:gd name="connsiteX7359" fmla="*/ 3640074 w 6331249"/>
              <a:gd name="connsiteY7359" fmla="*/ 4821933 h 6286576"/>
              <a:gd name="connsiteX7360" fmla="*/ 3633332 w 6331249"/>
              <a:gd name="connsiteY7360" fmla="*/ 4775436 h 6286576"/>
              <a:gd name="connsiteX7361" fmla="*/ 3626358 w 6331249"/>
              <a:gd name="connsiteY7361" fmla="*/ 4728940 h 6286576"/>
              <a:gd name="connsiteX7362" fmla="*/ 3620082 w 6331249"/>
              <a:gd name="connsiteY7362" fmla="*/ 4685698 h 6286576"/>
              <a:gd name="connsiteX7363" fmla="*/ 3614038 w 6331249"/>
              <a:gd name="connsiteY7363" fmla="*/ 4644084 h 6286576"/>
              <a:gd name="connsiteX7364" fmla="*/ 3608226 w 6331249"/>
              <a:gd name="connsiteY7364" fmla="*/ 4604329 h 6286576"/>
              <a:gd name="connsiteX7365" fmla="*/ 3602648 w 6331249"/>
              <a:gd name="connsiteY7365" fmla="*/ 4566202 h 6286576"/>
              <a:gd name="connsiteX7366" fmla="*/ 3597766 w 6331249"/>
              <a:gd name="connsiteY7366" fmla="*/ 4530399 h 6286576"/>
              <a:gd name="connsiteX7367" fmla="*/ 3593349 w 6331249"/>
              <a:gd name="connsiteY7367" fmla="*/ 4496457 h 6286576"/>
              <a:gd name="connsiteX7368" fmla="*/ 3589630 w 6331249"/>
              <a:gd name="connsiteY7368" fmla="*/ 4465071 h 6286576"/>
              <a:gd name="connsiteX7369" fmla="*/ 3586375 w 6331249"/>
              <a:gd name="connsiteY7369" fmla="*/ 4436011 h 6286576"/>
              <a:gd name="connsiteX7370" fmla="*/ 3583818 w 6331249"/>
              <a:gd name="connsiteY7370" fmla="*/ 4409275 h 6286576"/>
              <a:gd name="connsiteX7371" fmla="*/ 3582191 w 6331249"/>
              <a:gd name="connsiteY7371" fmla="*/ 4386027 h 6286576"/>
              <a:gd name="connsiteX7372" fmla="*/ 3666574 w 6331249"/>
              <a:gd name="connsiteY7372" fmla="*/ 4279085 h 6286576"/>
              <a:gd name="connsiteX7373" fmla="*/ 3680289 w 6331249"/>
              <a:gd name="connsiteY7373" fmla="*/ 4291174 h 6286576"/>
              <a:gd name="connsiteX7374" fmla="*/ 3690749 w 6331249"/>
              <a:gd name="connsiteY7374" fmla="*/ 4304193 h 6286576"/>
              <a:gd name="connsiteX7375" fmla="*/ 3699583 w 6331249"/>
              <a:gd name="connsiteY7375" fmla="*/ 4318374 h 6286576"/>
              <a:gd name="connsiteX7376" fmla="*/ 3707254 w 6331249"/>
              <a:gd name="connsiteY7376" fmla="*/ 4333486 h 6286576"/>
              <a:gd name="connsiteX7377" fmla="*/ 3714228 w 6331249"/>
              <a:gd name="connsiteY7377" fmla="*/ 4349760 h 6286576"/>
              <a:gd name="connsiteX7378" fmla="*/ 3720504 w 6331249"/>
              <a:gd name="connsiteY7378" fmla="*/ 4367428 h 6286576"/>
              <a:gd name="connsiteX7379" fmla="*/ 3726316 w 6331249"/>
              <a:gd name="connsiteY7379" fmla="*/ 4386259 h 6286576"/>
              <a:gd name="connsiteX7380" fmla="*/ 3731662 w 6331249"/>
              <a:gd name="connsiteY7380" fmla="*/ 4406253 h 6286576"/>
              <a:gd name="connsiteX7381" fmla="*/ 3736776 w 6331249"/>
              <a:gd name="connsiteY7381" fmla="*/ 4427409 h 6286576"/>
              <a:gd name="connsiteX7382" fmla="*/ 3741658 w 6331249"/>
              <a:gd name="connsiteY7382" fmla="*/ 4450657 h 6286576"/>
              <a:gd name="connsiteX7383" fmla="*/ 3746307 w 6331249"/>
              <a:gd name="connsiteY7383" fmla="*/ 4473906 h 6286576"/>
              <a:gd name="connsiteX7384" fmla="*/ 3750724 w 6331249"/>
              <a:gd name="connsiteY7384" fmla="*/ 4497154 h 6286576"/>
              <a:gd name="connsiteX7385" fmla="*/ 3754908 w 6331249"/>
              <a:gd name="connsiteY7385" fmla="*/ 4522262 h 6286576"/>
              <a:gd name="connsiteX7386" fmla="*/ 3758860 w 6331249"/>
              <a:gd name="connsiteY7386" fmla="*/ 4548068 h 6286576"/>
              <a:gd name="connsiteX7387" fmla="*/ 3762812 w 6331249"/>
              <a:gd name="connsiteY7387" fmla="*/ 4574571 h 6286576"/>
              <a:gd name="connsiteX7388" fmla="*/ 3766531 w 6331249"/>
              <a:gd name="connsiteY7388" fmla="*/ 4601771 h 6286576"/>
              <a:gd name="connsiteX7389" fmla="*/ 3770250 w 6331249"/>
              <a:gd name="connsiteY7389" fmla="*/ 4629437 h 6286576"/>
              <a:gd name="connsiteX7390" fmla="*/ 3773970 w 6331249"/>
              <a:gd name="connsiteY7390" fmla="*/ 4657567 h 6286576"/>
              <a:gd name="connsiteX7391" fmla="*/ 3777456 w 6331249"/>
              <a:gd name="connsiteY7391" fmla="*/ 4685930 h 6286576"/>
              <a:gd name="connsiteX7392" fmla="*/ 3780944 w 6331249"/>
              <a:gd name="connsiteY7392" fmla="*/ 4714526 h 6286576"/>
              <a:gd name="connsiteX7393" fmla="*/ 3784430 w 6331249"/>
              <a:gd name="connsiteY7393" fmla="*/ 4743354 h 6286576"/>
              <a:gd name="connsiteX7394" fmla="*/ 3787917 w 6331249"/>
              <a:gd name="connsiteY7394" fmla="*/ 4772182 h 6286576"/>
              <a:gd name="connsiteX7395" fmla="*/ 3791404 w 6331249"/>
              <a:gd name="connsiteY7395" fmla="*/ 4801010 h 6286576"/>
              <a:gd name="connsiteX7396" fmla="*/ 3794891 w 6331249"/>
              <a:gd name="connsiteY7396" fmla="*/ 4829605 h 6286576"/>
              <a:gd name="connsiteX7397" fmla="*/ 3798610 w 6331249"/>
              <a:gd name="connsiteY7397" fmla="*/ 4857968 h 6286576"/>
              <a:gd name="connsiteX7398" fmla="*/ 3802330 w 6331249"/>
              <a:gd name="connsiteY7398" fmla="*/ 4885866 h 6286576"/>
              <a:gd name="connsiteX7399" fmla="*/ 3806049 w 6331249"/>
              <a:gd name="connsiteY7399" fmla="*/ 4913299 h 6286576"/>
              <a:gd name="connsiteX7400" fmla="*/ 3810001 w 6331249"/>
              <a:gd name="connsiteY7400" fmla="*/ 4940267 h 6286576"/>
              <a:gd name="connsiteX7401" fmla="*/ 3813953 w 6331249"/>
              <a:gd name="connsiteY7401" fmla="*/ 4966538 h 6286576"/>
              <a:gd name="connsiteX7402" fmla="*/ 3818137 w 6331249"/>
              <a:gd name="connsiteY7402" fmla="*/ 4991878 h 6286576"/>
              <a:gd name="connsiteX7403" fmla="*/ 3822554 w 6331249"/>
              <a:gd name="connsiteY7403" fmla="*/ 5016289 h 6286576"/>
              <a:gd name="connsiteX7404" fmla="*/ 3827203 w 6331249"/>
              <a:gd name="connsiteY7404" fmla="*/ 5039537 h 6286576"/>
              <a:gd name="connsiteX7405" fmla="*/ 3831852 w 6331249"/>
              <a:gd name="connsiteY7405" fmla="*/ 5062786 h 6286576"/>
              <a:gd name="connsiteX7406" fmla="*/ 3836269 w 6331249"/>
              <a:gd name="connsiteY7406" fmla="*/ 5086034 h 6286576"/>
              <a:gd name="connsiteX7407" fmla="*/ 3840453 w 6331249"/>
              <a:gd name="connsiteY7407" fmla="*/ 5109282 h 6286576"/>
              <a:gd name="connsiteX7408" fmla="*/ 3844405 w 6331249"/>
              <a:gd name="connsiteY7408" fmla="*/ 5132531 h 6286576"/>
              <a:gd name="connsiteX7409" fmla="*/ 3848357 w 6331249"/>
              <a:gd name="connsiteY7409" fmla="*/ 5155778 h 6286576"/>
              <a:gd name="connsiteX7410" fmla="*/ 3852076 w 6331249"/>
              <a:gd name="connsiteY7410" fmla="*/ 5179027 h 6286576"/>
              <a:gd name="connsiteX7411" fmla="*/ 3855563 w 6331249"/>
              <a:gd name="connsiteY7411" fmla="*/ 5202275 h 6286576"/>
              <a:gd name="connsiteX7412" fmla="*/ 3859050 w 6331249"/>
              <a:gd name="connsiteY7412" fmla="*/ 5225523 h 6286576"/>
              <a:gd name="connsiteX7413" fmla="*/ 3862304 w 6331249"/>
              <a:gd name="connsiteY7413" fmla="*/ 5248772 h 6286576"/>
              <a:gd name="connsiteX7414" fmla="*/ 3865559 w 6331249"/>
              <a:gd name="connsiteY7414" fmla="*/ 5272020 h 6286576"/>
              <a:gd name="connsiteX7415" fmla="*/ 3868580 w 6331249"/>
              <a:gd name="connsiteY7415" fmla="*/ 5295268 h 6286576"/>
              <a:gd name="connsiteX7416" fmla="*/ 3871602 w 6331249"/>
              <a:gd name="connsiteY7416" fmla="*/ 5318517 h 6286576"/>
              <a:gd name="connsiteX7417" fmla="*/ 3874624 w 6331249"/>
              <a:gd name="connsiteY7417" fmla="*/ 5341765 h 6286576"/>
              <a:gd name="connsiteX7418" fmla="*/ 3877646 w 6331249"/>
              <a:gd name="connsiteY7418" fmla="*/ 5365013 h 6286576"/>
              <a:gd name="connsiteX7419" fmla="*/ 3880436 w 6331249"/>
              <a:gd name="connsiteY7419" fmla="*/ 5388262 h 6286576"/>
              <a:gd name="connsiteX7420" fmla="*/ 3883225 w 6331249"/>
              <a:gd name="connsiteY7420" fmla="*/ 5411510 h 6286576"/>
              <a:gd name="connsiteX7421" fmla="*/ 3886015 w 6331249"/>
              <a:gd name="connsiteY7421" fmla="*/ 5434758 h 6286576"/>
              <a:gd name="connsiteX7422" fmla="*/ 3888804 w 6331249"/>
              <a:gd name="connsiteY7422" fmla="*/ 5458007 h 6286576"/>
              <a:gd name="connsiteX7423" fmla="*/ 3891594 w 6331249"/>
              <a:gd name="connsiteY7423" fmla="*/ 5481255 h 6286576"/>
              <a:gd name="connsiteX7424" fmla="*/ 3894383 w 6331249"/>
              <a:gd name="connsiteY7424" fmla="*/ 5504503 h 6286576"/>
              <a:gd name="connsiteX7425" fmla="*/ 3897405 w 6331249"/>
              <a:gd name="connsiteY7425" fmla="*/ 5527751 h 6286576"/>
              <a:gd name="connsiteX7426" fmla="*/ 3900427 w 6331249"/>
              <a:gd name="connsiteY7426" fmla="*/ 5551000 h 6286576"/>
              <a:gd name="connsiteX7427" fmla="*/ 3903449 w 6331249"/>
              <a:gd name="connsiteY7427" fmla="*/ 5574248 h 6286576"/>
              <a:gd name="connsiteX7428" fmla="*/ 3906471 w 6331249"/>
              <a:gd name="connsiteY7428" fmla="*/ 5597496 h 6286576"/>
              <a:gd name="connsiteX7429" fmla="*/ 3909726 w 6331249"/>
              <a:gd name="connsiteY7429" fmla="*/ 5620745 h 6286576"/>
              <a:gd name="connsiteX7430" fmla="*/ 3912980 w 6331249"/>
              <a:gd name="connsiteY7430" fmla="*/ 5643993 h 6286576"/>
              <a:gd name="connsiteX7431" fmla="*/ 3916467 w 6331249"/>
              <a:gd name="connsiteY7431" fmla="*/ 5667241 h 6286576"/>
              <a:gd name="connsiteX7432" fmla="*/ 3919954 w 6331249"/>
              <a:gd name="connsiteY7432" fmla="*/ 5690490 h 6286576"/>
              <a:gd name="connsiteX7433" fmla="*/ 3923673 w 6331249"/>
              <a:gd name="connsiteY7433" fmla="*/ 5713738 h 6286576"/>
              <a:gd name="connsiteX7434" fmla="*/ 3927625 w 6331249"/>
              <a:gd name="connsiteY7434" fmla="*/ 5736986 h 6286576"/>
              <a:gd name="connsiteX7435" fmla="*/ 3931577 w 6331249"/>
              <a:gd name="connsiteY7435" fmla="*/ 5760235 h 6286576"/>
              <a:gd name="connsiteX7436" fmla="*/ 3935761 w 6331249"/>
              <a:gd name="connsiteY7436" fmla="*/ 5783483 h 6286576"/>
              <a:gd name="connsiteX7437" fmla="*/ 3938318 w 6331249"/>
              <a:gd name="connsiteY7437" fmla="*/ 5796503 h 6286576"/>
              <a:gd name="connsiteX7438" fmla="*/ 3941572 w 6331249"/>
              <a:gd name="connsiteY7438" fmla="*/ 5809522 h 6286576"/>
              <a:gd name="connsiteX7439" fmla="*/ 3945292 w 6331249"/>
              <a:gd name="connsiteY7439" fmla="*/ 5822773 h 6286576"/>
              <a:gd name="connsiteX7440" fmla="*/ 3949709 w 6331249"/>
              <a:gd name="connsiteY7440" fmla="*/ 5836257 h 6286576"/>
              <a:gd name="connsiteX7441" fmla="*/ 3954590 w 6331249"/>
              <a:gd name="connsiteY7441" fmla="*/ 5849973 h 6286576"/>
              <a:gd name="connsiteX7442" fmla="*/ 3959937 w 6331249"/>
              <a:gd name="connsiteY7442" fmla="*/ 5863690 h 6286576"/>
              <a:gd name="connsiteX7443" fmla="*/ 3965748 w 6331249"/>
              <a:gd name="connsiteY7443" fmla="*/ 5877406 h 6286576"/>
              <a:gd name="connsiteX7444" fmla="*/ 3972257 w 6331249"/>
              <a:gd name="connsiteY7444" fmla="*/ 5891123 h 6286576"/>
              <a:gd name="connsiteX7445" fmla="*/ 3979231 w 6331249"/>
              <a:gd name="connsiteY7445" fmla="*/ 5904839 h 6286576"/>
              <a:gd name="connsiteX7446" fmla="*/ 3986437 w 6331249"/>
              <a:gd name="connsiteY7446" fmla="*/ 5918556 h 6286576"/>
              <a:gd name="connsiteX7447" fmla="*/ 3994108 w 6331249"/>
              <a:gd name="connsiteY7447" fmla="*/ 5932040 h 6286576"/>
              <a:gd name="connsiteX7448" fmla="*/ 4002244 w 6331249"/>
              <a:gd name="connsiteY7448" fmla="*/ 5945292 h 6286576"/>
              <a:gd name="connsiteX7449" fmla="*/ 4010845 w 6331249"/>
              <a:gd name="connsiteY7449" fmla="*/ 5958311 h 6286576"/>
              <a:gd name="connsiteX7450" fmla="*/ 4019679 w 6331249"/>
              <a:gd name="connsiteY7450" fmla="*/ 5970865 h 6286576"/>
              <a:gd name="connsiteX7451" fmla="*/ 4028744 w 6331249"/>
              <a:gd name="connsiteY7451" fmla="*/ 5983187 h 6286576"/>
              <a:gd name="connsiteX7452" fmla="*/ 4038275 w 6331249"/>
              <a:gd name="connsiteY7452" fmla="*/ 5995043 h 6286576"/>
              <a:gd name="connsiteX7453" fmla="*/ 4048039 w 6331249"/>
              <a:gd name="connsiteY7453" fmla="*/ 6006435 h 6286576"/>
              <a:gd name="connsiteX7454" fmla="*/ 4058035 w 6331249"/>
              <a:gd name="connsiteY7454" fmla="*/ 6017129 h 6286576"/>
              <a:gd name="connsiteX7455" fmla="*/ 4068263 w 6331249"/>
              <a:gd name="connsiteY7455" fmla="*/ 6027358 h 6286576"/>
              <a:gd name="connsiteX7456" fmla="*/ 4078491 w 6331249"/>
              <a:gd name="connsiteY7456" fmla="*/ 6036890 h 6286576"/>
              <a:gd name="connsiteX7457" fmla="*/ 4088952 w 6331249"/>
              <a:gd name="connsiteY7457" fmla="*/ 6045725 h 6286576"/>
              <a:gd name="connsiteX7458" fmla="*/ 4099412 w 6331249"/>
              <a:gd name="connsiteY7458" fmla="*/ 6053861 h 6286576"/>
              <a:gd name="connsiteX7459" fmla="*/ 4109873 w 6331249"/>
              <a:gd name="connsiteY7459" fmla="*/ 6061068 h 6286576"/>
              <a:gd name="connsiteX7460" fmla="*/ 4120333 w 6331249"/>
              <a:gd name="connsiteY7460" fmla="*/ 6067577 h 6286576"/>
              <a:gd name="connsiteX7461" fmla="*/ 4130794 w 6331249"/>
              <a:gd name="connsiteY7461" fmla="*/ 6073157 h 6286576"/>
              <a:gd name="connsiteX7462" fmla="*/ 4141255 w 6331249"/>
              <a:gd name="connsiteY7462" fmla="*/ 6078039 h 6286576"/>
              <a:gd name="connsiteX7463" fmla="*/ 4151483 w 6331249"/>
              <a:gd name="connsiteY7463" fmla="*/ 6081992 h 6286576"/>
              <a:gd name="connsiteX7464" fmla="*/ 4161711 w 6331249"/>
              <a:gd name="connsiteY7464" fmla="*/ 6085014 h 6286576"/>
              <a:gd name="connsiteX7465" fmla="*/ 4171707 w 6331249"/>
              <a:gd name="connsiteY7465" fmla="*/ 6087107 h 6286576"/>
              <a:gd name="connsiteX7466" fmla="*/ 4181702 w 6331249"/>
              <a:gd name="connsiteY7466" fmla="*/ 6088501 h 6286576"/>
              <a:gd name="connsiteX7467" fmla="*/ 4191466 w 6331249"/>
              <a:gd name="connsiteY7467" fmla="*/ 6088501 h 6286576"/>
              <a:gd name="connsiteX7468" fmla="*/ 4200997 w 6331249"/>
              <a:gd name="connsiteY7468" fmla="*/ 6088501 h 6286576"/>
              <a:gd name="connsiteX7469" fmla="*/ 4209830 w 6331249"/>
              <a:gd name="connsiteY7469" fmla="*/ 6087339 h 6286576"/>
              <a:gd name="connsiteX7470" fmla="*/ 4217734 w 6331249"/>
              <a:gd name="connsiteY7470" fmla="*/ 6085246 h 6286576"/>
              <a:gd name="connsiteX7471" fmla="*/ 4225173 w 6331249"/>
              <a:gd name="connsiteY7471" fmla="*/ 6082457 h 6286576"/>
              <a:gd name="connsiteX7472" fmla="*/ 4231914 w 6331249"/>
              <a:gd name="connsiteY7472" fmla="*/ 6078970 h 6286576"/>
              <a:gd name="connsiteX7473" fmla="*/ 4238423 w 6331249"/>
              <a:gd name="connsiteY7473" fmla="*/ 6074785 h 6286576"/>
              <a:gd name="connsiteX7474" fmla="*/ 4244467 w 6331249"/>
              <a:gd name="connsiteY7474" fmla="*/ 6069902 h 6286576"/>
              <a:gd name="connsiteX7475" fmla="*/ 4250278 w 6331249"/>
              <a:gd name="connsiteY7475" fmla="*/ 6064090 h 6286576"/>
              <a:gd name="connsiteX7476" fmla="*/ 4255857 w 6331249"/>
              <a:gd name="connsiteY7476" fmla="*/ 6057581 h 6286576"/>
              <a:gd name="connsiteX7477" fmla="*/ 4261203 w 6331249"/>
              <a:gd name="connsiteY7477" fmla="*/ 6050141 h 6286576"/>
              <a:gd name="connsiteX7478" fmla="*/ 4266318 w 6331249"/>
              <a:gd name="connsiteY7478" fmla="*/ 6041772 h 6286576"/>
              <a:gd name="connsiteX7479" fmla="*/ 4271199 w 6331249"/>
              <a:gd name="connsiteY7479" fmla="*/ 6032473 h 6286576"/>
              <a:gd name="connsiteX7480" fmla="*/ 4275848 w 6331249"/>
              <a:gd name="connsiteY7480" fmla="*/ 6022476 h 6286576"/>
              <a:gd name="connsiteX7481" fmla="*/ 4280033 w 6331249"/>
              <a:gd name="connsiteY7481" fmla="*/ 6011782 h 6286576"/>
              <a:gd name="connsiteX7482" fmla="*/ 4283985 w 6331249"/>
              <a:gd name="connsiteY7482" fmla="*/ 6000390 h 6286576"/>
              <a:gd name="connsiteX7483" fmla="*/ 4287471 w 6331249"/>
              <a:gd name="connsiteY7483" fmla="*/ 5988301 h 6286576"/>
              <a:gd name="connsiteX7484" fmla="*/ 4290726 w 6331249"/>
              <a:gd name="connsiteY7484" fmla="*/ 5975747 h 6286576"/>
              <a:gd name="connsiteX7485" fmla="*/ 4293516 w 6331249"/>
              <a:gd name="connsiteY7485" fmla="*/ 5962728 h 6286576"/>
              <a:gd name="connsiteX7486" fmla="*/ 4296072 w 6331249"/>
              <a:gd name="connsiteY7486" fmla="*/ 5949244 h 6286576"/>
              <a:gd name="connsiteX7487" fmla="*/ 4298165 w 6331249"/>
              <a:gd name="connsiteY7487" fmla="*/ 5935295 h 6286576"/>
              <a:gd name="connsiteX7488" fmla="*/ 4300024 w 6331249"/>
              <a:gd name="connsiteY7488" fmla="*/ 5921113 h 6286576"/>
              <a:gd name="connsiteX7489" fmla="*/ 4301419 w 6331249"/>
              <a:gd name="connsiteY7489" fmla="*/ 5906699 h 6286576"/>
              <a:gd name="connsiteX7490" fmla="*/ 4301419 w 6331249"/>
              <a:gd name="connsiteY7490" fmla="*/ 5892286 h 6286576"/>
              <a:gd name="connsiteX7491" fmla="*/ 4301419 w 6331249"/>
              <a:gd name="connsiteY7491" fmla="*/ 5877639 h 6286576"/>
              <a:gd name="connsiteX7492" fmla="*/ 4301419 w 6331249"/>
              <a:gd name="connsiteY7492" fmla="*/ 5862992 h 6286576"/>
              <a:gd name="connsiteX7493" fmla="*/ 4301419 w 6331249"/>
              <a:gd name="connsiteY7493" fmla="*/ 5816961 h 6286576"/>
              <a:gd name="connsiteX7494" fmla="*/ 4301419 w 6331249"/>
              <a:gd name="connsiteY7494" fmla="*/ 5803244 h 6286576"/>
              <a:gd name="connsiteX7495" fmla="*/ 4301419 w 6331249"/>
              <a:gd name="connsiteY7495" fmla="*/ 5789993 h 6286576"/>
              <a:gd name="connsiteX7496" fmla="*/ 4301419 w 6331249"/>
              <a:gd name="connsiteY7496" fmla="*/ 5777206 h 6286576"/>
              <a:gd name="connsiteX7497" fmla="*/ 4301419 w 6331249"/>
              <a:gd name="connsiteY7497" fmla="*/ 5764885 h 6286576"/>
              <a:gd name="connsiteX7498" fmla="*/ 4297700 w 6331249"/>
              <a:gd name="connsiteY7498" fmla="*/ 5716993 h 6286576"/>
              <a:gd name="connsiteX7499" fmla="*/ 4293516 w 6331249"/>
              <a:gd name="connsiteY7499" fmla="*/ 5669102 h 6286576"/>
              <a:gd name="connsiteX7500" fmla="*/ 4288866 w 6331249"/>
              <a:gd name="connsiteY7500" fmla="*/ 5620977 h 6286576"/>
              <a:gd name="connsiteX7501" fmla="*/ 4283752 w 6331249"/>
              <a:gd name="connsiteY7501" fmla="*/ 5572853 h 6286576"/>
              <a:gd name="connsiteX7502" fmla="*/ 4278406 w 6331249"/>
              <a:gd name="connsiteY7502" fmla="*/ 5524730 h 6286576"/>
              <a:gd name="connsiteX7503" fmla="*/ 4274454 w 6331249"/>
              <a:gd name="connsiteY7503" fmla="*/ 5476606 h 6286576"/>
              <a:gd name="connsiteX7504" fmla="*/ 4268410 w 6331249"/>
              <a:gd name="connsiteY7504" fmla="*/ 5428481 h 6286576"/>
              <a:gd name="connsiteX7505" fmla="*/ 4261668 w 6331249"/>
              <a:gd name="connsiteY7505" fmla="*/ 5379893 h 6286576"/>
              <a:gd name="connsiteX7506" fmla="*/ 4254927 w 6331249"/>
              <a:gd name="connsiteY7506" fmla="*/ 5331768 h 6286576"/>
              <a:gd name="connsiteX7507" fmla="*/ 4247953 w 6331249"/>
              <a:gd name="connsiteY7507" fmla="*/ 5283412 h 6286576"/>
              <a:gd name="connsiteX7508" fmla="*/ 4240747 w 6331249"/>
              <a:gd name="connsiteY7508" fmla="*/ 5235055 h 6286576"/>
              <a:gd name="connsiteX7509" fmla="*/ 4233308 w 6331249"/>
              <a:gd name="connsiteY7509" fmla="*/ 5186699 h 6286576"/>
              <a:gd name="connsiteX7510" fmla="*/ 4225870 w 6331249"/>
              <a:gd name="connsiteY7510" fmla="*/ 5138343 h 6286576"/>
              <a:gd name="connsiteX7511" fmla="*/ 4218199 w 6331249"/>
              <a:gd name="connsiteY7511" fmla="*/ 5089986 h 6286576"/>
              <a:gd name="connsiteX7512" fmla="*/ 4210295 w 6331249"/>
              <a:gd name="connsiteY7512" fmla="*/ 5041630 h 6286576"/>
              <a:gd name="connsiteX7513" fmla="*/ 4202391 w 6331249"/>
              <a:gd name="connsiteY7513" fmla="*/ 4993273 h 6286576"/>
              <a:gd name="connsiteX7514" fmla="*/ 4194255 w 6331249"/>
              <a:gd name="connsiteY7514" fmla="*/ 4944684 h 6286576"/>
              <a:gd name="connsiteX7515" fmla="*/ 4186119 w 6331249"/>
              <a:gd name="connsiteY7515" fmla="*/ 4896095 h 6286576"/>
              <a:gd name="connsiteX7516" fmla="*/ 4177983 w 6331249"/>
              <a:gd name="connsiteY7516" fmla="*/ 4847506 h 6286576"/>
              <a:gd name="connsiteX7517" fmla="*/ 4170312 w 6331249"/>
              <a:gd name="connsiteY7517" fmla="*/ 4798685 h 6286576"/>
              <a:gd name="connsiteX7518" fmla="*/ 4162176 w 6331249"/>
              <a:gd name="connsiteY7518" fmla="*/ 4750096 h 6286576"/>
              <a:gd name="connsiteX7519" fmla="*/ 4154040 w 6331249"/>
              <a:gd name="connsiteY7519" fmla="*/ 4701507 h 6286576"/>
              <a:gd name="connsiteX7520" fmla="*/ 4145904 w 6331249"/>
              <a:gd name="connsiteY7520" fmla="*/ 4652685 h 6286576"/>
              <a:gd name="connsiteX7521" fmla="*/ 4138000 w 6331249"/>
              <a:gd name="connsiteY7521" fmla="*/ 4603864 h 6286576"/>
              <a:gd name="connsiteX7522" fmla="*/ 4130097 w 6331249"/>
              <a:gd name="connsiteY7522" fmla="*/ 4555042 h 6286576"/>
              <a:gd name="connsiteX7523" fmla="*/ 4122426 w 6331249"/>
              <a:gd name="connsiteY7523" fmla="*/ 4506221 h 6286576"/>
              <a:gd name="connsiteX7524" fmla="*/ 4114755 w 6331249"/>
              <a:gd name="connsiteY7524" fmla="*/ 4457400 h 6286576"/>
              <a:gd name="connsiteX7525" fmla="*/ 4107316 w 6331249"/>
              <a:gd name="connsiteY7525" fmla="*/ 4408578 h 6286576"/>
              <a:gd name="connsiteX7526" fmla="*/ 4100110 w 6331249"/>
              <a:gd name="connsiteY7526" fmla="*/ 4359524 h 6286576"/>
              <a:gd name="connsiteX7527" fmla="*/ 4093136 w 6331249"/>
              <a:gd name="connsiteY7527" fmla="*/ 4310470 h 6286576"/>
              <a:gd name="connsiteX7528" fmla="*/ 4086395 w 6331249"/>
              <a:gd name="connsiteY7528" fmla="*/ 4261416 h 6286576"/>
              <a:gd name="connsiteX7529" fmla="*/ 4073609 w 6331249"/>
              <a:gd name="connsiteY7529" fmla="*/ 4212130 h 6286576"/>
              <a:gd name="connsiteX7530" fmla="*/ 4043157 w 6331249"/>
              <a:gd name="connsiteY7530" fmla="*/ 4210270 h 6286576"/>
              <a:gd name="connsiteX7531" fmla="*/ 4126842 w 6331249"/>
              <a:gd name="connsiteY7531" fmla="*/ 4731032 h 6286576"/>
              <a:gd name="connsiteX7532" fmla="*/ 4273524 w 6331249"/>
              <a:gd name="connsiteY7532" fmla="*/ 5818821 h 6286576"/>
              <a:gd name="connsiteX7533" fmla="*/ 4273524 w 6331249"/>
              <a:gd name="connsiteY7533" fmla="*/ 5842069 h 6286576"/>
              <a:gd name="connsiteX7534" fmla="*/ 4254230 w 6331249"/>
              <a:gd name="connsiteY7534" fmla="*/ 5977374 h 6286576"/>
              <a:gd name="connsiteX7535" fmla="*/ 4169847 w 6331249"/>
              <a:gd name="connsiteY7535" fmla="*/ 6054558 h 6286576"/>
              <a:gd name="connsiteX7536" fmla="*/ 4165198 w 6331249"/>
              <a:gd name="connsiteY7536" fmla="*/ 6054558 h 6286576"/>
              <a:gd name="connsiteX7537" fmla="*/ 4124518 w 6331249"/>
              <a:gd name="connsiteY7537" fmla="*/ 6047817 h 6286576"/>
              <a:gd name="connsiteX7538" fmla="*/ 4087789 w 6331249"/>
              <a:gd name="connsiteY7538" fmla="*/ 6027823 h 6286576"/>
              <a:gd name="connsiteX7539" fmla="*/ 3971560 w 6331249"/>
              <a:gd name="connsiteY7539" fmla="*/ 5824866 h 6286576"/>
              <a:gd name="connsiteX7540" fmla="*/ 3844870 w 6331249"/>
              <a:gd name="connsiteY7540" fmla="*/ 5013499 h 6286576"/>
              <a:gd name="connsiteX7541" fmla="*/ 3751886 w 6331249"/>
              <a:gd name="connsiteY7541" fmla="*/ 4381378 h 6286576"/>
              <a:gd name="connsiteX7542" fmla="*/ 3751886 w 6331249"/>
              <a:gd name="connsiteY7542" fmla="*/ 4381378 h 6286576"/>
              <a:gd name="connsiteX7543" fmla="*/ 3744680 w 6331249"/>
              <a:gd name="connsiteY7543" fmla="*/ 4355339 h 6286576"/>
              <a:gd name="connsiteX7544" fmla="*/ 3732359 w 6331249"/>
              <a:gd name="connsiteY7544" fmla="*/ 4329069 h 6286576"/>
              <a:gd name="connsiteX7545" fmla="*/ 3621244 w 6331249"/>
              <a:gd name="connsiteY7545" fmla="*/ 4249327 h 6286576"/>
              <a:gd name="connsiteX7546" fmla="*/ 3619849 w 6331249"/>
              <a:gd name="connsiteY7546" fmla="*/ 4249327 h 6286576"/>
              <a:gd name="connsiteX7547" fmla="*/ 3577542 w 6331249"/>
              <a:gd name="connsiteY7547" fmla="*/ 4293266 h 6286576"/>
              <a:gd name="connsiteX7548" fmla="*/ 3566151 w 6331249"/>
              <a:gd name="connsiteY7548" fmla="*/ 4376495 h 6286576"/>
              <a:gd name="connsiteX7549" fmla="*/ 3566151 w 6331249"/>
              <a:gd name="connsiteY7549" fmla="*/ 4384632 h 6286576"/>
              <a:gd name="connsiteX7550" fmla="*/ 3566151 w 6331249"/>
              <a:gd name="connsiteY7550" fmla="*/ 4384632 h 6286576"/>
              <a:gd name="connsiteX7551" fmla="*/ 3648209 w 6331249"/>
              <a:gd name="connsiteY7551" fmla="*/ 5182515 h 6286576"/>
              <a:gd name="connsiteX7552" fmla="*/ 3728175 w 6331249"/>
              <a:gd name="connsiteY7552" fmla="*/ 5947151 h 6286576"/>
              <a:gd name="connsiteX7553" fmla="*/ 3721899 w 6331249"/>
              <a:gd name="connsiteY7553" fmla="*/ 6081294 h 6286576"/>
              <a:gd name="connsiteX7554" fmla="*/ 3709579 w 6331249"/>
              <a:gd name="connsiteY7554" fmla="*/ 6122211 h 6286576"/>
              <a:gd name="connsiteX7555" fmla="*/ 3709579 w 6331249"/>
              <a:gd name="connsiteY7555" fmla="*/ 6122211 h 6286576"/>
              <a:gd name="connsiteX7556" fmla="*/ 3686333 w 6331249"/>
              <a:gd name="connsiteY7556" fmla="*/ 6159873 h 6286576"/>
              <a:gd name="connsiteX7557" fmla="*/ 3622639 w 6331249"/>
              <a:gd name="connsiteY7557" fmla="*/ 6175450 h 6286576"/>
              <a:gd name="connsiteX7558" fmla="*/ 3551506 w 6331249"/>
              <a:gd name="connsiteY7558" fmla="*/ 6135230 h 6286576"/>
              <a:gd name="connsiteX7559" fmla="*/ 3434115 w 6331249"/>
              <a:gd name="connsiteY7559" fmla="*/ 5995740 h 6286576"/>
              <a:gd name="connsiteX7560" fmla="*/ 3430861 w 6331249"/>
              <a:gd name="connsiteY7560" fmla="*/ 6015501 h 6286576"/>
              <a:gd name="connsiteX7561" fmla="*/ 3430861 w 6331249"/>
              <a:gd name="connsiteY7561" fmla="*/ 6015501 h 6286576"/>
              <a:gd name="connsiteX7562" fmla="*/ 3677034 w 6331249"/>
              <a:gd name="connsiteY7562" fmla="*/ 6151504 h 6286576"/>
              <a:gd name="connsiteX7563" fmla="*/ 3669131 w 6331249"/>
              <a:gd name="connsiteY7563" fmla="*/ 6151504 h 6286576"/>
              <a:gd name="connsiteX7564" fmla="*/ 3669131 w 6331249"/>
              <a:gd name="connsiteY7564" fmla="*/ 6151504 h 6286576"/>
              <a:gd name="connsiteX7565" fmla="*/ 3645885 w 6331249"/>
              <a:gd name="connsiteY7565" fmla="*/ 6136625 h 6286576"/>
              <a:gd name="connsiteX7566" fmla="*/ 3628451 w 6331249"/>
              <a:gd name="connsiteY7566" fmla="*/ 6107564 h 6286576"/>
              <a:gd name="connsiteX7567" fmla="*/ 3577077 w 6331249"/>
              <a:gd name="connsiteY7567" fmla="*/ 5864155 h 6286576"/>
              <a:gd name="connsiteX7568" fmla="*/ 3493159 w 6331249"/>
              <a:gd name="connsiteY7568" fmla="*/ 4644781 h 6286576"/>
              <a:gd name="connsiteX7569" fmla="*/ 3461545 w 6331249"/>
              <a:gd name="connsiteY7569" fmla="*/ 4089611 h 6286576"/>
              <a:gd name="connsiteX7570" fmla="*/ 3399711 w 6331249"/>
              <a:gd name="connsiteY7570" fmla="*/ 4183767 h 6286576"/>
              <a:gd name="connsiteX7571" fmla="*/ 3446203 w 6331249"/>
              <a:gd name="connsiteY7571" fmla="*/ 5763025 h 6286576"/>
              <a:gd name="connsiteX7572" fmla="*/ 3446203 w 6331249"/>
              <a:gd name="connsiteY7572" fmla="*/ 5875081 h 6286576"/>
              <a:gd name="connsiteX7573" fmla="*/ 3438067 w 6331249"/>
              <a:gd name="connsiteY7573" fmla="*/ 5975514 h 6286576"/>
              <a:gd name="connsiteX7574" fmla="*/ 3561735 w 6331249"/>
              <a:gd name="connsiteY7574" fmla="*/ 6125931 h 6286576"/>
              <a:gd name="connsiteX7575" fmla="*/ 3626823 w 6331249"/>
              <a:gd name="connsiteY7575" fmla="*/ 6163361 h 6286576"/>
              <a:gd name="connsiteX7576" fmla="*/ 3676104 w 6331249"/>
              <a:gd name="connsiteY7576" fmla="*/ 6152202 h 6286576"/>
              <a:gd name="connsiteX7577" fmla="*/ 3676104 w 6331249"/>
              <a:gd name="connsiteY7577" fmla="*/ 6152202 h 6286576"/>
              <a:gd name="connsiteX7578" fmla="*/ 4027815 w 6331249"/>
              <a:gd name="connsiteY7578" fmla="*/ 4209573 h 6286576"/>
              <a:gd name="connsiteX7579" fmla="*/ 3790242 w 6331249"/>
              <a:gd name="connsiteY7579" fmla="*/ 4103327 h 6286576"/>
              <a:gd name="connsiteX7580" fmla="*/ 3637749 w 6331249"/>
              <a:gd name="connsiteY7580" fmla="*/ 4132621 h 6286576"/>
              <a:gd name="connsiteX7581" fmla="*/ 3475028 w 6331249"/>
              <a:gd name="connsiteY7581" fmla="*/ 4064270 h 6286576"/>
              <a:gd name="connsiteX7582" fmla="*/ 3508269 w 6331249"/>
              <a:gd name="connsiteY7582" fmla="*/ 4643153 h 6286576"/>
              <a:gd name="connsiteX7583" fmla="*/ 3591954 w 6331249"/>
              <a:gd name="connsiteY7583" fmla="*/ 5861830 h 6286576"/>
              <a:gd name="connsiteX7584" fmla="*/ 3642166 w 6331249"/>
              <a:gd name="connsiteY7584" fmla="*/ 6100823 h 6286576"/>
              <a:gd name="connsiteX7585" fmla="*/ 3657508 w 6331249"/>
              <a:gd name="connsiteY7585" fmla="*/ 6126628 h 6286576"/>
              <a:gd name="connsiteX7586" fmla="*/ 3671920 w 6331249"/>
              <a:gd name="connsiteY7586" fmla="*/ 6136625 h 6286576"/>
              <a:gd name="connsiteX7587" fmla="*/ 3671920 w 6331249"/>
              <a:gd name="connsiteY7587" fmla="*/ 6136625 h 6286576"/>
              <a:gd name="connsiteX7588" fmla="*/ 3676802 w 6331249"/>
              <a:gd name="connsiteY7588" fmla="*/ 6136625 h 6286576"/>
              <a:gd name="connsiteX7589" fmla="*/ 3695631 w 6331249"/>
              <a:gd name="connsiteY7589" fmla="*/ 6121282 h 6286576"/>
              <a:gd name="connsiteX7590" fmla="*/ 3709579 w 6331249"/>
              <a:gd name="connsiteY7590" fmla="*/ 6078970 h 6286576"/>
              <a:gd name="connsiteX7591" fmla="*/ 3715623 w 6331249"/>
              <a:gd name="connsiteY7591" fmla="*/ 5948546 h 6286576"/>
              <a:gd name="connsiteX7592" fmla="*/ 3635657 w 6331249"/>
              <a:gd name="connsiteY7592" fmla="*/ 5184839 h 6286576"/>
              <a:gd name="connsiteX7593" fmla="*/ 3553599 w 6331249"/>
              <a:gd name="connsiteY7593" fmla="*/ 4386027 h 6286576"/>
              <a:gd name="connsiteX7594" fmla="*/ 3553599 w 6331249"/>
              <a:gd name="connsiteY7594" fmla="*/ 4386027 h 6286576"/>
              <a:gd name="connsiteX7595" fmla="*/ 3553599 w 6331249"/>
              <a:gd name="connsiteY7595" fmla="*/ 4377425 h 6286576"/>
              <a:gd name="connsiteX7596" fmla="*/ 3565919 w 6331249"/>
              <a:gd name="connsiteY7596" fmla="*/ 4289082 h 6286576"/>
              <a:gd name="connsiteX7597" fmla="*/ 3621244 w 6331249"/>
              <a:gd name="connsiteY7597" fmla="*/ 4235378 h 6286576"/>
              <a:gd name="connsiteX7598" fmla="*/ 3623569 w 6331249"/>
              <a:gd name="connsiteY7598" fmla="*/ 4235378 h 6286576"/>
              <a:gd name="connsiteX7599" fmla="*/ 3747702 w 6331249"/>
              <a:gd name="connsiteY7599" fmla="*/ 4322559 h 6286576"/>
              <a:gd name="connsiteX7600" fmla="*/ 3760952 w 6331249"/>
              <a:gd name="connsiteY7600" fmla="*/ 4350922 h 6286576"/>
              <a:gd name="connsiteX7601" fmla="*/ 3768856 w 6331249"/>
              <a:gd name="connsiteY7601" fmla="*/ 4379518 h 6286576"/>
              <a:gd name="connsiteX7602" fmla="*/ 3768856 w 6331249"/>
              <a:gd name="connsiteY7602" fmla="*/ 4379518 h 6286576"/>
              <a:gd name="connsiteX7603" fmla="*/ 3861839 w 6331249"/>
              <a:gd name="connsiteY7603" fmla="*/ 5012104 h 6286576"/>
              <a:gd name="connsiteX7604" fmla="*/ 3988297 w 6331249"/>
              <a:gd name="connsiteY7604" fmla="*/ 5822541 h 6286576"/>
              <a:gd name="connsiteX7605" fmla="*/ 4098017 w 6331249"/>
              <a:gd name="connsiteY7605" fmla="*/ 6016664 h 6286576"/>
              <a:gd name="connsiteX7606" fmla="*/ 4131027 w 6331249"/>
              <a:gd name="connsiteY7606" fmla="*/ 6034565 h 6286576"/>
              <a:gd name="connsiteX7607" fmla="*/ 4166593 w 6331249"/>
              <a:gd name="connsiteY7607" fmla="*/ 6040610 h 6286576"/>
              <a:gd name="connsiteX7608" fmla="*/ 4170545 w 6331249"/>
              <a:gd name="connsiteY7608" fmla="*/ 6040610 h 6286576"/>
              <a:gd name="connsiteX7609" fmla="*/ 4242142 w 6331249"/>
              <a:gd name="connsiteY7609" fmla="*/ 5972957 h 6286576"/>
              <a:gd name="connsiteX7610" fmla="*/ 4260506 w 6331249"/>
              <a:gd name="connsiteY7610" fmla="*/ 5842767 h 6286576"/>
              <a:gd name="connsiteX7611" fmla="*/ 4260506 w 6331249"/>
              <a:gd name="connsiteY7611" fmla="*/ 5819518 h 6286576"/>
              <a:gd name="connsiteX7612" fmla="*/ 4113824 w 6331249"/>
              <a:gd name="connsiteY7612" fmla="*/ 4733124 h 6286576"/>
              <a:gd name="connsiteX7613" fmla="*/ 4029674 w 6331249"/>
              <a:gd name="connsiteY7613" fmla="*/ 4208642 h 6286576"/>
              <a:gd name="connsiteX7614" fmla="*/ 4029674 w 6331249"/>
              <a:gd name="connsiteY7614" fmla="*/ 4208642 h 6286576"/>
              <a:gd name="connsiteX7615" fmla="*/ 4065008 w 6331249"/>
              <a:gd name="connsiteY7615" fmla="*/ 3687648 h 6286576"/>
              <a:gd name="connsiteX7616" fmla="*/ 4057802 w 6331249"/>
              <a:gd name="connsiteY7616" fmla="*/ 3669747 h 6286576"/>
              <a:gd name="connsiteX7617" fmla="*/ 4052688 w 6331249"/>
              <a:gd name="connsiteY7617" fmla="*/ 3660215 h 6286576"/>
              <a:gd name="connsiteX7618" fmla="*/ 4050596 w 6331249"/>
              <a:gd name="connsiteY7618" fmla="*/ 3656262 h 6286576"/>
              <a:gd name="connsiteX7619" fmla="*/ 3887874 w 6331249"/>
              <a:gd name="connsiteY7619" fmla="*/ 3637664 h 6286576"/>
              <a:gd name="connsiteX7620" fmla="*/ 3729570 w 6331249"/>
              <a:gd name="connsiteY7620" fmla="*/ 3518167 h 6286576"/>
              <a:gd name="connsiteX7621" fmla="*/ 3675640 w 6331249"/>
              <a:gd name="connsiteY7621" fmla="*/ 3550715 h 6286576"/>
              <a:gd name="connsiteX7622" fmla="*/ 3616363 w 6331249"/>
              <a:gd name="connsiteY7622" fmla="*/ 3570708 h 6286576"/>
              <a:gd name="connsiteX7623" fmla="*/ 3369491 w 6331249"/>
              <a:gd name="connsiteY7623" fmla="*/ 3472833 h 6286576"/>
              <a:gd name="connsiteX7624" fmla="*/ 3264187 w 6331249"/>
              <a:gd name="connsiteY7624" fmla="*/ 3645801 h 6286576"/>
              <a:gd name="connsiteX7625" fmla="*/ 3168414 w 6331249"/>
              <a:gd name="connsiteY7625" fmla="*/ 3779014 h 6286576"/>
              <a:gd name="connsiteX7626" fmla="*/ 3166322 w 6331249"/>
              <a:gd name="connsiteY7626" fmla="*/ 3784826 h 6286576"/>
              <a:gd name="connsiteX7627" fmla="*/ 3164230 w 6331249"/>
              <a:gd name="connsiteY7627" fmla="*/ 3779014 h 6286576"/>
              <a:gd name="connsiteX7628" fmla="*/ 3068457 w 6331249"/>
              <a:gd name="connsiteY7628" fmla="*/ 3645801 h 6286576"/>
              <a:gd name="connsiteX7629" fmla="*/ 2963153 w 6331249"/>
              <a:gd name="connsiteY7629" fmla="*/ 3472833 h 6286576"/>
              <a:gd name="connsiteX7630" fmla="*/ 2716282 w 6331249"/>
              <a:gd name="connsiteY7630" fmla="*/ 3570708 h 6286576"/>
              <a:gd name="connsiteX7631" fmla="*/ 2657005 w 6331249"/>
              <a:gd name="connsiteY7631" fmla="*/ 3550715 h 6286576"/>
              <a:gd name="connsiteX7632" fmla="*/ 2603075 w 6331249"/>
              <a:gd name="connsiteY7632" fmla="*/ 3518167 h 6286576"/>
              <a:gd name="connsiteX7633" fmla="*/ 2444770 w 6331249"/>
              <a:gd name="connsiteY7633" fmla="*/ 3637664 h 6286576"/>
              <a:gd name="connsiteX7634" fmla="*/ 2282049 w 6331249"/>
              <a:gd name="connsiteY7634" fmla="*/ 3656262 h 6286576"/>
              <a:gd name="connsiteX7635" fmla="*/ 2279957 w 6331249"/>
              <a:gd name="connsiteY7635" fmla="*/ 3660215 h 6286576"/>
              <a:gd name="connsiteX7636" fmla="*/ 2274843 w 6331249"/>
              <a:gd name="connsiteY7636" fmla="*/ 3669747 h 6286576"/>
              <a:gd name="connsiteX7637" fmla="*/ 2267636 w 6331249"/>
              <a:gd name="connsiteY7637" fmla="*/ 3687648 h 6286576"/>
              <a:gd name="connsiteX7638" fmla="*/ 2418270 w 6331249"/>
              <a:gd name="connsiteY7638" fmla="*/ 3674628 h 6286576"/>
              <a:gd name="connsiteX7639" fmla="*/ 2585407 w 6331249"/>
              <a:gd name="connsiteY7639" fmla="*/ 3570708 h 6286576"/>
              <a:gd name="connsiteX7640" fmla="*/ 2596798 w 6331249"/>
              <a:gd name="connsiteY7640" fmla="*/ 3554435 h 6286576"/>
              <a:gd name="connsiteX7641" fmla="*/ 2611908 w 6331249"/>
              <a:gd name="connsiteY7641" fmla="*/ 3567221 h 6286576"/>
              <a:gd name="connsiteX7642" fmla="*/ 2613302 w 6331249"/>
              <a:gd name="connsiteY7642" fmla="*/ 3567221 h 6286576"/>
              <a:gd name="connsiteX7643" fmla="*/ 2780440 w 6331249"/>
              <a:gd name="connsiteY7643" fmla="*/ 3608371 h 6286576"/>
              <a:gd name="connsiteX7644" fmla="*/ 2928052 w 6331249"/>
              <a:gd name="connsiteY7644" fmla="*/ 3526769 h 6286576"/>
              <a:gd name="connsiteX7645" fmla="*/ 2928052 w 6331249"/>
              <a:gd name="connsiteY7645" fmla="*/ 3525374 h 6286576"/>
              <a:gd name="connsiteX7646" fmla="*/ 2956179 w 6331249"/>
              <a:gd name="connsiteY7646" fmla="*/ 3491432 h 6286576"/>
              <a:gd name="connsiteX7647" fmla="*/ 2960131 w 6331249"/>
              <a:gd name="connsiteY7647" fmla="*/ 3535371 h 6286576"/>
              <a:gd name="connsiteX7648" fmla="*/ 3059856 w 6331249"/>
              <a:gd name="connsiteY7648" fmla="*/ 3689740 h 6286576"/>
              <a:gd name="connsiteX7649" fmla="*/ 3158651 w 6331249"/>
              <a:gd name="connsiteY7649" fmla="*/ 3807376 h 6286576"/>
              <a:gd name="connsiteX7650" fmla="*/ 3165857 w 6331249"/>
              <a:gd name="connsiteY7650" fmla="*/ 3792963 h 6286576"/>
              <a:gd name="connsiteX7651" fmla="*/ 3173063 w 6331249"/>
              <a:gd name="connsiteY7651" fmla="*/ 3807376 h 6286576"/>
              <a:gd name="connsiteX7652" fmla="*/ 3271858 w 6331249"/>
              <a:gd name="connsiteY7652" fmla="*/ 3689740 h 6286576"/>
              <a:gd name="connsiteX7653" fmla="*/ 3371584 w 6331249"/>
              <a:gd name="connsiteY7653" fmla="*/ 3535371 h 6286576"/>
              <a:gd name="connsiteX7654" fmla="*/ 3375535 w 6331249"/>
              <a:gd name="connsiteY7654" fmla="*/ 3491432 h 6286576"/>
              <a:gd name="connsiteX7655" fmla="*/ 3403663 w 6331249"/>
              <a:gd name="connsiteY7655" fmla="*/ 3525374 h 6286576"/>
              <a:gd name="connsiteX7656" fmla="*/ 3403663 w 6331249"/>
              <a:gd name="connsiteY7656" fmla="*/ 3526769 h 6286576"/>
              <a:gd name="connsiteX7657" fmla="*/ 3551274 w 6331249"/>
              <a:gd name="connsiteY7657" fmla="*/ 3608371 h 6286576"/>
              <a:gd name="connsiteX7658" fmla="*/ 3718412 w 6331249"/>
              <a:gd name="connsiteY7658" fmla="*/ 3567221 h 6286576"/>
              <a:gd name="connsiteX7659" fmla="*/ 3719807 w 6331249"/>
              <a:gd name="connsiteY7659" fmla="*/ 3567221 h 6286576"/>
              <a:gd name="connsiteX7660" fmla="*/ 3734916 w 6331249"/>
              <a:gd name="connsiteY7660" fmla="*/ 3554435 h 6286576"/>
              <a:gd name="connsiteX7661" fmla="*/ 3746307 w 6331249"/>
              <a:gd name="connsiteY7661" fmla="*/ 3570708 h 6286576"/>
              <a:gd name="connsiteX7662" fmla="*/ 3913445 w 6331249"/>
              <a:gd name="connsiteY7662" fmla="*/ 3674628 h 6286576"/>
              <a:gd name="connsiteX7663" fmla="*/ 4064078 w 6331249"/>
              <a:gd name="connsiteY7663" fmla="*/ 3687648 h 6286576"/>
              <a:gd name="connsiteX7664" fmla="*/ 4064078 w 6331249"/>
              <a:gd name="connsiteY7664" fmla="*/ 3687648 h 6286576"/>
              <a:gd name="connsiteX7665" fmla="*/ 3693074 w 6331249"/>
              <a:gd name="connsiteY7665" fmla="*/ 2850709 h 6286576"/>
              <a:gd name="connsiteX7666" fmla="*/ 3850681 w 6331249"/>
              <a:gd name="connsiteY7666" fmla="*/ 2922546 h 6286576"/>
              <a:gd name="connsiteX7667" fmla="*/ 3859282 w 6331249"/>
              <a:gd name="connsiteY7667" fmla="*/ 2930218 h 6286576"/>
              <a:gd name="connsiteX7668" fmla="*/ 3971095 w 6331249"/>
              <a:gd name="connsiteY7668" fmla="*/ 3029488 h 6286576"/>
              <a:gd name="connsiteX7669" fmla="*/ 4114522 w 6331249"/>
              <a:gd name="connsiteY7669" fmla="*/ 3148984 h 6286576"/>
              <a:gd name="connsiteX7670" fmla="*/ 4114522 w 6331249"/>
              <a:gd name="connsiteY7670" fmla="*/ 3148984 h 6286576"/>
              <a:gd name="connsiteX7671" fmla="*/ 4302116 w 6331249"/>
              <a:gd name="connsiteY7671" fmla="*/ 3167583 h 6286576"/>
              <a:gd name="connsiteX7672" fmla="*/ 4437175 w 6331249"/>
              <a:gd name="connsiteY7672" fmla="*/ 3085284 h 6286576"/>
              <a:gd name="connsiteX7673" fmla="*/ 4226335 w 6331249"/>
              <a:gd name="connsiteY7673" fmla="*/ 2911154 h 6286576"/>
              <a:gd name="connsiteX7674" fmla="*/ 4124983 w 6331249"/>
              <a:gd name="connsiteY7674" fmla="*/ 2809094 h 6286576"/>
              <a:gd name="connsiteX7675" fmla="*/ 3942037 w 6331249"/>
              <a:gd name="connsiteY7675" fmla="*/ 2729585 h 6286576"/>
              <a:gd name="connsiteX7676" fmla="*/ 3734219 w 6331249"/>
              <a:gd name="connsiteY7676" fmla="*/ 2733537 h 6286576"/>
              <a:gd name="connsiteX7677" fmla="*/ 3734219 w 6331249"/>
              <a:gd name="connsiteY7677" fmla="*/ 2729585 h 6286576"/>
              <a:gd name="connsiteX7678" fmla="*/ 3712833 w 6331249"/>
              <a:gd name="connsiteY7678" fmla="*/ 2767014 h 6286576"/>
              <a:gd name="connsiteX7679" fmla="*/ 3968538 w 6331249"/>
              <a:gd name="connsiteY7679" fmla="*/ 2823275 h 6286576"/>
              <a:gd name="connsiteX7680" fmla="*/ 4087789 w 6331249"/>
              <a:gd name="connsiteY7680" fmla="*/ 2930218 h 6286576"/>
              <a:gd name="connsiteX7681" fmla="*/ 4157527 w 6331249"/>
              <a:gd name="connsiteY7681" fmla="*/ 2997405 h 6286576"/>
              <a:gd name="connsiteX7682" fmla="*/ 4257019 w 6331249"/>
              <a:gd name="connsiteY7682" fmla="*/ 3059943 h 6286576"/>
              <a:gd name="connsiteX7683" fmla="*/ 4367437 w 6331249"/>
              <a:gd name="connsiteY7683" fmla="*/ 3101558 h 6286576"/>
              <a:gd name="connsiteX7684" fmla="*/ 4388591 w 6331249"/>
              <a:gd name="connsiteY7684" fmla="*/ 3108300 h 6286576"/>
              <a:gd name="connsiteX7685" fmla="*/ 4367437 w 6331249"/>
              <a:gd name="connsiteY7685" fmla="*/ 3115274 h 6286576"/>
              <a:gd name="connsiteX7686" fmla="*/ 4367437 w 6331249"/>
              <a:gd name="connsiteY7686" fmla="*/ 3115274 h 6286576"/>
              <a:gd name="connsiteX7687" fmla="*/ 4350003 w 6331249"/>
              <a:gd name="connsiteY7687" fmla="*/ 3121319 h 6286576"/>
              <a:gd name="connsiteX7688" fmla="*/ 4157527 w 6331249"/>
              <a:gd name="connsiteY7688" fmla="*/ 3132478 h 6286576"/>
              <a:gd name="connsiteX7689" fmla="*/ 4041297 w 6331249"/>
              <a:gd name="connsiteY7689" fmla="*/ 3064593 h 6286576"/>
              <a:gd name="connsiteX7690" fmla="*/ 3932739 w 6331249"/>
              <a:gd name="connsiteY7690" fmla="*/ 2963928 h 6286576"/>
              <a:gd name="connsiteX7691" fmla="*/ 3932739 w 6331249"/>
              <a:gd name="connsiteY7691" fmla="*/ 2963928 h 6286576"/>
              <a:gd name="connsiteX7692" fmla="*/ 3901590 w 6331249"/>
              <a:gd name="connsiteY7692" fmla="*/ 2934402 h 6286576"/>
              <a:gd name="connsiteX7693" fmla="*/ 3868580 w 6331249"/>
              <a:gd name="connsiteY7693" fmla="*/ 2909062 h 6286576"/>
              <a:gd name="connsiteX7694" fmla="*/ 3693306 w 6331249"/>
              <a:gd name="connsiteY7694" fmla="*/ 2845826 h 6286576"/>
              <a:gd name="connsiteX7695" fmla="*/ 3693306 w 6331249"/>
              <a:gd name="connsiteY7695" fmla="*/ 2851173 h 6286576"/>
              <a:gd name="connsiteX7696" fmla="*/ 3693306 w 6331249"/>
              <a:gd name="connsiteY7696" fmla="*/ 2851173 h 6286576"/>
              <a:gd name="connsiteX7697" fmla="*/ 3707254 w 6331249"/>
              <a:gd name="connsiteY7697" fmla="*/ 2780964 h 6286576"/>
              <a:gd name="connsiteX7698" fmla="*/ 3696329 w 6331249"/>
              <a:gd name="connsiteY7698" fmla="*/ 2830018 h 6286576"/>
              <a:gd name="connsiteX7699" fmla="*/ 3875787 w 6331249"/>
              <a:gd name="connsiteY7699" fmla="*/ 2895578 h 6286576"/>
              <a:gd name="connsiteX7700" fmla="*/ 3909958 w 6331249"/>
              <a:gd name="connsiteY7700" fmla="*/ 2921848 h 6286576"/>
              <a:gd name="connsiteX7701" fmla="*/ 3942037 w 6331249"/>
              <a:gd name="connsiteY7701" fmla="*/ 2952536 h 6286576"/>
              <a:gd name="connsiteX7702" fmla="*/ 3942037 w 6331249"/>
              <a:gd name="connsiteY7702" fmla="*/ 2952536 h 6286576"/>
              <a:gd name="connsiteX7703" fmla="*/ 4048969 w 6331249"/>
              <a:gd name="connsiteY7703" fmla="*/ 3051806 h 6286576"/>
              <a:gd name="connsiteX7704" fmla="*/ 4161944 w 6331249"/>
              <a:gd name="connsiteY7704" fmla="*/ 3117599 h 6286576"/>
              <a:gd name="connsiteX7705" fmla="*/ 4341634 w 6331249"/>
              <a:gd name="connsiteY7705" fmla="*/ 3107137 h 6286576"/>
              <a:gd name="connsiteX7706" fmla="*/ 4250743 w 6331249"/>
              <a:gd name="connsiteY7706" fmla="*/ 3072962 h 6286576"/>
              <a:gd name="connsiteX7707" fmla="*/ 4147764 w 6331249"/>
              <a:gd name="connsiteY7707" fmla="*/ 3008099 h 6286576"/>
              <a:gd name="connsiteX7708" fmla="*/ 4078026 w 6331249"/>
              <a:gd name="connsiteY7708" fmla="*/ 2939982 h 6286576"/>
              <a:gd name="connsiteX7709" fmla="*/ 3961797 w 6331249"/>
              <a:gd name="connsiteY7709" fmla="*/ 2834667 h 6286576"/>
              <a:gd name="connsiteX7710" fmla="*/ 3708649 w 6331249"/>
              <a:gd name="connsiteY7710" fmla="*/ 2780731 h 6286576"/>
              <a:gd name="connsiteX7711" fmla="*/ 3708649 w 6331249"/>
              <a:gd name="connsiteY7711" fmla="*/ 2780731 h 6286576"/>
              <a:gd name="connsiteX7712" fmla="*/ 3775364 w 6331249"/>
              <a:gd name="connsiteY7712" fmla="*/ 2691225 h 6286576"/>
              <a:gd name="connsiteX7713" fmla="*/ 3946454 w 6331249"/>
              <a:gd name="connsiteY7713" fmla="*/ 2691225 h 6286576"/>
              <a:gd name="connsiteX7714" fmla="*/ 4050363 w 6331249"/>
              <a:gd name="connsiteY7714" fmla="*/ 2718193 h 6286576"/>
              <a:gd name="connsiteX7715" fmla="*/ 4067565 w 6331249"/>
              <a:gd name="connsiteY7715" fmla="*/ 2716333 h 6286576"/>
              <a:gd name="connsiteX7716" fmla="*/ 4224010 w 6331249"/>
              <a:gd name="connsiteY7716" fmla="*/ 2731677 h 6286576"/>
              <a:gd name="connsiteX7717" fmla="*/ 4348143 w 6331249"/>
              <a:gd name="connsiteY7717" fmla="*/ 2833737 h 6286576"/>
              <a:gd name="connsiteX7718" fmla="*/ 4426482 w 6331249"/>
              <a:gd name="connsiteY7718" fmla="*/ 2907202 h 6286576"/>
              <a:gd name="connsiteX7719" fmla="*/ 4426482 w 6331249"/>
              <a:gd name="connsiteY7719" fmla="*/ 2907202 h 6286576"/>
              <a:gd name="connsiteX7720" fmla="*/ 4574558 w 6331249"/>
              <a:gd name="connsiteY7720" fmla="*/ 2957883 h 6286576"/>
              <a:gd name="connsiteX7721" fmla="*/ 4602453 w 6331249"/>
              <a:gd name="connsiteY7721" fmla="*/ 2957883 h 6286576"/>
              <a:gd name="connsiteX7722" fmla="*/ 4628256 w 6331249"/>
              <a:gd name="connsiteY7722" fmla="*/ 2955326 h 6286576"/>
              <a:gd name="connsiteX7723" fmla="*/ 4628256 w 6331249"/>
              <a:gd name="connsiteY7723" fmla="*/ 2955326 h 6286576"/>
              <a:gd name="connsiteX7724" fmla="*/ 4713104 w 6331249"/>
              <a:gd name="connsiteY7724" fmla="*/ 2907202 h 6286576"/>
              <a:gd name="connsiteX7725" fmla="*/ 4658708 w 6331249"/>
              <a:gd name="connsiteY7725" fmla="*/ 2904644 h 6286576"/>
              <a:gd name="connsiteX7726" fmla="*/ 4561541 w 6331249"/>
              <a:gd name="connsiteY7726" fmla="*/ 2863262 h 6286576"/>
              <a:gd name="connsiteX7727" fmla="*/ 4561541 w 6331249"/>
              <a:gd name="connsiteY7727" fmla="*/ 2863262 h 6286576"/>
              <a:gd name="connsiteX7728" fmla="*/ 4452982 w 6331249"/>
              <a:gd name="connsiteY7728" fmla="*/ 2770269 h 6286576"/>
              <a:gd name="connsiteX7729" fmla="*/ 4350235 w 6331249"/>
              <a:gd name="connsiteY7729" fmla="*/ 2682623 h 6286576"/>
              <a:gd name="connsiteX7730" fmla="*/ 4190071 w 6331249"/>
              <a:gd name="connsiteY7730" fmla="*/ 2636126 h 6286576"/>
              <a:gd name="connsiteX7731" fmla="*/ 4368600 w 6331249"/>
              <a:gd name="connsiteY7731" fmla="*/ 2652168 h 6286576"/>
              <a:gd name="connsiteX7732" fmla="*/ 4478088 w 6331249"/>
              <a:gd name="connsiteY7732" fmla="*/ 2745161 h 6286576"/>
              <a:gd name="connsiteX7733" fmla="*/ 4580137 w 6331249"/>
              <a:gd name="connsiteY7733" fmla="*/ 2832575 h 6286576"/>
              <a:gd name="connsiteX7734" fmla="*/ 4580137 w 6331249"/>
              <a:gd name="connsiteY7734" fmla="*/ 2832575 h 6286576"/>
              <a:gd name="connsiteX7735" fmla="*/ 4665914 w 6331249"/>
              <a:gd name="connsiteY7735" fmla="*/ 2869540 h 6286576"/>
              <a:gd name="connsiteX7736" fmla="*/ 4740999 w 6331249"/>
              <a:gd name="connsiteY7736" fmla="*/ 2862797 h 6286576"/>
              <a:gd name="connsiteX7737" fmla="*/ 4833982 w 6331249"/>
              <a:gd name="connsiteY7737" fmla="*/ 2811651 h 6286576"/>
              <a:gd name="connsiteX7738" fmla="*/ 4876290 w 6331249"/>
              <a:gd name="connsiteY7738" fmla="*/ 2738186 h 6286576"/>
              <a:gd name="connsiteX7739" fmla="*/ 4771451 w 6331249"/>
              <a:gd name="connsiteY7739" fmla="*/ 2645193 h 6286576"/>
              <a:gd name="connsiteX7740" fmla="*/ 4688928 w 6331249"/>
              <a:gd name="connsiteY7740" fmla="*/ 2594279 h 6286576"/>
              <a:gd name="connsiteX7741" fmla="*/ 4688928 w 6331249"/>
              <a:gd name="connsiteY7741" fmla="*/ 2594279 h 6286576"/>
              <a:gd name="connsiteX7742" fmla="*/ 4635927 w 6331249"/>
              <a:gd name="connsiteY7742" fmla="*/ 2551038 h 6286576"/>
              <a:gd name="connsiteX7743" fmla="*/ 4012240 w 6331249"/>
              <a:gd name="connsiteY7743" fmla="*/ 2278102 h 6286576"/>
              <a:gd name="connsiteX7744" fmla="*/ 3916234 w 6331249"/>
              <a:gd name="connsiteY7744" fmla="*/ 2273220 h 6286576"/>
              <a:gd name="connsiteX7745" fmla="*/ 3855563 w 6331249"/>
              <a:gd name="connsiteY7745" fmla="*/ 2275313 h 6286576"/>
              <a:gd name="connsiteX7746" fmla="*/ 3908563 w 6331249"/>
              <a:gd name="connsiteY7746" fmla="*/ 2352265 h 6286576"/>
              <a:gd name="connsiteX7747" fmla="*/ 3903449 w 6331249"/>
              <a:gd name="connsiteY7747" fmla="*/ 2359937 h 6286576"/>
              <a:gd name="connsiteX7748" fmla="*/ 3941340 w 6331249"/>
              <a:gd name="connsiteY7748" fmla="*/ 2336688 h 6286576"/>
              <a:gd name="connsiteX7749" fmla="*/ 4048969 w 6331249"/>
              <a:gd name="connsiteY7749" fmla="*/ 2321577 h 6286576"/>
              <a:gd name="connsiteX7750" fmla="*/ 4058500 w 6331249"/>
              <a:gd name="connsiteY7750" fmla="*/ 2321577 h 6286576"/>
              <a:gd name="connsiteX7751" fmla="*/ 4194255 w 6331249"/>
              <a:gd name="connsiteY7751" fmla="*/ 2388300 h 6286576"/>
              <a:gd name="connsiteX7752" fmla="*/ 4290959 w 6331249"/>
              <a:gd name="connsiteY7752" fmla="*/ 2443863 h 6286576"/>
              <a:gd name="connsiteX7753" fmla="*/ 4290959 w 6331249"/>
              <a:gd name="connsiteY7753" fmla="*/ 2443863 h 6286576"/>
              <a:gd name="connsiteX7754" fmla="*/ 4317923 w 6331249"/>
              <a:gd name="connsiteY7754" fmla="*/ 2454092 h 6286576"/>
              <a:gd name="connsiteX7755" fmla="*/ 4293516 w 6331249"/>
              <a:gd name="connsiteY7755" fmla="*/ 2466181 h 6286576"/>
              <a:gd name="connsiteX7756" fmla="*/ 4121961 w 6331249"/>
              <a:gd name="connsiteY7756" fmla="*/ 2498729 h 6286576"/>
              <a:gd name="connsiteX7757" fmla="*/ 4085697 w 6331249"/>
              <a:gd name="connsiteY7757" fmla="*/ 2498729 h 6286576"/>
              <a:gd name="connsiteX7758" fmla="*/ 4050363 w 6331249"/>
              <a:gd name="connsiteY7758" fmla="*/ 2495707 h 6286576"/>
              <a:gd name="connsiteX7759" fmla="*/ 4050363 w 6331249"/>
              <a:gd name="connsiteY7759" fmla="*/ 2495707 h 6286576"/>
              <a:gd name="connsiteX7760" fmla="*/ 3901822 w 6331249"/>
              <a:gd name="connsiteY7760" fmla="*/ 2444793 h 6286576"/>
              <a:gd name="connsiteX7761" fmla="*/ 3887642 w 6331249"/>
              <a:gd name="connsiteY7761" fmla="*/ 2426659 h 6286576"/>
              <a:gd name="connsiteX7762" fmla="*/ 3882296 w 6331249"/>
              <a:gd name="connsiteY7762" fmla="*/ 2405038 h 6286576"/>
              <a:gd name="connsiteX7763" fmla="*/ 3882296 w 6331249"/>
              <a:gd name="connsiteY7763" fmla="*/ 2405038 h 6286576"/>
              <a:gd name="connsiteX7764" fmla="*/ 3882296 w 6331249"/>
              <a:gd name="connsiteY7764" fmla="*/ 2402481 h 6286576"/>
              <a:gd name="connsiteX7765" fmla="*/ 3884853 w 6331249"/>
              <a:gd name="connsiteY7765" fmla="*/ 2388300 h 6286576"/>
              <a:gd name="connsiteX7766" fmla="*/ 3851146 w 6331249"/>
              <a:gd name="connsiteY7766" fmla="*/ 2638916 h 6286576"/>
              <a:gd name="connsiteX7767" fmla="*/ 3775597 w 6331249"/>
              <a:gd name="connsiteY7767" fmla="*/ 2691225 h 6286576"/>
              <a:gd name="connsiteX7768" fmla="*/ 3775597 w 6331249"/>
              <a:gd name="connsiteY7768" fmla="*/ 2691225 h 6286576"/>
              <a:gd name="connsiteX7769" fmla="*/ 3839058 w 6331249"/>
              <a:gd name="connsiteY7769" fmla="*/ 2241370 h 6286576"/>
              <a:gd name="connsiteX7770" fmla="*/ 3916234 w 6331249"/>
              <a:gd name="connsiteY7770" fmla="*/ 2238348 h 6286576"/>
              <a:gd name="connsiteX7771" fmla="*/ 4015727 w 6331249"/>
              <a:gd name="connsiteY7771" fmla="*/ 2243462 h 6286576"/>
              <a:gd name="connsiteX7772" fmla="*/ 4469022 w 6331249"/>
              <a:gd name="connsiteY7772" fmla="*/ 2384580 h 6286576"/>
              <a:gd name="connsiteX7773" fmla="*/ 4504821 w 6331249"/>
              <a:gd name="connsiteY7773" fmla="*/ 2379000 h 6286576"/>
              <a:gd name="connsiteX7774" fmla="*/ 4648945 w 6331249"/>
              <a:gd name="connsiteY7774" fmla="*/ 2398761 h 6286576"/>
              <a:gd name="connsiteX7775" fmla="*/ 4691485 w 6331249"/>
              <a:gd name="connsiteY7775" fmla="*/ 2436656 h 6286576"/>
              <a:gd name="connsiteX7776" fmla="*/ 4900698 w 6331249"/>
              <a:gd name="connsiteY7776" fmla="*/ 2571729 h 6286576"/>
              <a:gd name="connsiteX7777" fmla="*/ 4900698 w 6331249"/>
              <a:gd name="connsiteY7777" fmla="*/ 2571729 h 6286576"/>
              <a:gd name="connsiteX7778" fmla="*/ 5034594 w 6331249"/>
              <a:gd name="connsiteY7778" fmla="*/ 2543598 h 6286576"/>
              <a:gd name="connsiteX7779" fmla="*/ 5066209 w 6331249"/>
              <a:gd name="connsiteY7779" fmla="*/ 2518025 h 6286576"/>
              <a:gd name="connsiteX7780" fmla="*/ 4995309 w 6331249"/>
              <a:gd name="connsiteY7780" fmla="*/ 2520117 h 6286576"/>
              <a:gd name="connsiteX7781" fmla="*/ 4800508 w 6331249"/>
              <a:gd name="connsiteY7781" fmla="*/ 2411315 h 6286576"/>
              <a:gd name="connsiteX7782" fmla="*/ 4714498 w 6331249"/>
              <a:gd name="connsiteY7782" fmla="*/ 2343662 h 6286576"/>
              <a:gd name="connsiteX7783" fmla="*/ 4532483 w 6331249"/>
              <a:gd name="connsiteY7783" fmla="*/ 2287402 h 6286576"/>
              <a:gd name="connsiteX7784" fmla="*/ 4731700 w 6331249"/>
              <a:gd name="connsiteY7784" fmla="*/ 2310650 h 6286576"/>
              <a:gd name="connsiteX7785" fmla="*/ 4824684 w 6331249"/>
              <a:gd name="connsiteY7785" fmla="*/ 2383417 h 6286576"/>
              <a:gd name="connsiteX7786" fmla="*/ 4999028 w 6331249"/>
              <a:gd name="connsiteY7786" fmla="*/ 2482920 h 6286576"/>
              <a:gd name="connsiteX7787" fmla="*/ 5092012 w 6331249"/>
              <a:gd name="connsiteY7787" fmla="*/ 2471296 h 6286576"/>
              <a:gd name="connsiteX7788" fmla="*/ 5105029 w 6331249"/>
              <a:gd name="connsiteY7788" fmla="*/ 2463159 h 6286576"/>
              <a:gd name="connsiteX7789" fmla="*/ 5114560 w 6331249"/>
              <a:gd name="connsiteY7789" fmla="*/ 2453162 h 6286576"/>
              <a:gd name="connsiteX7790" fmla="*/ 5114560 w 6331249"/>
              <a:gd name="connsiteY7790" fmla="*/ 2453162 h 6286576"/>
              <a:gd name="connsiteX7791" fmla="*/ 5148034 w 6331249"/>
              <a:gd name="connsiteY7791" fmla="*/ 2417592 h 6286576"/>
              <a:gd name="connsiteX7792" fmla="*/ 5205684 w 6331249"/>
              <a:gd name="connsiteY7792" fmla="*/ 2315997 h 6286576"/>
              <a:gd name="connsiteX7793" fmla="*/ 5050169 w 6331249"/>
              <a:gd name="connsiteY7793" fmla="*/ 2206730 h 6286576"/>
              <a:gd name="connsiteX7794" fmla="*/ 4950444 w 6331249"/>
              <a:gd name="connsiteY7794" fmla="*/ 2153259 h 6286576"/>
              <a:gd name="connsiteX7795" fmla="*/ 4950444 w 6331249"/>
              <a:gd name="connsiteY7795" fmla="*/ 2153259 h 6286576"/>
              <a:gd name="connsiteX7796" fmla="*/ 4894189 w 6331249"/>
              <a:gd name="connsiteY7796" fmla="*/ 2115132 h 6286576"/>
              <a:gd name="connsiteX7797" fmla="*/ 4741464 w 6331249"/>
              <a:gd name="connsiteY7797" fmla="*/ 2020511 h 6286576"/>
              <a:gd name="connsiteX7798" fmla="*/ 4741464 w 6331249"/>
              <a:gd name="connsiteY7798" fmla="*/ 2020511 h 6286576"/>
              <a:gd name="connsiteX7799" fmla="*/ 4652897 w 6331249"/>
              <a:gd name="connsiteY7799" fmla="*/ 2001447 h 6286576"/>
              <a:gd name="connsiteX7800" fmla="*/ 4605243 w 6331249"/>
              <a:gd name="connsiteY7800" fmla="*/ 1996100 h 6286576"/>
              <a:gd name="connsiteX7801" fmla="*/ 4555032 w 6331249"/>
              <a:gd name="connsiteY7801" fmla="*/ 1979129 h 6286576"/>
              <a:gd name="connsiteX7802" fmla="*/ 4487619 w 6331249"/>
              <a:gd name="connsiteY7802" fmla="*/ 1955881 h 6286576"/>
              <a:gd name="connsiteX7803" fmla="*/ 4430434 w 6331249"/>
              <a:gd name="connsiteY7803" fmla="*/ 1939142 h 6286576"/>
              <a:gd name="connsiteX7804" fmla="*/ 4215409 w 6331249"/>
              <a:gd name="connsiteY7804" fmla="*/ 1896365 h 6286576"/>
              <a:gd name="connsiteX7805" fmla="*/ 4215409 w 6331249"/>
              <a:gd name="connsiteY7805" fmla="*/ 1896365 h 6286576"/>
              <a:gd name="connsiteX7806" fmla="*/ 4026420 w 6331249"/>
              <a:gd name="connsiteY7806" fmla="*/ 1901480 h 6286576"/>
              <a:gd name="connsiteX7807" fmla="*/ 3906936 w 6331249"/>
              <a:gd name="connsiteY7807" fmla="*/ 1904967 h 6286576"/>
              <a:gd name="connsiteX7808" fmla="*/ 3906936 w 6331249"/>
              <a:gd name="connsiteY7808" fmla="*/ 1904967 h 6286576"/>
              <a:gd name="connsiteX7809" fmla="*/ 3787220 w 6331249"/>
              <a:gd name="connsiteY7809" fmla="*/ 1899387 h 6286576"/>
              <a:gd name="connsiteX7810" fmla="*/ 3703302 w 6331249"/>
              <a:gd name="connsiteY7810" fmla="*/ 1882416 h 6286576"/>
              <a:gd name="connsiteX7811" fmla="*/ 3853006 w 6331249"/>
              <a:gd name="connsiteY7811" fmla="*/ 2066543 h 6286576"/>
              <a:gd name="connsiteX7812" fmla="*/ 3839988 w 6331249"/>
              <a:gd name="connsiteY7812" fmla="*/ 2241138 h 6286576"/>
              <a:gd name="connsiteX7813" fmla="*/ 3839988 w 6331249"/>
              <a:gd name="connsiteY7813" fmla="*/ 2241138 h 6286576"/>
              <a:gd name="connsiteX7814" fmla="*/ 4049434 w 6331249"/>
              <a:gd name="connsiteY7814" fmla="*/ 2390624 h 6286576"/>
              <a:gd name="connsiteX7815" fmla="*/ 4049434 w 6331249"/>
              <a:gd name="connsiteY7815" fmla="*/ 2390624 h 6286576"/>
              <a:gd name="connsiteX7816" fmla="*/ 4070355 w 6331249"/>
              <a:gd name="connsiteY7816" fmla="*/ 2413873 h 6286576"/>
              <a:gd name="connsiteX7817" fmla="*/ 4070355 w 6331249"/>
              <a:gd name="connsiteY7817" fmla="*/ 2413873 h 6286576"/>
              <a:gd name="connsiteX7818" fmla="*/ 4051363 w 6331249"/>
              <a:gd name="connsiteY7818" fmla="*/ 2433471 h 6286576"/>
              <a:gd name="connsiteX7819" fmla="*/ 4049434 w 6331249"/>
              <a:gd name="connsiteY7819" fmla="*/ 2433401 h 6286576"/>
              <a:gd name="connsiteX7820" fmla="*/ 4049434 w 6331249"/>
              <a:gd name="connsiteY7820" fmla="*/ 2433401 h 6286576"/>
              <a:gd name="connsiteX7821" fmla="*/ 4028512 w 6331249"/>
              <a:gd name="connsiteY7821" fmla="*/ 2410153 h 6286576"/>
              <a:gd name="connsiteX7822" fmla="*/ 4028512 w 6331249"/>
              <a:gd name="connsiteY7822" fmla="*/ 2410153 h 6286576"/>
              <a:gd name="connsiteX7823" fmla="*/ 4047504 w 6331249"/>
              <a:gd name="connsiteY7823" fmla="*/ 2390555 h 6286576"/>
              <a:gd name="connsiteX7824" fmla="*/ 4049434 w 6331249"/>
              <a:gd name="connsiteY7824" fmla="*/ 2390624 h 6286576"/>
              <a:gd name="connsiteX7825" fmla="*/ 4049434 w 6331249"/>
              <a:gd name="connsiteY7825" fmla="*/ 2390624 h 6286576"/>
              <a:gd name="connsiteX7826" fmla="*/ 4141022 w 6331249"/>
              <a:gd name="connsiteY7826" fmla="*/ 2413873 h 6286576"/>
              <a:gd name="connsiteX7827" fmla="*/ 4197742 w 6331249"/>
              <a:gd name="connsiteY7827" fmla="*/ 2446885 h 6286576"/>
              <a:gd name="connsiteX7828" fmla="*/ 4096390 w 6331249"/>
              <a:gd name="connsiteY7828" fmla="*/ 2461764 h 6286576"/>
              <a:gd name="connsiteX7829" fmla="*/ 4071749 w 6331249"/>
              <a:gd name="connsiteY7829" fmla="*/ 2461764 h 6286576"/>
              <a:gd name="connsiteX7830" fmla="*/ 4048504 w 6331249"/>
              <a:gd name="connsiteY7830" fmla="*/ 2459672 h 6286576"/>
              <a:gd name="connsiteX7831" fmla="*/ 4048504 w 6331249"/>
              <a:gd name="connsiteY7831" fmla="*/ 2459672 h 6286576"/>
              <a:gd name="connsiteX7832" fmla="*/ 3952731 w 6331249"/>
              <a:gd name="connsiteY7832" fmla="*/ 2428984 h 6286576"/>
              <a:gd name="connsiteX7833" fmla="*/ 3946222 w 6331249"/>
              <a:gd name="connsiteY7833" fmla="*/ 2421079 h 6286576"/>
              <a:gd name="connsiteX7834" fmla="*/ 3944129 w 6331249"/>
              <a:gd name="connsiteY7834" fmla="*/ 2413640 h 6286576"/>
              <a:gd name="connsiteX7835" fmla="*/ 3944129 w 6331249"/>
              <a:gd name="connsiteY7835" fmla="*/ 2413640 h 6286576"/>
              <a:gd name="connsiteX7836" fmla="*/ 3944129 w 6331249"/>
              <a:gd name="connsiteY7836" fmla="*/ 2413640 h 6286576"/>
              <a:gd name="connsiteX7837" fmla="*/ 3977371 w 6331249"/>
              <a:gd name="connsiteY7837" fmla="*/ 2380860 h 6286576"/>
              <a:gd name="connsiteX7838" fmla="*/ 4047109 w 6331249"/>
              <a:gd name="connsiteY7838" fmla="*/ 2371793 h 6286576"/>
              <a:gd name="connsiteX7839" fmla="*/ 4052920 w 6331249"/>
              <a:gd name="connsiteY7839" fmla="*/ 2371793 h 6286576"/>
              <a:gd name="connsiteX7840" fmla="*/ 4141719 w 6331249"/>
              <a:gd name="connsiteY7840" fmla="*/ 2414570 h 6286576"/>
              <a:gd name="connsiteX7841" fmla="*/ 4141719 w 6331249"/>
              <a:gd name="connsiteY7841" fmla="*/ 2414570 h 6286576"/>
              <a:gd name="connsiteX7842" fmla="*/ 4049434 w 6331249"/>
              <a:gd name="connsiteY7842" fmla="*/ 2372723 h 6286576"/>
              <a:gd name="connsiteX7843" fmla="*/ 4049434 w 6331249"/>
              <a:gd name="connsiteY7843" fmla="*/ 2372723 h 6286576"/>
              <a:gd name="connsiteX7844" fmla="*/ 4010287 w 6331249"/>
              <a:gd name="connsiteY7844" fmla="*/ 2405340 h 6286576"/>
              <a:gd name="connsiteX7845" fmla="*/ 4010148 w 6331249"/>
              <a:gd name="connsiteY7845" fmla="*/ 2409223 h 6286576"/>
              <a:gd name="connsiteX7846" fmla="*/ 4010148 w 6331249"/>
              <a:gd name="connsiteY7846" fmla="*/ 2409223 h 6286576"/>
              <a:gd name="connsiteX7847" fmla="*/ 4049434 w 6331249"/>
              <a:gd name="connsiteY7847" fmla="*/ 2451302 h 6286576"/>
              <a:gd name="connsiteX7848" fmla="*/ 4049434 w 6331249"/>
              <a:gd name="connsiteY7848" fmla="*/ 2451302 h 6286576"/>
              <a:gd name="connsiteX7849" fmla="*/ 4088579 w 6331249"/>
              <a:gd name="connsiteY7849" fmla="*/ 2418662 h 6286576"/>
              <a:gd name="connsiteX7850" fmla="*/ 4088719 w 6331249"/>
              <a:gd name="connsiteY7850" fmla="*/ 2415035 h 6286576"/>
              <a:gd name="connsiteX7851" fmla="*/ 4088719 w 6331249"/>
              <a:gd name="connsiteY7851" fmla="*/ 2415035 h 6286576"/>
              <a:gd name="connsiteX7852" fmla="*/ 4049434 w 6331249"/>
              <a:gd name="connsiteY7852" fmla="*/ 2372956 h 6286576"/>
              <a:gd name="connsiteX7853" fmla="*/ 4049434 w 6331249"/>
              <a:gd name="connsiteY7853" fmla="*/ 2372956 h 6286576"/>
              <a:gd name="connsiteX7854" fmla="*/ 4181935 w 6331249"/>
              <a:gd name="connsiteY7854" fmla="*/ 2411315 h 6286576"/>
              <a:gd name="connsiteX7855" fmla="*/ 4257019 w 6331249"/>
              <a:gd name="connsiteY7855" fmla="*/ 2457812 h 6286576"/>
              <a:gd name="connsiteX7856" fmla="*/ 3917629 w 6331249"/>
              <a:gd name="connsiteY7856" fmla="*/ 2429914 h 6286576"/>
              <a:gd name="connsiteX7857" fmla="*/ 3909028 w 6331249"/>
              <a:gd name="connsiteY7857" fmla="*/ 2419220 h 6286576"/>
              <a:gd name="connsiteX7858" fmla="*/ 3906471 w 6331249"/>
              <a:gd name="connsiteY7858" fmla="*/ 2409455 h 6286576"/>
              <a:gd name="connsiteX7859" fmla="*/ 3906471 w 6331249"/>
              <a:gd name="connsiteY7859" fmla="*/ 2409455 h 6286576"/>
              <a:gd name="connsiteX7860" fmla="*/ 3906471 w 6331249"/>
              <a:gd name="connsiteY7860" fmla="*/ 2406433 h 6286576"/>
              <a:gd name="connsiteX7861" fmla="*/ 3952963 w 6331249"/>
              <a:gd name="connsiteY7861" fmla="*/ 2359937 h 6286576"/>
              <a:gd name="connsiteX7862" fmla="*/ 4049898 w 6331249"/>
              <a:gd name="connsiteY7862" fmla="*/ 2346453 h 6286576"/>
              <a:gd name="connsiteX7863" fmla="*/ 4058267 w 6331249"/>
              <a:gd name="connsiteY7863" fmla="*/ 2346453 h 6286576"/>
              <a:gd name="connsiteX7864" fmla="*/ 4182865 w 6331249"/>
              <a:gd name="connsiteY7864" fmla="*/ 2408991 h 6286576"/>
              <a:gd name="connsiteX7865" fmla="*/ 4182865 w 6331249"/>
              <a:gd name="connsiteY7865" fmla="*/ 2408991 h 6286576"/>
              <a:gd name="connsiteX7866" fmla="*/ 4214944 w 6331249"/>
              <a:gd name="connsiteY7866" fmla="*/ 2441538 h 6286576"/>
              <a:gd name="connsiteX7867" fmla="*/ 4214944 w 6331249"/>
              <a:gd name="connsiteY7867" fmla="*/ 2441538 h 6286576"/>
              <a:gd name="connsiteX7868" fmla="*/ 4146369 w 6331249"/>
              <a:gd name="connsiteY7868" fmla="*/ 2403643 h 6286576"/>
              <a:gd name="connsiteX7869" fmla="*/ 4053385 w 6331249"/>
              <a:gd name="connsiteY7869" fmla="*/ 2359006 h 6286576"/>
              <a:gd name="connsiteX7870" fmla="*/ 4047341 w 6331249"/>
              <a:gd name="connsiteY7870" fmla="*/ 2359006 h 6286576"/>
              <a:gd name="connsiteX7871" fmla="*/ 3972722 w 6331249"/>
              <a:gd name="connsiteY7871" fmla="*/ 2368771 h 6286576"/>
              <a:gd name="connsiteX7872" fmla="*/ 3932507 w 6331249"/>
              <a:gd name="connsiteY7872" fmla="*/ 2411548 h 6286576"/>
              <a:gd name="connsiteX7873" fmla="*/ 3932507 w 6331249"/>
              <a:gd name="connsiteY7873" fmla="*/ 2412710 h 6286576"/>
              <a:gd name="connsiteX7874" fmla="*/ 3932507 w 6331249"/>
              <a:gd name="connsiteY7874" fmla="*/ 2412710 h 6286576"/>
              <a:gd name="connsiteX7875" fmla="*/ 3935994 w 6331249"/>
              <a:gd name="connsiteY7875" fmla="*/ 2426427 h 6286576"/>
              <a:gd name="connsiteX7876" fmla="*/ 3945525 w 6331249"/>
              <a:gd name="connsiteY7876" fmla="*/ 2438051 h 6286576"/>
              <a:gd name="connsiteX7877" fmla="*/ 4048039 w 6331249"/>
              <a:gd name="connsiteY7877" fmla="*/ 2471761 h 6286576"/>
              <a:gd name="connsiteX7878" fmla="*/ 4048039 w 6331249"/>
              <a:gd name="connsiteY7878" fmla="*/ 2471761 h 6286576"/>
              <a:gd name="connsiteX7879" fmla="*/ 4072680 w 6331249"/>
              <a:gd name="connsiteY7879" fmla="*/ 2473853 h 6286576"/>
              <a:gd name="connsiteX7880" fmla="*/ 4098017 w 6331249"/>
              <a:gd name="connsiteY7880" fmla="*/ 2473853 h 6286576"/>
              <a:gd name="connsiteX7881" fmla="*/ 4217036 w 6331249"/>
              <a:gd name="connsiteY7881" fmla="*/ 2452697 h 6286576"/>
              <a:gd name="connsiteX7882" fmla="*/ 4230054 w 6331249"/>
              <a:gd name="connsiteY7882" fmla="*/ 2446420 h 6286576"/>
              <a:gd name="connsiteX7883" fmla="*/ 4215874 w 6331249"/>
              <a:gd name="connsiteY7883" fmla="*/ 2441306 h 6286576"/>
              <a:gd name="connsiteX7884" fmla="*/ 4215874 w 6331249"/>
              <a:gd name="connsiteY7884" fmla="*/ 2441306 h 6286576"/>
              <a:gd name="connsiteX7885" fmla="*/ 4280033 w 6331249"/>
              <a:gd name="connsiteY7885" fmla="*/ 2017256 h 6286576"/>
              <a:gd name="connsiteX7886" fmla="*/ 4280033 w 6331249"/>
              <a:gd name="connsiteY7886" fmla="*/ 2017256 h 6286576"/>
              <a:gd name="connsiteX7887" fmla="*/ 4301651 w 6331249"/>
              <a:gd name="connsiteY7887" fmla="*/ 2040505 h 6286576"/>
              <a:gd name="connsiteX7888" fmla="*/ 4301651 w 6331249"/>
              <a:gd name="connsiteY7888" fmla="*/ 2040505 h 6286576"/>
              <a:gd name="connsiteX7889" fmla="*/ 4280986 w 6331249"/>
              <a:gd name="connsiteY7889" fmla="*/ 2061219 h 6286576"/>
              <a:gd name="connsiteX7890" fmla="*/ 4280033 w 6331249"/>
              <a:gd name="connsiteY7890" fmla="*/ 2061196 h 6286576"/>
              <a:gd name="connsiteX7891" fmla="*/ 4280033 w 6331249"/>
              <a:gd name="connsiteY7891" fmla="*/ 2061196 h 6286576"/>
              <a:gd name="connsiteX7892" fmla="*/ 4258414 w 6331249"/>
              <a:gd name="connsiteY7892" fmla="*/ 2037947 h 6286576"/>
              <a:gd name="connsiteX7893" fmla="*/ 4258414 w 6331249"/>
              <a:gd name="connsiteY7893" fmla="*/ 2037947 h 6286576"/>
              <a:gd name="connsiteX7894" fmla="*/ 4278591 w 6331249"/>
              <a:gd name="connsiteY7894" fmla="*/ 2017233 h 6286576"/>
              <a:gd name="connsiteX7895" fmla="*/ 4280033 w 6331249"/>
              <a:gd name="connsiteY7895" fmla="*/ 2017256 h 6286576"/>
              <a:gd name="connsiteX7896" fmla="*/ 4280033 w 6331249"/>
              <a:gd name="connsiteY7896" fmla="*/ 2017256 h 6286576"/>
              <a:gd name="connsiteX7897" fmla="*/ 4373016 w 6331249"/>
              <a:gd name="connsiteY7897" fmla="*/ 2037715 h 6286576"/>
              <a:gd name="connsiteX7898" fmla="*/ 4431131 w 6331249"/>
              <a:gd name="connsiteY7898" fmla="*/ 2069798 h 6286576"/>
              <a:gd name="connsiteX7899" fmla="*/ 4327454 w 6331249"/>
              <a:gd name="connsiteY7899" fmla="*/ 2088396 h 6286576"/>
              <a:gd name="connsiteX7900" fmla="*/ 4302116 w 6331249"/>
              <a:gd name="connsiteY7900" fmla="*/ 2088396 h 6286576"/>
              <a:gd name="connsiteX7901" fmla="*/ 4277476 w 6331249"/>
              <a:gd name="connsiteY7901" fmla="*/ 2087001 h 6286576"/>
              <a:gd name="connsiteX7902" fmla="*/ 4277476 w 6331249"/>
              <a:gd name="connsiteY7902" fmla="*/ 2087001 h 6286576"/>
              <a:gd name="connsiteX7903" fmla="*/ 4179378 w 6331249"/>
              <a:gd name="connsiteY7903" fmla="*/ 2058871 h 6286576"/>
              <a:gd name="connsiteX7904" fmla="*/ 4172637 w 6331249"/>
              <a:gd name="connsiteY7904" fmla="*/ 2050966 h 6286576"/>
              <a:gd name="connsiteX7905" fmla="*/ 4170545 w 6331249"/>
              <a:gd name="connsiteY7905" fmla="*/ 2043527 h 6286576"/>
              <a:gd name="connsiteX7906" fmla="*/ 4170545 w 6331249"/>
              <a:gd name="connsiteY7906" fmla="*/ 2043527 h 6286576"/>
              <a:gd name="connsiteX7907" fmla="*/ 4170545 w 6331249"/>
              <a:gd name="connsiteY7907" fmla="*/ 2043527 h 6286576"/>
              <a:gd name="connsiteX7908" fmla="*/ 4204484 w 6331249"/>
              <a:gd name="connsiteY7908" fmla="*/ 2008887 h 6286576"/>
              <a:gd name="connsiteX7909" fmla="*/ 4276081 w 6331249"/>
              <a:gd name="connsiteY7909" fmla="*/ 1997263 h 6286576"/>
              <a:gd name="connsiteX7910" fmla="*/ 4281893 w 6331249"/>
              <a:gd name="connsiteY7910" fmla="*/ 1997263 h 6286576"/>
              <a:gd name="connsiteX7911" fmla="*/ 4372784 w 6331249"/>
              <a:gd name="connsiteY7911" fmla="*/ 2038180 h 6286576"/>
              <a:gd name="connsiteX7912" fmla="*/ 4372784 w 6331249"/>
              <a:gd name="connsiteY7912" fmla="*/ 2038180 h 6286576"/>
              <a:gd name="connsiteX7913" fmla="*/ 4280033 w 6331249"/>
              <a:gd name="connsiteY7913" fmla="*/ 1998425 h 6286576"/>
              <a:gd name="connsiteX7914" fmla="*/ 4280033 w 6331249"/>
              <a:gd name="connsiteY7914" fmla="*/ 1998425 h 6286576"/>
              <a:gd name="connsiteX7915" fmla="*/ 4239864 w 6331249"/>
              <a:gd name="connsiteY7915" fmla="*/ 2034390 h 6286576"/>
              <a:gd name="connsiteX7916" fmla="*/ 4239817 w 6331249"/>
              <a:gd name="connsiteY7916" fmla="*/ 2037017 h 6286576"/>
              <a:gd name="connsiteX7917" fmla="*/ 4239817 w 6331249"/>
              <a:gd name="connsiteY7917" fmla="*/ 2037017 h 6286576"/>
              <a:gd name="connsiteX7918" fmla="*/ 4280033 w 6331249"/>
              <a:gd name="connsiteY7918" fmla="*/ 2078864 h 6286576"/>
              <a:gd name="connsiteX7919" fmla="*/ 4280033 w 6331249"/>
              <a:gd name="connsiteY7919" fmla="*/ 2078864 h 6286576"/>
              <a:gd name="connsiteX7920" fmla="*/ 4320202 w 6331249"/>
              <a:gd name="connsiteY7920" fmla="*/ 2042899 h 6286576"/>
              <a:gd name="connsiteX7921" fmla="*/ 4320248 w 6331249"/>
              <a:gd name="connsiteY7921" fmla="*/ 2040272 h 6286576"/>
              <a:gd name="connsiteX7922" fmla="*/ 4320248 w 6331249"/>
              <a:gd name="connsiteY7922" fmla="*/ 2040272 h 6286576"/>
              <a:gd name="connsiteX7923" fmla="*/ 4280033 w 6331249"/>
              <a:gd name="connsiteY7923" fmla="*/ 1998425 h 6286576"/>
              <a:gd name="connsiteX7924" fmla="*/ 4280033 w 6331249"/>
              <a:gd name="connsiteY7924" fmla="*/ 1998425 h 6286576"/>
              <a:gd name="connsiteX7925" fmla="*/ 4415789 w 6331249"/>
              <a:gd name="connsiteY7925" fmla="*/ 2033530 h 6286576"/>
              <a:gd name="connsiteX7926" fmla="*/ 4492500 w 6331249"/>
              <a:gd name="connsiteY7926" fmla="*/ 2078399 h 6286576"/>
              <a:gd name="connsiteX7927" fmla="*/ 4144974 w 6331249"/>
              <a:gd name="connsiteY7927" fmla="*/ 2060963 h 6286576"/>
              <a:gd name="connsiteX7928" fmla="*/ 4136141 w 6331249"/>
              <a:gd name="connsiteY7928" fmla="*/ 2050269 h 6286576"/>
              <a:gd name="connsiteX7929" fmla="*/ 4133584 w 6331249"/>
              <a:gd name="connsiteY7929" fmla="*/ 2040272 h 6286576"/>
              <a:gd name="connsiteX7930" fmla="*/ 4133584 w 6331249"/>
              <a:gd name="connsiteY7930" fmla="*/ 2040272 h 6286576"/>
              <a:gd name="connsiteX7931" fmla="*/ 4133584 w 6331249"/>
              <a:gd name="connsiteY7931" fmla="*/ 2038645 h 6286576"/>
              <a:gd name="connsiteX7932" fmla="*/ 4180075 w 6331249"/>
              <a:gd name="connsiteY7932" fmla="*/ 1989823 h 6286576"/>
              <a:gd name="connsiteX7933" fmla="*/ 4279336 w 6331249"/>
              <a:gd name="connsiteY7933" fmla="*/ 1972852 h 6286576"/>
              <a:gd name="connsiteX7934" fmla="*/ 4287936 w 6331249"/>
              <a:gd name="connsiteY7934" fmla="*/ 1972852 h 6286576"/>
              <a:gd name="connsiteX7935" fmla="*/ 4415556 w 6331249"/>
              <a:gd name="connsiteY7935" fmla="*/ 2032833 h 6286576"/>
              <a:gd name="connsiteX7936" fmla="*/ 4415556 w 6331249"/>
              <a:gd name="connsiteY7936" fmla="*/ 2032833 h 6286576"/>
              <a:gd name="connsiteX7937" fmla="*/ 4449728 w 6331249"/>
              <a:gd name="connsiteY7937" fmla="*/ 2063288 h 6286576"/>
              <a:gd name="connsiteX7938" fmla="*/ 4449728 w 6331249"/>
              <a:gd name="connsiteY7938" fmla="*/ 2063288 h 6286576"/>
              <a:gd name="connsiteX7939" fmla="*/ 4379990 w 6331249"/>
              <a:gd name="connsiteY7939" fmla="*/ 2026788 h 6286576"/>
              <a:gd name="connsiteX7940" fmla="*/ 4283985 w 6331249"/>
              <a:gd name="connsiteY7940" fmla="*/ 1984244 h 6286576"/>
              <a:gd name="connsiteX7941" fmla="*/ 4277708 w 6331249"/>
              <a:gd name="connsiteY7941" fmla="*/ 1984244 h 6286576"/>
              <a:gd name="connsiteX7942" fmla="*/ 4201229 w 6331249"/>
              <a:gd name="connsiteY7942" fmla="*/ 1996565 h 6286576"/>
              <a:gd name="connsiteX7943" fmla="*/ 4160084 w 6331249"/>
              <a:gd name="connsiteY7943" fmla="*/ 2041667 h 6286576"/>
              <a:gd name="connsiteX7944" fmla="*/ 4160084 w 6331249"/>
              <a:gd name="connsiteY7944" fmla="*/ 2043062 h 6286576"/>
              <a:gd name="connsiteX7945" fmla="*/ 4160084 w 6331249"/>
              <a:gd name="connsiteY7945" fmla="*/ 2043062 h 6286576"/>
              <a:gd name="connsiteX7946" fmla="*/ 4163803 w 6331249"/>
              <a:gd name="connsiteY7946" fmla="*/ 2057011 h 6286576"/>
              <a:gd name="connsiteX7947" fmla="*/ 4173567 w 6331249"/>
              <a:gd name="connsiteY7947" fmla="*/ 2068402 h 6286576"/>
              <a:gd name="connsiteX7948" fmla="*/ 4278406 w 6331249"/>
              <a:gd name="connsiteY7948" fmla="*/ 2099555 h 6286576"/>
              <a:gd name="connsiteX7949" fmla="*/ 4278406 w 6331249"/>
              <a:gd name="connsiteY7949" fmla="*/ 2099555 h 6286576"/>
              <a:gd name="connsiteX7950" fmla="*/ 4303511 w 6331249"/>
              <a:gd name="connsiteY7950" fmla="*/ 2100950 h 6286576"/>
              <a:gd name="connsiteX7951" fmla="*/ 4329314 w 6331249"/>
              <a:gd name="connsiteY7951" fmla="*/ 2100950 h 6286576"/>
              <a:gd name="connsiteX7952" fmla="*/ 4451123 w 6331249"/>
              <a:gd name="connsiteY7952" fmla="*/ 2075377 h 6286576"/>
              <a:gd name="connsiteX7953" fmla="*/ 4464605 w 6331249"/>
              <a:gd name="connsiteY7953" fmla="*/ 2068635 h 6286576"/>
              <a:gd name="connsiteX7954" fmla="*/ 4449960 w 6331249"/>
              <a:gd name="connsiteY7954" fmla="*/ 2063753 h 6286576"/>
              <a:gd name="connsiteX7955" fmla="*/ 4449960 w 6331249"/>
              <a:gd name="connsiteY7955" fmla="*/ 2063753 h 6286576"/>
              <a:gd name="connsiteX7956" fmla="*/ 4527834 w 6331249"/>
              <a:gd name="connsiteY7956" fmla="*/ 2066310 h 6286576"/>
              <a:gd name="connsiteX7957" fmla="*/ 4527834 w 6331249"/>
              <a:gd name="connsiteY7957" fmla="*/ 2066310 h 6286576"/>
              <a:gd name="connsiteX7958" fmla="*/ 4428806 w 6331249"/>
              <a:gd name="connsiteY7958" fmla="*/ 2012607 h 6286576"/>
              <a:gd name="connsiteX7959" fmla="*/ 4289331 w 6331249"/>
              <a:gd name="connsiteY7959" fmla="*/ 1948674 h 6286576"/>
              <a:gd name="connsiteX7960" fmla="*/ 4279568 w 6331249"/>
              <a:gd name="connsiteY7960" fmla="*/ 1948674 h 6286576"/>
              <a:gd name="connsiteX7961" fmla="*/ 4169150 w 6331249"/>
              <a:gd name="connsiteY7961" fmla="*/ 1967737 h 6286576"/>
              <a:gd name="connsiteX7962" fmla="*/ 4108710 w 6331249"/>
              <a:gd name="connsiteY7962" fmla="*/ 2037482 h 6286576"/>
              <a:gd name="connsiteX7963" fmla="*/ 4108710 w 6331249"/>
              <a:gd name="connsiteY7963" fmla="*/ 2040040 h 6286576"/>
              <a:gd name="connsiteX7964" fmla="*/ 4108710 w 6331249"/>
              <a:gd name="connsiteY7964" fmla="*/ 2040040 h 6286576"/>
              <a:gd name="connsiteX7965" fmla="*/ 4114290 w 6331249"/>
              <a:gd name="connsiteY7965" fmla="*/ 2062126 h 6286576"/>
              <a:gd name="connsiteX7966" fmla="*/ 4128935 w 6331249"/>
              <a:gd name="connsiteY7966" fmla="*/ 2080259 h 6286576"/>
              <a:gd name="connsiteX7967" fmla="*/ 4281195 w 6331249"/>
              <a:gd name="connsiteY7967" fmla="*/ 2126756 h 6286576"/>
              <a:gd name="connsiteX7968" fmla="*/ 4281195 w 6331249"/>
              <a:gd name="connsiteY7968" fmla="*/ 2126756 h 6286576"/>
              <a:gd name="connsiteX7969" fmla="*/ 4317459 w 6331249"/>
              <a:gd name="connsiteY7969" fmla="*/ 2128616 h 6286576"/>
              <a:gd name="connsiteX7970" fmla="*/ 4354652 w 6331249"/>
              <a:gd name="connsiteY7970" fmla="*/ 2128616 h 6286576"/>
              <a:gd name="connsiteX7971" fmla="*/ 4530159 w 6331249"/>
              <a:gd name="connsiteY7971" fmla="*/ 2089559 h 6286576"/>
              <a:gd name="connsiteX7972" fmla="*/ 4555264 w 6331249"/>
              <a:gd name="connsiteY7972" fmla="*/ 2076307 h 6286576"/>
              <a:gd name="connsiteX7973" fmla="*/ 4527601 w 6331249"/>
              <a:gd name="connsiteY7973" fmla="*/ 2066775 h 6286576"/>
              <a:gd name="connsiteX7974" fmla="*/ 4527601 w 6331249"/>
              <a:gd name="connsiteY7974" fmla="*/ 2066775 h 6286576"/>
              <a:gd name="connsiteX7975" fmla="*/ 4455074 w 6331249"/>
              <a:gd name="connsiteY7975" fmla="*/ 1526484 h 6286576"/>
              <a:gd name="connsiteX7976" fmla="*/ 4455074 w 6331249"/>
              <a:gd name="connsiteY7976" fmla="*/ 1526484 h 6286576"/>
              <a:gd name="connsiteX7977" fmla="*/ 4408583 w 6331249"/>
              <a:gd name="connsiteY7977" fmla="*/ 1572981 h 6286576"/>
              <a:gd name="connsiteX7978" fmla="*/ 4408583 w 6331249"/>
              <a:gd name="connsiteY7978" fmla="*/ 1572981 h 6286576"/>
              <a:gd name="connsiteX7979" fmla="*/ 4455074 w 6331249"/>
              <a:gd name="connsiteY7979" fmla="*/ 1619478 h 6286576"/>
              <a:gd name="connsiteX7980" fmla="*/ 4455074 w 6331249"/>
              <a:gd name="connsiteY7980" fmla="*/ 1619478 h 6286576"/>
              <a:gd name="connsiteX7981" fmla="*/ 4501566 w 6331249"/>
              <a:gd name="connsiteY7981" fmla="*/ 1572981 h 6286576"/>
              <a:gd name="connsiteX7982" fmla="*/ 4501566 w 6331249"/>
              <a:gd name="connsiteY7982" fmla="*/ 1572981 h 6286576"/>
              <a:gd name="connsiteX7983" fmla="*/ 4455074 w 6331249"/>
              <a:gd name="connsiteY7983" fmla="*/ 1526484 h 6286576"/>
              <a:gd name="connsiteX7984" fmla="*/ 4455074 w 6331249"/>
              <a:gd name="connsiteY7984" fmla="*/ 1526484 h 6286576"/>
              <a:gd name="connsiteX7985" fmla="*/ 4455074 w 6331249"/>
              <a:gd name="connsiteY7985" fmla="*/ 1548338 h 6286576"/>
              <a:gd name="connsiteX7986" fmla="*/ 4455074 w 6331249"/>
              <a:gd name="connsiteY7986" fmla="*/ 1548338 h 6286576"/>
              <a:gd name="connsiteX7987" fmla="*/ 4480180 w 6331249"/>
              <a:gd name="connsiteY7987" fmla="*/ 1573446 h 6286576"/>
              <a:gd name="connsiteX7988" fmla="*/ 4480180 w 6331249"/>
              <a:gd name="connsiteY7988" fmla="*/ 1573446 h 6286576"/>
              <a:gd name="connsiteX7989" fmla="*/ 4455074 w 6331249"/>
              <a:gd name="connsiteY7989" fmla="*/ 1598554 h 6286576"/>
              <a:gd name="connsiteX7990" fmla="*/ 4455074 w 6331249"/>
              <a:gd name="connsiteY7990" fmla="*/ 1598554 h 6286576"/>
              <a:gd name="connsiteX7991" fmla="*/ 4429969 w 6331249"/>
              <a:gd name="connsiteY7991" fmla="*/ 1573446 h 6286576"/>
              <a:gd name="connsiteX7992" fmla="*/ 4429969 w 6331249"/>
              <a:gd name="connsiteY7992" fmla="*/ 1573446 h 6286576"/>
              <a:gd name="connsiteX7993" fmla="*/ 4455074 w 6331249"/>
              <a:gd name="connsiteY7993" fmla="*/ 1548338 h 6286576"/>
              <a:gd name="connsiteX7994" fmla="*/ 4455074 w 6331249"/>
              <a:gd name="connsiteY7994" fmla="*/ 1548338 h 6286576"/>
              <a:gd name="connsiteX7995" fmla="*/ 4652897 w 6331249"/>
              <a:gd name="connsiteY7995" fmla="*/ 1594834 h 6286576"/>
              <a:gd name="connsiteX7996" fmla="*/ 4652897 w 6331249"/>
              <a:gd name="connsiteY7996" fmla="*/ 1594834 h 6286576"/>
              <a:gd name="connsiteX7997" fmla="*/ 4571071 w 6331249"/>
              <a:gd name="connsiteY7997" fmla="*/ 1555545 h 6286576"/>
              <a:gd name="connsiteX7998" fmla="*/ 4459026 w 6331249"/>
              <a:gd name="connsiteY7998" fmla="*/ 1510443 h 6286576"/>
              <a:gd name="connsiteX7999" fmla="*/ 4451587 w 6331249"/>
              <a:gd name="connsiteY7999" fmla="*/ 1510443 h 6286576"/>
              <a:gd name="connsiteX8000" fmla="*/ 4362556 w 6331249"/>
              <a:gd name="connsiteY8000" fmla="*/ 1528577 h 6286576"/>
              <a:gd name="connsiteX8001" fmla="*/ 4314669 w 6331249"/>
              <a:gd name="connsiteY8001" fmla="*/ 1583210 h 6286576"/>
              <a:gd name="connsiteX8002" fmla="*/ 4314669 w 6331249"/>
              <a:gd name="connsiteY8002" fmla="*/ 1584838 h 6286576"/>
              <a:gd name="connsiteX8003" fmla="*/ 4314669 w 6331249"/>
              <a:gd name="connsiteY8003" fmla="*/ 1584838 h 6286576"/>
              <a:gd name="connsiteX8004" fmla="*/ 4318854 w 6331249"/>
              <a:gd name="connsiteY8004" fmla="*/ 1601111 h 6286576"/>
              <a:gd name="connsiteX8005" fmla="*/ 4330244 w 6331249"/>
              <a:gd name="connsiteY8005" fmla="*/ 1614130 h 6286576"/>
              <a:gd name="connsiteX8006" fmla="*/ 4482039 w 6331249"/>
              <a:gd name="connsiteY8006" fmla="*/ 1645748 h 6286576"/>
              <a:gd name="connsiteX8007" fmla="*/ 4512259 w 6331249"/>
              <a:gd name="connsiteY8007" fmla="*/ 1644353 h 6286576"/>
              <a:gd name="connsiteX8008" fmla="*/ 4654524 w 6331249"/>
              <a:gd name="connsiteY8008" fmla="*/ 1608551 h 6286576"/>
              <a:gd name="connsiteX8009" fmla="*/ 4670099 w 6331249"/>
              <a:gd name="connsiteY8009" fmla="*/ 1599949 h 6286576"/>
              <a:gd name="connsiteX8010" fmla="*/ 4653129 w 6331249"/>
              <a:gd name="connsiteY8010" fmla="*/ 1595067 h 6286576"/>
              <a:gd name="connsiteX8011" fmla="*/ 4653129 w 6331249"/>
              <a:gd name="connsiteY8011" fmla="*/ 1595067 h 6286576"/>
              <a:gd name="connsiteX8012" fmla="*/ 4564330 w 6331249"/>
              <a:gd name="connsiteY8012" fmla="*/ 1567169 h 6286576"/>
              <a:gd name="connsiteX8013" fmla="*/ 4632208 w 6331249"/>
              <a:gd name="connsiteY8013" fmla="*/ 1601809 h 6286576"/>
              <a:gd name="connsiteX8014" fmla="*/ 4511097 w 6331249"/>
              <a:gd name="connsiteY8014" fmla="*/ 1628312 h 6286576"/>
              <a:gd name="connsiteX8015" fmla="*/ 4481575 w 6331249"/>
              <a:gd name="connsiteY8015" fmla="*/ 1629707 h 6286576"/>
              <a:gd name="connsiteX8016" fmla="*/ 4452982 w 6331249"/>
              <a:gd name="connsiteY8016" fmla="*/ 1629707 h 6286576"/>
              <a:gd name="connsiteX8017" fmla="*/ 4452982 w 6331249"/>
              <a:gd name="connsiteY8017" fmla="*/ 1629707 h 6286576"/>
              <a:gd name="connsiteX8018" fmla="*/ 4338612 w 6331249"/>
              <a:gd name="connsiteY8018" fmla="*/ 1601576 h 6286576"/>
              <a:gd name="connsiteX8019" fmla="*/ 4330709 w 6331249"/>
              <a:gd name="connsiteY8019" fmla="*/ 1592742 h 6286576"/>
              <a:gd name="connsiteX8020" fmla="*/ 4328384 w 6331249"/>
              <a:gd name="connsiteY8020" fmla="*/ 1584140 h 6286576"/>
              <a:gd name="connsiteX8021" fmla="*/ 4328384 w 6331249"/>
              <a:gd name="connsiteY8021" fmla="*/ 1584140 h 6286576"/>
              <a:gd name="connsiteX8022" fmla="*/ 4328384 w 6331249"/>
              <a:gd name="connsiteY8022" fmla="*/ 1584140 h 6286576"/>
              <a:gd name="connsiteX8023" fmla="*/ 4367902 w 6331249"/>
              <a:gd name="connsiteY8023" fmla="*/ 1542293 h 6286576"/>
              <a:gd name="connsiteX8024" fmla="*/ 4451355 w 6331249"/>
              <a:gd name="connsiteY8024" fmla="*/ 1525322 h 6286576"/>
              <a:gd name="connsiteX8025" fmla="*/ 4458329 w 6331249"/>
              <a:gd name="connsiteY8025" fmla="*/ 1525322 h 6286576"/>
              <a:gd name="connsiteX8026" fmla="*/ 4564562 w 6331249"/>
              <a:gd name="connsiteY8026" fmla="*/ 1568564 h 6286576"/>
              <a:gd name="connsiteX8027" fmla="*/ 4564562 w 6331249"/>
              <a:gd name="connsiteY8027" fmla="*/ 1568564 h 6286576"/>
              <a:gd name="connsiteX8028" fmla="*/ 4744021 w 6331249"/>
              <a:gd name="connsiteY8028" fmla="*/ 1593207 h 6286576"/>
              <a:gd name="connsiteX8029" fmla="*/ 4744021 w 6331249"/>
              <a:gd name="connsiteY8029" fmla="*/ 1593207 h 6286576"/>
              <a:gd name="connsiteX8030" fmla="*/ 4627791 w 6331249"/>
              <a:gd name="connsiteY8030" fmla="*/ 1535319 h 6286576"/>
              <a:gd name="connsiteX8031" fmla="*/ 4465070 w 6331249"/>
              <a:gd name="connsiteY8031" fmla="*/ 1467434 h 6286576"/>
              <a:gd name="connsiteX8032" fmla="*/ 4453680 w 6331249"/>
              <a:gd name="connsiteY8032" fmla="*/ 1467434 h 6286576"/>
              <a:gd name="connsiteX8033" fmla="*/ 4324897 w 6331249"/>
              <a:gd name="connsiteY8033" fmla="*/ 1494867 h 6286576"/>
              <a:gd name="connsiteX8034" fmla="*/ 4255160 w 6331249"/>
              <a:gd name="connsiteY8034" fmla="*/ 1578561 h 6286576"/>
              <a:gd name="connsiteX8035" fmla="*/ 4255160 w 6331249"/>
              <a:gd name="connsiteY8035" fmla="*/ 1581583 h 6286576"/>
              <a:gd name="connsiteX8036" fmla="*/ 4255160 w 6331249"/>
              <a:gd name="connsiteY8036" fmla="*/ 1581583 h 6286576"/>
              <a:gd name="connsiteX8037" fmla="*/ 4261668 w 6331249"/>
              <a:gd name="connsiteY8037" fmla="*/ 1607156 h 6286576"/>
              <a:gd name="connsiteX8038" fmla="*/ 4278638 w 6331249"/>
              <a:gd name="connsiteY8038" fmla="*/ 1627614 h 6286576"/>
              <a:gd name="connsiteX8039" fmla="*/ 4456237 w 6331249"/>
              <a:gd name="connsiteY8039" fmla="*/ 1675274 h 6286576"/>
              <a:gd name="connsiteX8040" fmla="*/ 4456237 w 6331249"/>
              <a:gd name="connsiteY8040" fmla="*/ 1675274 h 6286576"/>
              <a:gd name="connsiteX8041" fmla="*/ 4498544 w 6331249"/>
              <a:gd name="connsiteY8041" fmla="*/ 1675274 h 6286576"/>
              <a:gd name="connsiteX8042" fmla="*/ 4541781 w 6331249"/>
              <a:gd name="connsiteY8042" fmla="*/ 1673181 h 6286576"/>
              <a:gd name="connsiteX8043" fmla="*/ 4746578 w 6331249"/>
              <a:gd name="connsiteY8043" fmla="*/ 1619245 h 6286576"/>
              <a:gd name="connsiteX8044" fmla="*/ 4775868 w 6331249"/>
              <a:gd name="connsiteY8044" fmla="*/ 1602506 h 6286576"/>
              <a:gd name="connsiteX8045" fmla="*/ 4743788 w 6331249"/>
              <a:gd name="connsiteY8045" fmla="*/ 1592742 h 6286576"/>
              <a:gd name="connsiteX8046" fmla="*/ 4743788 w 6331249"/>
              <a:gd name="connsiteY8046" fmla="*/ 1592742 h 6286576"/>
              <a:gd name="connsiteX8047" fmla="*/ 4613379 w 6331249"/>
              <a:gd name="connsiteY8047" fmla="*/ 1560194 h 6286576"/>
              <a:gd name="connsiteX8048" fmla="*/ 4702875 w 6331249"/>
              <a:gd name="connsiteY8048" fmla="*/ 1608783 h 6286576"/>
              <a:gd name="connsiteX8049" fmla="*/ 4297467 w 6331249"/>
              <a:gd name="connsiteY8049" fmla="*/ 1605064 h 6286576"/>
              <a:gd name="connsiteX8050" fmla="*/ 4287239 w 6331249"/>
              <a:gd name="connsiteY8050" fmla="*/ 1592975 h 6286576"/>
              <a:gd name="connsiteX8051" fmla="*/ 4284217 w 6331249"/>
              <a:gd name="connsiteY8051" fmla="*/ 1581350 h 6286576"/>
              <a:gd name="connsiteX8052" fmla="*/ 4284217 w 6331249"/>
              <a:gd name="connsiteY8052" fmla="*/ 1581350 h 6286576"/>
              <a:gd name="connsiteX8053" fmla="*/ 4284217 w 6331249"/>
              <a:gd name="connsiteY8053" fmla="*/ 1579490 h 6286576"/>
              <a:gd name="connsiteX8054" fmla="*/ 4338380 w 6331249"/>
              <a:gd name="connsiteY8054" fmla="*/ 1520440 h 6286576"/>
              <a:gd name="connsiteX8055" fmla="*/ 4454609 w 6331249"/>
              <a:gd name="connsiteY8055" fmla="*/ 1495797 h 6286576"/>
              <a:gd name="connsiteX8056" fmla="*/ 4464605 w 6331249"/>
              <a:gd name="connsiteY8056" fmla="*/ 1495797 h 6286576"/>
              <a:gd name="connsiteX8057" fmla="*/ 4613379 w 6331249"/>
              <a:gd name="connsiteY8057" fmla="*/ 1559729 h 6286576"/>
              <a:gd name="connsiteX8058" fmla="*/ 4613379 w 6331249"/>
              <a:gd name="connsiteY8058" fmla="*/ 1559729 h 6286576"/>
              <a:gd name="connsiteX8059" fmla="*/ 4613379 w 6331249"/>
              <a:gd name="connsiteY8059" fmla="*/ 2649145 h 6286576"/>
              <a:gd name="connsiteX8060" fmla="*/ 4673353 w 6331249"/>
              <a:gd name="connsiteY8060" fmla="*/ 2691225 h 6286576"/>
              <a:gd name="connsiteX8061" fmla="*/ 4673353 w 6331249"/>
              <a:gd name="connsiteY8061" fmla="*/ 2691225 h 6286576"/>
              <a:gd name="connsiteX8062" fmla="*/ 4673353 w 6331249"/>
              <a:gd name="connsiteY8062" fmla="*/ 2691225 h 6286576"/>
              <a:gd name="connsiteX8063" fmla="*/ 4722169 w 6331249"/>
              <a:gd name="connsiteY8063" fmla="*/ 2713078 h 6286576"/>
              <a:gd name="connsiteX8064" fmla="*/ 4758666 w 6331249"/>
              <a:gd name="connsiteY8064" fmla="*/ 2740744 h 6286576"/>
              <a:gd name="connsiteX8065" fmla="*/ 4751924 w 6331249"/>
              <a:gd name="connsiteY8065" fmla="*/ 2761900 h 6286576"/>
              <a:gd name="connsiteX8066" fmla="*/ 4742394 w 6331249"/>
              <a:gd name="connsiteY8066" fmla="*/ 2769339 h 6286576"/>
              <a:gd name="connsiteX8067" fmla="*/ 4729143 w 6331249"/>
              <a:gd name="connsiteY8067" fmla="*/ 2772827 h 6286576"/>
              <a:gd name="connsiteX8068" fmla="*/ 4681257 w 6331249"/>
              <a:gd name="connsiteY8068" fmla="*/ 2753298 h 6286576"/>
              <a:gd name="connsiteX8069" fmla="*/ 4621050 w 6331249"/>
              <a:gd name="connsiteY8069" fmla="*/ 2665419 h 6286576"/>
              <a:gd name="connsiteX8070" fmla="*/ 4612681 w 6331249"/>
              <a:gd name="connsiteY8070" fmla="*/ 2648681 h 6286576"/>
              <a:gd name="connsiteX8071" fmla="*/ 4612681 w 6331249"/>
              <a:gd name="connsiteY8071" fmla="*/ 2648681 h 6286576"/>
              <a:gd name="connsiteX8072" fmla="*/ 4685441 w 6331249"/>
              <a:gd name="connsiteY8072" fmla="*/ 2673789 h 6286576"/>
              <a:gd name="connsiteX8073" fmla="*/ 4585019 w 6331249"/>
              <a:gd name="connsiteY8073" fmla="*/ 2600789 h 6286576"/>
              <a:gd name="connsiteX8074" fmla="*/ 4533878 w 6331249"/>
              <a:gd name="connsiteY8074" fmla="*/ 2561267 h 6286576"/>
              <a:gd name="connsiteX8075" fmla="*/ 4569676 w 6331249"/>
              <a:gd name="connsiteY8075" fmla="*/ 2615203 h 6286576"/>
              <a:gd name="connsiteX8076" fmla="*/ 4602686 w 6331249"/>
              <a:gd name="connsiteY8076" fmla="*/ 2675648 h 6286576"/>
              <a:gd name="connsiteX8077" fmla="*/ 4668239 w 6331249"/>
              <a:gd name="connsiteY8077" fmla="*/ 2770269 h 6286576"/>
              <a:gd name="connsiteX8078" fmla="*/ 4731700 w 6331249"/>
              <a:gd name="connsiteY8078" fmla="*/ 2794912 h 6286576"/>
              <a:gd name="connsiteX8079" fmla="*/ 4752854 w 6331249"/>
              <a:gd name="connsiteY8079" fmla="*/ 2789333 h 6286576"/>
              <a:gd name="connsiteX8080" fmla="*/ 4769126 w 6331249"/>
              <a:gd name="connsiteY8080" fmla="*/ 2776779 h 6286576"/>
              <a:gd name="connsiteX8081" fmla="*/ 4780981 w 6331249"/>
              <a:gd name="connsiteY8081" fmla="*/ 2740279 h 6286576"/>
              <a:gd name="connsiteX8082" fmla="*/ 4730073 w 6331249"/>
              <a:gd name="connsiteY8082" fmla="*/ 2693782 h 6286576"/>
              <a:gd name="connsiteX8083" fmla="*/ 4686603 w 6331249"/>
              <a:gd name="connsiteY8083" fmla="*/ 2674486 h 6286576"/>
              <a:gd name="connsiteX8084" fmla="*/ 4686603 w 6331249"/>
              <a:gd name="connsiteY8084" fmla="*/ 2674486 h 6286576"/>
              <a:gd name="connsiteX8085" fmla="*/ 4686603 w 6331249"/>
              <a:gd name="connsiteY8085" fmla="*/ 2674486 h 6286576"/>
              <a:gd name="connsiteX8086" fmla="*/ 4686603 w 6331249"/>
              <a:gd name="connsiteY8086" fmla="*/ 2674486 h 6286576"/>
              <a:gd name="connsiteX8087" fmla="*/ 4950677 w 6331249"/>
              <a:gd name="connsiteY8087" fmla="*/ 2246252 h 6286576"/>
              <a:gd name="connsiteX8088" fmla="*/ 5010651 w 6331249"/>
              <a:gd name="connsiteY8088" fmla="*/ 2288332 h 6286576"/>
              <a:gd name="connsiteX8089" fmla="*/ 5010651 w 6331249"/>
              <a:gd name="connsiteY8089" fmla="*/ 2288332 h 6286576"/>
              <a:gd name="connsiteX8090" fmla="*/ 5010651 w 6331249"/>
              <a:gd name="connsiteY8090" fmla="*/ 2288332 h 6286576"/>
              <a:gd name="connsiteX8091" fmla="*/ 5059467 w 6331249"/>
              <a:gd name="connsiteY8091" fmla="*/ 2310185 h 6286576"/>
              <a:gd name="connsiteX8092" fmla="*/ 5095963 w 6331249"/>
              <a:gd name="connsiteY8092" fmla="*/ 2337850 h 6286576"/>
              <a:gd name="connsiteX8093" fmla="*/ 5089222 w 6331249"/>
              <a:gd name="connsiteY8093" fmla="*/ 2359006 h 6286576"/>
              <a:gd name="connsiteX8094" fmla="*/ 5079691 w 6331249"/>
              <a:gd name="connsiteY8094" fmla="*/ 2366446 h 6286576"/>
              <a:gd name="connsiteX8095" fmla="*/ 5066441 w 6331249"/>
              <a:gd name="connsiteY8095" fmla="*/ 2369933 h 6286576"/>
              <a:gd name="connsiteX8096" fmla="*/ 5018554 w 6331249"/>
              <a:gd name="connsiteY8096" fmla="*/ 2350405 h 6286576"/>
              <a:gd name="connsiteX8097" fmla="*/ 4958348 w 6331249"/>
              <a:gd name="connsiteY8097" fmla="*/ 2262526 h 6286576"/>
              <a:gd name="connsiteX8098" fmla="*/ 4949979 w 6331249"/>
              <a:gd name="connsiteY8098" fmla="*/ 2245787 h 6286576"/>
              <a:gd name="connsiteX8099" fmla="*/ 4949979 w 6331249"/>
              <a:gd name="connsiteY8099" fmla="*/ 2245787 h 6286576"/>
              <a:gd name="connsiteX8100" fmla="*/ 5022739 w 6331249"/>
              <a:gd name="connsiteY8100" fmla="*/ 2270896 h 6286576"/>
              <a:gd name="connsiteX8101" fmla="*/ 4922317 w 6331249"/>
              <a:gd name="connsiteY8101" fmla="*/ 2197896 h 6286576"/>
              <a:gd name="connsiteX8102" fmla="*/ 4871176 w 6331249"/>
              <a:gd name="connsiteY8102" fmla="*/ 2158374 h 6286576"/>
              <a:gd name="connsiteX8103" fmla="*/ 4906974 w 6331249"/>
              <a:gd name="connsiteY8103" fmla="*/ 2212310 h 6286576"/>
              <a:gd name="connsiteX8104" fmla="*/ 4939984 w 6331249"/>
              <a:gd name="connsiteY8104" fmla="*/ 2272755 h 6286576"/>
              <a:gd name="connsiteX8105" fmla="*/ 5005537 w 6331249"/>
              <a:gd name="connsiteY8105" fmla="*/ 2367376 h 6286576"/>
              <a:gd name="connsiteX8106" fmla="*/ 5068998 w 6331249"/>
              <a:gd name="connsiteY8106" fmla="*/ 2392019 h 6286576"/>
              <a:gd name="connsiteX8107" fmla="*/ 5090152 w 6331249"/>
              <a:gd name="connsiteY8107" fmla="*/ 2386440 h 6286576"/>
              <a:gd name="connsiteX8108" fmla="*/ 5106424 w 6331249"/>
              <a:gd name="connsiteY8108" fmla="*/ 2373885 h 6286576"/>
              <a:gd name="connsiteX8109" fmla="*/ 5118280 w 6331249"/>
              <a:gd name="connsiteY8109" fmla="*/ 2337386 h 6286576"/>
              <a:gd name="connsiteX8110" fmla="*/ 5067371 w 6331249"/>
              <a:gd name="connsiteY8110" fmla="*/ 2290889 h 6286576"/>
              <a:gd name="connsiteX8111" fmla="*/ 5023901 w 6331249"/>
              <a:gd name="connsiteY8111" fmla="*/ 2271593 h 6286576"/>
              <a:gd name="connsiteX8112" fmla="*/ 5023901 w 6331249"/>
              <a:gd name="connsiteY8112" fmla="*/ 2271593 h 6286576"/>
              <a:gd name="connsiteX8113" fmla="*/ 5023901 w 6331249"/>
              <a:gd name="connsiteY8113" fmla="*/ 2271593 h 6286576"/>
              <a:gd name="connsiteX8114" fmla="*/ 5023901 w 6331249"/>
              <a:gd name="connsiteY8114" fmla="*/ 2271593 h 6286576"/>
              <a:gd name="connsiteX8115" fmla="*/ 5188715 w 6331249"/>
              <a:gd name="connsiteY8115" fmla="*/ 1767569 h 6286576"/>
              <a:gd name="connsiteX8116" fmla="*/ 5267518 w 6331249"/>
              <a:gd name="connsiteY8116" fmla="*/ 1806162 h 6286576"/>
              <a:gd name="connsiteX8117" fmla="*/ 5267518 w 6331249"/>
              <a:gd name="connsiteY8117" fmla="*/ 1806162 h 6286576"/>
              <a:gd name="connsiteX8118" fmla="*/ 5267518 w 6331249"/>
              <a:gd name="connsiteY8118" fmla="*/ 1806162 h 6286576"/>
              <a:gd name="connsiteX8119" fmla="*/ 5329352 w 6331249"/>
              <a:gd name="connsiteY8119" fmla="*/ 1822900 h 6286576"/>
              <a:gd name="connsiteX8120" fmla="*/ 5377471 w 6331249"/>
              <a:gd name="connsiteY8120" fmla="*/ 1848939 h 6286576"/>
              <a:gd name="connsiteX8121" fmla="*/ 5373519 w 6331249"/>
              <a:gd name="connsiteY8121" fmla="*/ 1875209 h 6286576"/>
              <a:gd name="connsiteX8122" fmla="*/ 5363524 w 6331249"/>
              <a:gd name="connsiteY8122" fmla="*/ 1885671 h 6286576"/>
              <a:gd name="connsiteX8123" fmla="*/ 5348414 w 6331249"/>
              <a:gd name="connsiteY8123" fmla="*/ 1892180 h 6286576"/>
              <a:gd name="connsiteX8124" fmla="*/ 5287975 w 6331249"/>
              <a:gd name="connsiteY8124" fmla="*/ 1877999 h 6286576"/>
              <a:gd name="connsiteX8125" fmla="*/ 5200337 w 6331249"/>
              <a:gd name="connsiteY8125" fmla="*/ 1785006 h 6286576"/>
              <a:gd name="connsiteX8126" fmla="*/ 5187320 w 6331249"/>
              <a:gd name="connsiteY8126" fmla="*/ 1766639 h 6286576"/>
              <a:gd name="connsiteX8127" fmla="*/ 5187320 w 6331249"/>
              <a:gd name="connsiteY8127" fmla="*/ 1766639 h 6286576"/>
              <a:gd name="connsiteX8128" fmla="*/ 5278444 w 6331249"/>
              <a:gd name="connsiteY8128" fmla="*/ 1783146 h 6286576"/>
              <a:gd name="connsiteX8129" fmla="*/ 5145942 w 6331249"/>
              <a:gd name="connsiteY8129" fmla="*/ 1715493 h 6286576"/>
              <a:gd name="connsiteX8130" fmla="*/ 5078064 w 6331249"/>
              <a:gd name="connsiteY8130" fmla="*/ 1678063 h 6286576"/>
              <a:gd name="connsiteX8131" fmla="*/ 5130367 w 6331249"/>
              <a:gd name="connsiteY8131" fmla="*/ 1735254 h 6286576"/>
              <a:gd name="connsiteX8132" fmla="*/ 5181043 w 6331249"/>
              <a:gd name="connsiteY8132" fmla="*/ 1799652 h 6286576"/>
              <a:gd name="connsiteX8133" fmla="*/ 5276119 w 6331249"/>
              <a:gd name="connsiteY8133" fmla="*/ 1899387 h 6286576"/>
              <a:gd name="connsiteX8134" fmla="*/ 5355620 w 6331249"/>
              <a:gd name="connsiteY8134" fmla="*/ 1916824 h 6286576"/>
              <a:gd name="connsiteX8135" fmla="*/ 5378866 w 6331249"/>
              <a:gd name="connsiteY8135" fmla="*/ 1906129 h 6286576"/>
              <a:gd name="connsiteX8136" fmla="*/ 5395835 w 6331249"/>
              <a:gd name="connsiteY8136" fmla="*/ 1888228 h 6286576"/>
              <a:gd name="connsiteX8137" fmla="*/ 5403041 w 6331249"/>
              <a:gd name="connsiteY8137" fmla="*/ 1842894 h 6286576"/>
              <a:gd name="connsiteX8138" fmla="*/ 5333304 w 6331249"/>
              <a:gd name="connsiteY8138" fmla="*/ 1796397 h 6286576"/>
              <a:gd name="connsiteX8139" fmla="*/ 5278211 w 6331249"/>
              <a:gd name="connsiteY8139" fmla="*/ 1781751 h 6286576"/>
              <a:gd name="connsiteX8140" fmla="*/ 5278211 w 6331249"/>
              <a:gd name="connsiteY8140" fmla="*/ 1781751 h 6286576"/>
              <a:gd name="connsiteX8141" fmla="*/ 5278211 w 6331249"/>
              <a:gd name="connsiteY8141" fmla="*/ 1781751 h 6286576"/>
              <a:gd name="connsiteX8142" fmla="*/ 5278211 w 6331249"/>
              <a:gd name="connsiteY8142" fmla="*/ 1781751 h 6286576"/>
              <a:gd name="connsiteX8143" fmla="*/ 3837199 w 6331249"/>
              <a:gd name="connsiteY8143" fmla="*/ 2958581 h 6286576"/>
              <a:gd name="connsiteX8144" fmla="*/ 3813953 w 6331249"/>
              <a:gd name="connsiteY8144" fmla="*/ 2941609 h 6286576"/>
              <a:gd name="connsiteX8145" fmla="*/ 3788150 w 6331249"/>
              <a:gd name="connsiteY8145" fmla="*/ 2925335 h 6286576"/>
              <a:gd name="connsiteX8146" fmla="*/ 3669363 w 6331249"/>
              <a:gd name="connsiteY8146" fmla="*/ 2889533 h 6286576"/>
              <a:gd name="connsiteX8147" fmla="*/ 3669363 w 6331249"/>
              <a:gd name="connsiteY8147" fmla="*/ 2887208 h 6286576"/>
              <a:gd name="connsiteX8148" fmla="*/ 3447365 w 6331249"/>
              <a:gd name="connsiteY8148" fmla="*/ 3044832 h 6286576"/>
              <a:gd name="connsiteX8149" fmla="*/ 3347640 w 6331249"/>
              <a:gd name="connsiteY8149" fmla="*/ 3027163 h 6286576"/>
              <a:gd name="connsiteX8150" fmla="*/ 3302776 w 6331249"/>
              <a:gd name="connsiteY8150" fmla="*/ 3170140 h 6286576"/>
              <a:gd name="connsiteX8151" fmla="*/ 3302776 w 6331249"/>
              <a:gd name="connsiteY8151" fmla="*/ 3183624 h 6286576"/>
              <a:gd name="connsiteX8152" fmla="*/ 3389715 w 6331249"/>
              <a:gd name="connsiteY8152" fmla="*/ 3353105 h 6286576"/>
              <a:gd name="connsiteX8153" fmla="*/ 3459453 w 6331249"/>
              <a:gd name="connsiteY8153" fmla="*/ 3396346 h 6286576"/>
              <a:gd name="connsiteX8154" fmla="*/ 3414356 w 6331249"/>
              <a:gd name="connsiteY8154" fmla="*/ 3264296 h 6286576"/>
              <a:gd name="connsiteX8155" fmla="*/ 3423189 w 6331249"/>
              <a:gd name="connsiteY8155" fmla="*/ 3092491 h 6286576"/>
              <a:gd name="connsiteX8156" fmla="*/ 3426908 w 6331249"/>
              <a:gd name="connsiteY8156" fmla="*/ 3078774 h 6286576"/>
              <a:gd name="connsiteX8157" fmla="*/ 3435742 w 6331249"/>
              <a:gd name="connsiteY8157" fmla="*/ 3089934 h 6286576"/>
              <a:gd name="connsiteX8158" fmla="*/ 3514313 w 6331249"/>
              <a:gd name="connsiteY8158" fmla="*/ 3314977 h 6286576"/>
              <a:gd name="connsiteX8159" fmla="*/ 3512221 w 6331249"/>
              <a:gd name="connsiteY8159" fmla="*/ 3370541 h 6286576"/>
              <a:gd name="connsiteX8160" fmla="*/ 3506410 w 6331249"/>
              <a:gd name="connsiteY8160" fmla="*/ 3412620 h 6286576"/>
              <a:gd name="connsiteX8161" fmla="*/ 3544300 w 6331249"/>
              <a:gd name="connsiteY8161" fmla="*/ 3419594 h 6286576"/>
              <a:gd name="connsiteX8162" fmla="*/ 3601718 w 6331249"/>
              <a:gd name="connsiteY8162" fmla="*/ 3271038 h 6286576"/>
              <a:gd name="connsiteX8163" fmla="*/ 3576147 w 6331249"/>
              <a:gd name="connsiteY8163" fmla="*/ 3108300 h 6286576"/>
              <a:gd name="connsiteX8164" fmla="*/ 3557318 w 6331249"/>
              <a:gd name="connsiteY8164" fmla="*/ 3059246 h 6286576"/>
              <a:gd name="connsiteX8165" fmla="*/ 3588932 w 6331249"/>
              <a:gd name="connsiteY8165" fmla="*/ 3101325 h 6286576"/>
              <a:gd name="connsiteX8166" fmla="*/ 3664946 w 6331249"/>
              <a:gd name="connsiteY8166" fmla="*/ 3267783 h 6286576"/>
              <a:gd name="connsiteX8167" fmla="*/ 3657043 w 6331249"/>
              <a:gd name="connsiteY8167" fmla="*/ 3416107 h 6286576"/>
              <a:gd name="connsiteX8168" fmla="*/ 3676802 w 6331249"/>
              <a:gd name="connsiteY8168" fmla="*/ 3411690 h 6286576"/>
              <a:gd name="connsiteX8169" fmla="*/ 3717017 w 6331249"/>
              <a:gd name="connsiteY8169" fmla="*/ 3398671 h 6286576"/>
              <a:gd name="connsiteX8170" fmla="*/ 3758395 w 6331249"/>
              <a:gd name="connsiteY8170" fmla="*/ 3232213 h 6286576"/>
              <a:gd name="connsiteX8171" fmla="*/ 3719109 w 6331249"/>
              <a:gd name="connsiteY8171" fmla="*/ 3025303 h 6286576"/>
              <a:gd name="connsiteX8172" fmla="*/ 3708416 w 6331249"/>
              <a:gd name="connsiteY8172" fmla="*/ 3002055 h 6286576"/>
              <a:gd name="connsiteX8173" fmla="*/ 3729803 w 6331249"/>
              <a:gd name="connsiteY8173" fmla="*/ 3016469 h 6286576"/>
              <a:gd name="connsiteX8174" fmla="*/ 3838826 w 6331249"/>
              <a:gd name="connsiteY8174" fmla="*/ 3162933 h 6286576"/>
              <a:gd name="connsiteX8175" fmla="*/ 3853006 w 6331249"/>
              <a:gd name="connsiteY8175" fmla="*/ 3302423 h 6286576"/>
              <a:gd name="connsiteX8176" fmla="*/ 3915770 w 6331249"/>
              <a:gd name="connsiteY8176" fmla="*/ 3135500 h 6286576"/>
              <a:gd name="connsiteX8177" fmla="*/ 3915770 w 6331249"/>
              <a:gd name="connsiteY8177" fmla="*/ 3122016 h 6286576"/>
              <a:gd name="connsiteX8178" fmla="*/ 3837664 w 6331249"/>
              <a:gd name="connsiteY8178" fmla="*/ 2959278 h 6286576"/>
              <a:gd name="connsiteX8179" fmla="*/ 3837664 w 6331249"/>
              <a:gd name="connsiteY8179" fmla="*/ 2959278 h 6286576"/>
              <a:gd name="connsiteX8180" fmla="*/ 3478979 w 6331249"/>
              <a:gd name="connsiteY8180" fmla="*/ 3403786 h 6286576"/>
              <a:gd name="connsiteX8181" fmla="*/ 3492230 w 6331249"/>
              <a:gd name="connsiteY8181" fmla="*/ 3407970 h 6286576"/>
              <a:gd name="connsiteX8182" fmla="*/ 3497576 w 6331249"/>
              <a:gd name="connsiteY8182" fmla="*/ 3368448 h 6286576"/>
              <a:gd name="connsiteX8183" fmla="*/ 3499668 w 6331249"/>
              <a:gd name="connsiteY8183" fmla="*/ 3314745 h 6286576"/>
              <a:gd name="connsiteX8184" fmla="*/ 3433185 w 6331249"/>
              <a:gd name="connsiteY8184" fmla="*/ 3110159 h 6286576"/>
              <a:gd name="connsiteX8185" fmla="*/ 3428304 w 6331249"/>
              <a:gd name="connsiteY8185" fmla="*/ 3261273 h 6286576"/>
              <a:gd name="connsiteX8186" fmla="*/ 3478979 w 6331249"/>
              <a:gd name="connsiteY8186" fmla="*/ 3404018 h 6286576"/>
              <a:gd name="connsiteX8187" fmla="*/ 3478979 w 6331249"/>
              <a:gd name="connsiteY8187" fmla="*/ 3404018 h 6286576"/>
              <a:gd name="connsiteX8188" fmla="*/ 3560572 w 6331249"/>
              <a:gd name="connsiteY8188" fmla="*/ 3420525 h 6286576"/>
              <a:gd name="connsiteX8189" fmla="*/ 3586608 w 6331249"/>
              <a:gd name="connsiteY8189" fmla="*/ 3420525 h 6286576"/>
              <a:gd name="connsiteX8190" fmla="*/ 3606599 w 6331249"/>
              <a:gd name="connsiteY8190" fmla="*/ 3420525 h 6286576"/>
              <a:gd name="connsiteX8191" fmla="*/ 3606599 w 6331249"/>
              <a:gd name="connsiteY8191" fmla="*/ 3420525 h 6286576"/>
              <a:gd name="connsiteX8192" fmla="*/ 3640538 w 6331249"/>
              <a:gd name="connsiteY8192" fmla="*/ 3417037 h 6286576"/>
              <a:gd name="connsiteX8193" fmla="*/ 3650069 w 6331249"/>
              <a:gd name="connsiteY8193" fmla="*/ 3268480 h 6286576"/>
              <a:gd name="connsiteX8194" fmla="*/ 3605437 w 6331249"/>
              <a:gd name="connsiteY8194" fmla="*/ 3152239 h 6286576"/>
              <a:gd name="connsiteX8195" fmla="*/ 3615898 w 6331249"/>
              <a:gd name="connsiteY8195" fmla="*/ 3272433 h 6286576"/>
              <a:gd name="connsiteX8196" fmla="*/ 3560572 w 6331249"/>
              <a:gd name="connsiteY8196" fmla="*/ 3421222 h 6286576"/>
              <a:gd name="connsiteX8197" fmla="*/ 3560572 w 6331249"/>
              <a:gd name="connsiteY8197" fmla="*/ 3421222 h 6286576"/>
              <a:gd name="connsiteX8198" fmla="*/ 3735381 w 6331249"/>
              <a:gd name="connsiteY8198" fmla="*/ 3389139 h 6286576"/>
              <a:gd name="connsiteX8199" fmla="*/ 3740496 w 6331249"/>
              <a:gd name="connsiteY8199" fmla="*/ 3386815 h 6286576"/>
              <a:gd name="connsiteX8200" fmla="*/ 3836501 w 6331249"/>
              <a:gd name="connsiteY8200" fmla="*/ 3317070 h 6286576"/>
              <a:gd name="connsiteX8201" fmla="*/ 3824181 w 6331249"/>
              <a:gd name="connsiteY8201" fmla="*/ 3164793 h 6286576"/>
              <a:gd name="connsiteX8202" fmla="*/ 3742355 w 6331249"/>
              <a:gd name="connsiteY8202" fmla="*/ 3041809 h 6286576"/>
              <a:gd name="connsiteX8203" fmla="*/ 3772575 w 6331249"/>
              <a:gd name="connsiteY8203" fmla="*/ 3230818 h 6286576"/>
              <a:gd name="connsiteX8204" fmla="*/ 3735614 w 6331249"/>
              <a:gd name="connsiteY8204" fmla="*/ 3388209 h 6286576"/>
              <a:gd name="connsiteX8205" fmla="*/ 3735614 w 6331249"/>
              <a:gd name="connsiteY8205" fmla="*/ 3388209 h 6286576"/>
              <a:gd name="connsiteX8206" fmla="*/ 3658205 w 6331249"/>
              <a:gd name="connsiteY8206" fmla="*/ 1313762 h 6286576"/>
              <a:gd name="connsiteX8207" fmla="*/ 3640074 w 6331249"/>
              <a:gd name="connsiteY8207" fmla="*/ 1326549 h 6286576"/>
              <a:gd name="connsiteX8208" fmla="*/ 3542441 w 6331249"/>
              <a:gd name="connsiteY8208" fmla="*/ 1064308 h 6286576"/>
              <a:gd name="connsiteX8209" fmla="*/ 3531980 w 6331249"/>
              <a:gd name="connsiteY8209" fmla="*/ 1032458 h 6286576"/>
              <a:gd name="connsiteX8210" fmla="*/ 3543603 w 6331249"/>
              <a:gd name="connsiteY8210" fmla="*/ 1002932 h 6286576"/>
              <a:gd name="connsiteX8211" fmla="*/ 3654486 w 6331249"/>
              <a:gd name="connsiteY8211" fmla="*/ 1306555 h 6286576"/>
              <a:gd name="connsiteX8212" fmla="*/ 3658205 w 6331249"/>
              <a:gd name="connsiteY8212" fmla="*/ 1315157 h 6286576"/>
              <a:gd name="connsiteX8213" fmla="*/ 3658205 w 6331249"/>
              <a:gd name="connsiteY8213" fmla="*/ 1315157 h 6286576"/>
              <a:gd name="connsiteX8214" fmla="*/ 3484094 w 6331249"/>
              <a:gd name="connsiteY8214" fmla="*/ 1238438 h 6286576"/>
              <a:gd name="connsiteX8215" fmla="*/ 3482466 w 6331249"/>
              <a:gd name="connsiteY8215" fmla="*/ 1261686 h 6286576"/>
              <a:gd name="connsiteX8216" fmla="*/ 3407615 w 6331249"/>
              <a:gd name="connsiteY8216" fmla="*/ 1064773 h 6286576"/>
              <a:gd name="connsiteX8217" fmla="*/ 3413659 w 6331249"/>
              <a:gd name="connsiteY8217" fmla="*/ 1050126 h 6286576"/>
              <a:gd name="connsiteX8218" fmla="*/ 3484094 w 6331249"/>
              <a:gd name="connsiteY8218" fmla="*/ 1233788 h 6286576"/>
              <a:gd name="connsiteX8219" fmla="*/ 3485721 w 6331249"/>
              <a:gd name="connsiteY8219" fmla="*/ 1238438 h 6286576"/>
              <a:gd name="connsiteX8220" fmla="*/ 3485721 w 6331249"/>
              <a:gd name="connsiteY8220" fmla="*/ 1238438 h 6286576"/>
              <a:gd name="connsiteX8221" fmla="*/ 3359961 w 6331249"/>
              <a:gd name="connsiteY8221" fmla="*/ 1255874 h 6286576"/>
              <a:gd name="connsiteX8222" fmla="*/ 3359961 w 6331249"/>
              <a:gd name="connsiteY8222" fmla="*/ 1299348 h 6286576"/>
              <a:gd name="connsiteX8223" fmla="*/ 3296964 w 6331249"/>
              <a:gd name="connsiteY8223" fmla="*/ 1216584 h 6286576"/>
              <a:gd name="connsiteX8224" fmla="*/ 3283249 w 6331249"/>
              <a:gd name="connsiteY8224" fmla="*/ 1178457 h 6286576"/>
              <a:gd name="connsiteX8225" fmla="*/ 3317653 w 6331249"/>
              <a:gd name="connsiteY8225" fmla="*/ 1223326 h 6286576"/>
              <a:gd name="connsiteX8226" fmla="*/ 3337877 w 6331249"/>
              <a:gd name="connsiteY8226" fmla="*/ 1240995 h 6286576"/>
              <a:gd name="connsiteX8227" fmla="*/ 3361123 w 6331249"/>
              <a:gd name="connsiteY8227" fmla="*/ 1256107 h 6286576"/>
              <a:gd name="connsiteX8228" fmla="*/ 3361123 w 6331249"/>
              <a:gd name="connsiteY8228" fmla="*/ 1256107 h 6286576"/>
              <a:gd name="connsiteX8229" fmla="*/ 3240244 w 6331249"/>
              <a:gd name="connsiteY8229" fmla="*/ 1215189 h 6286576"/>
              <a:gd name="connsiteX8230" fmla="*/ 3165160 w 6331249"/>
              <a:gd name="connsiteY8230" fmla="*/ 1348635 h 6286576"/>
              <a:gd name="connsiteX8231" fmla="*/ 3090076 w 6331249"/>
              <a:gd name="connsiteY8231" fmla="*/ 1215189 h 6286576"/>
              <a:gd name="connsiteX8232" fmla="*/ 3164230 w 6331249"/>
              <a:gd name="connsiteY8232" fmla="*/ 1297721 h 6286576"/>
              <a:gd name="connsiteX8233" fmla="*/ 3165857 w 6331249"/>
              <a:gd name="connsiteY8233" fmla="*/ 1297721 h 6286576"/>
              <a:gd name="connsiteX8234" fmla="*/ 3240012 w 6331249"/>
              <a:gd name="connsiteY8234" fmla="*/ 1215189 h 6286576"/>
              <a:gd name="connsiteX8235" fmla="*/ 3240012 w 6331249"/>
              <a:gd name="connsiteY8235" fmla="*/ 1215189 h 6286576"/>
              <a:gd name="connsiteX8236" fmla="*/ 3499901 w 6331249"/>
              <a:gd name="connsiteY8236" fmla="*/ 540988 h 6286576"/>
              <a:gd name="connsiteX8237" fmla="*/ 3430163 w 6331249"/>
              <a:gd name="connsiteY8237" fmla="*/ 677223 h 6286576"/>
              <a:gd name="connsiteX8238" fmla="*/ 3507107 w 6331249"/>
              <a:gd name="connsiteY8238" fmla="*/ 813459 h 6286576"/>
              <a:gd name="connsiteX8239" fmla="*/ 3576845 w 6331249"/>
              <a:gd name="connsiteY8239" fmla="*/ 677223 h 6286576"/>
              <a:gd name="connsiteX8240" fmla="*/ 3499901 w 6331249"/>
              <a:gd name="connsiteY8240" fmla="*/ 540988 h 6286576"/>
              <a:gd name="connsiteX8241" fmla="*/ 3499901 w 6331249"/>
              <a:gd name="connsiteY8241" fmla="*/ 540988 h 6286576"/>
              <a:gd name="connsiteX8242" fmla="*/ 3499901 w 6331249"/>
              <a:gd name="connsiteY8242" fmla="*/ 555635 h 6286576"/>
              <a:gd name="connsiteX8243" fmla="*/ 3495019 w 6331249"/>
              <a:gd name="connsiteY8243" fmla="*/ 555635 h 6286576"/>
              <a:gd name="connsiteX8244" fmla="*/ 3492694 w 6331249"/>
              <a:gd name="connsiteY8244" fmla="*/ 555635 h 6286576"/>
              <a:gd name="connsiteX8245" fmla="*/ 3490370 w 6331249"/>
              <a:gd name="connsiteY8245" fmla="*/ 555635 h 6286576"/>
              <a:gd name="connsiteX8246" fmla="*/ 3488045 w 6331249"/>
              <a:gd name="connsiteY8246" fmla="*/ 555635 h 6286576"/>
              <a:gd name="connsiteX8247" fmla="*/ 3485721 w 6331249"/>
              <a:gd name="connsiteY8247" fmla="*/ 557030 h 6286576"/>
              <a:gd name="connsiteX8248" fmla="*/ 3483396 w 6331249"/>
              <a:gd name="connsiteY8248" fmla="*/ 558657 h 6286576"/>
              <a:gd name="connsiteX8249" fmla="*/ 3481071 w 6331249"/>
              <a:gd name="connsiteY8249" fmla="*/ 560517 h 6286576"/>
              <a:gd name="connsiteX8250" fmla="*/ 3478514 w 6331249"/>
              <a:gd name="connsiteY8250" fmla="*/ 562609 h 6286576"/>
              <a:gd name="connsiteX8251" fmla="*/ 3476190 w 6331249"/>
              <a:gd name="connsiteY8251" fmla="*/ 564934 h 6286576"/>
              <a:gd name="connsiteX8252" fmla="*/ 3473865 w 6331249"/>
              <a:gd name="connsiteY8252" fmla="*/ 567491 h 6286576"/>
              <a:gd name="connsiteX8253" fmla="*/ 3471541 w 6331249"/>
              <a:gd name="connsiteY8253" fmla="*/ 570514 h 6286576"/>
              <a:gd name="connsiteX8254" fmla="*/ 3469216 w 6331249"/>
              <a:gd name="connsiteY8254" fmla="*/ 573768 h 6286576"/>
              <a:gd name="connsiteX8255" fmla="*/ 3466891 w 6331249"/>
              <a:gd name="connsiteY8255" fmla="*/ 577256 h 6286576"/>
              <a:gd name="connsiteX8256" fmla="*/ 3464567 w 6331249"/>
              <a:gd name="connsiteY8256" fmla="*/ 580975 h 6286576"/>
              <a:gd name="connsiteX8257" fmla="*/ 3462475 w 6331249"/>
              <a:gd name="connsiteY8257" fmla="*/ 584928 h 6286576"/>
              <a:gd name="connsiteX8258" fmla="*/ 3460383 w 6331249"/>
              <a:gd name="connsiteY8258" fmla="*/ 589112 h 6286576"/>
              <a:gd name="connsiteX8259" fmla="*/ 3458523 w 6331249"/>
              <a:gd name="connsiteY8259" fmla="*/ 593529 h 6286576"/>
              <a:gd name="connsiteX8260" fmla="*/ 3456664 w 6331249"/>
              <a:gd name="connsiteY8260" fmla="*/ 598179 h 6286576"/>
              <a:gd name="connsiteX8261" fmla="*/ 3455036 w 6331249"/>
              <a:gd name="connsiteY8261" fmla="*/ 603061 h 6286576"/>
              <a:gd name="connsiteX8262" fmla="*/ 3453409 w 6331249"/>
              <a:gd name="connsiteY8262" fmla="*/ 608176 h 6286576"/>
              <a:gd name="connsiteX8263" fmla="*/ 3452014 w 6331249"/>
              <a:gd name="connsiteY8263" fmla="*/ 613523 h 6286576"/>
              <a:gd name="connsiteX8264" fmla="*/ 3450619 w 6331249"/>
              <a:gd name="connsiteY8264" fmla="*/ 618870 h 6286576"/>
              <a:gd name="connsiteX8265" fmla="*/ 3449457 w 6331249"/>
              <a:gd name="connsiteY8265" fmla="*/ 624450 h 6286576"/>
              <a:gd name="connsiteX8266" fmla="*/ 3449457 w 6331249"/>
              <a:gd name="connsiteY8266" fmla="*/ 630262 h 6286576"/>
              <a:gd name="connsiteX8267" fmla="*/ 3449457 w 6331249"/>
              <a:gd name="connsiteY8267" fmla="*/ 636074 h 6286576"/>
              <a:gd name="connsiteX8268" fmla="*/ 3449457 w 6331249"/>
              <a:gd name="connsiteY8268" fmla="*/ 642118 h 6286576"/>
              <a:gd name="connsiteX8269" fmla="*/ 3449457 w 6331249"/>
              <a:gd name="connsiteY8269" fmla="*/ 648395 h 6286576"/>
              <a:gd name="connsiteX8270" fmla="*/ 3449457 w 6331249"/>
              <a:gd name="connsiteY8270" fmla="*/ 654673 h 6286576"/>
              <a:gd name="connsiteX8271" fmla="*/ 3449457 w 6331249"/>
              <a:gd name="connsiteY8271" fmla="*/ 667692 h 6286576"/>
              <a:gd name="connsiteX8272" fmla="*/ 3449457 w 6331249"/>
              <a:gd name="connsiteY8272" fmla="*/ 674201 h 6286576"/>
              <a:gd name="connsiteX8273" fmla="*/ 3449457 w 6331249"/>
              <a:gd name="connsiteY8273" fmla="*/ 683733 h 6286576"/>
              <a:gd name="connsiteX8274" fmla="*/ 3449457 w 6331249"/>
              <a:gd name="connsiteY8274" fmla="*/ 690242 h 6286576"/>
              <a:gd name="connsiteX8275" fmla="*/ 3449457 w 6331249"/>
              <a:gd name="connsiteY8275" fmla="*/ 696752 h 6286576"/>
              <a:gd name="connsiteX8276" fmla="*/ 3449457 w 6331249"/>
              <a:gd name="connsiteY8276" fmla="*/ 703029 h 6286576"/>
              <a:gd name="connsiteX8277" fmla="*/ 3449457 w 6331249"/>
              <a:gd name="connsiteY8277" fmla="*/ 709306 h 6286576"/>
              <a:gd name="connsiteX8278" fmla="*/ 3449457 w 6331249"/>
              <a:gd name="connsiteY8278" fmla="*/ 715351 h 6286576"/>
              <a:gd name="connsiteX8279" fmla="*/ 3450619 w 6331249"/>
              <a:gd name="connsiteY8279" fmla="*/ 721163 h 6286576"/>
              <a:gd name="connsiteX8280" fmla="*/ 3452014 w 6331249"/>
              <a:gd name="connsiteY8280" fmla="*/ 726975 h 6286576"/>
              <a:gd name="connsiteX8281" fmla="*/ 3453641 w 6331249"/>
              <a:gd name="connsiteY8281" fmla="*/ 732554 h 6286576"/>
              <a:gd name="connsiteX8282" fmla="*/ 3455268 w 6331249"/>
              <a:gd name="connsiteY8282" fmla="*/ 737902 h 6286576"/>
              <a:gd name="connsiteX8283" fmla="*/ 3457128 w 6331249"/>
              <a:gd name="connsiteY8283" fmla="*/ 743249 h 6286576"/>
              <a:gd name="connsiteX8284" fmla="*/ 3458988 w 6331249"/>
              <a:gd name="connsiteY8284" fmla="*/ 748363 h 6286576"/>
              <a:gd name="connsiteX8285" fmla="*/ 3460848 w 6331249"/>
              <a:gd name="connsiteY8285" fmla="*/ 753478 h 6286576"/>
              <a:gd name="connsiteX8286" fmla="*/ 3462940 w 6331249"/>
              <a:gd name="connsiteY8286" fmla="*/ 758127 h 6286576"/>
              <a:gd name="connsiteX8287" fmla="*/ 3465032 w 6331249"/>
              <a:gd name="connsiteY8287" fmla="*/ 762545 h 6286576"/>
              <a:gd name="connsiteX8288" fmla="*/ 3467356 w 6331249"/>
              <a:gd name="connsiteY8288" fmla="*/ 766729 h 6286576"/>
              <a:gd name="connsiteX8289" fmla="*/ 3469681 w 6331249"/>
              <a:gd name="connsiteY8289" fmla="*/ 770682 h 6286576"/>
              <a:gd name="connsiteX8290" fmla="*/ 3472238 w 6331249"/>
              <a:gd name="connsiteY8290" fmla="*/ 774401 h 6286576"/>
              <a:gd name="connsiteX8291" fmla="*/ 3474795 w 6331249"/>
              <a:gd name="connsiteY8291" fmla="*/ 777889 h 6286576"/>
              <a:gd name="connsiteX8292" fmla="*/ 3477352 w 6331249"/>
              <a:gd name="connsiteY8292" fmla="*/ 781143 h 6286576"/>
              <a:gd name="connsiteX8293" fmla="*/ 3479909 w 6331249"/>
              <a:gd name="connsiteY8293" fmla="*/ 784166 h 6286576"/>
              <a:gd name="connsiteX8294" fmla="*/ 3482466 w 6331249"/>
              <a:gd name="connsiteY8294" fmla="*/ 786956 h 6286576"/>
              <a:gd name="connsiteX8295" fmla="*/ 3485023 w 6331249"/>
              <a:gd name="connsiteY8295" fmla="*/ 789280 h 6286576"/>
              <a:gd name="connsiteX8296" fmla="*/ 3487580 w 6331249"/>
              <a:gd name="connsiteY8296" fmla="*/ 791373 h 6286576"/>
              <a:gd name="connsiteX8297" fmla="*/ 3490137 w 6331249"/>
              <a:gd name="connsiteY8297" fmla="*/ 793232 h 6286576"/>
              <a:gd name="connsiteX8298" fmla="*/ 3492694 w 6331249"/>
              <a:gd name="connsiteY8298" fmla="*/ 794860 h 6286576"/>
              <a:gd name="connsiteX8299" fmla="*/ 3495251 w 6331249"/>
              <a:gd name="connsiteY8299" fmla="*/ 796255 h 6286576"/>
              <a:gd name="connsiteX8300" fmla="*/ 3497809 w 6331249"/>
              <a:gd name="connsiteY8300" fmla="*/ 796255 h 6286576"/>
              <a:gd name="connsiteX8301" fmla="*/ 3500366 w 6331249"/>
              <a:gd name="connsiteY8301" fmla="*/ 796255 h 6286576"/>
              <a:gd name="connsiteX8302" fmla="*/ 3502690 w 6331249"/>
              <a:gd name="connsiteY8302" fmla="*/ 796255 h 6286576"/>
              <a:gd name="connsiteX8303" fmla="*/ 3512221 w 6331249"/>
              <a:gd name="connsiteY8303" fmla="*/ 796255 h 6286576"/>
              <a:gd name="connsiteX8304" fmla="*/ 3514546 w 6331249"/>
              <a:gd name="connsiteY8304" fmla="*/ 796255 h 6286576"/>
              <a:gd name="connsiteX8305" fmla="*/ 3516870 w 6331249"/>
              <a:gd name="connsiteY8305" fmla="*/ 796255 h 6286576"/>
              <a:gd name="connsiteX8306" fmla="*/ 3519195 w 6331249"/>
              <a:gd name="connsiteY8306" fmla="*/ 796255 h 6286576"/>
              <a:gd name="connsiteX8307" fmla="*/ 3521519 w 6331249"/>
              <a:gd name="connsiteY8307" fmla="*/ 794860 h 6286576"/>
              <a:gd name="connsiteX8308" fmla="*/ 3523844 w 6331249"/>
              <a:gd name="connsiteY8308" fmla="*/ 793232 h 6286576"/>
              <a:gd name="connsiteX8309" fmla="*/ 3526401 w 6331249"/>
              <a:gd name="connsiteY8309" fmla="*/ 791373 h 6286576"/>
              <a:gd name="connsiteX8310" fmla="*/ 3528958 w 6331249"/>
              <a:gd name="connsiteY8310" fmla="*/ 789280 h 6286576"/>
              <a:gd name="connsiteX8311" fmla="*/ 3531515 w 6331249"/>
              <a:gd name="connsiteY8311" fmla="*/ 786956 h 6286576"/>
              <a:gd name="connsiteX8312" fmla="*/ 3533840 w 6331249"/>
              <a:gd name="connsiteY8312" fmla="*/ 784398 h 6286576"/>
              <a:gd name="connsiteX8313" fmla="*/ 3536164 w 6331249"/>
              <a:gd name="connsiteY8313" fmla="*/ 781376 h 6286576"/>
              <a:gd name="connsiteX8314" fmla="*/ 3538489 w 6331249"/>
              <a:gd name="connsiteY8314" fmla="*/ 778121 h 6286576"/>
              <a:gd name="connsiteX8315" fmla="*/ 3540814 w 6331249"/>
              <a:gd name="connsiteY8315" fmla="*/ 774634 h 6286576"/>
              <a:gd name="connsiteX8316" fmla="*/ 3543138 w 6331249"/>
              <a:gd name="connsiteY8316" fmla="*/ 770914 h 6286576"/>
              <a:gd name="connsiteX8317" fmla="*/ 3545230 w 6331249"/>
              <a:gd name="connsiteY8317" fmla="*/ 766962 h 6286576"/>
              <a:gd name="connsiteX8318" fmla="*/ 3547322 w 6331249"/>
              <a:gd name="connsiteY8318" fmla="*/ 762777 h 6286576"/>
              <a:gd name="connsiteX8319" fmla="*/ 3549182 w 6331249"/>
              <a:gd name="connsiteY8319" fmla="*/ 758360 h 6286576"/>
              <a:gd name="connsiteX8320" fmla="*/ 3551042 w 6331249"/>
              <a:gd name="connsiteY8320" fmla="*/ 753710 h 6286576"/>
              <a:gd name="connsiteX8321" fmla="*/ 3552669 w 6331249"/>
              <a:gd name="connsiteY8321" fmla="*/ 748828 h 6286576"/>
              <a:gd name="connsiteX8322" fmla="*/ 3554296 w 6331249"/>
              <a:gd name="connsiteY8322" fmla="*/ 743714 h 6286576"/>
              <a:gd name="connsiteX8323" fmla="*/ 3555691 w 6331249"/>
              <a:gd name="connsiteY8323" fmla="*/ 738366 h 6286576"/>
              <a:gd name="connsiteX8324" fmla="*/ 3557086 w 6331249"/>
              <a:gd name="connsiteY8324" fmla="*/ 733019 h 6286576"/>
              <a:gd name="connsiteX8325" fmla="*/ 3558248 w 6331249"/>
              <a:gd name="connsiteY8325" fmla="*/ 727440 h 6286576"/>
              <a:gd name="connsiteX8326" fmla="*/ 3558248 w 6331249"/>
              <a:gd name="connsiteY8326" fmla="*/ 721628 h 6286576"/>
              <a:gd name="connsiteX8327" fmla="*/ 3558248 w 6331249"/>
              <a:gd name="connsiteY8327" fmla="*/ 715816 h 6286576"/>
              <a:gd name="connsiteX8328" fmla="*/ 3558248 w 6331249"/>
              <a:gd name="connsiteY8328" fmla="*/ 709771 h 6286576"/>
              <a:gd name="connsiteX8329" fmla="*/ 3558248 w 6331249"/>
              <a:gd name="connsiteY8329" fmla="*/ 703494 h 6286576"/>
              <a:gd name="connsiteX8330" fmla="*/ 3558248 w 6331249"/>
              <a:gd name="connsiteY8330" fmla="*/ 697217 h 6286576"/>
              <a:gd name="connsiteX8331" fmla="*/ 3558248 w 6331249"/>
              <a:gd name="connsiteY8331" fmla="*/ 685360 h 6286576"/>
              <a:gd name="connsiteX8332" fmla="*/ 3558248 w 6331249"/>
              <a:gd name="connsiteY8332" fmla="*/ 678851 h 6286576"/>
              <a:gd name="connsiteX8333" fmla="*/ 3558248 w 6331249"/>
              <a:gd name="connsiteY8333" fmla="*/ 672109 h 6286576"/>
              <a:gd name="connsiteX8334" fmla="*/ 3558248 w 6331249"/>
              <a:gd name="connsiteY8334" fmla="*/ 665599 h 6286576"/>
              <a:gd name="connsiteX8335" fmla="*/ 3558248 w 6331249"/>
              <a:gd name="connsiteY8335" fmla="*/ 659090 h 6286576"/>
              <a:gd name="connsiteX8336" fmla="*/ 3558248 w 6331249"/>
              <a:gd name="connsiteY8336" fmla="*/ 652813 h 6286576"/>
              <a:gd name="connsiteX8337" fmla="*/ 3558248 w 6331249"/>
              <a:gd name="connsiteY8337" fmla="*/ 646536 h 6286576"/>
              <a:gd name="connsiteX8338" fmla="*/ 3558248 w 6331249"/>
              <a:gd name="connsiteY8338" fmla="*/ 640491 h 6286576"/>
              <a:gd name="connsiteX8339" fmla="*/ 3557086 w 6331249"/>
              <a:gd name="connsiteY8339" fmla="*/ 634679 h 6286576"/>
              <a:gd name="connsiteX8340" fmla="*/ 3555691 w 6331249"/>
              <a:gd name="connsiteY8340" fmla="*/ 628867 h 6286576"/>
              <a:gd name="connsiteX8341" fmla="*/ 3553831 w 6331249"/>
              <a:gd name="connsiteY8341" fmla="*/ 623287 h 6286576"/>
              <a:gd name="connsiteX8342" fmla="*/ 3553831 w 6331249"/>
              <a:gd name="connsiteY8342" fmla="*/ 617708 h 6286576"/>
              <a:gd name="connsiteX8343" fmla="*/ 3551971 w 6331249"/>
              <a:gd name="connsiteY8343" fmla="*/ 612361 h 6286576"/>
              <a:gd name="connsiteX8344" fmla="*/ 3550112 w 6331249"/>
              <a:gd name="connsiteY8344" fmla="*/ 607246 h 6286576"/>
              <a:gd name="connsiteX8345" fmla="*/ 3548020 w 6331249"/>
              <a:gd name="connsiteY8345" fmla="*/ 602364 h 6286576"/>
              <a:gd name="connsiteX8346" fmla="*/ 3545928 w 6331249"/>
              <a:gd name="connsiteY8346" fmla="*/ 597714 h 6286576"/>
              <a:gd name="connsiteX8347" fmla="*/ 3543836 w 6331249"/>
              <a:gd name="connsiteY8347" fmla="*/ 593297 h 6286576"/>
              <a:gd name="connsiteX8348" fmla="*/ 3541511 w 6331249"/>
              <a:gd name="connsiteY8348" fmla="*/ 589112 h 6286576"/>
              <a:gd name="connsiteX8349" fmla="*/ 3539186 w 6331249"/>
              <a:gd name="connsiteY8349" fmla="*/ 585160 h 6286576"/>
              <a:gd name="connsiteX8350" fmla="*/ 3536862 w 6331249"/>
              <a:gd name="connsiteY8350" fmla="*/ 581440 h 6286576"/>
              <a:gd name="connsiteX8351" fmla="*/ 3534305 w 6331249"/>
              <a:gd name="connsiteY8351" fmla="*/ 577953 h 6286576"/>
              <a:gd name="connsiteX8352" fmla="*/ 3530585 w 6331249"/>
              <a:gd name="connsiteY8352" fmla="*/ 574698 h 6286576"/>
              <a:gd name="connsiteX8353" fmla="*/ 3528028 w 6331249"/>
              <a:gd name="connsiteY8353" fmla="*/ 571676 h 6286576"/>
              <a:gd name="connsiteX8354" fmla="*/ 3525471 w 6331249"/>
              <a:gd name="connsiteY8354" fmla="*/ 568886 h 6286576"/>
              <a:gd name="connsiteX8355" fmla="*/ 3522914 w 6331249"/>
              <a:gd name="connsiteY8355" fmla="*/ 566561 h 6286576"/>
              <a:gd name="connsiteX8356" fmla="*/ 3520357 w 6331249"/>
              <a:gd name="connsiteY8356" fmla="*/ 564469 h 6286576"/>
              <a:gd name="connsiteX8357" fmla="*/ 3517800 w 6331249"/>
              <a:gd name="connsiteY8357" fmla="*/ 562609 h 6286576"/>
              <a:gd name="connsiteX8358" fmla="*/ 3515243 w 6331249"/>
              <a:gd name="connsiteY8358" fmla="*/ 560982 h 6286576"/>
              <a:gd name="connsiteX8359" fmla="*/ 3512686 w 6331249"/>
              <a:gd name="connsiteY8359" fmla="*/ 559587 h 6286576"/>
              <a:gd name="connsiteX8360" fmla="*/ 3510129 w 6331249"/>
              <a:gd name="connsiteY8360" fmla="*/ 559587 h 6286576"/>
              <a:gd name="connsiteX8361" fmla="*/ 3507572 w 6331249"/>
              <a:gd name="connsiteY8361" fmla="*/ 559587 h 6286576"/>
              <a:gd name="connsiteX8362" fmla="*/ 3505247 w 6331249"/>
              <a:gd name="connsiteY8362" fmla="*/ 559587 h 6286576"/>
              <a:gd name="connsiteX8363" fmla="*/ 3500366 w 6331249"/>
              <a:gd name="connsiteY8363" fmla="*/ 559587 h 6286576"/>
              <a:gd name="connsiteX8364" fmla="*/ 3502458 w 6331249"/>
              <a:gd name="connsiteY8364" fmla="*/ 616545 h 6286576"/>
              <a:gd name="connsiteX8365" fmla="*/ 3482699 w 6331249"/>
              <a:gd name="connsiteY8365" fmla="*/ 677456 h 6286576"/>
              <a:gd name="connsiteX8366" fmla="*/ 3504550 w 6331249"/>
              <a:gd name="connsiteY8366" fmla="*/ 738366 h 6286576"/>
              <a:gd name="connsiteX8367" fmla="*/ 3524541 w 6331249"/>
              <a:gd name="connsiteY8367" fmla="*/ 677456 h 6286576"/>
              <a:gd name="connsiteX8368" fmla="*/ 3502690 w 6331249"/>
              <a:gd name="connsiteY8368" fmla="*/ 616545 h 6286576"/>
              <a:gd name="connsiteX8369" fmla="*/ 3502690 w 6331249"/>
              <a:gd name="connsiteY8369" fmla="*/ 616545 h 6286576"/>
              <a:gd name="connsiteX8370" fmla="*/ 3577077 w 6331249"/>
              <a:gd name="connsiteY8370" fmla="*/ 344772 h 6286576"/>
              <a:gd name="connsiteX8371" fmla="*/ 3583818 w 6331249"/>
              <a:gd name="connsiteY8371" fmla="*/ 347795 h 6286576"/>
              <a:gd name="connsiteX8372" fmla="*/ 3590560 w 6331249"/>
              <a:gd name="connsiteY8372" fmla="*/ 350585 h 6286576"/>
              <a:gd name="connsiteX8373" fmla="*/ 3597534 w 6331249"/>
              <a:gd name="connsiteY8373" fmla="*/ 352909 h 6286576"/>
              <a:gd name="connsiteX8374" fmla="*/ 3604507 w 6331249"/>
              <a:gd name="connsiteY8374" fmla="*/ 355002 h 6286576"/>
              <a:gd name="connsiteX8375" fmla="*/ 3611481 w 6331249"/>
              <a:gd name="connsiteY8375" fmla="*/ 356862 h 6286576"/>
              <a:gd name="connsiteX8376" fmla="*/ 3618455 w 6331249"/>
              <a:gd name="connsiteY8376" fmla="*/ 358257 h 6286576"/>
              <a:gd name="connsiteX8377" fmla="*/ 3625429 w 6331249"/>
              <a:gd name="connsiteY8377" fmla="*/ 358257 h 6286576"/>
              <a:gd name="connsiteX8378" fmla="*/ 3632635 w 6331249"/>
              <a:gd name="connsiteY8378" fmla="*/ 358257 h 6286576"/>
              <a:gd name="connsiteX8379" fmla="*/ 3639841 w 6331249"/>
              <a:gd name="connsiteY8379" fmla="*/ 358257 h 6286576"/>
              <a:gd name="connsiteX8380" fmla="*/ 3654254 w 6331249"/>
              <a:gd name="connsiteY8380" fmla="*/ 358257 h 6286576"/>
              <a:gd name="connsiteX8381" fmla="*/ 3661460 w 6331249"/>
              <a:gd name="connsiteY8381" fmla="*/ 358257 h 6286576"/>
              <a:gd name="connsiteX8382" fmla="*/ 3668666 w 6331249"/>
              <a:gd name="connsiteY8382" fmla="*/ 358257 h 6286576"/>
              <a:gd name="connsiteX8383" fmla="*/ 3671920 w 6331249"/>
              <a:gd name="connsiteY8383" fmla="*/ 358257 h 6286576"/>
              <a:gd name="connsiteX8384" fmla="*/ 3617757 w 6331249"/>
              <a:gd name="connsiteY8384" fmla="*/ 414982 h 6286576"/>
              <a:gd name="connsiteX8385" fmla="*/ 3538954 w 6331249"/>
              <a:gd name="connsiteY8385" fmla="*/ 408008 h 6286576"/>
              <a:gd name="connsiteX8386" fmla="*/ 3448062 w 6331249"/>
              <a:gd name="connsiteY8386" fmla="*/ 401963 h 6286576"/>
              <a:gd name="connsiteX8387" fmla="*/ 3448062 w 6331249"/>
              <a:gd name="connsiteY8387" fmla="*/ 401963 h 6286576"/>
              <a:gd name="connsiteX8388" fmla="*/ 3344618 w 6331249"/>
              <a:gd name="connsiteY8388" fmla="*/ 544243 h 6286576"/>
              <a:gd name="connsiteX8389" fmla="*/ 3332298 w 6331249"/>
              <a:gd name="connsiteY8389" fmla="*/ 520995 h 6286576"/>
              <a:gd name="connsiteX8390" fmla="*/ 3360425 w 6331249"/>
              <a:gd name="connsiteY8390" fmla="*/ 469848 h 6286576"/>
              <a:gd name="connsiteX8391" fmla="*/ 3365539 w 6331249"/>
              <a:gd name="connsiteY8391" fmla="*/ 406846 h 6286576"/>
              <a:gd name="connsiteX8392" fmla="*/ 3385299 w 6331249"/>
              <a:gd name="connsiteY8392" fmla="*/ 321989 h 6286576"/>
              <a:gd name="connsiteX8393" fmla="*/ 3488278 w 6331249"/>
              <a:gd name="connsiteY8393" fmla="*/ 304320 h 6286576"/>
              <a:gd name="connsiteX8394" fmla="*/ 3578472 w 6331249"/>
              <a:gd name="connsiteY8394" fmla="*/ 342913 h 6286576"/>
              <a:gd name="connsiteX8395" fmla="*/ 3578472 w 6331249"/>
              <a:gd name="connsiteY8395" fmla="*/ 342913 h 6286576"/>
              <a:gd name="connsiteX8396" fmla="*/ 3658670 w 6331249"/>
              <a:gd name="connsiteY8396" fmla="*/ 424282 h 6286576"/>
              <a:gd name="connsiteX8397" fmla="*/ 3656810 w 6331249"/>
              <a:gd name="connsiteY8397" fmla="*/ 426839 h 6286576"/>
              <a:gd name="connsiteX8398" fmla="*/ 3653324 w 6331249"/>
              <a:gd name="connsiteY8398" fmla="*/ 431024 h 6286576"/>
              <a:gd name="connsiteX8399" fmla="*/ 3649604 w 6331249"/>
              <a:gd name="connsiteY8399" fmla="*/ 435208 h 6286576"/>
              <a:gd name="connsiteX8400" fmla="*/ 3645652 w 6331249"/>
              <a:gd name="connsiteY8400" fmla="*/ 439161 h 6286576"/>
              <a:gd name="connsiteX8401" fmla="*/ 3641468 w 6331249"/>
              <a:gd name="connsiteY8401" fmla="*/ 442880 h 6286576"/>
              <a:gd name="connsiteX8402" fmla="*/ 3637051 w 6331249"/>
              <a:gd name="connsiteY8402" fmla="*/ 446600 h 6286576"/>
              <a:gd name="connsiteX8403" fmla="*/ 3632402 w 6331249"/>
              <a:gd name="connsiteY8403" fmla="*/ 450087 h 6286576"/>
              <a:gd name="connsiteX8404" fmla="*/ 3627521 w 6331249"/>
              <a:gd name="connsiteY8404" fmla="*/ 453342 h 6286576"/>
              <a:gd name="connsiteX8405" fmla="*/ 3622406 w 6331249"/>
              <a:gd name="connsiteY8405" fmla="*/ 456597 h 6286576"/>
              <a:gd name="connsiteX8406" fmla="*/ 3617060 w 6331249"/>
              <a:gd name="connsiteY8406" fmla="*/ 459619 h 6286576"/>
              <a:gd name="connsiteX8407" fmla="*/ 3611249 w 6331249"/>
              <a:gd name="connsiteY8407" fmla="*/ 462409 h 6286576"/>
              <a:gd name="connsiteX8408" fmla="*/ 3563594 w 6331249"/>
              <a:gd name="connsiteY8408" fmla="*/ 467291 h 6286576"/>
              <a:gd name="connsiteX8409" fmla="*/ 3453409 w 6331249"/>
              <a:gd name="connsiteY8409" fmla="*/ 461247 h 6286576"/>
              <a:gd name="connsiteX8410" fmla="*/ 3453409 w 6331249"/>
              <a:gd name="connsiteY8410" fmla="*/ 461247 h 6286576"/>
              <a:gd name="connsiteX8411" fmla="*/ 3360425 w 6331249"/>
              <a:gd name="connsiteY8411" fmla="*/ 585160 h 6286576"/>
              <a:gd name="connsiteX8412" fmla="*/ 3350662 w 6331249"/>
              <a:gd name="connsiteY8412" fmla="*/ 566096 h 6286576"/>
              <a:gd name="connsiteX8413" fmla="*/ 3459453 w 6331249"/>
              <a:gd name="connsiteY8413" fmla="*/ 429396 h 6286576"/>
              <a:gd name="connsiteX8414" fmla="*/ 3459453 w 6331249"/>
              <a:gd name="connsiteY8414" fmla="*/ 429396 h 6286576"/>
              <a:gd name="connsiteX8415" fmla="*/ 3530585 w 6331249"/>
              <a:gd name="connsiteY8415" fmla="*/ 436603 h 6286576"/>
              <a:gd name="connsiteX8416" fmla="*/ 3629148 w 6331249"/>
              <a:gd name="connsiteY8416" fmla="*/ 442183 h 6286576"/>
              <a:gd name="connsiteX8417" fmla="*/ 3658670 w 6331249"/>
              <a:gd name="connsiteY8417" fmla="*/ 424282 h 6286576"/>
              <a:gd name="connsiteX8418" fmla="*/ 3658670 w 6331249"/>
              <a:gd name="connsiteY8418" fmla="*/ 424282 h 6286576"/>
              <a:gd name="connsiteX8419" fmla="*/ 2972684 w 6331249"/>
              <a:gd name="connsiteY8419" fmla="*/ 1472548 h 6286576"/>
              <a:gd name="connsiteX8420" fmla="*/ 2974776 w 6331249"/>
              <a:gd name="connsiteY8420" fmla="*/ 1472548 h 6286576"/>
              <a:gd name="connsiteX8421" fmla="*/ 2976636 w 6331249"/>
              <a:gd name="connsiteY8421" fmla="*/ 1472548 h 6286576"/>
              <a:gd name="connsiteX8422" fmla="*/ 2978495 w 6331249"/>
              <a:gd name="connsiteY8422" fmla="*/ 1472548 h 6286576"/>
              <a:gd name="connsiteX8423" fmla="*/ 3022430 w 6331249"/>
              <a:gd name="connsiteY8423" fmla="*/ 1487660 h 6286576"/>
              <a:gd name="connsiteX8424" fmla="*/ 3024290 w 6331249"/>
              <a:gd name="connsiteY8424" fmla="*/ 1487660 h 6286576"/>
              <a:gd name="connsiteX8425" fmla="*/ 3025917 w 6331249"/>
              <a:gd name="connsiteY8425" fmla="*/ 1487660 h 6286576"/>
              <a:gd name="connsiteX8426" fmla="*/ 3027312 w 6331249"/>
              <a:gd name="connsiteY8426" fmla="*/ 1487660 h 6286576"/>
              <a:gd name="connsiteX8427" fmla="*/ 3028474 w 6331249"/>
              <a:gd name="connsiteY8427" fmla="*/ 1487660 h 6286576"/>
              <a:gd name="connsiteX8428" fmla="*/ 3028474 w 6331249"/>
              <a:gd name="connsiteY8428" fmla="*/ 1487660 h 6286576"/>
              <a:gd name="connsiteX8429" fmla="*/ 3028474 w 6331249"/>
              <a:gd name="connsiteY8429" fmla="*/ 1487660 h 6286576"/>
              <a:gd name="connsiteX8430" fmla="*/ 3028474 w 6331249"/>
              <a:gd name="connsiteY8430" fmla="*/ 1487660 h 6286576"/>
              <a:gd name="connsiteX8431" fmla="*/ 3028474 w 6331249"/>
              <a:gd name="connsiteY8431" fmla="*/ 1487660 h 6286576"/>
              <a:gd name="connsiteX8432" fmla="*/ 3028474 w 6331249"/>
              <a:gd name="connsiteY8432" fmla="*/ 1487660 h 6286576"/>
              <a:gd name="connsiteX8433" fmla="*/ 3028474 w 6331249"/>
              <a:gd name="connsiteY8433" fmla="*/ 1487660 h 6286576"/>
              <a:gd name="connsiteX8434" fmla="*/ 3028474 w 6331249"/>
              <a:gd name="connsiteY8434" fmla="*/ 1487660 h 6286576"/>
              <a:gd name="connsiteX8435" fmla="*/ 3028474 w 6331249"/>
              <a:gd name="connsiteY8435" fmla="*/ 1487660 h 6286576"/>
              <a:gd name="connsiteX8436" fmla="*/ 3028474 w 6331249"/>
              <a:gd name="connsiteY8436" fmla="*/ 1487660 h 6286576"/>
              <a:gd name="connsiteX8437" fmla="*/ 3028474 w 6331249"/>
              <a:gd name="connsiteY8437" fmla="*/ 1487660 h 6286576"/>
              <a:gd name="connsiteX8438" fmla="*/ 3028474 w 6331249"/>
              <a:gd name="connsiteY8438" fmla="*/ 1487660 h 6286576"/>
              <a:gd name="connsiteX8439" fmla="*/ 3028474 w 6331249"/>
              <a:gd name="connsiteY8439" fmla="*/ 1487660 h 6286576"/>
              <a:gd name="connsiteX8440" fmla="*/ 3028474 w 6331249"/>
              <a:gd name="connsiteY8440" fmla="*/ 1487660 h 6286576"/>
              <a:gd name="connsiteX8441" fmla="*/ 3027312 w 6331249"/>
              <a:gd name="connsiteY8441" fmla="*/ 1487660 h 6286576"/>
              <a:gd name="connsiteX8442" fmla="*/ 3025917 w 6331249"/>
              <a:gd name="connsiteY8442" fmla="*/ 1487660 h 6286576"/>
              <a:gd name="connsiteX8443" fmla="*/ 3024290 w 6331249"/>
              <a:gd name="connsiteY8443" fmla="*/ 1487660 h 6286576"/>
              <a:gd name="connsiteX8444" fmla="*/ 2984539 w 6331249"/>
              <a:gd name="connsiteY8444" fmla="*/ 1510908 h 6286576"/>
              <a:gd name="connsiteX8445" fmla="*/ 2982680 w 6331249"/>
              <a:gd name="connsiteY8445" fmla="*/ 1510908 h 6286576"/>
              <a:gd name="connsiteX8446" fmla="*/ 2980820 w 6331249"/>
              <a:gd name="connsiteY8446" fmla="*/ 1510908 h 6286576"/>
              <a:gd name="connsiteX8447" fmla="*/ 2978961 w 6331249"/>
              <a:gd name="connsiteY8447" fmla="*/ 1510908 h 6286576"/>
              <a:gd name="connsiteX8448" fmla="*/ 2976868 w 6331249"/>
              <a:gd name="connsiteY8448" fmla="*/ 1510908 h 6286576"/>
              <a:gd name="connsiteX8449" fmla="*/ 2974776 w 6331249"/>
              <a:gd name="connsiteY8449" fmla="*/ 1510908 h 6286576"/>
              <a:gd name="connsiteX8450" fmla="*/ 2972684 w 6331249"/>
              <a:gd name="connsiteY8450" fmla="*/ 1510908 h 6286576"/>
              <a:gd name="connsiteX8451" fmla="*/ 2970359 w 6331249"/>
              <a:gd name="connsiteY8451" fmla="*/ 1510908 h 6286576"/>
              <a:gd name="connsiteX8452" fmla="*/ 2968035 w 6331249"/>
              <a:gd name="connsiteY8452" fmla="*/ 1510908 h 6286576"/>
              <a:gd name="connsiteX8453" fmla="*/ 2965710 w 6331249"/>
              <a:gd name="connsiteY8453" fmla="*/ 1510908 h 6286576"/>
              <a:gd name="connsiteX8454" fmla="*/ 2963386 w 6331249"/>
              <a:gd name="connsiteY8454" fmla="*/ 1510908 h 6286576"/>
              <a:gd name="connsiteX8455" fmla="*/ 2960829 w 6331249"/>
              <a:gd name="connsiteY8455" fmla="*/ 1510908 h 6286576"/>
              <a:gd name="connsiteX8456" fmla="*/ 2958272 w 6331249"/>
              <a:gd name="connsiteY8456" fmla="*/ 1510908 h 6286576"/>
              <a:gd name="connsiteX8457" fmla="*/ 2955715 w 6331249"/>
              <a:gd name="connsiteY8457" fmla="*/ 1510908 h 6286576"/>
              <a:gd name="connsiteX8458" fmla="*/ 2953158 w 6331249"/>
              <a:gd name="connsiteY8458" fmla="*/ 1510908 h 6286576"/>
              <a:gd name="connsiteX8459" fmla="*/ 2950601 w 6331249"/>
              <a:gd name="connsiteY8459" fmla="*/ 1510908 h 6286576"/>
              <a:gd name="connsiteX8460" fmla="*/ 2920613 w 6331249"/>
              <a:gd name="connsiteY8460" fmla="*/ 1510908 h 6286576"/>
              <a:gd name="connsiteX8461" fmla="*/ 2918521 w 6331249"/>
              <a:gd name="connsiteY8461" fmla="*/ 1510908 h 6286576"/>
              <a:gd name="connsiteX8462" fmla="*/ 2916429 w 6331249"/>
              <a:gd name="connsiteY8462" fmla="*/ 1510908 h 6286576"/>
              <a:gd name="connsiteX8463" fmla="*/ 2914337 w 6331249"/>
              <a:gd name="connsiteY8463" fmla="*/ 1510908 h 6286576"/>
              <a:gd name="connsiteX8464" fmla="*/ 2912477 w 6331249"/>
              <a:gd name="connsiteY8464" fmla="*/ 1510908 h 6286576"/>
              <a:gd name="connsiteX8465" fmla="*/ 2910618 w 6331249"/>
              <a:gd name="connsiteY8465" fmla="*/ 1510908 h 6286576"/>
              <a:gd name="connsiteX8466" fmla="*/ 2866683 w 6331249"/>
              <a:gd name="connsiteY8466" fmla="*/ 1495797 h 6286576"/>
              <a:gd name="connsiteX8467" fmla="*/ 2864823 w 6331249"/>
              <a:gd name="connsiteY8467" fmla="*/ 1495797 h 6286576"/>
              <a:gd name="connsiteX8468" fmla="*/ 2863196 w 6331249"/>
              <a:gd name="connsiteY8468" fmla="*/ 1495797 h 6286576"/>
              <a:gd name="connsiteX8469" fmla="*/ 2861801 w 6331249"/>
              <a:gd name="connsiteY8469" fmla="*/ 1495797 h 6286576"/>
              <a:gd name="connsiteX8470" fmla="*/ 2860639 w 6331249"/>
              <a:gd name="connsiteY8470" fmla="*/ 1495797 h 6286576"/>
              <a:gd name="connsiteX8471" fmla="*/ 2860639 w 6331249"/>
              <a:gd name="connsiteY8471" fmla="*/ 1495797 h 6286576"/>
              <a:gd name="connsiteX8472" fmla="*/ 2860639 w 6331249"/>
              <a:gd name="connsiteY8472" fmla="*/ 1495797 h 6286576"/>
              <a:gd name="connsiteX8473" fmla="*/ 2860639 w 6331249"/>
              <a:gd name="connsiteY8473" fmla="*/ 1495797 h 6286576"/>
              <a:gd name="connsiteX8474" fmla="*/ 2860639 w 6331249"/>
              <a:gd name="connsiteY8474" fmla="*/ 1495797 h 6286576"/>
              <a:gd name="connsiteX8475" fmla="*/ 2860639 w 6331249"/>
              <a:gd name="connsiteY8475" fmla="*/ 1495797 h 6286576"/>
              <a:gd name="connsiteX8476" fmla="*/ 2860639 w 6331249"/>
              <a:gd name="connsiteY8476" fmla="*/ 1495797 h 6286576"/>
              <a:gd name="connsiteX8477" fmla="*/ 2860639 w 6331249"/>
              <a:gd name="connsiteY8477" fmla="*/ 1495797 h 6286576"/>
              <a:gd name="connsiteX8478" fmla="*/ 2860639 w 6331249"/>
              <a:gd name="connsiteY8478" fmla="*/ 1495797 h 6286576"/>
              <a:gd name="connsiteX8479" fmla="*/ 2860639 w 6331249"/>
              <a:gd name="connsiteY8479" fmla="*/ 1495797 h 6286576"/>
              <a:gd name="connsiteX8480" fmla="*/ 2860639 w 6331249"/>
              <a:gd name="connsiteY8480" fmla="*/ 1495797 h 6286576"/>
              <a:gd name="connsiteX8481" fmla="*/ 2860639 w 6331249"/>
              <a:gd name="connsiteY8481" fmla="*/ 1495797 h 6286576"/>
              <a:gd name="connsiteX8482" fmla="*/ 2860639 w 6331249"/>
              <a:gd name="connsiteY8482" fmla="*/ 1495797 h 6286576"/>
              <a:gd name="connsiteX8483" fmla="*/ 2861801 w 6331249"/>
              <a:gd name="connsiteY8483" fmla="*/ 1495797 h 6286576"/>
              <a:gd name="connsiteX8484" fmla="*/ 2863196 w 6331249"/>
              <a:gd name="connsiteY8484" fmla="*/ 1495797 h 6286576"/>
              <a:gd name="connsiteX8485" fmla="*/ 2864823 w 6331249"/>
              <a:gd name="connsiteY8485" fmla="*/ 1495797 h 6286576"/>
              <a:gd name="connsiteX8486" fmla="*/ 2904574 w 6331249"/>
              <a:gd name="connsiteY8486" fmla="*/ 1472548 h 6286576"/>
              <a:gd name="connsiteX8487" fmla="*/ 2906433 w 6331249"/>
              <a:gd name="connsiteY8487" fmla="*/ 1472548 h 6286576"/>
              <a:gd name="connsiteX8488" fmla="*/ 2908293 w 6331249"/>
              <a:gd name="connsiteY8488" fmla="*/ 1472548 h 6286576"/>
              <a:gd name="connsiteX8489" fmla="*/ 2910153 w 6331249"/>
              <a:gd name="connsiteY8489" fmla="*/ 1472548 h 6286576"/>
              <a:gd name="connsiteX8490" fmla="*/ 2912245 w 6331249"/>
              <a:gd name="connsiteY8490" fmla="*/ 1472548 h 6286576"/>
              <a:gd name="connsiteX8491" fmla="*/ 2914337 w 6331249"/>
              <a:gd name="connsiteY8491" fmla="*/ 1472548 h 6286576"/>
              <a:gd name="connsiteX8492" fmla="*/ 2916429 w 6331249"/>
              <a:gd name="connsiteY8492" fmla="*/ 1472548 h 6286576"/>
              <a:gd name="connsiteX8493" fmla="*/ 2918753 w 6331249"/>
              <a:gd name="connsiteY8493" fmla="*/ 1472548 h 6286576"/>
              <a:gd name="connsiteX8494" fmla="*/ 2921078 w 6331249"/>
              <a:gd name="connsiteY8494" fmla="*/ 1472548 h 6286576"/>
              <a:gd name="connsiteX8495" fmla="*/ 2923403 w 6331249"/>
              <a:gd name="connsiteY8495" fmla="*/ 1472548 h 6286576"/>
              <a:gd name="connsiteX8496" fmla="*/ 2925727 w 6331249"/>
              <a:gd name="connsiteY8496" fmla="*/ 1472548 h 6286576"/>
              <a:gd name="connsiteX8497" fmla="*/ 2928284 w 6331249"/>
              <a:gd name="connsiteY8497" fmla="*/ 1472548 h 6286576"/>
              <a:gd name="connsiteX8498" fmla="*/ 2930841 w 6331249"/>
              <a:gd name="connsiteY8498" fmla="*/ 1472548 h 6286576"/>
              <a:gd name="connsiteX8499" fmla="*/ 2933398 w 6331249"/>
              <a:gd name="connsiteY8499" fmla="*/ 1472548 h 6286576"/>
              <a:gd name="connsiteX8500" fmla="*/ 2935955 w 6331249"/>
              <a:gd name="connsiteY8500" fmla="*/ 1472548 h 6286576"/>
              <a:gd name="connsiteX8501" fmla="*/ 2938513 w 6331249"/>
              <a:gd name="connsiteY8501" fmla="*/ 1472548 h 6286576"/>
              <a:gd name="connsiteX8502" fmla="*/ 2968500 w 6331249"/>
              <a:gd name="connsiteY8502" fmla="*/ 1472548 h 6286576"/>
              <a:gd name="connsiteX8503" fmla="*/ 2970592 w 6331249"/>
              <a:gd name="connsiteY8503" fmla="*/ 1472548 h 6286576"/>
              <a:gd name="connsiteX8504" fmla="*/ 2972684 w 6331249"/>
              <a:gd name="connsiteY8504" fmla="*/ 1472548 h 6286576"/>
              <a:gd name="connsiteX8505" fmla="*/ 2972684 w 6331249"/>
              <a:gd name="connsiteY8505" fmla="*/ 1472548 h 6286576"/>
              <a:gd name="connsiteX8506" fmla="*/ 2164657 w 6331249"/>
              <a:gd name="connsiteY8506" fmla="*/ 5910187 h 6286576"/>
              <a:gd name="connsiteX8507" fmla="*/ 2148385 w 6331249"/>
              <a:gd name="connsiteY8507" fmla="*/ 5843697 h 6286576"/>
              <a:gd name="connsiteX8508" fmla="*/ 2148385 w 6331249"/>
              <a:gd name="connsiteY8508" fmla="*/ 5840442 h 6286576"/>
              <a:gd name="connsiteX8509" fmla="*/ 2148385 w 6331249"/>
              <a:gd name="connsiteY8509" fmla="*/ 5837187 h 6286576"/>
              <a:gd name="connsiteX8510" fmla="*/ 2148385 w 6331249"/>
              <a:gd name="connsiteY8510" fmla="*/ 5833932 h 6286576"/>
              <a:gd name="connsiteX8511" fmla="*/ 2148385 w 6331249"/>
              <a:gd name="connsiteY8511" fmla="*/ 5830445 h 6286576"/>
              <a:gd name="connsiteX8512" fmla="*/ 2148385 w 6331249"/>
              <a:gd name="connsiteY8512" fmla="*/ 5804639 h 6286576"/>
              <a:gd name="connsiteX8513" fmla="*/ 2148385 w 6331249"/>
              <a:gd name="connsiteY8513" fmla="*/ 5800687 h 6286576"/>
              <a:gd name="connsiteX8514" fmla="*/ 2148385 w 6331249"/>
              <a:gd name="connsiteY8514" fmla="*/ 5796735 h 6286576"/>
              <a:gd name="connsiteX8515" fmla="*/ 2148385 w 6331249"/>
              <a:gd name="connsiteY8515" fmla="*/ 5792783 h 6286576"/>
              <a:gd name="connsiteX8516" fmla="*/ 2148385 w 6331249"/>
              <a:gd name="connsiteY8516" fmla="*/ 5788830 h 6286576"/>
              <a:gd name="connsiteX8517" fmla="*/ 2148385 w 6331249"/>
              <a:gd name="connsiteY8517" fmla="*/ 5784878 h 6286576"/>
              <a:gd name="connsiteX8518" fmla="*/ 2148385 w 6331249"/>
              <a:gd name="connsiteY8518" fmla="*/ 5780926 h 6286576"/>
              <a:gd name="connsiteX8519" fmla="*/ 2148385 w 6331249"/>
              <a:gd name="connsiteY8519" fmla="*/ 5776973 h 6286576"/>
              <a:gd name="connsiteX8520" fmla="*/ 2148385 w 6331249"/>
              <a:gd name="connsiteY8520" fmla="*/ 5773254 h 6286576"/>
              <a:gd name="connsiteX8521" fmla="*/ 2148385 w 6331249"/>
              <a:gd name="connsiteY8521" fmla="*/ 5769535 h 6286576"/>
              <a:gd name="connsiteX8522" fmla="*/ 2148385 w 6331249"/>
              <a:gd name="connsiteY8522" fmla="*/ 5765815 h 6286576"/>
              <a:gd name="connsiteX8523" fmla="*/ 2149547 w 6331249"/>
              <a:gd name="connsiteY8523" fmla="*/ 5762095 h 6286576"/>
              <a:gd name="connsiteX8524" fmla="*/ 2150942 w 6331249"/>
              <a:gd name="connsiteY8524" fmla="*/ 5758608 h 6286576"/>
              <a:gd name="connsiteX8525" fmla="*/ 2152337 w 6331249"/>
              <a:gd name="connsiteY8525" fmla="*/ 5755121 h 6286576"/>
              <a:gd name="connsiteX8526" fmla="*/ 2159078 w 6331249"/>
              <a:gd name="connsiteY8526" fmla="*/ 5751866 h 6286576"/>
              <a:gd name="connsiteX8527" fmla="*/ 2160473 w 6331249"/>
              <a:gd name="connsiteY8527" fmla="*/ 5748610 h 6286576"/>
              <a:gd name="connsiteX8528" fmla="*/ 2162100 w 6331249"/>
              <a:gd name="connsiteY8528" fmla="*/ 5745356 h 6286576"/>
              <a:gd name="connsiteX8529" fmla="*/ 2163727 w 6331249"/>
              <a:gd name="connsiteY8529" fmla="*/ 5742334 h 6286576"/>
              <a:gd name="connsiteX8530" fmla="*/ 2165354 w 6331249"/>
              <a:gd name="connsiteY8530" fmla="*/ 5739311 h 6286576"/>
              <a:gd name="connsiteX8531" fmla="*/ 2166982 w 6331249"/>
              <a:gd name="connsiteY8531" fmla="*/ 5736522 h 6286576"/>
              <a:gd name="connsiteX8532" fmla="*/ 2168841 w 6331249"/>
              <a:gd name="connsiteY8532" fmla="*/ 5733732 h 6286576"/>
              <a:gd name="connsiteX8533" fmla="*/ 2170701 w 6331249"/>
              <a:gd name="connsiteY8533" fmla="*/ 5731174 h 6286576"/>
              <a:gd name="connsiteX8534" fmla="*/ 2211149 w 6331249"/>
              <a:gd name="connsiteY8534" fmla="*/ 5676076 h 6286576"/>
              <a:gd name="connsiteX8535" fmla="*/ 2213008 w 6331249"/>
              <a:gd name="connsiteY8535" fmla="*/ 5673752 h 6286576"/>
              <a:gd name="connsiteX8536" fmla="*/ 2214868 w 6331249"/>
              <a:gd name="connsiteY8536" fmla="*/ 5671659 h 6286576"/>
              <a:gd name="connsiteX8537" fmla="*/ 2216495 w 6331249"/>
              <a:gd name="connsiteY8537" fmla="*/ 5669799 h 6286576"/>
              <a:gd name="connsiteX8538" fmla="*/ 2218123 w 6331249"/>
              <a:gd name="connsiteY8538" fmla="*/ 5668171 h 6286576"/>
              <a:gd name="connsiteX8539" fmla="*/ 2219750 w 6331249"/>
              <a:gd name="connsiteY8539" fmla="*/ 5666777 h 6286576"/>
              <a:gd name="connsiteX8540" fmla="*/ 2221377 w 6331249"/>
              <a:gd name="connsiteY8540" fmla="*/ 5665615 h 6286576"/>
              <a:gd name="connsiteX8541" fmla="*/ 2222772 w 6331249"/>
              <a:gd name="connsiteY8541" fmla="*/ 5665615 h 6286576"/>
              <a:gd name="connsiteX8542" fmla="*/ 2224167 w 6331249"/>
              <a:gd name="connsiteY8542" fmla="*/ 5665615 h 6286576"/>
              <a:gd name="connsiteX8543" fmla="*/ 2225329 w 6331249"/>
              <a:gd name="connsiteY8543" fmla="*/ 5665615 h 6286576"/>
              <a:gd name="connsiteX8544" fmla="*/ 2225329 w 6331249"/>
              <a:gd name="connsiteY8544" fmla="*/ 5665615 h 6286576"/>
              <a:gd name="connsiteX8545" fmla="*/ 2231373 w 6331249"/>
              <a:gd name="connsiteY8545" fmla="*/ 5665615 h 6286576"/>
              <a:gd name="connsiteX8546" fmla="*/ 2231373 w 6331249"/>
              <a:gd name="connsiteY8546" fmla="*/ 5665615 h 6286576"/>
              <a:gd name="connsiteX8547" fmla="*/ 2231373 w 6331249"/>
              <a:gd name="connsiteY8547" fmla="*/ 5665615 h 6286576"/>
              <a:gd name="connsiteX8548" fmla="*/ 2231373 w 6331249"/>
              <a:gd name="connsiteY8548" fmla="*/ 5665615 h 6286576"/>
              <a:gd name="connsiteX8549" fmla="*/ 2231373 w 6331249"/>
              <a:gd name="connsiteY8549" fmla="*/ 5665615 h 6286576"/>
              <a:gd name="connsiteX8550" fmla="*/ 2231373 w 6331249"/>
              <a:gd name="connsiteY8550" fmla="*/ 5665615 h 6286576"/>
              <a:gd name="connsiteX8551" fmla="*/ 2231373 w 6331249"/>
              <a:gd name="connsiteY8551" fmla="*/ 5666777 h 6286576"/>
              <a:gd name="connsiteX8552" fmla="*/ 2231373 w 6331249"/>
              <a:gd name="connsiteY8552" fmla="*/ 5668171 h 6286576"/>
              <a:gd name="connsiteX8553" fmla="*/ 2231373 w 6331249"/>
              <a:gd name="connsiteY8553" fmla="*/ 5669799 h 6286576"/>
              <a:gd name="connsiteX8554" fmla="*/ 2231373 w 6331249"/>
              <a:gd name="connsiteY8554" fmla="*/ 5671659 h 6286576"/>
              <a:gd name="connsiteX8555" fmla="*/ 2231373 w 6331249"/>
              <a:gd name="connsiteY8555" fmla="*/ 5673752 h 6286576"/>
              <a:gd name="connsiteX8556" fmla="*/ 2231373 w 6331249"/>
              <a:gd name="connsiteY8556" fmla="*/ 5676076 h 6286576"/>
              <a:gd name="connsiteX8557" fmla="*/ 2231373 w 6331249"/>
              <a:gd name="connsiteY8557" fmla="*/ 5678634 h 6286576"/>
              <a:gd name="connsiteX8558" fmla="*/ 2231373 w 6331249"/>
              <a:gd name="connsiteY8558" fmla="*/ 5681656 h 6286576"/>
              <a:gd name="connsiteX8559" fmla="*/ 2247645 w 6331249"/>
              <a:gd name="connsiteY8559" fmla="*/ 5748146 h 6286576"/>
              <a:gd name="connsiteX8560" fmla="*/ 2247645 w 6331249"/>
              <a:gd name="connsiteY8560" fmla="*/ 5751401 h 6286576"/>
              <a:gd name="connsiteX8561" fmla="*/ 2247645 w 6331249"/>
              <a:gd name="connsiteY8561" fmla="*/ 5754655 h 6286576"/>
              <a:gd name="connsiteX8562" fmla="*/ 2247645 w 6331249"/>
              <a:gd name="connsiteY8562" fmla="*/ 5757910 h 6286576"/>
              <a:gd name="connsiteX8563" fmla="*/ 2247645 w 6331249"/>
              <a:gd name="connsiteY8563" fmla="*/ 5761397 h 6286576"/>
              <a:gd name="connsiteX8564" fmla="*/ 2247645 w 6331249"/>
              <a:gd name="connsiteY8564" fmla="*/ 5787203 h 6286576"/>
              <a:gd name="connsiteX8565" fmla="*/ 2247645 w 6331249"/>
              <a:gd name="connsiteY8565" fmla="*/ 5791155 h 6286576"/>
              <a:gd name="connsiteX8566" fmla="*/ 2247645 w 6331249"/>
              <a:gd name="connsiteY8566" fmla="*/ 5795107 h 6286576"/>
              <a:gd name="connsiteX8567" fmla="*/ 2247645 w 6331249"/>
              <a:gd name="connsiteY8567" fmla="*/ 5799060 h 6286576"/>
              <a:gd name="connsiteX8568" fmla="*/ 2247645 w 6331249"/>
              <a:gd name="connsiteY8568" fmla="*/ 5803012 h 6286576"/>
              <a:gd name="connsiteX8569" fmla="*/ 2247645 w 6331249"/>
              <a:gd name="connsiteY8569" fmla="*/ 5806964 h 6286576"/>
              <a:gd name="connsiteX8570" fmla="*/ 2247645 w 6331249"/>
              <a:gd name="connsiteY8570" fmla="*/ 5810916 h 6286576"/>
              <a:gd name="connsiteX8571" fmla="*/ 2247645 w 6331249"/>
              <a:gd name="connsiteY8571" fmla="*/ 5814868 h 6286576"/>
              <a:gd name="connsiteX8572" fmla="*/ 2247645 w 6331249"/>
              <a:gd name="connsiteY8572" fmla="*/ 5818588 h 6286576"/>
              <a:gd name="connsiteX8573" fmla="*/ 2247645 w 6331249"/>
              <a:gd name="connsiteY8573" fmla="*/ 5822308 h 6286576"/>
              <a:gd name="connsiteX8574" fmla="*/ 2247645 w 6331249"/>
              <a:gd name="connsiteY8574" fmla="*/ 5826028 h 6286576"/>
              <a:gd name="connsiteX8575" fmla="*/ 2246483 w 6331249"/>
              <a:gd name="connsiteY8575" fmla="*/ 5829748 h 6286576"/>
              <a:gd name="connsiteX8576" fmla="*/ 2245088 w 6331249"/>
              <a:gd name="connsiteY8576" fmla="*/ 5833235 h 6286576"/>
              <a:gd name="connsiteX8577" fmla="*/ 2243693 w 6331249"/>
              <a:gd name="connsiteY8577" fmla="*/ 5836722 h 6286576"/>
              <a:gd name="connsiteX8578" fmla="*/ 2242298 w 6331249"/>
              <a:gd name="connsiteY8578" fmla="*/ 5840209 h 6286576"/>
              <a:gd name="connsiteX8579" fmla="*/ 2240903 w 6331249"/>
              <a:gd name="connsiteY8579" fmla="*/ 5843464 h 6286576"/>
              <a:gd name="connsiteX8580" fmla="*/ 2239276 w 6331249"/>
              <a:gd name="connsiteY8580" fmla="*/ 5846718 h 6286576"/>
              <a:gd name="connsiteX8581" fmla="*/ 2237649 w 6331249"/>
              <a:gd name="connsiteY8581" fmla="*/ 5849741 h 6286576"/>
              <a:gd name="connsiteX8582" fmla="*/ 2236022 w 6331249"/>
              <a:gd name="connsiteY8582" fmla="*/ 5852763 h 6286576"/>
              <a:gd name="connsiteX8583" fmla="*/ 2234395 w 6331249"/>
              <a:gd name="connsiteY8583" fmla="*/ 5855553 h 6286576"/>
              <a:gd name="connsiteX8584" fmla="*/ 2232535 w 6331249"/>
              <a:gd name="connsiteY8584" fmla="*/ 5858343 h 6286576"/>
              <a:gd name="connsiteX8585" fmla="*/ 2230675 w 6331249"/>
              <a:gd name="connsiteY8585" fmla="*/ 5860900 h 6286576"/>
              <a:gd name="connsiteX8586" fmla="*/ 2190227 w 6331249"/>
              <a:gd name="connsiteY8586" fmla="*/ 5915999 h 6286576"/>
              <a:gd name="connsiteX8587" fmla="*/ 2188368 w 6331249"/>
              <a:gd name="connsiteY8587" fmla="*/ 5918556 h 6286576"/>
              <a:gd name="connsiteX8588" fmla="*/ 2186508 w 6331249"/>
              <a:gd name="connsiteY8588" fmla="*/ 5920649 h 6286576"/>
              <a:gd name="connsiteX8589" fmla="*/ 2184881 w 6331249"/>
              <a:gd name="connsiteY8589" fmla="*/ 5922508 h 6286576"/>
              <a:gd name="connsiteX8590" fmla="*/ 2183254 w 6331249"/>
              <a:gd name="connsiteY8590" fmla="*/ 5924136 h 6286576"/>
              <a:gd name="connsiteX8591" fmla="*/ 2181627 w 6331249"/>
              <a:gd name="connsiteY8591" fmla="*/ 5925531 h 6286576"/>
              <a:gd name="connsiteX8592" fmla="*/ 2179999 w 6331249"/>
              <a:gd name="connsiteY8592" fmla="*/ 5926693 h 6286576"/>
              <a:gd name="connsiteX8593" fmla="*/ 2178604 w 6331249"/>
              <a:gd name="connsiteY8593" fmla="*/ 5926693 h 6286576"/>
              <a:gd name="connsiteX8594" fmla="*/ 2177210 w 6331249"/>
              <a:gd name="connsiteY8594" fmla="*/ 5926693 h 6286576"/>
              <a:gd name="connsiteX8595" fmla="*/ 2176048 w 6331249"/>
              <a:gd name="connsiteY8595" fmla="*/ 5926693 h 6286576"/>
              <a:gd name="connsiteX8596" fmla="*/ 2176048 w 6331249"/>
              <a:gd name="connsiteY8596" fmla="*/ 5926693 h 6286576"/>
              <a:gd name="connsiteX8597" fmla="*/ 2170004 w 6331249"/>
              <a:gd name="connsiteY8597" fmla="*/ 5926693 h 6286576"/>
              <a:gd name="connsiteX8598" fmla="*/ 2170004 w 6331249"/>
              <a:gd name="connsiteY8598" fmla="*/ 5926693 h 6286576"/>
              <a:gd name="connsiteX8599" fmla="*/ 2170004 w 6331249"/>
              <a:gd name="connsiteY8599" fmla="*/ 5926693 h 6286576"/>
              <a:gd name="connsiteX8600" fmla="*/ 2170004 w 6331249"/>
              <a:gd name="connsiteY8600" fmla="*/ 5926693 h 6286576"/>
              <a:gd name="connsiteX8601" fmla="*/ 2170004 w 6331249"/>
              <a:gd name="connsiteY8601" fmla="*/ 5926693 h 6286576"/>
              <a:gd name="connsiteX8602" fmla="*/ 2170004 w 6331249"/>
              <a:gd name="connsiteY8602" fmla="*/ 5926693 h 6286576"/>
              <a:gd name="connsiteX8603" fmla="*/ 2170004 w 6331249"/>
              <a:gd name="connsiteY8603" fmla="*/ 5925531 h 6286576"/>
              <a:gd name="connsiteX8604" fmla="*/ 2170004 w 6331249"/>
              <a:gd name="connsiteY8604" fmla="*/ 5924136 h 6286576"/>
              <a:gd name="connsiteX8605" fmla="*/ 2170004 w 6331249"/>
              <a:gd name="connsiteY8605" fmla="*/ 5922508 h 6286576"/>
              <a:gd name="connsiteX8606" fmla="*/ 2170004 w 6331249"/>
              <a:gd name="connsiteY8606" fmla="*/ 5920649 h 6286576"/>
              <a:gd name="connsiteX8607" fmla="*/ 2170004 w 6331249"/>
              <a:gd name="connsiteY8607" fmla="*/ 5918556 h 6286576"/>
              <a:gd name="connsiteX8608" fmla="*/ 2170004 w 6331249"/>
              <a:gd name="connsiteY8608" fmla="*/ 5916231 h 6286576"/>
              <a:gd name="connsiteX8609" fmla="*/ 2170004 w 6331249"/>
              <a:gd name="connsiteY8609" fmla="*/ 5913674 h 6286576"/>
              <a:gd name="connsiteX8610" fmla="*/ 2170004 w 6331249"/>
              <a:gd name="connsiteY8610" fmla="*/ 5910651 h 6286576"/>
              <a:gd name="connsiteX8611" fmla="*/ 2170004 w 6331249"/>
              <a:gd name="connsiteY8611" fmla="*/ 5910651 h 6286576"/>
              <a:gd name="connsiteX8612" fmla="*/ 2223004 w 6331249"/>
              <a:gd name="connsiteY8612" fmla="*/ 5553557 h 6286576"/>
              <a:gd name="connsiteX8613" fmla="*/ 2206732 w 6331249"/>
              <a:gd name="connsiteY8613" fmla="*/ 5487067 h 6286576"/>
              <a:gd name="connsiteX8614" fmla="*/ 2206732 w 6331249"/>
              <a:gd name="connsiteY8614" fmla="*/ 5483813 h 6286576"/>
              <a:gd name="connsiteX8615" fmla="*/ 2206732 w 6331249"/>
              <a:gd name="connsiteY8615" fmla="*/ 5480557 h 6286576"/>
              <a:gd name="connsiteX8616" fmla="*/ 2206732 w 6331249"/>
              <a:gd name="connsiteY8616" fmla="*/ 5477303 h 6286576"/>
              <a:gd name="connsiteX8617" fmla="*/ 2206732 w 6331249"/>
              <a:gd name="connsiteY8617" fmla="*/ 5473816 h 6286576"/>
              <a:gd name="connsiteX8618" fmla="*/ 2206732 w 6331249"/>
              <a:gd name="connsiteY8618" fmla="*/ 5448010 h 6286576"/>
              <a:gd name="connsiteX8619" fmla="*/ 2206732 w 6331249"/>
              <a:gd name="connsiteY8619" fmla="*/ 5444058 h 6286576"/>
              <a:gd name="connsiteX8620" fmla="*/ 2206732 w 6331249"/>
              <a:gd name="connsiteY8620" fmla="*/ 5440106 h 6286576"/>
              <a:gd name="connsiteX8621" fmla="*/ 2206732 w 6331249"/>
              <a:gd name="connsiteY8621" fmla="*/ 5436154 h 6286576"/>
              <a:gd name="connsiteX8622" fmla="*/ 2206732 w 6331249"/>
              <a:gd name="connsiteY8622" fmla="*/ 5432201 h 6286576"/>
              <a:gd name="connsiteX8623" fmla="*/ 2206732 w 6331249"/>
              <a:gd name="connsiteY8623" fmla="*/ 5428249 h 6286576"/>
              <a:gd name="connsiteX8624" fmla="*/ 2206732 w 6331249"/>
              <a:gd name="connsiteY8624" fmla="*/ 5424297 h 6286576"/>
              <a:gd name="connsiteX8625" fmla="*/ 2206732 w 6331249"/>
              <a:gd name="connsiteY8625" fmla="*/ 5420344 h 6286576"/>
              <a:gd name="connsiteX8626" fmla="*/ 2206732 w 6331249"/>
              <a:gd name="connsiteY8626" fmla="*/ 5416393 h 6286576"/>
              <a:gd name="connsiteX8627" fmla="*/ 2206732 w 6331249"/>
              <a:gd name="connsiteY8627" fmla="*/ 5412673 h 6286576"/>
              <a:gd name="connsiteX8628" fmla="*/ 2206732 w 6331249"/>
              <a:gd name="connsiteY8628" fmla="*/ 5408953 h 6286576"/>
              <a:gd name="connsiteX8629" fmla="*/ 2207894 w 6331249"/>
              <a:gd name="connsiteY8629" fmla="*/ 5405233 h 6286576"/>
              <a:gd name="connsiteX8630" fmla="*/ 2209289 w 6331249"/>
              <a:gd name="connsiteY8630" fmla="*/ 5401746 h 6286576"/>
              <a:gd name="connsiteX8631" fmla="*/ 2210684 w 6331249"/>
              <a:gd name="connsiteY8631" fmla="*/ 5398259 h 6286576"/>
              <a:gd name="connsiteX8632" fmla="*/ 2212079 w 6331249"/>
              <a:gd name="connsiteY8632" fmla="*/ 5394772 h 6286576"/>
              <a:gd name="connsiteX8633" fmla="*/ 2213473 w 6331249"/>
              <a:gd name="connsiteY8633" fmla="*/ 5391517 h 6286576"/>
              <a:gd name="connsiteX8634" fmla="*/ 2215101 w 6331249"/>
              <a:gd name="connsiteY8634" fmla="*/ 5388262 h 6286576"/>
              <a:gd name="connsiteX8635" fmla="*/ 2216728 w 6331249"/>
              <a:gd name="connsiteY8635" fmla="*/ 5385240 h 6286576"/>
              <a:gd name="connsiteX8636" fmla="*/ 2218355 w 6331249"/>
              <a:gd name="connsiteY8636" fmla="*/ 5382218 h 6286576"/>
              <a:gd name="connsiteX8637" fmla="*/ 2219982 w 6331249"/>
              <a:gd name="connsiteY8637" fmla="*/ 5379428 h 6286576"/>
              <a:gd name="connsiteX8638" fmla="*/ 2221842 w 6331249"/>
              <a:gd name="connsiteY8638" fmla="*/ 5376637 h 6286576"/>
              <a:gd name="connsiteX8639" fmla="*/ 2223702 w 6331249"/>
              <a:gd name="connsiteY8639" fmla="*/ 5374080 h 6286576"/>
              <a:gd name="connsiteX8640" fmla="*/ 2264149 w 6331249"/>
              <a:gd name="connsiteY8640" fmla="*/ 5318982 h 6286576"/>
              <a:gd name="connsiteX8641" fmla="*/ 2266009 w 6331249"/>
              <a:gd name="connsiteY8641" fmla="*/ 5316424 h 6286576"/>
              <a:gd name="connsiteX8642" fmla="*/ 2267869 w 6331249"/>
              <a:gd name="connsiteY8642" fmla="*/ 5314332 h 6286576"/>
              <a:gd name="connsiteX8643" fmla="*/ 2269496 w 6331249"/>
              <a:gd name="connsiteY8643" fmla="*/ 5312473 h 6286576"/>
              <a:gd name="connsiteX8644" fmla="*/ 2271123 w 6331249"/>
              <a:gd name="connsiteY8644" fmla="*/ 5310845 h 6286576"/>
              <a:gd name="connsiteX8645" fmla="*/ 2272750 w 6331249"/>
              <a:gd name="connsiteY8645" fmla="*/ 5309450 h 6286576"/>
              <a:gd name="connsiteX8646" fmla="*/ 2274378 w 6331249"/>
              <a:gd name="connsiteY8646" fmla="*/ 5308288 h 6286576"/>
              <a:gd name="connsiteX8647" fmla="*/ 2275772 w 6331249"/>
              <a:gd name="connsiteY8647" fmla="*/ 5308288 h 6286576"/>
              <a:gd name="connsiteX8648" fmla="*/ 2277167 w 6331249"/>
              <a:gd name="connsiteY8648" fmla="*/ 5308288 h 6286576"/>
              <a:gd name="connsiteX8649" fmla="*/ 2278329 w 6331249"/>
              <a:gd name="connsiteY8649" fmla="*/ 5308288 h 6286576"/>
              <a:gd name="connsiteX8650" fmla="*/ 2278329 w 6331249"/>
              <a:gd name="connsiteY8650" fmla="*/ 5308288 h 6286576"/>
              <a:gd name="connsiteX8651" fmla="*/ 2284373 w 6331249"/>
              <a:gd name="connsiteY8651" fmla="*/ 5308288 h 6286576"/>
              <a:gd name="connsiteX8652" fmla="*/ 2284373 w 6331249"/>
              <a:gd name="connsiteY8652" fmla="*/ 5308288 h 6286576"/>
              <a:gd name="connsiteX8653" fmla="*/ 2284373 w 6331249"/>
              <a:gd name="connsiteY8653" fmla="*/ 5308288 h 6286576"/>
              <a:gd name="connsiteX8654" fmla="*/ 2284373 w 6331249"/>
              <a:gd name="connsiteY8654" fmla="*/ 5308288 h 6286576"/>
              <a:gd name="connsiteX8655" fmla="*/ 2284373 w 6331249"/>
              <a:gd name="connsiteY8655" fmla="*/ 5308288 h 6286576"/>
              <a:gd name="connsiteX8656" fmla="*/ 2284373 w 6331249"/>
              <a:gd name="connsiteY8656" fmla="*/ 5308288 h 6286576"/>
              <a:gd name="connsiteX8657" fmla="*/ 2284373 w 6331249"/>
              <a:gd name="connsiteY8657" fmla="*/ 5309450 h 6286576"/>
              <a:gd name="connsiteX8658" fmla="*/ 2284373 w 6331249"/>
              <a:gd name="connsiteY8658" fmla="*/ 5310845 h 6286576"/>
              <a:gd name="connsiteX8659" fmla="*/ 2284373 w 6331249"/>
              <a:gd name="connsiteY8659" fmla="*/ 5312473 h 6286576"/>
              <a:gd name="connsiteX8660" fmla="*/ 2284373 w 6331249"/>
              <a:gd name="connsiteY8660" fmla="*/ 5314332 h 6286576"/>
              <a:gd name="connsiteX8661" fmla="*/ 2284373 w 6331249"/>
              <a:gd name="connsiteY8661" fmla="*/ 5316424 h 6286576"/>
              <a:gd name="connsiteX8662" fmla="*/ 2284373 w 6331249"/>
              <a:gd name="connsiteY8662" fmla="*/ 5318749 h 6286576"/>
              <a:gd name="connsiteX8663" fmla="*/ 2284373 w 6331249"/>
              <a:gd name="connsiteY8663" fmla="*/ 5321307 h 6286576"/>
              <a:gd name="connsiteX8664" fmla="*/ 2284373 w 6331249"/>
              <a:gd name="connsiteY8664" fmla="*/ 5324329 h 6286576"/>
              <a:gd name="connsiteX8665" fmla="*/ 2300645 w 6331249"/>
              <a:gd name="connsiteY8665" fmla="*/ 5390819 h 6286576"/>
              <a:gd name="connsiteX8666" fmla="*/ 2300645 w 6331249"/>
              <a:gd name="connsiteY8666" fmla="*/ 5394074 h 6286576"/>
              <a:gd name="connsiteX8667" fmla="*/ 2300645 w 6331249"/>
              <a:gd name="connsiteY8667" fmla="*/ 5397329 h 6286576"/>
              <a:gd name="connsiteX8668" fmla="*/ 2300645 w 6331249"/>
              <a:gd name="connsiteY8668" fmla="*/ 5400584 h 6286576"/>
              <a:gd name="connsiteX8669" fmla="*/ 2300645 w 6331249"/>
              <a:gd name="connsiteY8669" fmla="*/ 5404071 h 6286576"/>
              <a:gd name="connsiteX8670" fmla="*/ 2300645 w 6331249"/>
              <a:gd name="connsiteY8670" fmla="*/ 5429876 h 6286576"/>
              <a:gd name="connsiteX8671" fmla="*/ 2300645 w 6331249"/>
              <a:gd name="connsiteY8671" fmla="*/ 5433829 h 6286576"/>
              <a:gd name="connsiteX8672" fmla="*/ 2300645 w 6331249"/>
              <a:gd name="connsiteY8672" fmla="*/ 5437781 h 6286576"/>
              <a:gd name="connsiteX8673" fmla="*/ 2300645 w 6331249"/>
              <a:gd name="connsiteY8673" fmla="*/ 5441733 h 6286576"/>
              <a:gd name="connsiteX8674" fmla="*/ 2300645 w 6331249"/>
              <a:gd name="connsiteY8674" fmla="*/ 5445685 h 6286576"/>
              <a:gd name="connsiteX8675" fmla="*/ 2300645 w 6331249"/>
              <a:gd name="connsiteY8675" fmla="*/ 5449637 h 6286576"/>
              <a:gd name="connsiteX8676" fmla="*/ 2300645 w 6331249"/>
              <a:gd name="connsiteY8676" fmla="*/ 5453590 h 6286576"/>
              <a:gd name="connsiteX8677" fmla="*/ 2300645 w 6331249"/>
              <a:gd name="connsiteY8677" fmla="*/ 5457542 h 6286576"/>
              <a:gd name="connsiteX8678" fmla="*/ 2300645 w 6331249"/>
              <a:gd name="connsiteY8678" fmla="*/ 5461262 h 6286576"/>
              <a:gd name="connsiteX8679" fmla="*/ 2300645 w 6331249"/>
              <a:gd name="connsiteY8679" fmla="*/ 5464981 h 6286576"/>
              <a:gd name="connsiteX8680" fmla="*/ 2300645 w 6331249"/>
              <a:gd name="connsiteY8680" fmla="*/ 5468701 h 6286576"/>
              <a:gd name="connsiteX8681" fmla="*/ 2299483 w 6331249"/>
              <a:gd name="connsiteY8681" fmla="*/ 5472421 h 6286576"/>
              <a:gd name="connsiteX8682" fmla="*/ 2298088 w 6331249"/>
              <a:gd name="connsiteY8682" fmla="*/ 5475908 h 6286576"/>
              <a:gd name="connsiteX8683" fmla="*/ 2296694 w 6331249"/>
              <a:gd name="connsiteY8683" fmla="*/ 5479395 h 6286576"/>
              <a:gd name="connsiteX8684" fmla="*/ 2295299 w 6331249"/>
              <a:gd name="connsiteY8684" fmla="*/ 5482882 h 6286576"/>
              <a:gd name="connsiteX8685" fmla="*/ 2293904 w 6331249"/>
              <a:gd name="connsiteY8685" fmla="*/ 5486138 h 6286576"/>
              <a:gd name="connsiteX8686" fmla="*/ 2292277 w 6331249"/>
              <a:gd name="connsiteY8686" fmla="*/ 5489392 h 6286576"/>
              <a:gd name="connsiteX8687" fmla="*/ 2290650 w 6331249"/>
              <a:gd name="connsiteY8687" fmla="*/ 5492414 h 6286576"/>
              <a:gd name="connsiteX8688" fmla="*/ 2289022 w 6331249"/>
              <a:gd name="connsiteY8688" fmla="*/ 5495437 h 6286576"/>
              <a:gd name="connsiteX8689" fmla="*/ 2287395 w 6331249"/>
              <a:gd name="connsiteY8689" fmla="*/ 5498226 h 6286576"/>
              <a:gd name="connsiteX8690" fmla="*/ 2285536 w 6331249"/>
              <a:gd name="connsiteY8690" fmla="*/ 5501016 h 6286576"/>
              <a:gd name="connsiteX8691" fmla="*/ 2283676 w 6331249"/>
              <a:gd name="connsiteY8691" fmla="*/ 5503574 h 6286576"/>
              <a:gd name="connsiteX8692" fmla="*/ 2243228 w 6331249"/>
              <a:gd name="connsiteY8692" fmla="*/ 5558672 h 6286576"/>
              <a:gd name="connsiteX8693" fmla="*/ 2241368 w 6331249"/>
              <a:gd name="connsiteY8693" fmla="*/ 5560997 h 6286576"/>
              <a:gd name="connsiteX8694" fmla="*/ 2239509 w 6331249"/>
              <a:gd name="connsiteY8694" fmla="*/ 5563089 h 6286576"/>
              <a:gd name="connsiteX8695" fmla="*/ 2237882 w 6331249"/>
              <a:gd name="connsiteY8695" fmla="*/ 5564949 h 6286576"/>
              <a:gd name="connsiteX8696" fmla="*/ 2236254 w 6331249"/>
              <a:gd name="connsiteY8696" fmla="*/ 5566576 h 6286576"/>
              <a:gd name="connsiteX8697" fmla="*/ 2234627 w 6331249"/>
              <a:gd name="connsiteY8697" fmla="*/ 5567971 h 6286576"/>
              <a:gd name="connsiteX8698" fmla="*/ 2233000 w 6331249"/>
              <a:gd name="connsiteY8698" fmla="*/ 5569134 h 6286576"/>
              <a:gd name="connsiteX8699" fmla="*/ 2231605 w 6331249"/>
              <a:gd name="connsiteY8699" fmla="*/ 5569134 h 6286576"/>
              <a:gd name="connsiteX8700" fmla="*/ 2230210 w 6331249"/>
              <a:gd name="connsiteY8700" fmla="*/ 5569134 h 6286576"/>
              <a:gd name="connsiteX8701" fmla="*/ 2229048 w 6331249"/>
              <a:gd name="connsiteY8701" fmla="*/ 5569134 h 6286576"/>
              <a:gd name="connsiteX8702" fmla="*/ 2229048 w 6331249"/>
              <a:gd name="connsiteY8702" fmla="*/ 5569134 h 6286576"/>
              <a:gd name="connsiteX8703" fmla="*/ 2223004 w 6331249"/>
              <a:gd name="connsiteY8703" fmla="*/ 5569134 h 6286576"/>
              <a:gd name="connsiteX8704" fmla="*/ 2223004 w 6331249"/>
              <a:gd name="connsiteY8704" fmla="*/ 5569134 h 6286576"/>
              <a:gd name="connsiteX8705" fmla="*/ 2223004 w 6331249"/>
              <a:gd name="connsiteY8705" fmla="*/ 5569134 h 6286576"/>
              <a:gd name="connsiteX8706" fmla="*/ 2223004 w 6331249"/>
              <a:gd name="connsiteY8706" fmla="*/ 5569134 h 6286576"/>
              <a:gd name="connsiteX8707" fmla="*/ 2223004 w 6331249"/>
              <a:gd name="connsiteY8707" fmla="*/ 5569134 h 6286576"/>
              <a:gd name="connsiteX8708" fmla="*/ 2223004 w 6331249"/>
              <a:gd name="connsiteY8708" fmla="*/ 5569134 h 6286576"/>
              <a:gd name="connsiteX8709" fmla="*/ 2223004 w 6331249"/>
              <a:gd name="connsiteY8709" fmla="*/ 5567971 h 6286576"/>
              <a:gd name="connsiteX8710" fmla="*/ 2223004 w 6331249"/>
              <a:gd name="connsiteY8710" fmla="*/ 5566576 h 6286576"/>
              <a:gd name="connsiteX8711" fmla="*/ 2223004 w 6331249"/>
              <a:gd name="connsiteY8711" fmla="*/ 5564949 h 6286576"/>
              <a:gd name="connsiteX8712" fmla="*/ 2223004 w 6331249"/>
              <a:gd name="connsiteY8712" fmla="*/ 5563089 h 6286576"/>
              <a:gd name="connsiteX8713" fmla="*/ 2223004 w 6331249"/>
              <a:gd name="connsiteY8713" fmla="*/ 5560997 h 6286576"/>
              <a:gd name="connsiteX8714" fmla="*/ 2223004 w 6331249"/>
              <a:gd name="connsiteY8714" fmla="*/ 5558672 h 6286576"/>
              <a:gd name="connsiteX8715" fmla="*/ 2223004 w 6331249"/>
              <a:gd name="connsiteY8715" fmla="*/ 5556114 h 6286576"/>
              <a:gd name="connsiteX8716" fmla="*/ 2223004 w 6331249"/>
              <a:gd name="connsiteY8716" fmla="*/ 5553093 h 6286576"/>
              <a:gd name="connsiteX8717" fmla="*/ 2223004 w 6331249"/>
              <a:gd name="connsiteY8717" fmla="*/ 5553093 h 6286576"/>
              <a:gd name="connsiteX8718" fmla="*/ 2292742 w 6331249"/>
              <a:gd name="connsiteY8718" fmla="*/ 5191116 h 6286576"/>
              <a:gd name="connsiteX8719" fmla="*/ 2276470 w 6331249"/>
              <a:gd name="connsiteY8719" fmla="*/ 5124626 h 6286576"/>
              <a:gd name="connsiteX8720" fmla="*/ 2276470 w 6331249"/>
              <a:gd name="connsiteY8720" fmla="*/ 5121371 h 6286576"/>
              <a:gd name="connsiteX8721" fmla="*/ 2276470 w 6331249"/>
              <a:gd name="connsiteY8721" fmla="*/ 5118117 h 6286576"/>
              <a:gd name="connsiteX8722" fmla="*/ 2276470 w 6331249"/>
              <a:gd name="connsiteY8722" fmla="*/ 5114862 h 6286576"/>
              <a:gd name="connsiteX8723" fmla="*/ 2276470 w 6331249"/>
              <a:gd name="connsiteY8723" fmla="*/ 5111374 h 6286576"/>
              <a:gd name="connsiteX8724" fmla="*/ 2276470 w 6331249"/>
              <a:gd name="connsiteY8724" fmla="*/ 5085569 h 6286576"/>
              <a:gd name="connsiteX8725" fmla="*/ 2276470 w 6331249"/>
              <a:gd name="connsiteY8725" fmla="*/ 5081617 h 6286576"/>
              <a:gd name="connsiteX8726" fmla="*/ 2276470 w 6331249"/>
              <a:gd name="connsiteY8726" fmla="*/ 5077664 h 6286576"/>
              <a:gd name="connsiteX8727" fmla="*/ 2276470 w 6331249"/>
              <a:gd name="connsiteY8727" fmla="*/ 5073712 h 6286576"/>
              <a:gd name="connsiteX8728" fmla="*/ 2276470 w 6331249"/>
              <a:gd name="connsiteY8728" fmla="*/ 5069760 h 6286576"/>
              <a:gd name="connsiteX8729" fmla="*/ 2276470 w 6331249"/>
              <a:gd name="connsiteY8729" fmla="*/ 5065808 h 6286576"/>
              <a:gd name="connsiteX8730" fmla="*/ 2276470 w 6331249"/>
              <a:gd name="connsiteY8730" fmla="*/ 5061856 h 6286576"/>
              <a:gd name="connsiteX8731" fmla="*/ 2276470 w 6331249"/>
              <a:gd name="connsiteY8731" fmla="*/ 5057903 h 6286576"/>
              <a:gd name="connsiteX8732" fmla="*/ 2276470 w 6331249"/>
              <a:gd name="connsiteY8732" fmla="*/ 5054184 h 6286576"/>
              <a:gd name="connsiteX8733" fmla="*/ 2276470 w 6331249"/>
              <a:gd name="connsiteY8733" fmla="*/ 5050464 h 6286576"/>
              <a:gd name="connsiteX8734" fmla="*/ 2276470 w 6331249"/>
              <a:gd name="connsiteY8734" fmla="*/ 5046744 h 6286576"/>
              <a:gd name="connsiteX8735" fmla="*/ 2277632 w 6331249"/>
              <a:gd name="connsiteY8735" fmla="*/ 5043024 h 6286576"/>
              <a:gd name="connsiteX8736" fmla="*/ 2279027 w 6331249"/>
              <a:gd name="connsiteY8736" fmla="*/ 5039537 h 6286576"/>
              <a:gd name="connsiteX8737" fmla="*/ 2280422 w 6331249"/>
              <a:gd name="connsiteY8737" fmla="*/ 5036050 h 6286576"/>
              <a:gd name="connsiteX8738" fmla="*/ 2281816 w 6331249"/>
              <a:gd name="connsiteY8738" fmla="*/ 5032563 h 6286576"/>
              <a:gd name="connsiteX8739" fmla="*/ 2283211 w 6331249"/>
              <a:gd name="connsiteY8739" fmla="*/ 5029308 h 6286576"/>
              <a:gd name="connsiteX8740" fmla="*/ 2284838 w 6331249"/>
              <a:gd name="connsiteY8740" fmla="*/ 5026053 h 6286576"/>
              <a:gd name="connsiteX8741" fmla="*/ 2286466 w 6331249"/>
              <a:gd name="connsiteY8741" fmla="*/ 5023031 h 6286576"/>
              <a:gd name="connsiteX8742" fmla="*/ 2288093 w 6331249"/>
              <a:gd name="connsiteY8742" fmla="*/ 5020009 h 6286576"/>
              <a:gd name="connsiteX8743" fmla="*/ 2289720 w 6331249"/>
              <a:gd name="connsiteY8743" fmla="*/ 5017219 h 6286576"/>
              <a:gd name="connsiteX8744" fmla="*/ 2291579 w 6331249"/>
              <a:gd name="connsiteY8744" fmla="*/ 5014429 h 6286576"/>
              <a:gd name="connsiteX8745" fmla="*/ 2293439 w 6331249"/>
              <a:gd name="connsiteY8745" fmla="*/ 5011872 h 6286576"/>
              <a:gd name="connsiteX8746" fmla="*/ 2333887 w 6331249"/>
              <a:gd name="connsiteY8746" fmla="*/ 4956773 h 6286576"/>
              <a:gd name="connsiteX8747" fmla="*/ 2335747 w 6331249"/>
              <a:gd name="connsiteY8747" fmla="*/ 4954216 h 6286576"/>
              <a:gd name="connsiteX8748" fmla="*/ 2337606 w 6331249"/>
              <a:gd name="connsiteY8748" fmla="*/ 4952124 h 6286576"/>
              <a:gd name="connsiteX8749" fmla="*/ 2339234 w 6331249"/>
              <a:gd name="connsiteY8749" fmla="*/ 4950264 h 6286576"/>
              <a:gd name="connsiteX8750" fmla="*/ 2340861 w 6331249"/>
              <a:gd name="connsiteY8750" fmla="*/ 4948636 h 6286576"/>
              <a:gd name="connsiteX8751" fmla="*/ 2342488 w 6331249"/>
              <a:gd name="connsiteY8751" fmla="*/ 4947241 h 6286576"/>
              <a:gd name="connsiteX8752" fmla="*/ 2344115 w 6331249"/>
              <a:gd name="connsiteY8752" fmla="*/ 4946079 h 6286576"/>
              <a:gd name="connsiteX8753" fmla="*/ 2345510 w 6331249"/>
              <a:gd name="connsiteY8753" fmla="*/ 4946079 h 6286576"/>
              <a:gd name="connsiteX8754" fmla="*/ 2346905 w 6331249"/>
              <a:gd name="connsiteY8754" fmla="*/ 4946079 h 6286576"/>
              <a:gd name="connsiteX8755" fmla="*/ 2348067 w 6331249"/>
              <a:gd name="connsiteY8755" fmla="*/ 4946079 h 6286576"/>
              <a:gd name="connsiteX8756" fmla="*/ 2348067 w 6331249"/>
              <a:gd name="connsiteY8756" fmla="*/ 4946079 h 6286576"/>
              <a:gd name="connsiteX8757" fmla="*/ 2354111 w 6331249"/>
              <a:gd name="connsiteY8757" fmla="*/ 4946079 h 6286576"/>
              <a:gd name="connsiteX8758" fmla="*/ 2354111 w 6331249"/>
              <a:gd name="connsiteY8758" fmla="*/ 4946079 h 6286576"/>
              <a:gd name="connsiteX8759" fmla="*/ 2354111 w 6331249"/>
              <a:gd name="connsiteY8759" fmla="*/ 4946079 h 6286576"/>
              <a:gd name="connsiteX8760" fmla="*/ 2354111 w 6331249"/>
              <a:gd name="connsiteY8760" fmla="*/ 4946079 h 6286576"/>
              <a:gd name="connsiteX8761" fmla="*/ 2354111 w 6331249"/>
              <a:gd name="connsiteY8761" fmla="*/ 4946079 h 6286576"/>
              <a:gd name="connsiteX8762" fmla="*/ 2354111 w 6331249"/>
              <a:gd name="connsiteY8762" fmla="*/ 4946079 h 6286576"/>
              <a:gd name="connsiteX8763" fmla="*/ 2354111 w 6331249"/>
              <a:gd name="connsiteY8763" fmla="*/ 4947241 h 6286576"/>
              <a:gd name="connsiteX8764" fmla="*/ 2354111 w 6331249"/>
              <a:gd name="connsiteY8764" fmla="*/ 4948636 h 6286576"/>
              <a:gd name="connsiteX8765" fmla="*/ 2354111 w 6331249"/>
              <a:gd name="connsiteY8765" fmla="*/ 4950264 h 6286576"/>
              <a:gd name="connsiteX8766" fmla="*/ 2354111 w 6331249"/>
              <a:gd name="connsiteY8766" fmla="*/ 4952124 h 6286576"/>
              <a:gd name="connsiteX8767" fmla="*/ 2354111 w 6331249"/>
              <a:gd name="connsiteY8767" fmla="*/ 4954216 h 6286576"/>
              <a:gd name="connsiteX8768" fmla="*/ 2354111 w 6331249"/>
              <a:gd name="connsiteY8768" fmla="*/ 4956541 h 6286576"/>
              <a:gd name="connsiteX8769" fmla="*/ 2354111 w 6331249"/>
              <a:gd name="connsiteY8769" fmla="*/ 4959098 h 6286576"/>
              <a:gd name="connsiteX8770" fmla="*/ 2354111 w 6331249"/>
              <a:gd name="connsiteY8770" fmla="*/ 4962120 h 6286576"/>
              <a:gd name="connsiteX8771" fmla="*/ 2370383 w 6331249"/>
              <a:gd name="connsiteY8771" fmla="*/ 5028611 h 6286576"/>
              <a:gd name="connsiteX8772" fmla="*/ 2370383 w 6331249"/>
              <a:gd name="connsiteY8772" fmla="*/ 5031865 h 6286576"/>
              <a:gd name="connsiteX8773" fmla="*/ 2370383 w 6331249"/>
              <a:gd name="connsiteY8773" fmla="*/ 5035120 h 6286576"/>
              <a:gd name="connsiteX8774" fmla="*/ 2370383 w 6331249"/>
              <a:gd name="connsiteY8774" fmla="*/ 5038375 h 6286576"/>
              <a:gd name="connsiteX8775" fmla="*/ 2370383 w 6331249"/>
              <a:gd name="connsiteY8775" fmla="*/ 5041862 h 6286576"/>
              <a:gd name="connsiteX8776" fmla="*/ 2370383 w 6331249"/>
              <a:gd name="connsiteY8776" fmla="*/ 5067668 h 6286576"/>
              <a:gd name="connsiteX8777" fmla="*/ 2370383 w 6331249"/>
              <a:gd name="connsiteY8777" fmla="*/ 5071620 h 6286576"/>
              <a:gd name="connsiteX8778" fmla="*/ 2370383 w 6331249"/>
              <a:gd name="connsiteY8778" fmla="*/ 5075572 h 6286576"/>
              <a:gd name="connsiteX8779" fmla="*/ 2370383 w 6331249"/>
              <a:gd name="connsiteY8779" fmla="*/ 5079524 h 6286576"/>
              <a:gd name="connsiteX8780" fmla="*/ 2370383 w 6331249"/>
              <a:gd name="connsiteY8780" fmla="*/ 5083477 h 6286576"/>
              <a:gd name="connsiteX8781" fmla="*/ 2370383 w 6331249"/>
              <a:gd name="connsiteY8781" fmla="*/ 5087429 h 6286576"/>
              <a:gd name="connsiteX8782" fmla="*/ 2370383 w 6331249"/>
              <a:gd name="connsiteY8782" fmla="*/ 5091381 h 6286576"/>
              <a:gd name="connsiteX8783" fmla="*/ 2370383 w 6331249"/>
              <a:gd name="connsiteY8783" fmla="*/ 5095333 h 6286576"/>
              <a:gd name="connsiteX8784" fmla="*/ 2370383 w 6331249"/>
              <a:gd name="connsiteY8784" fmla="*/ 5099053 h 6286576"/>
              <a:gd name="connsiteX8785" fmla="*/ 2370383 w 6331249"/>
              <a:gd name="connsiteY8785" fmla="*/ 5102773 h 6286576"/>
              <a:gd name="connsiteX8786" fmla="*/ 2370383 w 6331249"/>
              <a:gd name="connsiteY8786" fmla="*/ 5106493 h 6286576"/>
              <a:gd name="connsiteX8787" fmla="*/ 2369221 w 6331249"/>
              <a:gd name="connsiteY8787" fmla="*/ 5110212 h 6286576"/>
              <a:gd name="connsiteX8788" fmla="*/ 2367826 w 6331249"/>
              <a:gd name="connsiteY8788" fmla="*/ 5113699 h 6286576"/>
              <a:gd name="connsiteX8789" fmla="*/ 2366431 w 6331249"/>
              <a:gd name="connsiteY8789" fmla="*/ 5117187 h 6286576"/>
              <a:gd name="connsiteX8790" fmla="*/ 2365037 w 6331249"/>
              <a:gd name="connsiteY8790" fmla="*/ 5120674 h 6286576"/>
              <a:gd name="connsiteX8791" fmla="*/ 2363642 w 6331249"/>
              <a:gd name="connsiteY8791" fmla="*/ 5123929 h 6286576"/>
              <a:gd name="connsiteX8792" fmla="*/ 2362015 w 6331249"/>
              <a:gd name="connsiteY8792" fmla="*/ 5127183 h 6286576"/>
              <a:gd name="connsiteX8793" fmla="*/ 2360387 w 6331249"/>
              <a:gd name="connsiteY8793" fmla="*/ 5130206 h 6286576"/>
              <a:gd name="connsiteX8794" fmla="*/ 2358760 w 6331249"/>
              <a:gd name="connsiteY8794" fmla="*/ 5133228 h 6286576"/>
              <a:gd name="connsiteX8795" fmla="*/ 2357133 w 6331249"/>
              <a:gd name="connsiteY8795" fmla="*/ 5136018 h 6286576"/>
              <a:gd name="connsiteX8796" fmla="*/ 2355273 w 6331249"/>
              <a:gd name="connsiteY8796" fmla="*/ 5138808 h 6286576"/>
              <a:gd name="connsiteX8797" fmla="*/ 2353414 w 6331249"/>
              <a:gd name="connsiteY8797" fmla="*/ 5141365 h 6286576"/>
              <a:gd name="connsiteX8798" fmla="*/ 2312966 w 6331249"/>
              <a:gd name="connsiteY8798" fmla="*/ 5196463 h 6286576"/>
              <a:gd name="connsiteX8799" fmla="*/ 2311106 w 6331249"/>
              <a:gd name="connsiteY8799" fmla="*/ 5199021 h 6286576"/>
              <a:gd name="connsiteX8800" fmla="*/ 2309246 w 6331249"/>
              <a:gd name="connsiteY8800" fmla="*/ 5201113 h 6286576"/>
              <a:gd name="connsiteX8801" fmla="*/ 2307619 w 6331249"/>
              <a:gd name="connsiteY8801" fmla="*/ 5202973 h 6286576"/>
              <a:gd name="connsiteX8802" fmla="*/ 2305992 w 6331249"/>
              <a:gd name="connsiteY8802" fmla="*/ 5204600 h 6286576"/>
              <a:gd name="connsiteX8803" fmla="*/ 2304365 w 6331249"/>
              <a:gd name="connsiteY8803" fmla="*/ 5205995 h 6286576"/>
              <a:gd name="connsiteX8804" fmla="*/ 2302738 w 6331249"/>
              <a:gd name="connsiteY8804" fmla="*/ 5207158 h 6286576"/>
              <a:gd name="connsiteX8805" fmla="*/ 2301343 w 6331249"/>
              <a:gd name="connsiteY8805" fmla="*/ 5207158 h 6286576"/>
              <a:gd name="connsiteX8806" fmla="*/ 2299948 w 6331249"/>
              <a:gd name="connsiteY8806" fmla="*/ 5207158 h 6286576"/>
              <a:gd name="connsiteX8807" fmla="*/ 2298786 w 6331249"/>
              <a:gd name="connsiteY8807" fmla="*/ 5207158 h 6286576"/>
              <a:gd name="connsiteX8808" fmla="*/ 2298786 w 6331249"/>
              <a:gd name="connsiteY8808" fmla="*/ 5207158 h 6286576"/>
              <a:gd name="connsiteX8809" fmla="*/ 2292742 w 6331249"/>
              <a:gd name="connsiteY8809" fmla="*/ 5207158 h 6286576"/>
              <a:gd name="connsiteX8810" fmla="*/ 2292742 w 6331249"/>
              <a:gd name="connsiteY8810" fmla="*/ 5207158 h 6286576"/>
              <a:gd name="connsiteX8811" fmla="*/ 2292742 w 6331249"/>
              <a:gd name="connsiteY8811" fmla="*/ 5207158 h 6286576"/>
              <a:gd name="connsiteX8812" fmla="*/ 2292742 w 6331249"/>
              <a:gd name="connsiteY8812" fmla="*/ 5207158 h 6286576"/>
              <a:gd name="connsiteX8813" fmla="*/ 2292742 w 6331249"/>
              <a:gd name="connsiteY8813" fmla="*/ 5207158 h 6286576"/>
              <a:gd name="connsiteX8814" fmla="*/ 2292742 w 6331249"/>
              <a:gd name="connsiteY8814" fmla="*/ 5207158 h 6286576"/>
              <a:gd name="connsiteX8815" fmla="*/ 2292742 w 6331249"/>
              <a:gd name="connsiteY8815" fmla="*/ 5205995 h 6286576"/>
              <a:gd name="connsiteX8816" fmla="*/ 2292742 w 6331249"/>
              <a:gd name="connsiteY8816" fmla="*/ 5204600 h 6286576"/>
              <a:gd name="connsiteX8817" fmla="*/ 2292742 w 6331249"/>
              <a:gd name="connsiteY8817" fmla="*/ 5202973 h 6286576"/>
              <a:gd name="connsiteX8818" fmla="*/ 2292742 w 6331249"/>
              <a:gd name="connsiteY8818" fmla="*/ 5201113 h 6286576"/>
              <a:gd name="connsiteX8819" fmla="*/ 2292742 w 6331249"/>
              <a:gd name="connsiteY8819" fmla="*/ 5199021 h 6286576"/>
              <a:gd name="connsiteX8820" fmla="*/ 2292742 w 6331249"/>
              <a:gd name="connsiteY8820" fmla="*/ 5196696 h 6286576"/>
              <a:gd name="connsiteX8821" fmla="*/ 2292742 w 6331249"/>
              <a:gd name="connsiteY8821" fmla="*/ 5194139 h 6286576"/>
              <a:gd name="connsiteX8822" fmla="*/ 2292742 w 6331249"/>
              <a:gd name="connsiteY8822" fmla="*/ 5191116 h 6286576"/>
              <a:gd name="connsiteX8823" fmla="*/ 2292742 w 6331249"/>
              <a:gd name="connsiteY8823" fmla="*/ 5191116 h 6286576"/>
              <a:gd name="connsiteX8824" fmla="*/ 2334120 w 6331249"/>
              <a:gd name="connsiteY8824" fmla="*/ 4845181 h 6286576"/>
              <a:gd name="connsiteX8825" fmla="*/ 2317847 w 6331249"/>
              <a:gd name="connsiteY8825" fmla="*/ 4778691 h 6286576"/>
              <a:gd name="connsiteX8826" fmla="*/ 2317847 w 6331249"/>
              <a:gd name="connsiteY8826" fmla="*/ 4775436 h 6286576"/>
              <a:gd name="connsiteX8827" fmla="*/ 2317847 w 6331249"/>
              <a:gd name="connsiteY8827" fmla="*/ 4772182 h 6286576"/>
              <a:gd name="connsiteX8828" fmla="*/ 2317847 w 6331249"/>
              <a:gd name="connsiteY8828" fmla="*/ 4768927 h 6286576"/>
              <a:gd name="connsiteX8829" fmla="*/ 2317847 w 6331249"/>
              <a:gd name="connsiteY8829" fmla="*/ 4765440 h 6286576"/>
              <a:gd name="connsiteX8830" fmla="*/ 2317847 w 6331249"/>
              <a:gd name="connsiteY8830" fmla="*/ 4739634 h 6286576"/>
              <a:gd name="connsiteX8831" fmla="*/ 2317847 w 6331249"/>
              <a:gd name="connsiteY8831" fmla="*/ 4735682 h 6286576"/>
              <a:gd name="connsiteX8832" fmla="*/ 2317847 w 6331249"/>
              <a:gd name="connsiteY8832" fmla="*/ 4731729 h 6286576"/>
              <a:gd name="connsiteX8833" fmla="*/ 2317847 w 6331249"/>
              <a:gd name="connsiteY8833" fmla="*/ 4727777 h 6286576"/>
              <a:gd name="connsiteX8834" fmla="*/ 2317847 w 6331249"/>
              <a:gd name="connsiteY8834" fmla="*/ 4723825 h 6286576"/>
              <a:gd name="connsiteX8835" fmla="*/ 2317847 w 6331249"/>
              <a:gd name="connsiteY8835" fmla="*/ 4719873 h 6286576"/>
              <a:gd name="connsiteX8836" fmla="*/ 2317847 w 6331249"/>
              <a:gd name="connsiteY8836" fmla="*/ 4715921 h 6286576"/>
              <a:gd name="connsiteX8837" fmla="*/ 2317847 w 6331249"/>
              <a:gd name="connsiteY8837" fmla="*/ 4711969 h 6286576"/>
              <a:gd name="connsiteX8838" fmla="*/ 2317847 w 6331249"/>
              <a:gd name="connsiteY8838" fmla="*/ 4708249 h 6286576"/>
              <a:gd name="connsiteX8839" fmla="*/ 2317847 w 6331249"/>
              <a:gd name="connsiteY8839" fmla="*/ 4704529 h 6286576"/>
              <a:gd name="connsiteX8840" fmla="*/ 2317847 w 6331249"/>
              <a:gd name="connsiteY8840" fmla="*/ 4700809 h 6286576"/>
              <a:gd name="connsiteX8841" fmla="*/ 2319010 w 6331249"/>
              <a:gd name="connsiteY8841" fmla="*/ 4697090 h 6286576"/>
              <a:gd name="connsiteX8842" fmla="*/ 2320405 w 6331249"/>
              <a:gd name="connsiteY8842" fmla="*/ 4693602 h 6286576"/>
              <a:gd name="connsiteX8843" fmla="*/ 2321799 w 6331249"/>
              <a:gd name="connsiteY8843" fmla="*/ 4690115 h 6286576"/>
              <a:gd name="connsiteX8844" fmla="*/ 2323194 w 6331249"/>
              <a:gd name="connsiteY8844" fmla="*/ 4686628 h 6286576"/>
              <a:gd name="connsiteX8845" fmla="*/ 2324589 w 6331249"/>
              <a:gd name="connsiteY8845" fmla="*/ 4683373 h 6286576"/>
              <a:gd name="connsiteX8846" fmla="*/ 2326216 w 6331249"/>
              <a:gd name="connsiteY8846" fmla="*/ 4680118 h 6286576"/>
              <a:gd name="connsiteX8847" fmla="*/ 2327843 w 6331249"/>
              <a:gd name="connsiteY8847" fmla="*/ 4677096 h 6286576"/>
              <a:gd name="connsiteX8848" fmla="*/ 2329470 w 6331249"/>
              <a:gd name="connsiteY8848" fmla="*/ 4674074 h 6286576"/>
              <a:gd name="connsiteX8849" fmla="*/ 2331098 w 6331249"/>
              <a:gd name="connsiteY8849" fmla="*/ 4671284 h 6286576"/>
              <a:gd name="connsiteX8850" fmla="*/ 2332957 w 6331249"/>
              <a:gd name="connsiteY8850" fmla="*/ 4668494 h 6286576"/>
              <a:gd name="connsiteX8851" fmla="*/ 2334817 w 6331249"/>
              <a:gd name="connsiteY8851" fmla="*/ 4665937 h 6286576"/>
              <a:gd name="connsiteX8852" fmla="*/ 2375265 w 6331249"/>
              <a:gd name="connsiteY8852" fmla="*/ 4610838 h 6286576"/>
              <a:gd name="connsiteX8853" fmla="*/ 2377125 w 6331249"/>
              <a:gd name="connsiteY8853" fmla="*/ 4608514 h 6286576"/>
              <a:gd name="connsiteX8854" fmla="*/ 2378984 w 6331249"/>
              <a:gd name="connsiteY8854" fmla="*/ 4606421 h 6286576"/>
              <a:gd name="connsiteX8855" fmla="*/ 2380611 w 6331249"/>
              <a:gd name="connsiteY8855" fmla="*/ 4604561 h 6286576"/>
              <a:gd name="connsiteX8856" fmla="*/ 2382239 w 6331249"/>
              <a:gd name="connsiteY8856" fmla="*/ 4602934 h 6286576"/>
              <a:gd name="connsiteX8857" fmla="*/ 2383866 w 6331249"/>
              <a:gd name="connsiteY8857" fmla="*/ 4601539 h 6286576"/>
              <a:gd name="connsiteX8858" fmla="*/ 2385493 w 6331249"/>
              <a:gd name="connsiteY8858" fmla="*/ 4600377 h 6286576"/>
              <a:gd name="connsiteX8859" fmla="*/ 2386888 w 6331249"/>
              <a:gd name="connsiteY8859" fmla="*/ 4600377 h 6286576"/>
              <a:gd name="connsiteX8860" fmla="*/ 2388282 w 6331249"/>
              <a:gd name="connsiteY8860" fmla="*/ 4600377 h 6286576"/>
              <a:gd name="connsiteX8861" fmla="*/ 2389445 w 6331249"/>
              <a:gd name="connsiteY8861" fmla="*/ 4600377 h 6286576"/>
              <a:gd name="connsiteX8862" fmla="*/ 2389445 w 6331249"/>
              <a:gd name="connsiteY8862" fmla="*/ 4600377 h 6286576"/>
              <a:gd name="connsiteX8863" fmla="*/ 2395489 w 6331249"/>
              <a:gd name="connsiteY8863" fmla="*/ 4600377 h 6286576"/>
              <a:gd name="connsiteX8864" fmla="*/ 2395489 w 6331249"/>
              <a:gd name="connsiteY8864" fmla="*/ 4600377 h 6286576"/>
              <a:gd name="connsiteX8865" fmla="*/ 2395489 w 6331249"/>
              <a:gd name="connsiteY8865" fmla="*/ 4600377 h 6286576"/>
              <a:gd name="connsiteX8866" fmla="*/ 2395489 w 6331249"/>
              <a:gd name="connsiteY8866" fmla="*/ 4600377 h 6286576"/>
              <a:gd name="connsiteX8867" fmla="*/ 2395489 w 6331249"/>
              <a:gd name="connsiteY8867" fmla="*/ 4600377 h 6286576"/>
              <a:gd name="connsiteX8868" fmla="*/ 2395489 w 6331249"/>
              <a:gd name="connsiteY8868" fmla="*/ 4600377 h 6286576"/>
              <a:gd name="connsiteX8869" fmla="*/ 2395489 w 6331249"/>
              <a:gd name="connsiteY8869" fmla="*/ 4601539 h 6286576"/>
              <a:gd name="connsiteX8870" fmla="*/ 2395489 w 6331249"/>
              <a:gd name="connsiteY8870" fmla="*/ 4602934 h 6286576"/>
              <a:gd name="connsiteX8871" fmla="*/ 2395489 w 6331249"/>
              <a:gd name="connsiteY8871" fmla="*/ 4604561 h 6286576"/>
              <a:gd name="connsiteX8872" fmla="*/ 2395489 w 6331249"/>
              <a:gd name="connsiteY8872" fmla="*/ 4606421 h 6286576"/>
              <a:gd name="connsiteX8873" fmla="*/ 2395489 w 6331249"/>
              <a:gd name="connsiteY8873" fmla="*/ 4608514 h 6286576"/>
              <a:gd name="connsiteX8874" fmla="*/ 2395489 w 6331249"/>
              <a:gd name="connsiteY8874" fmla="*/ 4610838 h 6286576"/>
              <a:gd name="connsiteX8875" fmla="*/ 2395489 w 6331249"/>
              <a:gd name="connsiteY8875" fmla="*/ 4613396 h 6286576"/>
              <a:gd name="connsiteX8876" fmla="*/ 2395489 w 6331249"/>
              <a:gd name="connsiteY8876" fmla="*/ 4616418 h 6286576"/>
              <a:gd name="connsiteX8877" fmla="*/ 2411761 w 6331249"/>
              <a:gd name="connsiteY8877" fmla="*/ 4682908 h 6286576"/>
              <a:gd name="connsiteX8878" fmla="*/ 2411761 w 6331249"/>
              <a:gd name="connsiteY8878" fmla="*/ 4686163 h 6286576"/>
              <a:gd name="connsiteX8879" fmla="*/ 2411761 w 6331249"/>
              <a:gd name="connsiteY8879" fmla="*/ 4689418 h 6286576"/>
              <a:gd name="connsiteX8880" fmla="*/ 2411761 w 6331249"/>
              <a:gd name="connsiteY8880" fmla="*/ 4692672 h 6286576"/>
              <a:gd name="connsiteX8881" fmla="*/ 2411761 w 6331249"/>
              <a:gd name="connsiteY8881" fmla="*/ 4696160 h 6286576"/>
              <a:gd name="connsiteX8882" fmla="*/ 2411761 w 6331249"/>
              <a:gd name="connsiteY8882" fmla="*/ 4721965 h 6286576"/>
              <a:gd name="connsiteX8883" fmla="*/ 2411761 w 6331249"/>
              <a:gd name="connsiteY8883" fmla="*/ 4725917 h 6286576"/>
              <a:gd name="connsiteX8884" fmla="*/ 2411761 w 6331249"/>
              <a:gd name="connsiteY8884" fmla="*/ 4729870 h 6286576"/>
              <a:gd name="connsiteX8885" fmla="*/ 2411761 w 6331249"/>
              <a:gd name="connsiteY8885" fmla="*/ 4733822 h 6286576"/>
              <a:gd name="connsiteX8886" fmla="*/ 2411761 w 6331249"/>
              <a:gd name="connsiteY8886" fmla="*/ 4737774 h 6286576"/>
              <a:gd name="connsiteX8887" fmla="*/ 2411761 w 6331249"/>
              <a:gd name="connsiteY8887" fmla="*/ 4741726 h 6286576"/>
              <a:gd name="connsiteX8888" fmla="*/ 2411761 w 6331249"/>
              <a:gd name="connsiteY8888" fmla="*/ 4745679 h 6286576"/>
              <a:gd name="connsiteX8889" fmla="*/ 2411761 w 6331249"/>
              <a:gd name="connsiteY8889" fmla="*/ 4749631 h 6286576"/>
              <a:gd name="connsiteX8890" fmla="*/ 2411761 w 6331249"/>
              <a:gd name="connsiteY8890" fmla="*/ 4753351 h 6286576"/>
              <a:gd name="connsiteX8891" fmla="*/ 2411761 w 6331249"/>
              <a:gd name="connsiteY8891" fmla="*/ 4757070 h 6286576"/>
              <a:gd name="connsiteX8892" fmla="*/ 2411761 w 6331249"/>
              <a:gd name="connsiteY8892" fmla="*/ 4760790 h 6286576"/>
              <a:gd name="connsiteX8893" fmla="*/ 2410599 w 6331249"/>
              <a:gd name="connsiteY8893" fmla="*/ 4764510 h 6286576"/>
              <a:gd name="connsiteX8894" fmla="*/ 2409204 w 6331249"/>
              <a:gd name="connsiteY8894" fmla="*/ 4767997 h 6286576"/>
              <a:gd name="connsiteX8895" fmla="*/ 2407809 w 6331249"/>
              <a:gd name="connsiteY8895" fmla="*/ 4771484 h 6286576"/>
              <a:gd name="connsiteX8896" fmla="*/ 2406414 w 6331249"/>
              <a:gd name="connsiteY8896" fmla="*/ 4774971 h 6286576"/>
              <a:gd name="connsiteX8897" fmla="*/ 2405020 w 6331249"/>
              <a:gd name="connsiteY8897" fmla="*/ 4778226 h 6286576"/>
              <a:gd name="connsiteX8898" fmla="*/ 2403392 w 6331249"/>
              <a:gd name="connsiteY8898" fmla="*/ 4781481 h 6286576"/>
              <a:gd name="connsiteX8899" fmla="*/ 2401765 w 6331249"/>
              <a:gd name="connsiteY8899" fmla="*/ 4784503 h 6286576"/>
              <a:gd name="connsiteX8900" fmla="*/ 2400138 w 6331249"/>
              <a:gd name="connsiteY8900" fmla="*/ 4787526 h 6286576"/>
              <a:gd name="connsiteX8901" fmla="*/ 2398511 w 6331249"/>
              <a:gd name="connsiteY8901" fmla="*/ 4790315 h 6286576"/>
              <a:gd name="connsiteX8902" fmla="*/ 2396651 w 6331249"/>
              <a:gd name="connsiteY8902" fmla="*/ 4793105 h 6286576"/>
              <a:gd name="connsiteX8903" fmla="*/ 2394791 w 6331249"/>
              <a:gd name="connsiteY8903" fmla="*/ 4795662 h 6286576"/>
              <a:gd name="connsiteX8904" fmla="*/ 2354343 w 6331249"/>
              <a:gd name="connsiteY8904" fmla="*/ 4850761 h 6286576"/>
              <a:gd name="connsiteX8905" fmla="*/ 2352484 w 6331249"/>
              <a:gd name="connsiteY8905" fmla="*/ 4853318 h 6286576"/>
              <a:gd name="connsiteX8906" fmla="*/ 2350624 w 6331249"/>
              <a:gd name="connsiteY8906" fmla="*/ 4855411 h 6286576"/>
              <a:gd name="connsiteX8907" fmla="*/ 2348997 w 6331249"/>
              <a:gd name="connsiteY8907" fmla="*/ 4857271 h 6286576"/>
              <a:gd name="connsiteX8908" fmla="*/ 2347370 w 6331249"/>
              <a:gd name="connsiteY8908" fmla="*/ 4858898 h 6286576"/>
              <a:gd name="connsiteX8909" fmla="*/ 2345742 w 6331249"/>
              <a:gd name="connsiteY8909" fmla="*/ 4860293 h 6286576"/>
              <a:gd name="connsiteX8910" fmla="*/ 2344115 w 6331249"/>
              <a:gd name="connsiteY8910" fmla="*/ 4861455 h 6286576"/>
              <a:gd name="connsiteX8911" fmla="*/ 2342721 w 6331249"/>
              <a:gd name="connsiteY8911" fmla="*/ 4861455 h 6286576"/>
              <a:gd name="connsiteX8912" fmla="*/ 2341326 w 6331249"/>
              <a:gd name="connsiteY8912" fmla="*/ 4861455 h 6286576"/>
              <a:gd name="connsiteX8913" fmla="*/ 2340163 w 6331249"/>
              <a:gd name="connsiteY8913" fmla="*/ 4861455 h 6286576"/>
              <a:gd name="connsiteX8914" fmla="*/ 2340163 w 6331249"/>
              <a:gd name="connsiteY8914" fmla="*/ 4861455 h 6286576"/>
              <a:gd name="connsiteX8915" fmla="*/ 2345045 w 6331249"/>
              <a:gd name="connsiteY8915" fmla="*/ 4861455 h 6286576"/>
              <a:gd name="connsiteX8916" fmla="*/ 2345045 w 6331249"/>
              <a:gd name="connsiteY8916" fmla="*/ 4861455 h 6286576"/>
              <a:gd name="connsiteX8917" fmla="*/ 2345045 w 6331249"/>
              <a:gd name="connsiteY8917" fmla="*/ 4861455 h 6286576"/>
              <a:gd name="connsiteX8918" fmla="*/ 2345045 w 6331249"/>
              <a:gd name="connsiteY8918" fmla="*/ 4861455 h 6286576"/>
              <a:gd name="connsiteX8919" fmla="*/ 2345045 w 6331249"/>
              <a:gd name="connsiteY8919" fmla="*/ 4861455 h 6286576"/>
              <a:gd name="connsiteX8920" fmla="*/ 2345045 w 6331249"/>
              <a:gd name="connsiteY8920" fmla="*/ 4861455 h 6286576"/>
              <a:gd name="connsiteX8921" fmla="*/ 2345045 w 6331249"/>
              <a:gd name="connsiteY8921" fmla="*/ 4860293 h 6286576"/>
              <a:gd name="connsiteX8922" fmla="*/ 2345045 w 6331249"/>
              <a:gd name="connsiteY8922" fmla="*/ 4858898 h 6286576"/>
              <a:gd name="connsiteX8923" fmla="*/ 2345045 w 6331249"/>
              <a:gd name="connsiteY8923" fmla="*/ 4857271 h 6286576"/>
              <a:gd name="connsiteX8924" fmla="*/ 2345045 w 6331249"/>
              <a:gd name="connsiteY8924" fmla="*/ 4855411 h 6286576"/>
              <a:gd name="connsiteX8925" fmla="*/ 2345045 w 6331249"/>
              <a:gd name="connsiteY8925" fmla="*/ 4853318 h 6286576"/>
              <a:gd name="connsiteX8926" fmla="*/ 2345045 w 6331249"/>
              <a:gd name="connsiteY8926" fmla="*/ 4850993 h 6286576"/>
              <a:gd name="connsiteX8927" fmla="*/ 2345045 w 6331249"/>
              <a:gd name="connsiteY8927" fmla="*/ 4848436 h 6286576"/>
              <a:gd name="connsiteX8928" fmla="*/ 2345045 w 6331249"/>
              <a:gd name="connsiteY8928" fmla="*/ 4845414 h 6286576"/>
              <a:gd name="connsiteX8929" fmla="*/ 2345045 w 6331249"/>
              <a:gd name="connsiteY8929" fmla="*/ 4845414 h 6286576"/>
              <a:gd name="connsiteX8930" fmla="*/ 2391537 w 6331249"/>
              <a:gd name="connsiteY8930" fmla="*/ 4496457 h 6286576"/>
              <a:gd name="connsiteX8931" fmla="*/ 2375265 w 6331249"/>
              <a:gd name="connsiteY8931" fmla="*/ 4429966 h 6286576"/>
              <a:gd name="connsiteX8932" fmla="*/ 2375265 w 6331249"/>
              <a:gd name="connsiteY8932" fmla="*/ 4426712 h 6286576"/>
              <a:gd name="connsiteX8933" fmla="*/ 2375265 w 6331249"/>
              <a:gd name="connsiteY8933" fmla="*/ 4423457 h 6286576"/>
              <a:gd name="connsiteX8934" fmla="*/ 2375265 w 6331249"/>
              <a:gd name="connsiteY8934" fmla="*/ 4420202 h 6286576"/>
              <a:gd name="connsiteX8935" fmla="*/ 2375265 w 6331249"/>
              <a:gd name="connsiteY8935" fmla="*/ 4416715 h 6286576"/>
              <a:gd name="connsiteX8936" fmla="*/ 2375265 w 6331249"/>
              <a:gd name="connsiteY8936" fmla="*/ 4390909 h 6286576"/>
              <a:gd name="connsiteX8937" fmla="*/ 2375265 w 6331249"/>
              <a:gd name="connsiteY8937" fmla="*/ 4386957 h 6286576"/>
              <a:gd name="connsiteX8938" fmla="*/ 2375265 w 6331249"/>
              <a:gd name="connsiteY8938" fmla="*/ 4383005 h 6286576"/>
              <a:gd name="connsiteX8939" fmla="*/ 2375265 w 6331249"/>
              <a:gd name="connsiteY8939" fmla="*/ 4379053 h 6286576"/>
              <a:gd name="connsiteX8940" fmla="*/ 2375265 w 6331249"/>
              <a:gd name="connsiteY8940" fmla="*/ 4375100 h 6286576"/>
              <a:gd name="connsiteX8941" fmla="*/ 2375265 w 6331249"/>
              <a:gd name="connsiteY8941" fmla="*/ 4371148 h 6286576"/>
              <a:gd name="connsiteX8942" fmla="*/ 2375265 w 6331249"/>
              <a:gd name="connsiteY8942" fmla="*/ 4367196 h 6286576"/>
              <a:gd name="connsiteX8943" fmla="*/ 2375265 w 6331249"/>
              <a:gd name="connsiteY8943" fmla="*/ 4363244 h 6286576"/>
              <a:gd name="connsiteX8944" fmla="*/ 2375265 w 6331249"/>
              <a:gd name="connsiteY8944" fmla="*/ 4359524 h 6286576"/>
              <a:gd name="connsiteX8945" fmla="*/ 2375265 w 6331249"/>
              <a:gd name="connsiteY8945" fmla="*/ 4355804 h 6286576"/>
              <a:gd name="connsiteX8946" fmla="*/ 2375265 w 6331249"/>
              <a:gd name="connsiteY8946" fmla="*/ 4352084 h 6286576"/>
              <a:gd name="connsiteX8947" fmla="*/ 2376427 w 6331249"/>
              <a:gd name="connsiteY8947" fmla="*/ 4348365 h 6286576"/>
              <a:gd name="connsiteX8948" fmla="*/ 2377822 w 6331249"/>
              <a:gd name="connsiteY8948" fmla="*/ 4344878 h 6286576"/>
              <a:gd name="connsiteX8949" fmla="*/ 2379217 w 6331249"/>
              <a:gd name="connsiteY8949" fmla="*/ 4341390 h 6286576"/>
              <a:gd name="connsiteX8950" fmla="*/ 2380611 w 6331249"/>
              <a:gd name="connsiteY8950" fmla="*/ 4337903 h 6286576"/>
              <a:gd name="connsiteX8951" fmla="*/ 2382006 w 6331249"/>
              <a:gd name="connsiteY8951" fmla="*/ 4334648 h 6286576"/>
              <a:gd name="connsiteX8952" fmla="*/ 2383633 w 6331249"/>
              <a:gd name="connsiteY8952" fmla="*/ 4331393 h 6286576"/>
              <a:gd name="connsiteX8953" fmla="*/ 2385260 w 6331249"/>
              <a:gd name="connsiteY8953" fmla="*/ 4328371 h 6286576"/>
              <a:gd name="connsiteX8954" fmla="*/ 2386888 w 6331249"/>
              <a:gd name="connsiteY8954" fmla="*/ 4325349 h 6286576"/>
              <a:gd name="connsiteX8955" fmla="*/ 2388515 w 6331249"/>
              <a:gd name="connsiteY8955" fmla="*/ 4322559 h 6286576"/>
              <a:gd name="connsiteX8956" fmla="*/ 2390375 w 6331249"/>
              <a:gd name="connsiteY8956" fmla="*/ 4319769 h 6286576"/>
              <a:gd name="connsiteX8957" fmla="*/ 2392234 w 6331249"/>
              <a:gd name="connsiteY8957" fmla="*/ 4317212 h 6286576"/>
              <a:gd name="connsiteX8958" fmla="*/ 2432682 w 6331249"/>
              <a:gd name="connsiteY8958" fmla="*/ 4262114 h 6286576"/>
              <a:gd name="connsiteX8959" fmla="*/ 2434542 w 6331249"/>
              <a:gd name="connsiteY8959" fmla="*/ 4259556 h 6286576"/>
              <a:gd name="connsiteX8960" fmla="*/ 2436401 w 6331249"/>
              <a:gd name="connsiteY8960" fmla="*/ 4257464 h 6286576"/>
              <a:gd name="connsiteX8961" fmla="*/ 2438029 w 6331249"/>
              <a:gd name="connsiteY8961" fmla="*/ 4255604 h 6286576"/>
              <a:gd name="connsiteX8962" fmla="*/ 2439656 w 6331249"/>
              <a:gd name="connsiteY8962" fmla="*/ 4253977 h 6286576"/>
              <a:gd name="connsiteX8963" fmla="*/ 2441283 w 6331249"/>
              <a:gd name="connsiteY8963" fmla="*/ 4252582 h 6286576"/>
              <a:gd name="connsiteX8964" fmla="*/ 2442910 w 6331249"/>
              <a:gd name="connsiteY8964" fmla="*/ 4251420 h 6286576"/>
              <a:gd name="connsiteX8965" fmla="*/ 2444305 w 6331249"/>
              <a:gd name="connsiteY8965" fmla="*/ 4251420 h 6286576"/>
              <a:gd name="connsiteX8966" fmla="*/ 2445700 w 6331249"/>
              <a:gd name="connsiteY8966" fmla="*/ 4251420 h 6286576"/>
              <a:gd name="connsiteX8967" fmla="*/ 2446862 w 6331249"/>
              <a:gd name="connsiteY8967" fmla="*/ 4251420 h 6286576"/>
              <a:gd name="connsiteX8968" fmla="*/ 2446862 w 6331249"/>
              <a:gd name="connsiteY8968" fmla="*/ 4251420 h 6286576"/>
              <a:gd name="connsiteX8969" fmla="*/ 2461275 w 6331249"/>
              <a:gd name="connsiteY8969" fmla="*/ 4251420 h 6286576"/>
              <a:gd name="connsiteX8970" fmla="*/ 2461275 w 6331249"/>
              <a:gd name="connsiteY8970" fmla="*/ 4251420 h 6286576"/>
              <a:gd name="connsiteX8971" fmla="*/ 2461275 w 6331249"/>
              <a:gd name="connsiteY8971" fmla="*/ 4251420 h 6286576"/>
              <a:gd name="connsiteX8972" fmla="*/ 2461275 w 6331249"/>
              <a:gd name="connsiteY8972" fmla="*/ 4251420 h 6286576"/>
              <a:gd name="connsiteX8973" fmla="*/ 2461275 w 6331249"/>
              <a:gd name="connsiteY8973" fmla="*/ 4251420 h 6286576"/>
              <a:gd name="connsiteX8974" fmla="*/ 2461275 w 6331249"/>
              <a:gd name="connsiteY8974" fmla="*/ 4251420 h 6286576"/>
              <a:gd name="connsiteX8975" fmla="*/ 2461275 w 6331249"/>
              <a:gd name="connsiteY8975" fmla="*/ 4252582 h 6286576"/>
              <a:gd name="connsiteX8976" fmla="*/ 2461275 w 6331249"/>
              <a:gd name="connsiteY8976" fmla="*/ 4253977 h 6286576"/>
              <a:gd name="connsiteX8977" fmla="*/ 2461275 w 6331249"/>
              <a:gd name="connsiteY8977" fmla="*/ 4255604 h 6286576"/>
              <a:gd name="connsiteX8978" fmla="*/ 2461275 w 6331249"/>
              <a:gd name="connsiteY8978" fmla="*/ 4257464 h 6286576"/>
              <a:gd name="connsiteX8979" fmla="*/ 2461275 w 6331249"/>
              <a:gd name="connsiteY8979" fmla="*/ 4259556 h 6286576"/>
              <a:gd name="connsiteX8980" fmla="*/ 2461275 w 6331249"/>
              <a:gd name="connsiteY8980" fmla="*/ 4261881 h 6286576"/>
              <a:gd name="connsiteX8981" fmla="*/ 2461275 w 6331249"/>
              <a:gd name="connsiteY8981" fmla="*/ 4264439 h 6286576"/>
              <a:gd name="connsiteX8982" fmla="*/ 2461275 w 6331249"/>
              <a:gd name="connsiteY8982" fmla="*/ 4267461 h 6286576"/>
              <a:gd name="connsiteX8983" fmla="*/ 2477547 w 6331249"/>
              <a:gd name="connsiteY8983" fmla="*/ 4333951 h 6286576"/>
              <a:gd name="connsiteX8984" fmla="*/ 2477547 w 6331249"/>
              <a:gd name="connsiteY8984" fmla="*/ 4337206 h 6286576"/>
              <a:gd name="connsiteX8985" fmla="*/ 2477547 w 6331249"/>
              <a:gd name="connsiteY8985" fmla="*/ 4340460 h 6286576"/>
              <a:gd name="connsiteX8986" fmla="*/ 2477547 w 6331249"/>
              <a:gd name="connsiteY8986" fmla="*/ 4343715 h 6286576"/>
              <a:gd name="connsiteX8987" fmla="*/ 2477547 w 6331249"/>
              <a:gd name="connsiteY8987" fmla="*/ 4347202 h 6286576"/>
              <a:gd name="connsiteX8988" fmla="*/ 2477547 w 6331249"/>
              <a:gd name="connsiteY8988" fmla="*/ 4373008 h 6286576"/>
              <a:gd name="connsiteX8989" fmla="*/ 2477547 w 6331249"/>
              <a:gd name="connsiteY8989" fmla="*/ 4376960 h 6286576"/>
              <a:gd name="connsiteX8990" fmla="*/ 2477547 w 6331249"/>
              <a:gd name="connsiteY8990" fmla="*/ 4380912 h 6286576"/>
              <a:gd name="connsiteX8991" fmla="*/ 2477547 w 6331249"/>
              <a:gd name="connsiteY8991" fmla="*/ 4384865 h 6286576"/>
              <a:gd name="connsiteX8992" fmla="*/ 2477547 w 6331249"/>
              <a:gd name="connsiteY8992" fmla="*/ 4388817 h 6286576"/>
              <a:gd name="connsiteX8993" fmla="*/ 2477547 w 6331249"/>
              <a:gd name="connsiteY8993" fmla="*/ 4392769 h 6286576"/>
              <a:gd name="connsiteX8994" fmla="*/ 2477547 w 6331249"/>
              <a:gd name="connsiteY8994" fmla="*/ 4396722 h 6286576"/>
              <a:gd name="connsiteX8995" fmla="*/ 2477547 w 6331249"/>
              <a:gd name="connsiteY8995" fmla="*/ 4400674 h 6286576"/>
              <a:gd name="connsiteX8996" fmla="*/ 2477547 w 6331249"/>
              <a:gd name="connsiteY8996" fmla="*/ 4404626 h 6286576"/>
              <a:gd name="connsiteX8997" fmla="*/ 2477547 w 6331249"/>
              <a:gd name="connsiteY8997" fmla="*/ 4408346 h 6286576"/>
              <a:gd name="connsiteX8998" fmla="*/ 2477547 w 6331249"/>
              <a:gd name="connsiteY8998" fmla="*/ 4412065 h 6286576"/>
              <a:gd name="connsiteX8999" fmla="*/ 2476384 w 6331249"/>
              <a:gd name="connsiteY8999" fmla="*/ 4415785 h 6286576"/>
              <a:gd name="connsiteX9000" fmla="*/ 2474990 w 6331249"/>
              <a:gd name="connsiteY9000" fmla="*/ 4419272 h 6286576"/>
              <a:gd name="connsiteX9001" fmla="*/ 2473595 w 6331249"/>
              <a:gd name="connsiteY9001" fmla="*/ 4422760 h 6286576"/>
              <a:gd name="connsiteX9002" fmla="*/ 2472200 w 6331249"/>
              <a:gd name="connsiteY9002" fmla="*/ 4426247 h 6286576"/>
              <a:gd name="connsiteX9003" fmla="*/ 2470805 w 6331249"/>
              <a:gd name="connsiteY9003" fmla="*/ 4429501 h 6286576"/>
              <a:gd name="connsiteX9004" fmla="*/ 2469178 w 6331249"/>
              <a:gd name="connsiteY9004" fmla="*/ 4432756 h 6286576"/>
              <a:gd name="connsiteX9005" fmla="*/ 2467551 w 6331249"/>
              <a:gd name="connsiteY9005" fmla="*/ 4435779 h 6286576"/>
              <a:gd name="connsiteX9006" fmla="*/ 2465924 w 6331249"/>
              <a:gd name="connsiteY9006" fmla="*/ 4438801 h 6286576"/>
              <a:gd name="connsiteX9007" fmla="*/ 2464297 w 6331249"/>
              <a:gd name="connsiteY9007" fmla="*/ 4441591 h 6286576"/>
              <a:gd name="connsiteX9008" fmla="*/ 2462437 w 6331249"/>
              <a:gd name="connsiteY9008" fmla="*/ 4444380 h 6286576"/>
              <a:gd name="connsiteX9009" fmla="*/ 2460577 w 6331249"/>
              <a:gd name="connsiteY9009" fmla="*/ 4446938 h 6286576"/>
              <a:gd name="connsiteX9010" fmla="*/ 2420129 w 6331249"/>
              <a:gd name="connsiteY9010" fmla="*/ 4502036 h 6286576"/>
              <a:gd name="connsiteX9011" fmla="*/ 2418270 w 6331249"/>
              <a:gd name="connsiteY9011" fmla="*/ 4504361 h 6286576"/>
              <a:gd name="connsiteX9012" fmla="*/ 2416410 w 6331249"/>
              <a:gd name="connsiteY9012" fmla="*/ 4506453 h 6286576"/>
              <a:gd name="connsiteX9013" fmla="*/ 2414783 w 6331249"/>
              <a:gd name="connsiteY9013" fmla="*/ 4508313 h 6286576"/>
              <a:gd name="connsiteX9014" fmla="*/ 2413155 w 6331249"/>
              <a:gd name="connsiteY9014" fmla="*/ 4509941 h 6286576"/>
              <a:gd name="connsiteX9015" fmla="*/ 2411528 w 6331249"/>
              <a:gd name="connsiteY9015" fmla="*/ 4511336 h 6286576"/>
              <a:gd name="connsiteX9016" fmla="*/ 2409901 w 6331249"/>
              <a:gd name="connsiteY9016" fmla="*/ 4512498 h 6286576"/>
              <a:gd name="connsiteX9017" fmla="*/ 2408506 w 6331249"/>
              <a:gd name="connsiteY9017" fmla="*/ 4512498 h 6286576"/>
              <a:gd name="connsiteX9018" fmla="*/ 2407112 w 6331249"/>
              <a:gd name="connsiteY9018" fmla="*/ 4512498 h 6286576"/>
              <a:gd name="connsiteX9019" fmla="*/ 2405949 w 6331249"/>
              <a:gd name="connsiteY9019" fmla="*/ 4512498 h 6286576"/>
              <a:gd name="connsiteX9020" fmla="*/ 2405949 w 6331249"/>
              <a:gd name="connsiteY9020" fmla="*/ 4512498 h 6286576"/>
              <a:gd name="connsiteX9021" fmla="*/ 2399905 w 6331249"/>
              <a:gd name="connsiteY9021" fmla="*/ 4512498 h 6286576"/>
              <a:gd name="connsiteX9022" fmla="*/ 2399905 w 6331249"/>
              <a:gd name="connsiteY9022" fmla="*/ 4512498 h 6286576"/>
              <a:gd name="connsiteX9023" fmla="*/ 2399905 w 6331249"/>
              <a:gd name="connsiteY9023" fmla="*/ 4512498 h 6286576"/>
              <a:gd name="connsiteX9024" fmla="*/ 2399905 w 6331249"/>
              <a:gd name="connsiteY9024" fmla="*/ 4512498 h 6286576"/>
              <a:gd name="connsiteX9025" fmla="*/ 2399905 w 6331249"/>
              <a:gd name="connsiteY9025" fmla="*/ 4512498 h 6286576"/>
              <a:gd name="connsiteX9026" fmla="*/ 2399905 w 6331249"/>
              <a:gd name="connsiteY9026" fmla="*/ 4512498 h 6286576"/>
              <a:gd name="connsiteX9027" fmla="*/ 2399905 w 6331249"/>
              <a:gd name="connsiteY9027" fmla="*/ 4511336 h 6286576"/>
              <a:gd name="connsiteX9028" fmla="*/ 2399905 w 6331249"/>
              <a:gd name="connsiteY9028" fmla="*/ 4509941 h 6286576"/>
              <a:gd name="connsiteX9029" fmla="*/ 2399905 w 6331249"/>
              <a:gd name="connsiteY9029" fmla="*/ 4508313 h 6286576"/>
              <a:gd name="connsiteX9030" fmla="*/ 2399905 w 6331249"/>
              <a:gd name="connsiteY9030" fmla="*/ 4506453 h 6286576"/>
              <a:gd name="connsiteX9031" fmla="*/ 2399905 w 6331249"/>
              <a:gd name="connsiteY9031" fmla="*/ 4504361 h 6286576"/>
              <a:gd name="connsiteX9032" fmla="*/ 2399905 w 6331249"/>
              <a:gd name="connsiteY9032" fmla="*/ 4502036 h 6286576"/>
              <a:gd name="connsiteX9033" fmla="*/ 2399905 w 6331249"/>
              <a:gd name="connsiteY9033" fmla="*/ 4499479 h 6286576"/>
              <a:gd name="connsiteX9034" fmla="*/ 2399905 w 6331249"/>
              <a:gd name="connsiteY9034" fmla="*/ 4496457 h 6286576"/>
              <a:gd name="connsiteX9035" fmla="*/ 2399905 w 6331249"/>
              <a:gd name="connsiteY9035" fmla="*/ 4496457 h 6286576"/>
              <a:gd name="connsiteX9036" fmla="*/ 778272 w 6331249"/>
              <a:gd name="connsiteY9036" fmla="*/ 2423869 h 6286576"/>
              <a:gd name="connsiteX9037" fmla="*/ 801518 w 6331249"/>
              <a:gd name="connsiteY9037" fmla="*/ 2371328 h 6286576"/>
              <a:gd name="connsiteX9038" fmla="*/ 801518 w 6331249"/>
              <a:gd name="connsiteY9038" fmla="*/ 2369003 h 6286576"/>
              <a:gd name="connsiteX9039" fmla="*/ 802680 w 6331249"/>
              <a:gd name="connsiteY9039" fmla="*/ 2366678 h 6286576"/>
              <a:gd name="connsiteX9040" fmla="*/ 804075 w 6331249"/>
              <a:gd name="connsiteY9040" fmla="*/ 2364353 h 6286576"/>
              <a:gd name="connsiteX9041" fmla="*/ 805470 w 6331249"/>
              <a:gd name="connsiteY9041" fmla="*/ 2362029 h 6286576"/>
              <a:gd name="connsiteX9042" fmla="*/ 807097 w 6331249"/>
              <a:gd name="connsiteY9042" fmla="*/ 2359704 h 6286576"/>
              <a:gd name="connsiteX9043" fmla="*/ 808724 w 6331249"/>
              <a:gd name="connsiteY9043" fmla="*/ 2357379 h 6286576"/>
              <a:gd name="connsiteX9044" fmla="*/ 810584 w 6331249"/>
              <a:gd name="connsiteY9044" fmla="*/ 2355054 h 6286576"/>
              <a:gd name="connsiteX9045" fmla="*/ 812444 w 6331249"/>
              <a:gd name="connsiteY9045" fmla="*/ 2352729 h 6286576"/>
              <a:gd name="connsiteX9046" fmla="*/ 814303 w 6331249"/>
              <a:gd name="connsiteY9046" fmla="*/ 2350405 h 6286576"/>
              <a:gd name="connsiteX9047" fmla="*/ 816396 w 6331249"/>
              <a:gd name="connsiteY9047" fmla="*/ 2348080 h 6286576"/>
              <a:gd name="connsiteX9048" fmla="*/ 818488 w 6331249"/>
              <a:gd name="connsiteY9048" fmla="*/ 2345755 h 6286576"/>
              <a:gd name="connsiteX9049" fmla="*/ 820580 w 6331249"/>
              <a:gd name="connsiteY9049" fmla="*/ 2343430 h 6286576"/>
              <a:gd name="connsiteX9050" fmla="*/ 822904 w 6331249"/>
              <a:gd name="connsiteY9050" fmla="*/ 2341105 h 6286576"/>
              <a:gd name="connsiteX9051" fmla="*/ 825229 w 6331249"/>
              <a:gd name="connsiteY9051" fmla="*/ 2338781 h 6286576"/>
              <a:gd name="connsiteX9052" fmla="*/ 827554 w 6331249"/>
              <a:gd name="connsiteY9052" fmla="*/ 2336456 h 6286576"/>
              <a:gd name="connsiteX9053" fmla="*/ 829878 w 6331249"/>
              <a:gd name="connsiteY9053" fmla="*/ 2334363 h 6286576"/>
              <a:gd name="connsiteX9054" fmla="*/ 832435 w 6331249"/>
              <a:gd name="connsiteY9054" fmla="*/ 2332271 h 6286576"/>
              <a:gd name="connsiteX9055" fmla="*/ 834992 w 6331249"/>
              <a:gd name="connsiteY9055" fmla="*/ 2330179 h 6286576"/>
              <a:gd name="connsiteX9056" fmla="*/ 837549 w 6331249"/>
              <a:gd name="connsiteY9056" fmla="*/ 2328086 h 6286576"/>
              <a:gd name="connsiteX9057" fmla="*/ 840106 w 6331249"/>
              <a:gd name="connsiteY9057" fmla="*/ 2326226 h 6286576"/>
              <a:gd name="connsiteX9058" fmla="*/ 842663 w 6331249"/>
              <a:gd name="connsiteY9058" fmla="*/ 2324367 h 6286576"/>
              <a:gd name="connsiteX9059" fmla="*/ 845220 w 6331249"/>
              <a:gd name="connsiteY9059" fmla="*/ 2322507 h 6286576"/>
              <a:gd name="connsiteX9060" fmla="*/ 847777 w 6331249"/>
              <a:gd name="connsiteY9060" fmla="*/ 2320879 h 6286576"/>
              <a:gd name="connsiteX9061" fmla="*/ 850335 w 6331249"/>
              <a:gd name="connsiteY9061" fmla="*/ 2319252 h 6286576"/>
              <a:gd name="connsiteX9062" fmla="*/ 852892 w 6331249"/>
              <a:gd name="connsiteY9062" fmla="*/ 2317624 h 6286576"/>
              <a:gd name="connsiteX9063" fmla="*/ 855449 w 6331249"/>
              <a:gd name="connsiteY9063" fmla="*/ 2316230 h 6286576"/>
              <a:gd name="connsiteX9064" fmla="*/ 858006 w 6331249"/>
              <a:gd name="connsiteY9064" fmla="*/ 2314835 h 6286576"/>
              <a:gd name="connsiteX9065" fmla="*/ 860563 w 6331249"/>
              <a:gd name="connsiteY9065" fmla="*/ 2313672 h 6286576"/>
              <a:gd name="connsiteX9066" fmla="*/ 863120 w 6331249"/>
              <a:gd name="connsiteY9066" fmla="*/ 2313672 h 6286576"/>
              <a:gd name="connsiteX9067" fmla="*/ 865677 w 6331249"/>
              <a:gd name="connsiteY9067" fmla="*/ 2313672 h 6286576"/>
              <a:gd name="connsiteX9068" fmla="*/ 868234 w 6331249"/>
              <a:gd name="connsiteY9068" fmla="*/ 2313672 h 6286576"/>
              <a:gd name="connsiteX9069" fmla="*/ 870791 w 6331249"/>
              <a:gd name="connsiteY9069" fmla="*/ 2313672 h 6286576"/>
              <a:gd name="connsiteX9070" fmla="*/ 925651 w 6331249"/>
              <a:gd name="connsiteY9070" fmla="*/ 2297631 h 6286576"/>
              <a:gd name="connsiteX9071" fmla="*/ 927976 w 6331249"/>
              <a:gd name="connsiteY9071" fmla="*/ 2297631 h 6286576"/>
              <a:gd name="connsiteX9072" fmla="*/ 930068 w 6331249"/>
              <a:gd name="connsiteY9072" fmla="*/ 2297631 h 6286576"/>
              <a:gd name="connsiteX9073" fmla="*/ 932160 w 6331249"/>
              <a:gd name="connsiteY9073" fmla="*/ 2297631 h 6286576"/>
              <a:gd name="connsiteX9074" fmla="*/ 943783 w 6331249"/>
              <a:gd name="connsiteY9074" fmla="*/ 2297631 h 6286576"/>
              <a:gd name="connsiteX9075" fmla="*/ 943783 w 6331249"/>
              <a:gd name="connsiteY9075" fmla="*/ 2306698 h 6286576"/>
              <a:gd name="connsiteX9076" fmla="*/ 943783 w 6331249"/>
              <a:gd name="connsiteY9076" fmla="*/ 2308558 h 6286576"/>
              <a:gd name="connsiteX9077" fmla="*/ 943783 w 6331249"/>
              <a:gd name="connsiteY9077" fmla="*/ 2310418 h 6286576"/>
              <a:gd name="connsiteX9078" fmla="*/ 943783 w 6331249"/>
              <a:gd name="connsiteY9078" fmla="*/ 2312510 h 6286576"/>
              <a:gd name="connsiteX9079" fmla="*/ 943783 w 6331249"/>
              <a:gd name="connsiteY9079" fmla="*/ 2314835 h 6286576"/>
              <a:gd name="connsiteX9080" fmla="*/ 920537 w 6331249"/>
              <a:gd name="connsiteY9080" fmla="*/ 2367376 h 6286576"/>
              <a:gd name="connsiteX9081" fmla="*/ 920537 w 6331249"/>
              <a:gd name="connsiteY9081" fmla="*/ 2369701 h 6286576"/>
              <a:gd name="connsiteX9082" fmla="*/ 919375 w 6331249"/>
              <a:gd name="connsiteY9082" fmla="*/ 2372025 h 6286576"/>
              <a:gd name="connsiteX9083" fmla="*/ 917980 w 6331249"/>
              <a:gd name="connsiteY9083" fmla="*/ 2374350 h 6286576"/>
              <a:gd name="connsiteX9084" fmla="*/ 916585 w 6331249"/>
              <a:gd name="connsiteY9084" fmla="*/ 2376675 h 6286576"/>
              <a:gd name="connsiteX9085" fmla="*/ 914958 w 6331249"/>
              <a:gd name="connsiteY9085" fmla="*/ 2379000 h 6286576"/>
              <a:gd name="connsiteX9086" fmla="*/ 913331 w 6331249"/>
              <a:gd name="connsiteY9086" fmla="*/ 2381325 h 6286576"/>
              <a:gd name="connsiteX9087" fmla="*/ 911471 w 6331249"/>
              <a:gd name="connsiteY9087" fmla="*/ 2383650 h 6286576"/>
              <a:gd name="connsiteX9088" fmla="*/ 909612 w 6331249"/>
              <a:gd name="connsiteY9088" fmla="*/ 2385975 h 6286576"/>
              <a:gd name="connsiteX9089" fmla="*/ 907752 w 6331249"/>
              <a:gd name="connsiteY9089" fmla="*/ 2388300 h 6286576"/>
              <a:gd name="connsiteX9090" fmla="*/ 905660 w 6331249"/>
              <a:gd name="connsiteY9090" fmla="*/ 2390624 h 6286576"/>
              <a:gd name="connsiteX9091" fmla="*/ 903568 w 6331249"/>
              <a:gd name="connsiteY9091" fmla="*/ 2392949 h 6286576"/>
              <a:gd name="connsiteX9092" fmla="*/ 901476 w 6331249"/>
              <a:gd name="connsiteY9092" fmla="*/ 2395274 h 6286576"/>
              <a:gd name="connsiteX9093" fmla="*/ 899151 w 6331249"/>
              <a:gd name="connsiteY9093" fmla="*/ 2397599 h 6286576"/>
              <a:gd name="connsiteX9094" fmla="*/ 896826 w 6331249"/>
              <a:gd name="connsiteY9094" fmla="*/ 2399924 h 6286576"/>
              <a:gd name="connsiteX9095" fmla="*/ 894502 w 6331249"/>
              <a:gd name="connsiteY9095" fmla="*/ 2402248 h 6286576"/>
              <a:gd name="connsiteX9096" fmla="*/ 892177 w 6331249"/>
              <a:gd name="connsiteY9096" fmla="*/ 2404341 h 6286576"/>
              <a:gd name="connsiteX9097" fmla="*/ 889620 w 6331249"/>
              <a:gd name="connsiteY9097" fmla="*/ 2406433 h 6286576"/>
              <a:gd name="connsiteX9098" fmla="*/ 887063 w 6331249"/>
              <a:gd name="connsiteY9098" fmla="*/ 2408525 h 6286576"/>
              <a:gd name="connsiteX9099" fmla="*/ 884506 w 6331249"/>
              <a:gd name="connsiteY9099" fmla="*/ 2410618 h 6286576"/>
              <a:gd name="connsiteX9100" fmla="*/ 881949 w 6331249"/>
              <a:gd name="connsiteY9100" fmla="*/ 2412478 h 6286576"/>
              <a:gd name="connsiteX9101" fmla="*/ 879392 w 6331249"/>
              <a:gd name="connsiteY9101" fmla="*/ 2414338 h 6286576"/>
              <a:gd name="connsiteX9102" fmla="*/ 876835 w 6331249"/>
              <a:gd name="connsiteY9102" fmla="*/ 2416197 h 6286576"/>
              <a:gd name="connsiteX9103" fmla="*/ 874278 w 6331249"/>
              <a:gd name="connsiteY9103" fmla="*/ 2417825 h 6286576"/>
              <a:gd name="connsiteX9104" fmla="*/ 871721 w 6331249"/>
              <a:gd name="connsiteY9104" fmla="*/ 2419452 h 6286576"/>
              <a:gd name="connsiteX9105" fmla="*/ 869164 w 6331249"/>
              <a:gd name="connsiteY9105" fmla="*/ 2421079 h 6286576"/>
              <a:gd name="connsiteX9106" fmla="*/ 866607 w 6331249"/>
              <a:gd name="connsiteY9106" fmla="*/ 2422474 h 6286576"/>
              <a:gd name="connsiteX9107" fmla="*/ 864050 w 6331249"/>
              <a:gd name="connsiteY9107" fmla="*/ 2423869 h 6286576"/>
              <a:gd name="connsiteX9108" fmla="*/ 861493 w 6331249"/>
              <a:gd name="connsiteY9108" fmla="*/ 2425032 h 6286576"/>
              <a:gd name="connsiteX9109" fmla="*/ 858935 w 6331249"/>
              <a:gd name="connsiteY9109" fmla="*/ 2425032 h 6286576"/>
              <a:gd name="connsiteX9110" fmla="*/ 856378 w 6331249"/>
              <a:gd name="connsiteY9110" fmla="*/ 2425032 h 6286576"/>
              <a:gd name="connsiteX9111" fmla="*/ 853821 w 6331249"/>
              <a:gd name="connsiteY9111" fmla="*/ 2425032 h 6286576"/>
              <a:gd name="connsiteX9112" fmla="*/ 851264 w 6331249"/>
              <a:gd name="connsiteY9112" fmla="*/ 2425032 h 6286576"/>
              <a:gd name="connsiteX9113" fmla="*/ 796404 w 6331249"/>
              <a:gd name="connsiteY9113" fmla="*/ 2441073 h 6286576"/>
              <a:gd name="connsiteX9114" fmla="*/ 794079 w 6331249"/>
              <a:gd name="connsiteY9114" fmla="*/ 2441073 h 6286576"/>
              <a:gd name="connsiteX9115" fmla="*/ 791987 w 6331249"/>
              <a:gd name="connsiteY9115" fmla="*/ 2441073 h 6286576"/>
              <a:gd name="connsiteX9116" fmla="*/ 789895 w 6331249"/>
              <a:gd name="connsiteY9116" fmla="*/ 2441073 h 6286576"/>
              <a:gd name="connsiteX9117" fmla="*/ 778272 w 6331249"/>
              <a:gd name="connsiteY9117" fmla="*/ 2441073 h 6286576"/>
              <a:gd name="connsiteX9118" fmla="*/ 778272 w 6331249"/>
              <a:gd name="connsiteY9118" fmla="*/ 2432006 h 6286576"/>
              <a:gd name="connsiteX9119" fmla="*/ 778272 w 6331249"/>
              <a:gd name="connsiteY9119" fmla="*/ 2430146 h 6286576"/>
              <a:gd name="connsiteX9120" fmla="*/ 778272 w 6331249"/>
              <a:gd name="connsiteY9120" fmla="*/ 2428286 h 6286576"/>
              <a:gd name="connsiteX9121" fmla="*/ 778272 w 6331249"/>
              <a:gd name="connsiteY9121" fmla="*/ 2426194 h 6286576"/>
              <a:gd name="connsiteX9122" fmla="*/ 778272 w 6331249"/>
              <a:gd name="connsiteY9122" fmla="*/ 2423869 h 6286576"/>
              <a:gd name="connsiteX9123" fmla="*/ 778272 w 6331249"/>
              <a:gd name="connsiteY9123" fmla="*/ 2423869 h 6286576"/>
              <a:gd name="connsiteX9124" fmla="*/ 1888961 w 6331249"/>
              <a:gd name="connsiteY9124" fmla="*/ 3477948 h 6286576"/>
              <a:gd name="connsiteX9125" fmla="*/ 1906628 w 6331249"/>
              <a:gd name="connsiteY9125" fmla="*/ 3423314 h 6286576"/>
              <a:gd name="connsiteX9126" fmla="*/ 1906628 w 6331249"/>
              <a:gd name="connsiteY9126" fmla="*/ 3420757 h 6286576"/>
              <a:gd name="connsiteX9127" fmla="*/ 1906628 w 6331249"/>
              <a:gd name="connsiteY9127" fmla="*/ 3418432 h 6286576"/>
              <a:gd name="connsiteX9128" fmla="*/ 1906628 w 6331249"/>
              <a:gd name="connsiteY9128" fmla="*/ 3415875 h 6286576"/>
              <a:gd name="connsiteX9129" fmla="*/ 1907790 w 6331249"/>
              <a:gd name="connsiteY9129" fmla="*/ 3413318 h 6286576"/>
              <a:gd name="connsiteX9130" fmla="*/ 1908952 w 6331249"/>
              <a:gd name="connsiteY9130" fmla="*/ 3410760 h 6286576"/>
              <a:gd name="connsiteX9131" fmla="*/ 1910347 w 6331249"/>
              <a:gd name="connsiteY9131" fmla="*/ 3408203 h 6286576"/>
              <a:gd name="connsiteX9132" fmla="*/ 1911742 w 6331249"/>
              <a:gd name="connsiteY9132" fmla="*/ 3405646 h 6286576"/>
              <a:gd name="connsiteX9133" fmla="*/ 1913369 w 6331249"/>
              <a:gd name="connsiteY9133" fmla="*/ 3403088 h 6286576"/>
              <a:gd name="connsiteX9134" fmla="*/ 1914996 w 6331249"/>
              <a:gd name="connsiteY9134" fmla="*/ 3400531 h 6286576"/>
              <a:gd name="connsiteX9135" fmla="*/ 1916856 w 6331249"/>
              <a:gd name="connsiteY9135" fmla="*/ 3397974 h 6286576"/>
              <a:gd name="connsiteX9136" fmla="*/ 1918716 w 6331249"/>
              <a:gd name="connsiteY9136" fmla="*/ 3395416 h 6286576"/>
              <a:gd name="connsiteX9137" fmla="*/ 1920575 w 6331249"/>
              <a:gd name="connsiteY9137" fmla="*/ 3392859 h 6286576"/>
              <a:gd name="connsiteX9138" fmla="*/ 1922667 w 6331249"/>
              <a:gd name="connsiteY9138" fmla="*/ 3390302 h 6286576"/>
              <a:gd name="connsiteX9139" fmla="*/ 1924759 w 6331249"/>
              <a:gd name="connsiteY9139" fmla="*/ 3387744 h 6286576"/>
              <a:gd name="connsiteX9140" fmla="*/ 1926852 w 6331249"/>
              <a:gd name="connsiteY9140" fmla="*/ 3385187 h 6286576"/>
              <a:gd name="connsiteX9141" fmla="*/ 1928944 w 6331249"/>
              <a:gd name="connsiteY9141" fmla="*/ 3382862 h 6286576"/>
              <a:gd name="connsiteX9142" fmla="*/ 1931268 w 6331249"/>
              <a:gd name="connsiteY9142" fmla="*/ 3380537 h 6286576"/>
              <a:gd name="connsiteX9143" fmla="*/ 1933593 w 6331249"/>
              <a:gd name="connsiteY9143" fmla="*/ 3378212 h 6286576"/>
              <a:gd name="connsiteX9144" fmla="*/ 1935917 w 6331249"/>
              <a:gd name="connsiteY9144" fmla="*/ 3375888 h 6286576"/>
              <a:gd name="connsiteX9145" fmla="*/ 1938242 w 6331249"/>
              <a:gd name="connsiteY9145" fmla="*/ 3373796 h 6286576"/>
              <a:gd name="connsiteX9146" fmla="*/ 1940567 w 6331249"/>
              <a:gd name="connsiteY9146" fmla="*/ 3371703 h 6286576"/>
              <a:gd name="connsiteX9147" fmla="*/ 1943124 w 6331249"/>
              <a:gd name="connsiteY9147" fmla="*/ 3369611 h 6286576"/>
              <a:gd name="connsiteX9148" fmla="*/ 1945681 w 6331249"/>
              <a:gd name="connsiteY9148" fmla="*/ 3367751 h 6286576"/>
              <a:gd name="connsiteX9149" fmla="*/ 1948238 w 6331249"/>
              <a:gd name="connsiteY9149" fmla="*/ 3365891 h 6286576"/>
              <a:gd name="connsiteX9150" fmla="*/ 1950795 w 6331249"/>
              <a:gd name="connsiteY9150" fmla="*/ 3364031 h 6286576"/>
              <a:gd name="connsiteX9151" fmla="*/ 1953352 w 6331249"/>
              <a:gd name="connsiteY9151" fmla="*/ 3362404 h 6286576"/>
              <a:gd name="connsiteX9152" fmla="*/ 1955909 w 6331249"/>
              <a:gd name="connsiteY9152" fmla="*/ 3360776 h 6286576"/>
              <a:gd name="connsiteX9153" fmla="*/ 1958466 w 6331249"/>
              <a:gd name="connsiteY9153" fmla="*/ 3359381 h 6286576"/>
              <a:gd name="connsiteX9154" fmla="*/ 1960791 w 6331249"/>
              <a:gd name="connsiteY9154" fmla="*/ 3357987 h 6286576"/>
              <a:gd name="connsiteX9155" fmla="*/ 1963115 w 6331249"/>
              <a:gd name="connsiteY9155" fmla="*/ 3356824 h 6286576"/>
              <a:gd name="connsiteX9156" fmla="*/ 1965440 w 6331249"/>
              <a:gd name="connsiteY9156" fmla="*/ 3356824 h 6286576"/>
              <a:gd name="connsiteX9157" fmla="*/ 1967764 w 6331249"/>
              <a:gd name="connsiteY9157" fmla="*/ 3356824 h 6286576"/>
              <a:gd name="connsiteX9158" fmla="*/ 2020765 w 6331249"/>
              <a:gd name="connsiteY9158" fmla="*/ 3335203 h 6286576"/>
              <a:gd name="connsiteX9159" fmla="*/ 2023090 w 6331249"/>
              <a:gd name="connsiteY9159" fmla="*/ 3335203 h 6286576"/>
              <a:gd name="connsiteX9160" fmla="*/ 2025182 w 6331249"/>
              <a:gd name="connsiteY9160" fmla="*/ 3335203 h 6286576"/>
              <a:gd name="connsiteX9161" fmla="*/ 2027041 w 6331249"/>
              <a:gd name="connsiteY9161" fmla="*/ 3335203 h 6286576"/>
              <a:gd name="connsiteX9162" fmla="*/ 2028901 w 6331249"/>
              <a:gd name="connsiteY9162" fmla="*/ 3335203 h 6286576"/>
              <a:gd name="connsiteX9163" fmla="*/ 2042849 w 6331249"/>
              <a:gd name="connsiteY9163" fmla="*/ 3335203 h 6286576"/>
              <a:gd name="connsiteX9164" fmla="*/ 2042849 w 6331249"/>
              <a:gd name="connsiteY9164" fmla="*/ 3345897 h 6286576"/>
              <a:gd name="connsiteX9165" fmla="*/ 2042849 w 6331249"/>
              <a:gd name="connsiteY9165" fmla="*/ 3347990 h 6286576"/>
              <a:gd name="connsiteX9166" fmla="*/ 2042849 w 6331249"/>
              <a:gd name="connsiteY9166" fmla="*/ 3350082 h 6286576"/>
              <a:gd name="connsiteX9167" fmla="*/ 2042849 w 6331249"/>
              <a:gd name="connsiteY9167" fmla="*/ 3352407 h 6286576"/>
              <a:gd name="connsiteX9168" fmla="*/ 2023090 w 6331249"/>
              <a:gd name="connsiteY9168" fmla="*/ 3403786 h 6286576"/>
              <a:gd name="connsiteX9169" fmla="*/ 2023090 w 6331249"/>
              <a:gd name="connsiteY9169" fmla="*/ 3406343 h 6286576"/>
              <a:gd name="connsiteX9170" fmla="*/ 2023090 w 6331249"/>
              <a:gd name="connsiteY9170" fmla="*/ 3408668 h 6286576"/>
              <a:gd name="connsiteX9171" fmla="*/ 2023090 w 6331249"/>
              <a:gd name="connsiteY9171" fmla="*/ 3411225 h 6286576"/>
              <a:gd name="connsiteX9172" fmla="*/ 2021927 w 6331249"/>
              <a:gd name="connsiteY9172" fmla="*/ 3413782 h 6286576"/>
              <a:gd name="connsiteX9173" fmla="*/ 2020765 w 6331249"/>
              <a:gd name="connsiteY9173" fmla="*/ 3416340 h 6286576"/>
              <a:gd name="connsiteX9174" fmla="*/ 2019370 w 6331249"/>
              <a:gd name="connsiteY9174" fmla="*/ 3418897 h 6286576"/>
              <a:gd name="connsiteX9175" fmla="*/ 2017975 w 6331249"/>
              <a:gd name="connsiteY9175" fmla="*/ 3421454 h 6286576"/>
              <a:gd name="connsiteX9176" fmla="*/ 2016348 w 6331249"/>
              <a:gd name="connsiteY9176" fmla="*/ 3424012 h 6286576"/>
              <a:gd name="connsiteX9177" fmla="*/ 2014721 w 6331249"/>
              <a:gd name="connsiteY9177" fmla="*/ 3426569 h 6286576"/>
              <a:gd name="connsiteX9178" fmla="*/ 2012861 w 6331249"/>
              <a:gd name="connsiteY9178" fmla="*/ 3429126 h 6286576"/>
              <a:gd name="connsiteX9179" fmla="*/ 2011002 w 6331249"/>
              <a:gd name="connsiteY9179" fmla="*/ 3431684 h 6286576"/>
              <a:gd name="connsiteX9180" fmla="*/ 2009142 w 6331249"/>
              <a:gd name="connsiteY9180" fmla="*/ 3434241 h 6286576"/>
              <a:gd name="connsiteX9181" fmla="*/ 2007050 w 6331249"/>
              <a:gd name="connsiteY9181" fmla="*/ 3436798 h 6286576"/>
              <a:gd name="connsiteX9182" fmla="*/ 2004958 w 6331249"/>
              <a:gd name="connsiteY9182" fmla="*/ 3439356 h 6286576"/>
              <a:gd name="connsiteX9183" fmla="*/ 2002866 w 6331249"/>
              <a:gd name="connsiteY9183" fmla="*/ 3441913 h 6286576"/>
              <a:gd name="connsiteX9184" fmla="*/ 2000774 w 6331249"/>
              <a:gd name="connsiteY9184" fmla="*/ 3444238 h 6286576"/>
              <a:gd name="connsiteX9185" fmla="*/ 1998449 w 6331249"/>
              <a:gd name="connsiteY9185" fmla="*/ 3446563 h 6286576"/>
              <a:gd name="connsiteX9186" fmla="*/ 1996124 w 6331249"/>
              <a:gd name="connsiteY9186" fmla="*/ 3448888 h 6286576"/>
              <a:gd name="connsiteX9187" fmla="*/ 1993800 w 6331249"/>
              <a:gd name="connsiteY9187" fmla="*/ 3451212 h 6286576"/>
              <a:gd name="connsiteX9188" fmla="*/ 1991475 w 6331249"/>
              <a:gd name="connsiteY9188" fmla="*/ 3453305 h 6286576"/>
              <a:gd name="connsiteX9189" fmla="*/ 1989151 w 6331249"/>
              <a:gd name="connsiteY9189" fmla="*/ 3455397 h 6286576"/>
              <a:gd name="connsiteX9190" fmla="*/ 1986826 w 6331249"/>
              <a:gd name="connsiteY9190" fmla="*/ 3457489 h 6286576"/>
              <a:gd name="connsiteX9191" fmla="*/ 1984269 w 6331249"/>
              <a:gd name="connsiteY9191" fmla="*/ 3459349 h 6286576"/>
              <a:gd name="connsiteX9192" fmla="*/ 1981712 w 6331249"/>
              <a:gd name="connsiteY9192" fmla="*/ 3461209 h 6286576"/>
              <a:gd name="connsiteX9193" fmla="*/ 1979155 w 6331249"/>
              <a:gd name="connsiteY9193" fmla="*/ 3463069 h 6286576"/>
              <a:gd name="connsiteX9194" fmla="*/ 1976598 w 6331249"/>
              <a:gd name="connsiteY9194" fmla="*/ 3464696 h 6286576"/>
              <a:gd name="connsiteX9195" fmla="*/ 1974041 w 6331249"/>
              <a:gd name="connsiteY9195" fmla="*/ 3466324 h 6286576"/>
              <a:gd name="connsiteX9196" fmla="*/ 1971484 w 6331249"/>
              <a:gd name="connsiteY9196" fmla="*/ 3467719 h 6286576"/>
              <a:gd name="connsiteX9197" fmla="*/ 1969159 w 6331249"/>
              <a:gd name="connsiteY9197" fmla="*/ 3469113 h 6286576"/>
              <a:gd name="connsiteX9198" fmla="*/ 1966835 w 6331249"/>
              <a:gd name="connsiteY9198" fmla="*/ 3470276 h 6286576"/>
              <a:gd name="connsiteX9199" fmla="*/ 1964510 w 6331249"/>
              <a:gd name="connsiteY9199" fmla="*/ 3470276 h 6286576"/>
              <a:gd name="connsiteX9200" fmla="*/ 1962185 w 6331249"/>
              <a:gd name="connsiteY9200" fmla="*/ 3470276 h 6286576"/>
              <a:gd name="connsiteX9201" fmla="*/ 1909185 w 6331249"/>
              <a:gd name="connsiteY9201" fmla="*/ 3491897 h 6286576"/>
              <a:gd name="connsiteX9202" fmla="*/ 1906860 w 6331249"/>
              <a:gd name="connsiteY9202" fmla="*/ 3491897 h 6286576"/>
              <a:gd name="connsiteX9203" fmla="*/ 1904768 w 6331249"/>
              <a:gd name="connsiteY9203" fmla="*/ 3491897 h 6286576"/>
              <a:gd name="connsiteX9204" fmla="*/ 1902908 w 6331249"/>
              <a:gd name="connsiteY9204" fmla="*/ 3491897 h 6286576"/>
              <a:gd name="connsiteX9205" fmla="*/ 1901049 w 6331249"/>
              <a:gd name="connsiteY9205" fmla="*/ 3491897 h 6286576"/>
              <a:gd name="connsiteX9206" fmla="*/ 1891053 w 6331249"/>
              <a:gd name="connsiteY9206" fmla="*/ 3491897 h 6286576"/>
              <a:gd name="connsiteX9207" fmla="*/ 1891053 w 6331249"/>
              <a:gd name="connsiteY9207" fmla="*/ 3481203 h 6286576"/>
              <a:gd name="connsiteX9208" fmla="*/ 1891053 w 6331249"/>
              <a:gd name="connsiteY9208" fmla="*/ 3479110 h 6286576"/>
              <a:gd name="connsiteX9209" fmla="*/ 1891053 w 6331249"/>
              <a:gd name="connsiteY9209" fmla="*/ 3477018 h 6286576"/>
              <a:gd name="connsiteX9210" fmla="*/ 1891053 w 6331249"/>
              <a:gd name="connsiteY9210" fmla="*/ 3474693 h 6286576"/>
              <a:gd name="connsiteX9211" fmla="*/ 1891053 w 6331249"/>
              <a:gd name="connsiteY9211" fmla="*/ 3474693 h 6286576"/>
              <a:gd name="connsiteX9212" fmla="*/ 1696020 w 6331249"/>
              <a:gd name="connsiteY9212" fmla="*/ 3722288 h 6286576"/>
              <a:gd name="connsiteX9213" fmla="*/ 1713454 w 6331249"/>
              <a:gd name="connsiteY9213" fmla="*/ 3667654 h 6286576"/>
              <a:gd name="connsiteX9214" fmla="*/ 1713454 w 6331249"/>
              <a:gd name="connsiteY9214" fmla="*/ 3665097 h 6286576"/>
              <a:gd name="connsiteX9215" fmla="*/ 1713454 w 6331249"/>
              <a:gd name="connsiteY9215" fmla="*/ 3662772 h 6286576"/>
              <a:gd name="connsiteX9216" fmla="*/ 1713454 w 6331249"/>
              <a:gd name="connsiteY9216" fmla="*/ 3660215 h 6286576"/>
              <a:gd name="connsiteX9217" fmla="*/ 1714617 w 6331249"/>
              <a:gd name="connsiteY9217" fmla="*/ 3657657 h 6286576"/>
              <a:gd name="connsiteX9218" fmla="*/ 1716011 w 6331249"/>
              <a:gd name="connsiteY9218" fmla="*/ 3655100 h 6286576"/>
              <a:gd name="connsiteX9219" fmla="*/ 1717406 w 6331249"/>
              <a:gd name="connsiteY9219" fmla="*/ 3652543 h 6286576"/>
              <a:gd name="connsiteX9220" fmla="*/ 1718801 w 6331249"/>
              <a:gd name="connsiteY9220" fmla="*/ 3649985 h 6286576"/>
              <a:gd name="connsiteX9221" fmla="*/ 1720428 w 6331249"/>
              <a:gd name="connsiteY9221" fmla="*/ 3647428 h 6286576"/>
              <a:gd name="connsiteX9222" fmla="*/ 1722055 w 6331249"/>
              <a:gd name="connsiteY9222" fmla="*/ 3644871 h 6286576"/>
              <a:gd name="connsiteX9223" fmla="*/ 1723915 w 6331249"/>
              <a:gd name="connsiteY9223" fmla="*/ 3642313 h 6286576"/>
              <a:gd name="connsiteX9224" fmla="*/ 1725775 w 6331249"/>
              <a:gd name="connsiteY9224" fmla="*/ 3639756 h 6286576"/>
              <a:gd name="connsiteX9225" fmla="*/ 1727634 w 6331249"/>
              <a:gd name="connsiteY9225" fmla="*/ 3637199 h 6286576"/>
              <a:gd name="connsiteX9226" fmla="*/ 1729726 w 6331249"/>
              <a:gd name="connsiteY9226" fmla="*/ 3634641 h 6286576"/>
              <a:gd name="connsiteX9227" fmla="*/ 1731819 w 6331249"/>
              <a:gd name="connsiteY9227" fmla="*/ 3632084 h 6286576"/>
              <a:gd name="connsiteX9228" fmla="*/ 1733911 w 6331249"/>
              <a:gd name="connsiteY9228" fmla="*/ 3629527 h 6286576"/>
              <a:gd name="connsiteX9229" fmla="*/ 1736003 w 6331249"/>
              <a:gd name="connsiteY9229" fmla="*/ 3627202 h 6286576"/>
              <a:gd name="connsiteX9230" fmla="*/ 1738327 w 6331249"/>
              <a:gd name="connsiteY9230" fmla="*/ 3624877 h 6286576"/>
              <a:gd name="connsiteX9231" fmla="*/ 1740652 w 6331249"/>
              <a:gd name="connsiteY9231" fmla="*/ 3622552 h 6286576"/>
              <a:gd name="connsiteX9232" fmla="*/ 1742977 w 6331249"/>
              <a:gd name="connsiteY9232" fmla="*/ 3620227 h 6286576"/>
              <a:gd name="connsiteX9233" fmla="*/ 1745301 w 6331249"/>
              <a:gd name="connsiteY9233" fmla="*/ 3618135 h 6286576"/>
              <a:gd name="connsiteX9234" fmla="*/ 1747626 w 6331249"/>
              <a:gd name="connsiteY9234" fmla="*/ 3616043 h 6286576"/>
              <a:gd name="connsiteX9235" fmla="*/ 1750183 w 6331249"/>
              <a:gd name="connsiteY9235" fmla="*/ 3613950 h 6286576"/>
              <a:gd name="connsiteX9236" fmla="*/ 1752740 w 6331249"/>
              <a:gd name="connsiteY9236" fmla="*/ 3612091 h 6286576"/>
              <a:gd name="connsiteX9237" fmla="*/ 1755297 w 6331249"/>
              <a:gd name="connsiteY9237" fmla="*/ 3610231 h 6286576"/>
              <a:gd name="connsiteX9238" fmla="*/ 1757854 w 6331249"/>
              <a:gd name="connsiteY9238" fmla="*/ 3608371 h 6286576"/>
              <a:gd name="connsiteX9239" fmla="*/ 1760411 w 6331249"/>
              <a:gd name="connsiteY9239" fmla="*/ 3606743 h 6286576"/>
              <a:gd name="connsiteX9240" fmla="*/ 1762968 w 6331249"/>
              <a:gd name="connsiteY9240" fmla="*/ 3605116 h 6286576"/>
              <a:gd name="connsiteX9241" fmla="*/ 1765525 w 6331249"/>
              <a:gd name="connsiteY9241" fmla="*/ 3603721 h 6286576"/>
              <a:gd name="connsiteX9242" fmla="*/ 1767850 w 6331249"/>
              <a:gd name="connsiteY9242" fmla="*/ 3602326 h 6286576"/>
              <a:gd name="connsiteX9243" fmla="*/ 1770174 w 6331249"/>
              <a:gd name="connsiteY9243" fmla="*/ 3601164 h 6286576"/>
              <a:gd name="connsiteX9244" fmla="*/ 1772499 w 6331249"/>
              <a:gd name="connsiteY9244" fmla="*/ 3601164 h 6286576"/>
              <a:gd name="connsiteX9245" fmla="*/ 1774823 w 6331249"/>
              <a:gd name="connsiteY9245" fmla="*/ 3601164 h 6286576"/>
              <a:gd name="connsiteX9246" fmla="*/ 1827824 w 6331249"/>
              <a:gd name="connsiteY9246" fmla="*/ 3579543 h 6286576"/>
              <a:gd name="connsiteX9247" fmla="*/ 1830149 w 6331249"/>
              <a:gd name="connsiteY9247" fmla="*/ 3579543 h 6286576"/>
              <a:gd name="connsiteX9248" fmla="*/ 1832241 w 6331249"/>
              <a:gd name="connsiteY9248" fmla="*/ 3579543 h 6286576"/>
              <a:gd name="connsiteX9249" fmla="*/ 1834100 w 6331249"/>
              <a:gd name="connsiteY9249" fmla="*/ 3579543 h 6286576"/>
              <a:gd name="connsiteX9250" fmla="*/ 1835960 w 6331249"/>
              <a:gd name="connsiteY9250" fmla="*/ 3579543 h 6286576"/>
              <a:gd name="connsiteX9251" fmla="*/ 1845956 w 6331249"/>
              <a:gd name="connsiteY9251" fmla="*/ 3579543 h 6286576"/>
              <a:gd name="connsiteX9252" fmla="*/ 1845956 w 6331249"/>
              <a:gd name="connsiteY9252" fmla="*/ 3590237 h 6286576"/>
              <a:gd name="connsiteX9253" fmla="*/ 1845956 w 6331249"/>
              <a:gd name="connsiteY9253" fmla="*/ 3592330 h 6286576"/>
              <a:gd name="connsiteX9254" fmla="*/ 1845956 w 6331249"/>
              <a:gd name="connsiteY9254" fmla="*/ 3594422 h 6286576"/>
              <a:gd name="connsiteX9255" fmla="*/ 1845956 w 6331249"/>
              <a:gd name="connsiteY9255" fmla="*/ 3596747 h 6286576"/>
              <a:gd name="connsiteX9256" fmla="*/ 1828289 w 6331249"/>
              <a:gd name="connsiteY9256" fmla="*/ 3651380 h 6286576"/>
              <a:gd name="connsiteX9257" fmla="*/ 1828289 w 6331249"/>
              <a:gd name="connsiteY9257" fmla="*/ 3653937 h 6286576"/>
              <a:gd name="connsiteX9258" fmla="*/ 1828289 w 6331249"/>
              <a:gd name="connsiteY9258" fmla="*/ 3656262 h 6286576"/>
              <a:gd name="connsiteX9259" fmla="*/ 1828289 w 6331249"/>
              <a:gd name="connsiteY9259" fmla="*/ 3658820 h 6286576"/>
              <a:gd name="connsiteX9260" fmla="*/ 1827127 w 6331249"/>
              <a:gd name="connsiteY9260" fmla="*/ 3661377 h 6286576"/>
              <a:gd name="connsiteX9261" fmla="*/ 1825732 w 6331249"/>
              <a:gd name="connsiteY9261" fmla="*/ 3663934 h 6286576"/>
              <a:gd name="connsiteX9262" fmla="*/ 1824337 w 6331249"/>
              <a:gd name="connsiteY9262" fmla="*/ 3666492 h 6286576"/>
              <a:gd name="connsiteX9263" fmla="*/ 1822942 w 6331249"/>
              <a:gd name="connsiteY9263" fmla="*/ 3669049 h 6286576"/>
              <a:gd name="connsiteX9264" fmla="*/ 1821315 w 6331249"/>
              <a:gd name="connsiteY9264" fmla="*/ 3671606 h 6286576"/>
              <a:gd name="connsiteX9265" fmla="*/ 1819688 w 6331249"/>
              <a:gd name="connsiteY9265" fmla="*/ 3674164 h 6286576"/>
              <a:gd name="connsiteX9266" fmla="*/ 1817828 w 6331249"/>
              <a:gd name="connsiteY9266" fmla="*/ 3676721 h 6286576"/>
              <a:gd name="connsiteX9267" fmla="*/ 1815969 w 6331249"/>
              <a:gd name="connsiteY9267" fmla="*/ 3679278 h 6286576"/>
              <a:gd name="connsiteX9268" fmla="*/ 1814109 w 6331249"/>
              <a:gd name="connsiteY9268" fmla="*/ 3681836 h 6286576"/>
              <a:gd name="connsiteX9269" fmla="*/ 1812017 w 6331249"/>
              <a:gd name="connsiteY9269" fmla="*/ 3684393 h 6286576"/>
              <a:gd name="connsiteX9270" fmla="*/ 1809925 w 6331249"/>
              <a:gd name="connsiteY9270" fmla="*/ 3686950 h 6286576"/>
              <a:gd name="connsiteX9271" fmla="*/ 1807833 w 6331249"/>
              <a:gd name="connsiteY9271" fmla="*/ 3689507 h 6286576"/>
              <a:gd name="connsiteX9272" fmla="*/ 1805741 w 6331249"/>
              <a:gd name="connsiteY9272" fmla="*/ 3691832 h 6286576"/>
              <a:gd name="connsiteX9273" fmla="*/ 1803416 w 6331249"/>
              <a:gd name="connsiteY9273" fmla="*/ 3694157 h 6286576"/>
              <a:gd name="connsiteX9274" fmla="*/ 1801091 w 6331249"/>
              <a:gd name="connsiteY9274" fmla="*/ 3696482 h 6286576"/>
              <a:gd name="connsiteX9275" fmla="*/ 1798767 w 6331249"/>
              <a:gd name="connsiteY9275" fmla="*/ 3698807 h 6286576"/>
              <a:gd name="connsiteX9276" fmla="*/ 1796442 w 6331249"/>
              <a:gd name="connsiteY9276" fmla="*/ 3700899 h 6286576"/>
              <a:gd name="connsiteX9277" fmla="*/ 1794118 w 6331249"/>
              <a:gd name="connsiteY9277" fmla="*/ 3702991 h 6286576"/>
              <a:gd name="connsiteX9278" fmla="*/ 1791793 w 6331249"/>
              <a:gd name="connsiteY9278" fmla="*/ 3705084 h 6286576"/>
              <a:gd name="connsiteX9279" fmla="*/ 1789236 w 6331249"/>
              <a:gd name="connsiteY9279" fmla="*/ 3706944 h 6286576"/>
              <a:gd name="connsiteX9280" fmla="*/ 1786679 w 6331249"/>
              <a:gd name="connsiteY9280" fmla="*/ 3708804 h 6286576"/>
              <a:gd name="connsiteX9281" fmla="*/ 1784122 w 6331249"/>
              <a:gd name="connsiteY9281" fmla="*/ 3710663 h 6286576"/>
              <a:gd name="connsiteX9282" fmla="*/ 1781565 w 6331249"/>
              <a:gd name="connsiteY9282" fmla="*/ 3712291 h 6286576"/>
              <a:gd name="connsiteX9283" fmla="*/ 1779008 w 6331249"/>
              <a:gd name="connsiteY9283" fmla="*/ 3713918 h 6286576"/>
              <a:gd name="connsiteX9284" fmla="*/ 1776451 w 6331249"/>
              <a:gd name="connsiteY9284" fmla="*/ 3715313 h 6286576"/>
              <a:gd name="connsiteX9285" fmla="*/ 1774126 w 6331249"/>
              <a:gd name="connsiteY9285" fmla="*/ 3716708 h 6286576"/>
              <a:gd name="connsiteX9286" fmla="*/ 1771801 w 6331249"/>
              <a:gd name="connsiteY9286" fmla="*/ 3717870 h 6286576"/>
              <a:gd name="connsiteX9287" fmla="*/ 1769477 w 6331249"/>
              <a:gd name="connsiteY9287" fmla="*/ 3717870 h 6286576"/>
              <a:gd name="connsiteX9288" fmla="*/ 1767152 w 6331249"/>
              <a:gd name="connsiteY9288" fmla="*/ 3717870 h 6286576"/>
              <a:gd name="connsiteX9289" fmla="*/ 1714152 w 6331249"/>
              <a:gd name="connsiteY9289" fmla="*/ 3739491 h 6286576"/>
              <a:gd name="connsiteX9290" fmla="*/ 1711827 w 6331249"/>
              <a:gd name="connsiteY9290" fmla="*/ 3739491 h 6286576"/>
              <a:gd name="connsiteX9291" fmla="*/ 1709735 w 6331249"/>
              <a:gd name="connsiteY9291" fmla="*/ 3739491 h 6286576"/>
              <a:gd name="connsiteX9292" fmla="*/ 1707875 w 6331249"/>
              <a:gd name="connsiteY9292" fmla="*/ 3739491 h 6286576"/>
              <a:gd name="connsiteX9293" fmla="*/ 1706016 w 6331249"/>
              <a:gd name="connsiteY9293" fmla="*/ 3739491 h 6286576"/>
              <a:gd name="connsiteX9294" fmla="*/ 1694160 w 6331249"/>
              <a:gd name="connsiteY9294" fmla="*/ 3739491 h 6286576"/>
              <a:gd name="connsiteX9295" fmla="*/ 1694160 w 6331249"/>
              <a:gd name="connsiteY9295" fmla="*/ 3729262 h 6286576"/>
              <a:gd name="connsiteX9296" fmla="*/ 1694160 w 6331249"/>
              <a:gd name="connsiteY9296" fmla="*/ 3727170 h 6286576"/>
              <a:gd name="connsiteX9297" fmla="*/ 1694160 w 6331249"/>
              <a:gd name="connsiteY9297" fmla="*/ 3725078 h 6286576"/>
              <a:gd name="connsiteX9298" fmla="*/ 1694160 w 6331249"/>
              <a:gd name="connsiteY9298" fmla="*/ 3722753 h 6286576"/>
              <a:gd name="connsiteX9299" fmla="*/ 1694160 w 6331249"/>
              <a:gd name="connsiteY9299" fmla="*/ 3722753 h 6286576"/>
              <a:gd name="connsiteX9300" fmla="*/ 1516097 w 6331249"/>
              <a:gd name="connsiteY9300" fmla="*/ 3954771 h 6286576"/>
              <a:gd name="connsiteX9301" fmla="*/ 1533764 w 6331249"/>
              <a:gd name="connsiteY9301" fmla="*/ 3900137 h 6286576"/>
              <a:gd name="connsiteX9302" fmla="*/ 1533764 w 6331249"/>
              <a:gd name="connsiteY9302" fmla="*/ 3897580 h 6286576"/>
              <a:gd name="connsiteX9303" fmla="*/ 1533764 w 6331249"/>
              <a:gd name="connsiteY9303" fmla="*/ 3895255 h 6286576"/>
              <a:gd name="connsiteX9304" fmla="*/ 1533764 w 6331249"/>
              <a:gd name="connsiteY9304" fmla="*/ 3892698 h 6286576"/>
              <a:gd name="connsiteX9305" fmla="*/ 1534926 w 6331249"/>
              <a:gd name="connsiteY9305" fmla="*/ 3890140 h 6286576"/>
              <a:gd name="connsiteX9306" fmla="*/ 1536088 w 6331249"/>
              <a:gd name="connsiteY9306" fmla="*/ 3887583 h 6286576"/>
              <a:gd name="connsiteX9307" fmla="*/ 1537483 w 6331249"/>
              <a:gd name="connsiteY9307" fmla="*/ 3885026 h 6286576"/>
              <a:gd name="connsiteX9308" fmla="*/ 1538878 w 6331249"/>
              <a:gd name="connsiteY9308" fmla="*/ 3882468 h 6286576"/>
              <a:gd name="connsiteX9309" fmla="*/ 1540505 w 6331249"/>
              <a:gd name="connsiteY9309" fmla="*/ 3879911 h 6286576"/>
              <a:gd name="connsiteX9310" fmla="*/ 1542132 w 6331249"/>
              <a:gd name="connsiteY9310" fmla="*/ 3877354 h 6286576"/>
              <a:gd name="connsiteX9311" fmla="*/ 1543992 w 6331249"/>
              <a:gd name="connsiteY9311" fmla="*/ 3874796 h 6286576"/>
              <a:gd name="connsiteX9312" fmla="*/ 1545852 w 6331249"/>
              <a:gd name="connsiteY9312" fmla="*/ 3872239 h 6286576"/>
              <a:gd name="connsiteX9313" fmla="*/ 1547711 w 6331249"/>
              <a:gd name="connsiteY9313" fmla="*/ 3869682 h 6286576"/>
              <a:gd name="connsiteX9314" fmla="*/ 1549803 w 6331249"/>
              <a:gd name="connsiteY9314" fmla="*/ 3867124 h 6286576"/>
              <a:gd name="connsiteX9315" fmla="*/ 1551895 w 6331249"/>
              <a:gd name="connsiteY9315" fmla="*/ 3864567 h 6286576"/>
              <a:gd name="connsiteX9316" fmla="*/ 1553988 w 6331249"/>
              <a:gd name="connsiteY9316" fmla="*/ 3862010 h 6286576"/>
              <a:gd name="connsiteX9317" fmla="*/ 1556080 w 6331249"/>
              <a:gd name="connsiteY9317" fmla="*/ 3859685 h 6286576"/>
              <a:gd name="connsiteX9318" fmla="*/ 1558404 w 6331249"/>
              <a:gd name="connsiteY9318" fmla="*/ 3857360 h 6286576"/>
              <a:gd name="connsiteX9319" fmla="*/ 1560729 w 6331249"/>
              <a:gd name="connsiteY9319" fmla="*/ 3855036 h 6286576"/>
              <a:gd name="connsiteX9320" fmla="*/ 1563053 w 6331249"/>
              <a:gd name="connsiteY9320" fmla="*/ 3852711 h 6286576"/>
              <a:gd name="connsiteX9321" fmla="*/ 1565378 w 6331249"/>
              <a:gd name="connsiteY9321" fmla="*/ 3850618 h 6286576"/>
              <a:gd name="connsiteX9322" fmla="*/ 1567703 w 6331249"/>
              <a:gd name="connsiteY9322" fmla="*/ 3848526 h 6286576"/>
              <a:gd name="connsiteX9323" fmla="*/ 1570027 w 6331249"/>
              <a:gd name="connsiteY9323" fmla="*/ 3846433 h 6286576"/>
              <a:gd name="connsiteX9324" fmla="*/ 1572584 w 6331249"/>
              <a:gd name="connsiteY9324" fmla="*/ 3844574 h 6286576"/>
              <a:gd name="connsiteX9325" fmla="*/ 1575141 w 6331249"/>
              <a:gd name="connsiteY9325" fmla="*/ 3842714 h 6286576"/>
              <a:gd name="connsiteX9326" fmla="*/ 1577698 w 6331249"/>
              <a:gd name="connsiteY9326" fmla="*/ 3840854 h 6286576"/>
              <a:gd name="connsiteX9327" fmla="*/ 1580255 w 6331249"/>
              <a:gd name="connsiteY9327" fmla="*/ 3839227 h 6286576"/>
              <a:gd name="connsiteX9328" fmla="*/ 1582812 w 6331249"/>
              <a:gd name="connsiteY9328" fmla="*/ 3837599 h 6286576"/>
              <a:gd name="connsiteX9329" fmla="*/ 1585369 w 6331249"/>
              <a:gd name="connsiteY9329" fmla="*/ 3836205 h 6286576"/>
              <a:gd name="connsiteX9330" fmla="*/ 1587694 w 6331249"/>
              <a:gd name="connsiteY9330" fmla="*/ 3834809 h 6286576"/>
              <a:gd name="connsiteX9331" fmla="*/ 1590019 w 6331249"/>
              <a:gd name="connsiteY9331" fmla="*/ 3833647 h 6286576"/>
              <a:gd name="connsiteX9332" fmla="*/ 1592343 w 6331249"/>
              <a:gd name="connsiteY9332" fmla="*/ 3833647 h 6286576"/>
              <a:gd name="connsiteX9333" fmla="*/ 1594668 w 6331249"/>
              <a:gd name="connsiteY9333" fmla="*/ 3833647 h 6286576"/>
              <a:gd name="connsiteX9334" fmla="*/ 1647668 w 6331249"/>
              <a:gd name="connsiteY9334" fmla="*/ 3812026 h 6286576"/>
              <a:gd name="connsiteX9335" fmla="*/ 1649993 w 6331249"/>
              <a:gd name="connsiteY9335" fmla="*/ 3812026 h 6286576"/>
              <a:gd name="connsiteX9336" fmla="*/ 1652085 w 6331249"/>
              <a:gd name="connsiteY9336" fmla="*/ 3812026 h 6286576"/>
              <a:gd name="connsiteX9337" fmla="*/ 1653945 w 6331249"/>
              <a:gd name="connsiteY9337" fmla="*/ 3812026 h 6286576"/>
              <a:gd name="connsiteX9338" fmla="*/ 1655804 w 6331249"/>
              <a:gd name="connsiteY9338" fmla="*/ 3812026 h 6286576"/>
              <a:gd name="connsiteX9339" fmla="*/ 1665800 w 6331249"/>
              <a:gd name="connsiteY9339" fmla="*/ 3812026 h 6286576"/>
              <a:gd name="connsiteX9340" fmla="*/ 1665800 w 6331249"/>
              <a:gd name="connsiteY9340" fmla="*/ 3822720 h 6286576"/>
              <a:gd name="connsiteX9341" fmla="*/ 1665800 w 6331249"/>
              <a:gd name="connsiteY9341" fmla="*/ 3824813 h 6286576"/>
              <a:gd name="connsiteX9342" fmla="*/ 1665800 w 6331249"/>
              <a:gd name="connsiteY9342" fmla="*/ 3826905 h 6286576"/>
              <a:gd name="connsiteX9343" fmla="*/ 1665800 w 6331249"/>
              <a:gd name="connsiteY9343" fmla="*/ 3829230 h 6286576"/>
              <a:gd name="connsiteX9344" fmla="*/ 1648133 w 6331249"/>
              <a:gd name="connsiteY9344" fmla="*/ 3883863 h 6286576"/>
              <a:gd name="connsiteX9345" fmla="*/ 1648133 w 6331249"/>
              <a:gd name="connsiteY9345" fmla="*/ 3886421 h 6286576"/>
              <a:gd name="connsiteX9346" fmla="*/ 1648133 w 6331249"/>
              <a:gd name="connsiteY9346" fmla="*/ 3888746 h 6286576"/>
              <a:gd name="connsiteX9347" fmla="*/ 1648133 w 6331249"/>
              <a:gd name="connsiteY9347" fmla="*/ 3891303 h 6286576"/>
              <a:gd name="connsiteX9348" fmla="*/ 1646971 w 6331249"/>
              <a:gd name="connsiteY9348" fmla="*/ 3893860 h 6286576"/>
              <a:gd name="connsiteX9349" fmla="*/ 1645809 w 6331249"/>
              <a:gd name="connsiteY9349" fmla="*/ 3896418 h 6286576"/>
              <a:gd name="connsiteX9350" fmla="*/ 1644414 w 6331249"/>
              <a:gd name="connsiteY9350" fmla="*/ 3898975 h 6286576"/>
              <a:gd name="connsiteX9351" fmla="*/ 1643019 w 6331249"/>
              <a:gd name="connsiteY9351" fmla="*/ 3901532 h 6286576"/>
              <a:gd name="connsiteX9352" fmla="*/ 1641392 w 6331249"/>
              <a:gd name="connsiteY9352" fmla="*/ 3904090 h 6286576"/>
              <a:gd name="connsiteX9353" fmla="*/ 1639765 w 6331249"/>
              <a:gd name="connsiteY9353" fmla="*/ 3906647 h 6286576"/>
              <a:gd name="connsiteX9354" fmla="*/ 1637905 w 6331249"/>
              <a:gd name="connsiteY9354" fmla="*/ 3909204 h 6286576"/>
              <a:gd name="connsiteX9355" fmla="*/ 1636046 w 6331249"/>
              <a:gd name="connsiteY9355" fmla="*/ 3911762 h 6286576"/>
              <a:gd name="connsiteX9356" fmla="*/ 1634186 w 6331249"/>
              <a:gd name="connsiteY9356" fmla="*/ 3914319 h 6286576"/>
              <a:gd name="connsiteX9357" fmla="*/ 1632094 w 6331249"/>
              <a:gd name="connsiteY9357" fmla="*/ 3916876 h 6286576"/>
              <a:gd name="connsiteX9358" fmla="*/ 1629072 w 6331249"/>
              <a:gd name="connsiteY9358" fmla="*/ 3915249 h 6286576"/>
              <a:gd name="connsiteX9359" fmla="*/ 1626980 w 6331249"/>
              <a:gd name="connsiteY9359" fmla="*/ 3917806 h 6286576"/>
              <a:gd name="connsiteX9360" fmla="*/ 1624887 w 6331249"/>
              <a:gd name="connsiteY9360" fmla="*/ 3920131 h 6286576"/>
              <a:gd name="connsiteX9361" fmla="*/ 1622563 w 6331249"/>
              <a:gd name="connsiteY9361" fmla="*/ 3922456 h 6286576"/>
              <a:gd name="connsiteX9362" fmla="*/ 1620238 w 6331249"/>
              <a:gd name="connsiteY9362" fmla="*/ 3924781 h 6286576"/>
              <a:gd name="connsiteX9363" fmla="*/ 1617914 w 6331249"/>
              <a:gd name="connsiteY9363" fmla="*/ 3927105 h 6286576"/>
              <a:gd name="connsiteX9364" fmla="*/ 1615589 w 6331249"/>
              <a:gd name="connsiteY9364" fmla="*/ 3929198 h 6286576"/>
              <a:gd name="connsiteX9365" fmla="*/ 1613264 w 6331249"/>
              <a:gd name="connsiteY9365" fmla="*/ 3931290 h 6286576"/>
              <a:gd name="connsiteX9366" fmla="*/ 1610940 w 6331249"/>
              <a:gd name="connsiteY9366" fmla="*/ 3933382 h 6286576"/>
              <a:gd name="connsiteX9367" fmla="*/ 1608383 w 6331249"/>
              <a:gd name="connsiteY9367" fmla="*/ 3935242 h 6286576"/>
              <a:gd name="connsiteX9368" fmla="*/ 1605826 w 6331249"/>
              <a:gd name="connsiteY9368" fmla="*/ 3937102 h 6286576"/>
              <a:gd name="connsiteX9369" fmla="*/ 1603269 w 6331249"/>
              <a:gd name="connsiteY9369" fmla="*/ 3938962 h 6286576"/>
              <a:gd name="connsiteX9370" fmla="*/ 1600712 w 6331249"/>
              <a:gd name="connsiteY9370" fmla="*/ 3940589 h 6286576"/>
              <a:gd name="connsiteX9371" fmla="*/ 1598155 w 6331249"/>
              <a:gd name="connsiteY9371" fmla="*/ 3942217 h 6286576"/>
              <a:gd name="connsiteX9372" fmla="*/ 1595598 w 6331249"/>
              <a:gd name="connsiteY9372" fmla="*/ 3943612 h 6286576"/>
              <a:gd name="connsiteX9373" fmla="*/ 1593273 w 6331249"/>
              <a:gd name="connsiteY9373" fmla="*/ 3945006 h 6286576"/>
              <a:gd name="connsiteX9374" fmla="*/ 1590948 w 6331249"/>
              <a:gd name="connsiteY9374" fmla="*/ 3946169 h 6286576"/>
              <a:gd name="connsiteX9375" fmla="*/ 1588624 w 6331249"/>
              <a:gd name="connsiteY9375" fmla="*/ 3946169 h 6286576"/>
              <a:gd name="connsiteX9376" fmla="*/ 1586299 w 6331249"/>
              <a:gd name="connsiteY9376" fmla="*/ 3946169 h 6286576"/>
              <a:gd name="connsiteX9377" fmla="*/ 1533299 w 6331249"/>
              <a:gd name="connsiteY9377" fmla="*/ 3967790 h 6286576"/>
              <a:gd name="connsiteX9378" fmla="*/ 1530974 w 6331249"/>
              <a:gd name="connsiteY9378" fmla="*/ 3967790 h 6286576"/>
              <a:gd name="connsiteX9379" fmla="*/ 1528882 w 6331249"/>
              <a:gd name="connsiteY9379" fmla="*/ 3967790 h 6286576"/>
              <a:gd name="connsiteX9380" fmla="*/ 1527022 w 6331249"/>
              <a:gd name="connsiteY9380" fmla="*/ 3967790 h 6286576"/>
              <a:gd name="connsiteX9381" fmla="*/ 1525163 w 6331249"/>
              <a:gd name="connsiteY9381" fmla="*/ 3967790 h 6286576"/>
              <a:gd name="connsiteX9382" fmla="*/ 1514934 w 6331249"/>
              <a:gd name="connsiteY9382" fmla="*/ 3967790 h 6286576"/>
              <a:gd name="connsiteX9383" fmla="*/ 1514934 w 6331249"/>
              <a:gd name="connsiteY9383" fmla="*/ 3957096 h 6286576"/>
              <a:gd name="connsiteX9384" fmla="*/ 1514934 w 6331249"/>
              <a:gd name="connsiteY9384" fmla="*/ 3955236 h 6286576"/>
              <a:gd name="connsiteX9385" fmla="*/ 1514934 w 6331249"/>
              <a:gd name="connsiteY9385" fmla="*/ 3953144 h 6286576"/>
              <a:gd name="connsiteX9386" fmla="*/ 1514934 w 6331249"/>
              <a:gd name="connsiteY9386" fmla="*/ 3950819 h 6286576"/>
              <a:gd name="connsiteX9387" fmla="*/ 1514934 w 6331249"/>
              <a:gd name="connsiteY9387" fmla="*/ 3950819 h 6286576"/>
              <a:gd name="connsiteX9388" fmla="*/ 1318972 w 6331249"/>
              <a:gd name="connsiteY9388" fmla="*/ 4187254 h 6286576"/>
              <a:gd name="connsiteX9389" fmla="*/ 1336406 w 6331249"/>
              <a:gd name="connsiteY9389" fmla="*/ 4132621 h 6286576"/>
              <a:gd name="connsiteX9390" fmla="*/ 1336406 w 6331249"/>
              <a:gd name="connsiteY9390" fmla="*/ 4130063 h 6286576"/>
              <a:gd name="connsiteX9391" fmla="*/ 1336406 w 6331249"/>
              <a:gd name="connsiteY9391" fmla="*/ 4127738 h 6286576"/>
              <a:gd name="connsiteX9392" fmla="*/ 1336406 w 6331249"/>
              <a:gd name="connsiteY9392" fmla="*/ 4125181 h 6286576"/>
              <a:gd name="connsiteX9393" fmla="*/ 1337568 w 6331249"/>
              <a:gd name="connsiteY9393" fmla="*/ 4122624 h 6286576"/>
              <a:gd name="connsiteX9394" fmla="*/ 1338731 w 6331249"/>
              <a:gd name="connsiteY9394" fmla="*/ 4120066 h 6286576"/>
              <a:gd name="connsiteX9395" fmla="*/ 1340125 w 6331249"/>
              <a:gd name="connsiteY9395" fmla="*/ 4117509 h 6286576"/>
              <a:gd name="connsiteX9396" fmla="*/ 1341520 w 6331249"/>
              <a:gd name="connsiteY9396" fmla="*/ 4114952 h 6286576"/>
              <a:gd name="connsiteX9397" fmla="*/ 1345472 w 6331249"/>
              <a:gd name="connsiteY9397" fmla="*/ 4110534 h 6286576"/>
              <a:gd name="connsiteX9398" fmla="*/ 1347099 w 6331249"/>
              <a:gd name="connsiteY9398" fmla="*/ 4107977 h 6286576"/>
              <a:gd name="connsiteX9399" fmla="*/ 1348959 w 6331249"/>
              <a:gd name="connsiteY9399" fmla="*/ 4105420 h 6286576"/>
              <a:gd name="connsiteX9400" fmla="*/ 1350819 w 6331249"/>
              <a:gd name="connsiteY9400" fmla="*/ 4102863 h 6286576"/>
              <a:gd name="connsiteX9401" fmla="*/ 1352678 w 6331249"/>
              <a:gd name="connsiteY9401" fmla="*/ 4100305 h 6286576"/>
              <a:gd name="connsiteX9402" fmla="*/ 1354770 w 6331249"/>
              <a:gd name="connsiteY9402" fmla="*/ 4097748 h 6286576"/>
              <a:gd name="connsiteX9403" fmla="*/ 1356862 w 6331249"/>
              <a:gd name="connsiteY9403" fmla="*/ 4095191 h 6286576"/>
              <a:gd name="connsiteX9404" fmla="*/ 1358955 w 6331249"/>
              <a:gd name="connsiteY9404" fmla="*/ 4092633 h 6286576"/>
              <a:gd name="connsiteX9405" fmla="*/ 1361047 w 6331249"/>
              <a:gd name="connsiteY9405" fmla="*/ 4090308 h 6286576"/>
              <a:gd name="connsiteX9406" fmla="*/ 1363371 w 6331249"/>
              <a:gd name="connsiteY9406" fmla="*/ 4087983 h 6286576"/>
              <a:gd name="connsiteX9407" fmla="*/ 1365696 w 6331249"/>
              <a:gd name="connsiteY9407" fmla="*/ 4085659 h 6286576"/>
              <a:gd name="connsiteX9408" fmla="*/ 1368020 w 6331249"/>
              <a:gd name="connsiteY9408" fmla="*/ 4083334 h 6286576"/>
              <a:gd name="connsiteX9409" fmla="*/ 1370345 w 6331249"/>
              <a:gd name="connsiteY9409" fmla="*/ 4081242 h 6286576"/>
              <a:gd name="connsiteX9410" fmla="*/ 1372670 w 6331249"/>
              <a:gd name="connsiteY9410" fmla="*/ 4079149 h 6286576"/>
              <a:gd name="connsiteX9411" fmla="*/ 1374994 w 6331249"/>
              <a:gd name="connsiteY9411" fmla="*/ 4077057 h 6286576"/>
              <a:gd name="connsiteX9412" fmla="*/ 1377551 w 6331249"/>
              <a:gd name="connsiteY9412" fmla="*/ 4075197 h 6286576"/>
              <a:gd name="connsiteX9413" fmla="*/ 1380108 w 6331249"/>
              <a:gd name="connsiteY9413" fmla="*/ 4073337 h 6286576"/>
              <a:gd name="connsiteX9414" fmla="*/ 1382665 w 6331249"/>
              <a:gd name="connsiteY9414" fmla="*/ 4071477 h 6286576"/>
              <a:gd name="connsiteX9415" fmla="*/ 1385222 w 6331249"/>
              <a:gd name="connsiteY9415" fmla="*/ 4069850 h 6286576"/>
              <a:gd name="connsiteX9416" fmla="*/ 1387779 w 6331249"/>
              <a:gd name="connsiteY9416" fmla="*/ 4068223 h 6286576"/>
              <a:gd name="connsiteX9417" fmla="*/ 1390337 w 6331249"/>
              <a:gd name="connsiteY9417" fmla="*/ 4066828 h 6286576"/>
              <a:gd name="connsiteX9418" fmla="*/ 1392661 w 6331249"/>
              <a:gd name="connsiteY9418" fmla="*/ 4065433 h 6286576"/>
              <a:gd name="connsiteX9419" fmla="*/ 1394986 w 6331249"/>
              <a:gd name="connsiteY9419" fmla="*/ 4064270 h 6286576"/>
              <a:gd name="connsiteX9420" fmla="*/ 1397310 w 6331249"/>
              <a:gd name="connsiteY9420" fmla="*/ 4064270 h 6286576"/>
              <a:gd name="connsiteX9421" fmla="*/ 1399635 w 6331249"/>
              <a:gd name="connsiteY9421" fmla="*/ 4064270 h 6286576"/>
              <a:gd name="connsiteX9422" fmla="*/ 1452635 w 6331249"/>
              <a:gd name="connsiteY9422" fmla="*/ 4042649 h 6286576"/>
              <a:gd name="connsiteX9423" fmla="*/ 1454960 w 6331249"/>
              <a:gd name="connsiteY9423" fmla="*/ 4042649 h 6286576"/>
              <a:gd name="connsiteX9424" fmla="*/ 1457052 w 6331249"/>
              <a:gd name="connsiteY9424" fmla="*/ 4042649 h 6286576"/>
              <a:gd name="connsiteX9425" fmla="*/ 1458912 w 6331249"/>
              <a:gd name="connsiteY9425" fmla="*/ 4042649 h 6286576"/>
              <a:gd name="connsiteX9426" fmla="*/ 1460772 w 6331249"/>
              <a:gd name="connsiteY9426" fmla="*/ 4042649 h 6286576"/>
              <a:gd name="connsiteX9427" fmla="*/ 1470767 w 6331249"/>
              <a:gd name="connsiteY9427" fmla="*/ 4042649 h 6286576"/>
              <a:gd name="connsiteX9428" fmla="*/ 1470767 w 6331249"/>
              <a:gd name="connsiteY9428" fmla="*/ 4053344 h 6286576"/>
              <a:gd name="connsiteX9429" fmla="*/ 1470767 w 6331249"/>
              <a:gd name="connsiteY9429" fmla="*/ 4055436 h 6286576"/>
              <a:gd name="connsiteX9430" fmla="*/ 1470767 w 6331249"/>
              <a:gd name="connsiteY9430" fmla="*/ 4057528 h 6286576"/>
              <a:gd name="connsiteX9431" fmla="*/ 1470767 w 6331249"/>
              <a:gd name="connsiteY9431" fmla="*/ 4059853 h 6286576"/>
              <a:gd name="connsiteX9432" fmla="*/ 1453100 w 6331249"/>
              <a:gd name="connsiteY9432" fmla="*/ 4114487 h 6286576"/>
              <a:gd name="connsiteX9433" fmla="*/ 1453100 w 6331249"/>
              <a:gd name="connsiteY9433" fmla="*/ 4117044 h 6286576"/>
              <a:gd name="connsiteX9434" fmla="*/ 1453100 w 6331249"/>
              <a:gd name="connsiteY9434" fmla="*/ 4119369 h 6286576"/>
              <a:gd name="connsiteX9435" fmla="*/ 1453100 w 6331249"/>
              <a:gd name="connsiteY9435" fmla="*/ 4121926 h 6286576"/>
              <a:gd name="connsiteX9436" fmla="*/ 1451938 w 6331249"/>
              <a:gd name="connsiteY9436" fmla="*/ 4124483 h 6286576"/>
              <a:gd name="connsiteX9437" fmla="*/ 1450776 w 6331249"/>
              <a:gd name="connsiteY9437" fmla="*/ 4127041 h 6286576"/>
              <a:gd name="connsiteX9438" fmla="*/ 1449381 w 6331249"/>
              <a:gd name="connsiteY9438" fmla="*/ 4129598 h 6286576"/>
              <a:gd name="connsiteX9439" fmla="*/ 1447986 w 6331249"/>
              <a:gd name="connsiteY9439" fmla="*/ 4132155 h 6286576"/>
              <a:gd name="connsiteX9440" fmla="*/ 1446359 w 6331249"/>
              <a:gd name="connsiteY9440" fmla="*/ 4134713 h 6286576"/>
              <a:gd name="connsiteX9441" fmla="*/ 1444732 w 6331249"/>
              <a:gd name="connsiteY9441" fmla="*/ 4137270 h 6286576"/>
              <a:gd name="connsiteX9442" fmla="*/ 1442872 w 6331249"/>
              <a:gd name="connsiteY9442" fmla="*/ 4139827 h 6286576"/>
              <a:gd name="connsiteX9443" fmla="*/ 1441013 w 6331249"/>
              <a:gd name="connsiteY9443" fmla="*/ 4142385 h 6286576"/>
              <a:gd name="connsiteX9444" fmla="*/ 1439153 w 6331249"/>
              <a:gd name="connsiteY9444" fmla="*/ 4144942 h 6286576"/>
              <a:gd name="connsiteX9445" fmla="*/ 1437061 w 6331249"/>
              <a:gd name="connsiteY9445" fmla="*/ 4147499 h 6286576"/>
              <a:gd name="connsiteX9446" fmla="*/ 1434969 w 6331249"/>
              <a:gd name="connsiteY9446" fmla="*/ 4150057 h 6286576"/>
              <a:gd name="connsiteX9447" fmla="*/ 1432877 w 6331249"/>
              <a:gd name="connsiteY9447" fmla="*/ 4152614 h 6286576"/>
              <a:gd name="connsiteX9448" fmla="*/ 1430784 w 6331249"/>
              <a:gd name="connsiteY9448" fmla="*/ 4154939 h 6286576"/>
              <a:gd name="connsiteX9449" fmla="*/ 1428460 w 6331249"/>
              <a:gd name="connsiteY9449" fmla="*/ 4157264 h 6286576"/>
              <a:gd name="connsiteX9450" fmla="*/ 1426135 w 6331249"/>
              <a:gd name="connsiteY9450" fmla="*/ 4159588 h 6286576"/>
              <a:gd name="connsiteX9451" fmla="*/ 1423811 w 6331249"/>
              <a:gd name="connsiteY9451" fmla="*/ 4161913 h 6286576"/>
              <a:gd name="connsiteX9452" fmla="*/ 1421486 w 6331249"/>
              <a:gd name="connsiteY9452" fmla="*/ 4164006 h 6286576"/>
              <a:gd name="connsiteX9453" fmla="*/ 1419161 w 6331249"/>
              <a:gd name="connsiteY9453" fmla="*/ 4166098 h 6286576"/>
              <a:gd name="connsiteX9454" fmla="*/ 1416604 w 6331249"/>
              <a:gd name="connsiteY9454" fmla="*/ 4168190 h 6286576"/>
              <a:gd name="connsiteX9455" fmla="*/ 1414047 w 6331249"/>
              <a:gd name="connsiteY9455" fmla="*/ 4170050 h 6286576"/>
              <a:gd name="connsiteX9456" fmla="*/ 1411490 w 6331249"/>
              <a:gd name="connsiteY9456" fmla="*/ 4171910 h 6286576"/>
              <a:gd name="connsiteX9457" fmla="*/ 1405911 w 6331249"/>
              <a:gd name="connsiteY9457" fmla="*/ 4170980 h 6286576"/>
              <a:gd name="connsiteX9458" fmla="*/ 1403354 w 6331249"/>
              <a:gd name="connsiteY9458" fmla="*/ 4172608 h 6286576"/>
              <a:gd name="connsiteX9459" fmla="*/ 1400797 w 6331249"/>
              <a:gd name="connsiteY9459" fmla="*/ 4174235 h 6286576"/>
              <a:gd name="connsiteX9460" fmla="*/ 1398240 w 6331249"/>
              <a:gd name="connsiteY9460" fmla="*/ 4175630 h 6286576"/>
              <a:gd name="connsiteX9461" fmla="*/ 1395915 w 6331249"/>
              <a:gd name="connsiteY9461" fmla="*/ 4177025 h 6286576"/>
              <a:gd name="connsiteX9462" fmla="*/ 1393591 w 6331249"/>
              <a:gd name="connsiteY9462" fmla="*/ 4178187 h 6286576"/>
              <a:gd name="connsiteX9463" fmla="*/ 1391266 w 6331249"/>
              <a:gd name="connsiteY9463" fmla="*/ 4178187 h 6286576"/>
              <a:gd name="connsiteX9464" fmla="*/ 1388942 w 6331249"/>
              <a:gd name="connsiteY9464" fmla="*/ 4178187 h 6286576"/>
              <a:gd name="connsiteX9465" fmla="*/ 1335941 w 6331249"/>
              <a:gd name="connsiteY9465" fmla="*/ 4199808 h 6286576"/>
              <a:gd name="connsiteX9466" fmla="*/ 1333616 w 6331249"/>
              <a:gd name="connsiteY9466" fmla="*/ 4199808 h 6286576"/>
              <a:gd name="connsiteX9467" fmla="*/ 1331524 w 6331249"/>
              <a:gd name="connsiteY9467" fmla="*/ 4199808 h 6286576"/>
              <a:gd name="connsiteX9468" fmla="*/ 1329665 w 6331249"/>
              <a:gd name="connsiteY9468" fmla="*/ 4199808 h 6286576"/>
              <a:gd name="connsiteX9469" fmla="*/ 1327805 w 6331249"/>
              <a:gd name="connsiteY9469" fmla="*/ 4199808 h 6286576"/>
              <a:gd name="connsiteX9470" fmla="*/ 1317577 w 6331249"/>
              <a:gd name="connsiteY9470" fmla="*/ 4199808 h 6286576"/>
              <a:gd name="connsiteX9471" fmla="*/ 1317577 w 6331249"/>
              <a:gd name="connsiteY9471" fmla="*/ 4191903 h 6286576"/>
              <a:gd name="connsiteX9472" fmla="*/ 1317577 w 6331249"/>
              <a:gd name="connsiteY9472" fmla="*/ 4189811 h 6286576"/>
              <a:gd name="connsiteX9473" fmla="*/ 1317577 w 6331249"/>
              <a:gd name="connsiteY9473" fmla="*/ 4187719 h 6286576"/>
              <a:gd name="connsiteX9474" fmla="*/ 1317577 w 6331249"/>
              <a:gd name="connsiteY9474" fmla="*/ 4185394 h 6286576"/>
              <a:gd name="connsiteX9475" fmla="*/ 1317577 w 6331249"/>
              <a:gd name="connsiteY9475" fmla="*/ 4185394 h 6286576"/>
              <a:gd name="connsiteX9476" fmla="*/ 1071868 w 6331249"/>
              <a:gd name="connsiteY9476" fmla="*/ 4326744 h 6286576"/>
              <a:gd name="connsiteX9477" fmla="*/ 1108829 w 6331249"/>
              <a:gd name="connsiteY9477" fmla="*/ 4283037 h 6286576"/>
              <a:gd name="connsiteX9478" fmla="*/ 1110689 w 6331249"/>
              <a:gd name="connsiteY9478" fmla="*/ 4280945 h 6286576"/>
              <a:gd name="connsiteX9479" fmla="*/ 1112548 w 6331249"/>
              <a:gd name="connsiteY9479" fmla="*/ 4279085 h 6286576"/>
              <a:gd name="connsiteX9480" fmla="*/ 1114408 w 6331249"/>
              <a:gd name="connsiteY9480" fmla="*/ 4277225 h 6286576"/>
              <a:gd name="connsiteX9481" fmla="*/ 1116500 w 6331249"/>
              <a:gd name="connsiteY9481" fmla="*/ 4275365 h 6286576"/>
              <a:gd name="connsiteX9482" fmla="*/ 1118592 w 6331249"/>
              <a:gd name="connsiteY9482" fmla="*/ 4273505 h 6286576"/>
              <a:gd name="connsiteX9483" fmla="*/ 1120917 w 6331249"/>
              <a:gd name="connsiteY9483" fmla="*/ 4271645 h 6286576"/>
              <a:gd name="connsiteX9484" fmla="*/ 1123241 w 6331249"/>
              <a:gd name="connsiteY9484" fmla="*/ 4269786 h 6286576"/>
              <a:gd name="connsiteX9485" fmla="*/ 1125798 w 6331249"/>
              <a:gd name="connsiteY9485" fmla="*/ 4267926 h 6286576"/>
              <a:gd name="connsiteX9486" fmla="*/ 1128355 w 6331249"/>
              <a:gd name="connsiteY9486" fmla="*/ 4266066 h 6286576"/>
              <a:gd name="connsiteX9487" fmla="*/ 1130912 w 6331249"/>
              <a:gd name="connsiteY9487" fmla="*/ 4264439 h 6286576"/>
              <a:gd name="connsiteX9488" fmla="*/ 1133702 w 6331249"/>
              <a:gd name="connsiteY9488" fmla="*/ 4262811 h 6286576"/>
              <a:gd name="connsiteX9489" fmla="*/ 1136491 w 6331249"/>
              <a:gd name="connsiteY9489" fmla="*/ 4261184 h 6286576"/>
              <a:gd name="connsiteX9490" fmla="*/ 1139281 w 6331249"/>
              <a:gd name="connsiteY9490" fmla="*/ 4259556 h 6286576"/>
              <a:gd name="connsiteX9491" fmla="*/ 1142070 w 6331249"/>
              <a:gd name="connsiteY9491" fmla="*/ 4257929 h 6286576"/>
              <a:gd name="connsiteX9492" fmla="*/ 1145092 w 6331249"/>
              <a:gd name="connsiteY9492" fmla="*/ 4256534 h 6286576"/>
              <a:gd name="connsiteX9493" fmla="*/ 1148114 w 6331249"/>
              <a:gd name="connsiteY9493" fmla="*/ 4255139 h 6286576"/>
              <a:gd name="connsiteX9494" fmla="*/ 1151136 w 6331249"/>
              <a:gd name="connsiteY9494" fmla="*/ 4253744 h 6286576"/>
              <a:gd name="connsiteX9495" fmla="*/ 1154158 w 6331249"/>
              <a:gd name="connsiteY9495" fmla="*/ 4252582 h 6286576"/>
              <a:gd name="connsiteX9496" fmla="*/ 1157180 w 6331249"/>
              <a:gd name="connsiteY9496" fmla="*/ 4251420 h 6286576"/>
              <a:gd name="connsiteX9497" fmla="*/ 1160202 w 6331249"/>
              <a:gd name="connsiteY9497" fmla="*/ 4251420 h 6286576"/>
              <a:gd name="connsiteX9498" fmla="*/ 1163224 w 6331249"/>
              <a:gd name="connsiteY9498" fmla="*/ 4251420 h 6286576"/>
              <a:gd name="connsiteX9499" fmla="*/ 1166246 w 6331249"/>
              <a:gd name="connsiteY9499" fmla="*/ 4251420 h 6286576"/>
              <a:gd name="connsiteX9500" fmla="*/ 1169268 w 6331249"/>
              <a:gd name="connsiteY9500" fmla="*/ 4251420 h 6286576"/>
              <a:gd name="connsiteX9501" fmla="*/ 1172290 w 6331249"/>
              <a:gd name="connsiteY9501" fmla="*/ 4251420 h 6286576"/>
              <a:gd name="connsiteX9502" fmla="*/ 1175312 w 6331249"/>
              <a:gd name="connsiteY9502" fmla="*/ 4251420 h 6286576"/>
              <a:gd name="connsiteX9503" fmla="*/ 1178334 w 6331249"/>
              <a:gd name="connsiteY9503" fmla="*/ 4251420 h 6286576"/>
              <a:gd name="connsiteX9504" fmla="*/ 1181124 w 6331249"/>
              <a:gd name="connsiteY9504" fmla="*/ 4251420 h 6286576"/>
              <a:gd name="connsiteX9505" fmla="*/ 1183913 w 6331249"/>
              <a:gd name="connsiteY9505" fmla="*/ 4251420 h 6286576"/>
              <a:gd name="connsiteX9506" fmla="*/ 1194374 w 6331249"/>
              <a:gd name="connsiteY9506" fmla="*/ 4251420 h 6286576"/>
              <a:gd name="connsiteX9507" fmla="*/ 1251559 w 6331249"/>
              <a:gd name="connsiteY9507" fmla="*/ 4251420 h 6286576"/>
              <a:gd name="connsiteX9508" fmla="*/ 1260160 w 6331249"/>
              <a:gd name="connsiteY9508" fmla="*/ 4251420 h 6286576"/>
              <a:gd name="connsiteX9509" fmla="*/ 1261787 w 6331249"/>
              <a:gd name="connsiteY9509" fmla="*/ 4251420 h 6286576"/>
              <a:gd name="connsiteX9510" fmla="*/ 1263181 w 6331249"/>
              <a:gd name="connsiteY9510" fmla="*/ 4251420 h 6286576"/>
              <a:gd name="connsiteX9511" fmla="*/ 1264344 w 6331249"/>
              <a:gd name="connsiteY9511" fmla="*/ 4251420 h 6286576"/>
              <a:gd name="connsiteX9512" fmla="*/ 1264344 w 6331249"/>
              <a:gd name="connsiteY9512" fmla="*/ 4251420 h 6286576"/>
              <a:gd name="connsiteX9513" fmla="*/ 1264344 w 6331249"/>
              <a:gd name="connsiteY9513" fmla="*/ 4251420 h 6286576"/>
              <a:gd name="connsiteX9514" fmla="*/ 1264344 w 6331249"/>
              <a:gd name="connsiteY9514" fmla="*/ 4251420 h 6286576"/>
              <a:gd name="connsiteX9515" fmla="*/ 1264344 w 6331249"/>
              <a:gd name="connsiteY9515" fmla="*/ 4251420 h 6286576"/>
              <a:gd name="connsiteX9516" fmla="*/ 1264344 w 6331249"/>
              <a:gd name="connsiteY9516" fmla="*/ 4251420 h 6286576"/>
              <a:gd name="connsiteX9517" fmla="*/ 1264344 w 6331249"/>
              <a:gd name="connsiteY9517" fmla="*/ 4251420 h 6286576"/>
              <a:gd name="connsiteX9518" fmla="*/ 1264344 w 6331249"/>
              <a:gd name="connsiteY9518" fmla="*/ 4254907 h 6286576"/>
              <a:gd name="connsiteX9519" fmla="*/ 1264344 w 6331249"/>
              <a:gd name="connsiteY9519" fmla="*/ 4254907 h 6286576"/>
              <a:gd name="connsiteX9520" fmla="*/ 1264344 w 6331249"/>
              <a:gd name="connsiteY9520" fmla="*/ 4256069 h 6286576"/>
              <a:gd name="connsiteX9521" fmla="*/ 1264344 w 6331249"/>
              <a:gd name="connsiteY9521" fmla="*/ 4257464 h 6286576"/>
              <a:gd name="connsiteX9522" fmla="*/ 1264344 w 6331249"/>
              <a:gd name="connsiteY9522" fmla="*/ 4258859 h 6286576"/>
              <a:gd name="connsiteX9523" fmla="*/ 1264344 w 6331249"/>
              <a:gd name="connsiteY9523" fmla="*/ 4260486 h 6286576"/>
              <a:gd name="connsiteX9524" fmla="*/ 1264344 w 6331249"/>
              <a:gd name="connsiteY9524" fmla="*/ 4262114 h 6286576"/>
              <a:gd name="connsiteX9525" fmla="*/ 1262949 w 6331249"/>
              <a:gd name="connsiteY9525" fmla="*/ 4263973 h 6286576"/>
              <a:gd name="connsiteX9526" fmla="*/ 1261322 w 6331249"/>
              <a:gd name="connsiteY9526" fmla="*/ 4265833 h 6286576"/>
              <a:gd name="connsiteX9527" fmla="*/ 1224361 w 6331249"/>
              <a:gd name="connsiteY9527" fmla="*/ 4309540 h 6286576"/>
              <a:gd name="connsiteX9528" fmla="*/ 1222501 w 6331249"/>
              <a:gd name="connsiteY9528" fmla="*/ 4311633 h 6286576"/>
              <a:gd name="connsiteX9529" fmla="*/ 1220641 w 6331249"/>
              <a:gd name="connsiteY9529" fmla="*/ 4313493 h 6286576"/>
              <a:gd name="connsiteX9530" fmla="*/ 1218782 w 6331249"/>
              <a:gd name="connsiteY9530" fmla="*/ 4315352 h 6286576"/>
              <a:gd name="connsiteX9531" fmla="*/ 1216690 w 6331249"/>
              <a:gd name="connsiteY9531" fmla="*/ 4317212 h 6286576"/>
              <a:gd name="connsiteX9532" fmla="*/ 1214598 w 6331249"/>
              <a:gd name="connsiteY9532" fmla="*/ 4319072 h 6286576"/>
              <a:gd name="connsiteX9533" fmla="*/ 1212273 w 6331249"/>
              <a:gd name="connsiteY9533" fmla="*/ 4320932 h 6286576"/>
              <a:gd name="connsiteX9534" fmla="*/ 1209948 w 6331249"/>
              <a:gd name="connsiteY9534" fmla="*/ 4322792 h 6286576"/>
              <a:gd name="connsiteX9535" fmla="*/ 1207391 w 6331249"/>
              <a:gd name="connsiteY9535" fmla="*/ 4324652 h 6286576"/>
              <a:gd name="connsiteX9536" fmla="*/ 1204834 w 6331249"/>
              <a:gd name="connsiteY9536" fmla="*/ 4326512 h 6286576"/>
              <a:gd name="connsiteX9537" fmla="*/ 1202277 w 6331249"/>
              <a:gd name="connsiteY9537" fmla="*/ 4328139 h 6286576"/>
              <a:gd name="connsiteX9538" fmla="*/ 1199488 w 6331249"/>
              <a:gd name="connsiteY9538" fmla="*/ 4329766 h 6286576"/>
              <a:gd name="connsiteX9539" fmla="*/ 1196698 w 6331249"/>
              <a:gd name="connsiteY9539" fmla="*/ 4331393 h 6286576"/>
              <a:gd name="connsiteX9540" fmla="*/ 1193909 w 6331249"/>
              <a:gd name="connsiteY9540" fmla="*/ 4333021 h 6286576"/>
              <a:gd name="connsiteX9541" fmla="*/ 1191119 w 6331249"/>
              <a:gd name="connsiteY9541" fmla="*/ 4334648 h 6286576"/>
              <a:gd name="connsiteX9542" fmla="*/ 1188097 w 6331249"/>
              <a:gd name="connsiteY9542" fmla="*/ 4336043 h 6286576"/>
              <a:gd name="connsiteX9543" fmla="*/ 1185075 w 6331249"/>
              <a:gd name="connsiteY9543" fmla="*/ 4337438 h 6286576"/>
              <a:gd name="connsiteX9544" fmla="*/ 1182053 w 6331249"/>
              <a:gd name="connsiteY9544" fmla="*/ 4338833 h 6286576"/>
              <a:gd name="connsiteX9545" fmla="*/ 1179031 w 6331249"/>
              <a:gd name="connsiteY9545" fmla="*/ 4339996 h 6286576"/>
              <a:gd name="connsiteX9546" fmla="*/ 1176009 w 6331249"/>
              <a:gd name="connsiteY9546" fmla="*/ 4341158 h 6286576"/>
              <a:gd name="connsiteX9547" fmla="*/ 1172988 w 6331249"/>
              <a:gd name="connsiteY9547" fmla="*/ 4341158 h 6286576"/>
              <a:gd name="connsiteX9548" fmla="*/ 1169965 w 6331249"/>
              <a:gd name="connsiteY9548" fmla="*/ 4341158 h 6286576"/>
              <a:gd name="connsiteX9549" fmla="*/ 1166944 w 6331249"/>
              <a:gd name="connsiteY9549" fmla="*/ 4341158 h 6286576"/>
              <a:gd name="connsiteX9550" fmla="*/ 1163922 w 6331249"/>
              <a:gd name="connsiteY9550" fmla="*/ 4341158 h 6286576"/>
              <a:gd name="connsiteX9551" fmla="*/ 1160900 w 6331249"/>
              <a:gd name="connsiteY9551" fmla="*/ 4341158 h 6286576"/>
              <a:gd name="connsiteX9552" fmla="*/ 1157878 w 6331249"/>
              <a:gd name="connsiteY9552" fmla="*/ 4341158 h 6286576"/>
              <a:gd name="connsiteX9553" fmla="*/ 1154856 w 6331249"/>
              <a:gd name="connsiteY9553" fmla="*/ 4341158 h 6286576"/>
              <a:gd name="connsiteX9554" fmla="*/ 1152066 w 6331249"/>
              <a:gd name="connsiteY9554" fmla="*/ 4341158 h 6286576"/>
              <a:gd name="connsiteX9555" fmla="*/ 1149277 w 6331249"/>
              <a:gd name="connsiteY9555" fmla="*/ 4341158 h 6286576"/>
              <a:gd name="connsiteX9556" fmla="*/ 1138816 w 6331249"/>
              <a:gd name="connsiteY9556" fmla="*/ 4341158 h 6286576"/>
              <a:gd name="connsiteX9557" fmla="*/ 1081631 w 6331249"/>
              <a:gd name="connsiteY9557" fmla="*/ 4341158 h 6286576"/>
              <a:gd name="connsiteX9558" fmla="*/ 1073030 w 6331249"/>
              <a:gd name="connsiteY9558" fmla="*/ 4341158 h 6286576"/>
              <a:gd name="connsiteX9559" fmla="*/ 1071403 w 6331249"/>
              <a:gd name="connsiteY9559" fmla="*/ 4341158 h 6286576"/>
              <a:gd name="connsiteX9560" fmla="*/ 1070008 w 6331249"/>
              <a:gd name="connsiteY9560" fmla="*/ 4341158 h 6286576"/>
              <a:gd name="connsiteX9561" fmla="*/ 1068846 w 6331249"/>
              <a:gd name="connsiteY9561" fmla="*/ 4341158 h 6286576"/>
              <a:gd name="connsiteX9562" fmla="*/ 1068846 w 6331249"/>
              <a:gd name="connsiteY9562" fmla="*/ 4341158 h 6286576"/>
              <a:gd name="connsiteX9563" fmla="*/ 1068846 w 6331249"/>
              <a:gd name="connsiteY9563" fmla="*/ 4341158 h 6286576"/>
              <a:gd name="connsiteX9564" fmla="*/ 1068846 w 6331249"/>
              <a:gd name="connsiteY9564" fmla="*/ 4341158 h 6286576"/>
              <a:gd name="connsiteX9565" fmla="*/ 1068846 w 6331249"/>
              <a:gd name="connsiteY9565" fmla="*/ 4341158 h 6286576"/>
              <a:gd name="connsiteX9566" fmla="*/ 1064197 w 6331249"/>
              <a:gd name="connsiteY9566" fmla="*/ 4341158 h 6286576"/>
              <a:gd name="connsiteX9567" fmla="*/ 1064197 w 6331249"/>
              <a:gd name="connsiteY9567" fmla="*/ 4337671 h 6286576"/>
              <a:gd name="connsiteX9568" fmla="*/ 1064197 w 6331249"/>
              <a:gd name="connsiteY9568" fmla="*/ 4337671 h 6286576"/>
              <a:gd name="connsiteX9569" fmla="*/ 1064197 w 6331249"/>
              <a:gd name="connsiteY9569" fmla="*/ 4336508 h 6286576"/>
              <a:gd name="connsiteX9570" fmla="*/ 1064197 w 6331249"/>
              <a:gd name="connsiteY9570" fmla="*/ 4335113 h 6286576"/>
              <a:gd name="connsiteX9571" fmla="*/ 1064197 w 6331249"/>
              <a:gd name="connsiteY9571" fmla="*/ 4333718 h 6286576"/>
              <a:gd name="connsiteX9572" fmla="*/ 1064197 w 6331249"/>
              <a:gd name="connsiteY9572" fmla="*/ 4332091 h 6286576"/>
              <a:gd name="connsiteX9573" fmla="*/ 1064197 w 6331249"/>
              <a:gd name="connsiteY9573" fmla="*/ 4330464 h 6286576"/>
              <a:gd name="connsiteX9574" fmla="*/ 1065591 w 6331249"/>
              <a:gd name="connsiteY9574" fmla="*/ 4328604 h 6286576"/>
              <a:gd name="connsiteX9575" fmla="*/ 1067219 w 6331249"/>
              <a:gd name="connsiteY9575" fmla="*/ 4326744 h 6286576"/>
              <a:gd name="connsiteX9576" fmla="*/ 1067219 w 6331249"/>
              <a:gd name="connsiteY9576" fmla="*/ 4326744 h 6286576"/>
              <a:gd name="connsiteX9577" fmla="*/ 1502149 w 6331249"/>
              <a:gd name="connsiteY9577" fmla="*/ 3223379 h 6286576"/>
              <a:gd name="connsiteX9578" fmla="*/ 1517259 w 6331249"/>
              <a:gd name="connsiteY9578" fmla="*/ 3168048 h 6286576"/>
              <a:gd name="connsiteX9579" fmla="*/ 1517259 w 6331249"/>
              <a:gd name="connsiteY9579" fmla="*/ 3165491 h 6286576"/>
              <a:gd name="connsiteX9580" fmla="*/ 1517259 w 6331249"/>
              <a:gd name="connsiteY9580" fmla="*/ 3162933 h 6286576"/>
              <a:gd name="connsiteX9581" fmla="*/ 1517259 w 6331249"/>
              <a:gd name="connsiteY9581" fmla="*/ 3160376 h 6286576"/>
              <a:gd name="connsiteX9582" fmla="*/ 1517259 w 6331249"/>
              <a:gd name="connsiteY9582" fmla="*/ 3157819 h 6286576"/>
              <a:gd name="connsiteX9583" fmla="*/ 1517259 w 6331249"/>
              <a:gd name="connsiteY9583" fmla="*/ 3155261 h 6286576"/>
              <a:gd name="connsiteX9584" fmla="*/ 1518421 w 6331249"/>
              <a:gd name="connsiteY9584" fmla="*/ 3152704 h 6286576"/>
              <a:gd name="connsiteX9585" fmla="*/ 1519816 w 6331249"/>
              <a:gd name="connsiteY9585" fmla="*/ 3150147 h 6286576"/>
              <a:gd name="connsiteX9586" fmla="*/ 1521211 w 6331249"/>
              <a:gd name="connsiteY9586" fmla="*/ 3147589 h 6286576"/>
              <a:gd name="connsiteX9587" fmla="*/ 1522838 w 6331249"/>
              <a:gd name="connsiteY9587" fmla="*/ 3144800 h 6286576"/>
              <a:gd name="connsiteX9588" fmla="*/ 1524465 w 6331249"/>
              <a:gd name="connsiteY9588" fmla="*/ 3142242 h 6286576"/>
              <a:gd name="connsiteX9589" fmla="*/ 1526092 w 6331249"/>
              <a:gd name="connsiteY9589" fmla="*/ 3139685 h 6286576"/>
              <a:gd name="connsiteX9590" fmla="*/ 1527952 w 6331249"/>
              <a:gd name="connsiteY9590" fmla="*/ 3137128 h 6286576"/>
              <a:gd name="connsiteX9591" fmla="*/ 1529812 w 6331249"/>
              <a:gd name="connsiteY9591" fmla="*/ 3134570 h 6286576"/>
              <a:gd name="connsiteX9592" fmla="*/ 1531672 w 6331249"/>
              <a:gd name="connsiteY9592" fmla="*/ 3132013 h 6286576"/>
              <a:gd name="connsiteX9593" fmla="*/ 1533764 w 6331249"/>
              <a:gd name="connsiteY9593" fmla="*/ 3129456 h 6286576"/>
              <a:gd name="connsiteX9594" fmla="*/ 1535856 w 6331249"/>
              <a:gd name="connsiteY9594" fmla="*/ 3126898 h 6286576"/>
              <a:gd name="connsiteX9595" fmla="*/ 1537948 w 6331249"/>
              <a:gd name="connsiteY9595" fmla="*/ 3124341 h 6286576"/>
              <a:gd name="connsiteX9596" fmla="*/ 1540040 w 6331249"/>
              <a:gd name="connsiteY9596" fmla="*/ 3122016 h 6286576"/>
              <a:gd name="connsiteX9597" fmla="*/ 1542365 w 6331249"/>
              <a:gd name="connsiteY9597" fmla="*/ 3119691 h 6286576"/>
              <a:gd name="connsiteX9598" fmla="*/ 1544689 w 6331249"/>
              <a:gd name="connsiteY9598" fmla="*/ 3117366 h 6286576"/>
              <a:gd name="connsiteX9599" fmla="*/ 1547014 w 6331249"/>
              <a:gd name="connsiteY9599" fmla="*/ 3115042 h 6286576"/>
              <a:gd name="connsiteX9600" fmla="*/ 1549338 w 6331249"/>
              <a:gd name="connsiteY9600" fmla="*/ 3112949 h 6286576"/>
              <a:gd name="connsiteX9601" fmla="*/ 1551663 w 6331249"/>
              <a:gd name="connsiteY9601" fmla="*/ 3110857 h 6286576"/>
              <a:gd name="connsiteX9602" fmla="*/ 1553988 w 6331249"/>
              <a:gd name="connsiteY9602" fmla="*/ 3108765 h 6286576"/>
              <a:gd name="connsiteX9603" fmla="*/ 1556312 w 6331249"/>
              <a:gd name="connsiteY9603" fmla="*/ 3106905 h 6286576"/>
              <a:gd name="connsiteX9604" fmla="*/ 1558637 w 6331249"/>
              <a:gd name="connsiteY9604" fmla="*/ 3105045 h 6286576"/>
              <a:gd name="connsiteX9605" fmla="*/ 1560961 w 6331249"/>
              <a:gd name="connsiteY9605" fmla="*/ 3103418 h 6286576"/>
              <a:gd name="connsiteX9606" fmla="*/ 1563286 w 6331249"/>
              <a:gd name="connsiteY9606" fmla="*/ 3101790 h 6286576"/>
              <a:gd name="connsiteX9607" fmla="*/ 1565611 w 6331249"/>
              <a:gd name="connsiteY9607" fmla="*/ 3100395 h 6286576"/>
              <a:gd name="connsiteX9608" fmla="*/ 1567935 w 6331249"/>
              <a:gd name="connsiteY9608" fmla="*/ 3099000 h 6286576"/>
              <a:gd name="connsiteX9609" fmla="*/ 1570260 w 6331249"/>
              <a:gd name="connsiteY9609" fmla="*/ 3097838 h 6286576"/>
              <a:gd name="connsiteX9610" fmla="*/ 1572584 w 6331249"/>
              <a:gd name="connsiteY9610" fmla="*/ 3097838 h 6286576"/>
              <a:gd name="connsiteX9611" fmla="*/ 1624655 w 6331249"/>
              <a:gd name="connsiteY9611" fmla="*/ 3074590 h 6286576"/>
              <a:gd name="connsiteX9612" fmla="*/ 1626980 w 6331249"/>
              <a:gd name="connsiteY9612" fmla="*/ 3074590 h 6286576"/>
              <a:gd name="connsiteX9613" fmla="*/ 1629072 w 6331249"/>
              <a:gd name="connsiteY9613" fmla="*/ 3074590 h 6286576"/>
              <a:gd name="connsiteX9614" fmla="*/ 1630931 w 6331249"/>
              <a:gd name="connsiteY9614" fmla="*/ 3074590 h 6286576"/>
              <a:gd name="connsiteX9615" fmla="*/ 1632791 w 6331249"/>
              <a:gd name="connsiteY9615" fmla="*/ 3074590 h 6286576"/>
              <a:gd name="connsiteX9616" fmla="*/ 1634418 w 6331249"/>
              <a:gd name="connsiteY9616" fmla="*/ 3074590 h 6286576"/>
              <a:gd name="connsiteX9617" fmla="*/ 1647668 w 6331249"/>
              <a:gd name="connsiteY9617" fmla="*/ 3074590 h 6286576"/>
              <a:gd name="connsiteX9618" fmla="*/ 1647668 w 6331249"/>
              <a:gd name="connsiteY9618" fmla="*/ 3086911 h 6286576"/>
              <a:gd name="connsiteX9619" fmla="*/ 1647668 w 6331249"/>
              <a:gd name="connsiteY9619" fmla="*/ 3089004 h 6286576"/>
              <a:gd name="connsiteX9620" fmla="*/ 1647668 w 6331249"/>
              <a:gd name="connsiteY9620" fmla="*/ 3091328 h 6286576"/>
              <a:gd name="connsiteX9621" fmla="*/ 1632559 w 6331249"/>
              <a:gd name="connsiteY9621" fmla="*/ 3146659 h 6286576"/>
              <a:gd name="connsiteX9622" fmla="*/ 1632559 w 6331249"/>
              <a:gd name="connsiteY9622" fmla="*/ 3149217 h 6286576"/>
              <a:gd name="connsiteX9623" fmla="*/ 1632559 w 6331249"/>
              <a:gd name="connsiteY9623" fmla="*/ 3151774 h 6286576"/>
              <a:gd name="connsiteX9624" fmla="*/ 1632559 w 6331249"/>
              <a:gd name="connsiteY9624" fmla="*/ 3154331 h 6286576"/>
              <a:gd name="connsiteX9625" fmla="*/ 1632559 w 6331249"/>
              <a:gd name="connsiteY9625" fmla="*/ 3156889 h 6286576"/>
              <a:gd name="connsiteX9626" fmla="*/ 1631396 w 6331249"/>
              <a:gd name="connsiteY9626" fmla="*/ 3159446 h 6286576"/>
              <a:gd name="connsiteX9627" fmla="*/ 1630234 w 6331249"/>
              <a:gd name="connsiteY9627" fmla="*/ 3162003 h 6286576"/>
              <a:gd name="connsiteX9628" fmla="*/ 1628839 w 6331249"/>
              <a:gd name="connsiteY9628" fmla="*/ 3164561 h 6286576"/>
              <a:gd name="connsiteX9629" fmla="*/ 1627444 w 6331249"/>
              <a:gd name="connsiteY9629" fmla="*/ 3167118 h 6286576"/>
              <a:gd name="connsiteX9630" fmla="*/ 1625817 w 6331249"/>
              <a:gd name="connsiteY9630" fmla="*/ 3169908 h 6286576"/>
              <a:gd name="connsiteX9631" fmla="*/ 1624190 w 6331249"/>
              <a:gd name="connsiteY9631" fmla="*/ 3172465 h 6286576"/>
              <a:gd name="connsiteX9632" fmla="*/ 1622563 w 6331249"/>
              <a:gd name="connsiteY9632" fmla="*/ 3175022 h 6286576"/>
              <a:gd name="connsiteX9633" fmla="*/ 1620703 w 6331249"/>
              <a:gd name="connsiteY9633" fmla="*/ 3177580 h 6286576"/>
              <a:gd name="connsiteX9634" fmla="*/ 1618844 w 6331249"/>
              <a:gd name="connsiteY9634" fmla="*/ 3180137 h 6286576"/>
              <a:gd name="connsiteX9635" fmla="*/ 1616984 w 6331249"/>
              <a:gd name="connsiteY9635" fmla="*/ 3182694 h 6286576"/>
              <a:gd name="connsiteX9636" fmla="*/ 1614892 w 6331249"/>
              <a:gd name="connsiteY9636" fmla="*/ 3185252 h 6286576"/>
              <a:gd name="connsiteX9637" fmla="*/ 1612800 w 6331249"/>
              <a:gd name="connsiteY9637" fmla="*/ 3187809 h 6286576"/>
              <a:gd name="connsiteX9638" fmla="*/ 1610708 w 6331249"/>
              <a:gd name="connsiteY9638" fmla="*/ 3190366 h 6286576"/>
              <a:gd name="connsiteX9639" fmla="*/ 1608615 w 6331249"/>
              <a:gd name="connsiteY9639" fmla="*/ 3192691 h 6286576"/>
              <a:gd name="connsiteX9640" fmla="*/ 1606291 w 6331249"/>
              <a:gd name="connsiteY9640" fmla="*/ 3195016 h 6286576"/>
              <a:gd name="connsiteX9641" fmla="*/ 1603966 w 6331249"/>
              <a:gd name="connsiteY9641" fmla="*/ 3197341 h 6286576"/>
              <a:gd name="connsiteX9642" fmla="*/ 1601642 w 6331249"/>
              <a:gd name="connsiteY9642" fmla="*/ 3199666 h 6286576"/>
              <a:gd name="connsiteX9643" fmla="*/ 1599317 w 6331249"/>
              <a:gd name="connsiteY9643" fmla="*/ 3201758 h 6286576"/>
              <a:gd name="connsiteX9644" fmla="*/ 1596992 w 6331249"/>
              <a:gd name="connsiteY9644" fmla="*/ 3203850 h 6286576"/>
              <a:gd name="connsiteX9645" fmla="*/ 1594668 w 6331249"/>
              <a:gd name="connsiteY9645" fmla="*/ 3205943 h 6286576"/>
              <a:gd name="connsiteX9646" fmla="*/ 1592343 w 6331249"/>
              <a:gd name="connsiteY9646" fmla="*/ 3207803 h 6286576"/>
              <a:gd name="connsiteX9647" fmla="*/ 1590019 w 6331249"/>
              <a:gd name="connsiteY9647" fmla="*/ 3209662 h 6286576"/>
              <a:gd name="connsiteX9648" fmla="*/ 1587694 w 6331249"/>
              <a:gd name="connsiteY9648" fmla="*/ 3211290 h 6286576"/>
              <a:gd name="connsiteX9649" fmla="*/ 1585369 w 6331249"/>
              <a:gd name="connsiteY9649" fmla="*/ 3212917 h 6286576"/>
              <a:gd name="connsiteX9650" fmla="*/ 1583045 w 6331249"/>
              <a:gd name="connsiteY9650" fmla="*/ 3214312 h 6286576"/>
              <a:gd name="connsiteX9651" fmla="*/ 1580720 w 6331249"/>
              <a:gd name="connsiteY9651" fmla="*/ 3215707 h 6286576"/>
              <a:gd name="connsiteX9652" fmla="*/ 1578396 w 6331249"/>
              <a:gd name="connsiteY9652" fmla="*/ 3216869 h 6286576"/>
              <a:gd name="connsiteX9653" fmla="*/ 1576071 w 6331249"/>
              <a:gd name="connsiteY9653" fmla="*/ 3216869 h 6286576"/>
              <a:gd name="connsiteX9654" fmla="*/ 1524000 w 6331249"/>
              <a:gd name="connsiteY9654" fmla="*/ 3240118 h 6286576"/>
              <a:gd name="connsiteX9655" fmla="*/ 1521676 w 6331249"/>
              <a:gd name="connsiteY9655" fmla="*/ 3240118 h 6286576"/>
              <a:gd name="connsiteX9656" fmla="*/ 1519584 w 6331249"/>
              <a:gd name="connsiteY9656" fmla="*/ 3240118 h 6286576"/>
              <a:gd name="connsiteX9657" fmla="*/ 1517724 w 6331249"/>
              <a:gd name="connsiteY9657" fmla="*/ 3240118 h 6286576"/>
              <a:gd name="connsiteX9658" fmla="*/ 1515864 w 6331249"/>
              <a:gd name="connsiteY9658" fmla="*/ 3240118 h 6286576"/>
              <a:gd name="connsiteX9659" fmla="*/ 1514237 w 6331249"/>
              <a:gd name="connsiteY9659" fmla="*/ 3240118 h 6286576"/>
              <a:gd name="connsiteX9660" fmla="*/ 1501684 w 6331249"/>
              <a:gd name="connsiteY9660" fmla="*/ 3240118 h 6286576"/>
              <a:gd name="connsiteX9661" fmla="*/ 1501684 w 6331249"/>
              <a:gd name="connsiteY9661" fmla="*/ 3227331 h 6286576"/>
              <a:gd name="connsiteX9662" fmla="*/ 1501684 w 6331249"/>
              <a:gd name="connsiteY9662" fmla="*/ 3225239 h 6286576"/>
              <a:gd name="connsiteX9663" fmla="*/ 1501684 w 6331249"/>
              <a:gd name="connsiteY9663" fmla="*/ 3222914 h 6286576"/>
              <a:gd name="connsiteX9664" fmla="*/ 1501684 w 6331249"/>
              <a:gd name="connsiteY9664" fmla="*/ 3222914 h 6286576"/>
              <a:gd name="connsiteX9665" fmla="*/ 1305024 w 6331249"/>
              <a:gd name="connsiteY9665" fmla="*/ 3455862 h 6286576"/>
              <a:gd name="connsiteX9666" fmla="*/ 1320134 w 6331249"/>
              <a:gd name="connsiteY9666" fmla="*/ 3400531 h 6286576"/>
              <a:gd name="connsiteX9667" fmla="*/ 1320134 w 6331249"/>
              <a:gd name="connsiteY9667" fmla="*/ 3397974 h 6286576"/>
              <a:gd name="connsiteX9668" fmla="*/ 1320134 w 6331249"/>
              <a:gd name="connsiteY9668" fmla="*/ 3395416 h 6286576"/>
              <a:gd name="connsiteX9669" fmla="*/ 1320134 w 6331249"/>
              <a:gd name="connsiteY9669" fmla="*/ 3392859 h 6286576"/>
              <a:gd name="connsiteX9670" fmla="*/ 1320134 w 6331249"/>
              <a:gd name="connsiteY9670" fmla="*/ 3390302 h 6286576"/>
              <a:gd name="connsiteX9671" fmla="*/ 1321296 w 6331249"/>
              <a:gd name="connsiteY9671" fmla="*/ 3387744 h 6286576"/>
              <a:gd name="connsiteX9672" fmla="*/ 1322459 w 6331249"/>
              <a:gd name="connsiteY9672" fmla="*/ 3385187 h 6286576"/>
              <a:gd name="connsiteX9673" fmla="*/ 1323853 w 6331249"/>
              <a:gd name="connsiteY9673" fmla="*/ 3382630 h 6286576"/>
              <a:gd name="connsiteX9674" fmla="*/ 1325248 w 6331249"/>
              <a:gd name="connsiteY9674" fmla="*/ 3380072 h 6286576"/>
              <a:gd name="connsiteX9675" fmla="*/ 1326875 w 6331249"/>
              <a:gd name="connsiteY9675" fmla="*/ 3377515 h 6286576"/>
              <a:gd name="connsiteX9676" fmla="*/ 1328502 w 6331249"/>
              <a:gd name="connsiteY9676" fmla="*/ 3374725 h 6286576"/>
              <a:gd name="connsiteX9677" fmla="*/ 1330362 w 6331249"/>
              <a:gd name="connsiteY9677" fmla="*/ 3372168 h 6286576"/>
              <a:gd name="connsiteX9678" fmla="*/ 1332222 w 6331249"/>
              <a:gd name="connsiteY9678" fmla="*/ 3369611 h 6286576"/>
              <a:gd name="connsiteX9679" fmla="*/ 1334081 w 6331249"/>
              <a:gd name="connsiteY9679" fmla="*/ 3367053 h 6286576"/>
              <a:gd name="connsiteX9680" fmla="*/ 1335941 w 6331249"/>
              <a:gd name="connsiteY9680" fmla="*/ 3364496 h 6286576"/>
              <a:gd name="connsiteX9681" fmla="*/ 1338033 w 6331249"/>
              <a:gd name="connsiteY9681" fmla="*/ 3361939 h 6286576"/>
              <a:gd name="connsiteX9682" fmla="*/ 1340125 w 6331249"/>
              <a:gd name="connsiteY9682" fmla="*/ 3359381 h 6286576"/>
              <a:gd name="connsiteX9683" fmla="*/ 1342218 w 6331249"/>
              <a:gd name="connsiteY9683" fmla="*/ 3356824 h 6286576"/>
              <a:gd name="connsiteX9684" fmla="*/ 1344310 w 6331249"/>
              <a:gd name="connsiteY9684" fmla="*/ 3354499 h 6286576"/>
              <a:gd name="connsiteX9685" fmla="*/ 1346634 w 6331249"/>
              <a:gd name="connsiteY9685" fmla="*/ 3352174 h 6286576"/>
              <a:gd name="connsiteX9686" fmla="*/ 1348959 w 6331249"/>
              <a:gd name="connsiteY9686" fmla="*/ 3349849 h 6286576"/>
              <a:gd name="connsiteX9687" fmla="*/ 1351283 w 6331249"/>
              <a:gd name="connsiteY9687" fmla="*/ 3347525 h 6286576"/>
              <a:gd name="connsiteX9688" fmla="*/ 1353608 w 6331249"/>
              <a:gd name="connsiteY9688" fmla="*/ 3345433 h 6286576"/>
              <a:gd name="connsiteX9689" fmla="*/ 1355933 w 6331249"/>
              <a:gd name="connsiteY9689" fmla="*/ 3343340 h 6286576"/>
              <a:gd name="connsiteX9690" fmla="*/ 1358257 w 6331249"/>
              <a:gd name="connsiteY9690" fmla="*/ 3341248 h 6286576"/>
              <a:gd name="connsiteX9691" fmla="*/ 1360582 w 6331249"/>
              <a:gd name="connsiteY9691" fmla="*/ 3339388 h 6286576"/>
              <a:gd name="connsiteX9692" fmla="*/ 1362906 w 6331249"/>
              <a:gd name="connsiteY9692" fmla="*/ 3337528 h 6286576"/>
              <a:gd name="connsiteX9693" fmla="*/ 1365231 w 6331249"/>
              <a:gd name="connsiteY9693" fmla="*/ 3335901 h 6286576"/>
              <a:gd name="connsiteX9694" fmla="*/ 1367555 w 6331249"/>
              <a:gd name="connsiteY9694" fmla="*/ 3334273 h 6286576"/>
              <a:gd name="connsiteX9695" fmla="*/ 1369880 w 6331249"/>
              <a:gd name="connsiteY9695" fmla="*/ 3332878 h 6286576"/>
              <a:gd name="connsiteX9696" fmla="*/ 1372205 w 6331249"/>
              <a:gd name="connsiteY9696" fmla="*/ 3331483 h 6286576"/>
              <a:gd name="connsiteX9697" fmla="*/ 1374529 w 6331249"/>
              <a:gd name="connsiteY9697" fmla="*/ 3330321 h 6286576"/>
              <a:gd name="connsiteX9698" fmla="*/ 1376854 w 6331249"/>
              <a:gd name="connsiteY9698" fmla="*/ 3330321 h 6286576"/>
              <a:gd name="connsiteX9699" fmla="*/ 1428925 w 6331249"/>
              <a:gd name="connsiteY9699" fmla="*/ 3307073 h 6286576"/>
              <a:gd name="connsiteX9700" fmla="*/ 1431249 w 6331249"/>
              <a:gd name="connsiteY9700" fmla="*/ 3307073 h 6286576"/>
              <a:gd name="connsiteX9701" fmla="*/ 1433341 w 6331249"/>
              <a:gd name="connsiteY9701" fmla="*/ 3307073 h 6286576"/>
              <a:gd name="connsiteX9702" fmla="*/ 1435201 w 6331249"/>
              <a:gd name="connsiteY9702" fmla="*/ 3307073 h 6286576"/>
              <a:gd name="connsiteX9703" fmla="*/ 1437061 w 6331249"/>
              <a:gd name="connsiteY9703" fmla="*/ 3307073 h 6286576"/>
              <a:gd name="connsiteX9704" fmla="*/ 1438688 w 6331249"/>
              <a:gd name="connsiteY9704" fmla="*/ 3307073 h 6286576"/>
              <a:gd name="connsiteX9705" fmla="*/ 1447057 w 6331249"/>
              <a:gd name="connsiteY9705" fmla="*/ 3307073 h 6286576"/>
              <a:gd name="connsiteX9706" fmla="*/ 1447057 w 6331249"/>
              <a:gd name="connsiteY9706" fmla="*/ 3319859 h 6286576"/>
              <a:gd name="connsiteX9707" fmla="*/ 1447057 w 6331249"/>
              <a:gd name="connsiteY9707" fmla="*/ 3321952 h 6286576"/>
              <a:gd name="connsiteX9708" fmla="*/ 1447057 w 6331249"/>
              <a:gd name="connsiteY9708" fmla="*/ 3324277 h 6286576"/>
              <a:gd name="connsiteX9709" fmla="*/ 1431947 w 6331249"/>
              <a:gd name="connsiteY9709" fmla="*/ 3379608 h 6286576"/>
              <a:gd name="connsiteX9710" fmla="*/ 1431947 w 6331249"/>
              <a:gd name="connsiteY9710" fmla="*/ 3382165 h 6286576"/>
              <a:gd name="connsiteX9711" fmla="*/ 1431947 w 6331249"/>
              <a:gd name="connsiteY9711" fmla="*/ 3384722 h 6286576"/>
              <a:gd name="connsiteX9712" fmla="*/ 1431947 w 6331249"/>
              <a:gd name="connsiteY9712" fmla="*/ 3387279 h 6286576"/>
              <a:gd name="connsiteX9713" fmla="*/ 1431947 w 6331249"/>
              <a:gd name="connsiteY9713" fmla="*/ 3389837 h 6286576"/>
              <a:gd name="connsiteX9714" fmla="*/ 1430784 w 6331249"/>
              <a:gd name="connsiteY9714" fmla="*/ 3392394 h 6286576"/>
              <a:gd name="connsiteX9715" fmla="*/ 1429622 w 6331249"/>
              <a:gd name="connsiteY9715" fmla="*/ 3394951 h 6286576"/>
              <a:gd name="connsiteX9716" fmla="*/ 1428227 w 6331249"/>
              <a:gd name="connsiteY9716" fmla="*/ 3397509 h 6286576"/>
              <a:gd name="connsiteX9717" fmla="*/ 1426833 w 6331249"/>
              <a:gd name="connsiteY9717" fmla="*/ 3400066 h 6286576"/>
              <a:gd name="connsiteX9718" fmla="*/ 1425205 w 6331249"/>
              <a:gd name="connsiteY9718" fmla="*/ 3402856 h 6286576"/>
              <a:gd name="connsiteX9719" fmla="*/ 1423578 w 6331249"/>
              <a:gd name="connsiteY9719" fmla="*/ 3405646 h 6286576"/>
              <a:gd name="connsiteX9720" fmla="*/ 1421718 w 6331249"/>
              <a:gd name="connsiteY9720" fmla="*/ 3408203 h 6286576"/>
              <a:gd name="connsiteX9721" fmla="*/ 1419859 w 6331249"/>
              <a:gd name="connsiteY9721" fmla="*/ 3403786 h 6286576"/>
              <a:gd name="connsiteX9722" fmla="*/ 1417999 w 6331249"/>
              <a:gd name="connsiteY9722" fmla="*/ 3406343 h 6286576"/>
              <a:gd name="connsiteX9723" fmla="*/ 1416139 w 6331249"/>
              <a:gd name="connsiteY9723" fmla="*/ 3408900 h 6286576"/>
              <a:gd name="connsiteX9724" fmla="*/ 1414047 w 6331249"/>
              <a:gd name="connsiteY9724" fmla="*/ 3411458 h 6286576"/>
              <a:gd name="connsiteX9725" fmla="*/ 1411955 w 6331249"/>
              <a:gd name="connsiteY9725" fmla="*/ 3414015 h 6286576"/>
              <a:gd name="connsiteX9726" fmla="*/ 1409863 w 6331249"/>
              <a:gd name="connsiteY9726" fmla="*/ 3416572 h 6286576"/>
              <a:gd name="connsiteX9727" fmla="*/ 1407771 w 6331249"/>
              <a:gd name="connsiteY9727" fmla="*/ 3418897 h 6286576"/>
              <a:gd name="connsiteX9728" fmla="*/ 1405446 w 6331249"/>
              <a:gd name="connsiteY9728" fmla="*/ 3421222 h 6286576"/>
              <a:gd name="connsiteX9729" fmla="*/ 1403122 w 6331249"/>
              <a:gd name="connsiteY9729" fmla="*/ 3423547 h 6286576"/>
              <a:gd name="connsiteX9730" fmla="*/ 1400797 w 6331249"/>
              <a:gd name="connsiteY9730" fmla="*/ 3425872 h 6286576"/>
              <a:gd name="connsiteX9731" fmla="*/ 1398473 w 6331249"/>
              <a:gd name="connsiteY9731" fmla="*/ 3427964 h 6286576"/>
              <a:gd name="connsiteX9732" fmla="*/ 1396148 w 6331249"/>
              <a:gd name="connsiteY9732" fmla="*/ 3430056 h 6286576"/>
              <a:gd name="connsiteX9733" fmla="*/ 1393823 w 6331249"/>
              <a:gd name="connsiteY9733" fmla="*/ 3432149 h 6286576"/>
              <a:gd name="connsiteX9734" fmla="*/ 1391499 w 6331249"/>
              <a:gd name="connsiteY9734" fmla="*/ 3434009 h 6286576"/>
              <a:gd name="connsiteX9735" fmla="*/ 1389174 w 6331249"/>
              <a:gd name="connsiteY9735" fmla="*/ 3435869 h 6286576"/>
              <a:gd name="connsiteX9736" fmla="*/ 1386850 w 6331249"/>
              <a:gd name="connsiteY9736" fmla="*/ 3437496 h 6286576"/>
              <a:gd name="connsiteX9737" fmla="*/ 1384525 w 6331249"/>
              <a:gd name="connsiteY9737" fmla="*/ 3439123 h 6286576"/>
              <a:gd name="connsiteX9738" fmla="*/ 1382200 w 6331249"/>
              <a:gd name="connsiteY9738" fmla="*/ 3440518 h 6286576"/>
              <a:gd name="connsiteX9739" fmla="*/ 1379876 w 6331249"/>
              <a:gd name="connsiteY9739" fmla="*/ 3441913 h 6286576"/>
              <a:gd name="connsiteX9740" fmla="*/ 1377551 w 6331249"/>
              <a:gd name="connsiteY9740" fmla="*/ 3443075 h 6286576"/>
              <a:gd name="connsiteX9741" fmla="*/ 1375227 w 6331249"/>
              <a:gd name="connsiteY9741" fmla="*/ 3443075 h 6286576"/>
              <a:gd name="connsiteX9742" fmla="*/ 1323156 w 6331249"/>
              <a:gd name="connsiteY9742" fmla="*/ 3466324 h 6286576"/>
              <a:gd name="connsiteX9743" fmla="*/ 1320831 w 6331249"/>
              <a:gd name="connsiteY9743" fmla="*/ 3466324 h 6286576"/>
              <a:gd name="connsiteX9744" fmla="*/ 1318739 w 6331249"/>
              <a:gd name="connsiteY9744" fmla="*/ 3466324 h 6286576"/>
              <a:gd name="connsiteX9745" fmla="*/ 1316879 w 6331249"/>
              <a:gd name="connsiteY9745" fmla="*/ 3466324 h 6286576"/>
              <a:gd name="connsiteX9746" fmla="*/ 1315020 w 6331249"/>
              <a:gd name="connsiteY9746" fmla="*/ 3466324 h 6286576"/>
              <a:gd name="connsiteX9747" fmla="*/ 1313393 w 6331249"/>
              <a:gd name="connsiteY9747" fmla="*/ 3466324 h 6286576"/>
              <a:gd name="connsiteX9748" fmla="*/ 1304559 w 6331249"/>
              <a:gd name="connsiteY9748" fmla="*/ 3466324 h 6286576"/>
              <a:gd name="connsiteX9749" fmla="*/ 1304559 w 6331249"/>
              <a:gd name="connsiteY9749" fmla="*/ 3457257 h 6286576"/>
              <a:gd name="connsiteX9750" fmla="*/ 1304559 w 6331249"/>
              <a:gd name="connsiteY9750" fmla="*/ 3455165 h 6286576"/>
              <a:gd name="connsiteX9751" fmla="*/ 1304559 w 6331249"/>
              <a:gd name="connsiteY9751" fmla="*/ 3452840 h 6286576"/>
              <a:gd name="connsiteX9752" fmla="*/ 1304559 w 6331249"/>
              <a:gd name="connsiteY9752" fmla="*/ 3452840 h 6286576"/>
              <a:gd name="connsiteX9753" fmla="*/ 1107899 w 6331249"/>
              <a:gd name="connsiteY9753" fmla="*/ 3696017 h 6286576"/>
              <a:gd name="connsiteX9754" fmla="*/ 1123009 w 6331249"/>
              <a:gd name="connsiteY9754" fmla="*/ 3640686 h 6286576"/>
              <a:gd name="connsiteX9755" fmla="*/ 1123009 w 6331249"/>
              <a:gd name="connsiteY9755" fmla="*/ 3638129 h 6286576"/>
              <a:gd name="connsiteX9756" fmla="*/ 1123009 w 6331249"/>
              <a:gd name="connsiteY9756" fmla="*/ 3635571 h 6286576"/>
              <a:gd name="connsiteX9757" fmla="*/ 1123009 w 6331249"/>
              <a:gd name="connsiteY9757" fmla="*/ 3633014 h 6286576"/>
              <a:gd name="connsiteX9758" fmla="*/ 1123009 w 6331249"/>
              <a:gd name="connsiteY9758" fmla="*/ 3630457 h 6286576"/>
              <a:gd name="connsiteX9759" fmla="*/ 1124171 w 6331249"/>
              <a:gd name="connsiteY9759" fmla="*/ 3627899 h 6286576"/>
              <a:gd name="connsiteX9760" fmla="*/ 1125333 w 6331249"/>
              <a:gd name="connsiteY9760" fmla="*/ 3625342 h 6286576"/>
              <a:gd name="connsiteX9761" fmla="*/ 1126728 w 6331249"/>
              <a:gd name="connsiteY9761" fmla="*/ 3622785 h 6286576"/>
              <a:gd name="connsiteX9762" fmla="*/ 1128123 w 6331249"/>
              <a:gd name="connsiteY9762" fmla="*/ 3620227 h 6286576"/>
              <a:gd name="connsiteX9763" fmla="*/ 1129750 w 6331249"/>
              <a:gd name="connsiteY9763" fmla="*/ 3617670 h 6286576"/>
              <a:gd name="connsiteX9764" fmla="*/ 1131377 w 6331249"/>
              <a:gd name="connsiteY9764" fmla="*/ 3614880 h 6286576"/>
              <a:gd name="connsiteX9765" fmla="*/ 1133237 w 6331249"/>
              <a:gd name="connsiteY9765" fmla="*/ 3612323 h 6286576"/>
              <a:gd name="connsiteX9766" fmla="*/ 1135097 w 6331249"/>
              <a:gd name="connsiteY9766" fmla="*/ 3609766 h 6286576"/>
              <a:gd name="connsiteX9767" fmla="*/ 1136956 w 6331249"/>
              <a:gd name="connsiteY9767" fmla="*/ 3607208 h 6286576"/>
              <a:gd name="connsiteX9768" fmla="*/ 1138816 w 6331249"/>
              <a:gd name="connsiteY9768" fmla="*/ 3604651 h 6286576"/>
              <a:gd name="connsiteX9769" fmla="*/ 1140908 w 6331249"/>
              <a:gd name="connsiteY9769" fmla="*/ 3602094 h 6286576"/>
              <a:gd name="connsiteX9770" fmla="*/ 1143000 w 6331249"/>
              <a:gd name="connsiteY9770" fmla="*/ 3599537 h 6286576"/>
              <a:gd name="connsiteX9771" fmla="*/ 1145092 w 6331249"/>
              <a:gd name="connsiteY9771" fmla="*/ 3596979 h 6286576"/>
              <a:gd name="connsiteX9772" fmla="*/ 1147185 w 6331249"/>
              <a:gd name="connsiteY9772" fmla="*/ 3594655 h 6286576"/>
              <a:gd name="connsiteX9773" fmla="*/ 1149509 w 6331249"/>
              <a:gd name="connsiteY9773" fmla="*/ 3592330 h 6286576"/>
              <a:gd name="connsiteX9774" fmla="*/ 1151834 w 6331249"/>
              <a:gd name="connsiteY9774" fmla="*/ 3590005 h 6286576"/>
              <a:gd name="connsiteX9775" fmla="*/ 1154158 w 6331249"/>
              <a:gd name="connsiteY9775" fmla="*/ 3587680 h 6286576"/>
              <a:gd name="connsiteX9776" fmla="*/ 1156483 w 6331249"/>
              <a:gd name="connsiteY9776" fmla="*/ 3585588 h 6286576"/>
              <a:gd name="connsiteX9777" fmla="*/ 1158807 w 6331249"/>
              <a:gd name="connsiteY9777" fmla="*/ 3583495 h 6286576"/>
              <a:gd name="connsiteX9778" fmla="*/ 1161132 w 6331249"/>
              <a:gd name="connsiteY9778" fmla="*/ 3581403 h 6286576"/>
              <a:gd name="connsiteX9779" fmla="*/ 1163457 w 6331249"/>
              <a:gd name="connsiteY9779" fmla="*/ 3579543 h 6286576"/>
              <a:gd name="connsiteX9780" fmla="*/ 1165781 w 6331249"/>
              <a:gd name="connsiteY9780" fmla="*/ 3577683 h 6286576"/>
              <a:gd name="connsiteX9781" fmla="*/ 1168106 w 6331249"/>
              <a:gd name="connsiteY9781" fmla="*/ 3576056 h 6286576"/>
              <a:gd name="connsiteX9782" fmla="*/ 1170430 w 6331249"/>
              <a:gd name="connsiteY9782" fmla="*/ 3574428 h 6286576"/>
              <a:gd name="connsiteX9783" fmla="*/ 1172755 w 6331249"/>
              <a:gd name="connsiteY9783" fmla="*/ 3573033 h 6286576"/>
              <a:gd name="connsiteX9784" fmla="*/ 1175080 w 6331249"/>
              <a:gd name="connsiteY9784" fmla="*/ 3571639 h 6286576"/>
              <a:gd name="connsiteX9785" fmla="*/ 1177404 w 6331249"/>
              <a:gd name="connsiteY9785" fmla="*/ 3570476 h 6286576"/>
              <a:gd name="connsiteX9786" fmla="*/ 1179729 w 6331249"/>
              <a:gd name="connsiteY9786" fmla="*/ 3570476 h 6286576"/>
              <a:gd name="connsiteX9787" fmla="*/ 1231800 w 6331249"/>
              <a:gd name="connsiteY9787" fmla="*/ 3547228 h 6286576"/>
              <a:gd name="connsiteX9788" fmla="*/ 1234124 w 6331249"/>
              <a:gd name="connsiteY9788" fmla="*/ 3547228 h 6286576"/>
              <a:gd name="connsiteX9789" fmla="*/ 1236216 w 6331249"/>
              <a:gd name="connsiteY9789" fmla="*/ 3547228 h 6286576"/>
              <a:gd name="connsiteX9790" fmla="*/ 1238076 w 6331249"/>
              <a:gd name="connsiteY9790" fmla="*/ 3547228 h 6286576"/>
              <a:gd name="connsiteX9791" fmla="*/ 1239936 w 6331249"/>
              <a:gd name="connsiteY9791" fmla="*/ 3547228 h 6286576"/>
              <a:gd name="connsiteX9792" fmla="*/ 1241563 w 6331249"/>
              <a:gd name="connsiteY9792" fmla="*/ 3547228 h 6286576"/>
              <a:gd name="connsiteX9793" fmla="*/ 1249931 w 6331249"/>
              <a:gd name="connsiteY9793" fmla="*/ 3547228 h 6286576"/>
              <a:gd name="connsiteX9794" fmla="*/ 1249931 w 6331249"/>
              <a:gd name="connsiteY9794" fmla="*/ 3560014 h 6286576"/>
              <a:gd name="connsiteX9795" fmla="*/ 1249931 w 6331249"/>
              <a:gd name="connsiteY9795" fmla="*/ 3562107 h 6286576"/>
              <a:gd name="connsiteX9796" fmla="*/ 1249931 w 6331249"/>
              <a:gd name="connsiteY9796" fmla="*/ 3564432 h 6286576"/>
              <a:gd name="connsiteX9797" fmla="*/ 1238308 w 6331249"/>
              <a:gd name="connsiteY9797" fmla="*/ 3613021 h 6286576"/>
              <a:gd name="connsiteX9798" fmla="*/ 1238308 w 6331249"/>
              <a:gd name="connsiteY9798" fmla="*/ 3615578 h 6286576"/>
              <a:gd name="connsiteX9799" fmla="*/ 1238308 w 6331249"/>
              <a:gd name="connsiteY9799" fmla="*/ 3618135 h 6286576"/>
              <a:gd name="connsiteX9800" fmla="*/ 1238308 w 6331249"/>
              <a:gd name="connsiteY9800" fmla="*/ 3620693 h 6286576"/>
              <a:gd name="connsiteX9801" fmla="*/ 1238308 w 6331249"/>
              <a:gd name="connsiteY9801" fmla="*/ 3623250 h 6286576"/>
              <a:gd name="connsiteX9802" fmla="*/ 1238308 w 6331249"/>
              <a:gd name="connsiteY9802" fmla="*/ 3625807 h 6286576"/>
              <a:gd name="connsiteX9803" fmla="*/ 1237146 w 6331249"/>
              <a:gd name="connsiteY9803" fmla="*/ 3628365 h 6286576"/>
              <a:gd name="connsiteX9804" fmla="*/ 1235751 w 6331249"/>
              <a:gd name="connsiteY9804" fmla="*/ 3630922 h 6286576"/>
              <a:gd name="connsiteX9805" fmla="*/ 1234357 w 6331249"/>
              <a:gd name="connsiteY9805" fmla="*/ 3633479 h 6286576"/>
              <a:gd name="connsiteX9806" fmla="*/ 1232729 w 6331249"/>
              <a:gd name="connsiteY9806" fmla="*/ 3636037 h 6286576"/>
              <a:gd name="connsiteX9807" fmla="*/ 1231102 w 6331249"/>
              <a:gd name="connsiteY9807" fmla="*/ 3638826 h 6286576"/>
              <a:gd name="connsiteX9808" fmla="*/ 1229475 w 6331249"/>
              <a:gd name="connsiteY9808" fmla="*/ 3641384 h 6286576"/>
              <a:gd name="connsiteX9809" fmla="*/ 1227615 w 6331249"/>
              <a:gd name="connsiteY9809" fmla="*/ 3643941 h 6286576"/>
              <a:gd name="connsiteX9810" fmla="*/ 1225756 w 6331249"/>
              <a:gd name="connsiteY9810" fmla="*/ 3646498 h 6286576"/>
              <a:gd name="connsiteX9811" fmla="*/ 1223664 w 6331249"/>
              <a:gd name="connsiteY9811" fmla="*/ 3649056 h 6286576"/>
              <a:gd name="connsiteX9812" fmla="*/ 1221571 w 6331249"/>
              <a:gd name="connsiteY9812" fmla="*/ 3651613 h 6286576"/>
              <a:gd name="connsiteX9813" fmla="*/ 1219479 w 6331249"/>
              <a:gd name="connsiteY9813" fmla="*/ 3654170 h 6286576"/>
              <a:gd name="connsiteX9814" fmla="*/ 1217387 w 6331249"/>
              <a:gd name="connsiteY9814" fmla="*/ 3656728 h 6286576"/>
              <a:gd name="connsiteX9815" fmla="*/ 1215295 w 6331249"/>
              <a:gd name="connsiteY9815" fmla="*/ 3659052 h 6286576"/>
              <a:gd name="connsiteX9816" fmla="*/ 1212970 w 6331249"/>
              <a:gd name="connsiteY9816" fmla="*/ 3661377 h 6286576"/>
              <a:gd name="connsiteX9817" fmla="*/ 1210646 w 6331249"/>
              <a:gd name="connsiteY9817" fmla="*/ 3663702 h 6286576"/>
              <a:gd name="connsiteX9818" fmla="*/ 1208321 w 6331249"/>
              <a:gd name="connsiteY9818" fmla="*/ 3666027 h 6286576"/>
              <a:gd name="connsiteX9819" fmla="*/ 1205997 w 6331249"/>
              <a:gd name="connsiteY9819" fmla="*/ 3668119 h 6286576"/>
              <a:gd name="connsiteX9820" fmla="*/ 1203672 w 6331249"/>
              <a:gd name="connsiteY9820" fmla="*/ 3670212 h 6286576"/>
              <a:gd name="connsiteX9821" fmla="*/ 1201348 w 6331249"/>
              <a:gd name="connsiteY9821" fmla="*/ 3672304 h 6286576"/>
              <a:gd name="connsiteX9822" fmla="*/ 1199023 w 6331249"/>
              <a:gd name="connsiteY9822" fmla="*/ 3674164 h 6286576"/>
              <a:gd name="connsiteX9823" fmla="*/ 1196698 w 6331249"/>
              <a:gd name="connsiteY9823" fmla="*/ 3676024 h 6286576"/>
              <a:gd name="connsiteX9824" fmla="*/ 1194374 w 6331249"/>
              <a:gd name="connsiteY9824" fmla="*/ 3677651 h 6286576"/>
              <a:gd name="connsiteX9825" fmla="*/ 1192049 w 6331249"/>
              <a:gd name="connsiteY9825" fmla="*/ 3679278 h 6286576"/>
              <a:gd name="connsiteX9826" fmla="*/ 1189725 w 6331249"/>
              <a:gd name="connsiteY9826" fmla="*/ 3680673 h 6286576"/>
              <a:gd name="connsiteX9827" fmla="*/ 1182751 w 6331249"/>
              <a:gd name="connsiteY9827" fmla="*/ 3682766 h 6286576"/>
              <a:gd name="connsiteX9828" fmla="*/ 1180426 w 6331249"/>
              <a:gd name="connsiteY9828" fmla="*/ 3683928 h 6286576"/>
              <a:gd name="connsiteX9829" fmla="*/ 1178102 w 6331249"/>
              <a:gd name="connsiteY9829" fmla="*/ 3683928 h 6286576"/>
              <a:gd name="connsiteX9830" fmla="*/ 1126031 w 6331249"/>
              <a:gd name="connsiteY9830" fmla="*/ 3707176 h 6286576"/>
              <a:gd name="connsiteX9831" fmla="*/ 1123706 w 6331249"/>
              <a:gd name="connsiteY9831" fmla="*/ 3707176 h 6286576"/>
              <a:gd name="connsiteX9832" fmla="*/ 1121614 w 6331249"/>
              <a:gd name="connsiteY9832" fmla="*/ 3707176 h 6286576"/>
              <a:gd name="connsiteX9833" fmla="*/ 1119754 w 6331249"/>
              <a:gd name="connsiteY9833" fmla="*/ 3707176 h 6286576"/>
              <a:gd name="connsiteX9834" fmla="*/ 1117895 w 6331249"/>
              <a:gd name="connsiteY9834" fmla="*/ 3707176 h 6286576"/>
              <a:gd name="connsiteX9835" fmla="*/ 1116267 w 6331249"/>
              <a:gd name="connsiteY9835" fmla="*/ 3707176 h 6286576"/>
              <a:gd name="connsiteX9836" fmla="*/ 1107434 w 6331249"/>
              <a:gd name="connsiteY9836" fmla="*/ 3707176 h 6286576"/>
              <a:gd name="connsiteX9837" fmla="*/ 1107434 w 6331249"/>
              <a:gd name="connsiteY9837" fmla="*/ 3694390 h 6286576"/>
              <a:gd name="connsiteX9838" fmla="*/ 1107434 w 6331249"/>
              <a:gd name="connsiteY9838" fmla="*/ 3692297 h 6286576"/>
              <a:gd name="connsiteX9839" fmla="*/ 1107434 w 6331249"/>
              <a:gd name="connsiteY9839" fmla="*/ 3689972 h 6286576"/>
              <a:gd name="connsiteX9840" fmla="*/ 1107434 w 6331249"/>
              <a:gd name="connsiteY9840" fmla="*/ 3689972 h 6286576"/>
              <a:gd name="connsiteX9841" fmla="*/ 909612 w 6331249"/>
              <a:gd name="connsiteY9841" fmla="*/ 3908972 h 6286576"/>
              <a:gd name="connsiteX9842" fmla="*/ 931463 w 6331249"/>
              <a:gd name="connsiteY9842" fmla="*/ 3855965 h 6286576"/>
              <a:gd name="connsiteX9843" fmla="*/ 931463 w 6331249"/>
              <a:gd name="connsiteY9843" fmla="*/ 3853641 h 6286576"/>
              <a:gd name="connsiteX9844" fmla="*/ 931463 w 6331249"/>
              <a:gd name="connsiteY9844" fmla="*/ 3851316 h 6286576"/>
              <a:gd name="connsiteX9845" fmla="*/ 932625 w 6331249"/>
              <a:gd name="connsiteY9845" fmla="*/ 3848991 h 6286576"/>
              <a:gd name="connsiteX9846" fmla="*/ 934020 w 6331249"/>
              <a:gd name="connsiteY9846" fmla="*/ 3846666 h 6286576"/>
              <a:gd name="connsiteX9847" fmla="*/ 935414 w 6331249"/>
              <a:gd name="connsiteY9847" fmla="*/ 3844341 h 6286576"/>
              <a:gd name="connsiteX9848" fmla="*/ 937042 w 6331249"/>
              <a:gd name="connsiteY9848" fmla="*/ 3841784 h 6286576"/>
              <a:gd name="connsiteX9849" fmla="*/ 938669 w 6331249"/>
              <a:gd name="connsiteY9849" fmla="*/ 3839227 h 6286576"/>
              <a:gd name="connsiteX9850" fmla="*/ 940529 w 6331249"/>
              <a:gd name="connsiteY9850" fmla="*/ 3836669 h 6286576"/>
              <a:gd name="connsiteX9851" fmla="*/ 942388 w 6331249"/>
              <a:gd name="connsiteY9851" fmla="*/ 3834112 h 6286576"/>
              <a:gd name="connsiteX9852" fmla="*/ 944480 w 6331249"/>
              <a:gd name="connsiteY9852" fmla="*/ 3831787 h 6286576"/>
              <a:gd name="connsiteX9853" fmla="*/ 946572 w 6331249"/>
              <a:gd name="connsiteY9853" fmla="*/ 3829462 h 6286576"/>
              <a:gd name="connsiteX9854" fmla="*/ 948665 w 6331249"/>
              <a:gd name="connsiteY9854" fmla="*/ 3827138 h 6286576"/>
              <a:gd name="connsiteX9855" fmla="*/ 950989 w 6331249"/>
              <a:gd name="connsiteY9855" fmla="*/ 3824813 h 6286576"/>
              <a:gd name="connsiteX9856" fmla="*/ 953314 w 6331249"/>
              <a:gd name="connsiteY9856" fmla="*/ 3822488 h 6286576"/>
              <a:gd name="connsiteX9857" fmla="*/ 955638 w 6331249"/>
              <a:gd name="connsiteY9857" fmla="*/ 3820163 h 6286576"/>
              <a:gd name="connsiteX9858" fmla="*/ 957963 w 6331249"/>
              <a:gd name="connsiteY9858" fmla="*/ 3817838 h 6286576"/>
              <a:gd name="connsiteX9859" fmla="*/ 960520 w 6331249"/>
              <a:gd name="connsiteY9859" fmla="*/ 3815746 h 6286576"/>
              <a:gd name="connsiteX9860" fmla="*/ 963077 w 6331249"/>
              <a:gd name="connsiteY9860" fmla="*/ 3813654 h 6286576"/>
              <a:gd name="connsiteX9861" fmla="*/ 965634 w 6331249"/>
              <a:gd name="connsiteY9861" fmla="*/ 3811561 h 6286576"/>
              <a:gd name="connsiteX9862" fmla="*/ 968191 w 6331249"/>
              <a:gd name="connsiteY9862" fmla="*/ 3809469 h 6286576"/>
              <a:gd name="connsiteX9863" fmla="*/ 970748 w 6331249"/>
              <a:gd name="connsiteY9863" fmla="*/ 3807609 h 6286576"/>
              <a:gd name="connsiteX9864" fmla="*/ 973305 w 6331249"/>
              <a:gd name="connsiteY9864" fmla="*/ 3805749 h 6286576"/>
              <a:gd name="connsiteX9865" fmla="*/ 975862 w 6331249"/>
              <a:gd name="connsiteY9865" fmla="*/ 3803889 h 6286576"/>
              <a:gd name="connsiteX9866" fmla="*/ 980512 w 6331249"/>
              <a:gd name="connsiteY9866" fmla="*/ 3799007 h 6286576"/>
              <a:gd name="connsiteX9867" fmla="*/ 983069 w 6331249"/>
              <a:gd name="connsiteY9867" fmla="*/ 3797380 h 6286576"/>
              <a:gd name="connsiteX9868" fmla="*/ 985626 w 6331249"/>
              <a:gd name="connsiteY9868" fmla="*/ 3795985 h 6286576"/>
              <a:gd name="connsiteX9869" fmla="*/ 988183 w 6331249"/>
              <a:gd name="connsiteY9869" fmla="*/ 3794590 h 6286576"/>
              <a:gd name="connsiteX9870" fmla="*/ 990740 w 6331249"/>
              <a:gd name="connsiteY9870" fmla="*/ 3793427 h 6286576"/>
              <a:gd name="connsiteX9871" fmla="*/ 993297 w 6331249"/>
              <a:gd name="connsiteY9871" fmla="*/ 3793427 h 6286576"/>
              <a:gd name="connsiteX9872" fmla="*/ 995854 w 6331249"/>
              <a:gd name="connsiteY9872" fmla="*/ 3793427 h 6286576"/>
              <a:gd name="connsiteX9873" fmla="*/ 998178 w 6331249"/>
              <a:gd name="connsiteY9873" fmla="*/ 3793427 h 6286576"/>
              <a:gd name="connsiteX9874" fmla="*/ 1000735 w 6331249"/>
              <a:gd name="connsiteY9874" fmla="*/ 3793427 h 6286576"/>
              <a:gd name="connsiteX9875" fmla="*/ 1055363 w 6331249"/>
              <a:gd name="connsiteY9875" fmla="*/ 3776224 h 6286576"/>
              <a:gd name="connsiteX9876" fmla="*/ 1057688 w 6331249"/>
              <a:gd name="connsiteY9876" fmla="*/ 3776224 h 6286576"/>
              <a:gd name="connsiteX9877" fmla="*/ 1059780 w 6331249"/>
              <a:gd name="connsiteY9877" fmla="*/ 3776224 h 6286576"/>
              <a:gd name="connsiteX9878" fmla="*/ 1061872 w 6331249"/>
              <a:gd name="connsiteY9878" fmla="*/ 3776224 h 6286576"/>
              <a:gd name="connsiteX9879" fmla="*/ 1073727 w 6331249"/>
              <a:gd name="connsiteY9879" fmla="*/ 3776224 h 6286576"/>
              <a:gd name="connsiteX9880" fmla="*/ 1073727 w 6331249"/>
              <a:gd name="connsiteY9880" fmla="*/ 3785291 h 6286576"/>
              <a:gd name="connsiteX9881" fmla="*/ 1073727 w 6331249"/>
              <a:gd name="connsiteY9881" fmla="*/ 3787151 h 6286576"/>
              <a:gd name="connsiteX9882" fmla="*/ 1073727 w 6331249"/>
              <a:gd name="connsiteY9882" fmla="*/ 3789010 h 6286576"/>
              <a:gd name="connsiteX9883" fmla="*/ 1073727 w 6331249"/>
              <a:gd name="connsiteY9883" fmla="*/ 3791103 h 6286576"/>
              <a:gd name="connsiteX9884" fmla="*/ 1073727 w 6331249"/>
              <a:gd name="connsiteY9884" fmla="*/ 3793427 h 6286576"/>
              <a:gd name="connsiteX9885" fmla="*/ 1051644 w 6331249"/>
              <a:gd name="connsiteY9885" fmla="*/ 3846433 h 6286576"/>
              <a:gd name="connsiteX9886" fmla="*/ 1051644 w 6331249"/>
              <a:gd name="connsiteY9886" fmla="*/ 3848758 h 6286576"/>
              <a:gd name="connsiteX9887" fmla="*/ 1051644 w 6331249"/>
              <a:gd name="connsiteY9887" fmla="*/ 3851083 h 6286576"/>
              <a:gd name="connsiteX9888" fmla="*/ 1050482 w 6331249"/>
              <a:gd name="connsiteY9888" fmla="*/ 3853408 h 6286576"/>
              <a:gd name="connsiteX9889" fmla="*/ 1049087 w 6331249"/>
              <a:gd name="connsiteY9889" fmla="*/ 3855733 h 6286576"/>
              <a:gd name="connsiteX9890" fmla="*/ 1047692 w 6331249"/>
              <a:gd name="connsiteY9890" fmla="*/ 3858058 h 6286576"/>
              <a:gd name="connsiteX9891" fmla="*/ 1046065 w 6331249"/>
              <a:gd name="connsiteY9891" fmla="*/ 3860615 h 6286576"/>
              <a:gd name="connsiteX9892" fmla="*/ 1044438 w 6331249"/>
              <a:gd name="connsiteY9892" fmla="*/ 3863172 h 6286576"/>
              <a:gd name="connsiteX9893" fmla="*/ 1042578 w 6331249"/>
              <a:gd name="connsiteY9893" fmla="*/ 3865730 h 6286576"/>
              <a:gd name="connsiteX9894" fmla="*/ 1040718 w 6331249"/>
              <a:gd name="connsiteY9894" fmla="*/ 3868287 h 6286576"/>
              <a:gd name="connsiteX9895" fmla="*/ 1038626 w 6331249"/>
              <a:gd name="connsiteY9895" fmla="*/ 3870612 h 6286576"/>
              <a:gd name="connsiteX9896" fmla="*/ 1036534 w 6331249"/>
              <a:gd name="connsiteY9896" fmla="*/ 3872937 h 6286576"/>
              <a:gd name="connsiteX9897" fmla="*/ 1034442 w 6331249"/>
              <a:gd name="connsiteY9897" fmla="*/ 3875262 h 6286576"/>
              <a:gd name="connsiteX9898" fmla="*/ 1032117 w 6331249"/>
              <a:gd name="connsiteY9898" fmla="*/ 3877586 h 6286576"/>
              <a:gd name="connsiteX9899" fmla="*/ 1029793 w 6331249"/>
              <a:gd name="connsiteY9899" fmla="*/ 3879911 h 6286576"/>
              <a:gd name="connsiteX9900" fmla="*/ 1027468 w 6331249"/>
              <a:gd name="connsiteY9900" fmla="*/ 3882236 h 6286576"/>
              <a:gd name="connsiteX9901" fmla="*/ 1025144 w 6331249"/>
              <a:gd name="connsiteY9901" fmla="*/ 3884561 h 6286576"/>
              <a:gd name="connsiteX9902" fmla="*/ 1022587 w 6331249"/>
              <a:gd name="connsiteY9902" fmla="*/ 3886653 h 6286576"/>
              <a:gd name="connsiteX9903" fmla="*/ 1020029 w 6331249"/>
              <a:gd name="connsiteY9903" fmla="*/ 3888746 h 6286576"/>
              <a:gd name="connsiteX9904" fmla="*/ 1017472 w 6331249"/>
              <a:gd name="connsiteY9904" fmla="*/ 3890838 h 6286576"/>
              <a:gd name="connsiteX9905" fmla="*/ 1014915 w 6331249"/>
              <a:gd name="connsiteY9905" fmla="*/ 3892930 h 6286576"/>
              <a:gd name="connsiteX9906" fmla="*/ 1012358 w 6331249"/>
              <a:gd name="connsiteY9906" fmla="*/ 3894790 h 6286576"/>
              <a:gd name="connsiteX9907" fmla="*/ 1009801 w 6331249"/>
              <a:gd name="connsiteY9907" fmla="*/ 3896650 h 6286576"/>
              <a:gd name="connsiteX9908" fmla="*/ 1007244 w 6331249"/>
              <a:gd name="connsiteY9908" fmla="*/ 3898510 h 6286576"/>
              <a:gd name="connsiteX9909" fmla="*/ 1004687 w 6331249"/>
              <a:gd name="connsiteY9909" fmla="*/ 3900137 h 6286576"/>
              <a:gd name="connsiteX9910" fmla="*/ 1002130 w 6331249"/>
              <a:gd name="connsiteY9910" fmla="*/ 3901765 h 6286576"/>
              <a:gd name="connsiteX9911" fmla="*/ 999573 w 6331249"/>
              <a:gd name="connsiteY9911" fmla="*/ 3903159 h 6286576"/>
              <a:gd name="connsiteX9912" fmla="*/ 997016 w 6331249"/>
              <a:gd name="connsiteY9912" fmla="*/ 3904554 h 6286576"/>
              <a:gd name="connsiteX9913" fmla="*/ 994459 w 6331249"/>
              <a:gd name="connsiteY9913" fmla="*/ 3905717 h 6286576"/>
              <a:gd name="connsiteX9914" fmla="*/ 991902 w 6331249"/>
              <a:gd name="connsiteY9914" fmla="*/ 3905717 h 6286576"/>
              <a:gd name="connsiteX9915" fmla="*/ 989345 w 6331249"/>
              <a:gd name="connsiteY9915" fmla="*/ 3905717 h 6286576"/>
              <a:gd name="connsiteX9916" fmla="*/ 987020 w 6331249"/>
              <a:gd name="connsiteY9916" fmla="*/ 3905717 h 6286576"/>
              <a:gd name="connsiteX9917" fmla="*/ 984463 w 6331249"/>
              <a:gd name="connsiteY9917" fmla="*/ 3905717 h 6286576"/>
              <a:gd name="connsiteX9918" fmla="*/ 929836 w 6331249"/>
              <a:gd name="connsiteY9918" fmla="*/ 3922921 h 6286576"/>
              <a:gd name="connsiteX9919" fmla="*/ 927511 w 6331249"/>
              <a:gd name="connsiteY9919" fmla="*/ 3922921 h 6286576"/>
              <a:gd name="connsiteX9920" fmla="*/ 925419 w 6331249"/>
              <a:gd name="connsiteY9920" fmla="*/ 3922921 h 6286576"/>
              <a:gd name="connsiteX9921" fmla="*/ 923327 w 6331249"/>
              <a:gd name="connsiteY9921" fmla="*/ 3922921 h 6286576"/>
              <a:gd name="connsiteX9922" fmla="*/ 906822 w 6331249"/>
              <a:gd name="connsiteY9922" fmla="*/ 3922921 h 6286576"/>
              <a:gd name="connsiteX9923" fmla="*/ 906822 w 6331249"/>
              <a:gd name="connsiteY9923" fmla="*/ 3913854 h 6286576"/>
              <a:gd name="connsiteX9924" fmla="*/ 906822 w 6331249"/>
              <a:gd name="connsiteY9924" fmla="*/ 3911994 h 6286576"/>
              <a:gd name="connsiteX9925" fmla="*/ 906822 w 6331249"/>
              <a:gd name="connsiteY9925" fmla="*/ 3910134 h 6286576"/>
              <a:gd name="connsiteX9926" fmla="*/ 906822 w 6331249"/>
              <a:gd name="connsiteY9926" fmla="*/ 3908042 h 6286576"/>
              <a:gd name="connsiteX9927" fmla="*/ 906822 w 6331249"/>
              <a:gd name="connsiteY9927" fmla="*/ 3905717 h 6286576"/>
              <a:gd name="connsiteX9928" fmla="*/ 906822 w 6331249"/>
              <a:gd name="connsiteY9928" fmla="*/ 3905717 h 6286576"/>
              <a:gd name="connsiteX9929" fmla="*/ 674363 w 6331249"/>
              <a:gd name="connsiteY9929" fmla="*/ 4096353 h 6286576"/>
              <a:gd name="connsiteX9930" fmla="*/ 705745 w 6331249"/>
              <a:gd name="connsiteY9930" fmla="*/ 4048461 h 6286576"/>
              <a:gd name="connsiteX9931" fmla="*/ 707140 w 6331249"/>
              <a:gd name="connsiteY9931" fmla="*/ 4046369 h 6286576"/>
              <a:gd name="connsiteX9932" fmla="*/ 708767 w 6331249"/>
              <a:gd name="connsiteY9932" fmla="*/ 4044277 h 6286576"/>
              <a:gd name="connsiteX9933" fmla="*/ 710394 w 6331249"/>
              <a:gd name="connsiteY9933" fmla="*/ 4042185 h 6286576"/>
              <a:gd name="connsiteX9934" fmla="*/ 712254 w 6331249"/>
              <a:gd name="connsiteY9934" fmla="*/ 4040092 h 6286576"/>
              <a:gd name="connsiteX9935" fmla="*/ 714114 w 6331249"/>
              <a:gd name="connsiteY9935" fmla="*/ 4038000 h 6286576"/>
              <a:gd name="connsiteX9936" fmla="*/ 716206 w 6331249"/>
              <a:gd name="connsiteY9936" fmla="*/ 4035907 h 6286576"/>
              <a:gd name="connsiteX9937" fmla="*/ 717833 w 6331249"/>
              <a:gd name="connsiteY9937" fmla="*/ 4031490 h 6286576"/>
              <a:gd name="connsiteX9938" fmla="*/ 720158 w 6331249"/>
              <a:gd name="connsiteY9938" fmla="*/ 4029398 h 6286576"/>
              <a:gd name="connsiteX9939" fmla="*/ 722482 w 6331249"/>
              <a:gd name="connsiteY9939" fmla="*/ 4027306 h 6286576"/>
              <a:gd name="connsiteX9940" fmla="*/ 724807 w 6331249"/>
              <a:gd name="connsiteY9940" fmla="*/ 4025213 h 6286576"/>
              <a:gd name="connsiteX9941" fmla="*/ 727364 w 6331249"/>
              <a:gd name="connsiteY9941" fmla="*/ 4023121 h 6286576"/>
              <a:gd name="connsiteX9942" fmla="*/ 729921 w 6331249"/>
              <a:gd name="connsiteY9942" fmla="*/ 4021261 h 6286576"/>
              <a:gd name="connsiteX9943" fmla="*/ 732478 w 6331249"/>
              <a:gd name="connsiteY9943" fmla="*/ 4019401 h 6286576"/>
              <a:gd name="connsiteX9944" fmla="*/ 735035 w 6331249"/>
              <a:gd name="connsiteY9944" fmla="*/ 4017541 h 6286576"/>
              <a:gd name="connsiteX9945" fmla="*/ 737824 w 6331249"/>
              <a:gd name="connsiteY9945" fmla="*/ 4015682 h 6286576"/>
              <a:gd name="connsiteX9946" fmla="*/ 741079 w 6331249"/>
              <a:gd name="connsiteY9946" fmla="*/ 4012892 h 6286576"/>
              <a:gd name="connsiteX9947" fmla="*/ 743868 w 6331249"/>
              <a:gd name="connsiteY9947" fmla="*/ 4011264 h 6286576"/>
              <a:gd name="connsiteX9948" fmla="*/ 746658 w 6331249"/>
              <a:gd name="connsiteY9948" fmla="*/ 4009637 h 6286576"/>
              <a:gd name="connsiteX9949" fmla="*/ 749447 w 6331249"/>
              <a:gd name="connsiteY9949" fmla="*/ 4008010 h 6286576"/>
              <a:gd name="connsiteX9950" fmla="*/ 752237 w 6331249"/>
              <a:gd name="connsiteY9950" fmla="*/ 4006614 h 6286576"/>
              <a:gd name="connsiteX9951" fmla="*/ 755026 w 6331249"/>
              <a:gd name="connsiteY9951" fmla="*/ 4005220 h 6286576"/>
              <a:gd name="connsiteX9952" fmla="*/ 757816 w 6331249"/>
              <a:gd name="connsiteY9952" fmla="*/ 4003825 h 6286576"/>
              <a:gd name="connsiteX9953" fmla="*/ 760605 w 6331249"/>
              <a:gd name="connsiteY9953" fmla="*/ 4002662 h 6286576"/>
              <a:gd name="connsiteX9954" fmla="*/ 763395 w 6331249"/>
              <a:gd name="connsiteY9954" fmla="*/ 4002662 h 6286576"/>
              <a:gd name="connsiteX9955" fmla="*/ 766184 w 6331249"/>
              <a:gd name="connsiteY9955" fmla="*/ 4002662 h 6286576"/>
              <a:gd name="connsiteX9956" fmla="*/ 768974 w 6331249"/>
              <a:gd name="connsiteY9956" fmla="*/ 4002662 h 6286576"/>
              <a:gd name="connsiteX9957" fmla="*/ 771763 w 6331249"/>
              <a:gd name="connsiteY9957" fmla="*/ 4002662 h 6286576"/>
              <a:gd name="connsiteX9958" fmla="*/ 774553 w 6331249"/>
              <a:gd name="connsiteY9958" fmla="*/ 4002662 h 6286576"/>
              <a:gd name="connsiteX9959" fmla="*/ 777342 w 6331249"/>
              <a:gd name="connsiteY9959" fmla="*/ 4002662 h 6286576"/>
              <a:gd name="connsiteX9960" fmla="*/ 779899 w 6331249"/>
              <a:gd name="connsiteY9960" fmla="*/ 4002662 h 6286576"/>
              <a:gd name="connsiteX9961" fmla="*/ 782457 w 6331249"/>
              <a:gd name="connsiteY9961" fmla="*/ 4002662 h 6286576"/>
              <a:gd name="connsiteX9962" fmla="*/ 785014 w 6331249"/>
              <a:gd name="connsiteY9962" fmla="*/ 4002662 h 6286576"/>
              <a:gd name="connsiteX9963" fmla="*/ 841966 w 6331249"/>
              <a:gd name="connsiteY9963" fmla="*/ 3995920 h 6286576"/>
              <a:gd name="connsiteX9964" fmla="*/ 859865 w 6331249"/>
              <a:gd name="connsiteY9964" fmla="*/ 3995920 h 6286576"/>
              <a:gd name="connsiteX9965" fmla="*/ 859865 w 6331249"/>
              <a:gd name="connsiteY9965" fmla="*/ 4001732 h 6286576"/>
              <a:gd name="connsiteX9966" fmla="*/ 859865 w 6331249"/>
              <a:gd name="connsiteY9966" fmla="*/ 4003127 h 6286576"/>
              <a:gd name="connsiteX9967" fmla="*/ 859865 w 6331249"/>
              <a:gd name="connsiteY9967" fmla="*/ 4004755 h 6286576"/>
              <a:gd name="connsiteX9968" fmla="*/ 859865 w 6331249"/>
              <a:gd name="connsiteY9968" fmla="*/ 4006382 h 6286576"/>
              <a:gd name="connsiteX9969" fmla="*/ 859865 w 6331249"/>
              <a:gd name="connsiteY9969" fmla="*/ 4008242 h 6286576"/>
              <a:gd name="connsiteX9970" fmla="*/ 859865 w 6331249"/>
              <a:gd name="connsiteY9970" fmla="*/ 4010102 h 6286576"/>
              <a:gd name="connsiteX9971" fmla="*/ 858471 w 6331249"/>
              <a:gd name="connsiteY9971" fmla="*/ 4012194 h 6286576"/>
              <a:gd name="connsiteX9972" fmla="*/ 827089 w 6331249"/>
              <a:gd name="connsiteY9972" fmla="*/ 4060086 h 6286576"/>
              <a:gd name="connsiteX9973" fmla="*/ 825694 w 6331249"/>
              <a:gd name="connsiteY9973" fmla="*/ 4062178 h 6286576"/>
              <a:gd name="connsiteX9974" fmla="*/ 824067 w 6331249"/>
              <a:gd name="connsiteY9974" fmla="*/ 4064270 h 6286576"/>
              <a:gd name="connsiteX9975" fmla="*/ 822439 w 6331249"/>
              <a:gd name="connsiteY9975" fmla="*/ 4066363 h 6286576"/>
              <a:gd name="connsiteX9976" fmla="*/ 820580 w 6331249"/>
              <a:gd name="connsiteY9976" fmla="*/ 4068455 h 6286576"/>
              <a:gd name="connsiteX9977" fmla="*/ 818720 w 6331249"/>
              <a:gd name="connsiteY9977" fmla="*/ 4070547 h 6286576"/>
              <a:gd name="connsiteX9978" fmla="*/ 816628 w 6331249"/>
              <a:gd name="connsiteY9978" fmla="*/ 4072640 h 6286576"/>
              <a:gd name="connsiteX9979" fmla="*/ 814536 w 6331249"/>
              <a:gd name="connsiteY9979" fmla="*/ 4074732 h 6286576"/>
              <a:gd name="connsiteX9980" fmla="*/ 812211 w 6331249"/>
              <a:gd name="connsiteY9980" fmla="*/ 4076824 h 6286576"/>
              <a:gd name="connsiteX9981" fmla="*/ 809887 w 6331249"/>
              <a:gd name="connsiteY9981" fmla="*/ 4078917 h 6286576"/>
              <a:gd name="connsiteX9982" fmla="*/ 807562 w 6331249"/>
              <a:gd name="connsiteY9982" fmla="*/ 4081009 h 6286576"/>
              <a:gd name="connsiteX9983" fmla="*/ 805005 w 6331249"/>
              <a:gd name="connsiteY9983" fmla="*/ 4083102 h 6286576"/>
              <a:gd name="connsiteX9984" fmla="*/ 802448 w 6331249"/>
              <a:gd name="connsiteY9984" fmla="*/ 4084961 h 6286576"/>
              <a:gd name="connsiteX9985" fmla="*/ 799891 w 6331249"/>
              <a:gd name="connsiteY9985" fmla="*/ 4086821 h 6286576"/>
              <a:gd name="connsiteX9986" fmla="*/ 797334 w 6331249"/>
              <a:gd name="connsiteY9986" fmla="*/ 4088681 h 6286576"/>
              <a:gd name="connsiteX9987" fmla="*/ 794544 w 6331249"/>
              <a:gd name="connsiteY9987" fmla="*/ 4090541 h 6286576"/>
              <a:gd name="connsiteX9988" fmla="*/ 791755 w 6331249"/>
              <a:gd name="connsiteY9988" fmla="*/ 4092401 h 6286576"/>
              <a:gd name="connsiteX9989" fmla="*/ 788965 w 6331249"/>
              <a:gd name="connsiteY9989" fmla="*/ 4094028 h 6286576"/>
              <a:gd name="connsiteX9990" fmla="*/ 786176 w 6331249"/>
              <a:gd name="connsiteY9990" fmla="*/ 4095655 h 6286576"/>
              <a:gd name="connsiteX9991" fmla="*/ 783386 w 6331249"/>
              <a:gd name="connsiteY9991" fmla="*/ 4097283 h 6286576"/>
              <a:gd name="connsiteX9992" fmla="*/ 780597 w 6331249"/>
              <a:gd name="connsiteY9992" fmla="*/ 4098678 h 6286576"/>
              <a:gd name="connsiteX9993" fmla="*/ 777807 w 6331249"/>
              <a:gd name="connsiteY9993" fmla="*/ 4100073 h 6286576"/>
              <a:gd name="connsiteX9994" fmla="*/ 775018 w 6331249"/>
              <a:gd name="connsiteY9994" fmla="*/ 4101468 h 6286576"/>
              <a:gd name="connsiteX9995" fmla="*/ 772228 w 6331249"/>
              <a:gd name="connsiteY9995" fmla="*/ 4102630 h 6286576"/>
              <a:gd name="connsiteX9996" fmla="*/ 764325 w 6331249"/>
              <a:gd name="connsiteY9996" fmla="*/ 4101235 h 6286576"/>
              <a:gd name="connsiteX9997" fmla="*/ 761535 w 6331249"/>
              <a:gd name="connsiteY9997" fmla="*/ 4101235 h 6286576"/>
              <a:gd name="connsiteX9998" fmla="*/ 758746 w 6331249"/>
              <a:gd name="connsiteY9998" fmla="*/ 4101235 h 6286576"/>
              <a:gd name="connsiteX9999" fmla="*/ 755956 w 6331249"/>
              <a:gd name="connsiteY9999" fmla="*/ 4101235 h 6286576"/>
              <a:gd name="connsiteX10000" fmla="*/ 753167 w 6331249"/>
              <a:gd name="connsiteY10000" fmla="*/ 4101235 h 6286576"/>
              <a:gd name="connsiteX10001" fmla="*/ 750377 w 6331249"/>
              <a:gd name="connsiteY10001" fmla="*/ 4101235 h 6286576"/>
              <a:gd name="connsiteX10002" fmla="*/ 747820 w 6331249"/>
              <a:gd name="connsiteY10002" fmla="*/ 4101235 h 6286576"/>
              <a:gd name="connsiteX10003" fmla="*/ 745263 w 6331249"/>
              <a:gd name="connsiteY10003" fmla="*/ 4101235 h 6286576"/>
              <a:gd name="connsiteX10004" fmla="*/ 742706 w 6331249"/>
              <a:gd name="connsiteY10004" fmla="*/ 4101235 h 6286576"/>
              <a:gd name="connsiteX10005" fmla="*/ 685754 w 6331249"/>
              <a:gd name="connsiteY10005" fmla="*/ 4107977 h 6286576"/>
              <a:gd name="connsiteX10006" fmla="*/ 668552 w 6331249"/>
              <a:gd name="connsiteY10006" fmla="*/ 4107977 h 6286576"/>
              <a:gd name="connsiteX10007" fmla="*/ 668552 w 6331249"/>
              <a:gd name="connsiteY10007" fmla="*/ 4102165 h 6286576"/>
              <a:gd name="connsiteX10008" fmla="*/ 668552 w 6331249"/>
              <a:gd name="connsiteY10008" fmla="*/ 4100770 h 6286576"/>
              <a:gd name="connsiteX10009" fmla="*/ 668552 w 6331249"/>
              <a:gd name="connsiteY10009" fmla="*/ 4099143 h 6286576"/>
              <a:gd name="connsiteX10010" fmla="*/ 668552 w 6331249"/>
              <a:gd name="connsiteY10010" fmla="*/ 4097515 h 6286576"/>
              <a:gd name="connsiteX10011" fmla="*/ 668552 w 6331249"/>
              <a:gd name="connsiteY10011" fmla="*/ 4095655 h 6286576"/>
              <a:gd name="connsiteX10012" fmla="*/ 668552 w 6331249"/>
              <a:gd name="connsiteY10012" fmla="*/ 4093796 h 6286576"/>
              <a:gd name="connsiteX10013" fmla="*/ 669946 w 6331249"/>
              <a:gd name="connsiteY10013" fmla="*/ 4091703 h 6286576"/>
              <a:gd name="connsiteX10014" fmla="*/ 669946 w 6331249"/>
              <a:gd name="connsiteY10014" fmla="*/ 4091703 h 6286576"/>
              <a:gd name="connsiteX10015" fmla="*/ 1110456 w 6331249"/>
              <a:gd name="connsiteY10015" fmla="*/ 2879304 h 6286576"/>
              <a:gd name="connsiteX10016" fmla="*/ 1133702 w 6331249"/>
              <a:gd name="connsiteY10016" fmla="*/ 2817928 h 6286576"/>
              <a:gd name="connsiteX10017" fmla="*/ 1133702 w 6331249"/>
              <a:gd name="connsiteY10017" fmla="*/ 2815138 h 6286576"/>
              <a:gd name="connsiteX10018" fmla="*/ 1134864 w 6331249"/>
              <a:gd name="connsiteY10018" fmla="*/ 2812349 h 6286576"/>
              <a:gd name="connsiteX10019" fmla="*/ 1136259 w 6331249"/>
              <a:gd name="connsiteY10019" fmla="*/ 2809559 h 6286576"/>
              <a:gd name="connsiteX10020" fmla="*/ 1137654 w 6331249"/>
              <a:gd name="connsiteY10020" fmla="*/ 2806769 h 6286576"/>
              <a:gd name="connsiteX10021" fmla="*/ 1139281 w 6331249"/>
              <a:gd name="connsiteY10021" fmla="*/ 2803979 h 6286576"/>
              <a:gd name="connsiteX10022" fmla="*/ 1140908 w 6331249"/>
              <a:gd name="connsiteY10022" fmla="*/ 2800957 h 6286576"/>
              <a:gd name="connsiteX10023" fmla="*/ 1142768 w 6331249"/>
              <a:gd name="connsiteY10023" fmla="*/ 2797935 h 6286576"/>
              <a:gd name="connsiteX10024" fmla="*/ 1144627 w 6331249"/>
              <a:gd name="connsiteY10024" fmla="*/ 2794912 h 6286576"/>
              <a:gd name="connsiteX10025" fmla="*/ 1146720 w 6331249"/>
              <a:gd name="connsiteY10025" fmla="*/ 2791890 h 6286576"/>
              <a:gd name="connsiteX10026" fmla="*/ 1148812 w 6331249"/>
              <a:gd name="connsiteY10026" fmla="*/ 2788868 h 6286576"/>
              <a:gd name="connsiteX10027" fmla="*/ 1151136 w 6331249"/>
              <a:gd name="connsiteY10027" fmla="*/ 2786078 h 6286576"/>
              <a:gd name="connsiteX10028" fmla="*/ 1153461 w 6331249"/>
              <a:gd name="connsiteY10028" fmla="*/ 2783288 h 6286576"/>
              <a:gd name="connsiteX10029" fmla="*/ 1155785 w 6331249"/>
              <a:gd name="connsiteY10029" fmla="*/ 2780499 h 6286576"/>
              <a:gd name="connsiteX10030" fmla="*/ 1158342 w 6331249"/>
              <a:gd name="connsiteY10030" fmla="*/ 2777709 h 6286576"/>
              <a:gd name="connsiteX10031" fmla="*/ 1160900 w 6331249"/>
              <a:gd name="connsiteY10031" fmla="*/ 2774919 h 6286576"/>
              <a:gd name="connsiteX10032" fmla="*/ 1163457 w 6331249"/>
              <a:gd name="connsiteY10032" fmla="*/ 2772129 h 6286576"/>
              <a:gd name="connsiteX10033" fmla="*/ 1166246 w 6331249"/>
              <a:gd name="connsiteY10033" fmla="*/ 2769572 h 6286576"/>
              <a:gd name="connsiteX10034" fmla="*/ 1169036 w 6331249"/>
              <a:gd name="connsiteY10034" fmla="*/ 2767014 h 6286576"/>
              <a:gd name="connsiteX10035" fmla="*/ 1171825 w 6331249"/>
              <a:gd name="connsiteY10035" fmla="*/ 2764457 h 6286576"/>
              <a:gd name="connsiteX10036" fmla="*/ 1174615 w 6331249"/>
              <a:gd name="connsiteY10036" fmla="*/ 2762132 h 6286576"/>
              <a:gd name="connsiteX10037" fmla="*/ 1177404 w 6331249"/>
              <a:gd name="connsiteY10037" fmla="*/ 2759808 h 6286576"/>
              <a:gd name="connsiteX10038" fmla="*/ 1180194 w 6331249"/>
              <a:gd name="connsiteY10038" fmla="*/ 2757483 h 6286576"/>
              <a:gd name="connsiteX10039" fmla="*/ 1182751 w 6331249"/>
              <a:gd name="connsiteY10039" fmla="*/ 2752833 h 6286576"/>
              <a:gd name="connsiteX10040" fmla="*/ 1185773 w 6331249"/>
              <a:gd name="connsiteY10040" fmla="*/ 2750741 h 6286576"/>
              <a:gd name="connsiteX10041" fmla="*/ 1188795 w 6331249"/>
              <a:gd name="connsiteY10041" fmla="*/ 2748881 h 6286576"/>
              <a:gd name="connsiteX10042" fmla="*/ 1191817 w 6331249"/>
              <a:gd name="connsiteY10042" fmla="*/ 2747021 h 6286576"/>
              <a:gd name="connsiteX10043" fmla="*/ 1194839 w 6331249"/>
              <a:gd name="connsiteY10043" fmla="*/ 2745393 h 6286576"/>
              <a:gd name="connsiteX10044" fmla="*/ 1197628 w 6331249"/>
              <a:gd name="connsiteY10044" fmla="*/ 2743766 h 6286576"/>
              <a:gd name="connsiteX10045" fmla="*/ 1200418 w 6331249"/>
              <a:gd name="connsiteY10045" fmla="*/ 2742371 h 6286576"/>
              <a:gd name="connsiteX10046" fmla="*/ 1203207 w 6331249"/>
              <a:gd name="connsiteY10046" fmla="*/ 2740976 h 6286576"/>
              <a:gd name="connsiteX10047" fmla="*/ 1205997 w 6331249"/>
              <a:gd name="connsiteY10047" fmla="*/ 2739814 h 6286576"/>
              <a:gd name="connsiteX10048" fmla="*/ 1208786 w 6331249"/>
              <a:gd name="connsiteY10048" fmla="*/ 2739814 h 6286576"/>
              <a:gd name="connsiteX10049" fmla="*/ 1270155 w 6331249"/>
              <a:gd name="connsiteY10049" fmla="*/ 2716566 h 6286576"/>
              <a:gd name="connsiteX10050" fmla="*/ 1272945 w 6331249"/>
              <a:gd name="connsiteY10050" fmla="*/ 2716566 h 6286576"/>
              <a:gd name="connsiteX10051" fmla="*/ 1275502 w 6331249"/>
              <a:gd name="connsiteY10051" fmla="*/ 2716566 h 6286576"/>
              <a:gd name="connsiteX10052" fmla="*/ 1277826 w 6331249"/>
              <a:gd name="connsiteY10052" fmla="*/ 2716566 h 6286576"/>
              <a:gd name="connsiteX10053" fmla="*/ 1279919 w 6331249"/>
              <a:gd name="connsiteY10053" fmla="*/ 2716566 h 6286576"/>
              <a:gd name="connsiteX10054" fmla="*/ 1292936 w 6331249"/>
              <a:gd name="connsiteY10054" fmla="*/ 2716566 h 6286576"/>
              <a:gd name="connsiteX10055" fmla="*/ 1292936 w 6331249"/>
              <a:gd name="connsiteY10055" fmla="*/ 2728887 h 6286576"/>
              <a:gd name="connsiteX10056" fmla="*/ 1292936 w 6331249"/>
              <a:gd name="connsiteY10056" fmla="*/ 2730979 h 6286576"/>
              <a:gd name="connsiteX10057" fmla="*/ 1292936 w 6331249"/>
              <a:gd name="connsiteY10057" fmla="*/ 2733304 h 6286576"/>
              <a:gd name="connsiteX10058" fmla="*/ 1292936 w 6331249"/>
              <a:gd name="connsiteY10058" fmla="*/ 2735862 h 6286576"/>
              <a:gd name="connsiteX10059" fmla="*/ 1292936 w 6331249"/>
              <a:gd name="connsiteY10059" fmla="*/ 2738651 h 6286576"/>
              <a:gd name="connsiteX10060" fmla="*/ 1269690 w 6331249"/>
              <a:gd name="connsiteY10060" fmla="*/ 2800027 h 6286576"/>
              <a:gd name="connsiteX10061" fmla="*/ 1269690 w 6331249"/>
              <a:gd name="connsiteY10061" fmla="*/ 2802817 h 6286576"/>
              <a:gd name="connsiteX10062" fmla="*/ 1268528 w 6331249"/>
              <a:gd name="connsiteY10062" fmla="*/ 2805607 h 6286576"/>
              <a:gd name="connsiteX10063" fmla="*/ 1267133 w 6331249"/>
              <a:gd name="connsiteY10063" fmla="*/ 2808396 h 6286576"/>
              <a:gd name="connsiteX10064" fmla="*/ 1265739 w 6331249"/>
              <a:gd name="connsiteY10064" fmla="*/ 2811186 h 6286576"/>
              <a:gd name="connsiteX10065" fmla="*/ 1264111 w 6331249"/>
              <a:gd name="connsiteY10065" fmla="*/ 2813976 h 6286576"/>
              <a:gd name="connsiteX10066" fmla="*/ 1262484 w 6331249"/>
              <a:gd name="connsiteY10066" fmla="*/ 2816998 h 6286576"/>
              <a:gd name="connsiteX10067" fmla="*/ 1260624 w 6331249"/>
              <a:gd name="connsiteY10067" fmla="*/ 2820021 h 6286576"/>
              <a:gd name="connsiteX10068" fmla="*/ 1258765 w 6331249"/>
              <a:gd name="connsiteY10068" fmla="*/ 2823043 h 6286576"/>
              <a:gd name="connsiteX10069" fmla="*/ 1256673 w 6331249"/>
              <a:gd name="connsiteY10069" fmla="*/ 2826065 h 6286576"/>
              <a:gd name="connsiteX10070" fmla="*/ 1254580 w 6331249"/>
              <a:gd name="connsiteY10070" fmla="*/ 2829087 h 6286576"/>
              <a:gd name="connsiteX10071" fmla="*/ 1252256 w 6331249"/>
              <a:gd name="connsiteY10071" fmla="*/ 2831877 h 6286576"/>
              <a:gd name="connsiteX10072" fmla="*/ 1249931 w 6331249"/>
              <a:gd name="connsiteY10072" fmla="*/ 2834667 h 6286576"/>
              <a:gd name="connsiteX10073" fmla="*/ 1247607 w 6331249"/>
              <a:gd name="connsiteY10073" fmla="*/ 2837457 h 6286576"/>
              <a:gd name="connsiteX10074" fmla="*/ 1245050 w 6331249"/>
              <a:gd name="connsiteY10074" fmla="*/ 2840246 h 6286576"/>
              <a:gd name="connsiteX10075" fmla="*/ 1242493 w 6331249"/>
              <a:gd name="connsiteY10075" fmla="*/ 2843037 h 6286576"/>
              <a:gd name="connsiteX10076" fmla="*/ 1239936 w 6331249"/>
              <a:gd name="connsiteY10076" fmla="*/ 2845826 h 6286576"/>
              <a:gd name="connsiteX10077" fmla="*/ 1237146 w 6331249"/>
              <a:gd name="connsiteY10077" fmla="*/ 2848384 h 6286576"/>
              <a:gd name="connsiteX10078" fmla="*/ 1234357 w 6331249"/>
              <a:gd name="connsiteY10078" fmla="*/ 2850941 h 6286576"/>
              <a:gd name="connsiteX10079" fmla="*/ 1231567 w 6331249"/>
              <a:gd name="connsiteY10079" fmla="*/ 2853498 h 6286576"/>
              <a:gd name="connsiteX10080" fmla="*/ 1228778 w 6331249"/>
              <a:gd name="connsiteY10080" fmla="*/ 2855823 h 6286576"/>
              <a:gd name="connsiteX10081" fmla="*/ 1225988 w 6331249"/>
              <a:gd name="connsiteY10081" fmla="*/ 2858148 h 6286576"/>
              <a:gd name="connsiteX10082" fmla="*/ 1223199 w 6331249"/>
              <a:gd name="connsiteY10082" fmla="*/ 2860473 h 6286576"/>
              <a:gd name="connsiteX10083" fmla="*/ 1220177 w 6331249"/>
              <a:gd name="connsiteY10083" fmla="*/ 2862565 h 6286576"/>
              <a:gd name="connsiteX10084" fmla="*/ 1217155 w 6331249"/>
              <a:gd name="connsiteY10084" fmla="*/ 2864657 h 6286576"/>
              <a:gd name="connsiteX10085" fmla="*/ 1214133 w 6331249"/>
              <a:gd name="connsiteY10085" fmla="*/ 2866517 h 6286576"/>
              <a:gd name="connsiteX10086" fmla="*/ 1211111 w 6331249"/>
              <a:gd name="connsiteY10086" fmla="*/ 2868377 h 6286576"/>
              <a:gd name="connsiteX10087" fmla="*/ 1205997 w 6331249"/>
              <a:gd name="connsiteY10087" fmla="*/ 2869075 h 6286576"/>
              <a:gd name="connsiteX10088" fmla="*/ 1203207 w 6331249"/>
              <a:gd name="connsiteY10088" fmla="*/ 2870702 h 6286576"/>
              <a:gd name="connsiteX10089" fmla="*/ 1200418 w 6331249"/>
              <a:gd name="connsiteY10089" fmla="*/ 2872097 h 6286576"/>
              <a:gd name="connsiteX10090" fmla="*/ 1197628 w 6331249"/>
              <a:gd name="connsiteY10090" fmla="*/ 2873492 h 6286576"/>
              <a:gd name="connsiteX10091" fmla="*/ 1194839 w 6331249"/>
              <a:gd name="connsiteY10091" fmla="*/ 2874654 h 6286576"/>
              <a:gd name="connsiteX10092" fmla="*/ 1192049 w 6331249"/>
              <a:gd name="connsiteY10092" fmla="*/ 2874654 h 6286576"/>
              <a:gd name="connsiteX10093" fmla="*/ 1130680 w 6331249"/>
              <a:gd name="connsiteY10093" fmla="*/ 2897903 h 6286576"/>
              <a:gd name="connsiteX10094" fmla="*/ 1127890 w 6331249"/>
              <a:gd name="connsiteY10094" fmla="*/ 2897903 h 6286576"/>
              <a:gd name="connsiteX10095" fmla="*/ 1125333 w 6331249"/>
              <a:gd name="connsiteY10095" fmla="*/ 2897903 h 6286576"/>
              <a:gd name="connsiteX10096" fmla="*/ 1123009 w 6331249"/>
              <a:gd name="connsiteY10096" fmla="*/ 2897903 h 6286576"/>
              <a:gd name="connsiteX10097" fmla="*/ 1120917 w 6331249"/>
              <a:gd name="connsiteY10097" fmla="*/ 2897903 h 6286576"/>
              <a:gd name="connsiteX10098" fmla="*/ 1108829 w 6331249"/>
              <a:gd name="connsiteY10098" fmla="*/ 2897903 h 6286576"/>
              <a:gd name="connsiteX10099" fmla="*/ 1108829 w 6331249"/>
              <a:gd name="connsiteY10099" fmla="*/ 2885581 h 6286576"/>
              <a:gd name="connsiteX10100" fmla="*/ 1108829 w 6331249"/>
              <a:gd name="connsiteY10100" fmla="*/ 2883488 h 6286576"/>
              <a:gd name="connsiteX10101" fmla="*/ 1108829 w 6331249"/>
              <a:gd name="connsiteY10101" fmla="*/ 2881164 h 6286576"/>
              <a:gd name="connsiteX10102" fmla="*/ 1108829 w 6331249"/>
              <a:gd name="connsiteY10102" fmla="*/ 2878606 h 6286576"/>
              <a:gd name="connsiteX10103" fmla="*/ 1108829 w 6331249"/>
              <a:gd name="connsiteY10103" fmla="*/ 2875816 h 6286576"/>
              <a:gd name="connsiteX10104" fmla="*/ 1108829 w 6331249"/>
              <a:gd name="connsiteY10104" fmla="*/ 2875816 h 6286576"/>
              <a:gd name="connsiteX10105" fmla="*/ 910774 w 6331249"/>
              <a:gd name="connsiteY10105" fmla="*/ 3101558 h 6286576"/>
              <a:gd name="connsiteX10106" fmla="*/ 927046 w 6331249"/>
              <a:gd name="connsiteY10106" fmla="*/ 3045994 h 6286576"/>
              <a:gd name="connsiteX10107" fmla="*/ 927046 w 6331249"/>
              <a:gd name="connsiteY10107" fmla="*/ 3043437 h 6286576"/>
              <a:gd name="connsiteX10108" fmla="*/ 927046 w 6331249"/>
              <a:gd name="connsiteY10108" fmla="*/ 3040880 h 6286576"/>
              <a:gd name="connsiteX10109" fmla="*/ 927046 w 6331249"/>
              <a:gd name="connsiteY10109" fmla="*/ 3038322 h 6286576"/>
              <a:gd name="connsiteX10110" fmla="*/ 927046 w 6331249"/>
              <a:gd name="connsiteY10110" fmla="*/ 3035765 h 6286576"/>
              <a:gd name="connsiteX10111" fmla="*/ 928208 w 6331249"/>
              <a:gd name="connsiteY10111" fmla="*/ 3033208 h 6286576"/>
              <a:gd name="connsiteX10112" fmla="*/ 929603 w 6331249"/>
              <a:gd name="connsiteY10112" fmla="*/ 3030650 h 6286576"/>
              <a:gd name="connsiteX10113" fmla="*/ 930998 w 6331249"/>
              <a:gd name="connsiteY10113" fmla="*/ 3028093 h 6286576"/>
              <a:gd name="connsiteX10114" fmla="*/ 932393 w 6331249"/>
              <a:gd name="connsiteY10114" fmla="*/ 3025536 h 6286576"/>
              <a:gd name="connsiteX10115" fmla="*/ 934020 w 6331249"/>
              <a:gd name="connsiteY10115" fmla="*/ 3022978 h 6286576"/>
              <a:gd name="connsiteX10116" fmla="*/ 935647 w 6331249"/>
              <a:gd name="connsiteY10116" fmla="*/ 3020421 h 6286576"/>
              <a:gd name="connsiteX10117" fmla="*/ 937507 w 6331249"/>
              <a:gd name="connsiteY10117" fmla="*/ 3017864 h 6286576"/>
              <a:gd name="connsiteX10118" fmla="*/ 939366 w 6331249"/>
              <a:gd name="connsiteY10118" fmla="*/ 3015306 h 6286576"/>
              <a:gd name="connsiteX10119" fmla="*/ 941226 w 6331249"/>
              <a:gd name="connsiteY10119" fmla="*/ 3012749 h 6286576"/>
              <a:gd name="connsiteX10120" fmla="*/ 943318 w 6331249"/>
              <a:gd name="connsiteY10120" fmla="*/ 3010192 h 6286576"/>
              <a:gd name="connsiteX10121" fmla="*/ 945410 w 6331249"/>
              <a:gd name="connsiteY10121" fmla="*/ 3007635 h 6286576"/>
              <a:gd name="connsiteX10122" fmla="*/ 947502 w 6331249"/>
              <a:gd name="connsiteY10122" fmla="*/ 3005077 h 6286576"/>
              <a:gd name="connsiteX10123" fmla="*/ 949594 w 6331249"/>
              <a:gd name="connsiteY10123" fmla="*/ 3002520 h 6286576"/>
              <a:gd name="connsiteX10124" fmla="*/ 951919 w 6331249"/>
              <a:gd name="connsiteY10124" fmla="*/ 3000195 h 6286576"/>
              <a:gd name="connsiteX10125" fmla="*/ 954244 w 6331249"/>
              <a:gd name="connsiteY10125" fmla="*/ 2997870 h 6286576"/>
              <a:gd name="connsiteX10126" fmla="*/ 956568 w 6331249"/>
              <a:gd name="connsiteY10126" fmla="*/ 2995545 h 6286576"/>
              <a:gd name="connsiteX10127" fmla="*/ 958893 w 6331249"/>
              <a:gd name="connsiteY10127" fmla="*/ 2993453 h 6286576"/>
              <a:gd name="connsiteX10128" fmla="*/ 961217 w 6331249"/>
              <a:gd name="connsiteY10128" fmla="*/ 2991361 h 6286576"/>
              <a:gd name="connsiteX10129" fmla="*/ 963542 w 6331249"/>
              <a:gd name="connsiteY10129" fmla="*/ 2989268 h 6286576"/>
              <a:gd name="connsiteX10130" fmla="*/ 965867 w 6331249"/>
              <a:gd name="connsiteY10130" fmla="*/ 2987408 h 6286576"/>
              <a:gd name="connsiteX10131" fmla="*/ 968191 w 6331249"/>
              <a:gd name="connsiteY10131" fmla="*/ 2985548 h 6286576"/>
              <a:gd name="connsiteX10132" fmla="*/ 970516 w 6331249"/>
              <a:gd name="connsiteY10132" fmla="*/ 2983689 h 6286576"/>
              <a:gd name="connsiteX10133" fmla="*/ 972840 w 6331249"/>
              <a:gd name="connsiteY10133" fmla="*/ 2982061 h 6286576"/>
              <a:gd name="connsiteX10134" fmla="*/ 975165 w 6331249"/>
              <a:gd name="connsiteY10134" fmla="*/ 2980434 h 6286576"/>
              <a:gd name="connsiteX10135" fmla="*/ 977489 w 6331249"/>
              <a:gd name="connsiteY10135" fmla="*/ 2979039 h 6286576"/>
              <a:gd name="connsiteX10136" fmla="*/ 979814 w 6331249"/>
              <a:gd name="connsiteY10136" fmla="*/ 2977644 h 6286576"/>
              <a:gd name="connsiteX10137" fmla="*/ 982139 w 6331249"/>
              <a:gd name="connsiteY10137" fmla="*/ 2976482 h 6286576"/>
              <a:gd name="connsiteX10138" fmla="*/ 984463 w 6331249"/>
              <a:gd name="connsiteY10138" fmla="*/ 2976482 h 6286576"/>
              <a:gd name="connsiteX10139" fmla="*/ 1036767 w 6331249"/>
              <a:gd name="connsiteY10139" fmla="*/ 2953233 h 6286576"/>
              <a:gd name="connsiteX10140" fmla="*/ 1039091 w 6331249"/>
              <a:gd name="connsiteY10140" fmla="*/ 2953233 h 6286576"/>
              <a:gd name="connsiteX10141" fmla="*/ 1041183 w 6331249"/>
              <a:gd name="connsiteY10141" fmla="*/ 2953233 h 6286576"/>
              <a:gd name="connsiteX10142" fmla="*/ 1043043 w 6331249"/>
              <a:gd name="connsiteY10142" fmla="*/ 2953233 h 6286576"/>
              <a:gd name="connsiteX10143" fmla="*/ 1044903 w 6331249"/>
              <a:gd name="connsiteY10143" fmla="*/ 2953233 h 6286576"/>
              <a:gd name="connsiteX10144" fmla="*/ 1054898 w 6331249"/>
              <a:gd name="connsiteY10144" fmla="*/ 2953233 h 6286576"/>
              <a:gd name="connsiteX10145" fmla="*/ 1054898 w 6331249"/>
              <a:gd name="connsiteY10145" fmla="*/ 2962068 h 6286576"/>
              <a:gd name="connsiteX10146" fmla="*/ 1054898 w 6331249"/>
              <a:gd name="connsiteY10146" fmla="*/ 2964160 h 6286576"/>
              <a:gd name="connsiteX10147" fmla="*/ 1054898 w 6331249"/>
              <a:gd name="connsiteY10147" fmla="*/ 2966485 h 6286576"/>
              <a:gd name="connsiteX10148" fmla="*/ 1043275 w 6331249"/>
              <a:gd name="connsiteY10148" fmla="*/ 3022048 h 6286576"/>
              <a:gd name="connsiteX10149" fmla="*/ 1043275 w 6331249"/>
              <a:gd name="connsiteY10149" fmla="*/ 3024606 h 6286576"/>
              <a:gd name="connsiteX10150" fmla="*/ 1043275 w 6331249"/>
              <a:gd name="connsiteY10150" fmla="*/ 3027163 h 6286576"/>
              <a:gd name="connsiteX10151" fmla="*/ 1043275 w 6331249"/>
              <a:gd name="connsiteY10151" fmla="*/ 3029720 h 6286576"/>
              <a:gd name="connsiteX10152" fmla="*/ 1043275 w 6331249"/>
              <a:gd name="connsiteY10152" fmla="*/ 3032278 h 6286576"/>
              <a:gd name="connsiteX10153" fmla="*/ 1042113 w 6331249"/>
              <a:gd name="connsiteY10153" fmla="*/ 3034835 h 6286576"/>
              <a:gd name="connsiteX10154" fmla="*/ 1040718 w 6331249"/>
              <a:gd name="connsiteY10154" fmla="*/ 3037392 h 6286576"/>
              <a:gd name="connsiteX10155" fmla="*/ 1039324 w 6331249"/>
              <a:gd name="connsiteY10155" fmla="*/ 3039950 h 6286576"/>
              <a:gd name="connsiteX10156" fmla="*/ 1037929 w 6331249"/>
              <a:gd name="connsiteY10156" fmla="*/ 3042507 h 6286576"/>
              <a:gd name="connsiteX10157" fmla="*/ 1036302 w 6331249"/>
              <a:gd name="connsiteY10157" fmla="*/ 3045064 h 6286576"/>
              <a:gd name="connsiteX10158" fmla="*/ 1034674 w 6331249"/>
              <a:gd name="connsiteY10158" fmla="*/ 3047621 h 6286576"/>
              <a:gd name="connsiteX10159" fmla="*/ 1032815 w 6331249"/>
              <a:gd name="connsiteY10159" fmla="*/ 3050179 h 6286576"/>
              <a:gd name="connsiteX10160" fmla="*/ 1030955 w 6331249"/>
              <a:gd name="connsiteY10160" fmla="*/ 3052736 h 6286576"/>
              <a:gd name="connsiteX10161" fmla="*/ 1029095 w 6331249"/>
              <a:gd name="connsiteY10161" fmla="*/ 3055293 h 6286576"/>
              <a:gd name="connsiteX10162" fmla="*/ 1027003 w 6331249"/>
              <a:gd name="connsiteY10162" fmla="*/ 3057851 h 6286576"/>
              <a:gd name="connsiteX10163" fmla="*/ 1024911 w 6331249"/>
              <a:gd name="connsiteY10163" fmla="*/ 3060408 h 6286576"/>
              <a:gd name="connsiteX10164" fmla="*/ 1022819 w 6331249"/>
              <a:gd name="connsiteY10164" fmla="*/ 3062965 h 6286576"/>
              <a:gd name="connsiteX10165" fmla="*/ 1020727 w 6331249"/>
              <a:gd name="connsiteY10165" fmla="*/ 3065523 h 6286576"/>
              <a:gd name="connsiteX10166" fmla="*/ 1018402 w 6331249"/>
              <a:gd name="connsiteY10166" fmla="*/ 3067848 h 6286576"/>
              <a:gd name="connsiteX10167" fmla="*/ 1016078 w 6331249"/>
              <a:gd name="connsiteY10167" fmla="*/ 3070172 h 6286576"/>
              <a:gd name="connsiteX10168" fmla="*/ 1013753 w 6331249"/>
              <a:gd name="connsiteY10168" fmla="*/ 3072497 h 6286576"/>
              <a:gd name="connsiteX10169" fmla="*/ 1011428 w 6331249"/>
              <a:gd name="connsiteY10169" fmla="*/ 3074590 h 6286576"/>
              <a:gd name="connsiteX10170" fmla="*/ 1009104 w 6331249"/>
              <a:gd name="connsiteY10170" fmla="*/ 3076682 h 6286576"/>
              <a:gd name="connsiteX10171" fmla="*/ 1006779 w 6331249"/>
              <a:gd name="connsiteY10171" fmla="*/ 3078774 h 6286576"/>
              <a:gd name="connsiteX10172" fmla="*/ 1004455 w 6331249"/>
              <a:gd name="connsiteY10172" fmla="*/ 3080634 h 6286576"/>
              <a:gd name="connsiteX10173" fmla="*/ 1002130 w 6331249"/>
              <a:gd name="connsiteY10173" fmla="*/ 3082494 h 6286576"/>
              <a:gd name="connsiteX10174" fmla="*/ 999806 w 6331249"/>
              <a:gd name="connsiteY10174" fmla="*/ 3084354 h 6286576"/>
              <a:gd name="connsiteX10175" fmla="*/ 997481 w 6331249"/>
              <a:gd name="connsiteY10175" fmla="*/ 3085981 h 6286576"/>
              <a:gd name="connsiteX10176" fmla="*/ 995156 w 6331249"/>
              <a:gd name="connsiteY10176" fmla="*/ 3087609 h 6286576"/>
              <a:gd name="connsiteX10177" fmla="*/ 992832 w 6331249"/>
              <a:gd name="connsiteY10177" fmla="*/ 3089004 h 6286576"/>
              <a:gd name="connsiteX10178" fmla="*/ 990507 w 6331249"/>
              <a:gd name="connsiteY10178" fmla="*/ 3090399 h 6286576"/>
              <a:gd name="connsiteX10179" fmla="*/ 988183 w 6331249"/>
              <a:gd name="connsiteY10179" fmla="*/ 3091561 h 6286576"/>
              <a:gd name="connsiteX10180" fmla="*/ 985858 w 6331249"/>
              <a:gd name="connsiteY10180" fmla="*/ 3091561 h 6286576"/>
              <a:gd name="connsiteX10181" fmla="*/ 933555 w 6331249"/>
              <a:gd name="connsiteY10181" fmla="*/ 3114809 h 6286576"/>
              <a:gd name="connsiteX10182" fmla="*/ 931230 w 6331249"/>
              <a:gd name="connsiteY10182" fmla="*/ 3114809 h 6286576"/>
              <a:gd name="connsiteX10183" fmla="*/ 929138 w 6331249"/>
              <a:gd name="connsiteY10183" fmla="*/ 3114809 h 6286576"/>
              <a:gd name="connsiteX10184" fmla="*/ 927278 w 6331249"/>
              <a:gd name="connsiteY10184" fmla="*/ 3114809 h 6286576"/>
              <a:gd name="connsiteX10185" fmla="*/ 925419 w 6331249"/>
              <a:gd name="connsiteY10185" fmla="*/ 3114809 h 6286576"/>
              <a:gd name="connsiteX10186" fmla="*/ 923792 w 6331249"/>
              <a:gd name="connsiteY10186" fmla="*/ 3114809 h 6286576"/>
              <a:gd name="connsiteX10187" fmla="*/ 910309 w 6331249"/>
              <a:gd name="connsiteY10187" fmla="*/ 3114809 h 6286576"/>
              <a:gd name="connsiteX10188" fmla="*/ 910309 w 6331249"/>
              <a:gd name="connsiteY10188" fmla="*/ 3104115 h 6286576"/>
              <a:gd name="connsiteX10189" fmla="*/ 910309 w 6331249"/>
              <a:gd name="connsiteY10189" fmla="*/ 3102023 h 6286576"/>
              <a:gd name="connsiteX10190" fmla="*/ 910309 w 6331249"/>
              <a:gd name="connsiteY10190" fmla="*/ 3099930 h 6286576"/>
              <a:gd name="connsiteX10191" fmla="*/ 910309 w 6331249"/>
              <a:gd name="connsiteY10191" fmla="*/ 3097605 h 6286576"/>
              <a:gd name="connsiteX10192" fmla="*/ 910309 w 6331249"/>
              <a:gd name="connsiteY10192" fmla="*/ 3097605 h 6286576"/>
              <a:gd name="connsiteX10193" fmla="*/ 713649 w 6331249"/>
              <a:gd name="connsiteY10193" fmla="*/ 3341713 h 6286576"/>
              <a:gd name="connsiteX10194" fmla="*/ 729456 w 6331249"/>
              <a:gd name="connsiteY10194" fmla="*/ 3286614 h 6286576"/>
              <a:gd name="connsiteX10195" fmla="*/ 729456 w 6331249"/>
              <a:gd name="connsiteY10195" fmla="*/ 3284057 h 6286576"/>
              <a:gd name="connsiteX10196" fmla="*/ 729456 w 6331249"/>
              <a:gd name="connsiteY10196" fmla="*/ 3281500 h 6286576"/>
              <a:gd name="connsiteX10197" fmla="*/ 729456 w 6331249"/>
              <a:gd name="connsiteY10197" fmla="*/ 3278942 h 6286576"/>
              <a:gd name="connsiteX10198" fmla="*/ 729456 w 6331249"/>
              <a:gd name="connsiteY10198" fmla="*/ 3276385 h 6286576"/>
              <a:gd name="connsiteX10199" fmla="*/ 730618 w 6331249"/>
              <a:gd name="connsiteY10199" fmla="*/ 3273828 h 6286576"/>
              <a:gd name="connsiteX10200" fmla="*/ 732013 w 6331249"/>
              <a:gd name="connsiteY10200" fmla="*/ 3271270 h 6286576"/>
              <a:gd name="connsiteX10201" fmla="*/ 733408 w 6331249"/>
              <a:gd name="connsiteY10201" fmla="*/ 3268713 h 6286576"/>
              <a:gd name="connsiteX10202" fmla="*/ 734802 w 6331249"/>
              <a:gd name="connsiteY10202" fmla="*/ 3266156 h 6286576"/>
              <a:gd name="connsiteX10203" fmla="*/ 736430 w 6331249"/>
              <a:gd name="connsiteY10203" fmla="*/ 3263598 h 6286576"/>
              <a:gd name="connsiteX10204" fmla="*/ 738057 w 6331249"/>
              <a:gd name="connsiteY10204" fmla="*/ 3261041 h 6286576"/>
              <a:gd name="connsiteX10205" fmla="*/ 739917 w 6331249"/>
              <a:gd name="connsiteY10205" fmla="*/ 3258484 h 6286576"/>
              <a:gd name="connsiteX10206" fmla="*/ 741776 w 6331249"/>
              <a:gd name="connsiteY10206" fmla="*/ 3255926 h 6286576"/>
              <a:gd name="connsiteX10207" fmla="*/ 743636 w 6331249"/>
              <a:gd name="connsiteY10207" fmla="*/ 3253369 h 6286576"/>
              <a:gd name="connsiteX10208" fmla="*/ 745728 w 6331249"/>
              <a:gd name="connsiteY10208" fmla="*/ 3250812 h 6286576"/>
              <a:gd name="connsiteX10209" fmla="*/ 747820 w 6331249"/>
              <a:gd name="connsiteY10209" fmla="*/ 3248254 h 6286576"/>
              <a:gd name="connsiteX10210" fmla="*/ 749912 w 6331249"/>
              <a:gd name="connsiteY10210" fmla="*/ 3245697 h 6286576"/>
              <a:gd name="connsiteX10211" fmla="*/ 752004 w 6331249"/>
              <a:gd name="connsiteY10211" fmla="*/ 3243140 h 6286576"/>
              <a:gd name="connsiteX10212" fmla="*/ 754329 w 6331249"/>
              <a:gd name="connsiteY10212" fmla="*/ 3240815 h 6286576"/>
              <a:gd name="connsiteX10213" fmla="*/ 756654 w 6331249"/>
              <a:gd name="connsiteY10213" fmla="*/ 3238490 h 6286576"/>
              <a:gd name="connsiteX10214" fmla="*/ 758978 w 6331249"/>
              <a:gd name="connsiteY10214" fmla="*/ 3236165 h 6286576"/>
              <a:gd name="connsiteX10215" fmla="*/ 761303 w 6331249"/>
              <a:gd name="connsiteY10215" fmla="*/ 3234073 h 6286576"/>
              <a:gd name="connsiteX10216" fmla="*/ 763627 w 6331249"/>
              <a:gd name="connsiteY10216" fmla="*/ 3231981 h 6286576"/>
              <a:gd name="connsiteX10217" fmla="*/ 765952 w 6331249"/>
              <a:gd name="connsiteY10217" fmla="*/ 3229888 h 6286576"/>
              <a:gd name="connsiteX10218" fmla="*/ 768277 w 6331249"/>
              <a:gd name="connsiteY10218" fmla="*/ 3228029 h 6286576"/>
              <a:gd name="connsiteX10219" fmla="*/ 770601 w 6331249"/>
              <a:gd name="connsiteY10219" fmla="*/ 3226169 h 6286576"/>
              <a:gd name="connsiteX10220" fmla="*/ 772926 w 6331249"/>
              <a:gd name="connsiteY10220" fmla="*/ 3224309 h 6286576"/>
              <a:gd name="connsiteX10221" fmla="*/ 775250 w 6331249"/>
              <a:gd name="connsiteY10221" fmla="*/ 3222682 h 6286576"/>
              <a:gd name="connsiteX10222" fmla="*/ 777575 w 6331249"/>
              <a:gd name="connsiteY10222" fmla="*/ 3221054 h 6286576"/>
              <a:gd name="connsiteX10223" fmla="*/ 779899 w 6331249"/>
              <a:gd name="connsiteY10223" fmla="*/ 3219659 h 6286576"/>
              <a:gd name="connsiteX10224" fmla="*/ 787571 w 6331249"/>
              <a:gd name="connsiteY10224" fmla="*/ 3217799 h 6286576"/>
              <a:gd name="connsiteX10225" fmla="*/ 789895 w 6331249"/>
              <a:gd name="connsiteY10225" fmla="*/ 3216637 h 6286576"/>
              <a:gd name="connsiteX10226" fmla="*/ 792220 w 6331249"/>
              <a:gd name="connsiteY10226" fmla="*/ 3216637 h 6286576"/>
              <a:gd name="connsiteX10227" fmla="*/ 844523 w 6331249"/>
              <a:gd name="connsiteY10227" fmla="*/ 3193388 h 6286576"/>
              <a:gd name="connsiteX10228" fmla="*/ 846848 w 6331249"/>
              <a:gd name="connsiteY10228" fmla="*/ 3193388 h 6286576"/>
              <a:gd name="connsiteX10229" fmla="*/ 848940 w 6331249"/>
              <a:gd name="connsiteY10229" fmla="*/ 3193388 h 6286576"/>
              <a:gd name="connsiteX10230" fmla="*/ 850799 w 6331249"/>
              <a:gd name="connsiteY10230" fmla="*/ 3193388 h 6286576"/>
              <a:gd name="connsiteX10231" fmla="*/ 852659 w 6331249"/>
              <a:gd name="connsiteY10231" fmla="*/ 3193388 h 6286576"/>
              <a:gd name="connsiteX10232" fmla="*/ 854286 w 6331249"/>
              <a:gd name="connsiteY10232" fmla="*/ 3193388 h 6286576"/>
              <a:gd name="connsiteX10233" fmla="*/ 862655 w 6331249"/>
              <a:gd name="connsiteY10233" fmla="*/ 3193388 h 6286576"/>
              <a:gd name="connsiteX10234" fmla="*/ 862655 w 6331249"/>
              <a:gd name="connsiteY10234" fmla="*/ 3204083 h 6286576"/>
              <a:gd name="connsiteX10235" fmla="*/ 862655 w 6331249"/>
              <a:gd name="connsiteY10235" fmla="*/ 3206175 h 6286576"/>
              <a:gd name="connsiteX10236" fmla="*/ 862655 w 6331249"/>
              <a:gd name="connsiteY10236" fmla="*/ 3208267 h 6286576"/>
              <a:gd name="connsiteX10237" fmla="*/ 862655 w 6331249"/>
              <a:gd name="connsiteY10237" fmla="*/ 3210592 h 6286576"/>
              <a:gd name="connsiteX10238" fmla="*/ 846848 w 6331249"/>
              <a:gd name="connsiteY10238" fmla="*/ 3265691 h 6286576"/>
              <a:gd name="connsiteX10239" fmla="*/ 846848 w 6331249"/>
              <a:gd name="connsiteY10239" fmla="*/ 3268248 h 6286576"/>
              <a:gd name="connsiteX10240" fmla="*/ 846848 w 6331249"/>
              <a:gd name="connsiteY10240" fmla="*/ 3270805 h 6286576"/>
              <a:gd name="connsiteX10241" fmla="*/ 846848 w 6331249"/>
              <a:gd name="connsiteY10241" fmla="*/ 3273363 h 6286576"/>
              <a:gd name="connsiteX10242" fmla="*/ 846848 w 6331249"/>
              <a:gd name="connsiteY10242" fmla="*/ 3275920 h 6286576"/>
              <a:gd name="connsiteX10243" fmla="*/ 845685 w 6331249"/>
              <a:gd name="connsiteY10243" fmla="*/ 3278477 h 6286576"/>
              <a:gd name="connsiteX10244" fmla="*/ 844291 w 6331249"/>
              <a:gd name="connsiteY10244" fmla="*/ 3281035 h 6286576"/>
              <a:gd name="connsiteX10245" fmla="*/ 842896 w 6331249"/>
              <a:gd name="connsiteY10245" fmla="*/ 3283592 h 6286576"/>
              <a:gd name="connsiteX10246" fmla="*/ 841501 w 6331249"/>
              <a:gd name="connsiteY10246" fmla="*/ 3286149 h 6286576"/>
              <a:gd name="connsiteX10247" fmla="*/ 839874 w 6331249"/>
              <a:gd name="connsiteY10247" fmla="*/ 3288707 h 6286576"/>
              <a:gd name="connsiteX10248" fmla="*/ 838247 w 6331249"/>
              <a:gd name="connsiteY10248" fmla="*/ 3291264 h 6286576"/>
              <a:gd name="connsiteX10249" fmla="*/ 836387 w 6331249"/>
              <a:gd name="connsiteY10249" fmla="*/ 3293821 h 6286576"/>
              <a:gd name="connsiteX10250" fmla="*/ 834527 w 6331249"/>
              <a:gd name="connsiteY10250" fmla="*/ 3296379 h 6286576"/>
              <a:gd name="connsiteX10251" fmla="*/ 832668 w 6331249"/>
              <a:gd name="connsiteY10251" fmla="*/ 3298936 h 6286576"/>
              <a:gd name="connsiteX10252" fmla="*/ 830575 w 6331249"/>
              <a:gd name="connsiteY10252" fmla="*/ 3301493 h 6286576"/>
              <a:gd name="connsiteX10253" fmla="*/ 828483 w 6331249"/>
              <a:gd name="connsiteY10253" fmla="*/ 3304051 h 6286576"/>
              <a:gd name="connsiteX10254" fmla="*/ 826391 w 6331249"/>
              <a:gd name="connsiteY10254" fmla="*/ 3306608 h 6286576"/>
              <a:gd name="connsiteX10255" fmla="*/ 824299 w 6331249"/>
              <a:gd name="connsiteY10255" fmla="*/ 3309165 h 6286576"/>
              <a:gd name="connsiteX10256" fmla="*/ 821975 w 6331249"/>
              <a:gd name="connsiteY10256" fmla="*/ 3311490 h 6286576"/>
              <a:gd name="connsiteX10257" fmla="*/ 819650 w 6331249"/>
              <a:gd name="connsiteY10257" fmla="*/ 3313815 h 6286576"/>
              <a:gd name="connsiteX10258" fmla="*/ 817325 w 6331249"/>
              <a:gd name="connsiteY10258" fmla="*/ 3316140 h 6286576"/>
              <a:gd name="connsiteX10259" fmla="*/ 815001 w 6331249"/>
              <a:gd name="connsiteY10259" fmla="*/ 3318232 h 6286576"/>
              <a:gd name="connsiteX10260" fmla="*/ 812676 w 6331249"/>
              <a:gd name="connsiteY10260" fmla="*/ 3320324 h 6286576"/>
              <a:gd name="connsiteX10261" fmla="*/ 810352 w 6331249"/>
              <a:gd name="connsiteY10261" fmla="*/ 3322417 h 6286576"/>
              <a:gd name="connsiteX10262" fmla="*/ 808027 w 6331249"/>
              <a:gd name="connsiteY10262" fmla="*/ 3324277 h 6286576"/>
              <a:gd name="connsiteX10263" fmla="*/ 805702 w 6331249"/>
              <a:gd name="connsiteY10263" fmla="*/ 3326136 h 6286576"/>
              <a:gd name="connsiteX10264" fmla="*/ 803378 w 6331249"/>
              <a:gd name="connsiteY10264" fmla="*/ 3327996 h 6286576"/>
              <a:gd name="connsiteX10265" fmla="*/ 801053 w 6331249"/>
              <a:gd name="connsiteY10265" fmla="*/ 3329624 h 6286576"/>
              <a:gd name="connsiteX10266" fmla="*/ 798729 w 6331249"/>
              <a:gd name="connsiteY10266" fmla="*/ 3331251 h 6286576"/>
              <a:gd name="connsiteX10267" fmla="*/ 796404 w 6331249"/>
              <a:gd name="connsiteY10267" fmla="*/ 3332646 h 6286576"/>
              <a:gd name="connsiteX10268" fmla="*/ 794079 w 6331249"/>
              <a:gd name="connsiteY10268" fmla="*/ 3334041 h 6286576"/>
              <a:gd name="connsiteX10269" fmla="*/ 791755 w 6331249"/>
              <a:gd name="connsiteY10269" fmla="*/ 3335203 h 6286576"/>
              <a:gd name="connsiteX10270" fmla="*/ 789430 w 6331249"/>
              <a:gd name="connsiteY10270" fmla="*/ 3335203 h 6286576"/>
              <a:gd name="connsiteX10271" fmla="*/ 737127 w 6331249"/>
              <a:gd name="connsiteY10271" fmla="*/ 3358452 h 6286576"/>
              <a:gd name="connsiteX10272" fmla="*/ 734802 w 6331249"/>
              <a:gd name="connsiteY10272" fmla="*/ 3358452 h 6286576"/>
              <a:gd name="connsiteX10273" fmla="*/ 732710 w 6331249"/>
              <a:gd name="connsiteY10273" fmla="*/ 3358452 h 6286576"/>
              <a:gd name="connsiteX10274" fmla="*/ 730851 w 6331249"/>
              <a:gd name="connsiteY10274" fmla="*/ 3358452 h 6286576"/>
              <a:gd name="connsiteX10275" fmla="*/ 728991 w 6331249"/>
              <a:gd name="connsiteY10275" fmla="*/ 3358452 h 6286576"/>
              <a:gd name="connsiteX10276" fmla="*/ 727364 w 6331249"/>
              <a:gd name="connsiteY10276" fmla="*/ 3358452 h 6286576"/>
              <a:gd name="connsiteX10277" fmla="*/ 712951 w 6331249"/>
              <a:gd name="connsiteY10277" fmla="*/ 3358452 h 6286576"/>
              <a:gd name="connsiteX10278" fmla="*/ 712951 w 6331249"/>
              <a:gd name="connsiteY10278" fmla="*/ 3345665 h 6286576"/>
              <a:gd name="connsiteX10279" fmla="*/ 712951 w 6331249"/>
              <a:gd name="connsiteY10279" fmla="*/ 3343573 h 6286576"/>
              <a:gd name="connsiteX10280" fmla="*/ 712951 w 6331249"/>
              <a:gd name="connsiteY10280" fmla="*/ 3341248 h 6286576"/>
              <a:gd name="connsiteX10281" fmla="*/ 712951 w 6331249"/>
              <a:gd name="connsiteY10281" fmla="*/ 3341248 h 6286576"/>
              <a:gd name="connsiteX10282" fmla="*/ 529309 w 6331249"/>
              <a:gd name="connsiteY10282" fmla="*/ 3594655 h 6286576"/>
              <a:gd name="connsiteX10283" fmla="*/ 545116 w 6331249"/>
              <a:gd name="connsiteY10283" fmla="*/ 3539556 h 6286576"/>
              <a:gd name="connsiteX10284" fmla="*/ 545116 w 6331249"/>
              <a:gd name="connsiteY10284" fmla="*/ 3536998 h 6286576"/>
              <a:gd name="connsiteX10285" fmla="*/ 545116 w 6331249"/>
              <a:gd name="connsiteY10285" fmla="*/ 3534441 h 6286576"/>
              <a:gd name="connsiteX10286" fmla="*/ 545116 w 6331249"/>
              <a:gd name="connsiteY10286" fmla="*/ 3531884 h 6286576"/>
              <a:gd name="connsiteX10287" fmla="*/ 545116 w 6331249"/>
              <a:gd name="connsiteY10287" fmla="*/ 3529327 h 6286576"/>
              <a:gd name="connsiteX10288" fmla="*/ 546278 w 6331249"/>
              <a:gd name="connsiteY10288" fmla="*/ 3526769 h 6286576"/>
              <a:gd name="connsiteX10289" fmla="*/ 547673 w 6331249"/>
              <a:gd name="connsiteY10289" fmla="*/ 3524212 h 6286576"/>
              <a:gd name="connsiteX10290" fmla="*/ 549068 w 6331249"/>
              <a:gd name="connsiteY10290" fmla="*/ 3521655 h 6286576"/>
              <a:gd name="connsiteX10291" fmla="*/ 550463 w 6331249"/>
              <a:gd name="connsiteY10291" fmla="*/ 3519098 h 6286576"/>
              <a:gd name="connsiteX10292" fmla="*/ 552090 w 6331249"/>
              <a:gd name="connsiteY10292" fmla="*/ 3516540 h 6286576"/>
              <a:gd name="connsiteX10293" fmla="*/ 553717 w 6331249"/>
              <a:gd name="connsiteY10293" fmla="*/ 3513983 h 6286576"/>
              <a:gd name="connsiteX10294" fmla="*/ 555577 w 6331249"/>
              <a:gd name="connsiteY10294" fmla="*/ 3511426 h 6286576"/>
              <a:gd name="connsiteX10295" fmla="*/ 557436 w 6331249"/>
              <a:gd name="connsiteY10295" fmla="*/ 3508868 h 6286576"/>
              <a:gd name="connsiteX10296" fmla="*/ 559296 w 6331249"/>
              <a:gd name="connsiteY10296" fmla="*/ 3506311 h 6286576"/>
              <a:gd name="connsiteX10297" fmla="*/ 561388 w 6331249"/>
              <a:gd name="connsiteY10297" fmla="*/ 3503754 h 6286576"/>
              <a:gd name="connsiteX10298" fmla="*/ 563480 w 6331249"/>
              <a:gd name="connsiteY10298" fmla="*/ 3501196 h 6286576"/>
              <a:gd name="connsiteX10299" fmla="*/ 565572 w 6331249"/>
              <a:gd name="connsiteY10299" fmla="*/ 3498639 h 6286576"/>
              <a:gd name="connsiteX10300" fmla="*/ 567665 w 6331249"/>
              <a:gd name="connsiteY10300" fmla="*/ 3496082 h 6286576"/>
              <a:gd name="connsiteX10301" fmla="*/ 569989 w 6331249"/>
              <a:gd name="connsiteY10301" fmla="*/ 3493757 h 6286576"/>
              <a:gd name="connsiteX10302" fmla="*/ 572314 w 6331249"/>
              <a:gd name="connsiteY10302" fmla="*/ 3491432 h 6286576"/>
              <a:gd name="connsiteX10303" fmla="*/ 574638 w 6331249"/>
              <a:gd name="connsiteY10303" fmla="*/ 3489107 h 6286576"/>
              <a:gd name="connsiteX10304" fmla="*/ 576963 w 6331249"/>
              <a:gd name="connsiteY10304" fmla="*/ 3487015 h 6286576"/>
              <a:gd name="connsiteX10305" fmla="*/ 579288 w 6331249"/>
              <a:gd name="connsiteY10305" fmla="*/ 3484922 h 6286576"/>
              <a:gd name="connsiteX10306" fmla="*/ 581612 w 6331249"/>
              <a:gd name="connsiteY10306" fmla="*/ 3482830 h 6286576"/>
              <a:gd name="connsiteX10307" fmla="*/ 583937 w 6331249"/>
              <a:gd name="connsiteY10307" fmla="*/ 3480970 h 6286576"/>
              <a:gd name="connsiteX10308" fmla="*/ 586261 w 6331249"/>
              <a:gd name="connsiteY10308" fmla="*/ 3479110 h 6286576"/>
              <a:gd name="connsiteX10309" fmla="*/ 588586 w 6331249"/>
              <a:gd name="connsiteY10309" fmla="*/ 3477251 h 6286576"/>
              <a:gd name="connsiteX10310" fmla="*/ 590910 w 6331249"/>
              <a:gd name="connsiteY10310" fmla="*/ 3475623 h 6286576"/>
              <a:gd name="connsiteX10311" fmla="*/ 593235 w 6331249"/>
              <a:gd name="connsiteY10311" fmla="*/ 3473996 h 6286576"/>
              <a:gd name="connsiteX10312" fmla="*/ 595560 w 6331249"/>
              <a:gd name="connsiteY10312" fmla="*/ 3472601 h 6286576"/>
              <a:gd name="connsiteX10313" fmla="*/ 597884 w 6331249"/>
              <a:gd name="connsiteY10313" fmla="*/ 3471206 h 6286576"/>
              <a:gd name="connsiteX10314" fmla="*/ 600209 w 6331249"/>
              <a:gd name="connsiteY10314" fmla="*/ 3470044 h 6286576"/>
              <a:gd name="connsiteX10315" fmla="*/ 602533 w 6331249"/>
              <a:gd name="connsiteY10315" fmla="*/ 3470044 h 6286576"/>
              <a:gd name="connsiteX10316" fmla="*/ 654837 w 6331249"/>
              <a:gd name="connsiteY10316" fmla="*/ 3446795 h 6286576"/>
              <a:gd name="connsiteX10317" fmla="*/ 657161 w 6331249"/>
              <a:gd name="connsiteY10317" fmla="*/ 3446795 h 6286576"/>
              <a:gd name="connsiteX10318" fmla="*/ 659253 w 6331249"/>
              <a:gd name="connsiteY10318" fmla="*/ 3446795 h 6286576"/>
              <a:gd name="connsiteX10319" fmla="*/ 661113 w 6331249"/>
              <a:gd name="connsiteY10319" fmla="*/ 3446795 h 6286576"/>
              <a:gd name="connsiteX10320" fmla="*/ 662973 w 6331249"/>
              <a:gd name="connsiteY10320" fmla="*/ 3446795 h 6286576"/>
              <a:gd name="connsiteX10321" fmla="*/ 664600 w 6331249"/>
              <a:gd name="connsiteY10321" fmla="*/ 3446795 h 6286576"/>
              <a:gd name="connsiteX10322" fmla="*/ 672968 w 6331249"/>
              <a:gd name="connsiteY10322" fmla="*/ 3446795 h 6286576"/>
              <a:gd name="connsiteX10323" fmla="*/ 672968 w 6331249"/>
              <a:gd name="connsiteY10323" fmla="*/ 3457489 h 6286576"/>
              <a:gd name="connsiteX10324" fmla="*/ 672968 w 6331249"/>
              <a:gd name="connsiteY10324" fmla="*/ 3459582 h 6286576"/>
              <a:gd name="connsiteX10325" fmla="*/ 672968 w 6331249"/>
              <a:gd name="connsiteY10325" fmla="*/ 3461674 h 6286576"/>
              <a:gd name="connsiteX10326" fmla="*/ 672968 w 6331249"/>
              <a:gd name="connsiteY10326" fmla="*/ 3463999 h 6286576"/>
              <a:gd name="connsiteX10327" fmla="*/ 657161 w 6331249"/>
              <a:gd name="connsiteY10327" fmla="*/ 3519098 h 6286576"/>
              <a:gd name="connsiteX10328" fmla="*/ 657161 w 6331249"/>
              <a:gd name="connsiteY10328" fmla="*/ 3521655 h 6286576"/>
              <a:gd name="connsiteX10329" fmla="*/ 657161 w 6331249"/>
              <a:gd name="connsiteY10329" fmla="*/ 3524212 h 6286576"/>
              <a:gd name="connsiteX10330" fmla="*/ 657161 w 6331249"/>
              <a:gd name="connsiteY10330" fmla="*/ 3526769 h 6286576"/>
              <a:gd name="connsiteX10331" fmla="*/ 657161 w 6331249"/>
              <a:gd name="connsiteY10331" fmla="*/ 3529327 h 6286576"/>
              <a:gd name="connsiteX10332" fmla="*/ 655999 w 6331249"/>
              <a:gd name="connsiteY10332" fmla="*/ 3531884 h 6286576"/>
              <a:gd name="connsiteX10333" fmla="*/ 654604 w 6331249"/>
              <a:gd name="connsiteY10333" fmla="*/ 3534441 h 6286576"/>
              <a:gd name="connsiteX10334" fmla="*/ 653209 w 6331249"/>
              <a:gd name="connsiteY10334" fmla="*/ 3536998 h 6286576"/>
              <a:gd name="connsiteX10335" fmla="*/ 651815 w 6331249"/>
              <a:gd name="connsiteY10335" fmla="*/ 3539556 h 6286576"/>
              <a:gd name="connsiteX10336" fmla="*/ 650187 w 6331249"/>
              <a:gd name="connsiteY10336" fmla="*/ 3542113 h 6286576"/>
              <a:gd name="connsiteX10337" fmla="*/ 648095 w 6331249"/>
              <a:gd name="connsiteY10337" fmla="*/ 3540951 h 6286576"/>
              <a:gd name="connsiteX10338" fmla="*/ 646236 w 6331249"/>
              <a:gd name="connsiteY10338" fmla="*/ 3543508 h 6286576"/>
              <a:gd name="connsiteX10339" fmla="*/ 644376 w 6331249"/>
              <a:gd name="connsiteY10339" fmla="*/ 3546065 h 6286576"/>
              <a:gd name="connsiteX10340" fmla="*/ 642516 w 6331249"/>
              <a:gd name="connsiteY10340" fmla="*/ 3548623 h 6286576"/>
              <a:gd name="connsiteX10341" fmla="*/ 640424 w 6331249"/>
              <a:gd name="connsiteY10341" fmla="*/ 3551180 h 6286576"/>
              <a:gd name="connsiteX10342" fmla="*/ 638332 w 6331249"/>
              <a:gd name="connsiteY10342" fmla="*/ 3553737 h 6286576"/>
              <a:gd name="connsiteX10343" fmla="*/ 636240 w 6331249"/>
              <a:gd name="connsiteY10343" fmla="*/ 3556295 h 6286576"/>
              <a:gd name="connsiteX10344" fmla="*/ 634148 w 6331249"/>
              <a:gd name="connsiteY10344" fmla="*/ 3558852 h 6286576"/>
              <a:gd name="connsiteX10345" fmla="*/ 631823 w 6331249"/>
              <a:gd name="connsiteY10345" fmla="*/ 3561177 h 6286576"/>
              <a:gd name="connsiteX10346" fmla="*/ 629499 w 6331249"/>
              <a:gd name="connsiteY10346" fmla="*/ 3563502 h 6286576"/>
              <a:gd name="connsiteX10347" fmla="*/ 627174 w 6331249"/>
              <a:gd name="connsiteY10347" fmla="*/ 3565827 h 6286576"/>
              <a:gd name="connsiteX10348" fmla="*/ 624849 w 6331249"/>
              <a:gd name="connsiteY10348" fmla="*/ 3567919 h 6286576"/>
              <a:gd name="connsiteX10349" fmla="*/ 622525 w 6331249"/>
              <a:gd name="connsiteY10349" fmla="*/ 3570011 h 6286576"/>
              <a:gd name="connsiteX10350" fmla="*/ 620200 w 6331249"/>
              <a:gd name="connsiteY10350" fmla="*/ 3572104 h 6286576"/>
              <a:gd name="connsiteX10351" fmla="*/ 617876 w 6331249"/>
              <a:gd name="connsiteY10351" fmla="*/ 3573964 h 6286576"/>
              <a:gd name="connsiteX10352" fmla="*/ 615551 w 6331249"/>
              <a:gd name="connsiteY10352" fmla="*/ 3575823 h 6286576"/>
              <a:gd name="connsiteX10353" fmla="*/ 613226 w 6331249"/>
              <a:gd name="connsiteY10353" fmla="*/ 3577683 h 6286576"/>
              <a:gd name="connsiteX10354" fmla="*/ 610902 w 6331249"/>
              <a:gd name="connsiteY10354" fmla="*/ 3579311 h 6286576"/>
              <a:gd name="connsiteX10355" fmla="*/ 608577 w 6331249"/>
              <a:gd name="connsiteY10355" fmla="*/ 3580938 h 6286576"/>
              <a:gd name="connsiteX10356" fmla="*/ 606253 w 6331249"/>
              <a:gd name="connsiteY10356" fmla="*/ 3582333 h 6286576"/>
              <a:gd name="connsiteX10357" fmla="*/ 603928 w 6331249"/>
              <a:gd name="connsiteY10357" fmla="*/ 3583728 h 6286576"/>
              <a:gd name="connsiteX10358" fmla="*/ 601604 w 6331249"/>
              <a:gd name="connsiteY10358" fmla="*/ 3584890 h 6286576"/>
              <a:gd name="connsiteX10359" fmla="*/ 599279 w 6331249"/>
              <a:gd name="connsiteY10359" fmla="*/ 3584890 h 6286576"/>
              <a:gd name="connsiteX10360" fmla="*/ 546976 w 6331249"/>
              <a:gd name="connsiteY10360" fmla="*/ 3608138 h 6286576"/>
              <a:gd name="connsiteX10361" fmla="*/ 544651 w 6331249"/>
              <a:gd name="connsiteY10361" fmla="*/ 3608138 h 6286576"/>
              <a:gd name="connsiteX10362" fmla="*/ 542559 w 6331249"/>
              <a:gd name="connsiteY10362" fmla="*/ 3608138 h 6286576"/>
              <a:gd name="connsiteX10363" fmla="*/ 540699 w 6331249"/>
              <a:gd name="connsiteY10363" fmla="*/ 3608138 h 6286576"/>
              <a:gd name="connsiteX10364" fmla="*/ 538840 w 6331249"/>
              <a:gd name="connsiteY10364" fmla="*/ 3608138 h 6286576"/>
              <a:gd name="connsiteX10365" fmla="*/ 537212 w 6331249"/>
              <a:gd name="connsiteY10365" fmla="*/ 3608138 h 6286576"/>
              <a:gd name="connsiteX10366" fmla="*/ 528844 w 6331249"/>
              <a:gd name="connsiteY10366" fmla="*/ 3608138 h 6286576"/>
              <a:gd name="connsiteX10367" fmla="*/ 528844 w 6331249"/>
              <a:gd name="connsiteY10367" fmla="*/ 3595352 h 6286576"/>
              <a:gd name="connsiteX10368" fmla="*/ 528844 w 6331249"/>
              <a:gd name="connsiteY10368" fmla="*/ 3593259 h 6286576"/>
              <a:gd name="connsiteX10369" fmla="*/ 528844 w 6331249"/>
              <a:gd name="connsiteY10369" fmla="*/ 3590935 h 6286576"/>
              <a:gd name="connsiteX10370" fmla="*/ 528844 w 6331249"/>
              <a:gd name="connsiteY10370" fmla="*/ 3590935 h 6286576"/>
              <a:gd name="connsiteX10371" fmla="*/ 311495 w 6331249"/>
              <a:gd name="connsiteY10371" fmla="*/ 3829927 h 6286576"/>
              <a:gd name="connsiteX10372" fmla="*/ 329627 w 6331249"/>
              <a:gd name="connsiteY10372" fmla="*/ 3775759 h 6286576"/>
              <a:gd name="connsiteX10373" fmla="*/ 329627 w 6331249"/>
              <a:gd name="connsiteY10373" fmla="*/ 3773201 h 6286576"/>
              <a:gd name="connsiteX10374" fmla="*/ 329627 w 6331249"/>
              <a:gd name="connsiteY10374" fmla="*/ 3770876 h 6286576"/>
              <a:gd name="connsiteX10375" fmla="*/ 329627 w 6331249"/>
              <a:gd name="connsiteY10375" fmla="*/ 3768319 h 6286576"/>
              <a:gd name="connsiteX10376" fmla="*/ 330789 w 6331249"/>
              <a:gd name="connsiteY10376" fmla="*/ 3765762 h 6286576"/>
              <a:gd name="connsiteX10377" fmla="*/ 332184 w 6331249"/>
              <a:gd name="connsiteY10377" fmla="*/ 3763205 h 6286576"/>
              <a:gd name="connsiteX10378" fmla="*/ 333578 w 6331249"/>
              <a:gd name="connsiteY10378" fmla="*/ 3760648 h 6286576"/>
              <a:gd name="connsiteX10379" fmla="*/ 334973 w 6331249"/>
              <a:gd name="connsiteY10379" fmla="*/ 3758090 h 6286576"/>
              <a:gd name="connsiteX10380" fmla="*/ 336600 w 6331249"/>
              <a:gd name="connsiteY10380" fmla="*/ 3755533 h 6286576"/>
              <a:gd name="connsiteX10381" fmla="*/ 338228 w 6331249"/>
              <a:gd name="connsiteY10381" fmla="*/ 3752976 h 6286576"/>
              <a:gd name="connsiteX10382" fmla="*/ 340087 w 6331249"/>
              <a:gd name="connsiteY10382" fmla="*/ 3750418 h 6286576"/>
              <a:gd name="connsiteX10383" fmla="*/ 341947 w 6331249"/>
              <a:gd name="connsiteY10383" fmla="*/ 3747861 h 6286576"/>
              <a:gd name="connsiteX10384" fmla="*/ 343807 w 6331249"/>
              <a:gd name="connsiteY10384" fmla="*/ 3745304 h 6286576"/>
              <a:gd name="connsiteX10385" fmla="*/ 345899 w 6331249"/>
              <a:gd name="connsiteY10385" fmla="*/ 3742746 h 6286576"/>
              <a:gd name="connsiteX10386" fmla="*/ 347991 w 6331249"/>
              <a:gd name="connsiteY10386" fmla="*/ 3740189 h 6286576"/>
              <a:gd name="connsiteX10387" fmla="*/ 350083 w 6331249"/>
              <a:gd name="connsiteY10387" fmla="*/ 3737632 h 6286576"/>
              <a:gd name="connsiteX10388" fmla="*/ 352408 w 6331249"/>
              <a:gd name="connsiteY10388" fmla="*/ 3735307 h 6286576"/>
              <a:gd name="connsiteX10389" fmla="*/ 354732 w 6331249"/>
              <a:gd name="connsiteY10389" fmla="*/ 3732982 h 6286576"/>
              <a:gd name="connsiteX10390" fmla="*/ 357057 w 6331249"/>
              <a:gd name="connsiteY10390" fmla="*/ 3730657 h 6286576"/>
              <a:gd name="connsiteX10391" fmla="*/ 359381 w 6331249"/>
              <a:gd name="connsiteY10391" fmla="*/ 3728332 h 6286576"/>
              <a:gd name="connsiteX10392" fmla="*/ 361706 w 6331249"/>
              <a:gd name="connsiteY10392" fmla="*/ 3726240 h 6286576"/>
              <a:gd name="connsiteX10393" fmla="*/ 364031 w 6331249"/>
              <a:gd name="connsiteY10393" fmla="*/ 3724147 h 6286576"/>
              <a:gd name="connsiteX10394" fmla="*/ 366588 w 6331249"/>
              <a:gd name="connsiteY10394" fmla="*/ 3722055 h 6286576"/>
              <a:gd name="connsiteX10395" fmla="*/ 369145 w 6331249"/>
              <a:gd name="connsiteY10395" fmla="*/ 3720195 h 6286576"/>
              <a:gd name="connsiteX10396" fmla="*/ 371702 w 6331249"/>
              <a:gd name="connsiteY10396" fmla="*/ 3718335 h 6286576"/>
              <a:gd name="connsiteX10397" fmla="*/ 374259 w 6331249"/>
              <a:gd name="connsiteY10397" fmla="*/ 3716475 h 6286576"/>
              <a:gd name="connsiteX10398" fmla="*/ 376816 w 6331249"/>
              <a:gd name="connsiteY10398" fmla="*/ 3714848 h 6286576"/>
              <a:gd name="connsiteX10399" fmla="*/ 379373 w 6331249"/>
              <a:gd name="connsiteY10399" fmla="*/ 3713221 h 6286576"/>
              <a:gd name="connsiteX10400" fmla="*/ 381930 w 6331249"/>
              <a:gd name="connsiteY10400" fmla="*/ 3711826 h 6286576"/>
              <a:gd name="connsiteX10401" fmla="*/ 384255 w 6331249"/>
              <a:gd name="connsiteY10401" fmla="*/ 3710431 h 6286576"/>
              <a:gd name="connsiteX10402" fmla="*/ 386579 w 6331249"/>
              <a:gd name="connsiteY10402" fmla="*/ 3709269 h 6286576"/>
              <a:gd name="connsiteX10403" fmla="*/ 388904 w 6331249"/>
              <a:gd name="connsiteY10403" fmla="*/ 3709269 h 6286576"/>
              <a:gd name="connsiteX10404" fmla="*/ 391228 w 6331249"/>
              <a:gd name="connsiteY10404" fmla="*/ 3709269 h 6286576"/>
              <a:gd name="connsiteX10405" fmla="*/ 444461 w 6331249"/>
              <a:gd name="connsiteY10405" fmla="*/ 3687880 h 6286576"/>
              <a:gd name="connsiteX10406" fmla="*/ 446786 w 6331249"/>
              <a:gd name="connsiteY10406" fmla="*/ 3687880 h 6286576"/>
              <a:gd name="connsiteX10407" fmla="*/ 448878 w 6331249"/>
              <a:gd name="connsiteY10407" fmla="*/ 3687880 h 6286576"/>
              <a:gd name="connsiteX10408" fmla="*/ 450738 w 6331249"/>
              <a:gd name="connsiteY10408" fmla="*/ 3687880 h 6286576"/>
              <a:gd name="connsiteX10409" fmla="*/ 452597 w 6331249"/>
              <a:gd name="connsiteY10409" fmla="*/ 3687880 h 6286576"/>
              <a:gd name="connsiteX10410" fmla="*/ 462593 w 6331249"/>
              <a:gd name="connsiteY10410" fmla="*/ 3687880 h 6286576"/>
              <a:gd name="connsiteX10411" fmla="*/ 462593 w 6331249"/>
              <a:gd name="connsiteY10411" fmla="*/ 3698574 h 6286576"/>
              <a:gd name="connsiteX10412" fmla="*/ 462593 w 6331249"/>
              <a:gd name="connsiteY10412" fmla="*/ 3700667 h 6286576"/>
              <a:gd name="connsiteX10413" fmla="*/ 462593 w 6331249"/>
              <a:gd name="connsiteY10413" fmla="*/ 3702759 h 6286576"/>
              <a:gd name="connsiteX10414" fmla="*/ 462593 w 6331249"/>
              <a:gd name="connsiteY10414" fmla="*/ 3705084 h 6286576"/>
              <a:gd name="connsiteX10415" fmla="*/ 444694 w 6331249"/>
              <a:gd name="connsiteY10415" fmla="*/ 3759485 h 6286576"/>
              <a:gd name="connsiteX10416" fmla="*/ 444694 w 6331249"/>
              <a:gd name="connsiteY10416" fmla="*/ 3762042 h 6286576"/>
              <a:gd name="connsiteX10417" fmla="*/ 444694 w 6331249"/>
              <a:gd name="connsiteY10417" fmla="*/ 3764367 h 6286576"/>
              <a:gd name="connsiteX10418" fmla="*/ 444694 w 6331249"/>
              <a:gd name="connsiteY10418" fmla="*/ 3766924 h 6286576"/>
              <a:gd name="connsiteX10419" fmla="*/ 443532 w 6331249"/>
              <a:gd name="connsiteY10419" fmla="*/ 3769482 h 6286576"/>
              <a:gd name="connsiteX10420" fmla="*/ 442137 w 6331249"/>
              <a:gd name="connsiteY10420" fmla="*/ 3772039 h 6286576"/>
              <a:gd name="connsiteX10421" fmla="*/ 440742 w 6331249"/>
              <a:gd name="connsiteY10421" fmla="*/ 3774596 h 6286576"/>
              <a:gd name="connsiteX10422" fmla="*/ 439347 w 6331249"/>
              <a:gd name="connsiteY10422" fmla="*/ 3777154 h 6286576"/>
              <a:gd name="connsiteX10423" fmla="*/ 437720 w 6331249"/>
              <a:gd name="connsiteY10423" fmla="*/ 3779711 h 6286576"/>
              <a:gd name="connsiteX10424" fmla="*/ 436093 w 6331249"/>
              <a:gd name="connsiteY10424" fmla="*/ 3782268 h 6286576"/>
              <a:gd name="connsiteX10425" fmla="*/ 434233 w 6331249"/>
              <a:gd name="connsiteY10425" fmla="*/ 3784826 h 6286576"/>
              <a:gd name="connsiteX10426" fmla="*/ 432374 w 6331249"/>
              <a:gd name="connsiteY10426" fmla="*/ 3787383 h 6286576"/>
              <a:gd name="connsiteX10427" fmla="*/ 430514 w 6331249"/>
              <a:gd name="connsiteY10427" fmla="*/ 3789940 h 6286576"/>
              <a:gd name="connsiteX10428" fmla="*/ 428422 w 6331249"/>
              <a:gd name="connsiteY10428" fmla="*/ 3792498 h 6286576"/>
              <a:gd name="connsiteX10429" fmla="*/ 426330 w 6331249"/>
              <a:gd name="connsiteY10429" fmla="*/ 3795055 h 6286576"/>
              <a:gd name="connsiteX10430" fmla="*/ 424237 w 6331249"/>
              <a:gd name="connsiteY10430" fmla="*/ 3797612 h 6286576"/>
              <a:gd name="connsiteX10431" fmla="*/ 421913 w 6331249"/>
              <a:gd name="connsiteY10431" fmla="*/ 3799937 h 6286576"/>
              <a:gd name="connsiteX10432" fmla="*/ 419588 w 6331249"/>
              <a:gd name="connsiteY10432" fmla="*/ 3802262 h 6286576"/>
              <a:gd name="connsiteX10433" fmla="*/ 417264 w 6331249"/>
              <a:gd name="connsiteY10433" fmla="*/ 3804587 h 6286576"/>
              <a:gd name="connsiteX10434" fmla="*/ 414939 w 6331249"/>
              <a:gd name="connsiteY10434" fmla="*/ 3806911 h 6286576"/>
              <a:gd name="connsiteX10435" fmla="*/ 412614 w 6331249"/>
              <a:gd name="connsiteY10435" fmla="*/ 3809004 h 6286576"/>
              <a:gd name="connsiteX10436" fmla="*/ 410290 w 6331249"/>
              <a:gd name="connsiteY10436" fmla="*/ 3811096 h 6286576"/>
              <a:gd name="connsiteX10437" fmla="*/ 407733 w 6331249"/>
              <a:gd name="connsiteY10437" fmla="*/ 3813189 h 6286576"/>
              <a:gd name="connsiteX10438" fmla="*/ 405176 w 6331249"/>
              <a:gd name="connsiteY10438" fmla="*/ 3815048 h 6286576"/>
              <a:gd name="connsiteX10439" fmla="*/ 402619 w 6331249"/>
              <a:gd name="connsiteY10439" fmla="*/ 3816908 h 6286576"/>
              <a:gd name="connsiteX10440" fmla="*/ 400062 w 6331249"/>
              <a:gd name="connsiteY10440" fmla="*/ 3818768 h 6286576"/>
              <a:gd name="connsiteX10441" fmla="*/ 397505 w 6331249"/>
              <a:gd name="connsiteY10441" fmla="*/ 3820395 h 6286576"/>
              <a:gd name="connsiteX10442" fmla="*/ 394948 w 6331249"/>
              <a:gd name="connsiteY10442" fmla="*/ 3822023 h 6286576"/>
              <a:gd name="connsiteX10443" fmla="*/ 392391 w 6331249"/>
              <a:gd name="connsiteY10443" fmla="*/ 3823418 h 6286576"/>
              <a:gd name="connsiteX10444" fmla="*/ 390066 w 6331249"/>
              <a:gd name="connsiteY10444" fmla="*/ 3824813 h 6286576"/>
              <a:gd name="connsiteX10445" fmla="*/ 387741 w 6331249"/>
              <a:gd name="connsiteY10445" fmla="*/ 3825975 h 6286576"/>
              <a:gd name="connsiteX10446" fmla="*/ 385417 w 6331249"/>
              <a:gd name="connsiteY10446" fmla="*/ 3825975 h 6286576"/>
              <a:gd name="connsiteX10447" fmla="*/ 383092 w 6331249"/>
              <a:gd name="connsiteY10447" fmla="*/ 3825975 h 6286576"/>
              <a:gd name="connsiteX10448" fmla="*/ 329859 w 6331249"/>
              <a:gd name="connsiteY10448" fmla="*/ 3847364 h 6286576"/>
              <a:gd name="connsiteX10449" fmla="*/ 327535 w 6331249"/>
              <a:gd name="connsiteY10449" fmla="*/ 3847364 h 6286576"/>
              <a:gd name="connsiteX10450" fmla="*/ 325442 w 6331249"/>
              <a:gd name="connsiteY10450" fmla="*/ 3847364 h 6286576"/>
              <a:gd name="connsiteX10451" fmla="*/ 323583 w 6331249"/>
              <a:gd name="connsiteY10451" fmla="*/ 3847364 h 6286576"/>
              <a:gd name="connsiteX10452" fmla="*/ 321723 w 6331249"/>
              <a:gd name="connsiteY10452" fmla="*/ 3847364 h 6286576"/>
              <a:gd name="connsiteX10453" fmla="*/ 310333 w 6331249"/>
              <a:gd name="connsiteY10453" fmla="*/ 3847364 h 6286576"/>
              <a:gd name="connsiteX10454" fmla="*/ 310333 w 6331249"/>
              <a:gd name="connsiteY10454" fmla="*/ 3836669 h 6286576"/>
              <a:gd name="connsiteX10455" fmla="*/ 310333 w 6331249"/>
              <a:gd name="connsiteY10455" fmla="*/ 3834577 h 6286576"/>
              <a:gd name="connsiteX10456" fmla="*/ 310333 w 6331249"/>
              <a:gd name="connsiteY10456" fmla="*/ 3832485 h 6286576"/>
              <a:gd name="connsiteX10457" fmla="*/ 310333 w 6331249"/>
              <a:gd name="connsiteY10457" fmla="*/ 3830160 h 6286576"/>
              <a:gd name="connsiteX10458" fmla="*/ 310333 w 6331249"/>
              <a:gd name="connsiteY10458" fmla="*/ 3830160 h 6286576"/>
              <a:gd name="connsiteX10459" fmla="*/ 100887 w 6331249"/>
              <a:gd name="connsiteY10459" fmla="*/ 3483760 h 6286576"/>
              <a:gd name="connsiteX10460" fmla="*/ 99260 w 6331249"/>
              <a:gd name="connsiteY10460" fmla="*/ 3427034 h 6286576"/>
              <a:gd name="connsiteX10461" fmla="*/ 99260 w 6331249"/>
              <a:gd name="connsiteY10461" fmla="*/ 3415410 h 6286576"/>
              <a:gd name="connsiteX10462" fmla="*/ 99260 w 6331249"/>
              <a:gd name="connsiteY10462" fmla="*/ 3412620 h 6286576"/>
              <a:gd name="connsiteX10463" fmla="*/ 99260 w 6331249"/>
              <a:gd name="connsiteY10463" fmla="*/ 3409830 h 6286576"/>
              <a:gd name="connsiteX10464" fmla="*/ 99260 w 6331249"/>
              <a:gd name="connsiteY10464" fmla="*/ 3406808 h 6286576"/>
              <a:gd name="connsiteX10465" fmla="*/ 99260 w 6331249"/>
              <a:gd name="connsiteY10465" fmla="*/ 3403786 h 6286576"/>
              <a:gd name="connsiteX10466" fmla="*/ 99260 w 6331249"/>
              <a:gd name="connsiteY10466" fmla="*/ 3400763 h 6286576"/>
              <a:gd name="connsiteX10467" fmla="*/ 99260 w 6331249"/>
              <a:gd name="connsiteY10467" fmla="*/ 3397741 h 6286576"/>
              <a:gd name="connsiteX10468" fmla="*/ 99260 w 6331249"/>
              <a:gd name="connsiteY10468" fmla="*/ 3394719 h 6286576"/>
              <a:gd name="connsiteX10469" fmla="*/ 99260 w 6331249"/>
              <a:gd name="connsiteY10469" fmla="*/ 3391697 h 6286576"/>
              <a:gd name="connsiteX10470" fmla="*/ 99260 w 6331249"/>
              <a:gd name="connsiteY10470" fmla="*/ 3388674 h 6286576"/>
              <a:gd name="connsiteX10471" fmla="*/ 99260 w 6331249"/>
              <a:gd name="connsiteY10471" fmla="*/ 3385652 h 6286576"/>
              <a:gd name="connsiteX10472" fmla="*/ 100422 w 6331249"/>
              <a:gd name="connsiteY10472" fmla="*/ 3382630 h 6286576"/>
              <a:gd name="connsiteX10473" fmla="*/ 101585 w 6331249"/>
              <a:gd name="connsiteY10473" fmla="*/ 3379608 h 6286576"/>
              <a:gd name="connsiteX10474" fmla="*/ 102979 w 6331249"/>
              <a:gd name="connsiteY10474" fmla="*/ 3376585 h 6286576"/>
              <a:gd name="connsiteX10475" fmla="*/ 113440 w 6331249"/>
              <a:gd name="connsiteY10475" fmla="*/ 3373563 h 6286576"/>
              <a:gd name="connsiteX10476" fmla="*/ 114835 w 6331249"/>
              <a:gd name="connsiteY10476" fmla="*/ 3370541 h 6286576"/>
              <a:gd name="connsiteX10477" fmla="*/ 116229 w 6331249"/>
              <a:gd name="connsiteY10477" fmla="*/ 3367751 h 6286576"/>
              <a:gd name="connsiteX10478" fmla="*/ 117857 w 6331249"/>
              <a:gd name="connsiteY10478" fmla="*/ 3364961 h 6286576"/>
              <a:gd name="connsiteX10479" fmla="*/ 119484 w 6331249"/>
              <a:gd name="connsiteY10479" fmla="*/ 3362171 h 6286576"/>
              <a:gd name="connsiteX10480" fmla="*/ 121111 w 6331249"/>
              <a:gd name="connsiteY10480" fmla="*/ 3359381 h 6286576"/>
              <a:gd name="connsiteX10481" fmla="*/ 122738 w 6331249"/>
              <a:gd name="connsiteY10481" fmla="*/ 3356824 h 6286576"/>
              <a:gd name="connsiteX10482" fmla="*/ 124365 w 6331249"/>
              <a:gd name="connsiteY10482" fmla="*/ 3354267 h 6286576"/>
              <a:gd name="connsiteX10483" fmla="*/ 126225 w 6331249"/>
              <a:gd name="connsiteY10483" fmla="*/ 3351942 h 6286576"/>
              <a:gd name="connsiteX10484" fmla="*/ 128085 w 6331249"/>
              <a:gd name="connsiteY10484" fmla="*/ 3349617 h 6286576"/>
              <a:gd name="connsiteX10485" fmla="*/ 129944 w 6331249"/>
              <a:gd name="connsiteY10485" fmla="*/ 3347525 h 6286576"/>
              <a:gd name="connsiteX10486" fmla="*/ 131804 w 6331249"/>
              <a:gd name="connsiteY10486" fmla="*/ 3345433 h 6286576"/>
              <a:gd name="connsiteX10487" fmla="*/ 133664 w 6331249"/>
              <a:gd name="connsiteY10487" fmla="*/ 3343573 h 6286576"/>
              <a:gd name="connsiteX10488" fmla="*/ 135524 w 6331249"/>
              <a:gd name="connsiteY10488" fmla="*/ 3341713 h 6286576"/>
              <a:gd name="connsiteX10489" fmla="*/ 137383 w 6331249"/>
              <a:gd name="connsiteY10489" fmla="*/ 3339853 h 6286576"/>
              <a:gd name="connsiteX10490" fmla="*/ 180156 w 6331249"/>
              <a:gd name="connsiteY10490" fmla="*/ 3301726 h 6286576"/>
              <a:gd name="connsiteX10491" fmla="*/ 182015 w 6331249"/>
              <a:gd name="connsiteY10491" fmla="*/ 3300098 h 6286576"/>
              <a:gd name="connsiteX10492" fmla="*/ 183642 w 6331249"/>
              <a:gd name="connsiteY10492" fmla="*/ 3298703 h 6286576"/>
              <a:gd name="connsiteX10493" fmla="*/ 185270 w 6331249"/>
              <a:gd name="connsiteY10493" fmla="*/ 3297541 h 6286576"/>
              <a:gd name="connsiteX10494" fmla="*/ 186897 w 6331249"/>
              <a:gd name="connsiteY10494" fmla="*/ 3297541 h 6286576"/>
              <a:gd name="connsiteX10495" fmla="*/ 188292 w 6331249"/>
              <a:gd name="connsiteY10495" fmla="*/ 3297541 h 6286576"/>
              <a:gd name="connsiteX10496" fmla="*/ 189686 w 6331249"/>
              <a:gd name="connsiteY10496" fmla="*/ 3297541 h 6286576"/>
              <a:gd name="connsiteX10497" fmla="*/ 190849 w 6331249"/>
              <a:gd name="connsiteY10497" fmla="*/ 3297541 h 6286576"/>
              <a:gd name="connsiteX10498" fmla="*/ 190849 w 6331249"/>
              <a:gd name="connsiteY10498" fmla="*/ 3297541 h 6286576"/>
              <a:gd name="connsiteX10499" fmla="*/ 195963 w 6331249"/>
              <a:gd name="connsiteY10499" fmla="*/ 3297541 h 6286576"/>
              <a:gd name="connsiteX10500" fmla="*/ 195963 w 6331249"/>
              <a:gd name="connsiteY10500" fmla="*/ 3297541 h 6286576"/>
              <a:gd name="connsiteX10501" fmla="*/ 195963 w 6331249"/>
              <a:gd name="connsiteY10501" fmla="*/ 3297541 h 6286576"/>
              <a:gd name="connsiteX10502" fmla="*/ 195963 w 6331249"/>
              <a:gd name="connsiteY10502" fmla="*/ 3297541 h 6286576"/>
              <a:gd name="connsiteX10503" fmla="*/ 195963 w 6331249"/>
              <a:gd name="connsiteY10503" fmla="*/ 3297541 h 6286576"/>
              <a:gd name="connsiteX10504" fmla="*/ 195963 w 6331249"/>
              <a:gd name="connsiteY10504" fmla="*/ 3297541 h 6286576"/>
              <a:gd name="connsiteX10505" fmla="*/ 195963 w 6331249"/>
              <a:gd name="connsiteY10505" fmla="*/ 3298703 h 6286576"/>
              <a:gd name="connsiteX10506" fmla="*/ 195963 w 6331249"/>
              <a:gd name="connsiteY10506" fmla="*/ 3300098 h 6286576"/>
              <a:gd name="connsiteX10507" fmla="*/ 195963 w 6331249"/>
              <a:gd name="connsiteY10507" fmla="*/ 3301726 h 6286576"/>
              <a:gd name="connsiteX10508" fmla="*/ 195963 w 6331249"/>
              <a:gd name="connsiteY10508" fmla="*/ 3310792 h 6286576"/>
              <a:gd name="connsiteX10509" fmla="*/ 197823 w 6331249"/>
              <a:gd name="connsiteY10509" fmla="*/ 3367984 h 6286576"/>
              <a:gd name="connsiteX10510" fmla="*/ 197823 w 6331249"/>
              <a:gd name="connsiteY10510" fmla="*/ 3378678 h 6286576"/>
              <a:gd name="connsiteX10511" fmla="*/ 197823 w 6331249"/>
              <a:gd name="connsiteY10511" fmla="*/ 3381467 h 6286576"/>
              <a:gd name="connsiteX10512" fmla="*/ 197823 w 6331249"/>
              <a:gd name="connsiteY10512" fmla="*/ 3384257 h 6286576"/>
              <a:gd name="connsiteX10513" fmla="*/ 197823 w 6331249"/>
              <a:gd name="connsiteY10513" fmla="*/ 3387279 h 6286576"/>
              <a:gd name="connsiteX10514" fmla="*/ 197823 w 6331249"/>
              <a:gd name="connsiteY10514" fmla="*/ 3390302 h 6286576"/>
              <a:gd name="connsiteX10515" fmla="*/ 197823 w 6331249"/>
              <a:gd name="connsiteY10515" fmla="*/ 3393324 h 6286576"/>
              <a:gd name="connsiteX10516" fmla="*/ 197823 w 6331249"/>
              <a:gd name="connsiteY10516" fmla="*/ 3396346 h 6286576"/>
              <a:gd name="connsiteX10517" fmla="*/ 197823 w 6331249"/>
              <a:gd name="connsiteY10517" fmla="*/ 3399369 h 6286576"/>
              <a:gd name="connsiteX10518" fmla="*/ 197823 w 6331249"/>
              <a:gd name="connsiteY10518" fmla="*/ 3402391 h 6286576"/>
              <a:gd name="connsiteX10519" fmla="*/ 197823 w 6331249"/>
              <a:gd name="connsiteY10519" fmla="*/ 3405413 h 6286576"/>
              <a:gd name="connsiteX10520" fmla="*/ 197823 w 6331249"/>
              <a:gd name="connsiteY10520" fmla="*/ 3408435 h 6286576"/>
              <a:gd name="connsiteX10521" fmla="*/ 196660 w 6331249"/>
              <a:gd name="connsiteY10521" fmla="*/ 3411458 h 6286576"/>
              <a:gd name="connsiteX10522" fmla="*/ 195498 w 6331249"/>
              <a:gd name="connsiteY10522" fmla="*/ 3414480 h 6286576"/>
              <a:gd name="connsiteX10523" fmla="*/ 194103 w 6331249"/>
              <a:gd name="connsiteY10523" fmla="*/ 3417502 h 6286576"/>
              <a:gd name="connsiteX10524" fmla="*/ 192708 w 6331249"/>
              <a:gd name="connsiteY10524" fmla="*/ 3420525 h 6286576"/>
              <a:gd name="connsiteX10525" fmla="*/ 191314 w 6331249"/>
              <a:gd name="connsiteY10525" fmla="*/ 3423547 h 6286576"/>
              <a:gd name="connsiteX10526" fmla="*/ 189919 w 6331249"/>
              <a:gd name="connsiteY10526" fmla="*/ 3426337 h 6286576"/>
              <a:gd name="connsiteX10527" fmla="*/ 188292 w 6331249"/>
              <a:gd name="connsiteY10527" fmla="*/ 3429126 h 6286576"/>
              <a:gd name="connsiteX10528" fmla="*/ 186664 w 6331249"/>
              <a:gd name="connsiteY10528" fmla="*/ 3431916 h 6286576"/>
              <a:gd name="connsiteX10529" fmla="*/ 185037 w 6331249"/>
              <a:gd name="connsiteY10529" fmla="*/ 3434474 h 6286576"/>
              <a:gd name="connsiteX10530" fmla="*/ 183410 w 6331249"/>
              <a:gd name="connsiteY10530" fmla="*/ 3437031 h 6286576"/>
              <a:gd name="connsiteX10531" fmla="*/ 181783 w 6331249"/>
              <a:gd name="connsiteY10531" fmla="*/ 3439588 h 6286576"/>
              <a:gd name="connsiteX10532" fmla="*/ 179923 w 6331249"/>
              <a:gd name="connsiteY10532" fmla="*/ 3441913 h 6286576"/>
              <a:gd name="connsiteX10533" fmla="*/ 178063 w 6331249"/>
              <a:gd name="connsiteY10533" fmla="*/ 3444238 h 6286576"/>
              <a:gd name="connsiteX10534" fmla="*/ 176204 w 6331249"/>
              <a:gd name="connsiteY10534" fmla="*/ 3446330 h 6286576"/>
              <a:gd name="connsiteX10535" fmla="*/ 174344 w 6331249"/>
              <a:gd name="connsiteY10535" fmla="*/ 3448422 h 6286576"/>
              <a:gd name="connsiteX10536" fmla="*/ 172484 w 6331249"/>
              <a:gd name="connsiteY10536" fmla="*/ 3450282 h 6286576"/>
              <a:gd name="connsiteX10537" fmla="*/ 170625 w 6331249"/>
              <a:gd name="connsiteY10537" fmla="*/ 3452142 h 6286576"/>
              <a:gd name="connsiteX10538" fmla="*/ 168765 w 6331249"/>
              <a:gd name="connsiteY10538" fmla="*/ 3454002 h 6286576"/>
              <a:gd name="connsiteX10539" fmla="*/ 125993 w 6331249"/>
              <a:gd name="connsiteY10539" fmla="*/ 3492129 h 6286576"/>
              <a:gd name="connsiteX10540" fmla="*/ 124133 w 6331249"/>
              <a:gd name="connsiteY10540" fmla="*/ 3493757 h 6286576"/>
              <a:gd name="connsiteX10541" fmla="*/ 122506 w 6331249"/>
              <a:gd name="connsiteY10541" fmla="*/ 3495151 h 6286576"/>
              <a:gd name="connsiteX10542" fmla="*/ 120879 w 6331249"/>
              <a:gd name="connsiteY10542" fmla="*/ 3496314 h 6286576"/>
              <a:gd name="connsiteX10543" fmla="*/ 119251 w 6331249"/>
              <a:gd name="connsiteY10543" fmla="*/ 3496314 h 6286576"/>
              <a:gd name="connsiteX10544" fmla="*/ 117857 w 6331249"/>
              <a:gd name="connsiteY10544" fmla="*/ 3496314 h 6286576"/>
              <a:gd name="connsiteX10545" fmla="*/ 116462 w 6331249"/>
              <a:gd name="connsiteY10545" fmla="*/ 3496314 h 6286576"/>
              <a:gd name="connsiteX10546" fmla="*/ 115300 w 6331249"/>
              <a:gd name="connsiteY10546" fmla="*/ 3496314 h 6286576"/>
              <a:gd name="connsiteX10547" fmla="*/ 115300 w 6331249"/>
              <a:gd name="connsiteY10547" fmla="*/ 3496314 h 6286576"/>
              <a:gd name="connsiteX10548" fmla="*/ 105536 w 6331249"/>
              <a:gd name="connsiteY10548" fmla="*/ 3496314 h 6286576"/>
              <a:gd name="connsiteX10549" fmla="*/ 105536 w 6331249"/>
              <a:gd name="connsiteY10549" fmla="*/ 3496314 h 6286576"/>
              <a:gd name="connsiteX10550" fmla="*/ 105536 w 6331249"/>
              <a:gd name="connsiteY10550" fmla="*/ 3496314 h 6286576"/>
              <a:gd name="connsiteX10551" fmla="*/ 105536 w 6331249"/>
              <a:gd name="connsiteY10551" fmla="*/ 3496314 h 6286576"/>
              <a:gd name="connsiteX10552" fmla="*/ 105536 w 6331249"/>
              <a:gd name="connsiteY10552" fmla="*/ 3496314 h 6286576"/>
              <a:gd name="connsiteX10553" fmla="*/ 105536 w 6331249"/>
              <a:gd name="connsiteY10553" fmla="*/ 3496314 h 6286576"/>
              <a:gd name="connsiteX10554" fmla="*/ 105536 w 6331249"/>
              <a:gd name="connsiteY10554" fmla="*/ 3495151 h 6286576"/>
              <a:gd name="connsiteX10555" fmla="*/ 105536 w 6331249"/>
              <a:gd name="connsiteY10555" fmla="*/ 3493757 h 6286576"/>
              <a:gd name="connsiteX10556" fmla="*/ 105536 w 6331249"/>
              <a:gd name="connsiteY10556" fmla="*/ 3492129 h 6286576"/>
              <a:gd name="connsiteX10557" fmla="*/ 105536 w 6331249"/>
              <a:gd name="connsiteY10557" fmla="*/ 3483527 h 6286576"/>
              <a:gd name="connsiteX10558" fmla="*/ 105536 w 6331249"/>
              <a:gd name="connsiteY10558" fmla="*/ 3483527 h 6286576"/>
              <a:gd name="connsiteX10559" fmla="*/ 221301 w 6331249"/>
              <a:gd name="connsiteY10559" fmla="*/ 3192226 h 6286576"/>
              <a:gd name="connsiteX10560" fmla="*/ 229669 w 6331249"/>
              <a:gd name="connsiteY10560" fmla="*/ 3135035 h 6286576"/>
              <a:gd name="connsiteX10561" fmla="*/ 229669 w 6331249"/>
              <a:gd name="connsiteY10561" fmla="*/ 3132478 h 6286576"/>
              <a:gd name="connsiteX10562" fmla="*/ 229669 w 6331249"/>
              <a:gd name="connsiteY10562" fmla="*/ 3129921 h 6286576"/>
              <a:gd name="connsiteX10563" fmla="*/ 229669 w 6331249"/>
              <a:gd name="connsiteY10563" fmla="*/ 3127363 h 6286576"/>
              <a:gd name="connsiteX10564" fmla="*/ 229669 w 6331249"/>
              <a:gd name="connsiteY10564" fmla="*/ 3124574 h 6286576"/>
              <a:gd name="connsiteX10565" fmla="*/ 229669 w 6331249"/>
              <a:gd name="connsiteY10565" fmla="*/ 3121784 h 6286576"/>
              <a:gd name="connsiteX10566" fmla="*/ 229669 w 6331249"/>
              <a:gd name="connsiteY10566" fmla="*/ 3118994 h 6286576"/>
              <a:gd name="connsiteX10567" fmla="*/ 229669 w 6331249"/>
              <a:gd name="connsiteY10567" fmla="*/ 3116204 h 6286576"/>
              <a:gd name="connsiteX10568" fmla="*/ 229669 w 6331249"/>
              <a:gd name="connsiteY10568" fmla="*/ 3113414 h 6286576"/>
              <a:gd name="connsiteX10569" fmla="*/ 230832 w 6331249"/>
              <a:gd name="connsiteY10569" fmla="*/ 3110624 h 6286576"/>
              <a:gd name="connsiteX10570" fmla="*/ 232226 w 6331249"/>
              <a:gd name="connsiteY10570" fmla="*/ 3107835 h 6286576"/>
              <a:gd name="connsiteX10571" fmla="*/ 233621 w 6331249"/>
              <a:gd name="connsiteY10571" fmla="*/ 3105045 h 6286576"/>
              <a:gd name="connsiteX10572" fmla="*/ 235016 w 6331249"/>
              <a:gd name="connsiteY10572" fmla="*/ 3102255 h 6286576"/>
              <a:gd name="connsiteX10573" fmla="*/ 236643 w 6331249"/>
              <a:gd name="connsiteY10573" fmla="*/ 3099465 h 6286576"/>
              <a:gd name="connsiteX10574" fmla="*/ 238270 w 6331249"/>
              <a:gd name="connsiteY10574" fmla="*/ 3096675 h 6286576"/>
              <a:gd name="connsiteX10575" fmla="*/ 239898 w 6331249"/>
              <a:gd name="connsiteY10575" fmla="*/ 3093886 h 6286576"/>
              <a:gd name="connsiteX10576" fmla="*/ 241757 w 6331249"/>
              <a:gd name="connsiteY10576" fmla="*/ 3091096 h 6286576"/>
              <a:gd name="connsiteX10577" fmla="*/ 243617 w 6331249"/>
              <a:gd name="connsiteY10577" fmla="*/ 3088306 h 6286576"/>
              <a:gd name="connsiteX10578" fmla="*/ 245477 w 6331249"/>
              <a:gd name="connsiteY10578" fmla="*/ 3085516 h 6286576"/>
              <a:gd name="connsiteX10579" fmla="*/ 247336 w 6331249"/>
              <a:gd name="connsiteY10579" fmla="*/ 3082959 h 6286576"/>
              <a:gd name="connsiteX10580" fmla="*/ 249196 w 6331249"/>
              <a:gd name="connsiteY10580" fmla="*/ 3080402 h 6286576"/>
              <a:gd name="connsiteX10581" fmla="*/ 251288 w 6331249"/>
              <a:gd name="connsiteY10581" fmla="*/ 3077844 h 6286576"/>
              <a:gd name="connsiteX10582" fmla="*/ 253380 w 6331249"/>
              <a:gd name="connsiteY10582" fmla="*/ 3075287 h 6286576"/>
              <a:gd name="connsiteX10583" fmla="*/ 255472 w 6331249"/>
              <a:gd name="connsiteY10583" fmla="*/ 3072962 h 6286576"/>
              <a:gd name="connsiteX10584" fmla="*/ 257564 w 6331249"/>
              <a:gd name="connsiteY10584" fmla="*/ 3070637 h 6286576"/>
              <a:gd name="connsiteX10585" fmla="*/ 259657 w 6331249"/>
              <a:gd name="connsiteY10585" fmla="*/ 3068545 h 6286576"/>
              <a:gd name="connsiteX10586" fmla="*/ 261749 w 6331249"/>
              <a:gd name="connsiteY10586" fmla="*/ 3066453 h 6286576"/>
              <a:gd name="connsiteX10587" fmla="*/ 263841 w 6331249"/>
              <a:gd name="connsiteY10587" fmla="*/ 3064360 h 6286576"/>
              <a:gd name="connsiteX10588" fmla="*/ 265933 w 6331249"/>
              <a:gd name="connsiteY10588" fmla="*/ 3062501 h 6286576"/>
              <a:gd name="connsiteX10589" fmla="*/ 268025 w 6331249"/>
              <a:gd name="connsiteY10589" fmla="*/ 3060641 h 6286576"/>
              <a:gd name="connsiteX10590" fmla="*/ 270117 w 6331249"/>
              <a:gd name="connsiteY10590" fmla="*/ 3059013 h 6286576"/>
              <a:gd name="connsiteX10591" fmla="*/ 272209 w 6331249"/>
              <a:gd name="connsiteY10591" fmla="*/ 3057618 h 6286576"/>
              <a:gd name="connsiteX10592" fmla="*/ 274301 w 6331249"/>
              <a:gd name="connsiteY10592" fmla="*/ 3056224 h 6286576"/>
              <a:gd name="connsiteX10593" fmla="*/ 322653 w 6331249"/>
              <a:gd name="connsiteY10593" fmla="*/ 3025768 h 6286576"/>
              <a:gd name="connsiteX10594" fmla="*/ 324745 w 6331249"/>
              <a:gd name="connsiteY10594" fmla="*/ 3024373 h 6286576"/>
              <a:gd name="connsiteX10595" fmla="*/ 326605 w 6331249"/>
              <a:gd name="connsiteY10595" fmla="*/ 3024373 h 6286576"/>
              <a:gd name="connsiteX10596" fmla="*/ 328464 w 6331249"/>
              <a:gd name="connsiteY10596" fmla="*/ 3024373 h 6286576"/>
              <a:gd name="connsiteX10597" fmla="*/ 330092 w 6331249"/>
              <a:gd name="connsiteY10597" fmla="*/ 3024373 h 6286576"/>
              <a:gd name="connsiteX10598" fmla="*/ 331719 w 6331249"/>
              <a:gd name="connsiteY10598" fmla="*/ 3024373 h 6286576"/>
              <a:gd name="connsiteX10599" fmla="*/ 333114 w 6331249"/>
              <a:gd name="connsiteY10599" fmla="*/ 3024373 h 6286576"/>
              <a:gd name="connsiteX10600" fmla="*/ 345899 w 6331249"/>
              <a:gd name="connsiteY10600" fmla="*/ 3024373 h 6286576"/>
              <a:gd name="connsiteX10601" fmla="*/ 345899 w 6331249"/>
              <a:gd name="connsiteY10601" fmla="*/ 3041345 h 6286576"/>
              <a:gd name="connsiteX10602" fmla="*/ 338228 w 6331249"/>
              <a:gd name="connsiteY10602" fmla="*/ 3098071 h 6286576"/>
              <a:gd name="connsiteX10603" fmla="*/ 338228 w 6331249"/>
              <a:gd name="connsiteY10603" fmla="*/ 3100628 h 6286576"/>
              <a:gd name="connsiteX10604" fmla="*/ 338228 w 6331249"/>
              <a:gd name="connsiteY10604" fmla="*/ 3103185 h 6286576"/>
              <a:gd name="connsiteX10605" fmla="*/ 338228 w 6331249"/>
              <a:gd name="connsiteY10605" fmla="*/ 3105742 h 6286576"/>
              <a:gd name="connsiteX10606" fmla="*/ 338228 w 6331249"/>
              <a:gd name="connsiteY10606" fmla="*/ 3108532 h 6286576"/>
              <a:gd name="connsiteX10607" fmla="*/ 338228 w 6331249"/>
              <a:gd name="connsiteY10607" fmla="*/ 3111322 h 6286576"/>
              <a:gd name="connsiteX10608" fmla="*/ 338228 w 6331249"/>
              <a:gd name="connsiteY10608" fmla="*/ 3114112 h 6286576"/>
              <a:gd name="connsiteX10609" fmla="*/ 338228 w 6331249"/>
              <a:gd name="connsiteY10609" fmla="*/ 3116902 h 6286576"/>
              <a:gd name="connsiteX10610" fmla="*/ 338228 w 6331249"/>
              <a:gd name="connsiteY10610" fmla="*/ 3119691 h 6286576"/>
              <a:gd name="connsiteX10611" fmla="*/ 337065 w 6331249"/>
              <a:gd name="connsiteY10611" fmla="*/ 3122481 h 6286576"/>
              <a:gd name="connsiteX10612" fmla="*/ 335671 w 6331249"/>
              <a:gd name="connsiteY10612" fmla="*/ 3125271 h 6286576"/>
              <a:gd name="connsiteX10613" fmla="*/ 334276 w 6331249"/>
              <a:gd name="connsiteY10613" fmla="*/ 3128061 h 6286576"/>
              <a:gd name="connsiteX10614" fmla="*/ 332881 w 6331249"/>
              <a:gd name="connsiteY10614" fmla="*/ 3130850 h 6286576"/>
              <a:gd name="connsiteX10615" fmla="*/ 331254 w 6331249"/>
              <a:gd name="connsiteY10615" fmla="*/ 3133640 h 6286576"/>
              <a:gd name="connsiteX10616" fmla="*/ 329627 w 6331249"/>
              <a:gd name="connsiteY10616" fmla="*/ 3136430 h 6286576"/>
              <a:gd name="connsiteX10617" fmla="*/ 327999 w 6331249"/>
              <a:gd name="connsiteY10617" fmla="*/ 3139220 h 6286576"/>
              <a:gd name="connsiteX10618" fmla="*/ 326140 w 6331249"/>
              <a:gd name="connsiteY10618" fmla="*/ 3142010 h 6286576"/>
              <a:gd name="connsiteX10619" fmla="*/ 324280 w 6331249"/>
              <a:gd name="connsiteY10619" fmla="*/ 3144800 h 6286576"/>
              <a:gd name="connsiteX10620" fmla="*/ 322420 w 6331249"/>
              <a:gd name="connsiteY10620" fmla="*/ 3147589 h 6286576"/>
              <a:gd name="connsiteX10621" fmla="*/ 320561 w 6331249"/>
              <a:gd name="connsiteY10621" fmla="*/ 3150147 h 6286576"/>
              <a:gd name="connsiteX10622" fmla="*/ 318701 w 6331249"/>
              <a:gd name="connsiteY10622" fmla="*/ 3152704 h 6286576"/>
              <a:gd name="connsiteX10623" fmla="*/ 316609 w 6331249"/>
              <a:gd name="connsiteY10623" fmla="*/ 3155261 h 6286576"/>
              <a:gd name="connsiteX10624" fmla="*/ 314517 w 6331249"/>
              <a:gd name="connsiteY10624" fmla="*/ 3157586 h 6286576"/>
              <a:gd name="connsiteX10625" fmla="*/ 312425 w 6331249"/>
              <a:gd name="connsiteY10625" fmla="*/ 3159911 h 6286576"/>
              <a:gd name="connsiteX10626" fmla="*/ 310333 w 6331249"/>
              <a:gd name="connsiteY10626" fmla="*/ 3162236 h 6286576"/>
              <a:gd name="connsiteX10627" fmla="*/ 308240 w 6331249"/>
              <a:gd name="connsiteY10627" fmla="*/ 3164328 h 6286576"/>
              <a:gd name="connsiteX10628" fmla="*/ 306148 w 6331249"/>
              <a:gd name="connsiteY10628" fmla="*/ 3166420 h 6286576"/>
              <a:gd name="connsiteX10629" fmla="*/ 304056 w 6331249"/>
              <a:gd name="connsiteY10629" fmla="*/ 3168513 h 6286576"/>
              <a:gd name="connsiteX10630" fmla="*/ 301964 w 6331249"/>
              <a:gd name="connsiteY10630" fmla="*/ 3170373 h 6286576"/>
              <a:gd name="connsiteX10631" fmla="*/ 299872 w 6331249"/>
              <a:gd name="connsiteY10631" fmla="*/ 3172232 h 6286576"/>
              <a:gd name="connsiteX10632" fmla="*/ 297780 w 6331249"/>
              <a:gd name="connsiteY10632" fmla="*/ 3173860 h 6286576"/>
              <a:gd name="connsiteX10633" fmla="*/ 295688 w 6331249"/>
              <a:gd name="connsiteY10633" fmla="*/ 3175255 h 6286576"/>
              <a:gd name="connsiteX10634" fmla="*/ 293596 w 6331249"/>
              <a:gd name="connsiteY10634" fmla="*/ 3176650 h 6286576"/>
              <a:gd name="connsiteX10635" fmla="*/ 245244 w 6331249"/>
              <a:gd name="connsiteY10635" fmla="*/ 3207105 h 6286576"/>
              <a:gd name="connsiteX10636" fmla="*/ 243152 w 6331249"/>
              <a:gd name="connsiteY10636" fmla="*/ 3208500 h 6286576"/>
              <a:gd name="connsiteX10637" fmla="*/ 241292 w 6331249"/>
              <a:gd name="connsiteY10637" fmla="*/ 3208500 h 6286576"/>
              <a:gd name="connsiteX10638" fmla="*/ 239433 w 6331249"/>
              <a:gd name="connsiteY10638" fmla="*/ 3208500 h 6286576"/>
              <a:gd name="connsiteX10639" fmla="*/ 237805 w 6331249"/>
              <a:gd name="connsiteY10639" fmla="*/ 3208500 h 6286576"/>
              <a:gd name="connsiteX10640" fmla="*/ 236178 w 6331249"/>
              <a:gd name="connsiteY10640" fmla="*/ 3208500 h 6286576"/>
              <a:gd name="connsiteX10641" fmla="*/ 234783 w 6331249"/>
              <a:gd name="connsiteY10641" fmla="*/ 3208500 h 6286576"/>
              <a:gd name="connsiteX10642" fmla="*/ 223161 w 6331249"/>
              <a:gd name="connsiteY10642" fmla="*/ 3208500 h 6286576"/>
              <a:gd name="connsiteX10643" fmla="*/ 223161 w 6331249"/>
              <a:gd name="connsiteY10643" fmla="*/ 3191529 h 6286576"/>
              <a:gd name="connsiteX10644" fmla="*/ 223161 w 6331249"/>
              <a:gd name="connsiteY10644" fmla="*/ 3191529 h 6286576"/>
              <a:gd name="connsiteX10645" fmla="*/ 392391 w 6331249"/>
              <a:gd name="connsiteY10645" fmla="*/ 2915571 h 6286576"/>
              <a:gd name="connsiteX10646" fmla="*/ 400062 w 6331249"/>
              <a:gd name="connsiteY10646" fmla="*/ 2858845 h 6286576"/>
              <a:gd name="connsiteX10647" fmla="*/ 400062 w 6331249"/>
              <a:gd name="connsiteY10647" fmla="*/ 2856288 h 6286576"/>
              <a:gd name="connsiteX10648" fmla="*/ 400062 w 6331249"/>
              <a:gd name="connsiteY10648" fmla="*/ 2853731 h 6286576"/>
              <a:gd name="connsiteX10649" fmla="*/ 400062 w 6331249"/>
              <a:gd name="connsiteY10649" fmla="*/ 2851173 h 6286576"/>
              <a:gd name="connsiteX10650" fmla="*/ 400062 w 6331249"/>
              <a:gd name="connsiteY10650" fmla="*/ 2848384 h 6286576"/>
              <a:gd name="connsiteX10651" fmla="*/ 400062 w 6331249"/>
              <a:gd name="connsiteY10651" fmla="*/ 2845594 h 6286576"/>
              <a:gd name="connsiteX10652" fmla="*/ 400062 w 6331249"/>
              <a:gd name="connsiteY10652" fmla="*/ 2842804 h 6286576"/>
              <a:gd name="connsiteX10653" fmla="*/ 400062 w 6331249"/>
              <a:gd name="connsiteY10653" fmla="*/ 2840014 h 6286576"/>
              <a:gd name="connsiteX10654" fmla="*/ 400062 w 6331249"/>
              <a:gd name="connsiteY10654" fmla="*/ 2837224 h 6286576"/>
              <a:gd name="connsiteX10655" fmla="*/ 401224 w 6331249"/>
              <a:gd name="connsiteY10655" fmla="*/ 2834434 h 6286576"/>
              <a:gd name="connsiteX10656" fmla="*/ 402619 w 6331249"/>
              <a:gd name="connsiteY10656" fmla="*/ 2831645 h 6286576"/>
              <a:gd name="connsiteX10657" fmla="*/ 404013 w 6331249"/>
              <a:gd name="connsiteY10657" fmla="*/ 2828855 h 6286576"/>
              <a:gd name="connsiteX10658" fmla="*/ 405408 w 6331249"/>
              <a:gd name="connsiteY10658" fmla="*/ 2826065 h 6286576"/>
              <a:gd name="connsiteX10659" fmla="*/ 407035 w 6331249"/>
              <a:gd name="connsiteY10659" fmla="*/ 2823275 h 6286576"/>
              <a:gd name="connsiteX10660" fmla="*/ 408663 w 6331249"/>
              <a:gd name="connsiteY10660" fmla="*/ 2820486 h 6286576"/>
              <a:gd name="connsiteX10661" fmla="*/ 410290 w 6331249"/>
              <a:gd name="connsiteY10661" fmla="*/ 2817696 h 6286576"/>
              <a:gd name="connsiteX10662" fmla="*/ 411917 w 6331249"/>
              <a:gd name="connsiteY10662" fmla="*/ 2814906 h 6286576"/>
              <a:gd name="connsiteX10663" fmla="*/ 413777 w 6331249"/>
              <a:gd name="connsiteY10663" fmla="*/ 2812116 h 6286576"/>
              <a:gd name="connsiteX10664" fmla="*/ 415636 w 6331249"/>
              <a:gd name="connsiteY10664" fmla="*/ 2809326 h 6286576"/>
              <a:gd name="connsiteX10665" fmla="*/ 417496 w 6331249"/>
              <a:gd name="connsiteY10665" fmla="*/ 2806769 h 6286576"/>
              <a:gd name="connsiteX10666" fmla="*/ 419356 w 6331249"/>
              <a:gd name="connsiteY10666" fmla="*/ 2804212 h 6286576"/>
              <a:gd name="connsiteX10667" fmla="*/ 421448 w 6331249"/>
              <a:gd name="connsiteY10667" fmla="*/ 2801655 h 6286576"/>
              <a:gd name="connsiteX10668" fmla="*/ 423540 w 6331249"/>
              <a:gd name="connsiteY10668" fmla="*/ 2799097 h 6286576"/>
              <a:gd name="connsiteX10669" fmla="*/ 425632 w 6331249"/>
              <a:gd name="connsiteY10669" fmla="*/ 2796772 h 6286576"/>
              <a:gd name="connsiteX10670" fmla="*/ 427724 w 6331249"/>
              <a:gd name="connsiteY10670" fmla="*/ 2794447 h 6286576"/>
              <a:gd name="connsiteX10671" fmla="*/ 429816 w 6331249"/>
              <a:gd name="connsiteY10671" fmla="*/ 2792355 h 6286576"/>
              <a:gd name="connsiteX10672" fmla="*/ 431909 w 6331249"/>
              <a:gd name="connsiteY10672" fmla="*/ 2790263 h 6286576"/>
              <a:gd name="connsiteX10673" fmla="*/ 434001 w 6331249"/>
              <a:gd name="connsiteY10673" fmla="*/ 2788170 h 6286576"/>
              <a:gd name="connsiteX10674" fmla="*/ 436093 w 6331249"/>
              <a:gd name="connsiteY10674" fmla="*/ 2786311 h 6286576"/>
              <a:gd name="connsiteX10675" fmla="*/ 438185 w 6331249"/>
              <a:gd name="connsiteY10675" fmla="*/ 2784451 h 6286576"/>
              <a:gd name="connsiteX10676" fmla="*/ 440277 w 6331249"/>
              <a:gd name="connsiteY10676" fmla="*/ 2782823 h 6286576"/>
              <a:gd name="connsiteX10677" fmla="*/ 442369 w 6331249"/>
              <a:gd name="connsiteY10677" fmla="*/ 2781428 h 6286576"/>
              <a:gd name="connsiteX10678" fmla="*/ 444461 w 6331249"/>
              <a:gd name="connsiteY10678" fmla="*/ 2780033 h 6286576"/>
              <a:gd name="connsiteX10679" fmla="*/ 492813 w 6331249"/>
              <a:gd name="connsiteY10679" fmla="*/ 2749578 h 6286576"/>
              <a:gd name="connsiteX10680" fmla="*/ 494905 w 6331249"/>
              <a:gd name="connsiteY10680" fmla="*/ 2748183 h 6286576"/>
              <a:gd name="connsiteX10681" fmla="*/ 496765 w 6331249"/>
              <a:gd name="connsiteY10681" fmla="*/ 2748183 h 6286576"/>
              <a:gd name="connsiteX10682" fmla="*/ 498624 w 6331249"/>
              <a:gd name="connsiteY10682" fmla="*/ 2748183 h 6286576"/>
              <a:gd name="connsiteX10683" fmla="*/ 500251 w 6331249"/>
              <a:gd name="connsiteY10683" fmla="*/ 2748183 h 6286576"/>
              <a:gd name="connsiteX10684" fmla="*/ 501879 w 6331249"/>
              <a:gd name="connsiteY10684" fmla="*/ 2748183 h 6286576"/>
              <a:gd name="connsiteX10685" fmla="*/ 503273 w 6331249"/>
              <a:gd name="connsiteY10685" fmla="*/ 2748183 h 6286576"/>
              <a:gd name="connsiteX10686" fmla="*/ 510712 w 6331249"/>
              <a:gd name="connsiteY10686" fmla="*/ 2748183 h 6286576"/>
              <a:gd name="connsiteX10687" fmla="*/ 510712 w 6331249"/>
              <a:gd name="connsiteY10687" fmla="*/ 2765155 h 6286576"/>
              <a:gd name="connsiteX10688" fmla="*/ 503041 w 6331249"/>
              <a:gd name="connsiteY10688" fmla="*/ 2821880 h 6286576"/>
              <a:gd name="connsiteX10689" fmla="*/ 503041 w 6331249"/>
              <a:gd name="connsiteY10689" fmla="*/ 2824438 h 6286576"/>
              <a:gd name="connsiteX10690" fmla="*/ 503041 w 6331249"/>
              <a:gd name="connsiteY10690" fmla="*/ 2826995 h 6286576"/>
              <a:gd name="connsiteX10691" fmla="*/ 503041 w 6331249"/>
              <a:gd name="connsiteY10691" fmla="*/ 2829552 h 6286576"/>
              <a:gd name="connsiteX10692" fmla="*/ 503041 w 6331249"/>
              <a:gd name="connsiteY10692" fmla="*/ 2832342 h 6286576"/>
              <a:gd name="connsiteX10693" fmla="*/ 503041 w 6331249"/>
              <a:gd name="connsiteY10693" fmla="*/ 2835132 h 6286576"/>
              <a:gd name="connsiteX10694" fmla="*/ 503041 w 6331249"/>
              <a:gd name="connsiteY10694" fmla="*/ 2837922 h 6286576"/>
              <a:gd name="connsiteX10695" fmla="*/ 503041 w 6331249"/>
              <a:gd name="connsiteY10695" fmla="*/ 2840712 h 6286576"/>
              <a:gd name="connsiteX10696" fmla="*/ 503041 w 6331249"/>
              <a:gd name="connsiteY10696" fmla="*/ 2843501 h 6286576"/>
              <a:gd name="connsiteX10697" fmla="*/ 501879 w 6331249"/>
              <a:gd name="connsiteY10697" fmla="*/ 2846291 h 6286576"/>
              <a:gd name="connsiteX10698" fmla="*/ 500484 w 6331249"/>
              <a:gd name="connsiteY10698" fmla="*/ 2849081 h 6286576"/>
              <a:gd name="connsiteX10699" fmla="*/ 499089 w 6331249"/>
              <a:gd name="connsiteY10699" fmla="*/ 2851871 h 6286576"/>
              <a:gd name="connsiteX10700" fmla="*/ 497694 w 6331249"/>
              <a:gd name="connsiteY10700" fmla="*/ 2854661 h 6286576"/>
              <a:gd name="connsiteX10701" fmla="*/ 496067 w 6331249"/>
              <a:gd name="connsiteY10701" fmla="*/ 2857450 h 6286576"/>
              <a:gd name="connsiteX10702" fmla="*/ 494440 w 6331249"/>
              <a:gd name="connsiteY10702" fmla="*/ 2860240 h 6286576"/>
              <a:gd name="connsiteX10703" fmla="*/ 492813 w 6331249"/>
              <a:gd name="connsiteY10703" fmla="*/ 2863030 h 6286576"/>
              <a:gd name="connsiteX10704" fmla="*/ 490953 w 6331249"/>
              <a:gd name="connsiteY10704" fmla="*/ 2865820 h 6286576"/>
              <a:gd name="connsiteX10705" fmla="*/ 489093 w 6331249"/>
              <a:gd name="connsiteY10705" fmla="*/ 2868609 h 6286576"/>
              <a:gd name="connsiteX10706" fmla="*/ 487234 w 6331249"/>
              <a:gd name="connsiteY10706" fmla="*/ 2871400 h 6286576"/>
              <a:gd name="connsiteX10707" fmla="*/ 485374 w 6331249"/>
              <a:gd name="connsiteY10707" fmla="*/ 2873957 h 6286576"/>
              <a:gd name="connsiteX10708" fmla="*/ 483514 w 6331249"/>
              <a:gd name="connsiteY10708" fmla="*/ 2876514 h 6286576"/>
              <a:gd name="connsiteX10709" fmla="*/ 481422 w 6331249"/>
              <a:gd name="connsiteY10709" fmla="*/ 2879071 h 6286576"/>
              <a:gd name="connsiteX10710" fmla="*/ 479330 w 6331249"/>
              <a:gd name="connsiteY10710" fmla="*/ 2881396 h 6286576"/>
              <a:gd name="connsiteX10711" fmla="*/ 477238 w 6331249"/>
              <a:gd name="connsiteY10711" fmla="*/ 2883721 h 6286576"/>
              <a:gd name="connsiteX10712" fmla="*/ 475146 w 6331249"/>
              <a:gd name="connsiteY10712" fmla="*/ 2886046 h 6286576"/>
              <a:gd name="connsiteX10713" fmla="*/ 473054 w 6331249"/>
              <a:gd name="connsiteY10713" fmla="*/ 2888138 h 6286576"/>
              <a:gd name="connsiteX10714" fmla="*/ 470962 w 6331249"/>
              <a:gd name="connsiteY10714" fmla="*/ 2890231 h 6286576"/>
              <a:gd name="connsiteX10715" fmla="*/ 468870 w 6331249"/>
              <a:gd name="connsiteY10715" fmla="*/ 2892323 h 6286576"/>
              <a:gd name="connsiteX10716" fmla="*/ 466777 w 6331249"/>
              <a:gd name="connsiteY10716" fmla="*/ 2894183 h 6286576"/>
              <a:gd name="connsiteX10717" fmla="*/ 464685 w 6331249"/>
              <a:gd name="connsiteY10717" fmla="*/ 2896043 h 6286576"/>
              <a:gd name="connsiteX10718" fmla="*/ 462593 w 6331249"/>
              <a:gd name="connsiteY10718" fmla="*/ 2897670 h 6286576"/>
              <a:gd name="connsiteX10719" fmla="*/ 460501 w 6331249"/>
              <a:gd name="connsiteY10719" fmla="*/ 2899065 h 6286576"/>
              <a:gd name="connsiteX10720" fmla="*/ 462128 w 6331249"/>
              <a:gd name="connsiteY10720" fmla="*/ 2896972 h 6286576"/>
              <a:gd name="connsiteX10721" fmla="*/ 413777 w 6331249"/>
              <a:gd name="connsiteY10721" fmla="*/ 2927428 h 6286576"/>
              <a:gd name="connsiteX10722" fmla="*/ 411685 w 6331249"/>
              <a:gd name="connsiteY10722" fmla="*/ 2928823 h 6286576"/>
              <a:gd name="connsiteX10723" fmla="*/ 409825 w 6331249"/>
              <a:gd name="connsiteY10723" fmla="*/ 2928823 h 6286576"/>
              <a:gd name="connsiteX10724" fmla="*/ 407965 w 6331249"/>
              <a:gd name="connsiteY10724" fmla="*/ 2928823 h 6286576"/>
              <a:gd name="connsiteX10725" fmla="*/ 406338 w 6331249"/>
              <a:gd name="connsiteY10725" fmla="*/ 2928823 h 6286576"/>
              <a:gd name="connsiteX10726" fmla="*/ 404711 w 6331249"/>
              <a:gd name="connsiteY10726" fmla="*/ 2928823 h 6286576"/>
              <a:gd name="connsiteX10727" fmla="*/ 403316 w 6331249"/>
              <a:gd name="connsiteY10727" fmla="*/ 2928823 h 6286576"/>
              <a:gd name="connsiteX10728" fmla="*/ 394948 w 6331249"/>
              <a:gd name="connsiteY10728" fmla="*/ 2928823 h 6286576"/>
              <a:gd name="connsiteX10729" fmla="*/ 394948 w 6331249"/>
              <a:gd name="connsiteY10729" fmla="*/ 2915571 h 6286576"/>
              <a:gd name="connsiteX10730" fmla="*/ 394948 w 6331249"/>
              <a:gd name="connsiteY10730" fmla="*/ 2915571 h 6286576"/>
              <a:gd name="connsiteX10731" fmla="*/ 568362 w 6331249"/>
              <a:gd name="connsiteY10731" fmla="*/ 2644031 h 6286576"/>
              <a:gd name="connsiteX10732" fmla="*/ 586261 w 6331249"/>
              <a:gd name="connsiteY10732" fmla="*/ 2589630 h 6286576"/>
              <a:gd name="connsiteX10733" fmla="*/ 586261 w 6331249"/>
              <a:gd name="connsiteY10733" fmla="*/ 2587072 h 6286576"/>
              <a:gd name="connsiteX10734" fmla="*/ 586261 w 6331249"/>
              <a:gd name="connsiteY10734" fmla="*/ 2584748 h 6286576"/>
              <a:gd name="connsiteX10735" fmla="*/ 586261 w 6331249"/>
              <a:gd name="connsiteY10735" fmla="*/ 2582190 h 6286576"/>
              <a:gd name="connsiteX10736" fmla="*/ 587424 w 6331249"/>
              <a:gd name="connsiteY10736" fmla="*/ 2579633 h 6286576"/>
              <a:gd name="connsiteX10737" fmla="*/ 588818 w 6331249"/>
              <a:gd name="connsiteY10737" fmla="*/ 2577076 h 6286576"/>
              <a:gd name="connsiteX10738" fmla="*/ 590213 w 6331249"/>
              <a:gd name="connsiteY10738" fmla="*/ 2574518 h 6286576"/>
              <a:gd name="connsiteX10739" fmla="*/ 591608 w 6331249"/>
              <a:gd name="connsiteY10739" fmla="*/ 2571961 h 6286576"/>
              <a:gd name="connsiteX10740" fmla="*/ 593235 w 6331249"/>
              <a:gd name="connsiteY10740" fmla="*/ 2569404 h 6286576"/>
              <a:gd name="connsiteX10741" fmla="*/ 594862 w 6331249"/>
              <a:gd name="connsiteY10741" fmla="*/ 2566846 h 6286576"/>
              <a:gd name="connsiteX10742" fmla="*/ 596722 w 6331249"/>
              <a:gd name="connsiteY10742" fmla="*/ 2564289 h 6286576"/>
              <a:gd name="connsiteX10743" fmla="*/ 598582 w 6331249"/>
              <a:gd name="connsiteY10743" fmla="*/ 2561732 h 6286576"/>
              <a:gd name="connsiteX10744" fmla="*/ 600441 w 6331249"/>
              <a:gd name="connsiteY10744" fmla="*/ 2559174 h 6286576"/>
              <a:gd name="connsiteX10745" fmla="*/ 602533 w 6331249"/>
              <a:gd name="connsiteY10745" fmla="*/ 2556617 h 6286576"/>
              <a:gd name="connsiteX10746" fmla="*/ 604626 w 6331249"/>
              <a:gd name="connsiteY10746" fmla="*/ 2554060 h 6286576"/>
              <a:gd name="connsiteX10747" fmla="*/ 606718 w 6331249"/>
              <a:gd name="connsiteY10747" fmla="*/ 2551502 h 6286576"/>
              <a:gd name="connsiteX10748" fmla="*/ 609042 w 6331249"/>
              <a:gd name="connsiteY10748" fmla="*/ 2549178 h 6286576"/>
              <a:gd name="connsiteX10749" fmla="*/ 611367 w 6331249"/>
              <a:gd name="connsiteY10749" fmla="*/ 2546853 h 6286576"/>
              <a:gd name="connsiteX10750" fmla="*/ 613691 w 6331249"/>
              <a:gd name="connsiteY10750" fmla="*/ 2544528 h 6286576"/>
              <a:gd name="connsiteX10751" fmla="*/ 616016 w 6331249"/>
              <a:gd name="connsiteY10751" fmla="*/ 2542203 h 6286576"/>
              <a:gd name="connsiteX10752" fmla="*/ 618341 w 6331249"/>
              <a:gd name="connsiteY10752" fmla="*/ 2540111 h 6286576"/>
              <a:gd name="connsiteX10753" fmla="*/ 620665 w 6331249"/>
              <a:gd name="connsiteY10753" fmla="*/ 2538018 h 6286576"/>
              <a:gd name="connsiteX10754" fmla="*/ 623222 w 6331249"/>
              <a:gd name="connsiteY10754" fmla="*/ 2535926 h 6286576"/>
              <a:gd name="connsiteX10755" fmla="*/ 625779 w 6331249"/>
              <a:gd name="connsiteY10755" fmla="*/ 2534066 h 6286576"/>
              <a:gd name="connsiteX10756" fmla="*/ 628336 w 6331249"/>
              <a:gd name="connsiteY10756" fmla="*/ 2532206 h 6286576"/>
              <a:gd name="connsiteX10757" fmla="*/ 630893 w 6331249"/>
              <a:gd name="connsiteY10757" fmla="*/ 2530346 h 6286576"/>
              <a:gd name="connsiteX10758" fmla="*/ 633450 w 6331249"/>
              <a:gd name="connsiteY10758" fmla="*/ 2528719 h 6286576"/>
              <a:gd name="connsiteX10759" fmla="*/ 636007 w 6331249"/>
              <a:gd name="connsiteY10759" fmla="*/ 2527092 h 6286576"/>
              <a:gd name="connsiteX10760" fmla="*/ 638565 w 6331249"/>
              <a:gd name="connsiteY10760" fmla="*/ 2525697 h 6286576"/>
              <a:gd name="connsiteX10761" fmla="*/ 640889 w 6331249"/>
              <a:gd name="connsiteY10761" fmla="*/ 2524302 h 6286576"/>
              <a:gd name="connsiteX10762" fmla="*/ 643214 w 6331249"/>
              <a:gd name="connsiteY10762" fmla="*/ 2523140 h 6286576"/>
              <a:gd name="connsiteX10763" fmla="*/ 645538 w 6331249"/>
              <a:gd name="connsiteY10763" fmla="*/ 2523140 h 6286576"/>
              <a:gd name="connsiteX10764" fmla="*/ 647863 w 6331249"/>
              <a:gd name="connsiteY10764" fmla="*/ 2523140 h 6286576"/>
              <a:gd name="connsiteX10765" fmla="*/ 701096 w 6331249"/>
              <a:gd name="connsiteY10765" fmla="*/ 2501984 h 6286576"/>
              <a:gd name="connsiteX10766" fmla="*/ 703421 w 6331249"/>
              <a:gd name="connsiteY10766" fmla="*/ 2501984 h 6286576"/>
              <a:gd name="connsiteX10767" fmla="*/ 705513 w 6331249"/>
              <a:gd name="connsiteY10767" fmla="*/ 2501984 h 6286576"/>
              <a:gd name="connsiteX10768" fmla="*/ 707372 w 6331249"/>
              <a:gd name="connsiteY10768" fmla="*/ 2501984 h 6286576"/>
              <a:gd name="connsiteX10769" fmla="*/ 709232 w 6331249"/>
              <a:gd name="connsiteY10769" fmla="*/ 2501984 h 6286576"/>
              <a:gd name="connsiteX10770" fmla="*/ 719228 w 6331249"/>
              <a:gd name="connsiteY10770" fmla="*/ 2501984 h 6286576"/>
              <a:gd name="connsiteX10771" fmla="*/ 719228 w 6331249"/>
              <a:gd name="connsiteY10771" fmla="*/ 2512678 h 6286576"/>
              <a:gd name="connsiteX10772" fmla="*/ 719228 w 6331249"/>
              <a:gd name="connsiteY10772" fmla="*/ 2514770 h 6286576"/>
              <a:gd name="connsiteX10773" fmla="*/ 719228 w 6331249"/>
              <a:gd name="connsiteY10773" fmla="*/ 2516863 h 6286576"/>
              <a:gd name="connsiteX10774" fmla="*/ 719228 w 6331249"/>
              <a:gd name="connsiteY10774" fmla="*/ 2519187 h 6286576"/>
              <a:gd name="connsiteX10775" fmla="*/ 701328 w 6331249"/>
              <a:gd name="connsiteY10775" fmla="*/ 2573588 h 6286576"/>
              <a:gd name="connsiteX10776" fmla="*/ 701328 w 6331249"/>
              <a:gd name="connsiteY10776" fmla="*/ 2576146 h 6286576"/>
              <a:gd name="connsiteX10777" fmla="*/ 701328 w 6331249"/>
              <a:gd name="connsiteY10777" fmla="*/ 2578471 h 6286576"/>
              <a:gd name="connsiteX10778" fmla="*/ 701328 w 6331249"/>
              <a:gd name="connsiteY10778" fmla="*/ 2581028 h 6286576"/>
              <a:gd name="connsiteX10779" fmla="*/ 700166 w 6331249"/>
              <a:gd name="connsiteY10779" fmla="*/ 2583585 h 6286576"/>
              <a:gd name="connsiteX10780" fmla="*/ 698771 w 6331249"/>
              <a:gd name="connsiteY10780" fmla="*/ 2586143 h 6286576"/>
              <a:gd name="connsiteX10781" fmla="*/ 697377 w 6331249"/>
              <a:gd name="connsiteY10781" fmla="*/ 2588700 h 6286576"/>
              <a:gd name="connsiteX10782" fmla="*/ 695982 w 6331249"/>
              <a:gd name="connsiteY10782" fmla="*/ 2591257 h 6286576"/>
              <a:gd name="connsiteX10783" fmla="*/ 694587 w 6331249"/>
              <a:gd name="connsiteY10783" fmla="*/ 2590095 h 6286576"/>
              <a:gd name="connsiteX10784" fmla="*/ 692960 w 6331249"/>
              <a:gd name="connsiteY10784" fmla="*/ 2592652 h 6286576"/>
              <a:gd name="connsiteX10785" fmla="*/ 691100 w 6331249"/>
              <a:gd name="connsiteY10785" fmla="*/ 2595209 h 6286576"/>
              <a:gd name="connsiteX10786" fmla="*/ 689241 w 6331249"/>
              <a:gd name="connsiteY10786" fmla="*/ 2597767 h 6286576"/>
              <a:gd name="connsiteX10787" fmla="*/ 687381 w 6331249"/>
              <a:gd name="connsiteY10787" fmla="*/ 2600324 h 6286576"/>
              <a:gd name="connsiteX10788" fmla="*/ 685289 w 6331249"/>
              <a:gd name="connsiteY10788" fmla="*/ 2602881 h 6286576"/>
              <a:gd name="connsiteX10789" fmla="*/ 683197 w 6331249"/>
              <a:gd name="connsiteY10789" fmla="*/ 2605439 h 6286576"/>
              <a:gd name="connsiteX10790" fmla="*/ 681104 w 6331249"/>
              <a:gd name="connsiteY10790" fmla="*/ 2607996 h 6286576"/>
              <a:gd name="connsiteX10791" fmla="*/ 678780 w 6331249"/>
              <a:gd name="connsiteY10791" fmla="*/ 2610321 h 6286576"/>
              <a:gd name="connsiteX10792" fmla="*/ 676455 w 6331249"/>
              <a:gd name="connsiteY10792" fmla="*/ 2612646 h 6286576"/>
              <a:gd name="connsiteX10793" fmla="*/ 674131 w 6331249"/>
              <a:gd name="connsiteY10793" fmla="*/ 2614971 h 6286576"/>
              <a:gd name="connsiteX10794" fmla="*/ 671806 w 6331249"/>
              <a:gd name="connsiteY10794" fmla="*/ 2617295 h 6286576"/>
              <a:gd name="connsiteX10795" fmla="*/ 669481 w 6331249"/>
              <a:gd name="connsiteY10795" fmla="*/ 2619388 h 6286576"/>
              <a:gd name="connsiteX10796" fmla="*/ 667157 w 6331249"/>
              <a:gd name="connsiteY10796" fmla="*/ 2621480 h 6286576"/>
              <a:gd name="connsiteX10797" fmla="*/ 664600 w 6331249"/>
              <a:gd name="connsiteY10797" fmla="*/ 2623572 h 6286576"/>
              <a:gd name="connsiteX10798" fmla="*/ 662043 w 6331249"/>
              <a:gd name="connsiteY10798" fmla="*/ 2625432 h 6286576"/>
              <a:gd name="connsiteX10799" fmla="*/ 659486 w 6331249"/>
              <a:gd name="connsiteY10799" fmla="*/ 2627292 h 6286576"/>
              <a:gd name="connsiteX10800" fmla="*/ 656929 w 6331249"/>
              <a:gd name="connsiteY10800" fmla="*/ 2629152 h 6286576"/>
              <a:gd name="connsiteX10801" fmla="*/ 654372 w 6331249"/>
              <a:gd name="connsiteY10801" fmla="*/ 2630779 h 6286576"/>
              <a:gd name="connsiteX10802" fmla="*/ 651815 w 6331249"/>
              <a:gd name="connsiteY10802" fmla="*/ 2632407 h 6286576"/>
              <a:gd name="connsiteX10803" fmla="*/ 649258 w 6331249"/>
              <a:gd name="connsiteY10803" fmla="*/ 2633802 h 6286576"/>
              <a:gd name="connsiteX10804" fmla="*/ 646933 w 6331249"/>
              <a:gd name="connsiteY10804" fmla="*/ 2635197 h 6286576"/>
              <a:gd name="connsiteX10805" fmla="*/ 644608 w 6331249"/>
              <a:gd name="connsiteY10805" fmla="*/ 2636359 h 6286576"/>
              <a:gd name="connsiteX10806" fmla="*/ 642284 w 6331249"/>
              <a:gd name="connsiteY10806" fmla="*/ 2636359 h 6286576"/>
              <a:gd name="connsiteX10807" fmla="*/ 639959 w 6331249"/>
              <a:gd name="connsiteY10807" fmla="*/ 2636359 h 6286576"/>
              <a:gd name="connsiteX10808" fmla="*/ 586726 w 6331249"/>
              <a:gd name="connsiteY10808" fmla="*/ 2657515 h 6286576"/>
              <a:gd name="connsiteX10809" fmla="*/ 584402 w 6331249"/>
              <a:gd name="connsiteY10809" fmla="*/ 2657515 h 6286576"/>
              <a:gd name="connsiteX10810" fmla="*/ 582309 w 6331249"/>
              <a:gd name="connsiteY10810" fmla="*/ 2657515 h 6286576"/>
              <a:gd name="connsiteX10811" fmla="*/ 580450 w 6331249"/>
              <a:gd name="connsiteY10811" fmla="*/ 2657515 h 6286576"/>
              <a:gd name="connsiteX10812" fmla="*/ 578590 w 6331249"/>
              <a:gd name="connsiteY10812" fmla="*/ 2657515 h 6286576"/>
              <a:gd name="connsiteX10813" fmla="*/ 567897 w 6331249"/>
              <a:gd name="connsiteY10813" fmla="*/ 2657515 h 6286576"/>
              <a:gd name="connsiteX10814" fmla="*/ 567897 w 6331249"/>
              <a:gd name="connsiteY10814" fmla="*/ 2646821 h 6286576"/>
              <a:gd name="connsiteX10815" fmla="*/ 567897 w 6331249"/>
              <a:gd name="connsiteY10815" fmla="*/ 2644728 h 6286576"/>
              <a:gd name="connsiteX10816" fmla="*/ 567897 w 6331249"/>
              <a:gd name="connsiteY10816" fmla="*/ 2642636 h 6286576"/>
              <a:gd name="connsiteX10817" fmla="*/ 567897 w 6331249"/>
              <a:gd name="connsiteY10817" fmla="*/ 2640311 h 6286576"/>
              <a:gd name="connsiteX10818" fmla="*/ 567897 w 6331249"/>
              <a:gd name="connsiteY10818" fmla="*/ 2640311 h 6286576"/>
              <a:gd name="connsiteX10819" fmla="*/ 2484520 w 6331249"/>
              <a:gd name="connsiteY10819" fmla="*/ 1476036 h 6286576"/>
              <a:gd name="connsiteX10820" fmla="*/ 2486380 w 6331249"/>
              <a:gd name="connsiteY10820" fmla="*/ 1476036 h 6286576"/>
              <a:gd name="connsiteX10821" fmla="*/ 2488240 w 6331249"/>
              <a:gd name="connsiteY10821" fmla="*/ 1476036 h 6286576"/>
              <a:gd name="connsiteX10822" fmla="*/ 2490100 w 6331249"/>
              <a:gd name="connsiteY10822" fmla="*/ 1476036 h 6286576"/>
              <a:gd name="connsiteX10823" fmla="*/ 2533337 w 6331249"/>
              <a:gd name="connsiteY10823" fmla="*/ 1497424 h 6286576"/>
              <a:gd name="connsiteX10824" fmla="*/ 2535196 w 6331249"/>
              <a:gd name="connsiteY10824" fmla="*/ 1497424 h 6286576"/>
              <a:gd name="connsiteX10825" fmla="*/ 2536591 w 6331249"/>
              <a:gd name="connsiteY10825" fmla="*/ 1497424 h 6286576"/>
              <a:gd name="connsiteX10826" fmla="*/ 2537986 w 6331249"/>
              <a:gd name="connsiteY10826" fmla="*/ 1497424 h 6286576"/>
              <a:gd name="connsiteX10827" fmla="*/ 2537986 w 6331249"/>
              <a:gd name="connsiteY10827" fmla="*/ 1497424 h 6286576"/>
              <a:gd name="connsiteX10828" fmla="*/ 2537986 w 6331249"/>
              <a:gd name="connsiteY10828" fmla="*/ 1497424 h 6286576"/>
              <a:gd name="connsiteX10829" fmla="*/ 2537986 w 6331249"/>
              <a:gd name="connsiteY10829" fmla="*/ 1497424 h 6286576"/>
              <a:gd name="connsiteX10830" fmla="*/ 2537986 w 6331249"/>
              <a:gd name="connsiteY10830" fmla="*/ 1497424 h 6286576"/>
              <a:gd name="connsiteX10831" fmla="*/ 2537986 w 6331249"/>
              <a:gd name="connsiteY10831" fmla="*/ 1497424 h 6286576"/>
              <a:gd name="connsiteX10832" fmla="*/ 2537986 w 6331249"/>
              <a:gd name="connsiteY10832" fmla="*/ 1497424 h 6286576"/>
              <a:gd name="connsiteX10833" fmla="*/ 2537986 w 6331249"/>
              <a:gd name="connsiteY10833" fmla="*/ 1497424 h 6286576"/>
              <a:gd name="connsiteX10834" fmla="*/ 2537986 w 6331249"/>
              <a:gd name="connsiteY10834" fmla="*/ 1497424 h 6286576"/>
              <a:gd name="connsiteX10835" fmla="*/ 2537986 w 6331249"/>
              <a:gd name="connsiteY10835" fmla="*/ 1497424 h 6286576"/>
              <a:gd name="connsiteX10836" fmla="*/ 2537986 w 6331249"/>
              <a:gd name="connsiteY10836" fmla="*/ 1497424 h 6286576"/>
              <a:gd name="connsiteX10837" fmla="*/ 2537986 w 6331249"/>
              <a:gd name="connsiteY10837" fmla="*/ 1497424 h 6286576"/>
              <a:gd name="connsiteX10838" fmla="*/ 2537986 w 6331249"/>
              <a:gd name="connsiteY10838" fmla="*/ 1497424 h 6286576"/>
              <a:gd name="connsiteX10839" fmla="*/ 2537986 w 6331249"/>
              <a:gd name="connsiteY10839" fmla="*/ 1497424 h 6286576"/>
              <a:gd name="connsiteX10840" fmla="*/ 2537986 w 6331249"/>
              <a:gd name="connsiteY10840" fmla="*/ 1497424 h 6286576"/>
              <a:gd name="connsiteX10841" fmla="*/ 2537986 w 6331249"/>
              <a:gd name="connsiteY10841" fmla="*/ 1497424 h 6286576"/>
              <a:gd name="connsiteX10842" fmla="*/ 2536591 w 6331249"/>
              <a:gd name="connsiteY10842" fmla="*/ 1497424 h 6286576"/>
              <a:gd name="connsiteX10843" fmla="*/ 2535196 w 6331249"/>
              <a:gd name="connsiteY10843" fmla="*/ 1497424 h 6286576"/>
              <a:gd name="connsiteX10844" fmla="*/ 2533337 w 6331249"/>
              <a:gd name="connsiteY10844" fmla="*/ 1497424 h 6286576"/>
              <a:gd name="connsiteX10845" fmla="*/ 2491262 w 6331249"/>
              <a:gd name="connsiteY10845" fmla="*/ 1517185 h 6286576"/>
              <a:gd name="connsiteX10846" fmla="*/ 2489402 w 6331249"/>
              <a:gd name="connsiteY10846" fmla="*/ 1517185 h 6286576"/>
              <a:gd name="connsiteX10847" fmla="*/ 2487542 w 6331249"/>
              <a:gd name="connsiteY10847" fmla="*/ 1517185 h 6286576"/>
              <a:gd name="connsiteX10848" fmla="*/ 2485683 w 6331249"/>
              <a:gd name="connsiteY10848" fmla="*/ 1517185 h 6286576"/>
              <a:gd name="connsiteX10849" fmla="*/ 2483591 w 6331249"/>
              <a:gd name="connsiteY10849" fmla="*/ 1517185 h 6286576"/>
              <a:gd name="connsiteX10850" fmla="*/ 2481498 w 6331249"/>
              <a:gd name="connsiteY10850" fmla="*/ 1517185 h 6286576"/>
              <a:gd name="connsiteX10851" fmla="*/ 2479174 w 6331249"/>
              <a:gd name="connsiteY10851" fmla="*/ 1517185 h 6286576"/>
              <a:gd name="connsiteX10852" fmla="*/ 2476849 w 6331249"/>
              <a:gd name="connsiteY10852" fmla="*/ 1517185 h 6286576"/>
              <a:gd name="connsiteX10853" fmla="*/ 2474525 w 6331249"/>
              <a:gd name="connsiteY10853" fmla="*/ 1517185 h 6286576"/>
              <a:gd name="connsiteX10854" fmla="*/ 2472200 w 6331249"/>
              <a:gd name="connsiteY10854" fmla="*/ 1517185 h 6286576"/>
              <a:gd name="connsiteX10855" fmla="*/ 2469643 w 6331249"/>
              <a:gd name="connsiteY10855" fmla="*/ 1517185 h 6286576"/>
              <a:gd name="connsiteX10856" fmla="*/ 2438029 w 6331249"/>
              <a:gd name="connsiteY10856" fmla="*/ 1517185 h 6286576"/>
              <a:gd name="connsiteX10857" fmla="*/ 2435472 w 6331249"/>
              <a:gd name="connsiteY10857" fmla="*/ 1517185 h 6286576"/>
              <a:gd name="connsiteX10858" fmla="*/ 2433147 w 6331249"/>
              <a:gd name="connsiteY10858" fmla="*/ 1517185 h 6286576"/>
              <a:gd name="connsiteX10859" fmla="*/ 2430822 w 6331249"/>
              <a:gd name="connsiteY10859" fmla="*/ 1517185 h 6286576"/>
              <a:gd name="connsiteX10860" fmla="*/ 2428498 w 6331249"/>
              <a:gd name="connsiteY10860" fmla="*/ 1517185 h 6286576"/>
              <a:gd name="connsiteX10861" fmla="*/ 2426173 w 6331249"/>
              <a:gd name="connsiteY10861" fmla="*/ 1517185 h 6286576"/>
              <a:gd name="connsiteX10862" fmla="*/ 2424081 w 6331249"/>
              <a:gd name="connsiteY10862" fmla="*/ 1517185 h 6286576"/>
              <a:gd name="connsiteX10863" fmla="*/ 2421989 w 6331249"/>
              <a:gd name="connsiteY10863" fmla="*/ 1517185 h 6286576"/>
              <a:gd name="connsiteX10864" fmla="*/ 2420129 w 6331249"/>
              <a:gd name="connsiteY10864" fmla="*/ 1517185 h 6286576"/>
              <a:gd name="connsiteX10865" fmla="*/ 2418270 w 6331249"/>
              <a:gd name="connsiteY10865" fmla="*/ 1517185 h 6286576"/>
              <a:gd name="connsiteX10866" fmla="*/ 2416410 w 6331249"/>
              <a:gd name="connsiteY10866" fmla="*/ 1517185 h 6286576"/>
              <a:gd name="connsiteX10867" fmla="*/ 2374335 w 6331249"/>
              <a:gd name="connsiteY10867" fmla="*/ 1497424 h 6286576"/>
              <a:gd name="connsiteX10868" fmla="*/ 2372475 w 6331249"/>
              <a:gd name="connsiteY10868" fmla="*/ 1497424 h 6286576"/>
              <a:gd name="connsiteX10869" fmla="*/ 2371080 w 6331249"/>
              <a:gd name="connsiteY10869" fmla="*/ 1497424 h 6286576"/>
              <a:gd name="connsiteX10870" fmla="*/ 2369686 w 6331249"/>
              <a:gd name="connsiteY10870" fmla="*/ 1497424 h 6286576"/>
              <a:gd name="connsiteX10871" fmla="*/ 2369686 w 6331249"/>
              <a:gd name="connsiteY10871" fmla="*/ 1497424 h 6286576"/>
              <a:gd name="connsiteX10872" fmla="*/ 2369686 w 6331249"/>
              <a:gd name="connsiteY10872" fmla="*/ 1497424 h 6286576"/>
              <a:gd name="connsiteX10873" fmla="*/ 2369686 w 6331249"/>
              <a:gd name="connsiteY10873" fmla="*/ 1497424 h 6286576"/>
              <a:gd name="connsiteX10874" fmla="*/ 2369686 w 6331249"/>
              <a:gd name="connsiteY10874" fmla="*/ 1497424 h 6286576"/>
              <a:gd name="connsiteX10875" fmla="*/ 2369686 w 6331249"/>
              <a:gd name="connsiteY10875" fmla="*/ 1497424 h 6286576"/>
              <a:gd name="connsiteX10876" fmla="*/ 2369686 w 6331249"/>
              <a:gd name="connsiteY10876" fmla="*/ 1497424 h 6286576"/>
              <a:gd name="connsiteX10877" fmla="*/ 2369686 w 6331249"/>
              <a:gd name="connsiteY10877" fmla="*/ 1497424 h 6286576"/>
              <a:gd name="connsiteX10878" fmla="*/ 2369686 w 6331249"/>
              <a:gd name="connsiteY10878" fmla="*/ 1497424 h 6286576"/>
              <a:gd name="connsiteX10879" fmla="*/ 2369686 w 6331249"/>
              <a:gd name="connsiteY10879" fmla="*/ 1497424 h 6286576"/>
              <a:gd name="connsiteX10880" fmla="*/ 2369686 w 6331249"/>
              <a:gd name="connsiteY10880" fmla="*/ 1497424 h 6286576"/>
              <a:gd name="connsiteX10881" fmla="*/ 2369686 w 6331249"/>
              <a:gd name="connsiteY10881" fmla="*/ 1497424 h 6286576"/>
              <a:gd name="connsiteX10882" fmla="*/ 2369686 w 6331249"/>
              <a:gd name="connsiteY10882" fmla="*/ 1497424 h 6286576"/>
              <a:gd name="connsiteX10883" fmla="*/ 2369686 w 6331249"/>
              <a:gd name="connsiteY10883" fmla="*/ 1497424 h 6286576"/>
              <a:gd name="connsiteX10884" fmla="*/ 2369686 w 6331249"/>
              <a:gd name="connsiteY10884" fmla="*/ 1497424 h 6286576"/>
              <a:gd name="connsiteX10885" fmla="*/ 2369686 w 6331249"/>
              <a:gd name="connsiteY10885" fmla="*/ 1497424 h 6286576"/>
              <a:gd name="connsiteX10886" fmla="*/ 2371080 w 6331249"/>
              <a:gd name="connsiteY10886" fmla="*/ 1497424 h 6286576"/>
              <a:gd name="connsiteX10887" fmla="*/ 2372475 w 6331249"/>
              <a:gd name="connsiteY10887" fmla="*/ 1497424 h 6286576"/>
              <a:gd name="connsiteX10888" fmla="*/ 2374335 w 6331249"/>
              <a:gd name="connsiteY10888" fmla="*/ 1497424 h 6286576"/>
              <a:gd name="connsiteX10889" fmla="*/ 2416410 w 6331249"/>
              <a:gd name="connsiteY10889" fmla="*/ 1477663 h 6286576"/>
              <a:gd name="connsiteX10890" fmla="*/ 2418270 w 6331249"/>
              <a:gd name="connsiteY10890" fmla="*/ 1477663 h 6286576"/>
              <a:gd name="connsiteX10891" fmla="*/ 2420129 w 6331249"/>
              <a:gd name="connsiteY10891" fmla="*/ 1477663 h 6286576"/>
              <a:gd name="connsiteX10892" fmla="*/ 2421989 w 6331249"/>
              <a:gd name="connsiteY10892" fmla="*/ 1477663 h 6286576"/>
              <a:gd name="connsiteX10893" fmla="*/ 2424081 w 6331249"/>
              <a:gd name="connsiteY10893" fmla="*/ 1477663 h 6286576"/>
              <a:gd name="connsiteX10894" fmla="*/ 2426173 w 6331249"/>
              <a:gd name="connsiteY10894" fmla="*/ 1477663 h 6286576"/>
              <a:gd name="connsiteX10895" fmla="*/ 2428498 w 6331249"/>
              <a:gd name="connsiteY10895" fmla="*/ 1477663 h 6286576"/>
              <a:gd name="connsiteX10896" fmla="*/ 2430822 w 6331249"/>
              <a:gd name="connsiteY10896" fmla="*/ 1477663 h 6286576"/>
              <a:gd name="connsiteX10897" fmla="*/ 2433147 w 6331249"/>
              <a:gd name="connsiteY10897" fmla="*/ 1477663 h 6286576"/>
              <a:gd name="connsiteX10898" fmla="*/ 2435472 w 6331249"/>
              <a:gd name="connsiteY10898" fmla="*/ 1477663 h 6286576"/>
              <a:gd name="connsiteX10899" fmla="*/ 2438029 w 6331249"/>
              <a:gd name="connsiteY10899" fmla="*/ 1477663 h 6286576"/>
              <a:gd name="connsiteX10900" fmla="*/ 2468713 w 6331249"/>
              <a:gd name="connsiteY10900" fmla="*/ 1477663 h 6286576"/>
              <a:gd name="connsiteX10901" fmla="*/ 2471270 w 6331249"/>
              <a:gd name="connsiteY10901" fmla="*/ 1477663 h 6286576"/>
              <a:gd name="connsiteX10902" fmla="*/ 2473595 w 6331249"/>
              <a:gd name="connsiteY10902" fmla="*/ 1477663 h 6286576"/>
              <a:gd name="connsiteX10903" fmla="*/ 2475920 w 6331249"/>
              <a:gd name="connsiteY10903" fmla="*/ 1477663 h 6286576"/>
              <a:gd name="connsiteX10904" fmla="*/ 2478244 w 6331249"/>
              <a:gd name="connsiteY10904" fmla="*/ 1477663 h 6286576"/>
              <a:gd name="connsiteX10905" fmla="*/ 2480569 w 6331249"/>
              <a:gd name="connsiteY10905" fmla="*/ 1477663 h 6286576"/>
              <a:gd name="connsiteX10906" fmla="*/ 2484520 w 6331249"/>
              <a:gd name="connsiteY10906" fmla="*/ 1474176 h 6286576"/>
              <a:gd name="connsiteX10907" fmla="*/ 2486612 w 6331249"/>
              <a:gd name="connsiteY10907" fmla="*/ 1474176 h 6286576"/>
              <a:gd name="connsiteX10908" fmla="*/ 2486612 w 6331249"/>
              <a:gd name="connsiteY10908" fmla="*/ 1474176 h 6286576"/>
              <a:gd name="connsiteX10909" fmla="*/ 2740225 w 6331249"/>
              <a:gd name="connsiteY10909" fmla="*/ 1488822 h 6286576"/>
              <a:gd name="connsiteX10910" fmla="*/ 2742085 w 6331249"/>
              <a:gd name="connsiteY10910" fmla="*/ 1488822 h 6286576"/>
              <a:gd name="connsiteX10911" fmla="*/ 2743945 w 6331249"/>
              <a:gd name="connsiteY10911" fmla="*/ 1488822 h 6286576"/>
              <a:gd name="connsiteX10912" fmla="*/ 2745804 w 6331249"/>
              <a:gd name="connsiteY10912" fmla="*/ 1488822 h 6286576"/>
              <a:gd name="connsiteX10913" fmla="*/ 2787879 w 6331249"/>
              <a:gd name="connsiteY10913" fmla="*/ 1508583 h 6286576"/>
              <a:gd name="connsiteX10914" fmla="*/ 2789739 w 6331249"/>
              <a:gd name="connsiteY10914" fmla="*/ 1508583 h 6286576"/>
              <a:gd name="connsiteX10915" fmla="*/ 2791134 w 6331249"/>
              <a:gd name="connsiteY10915" fmla="*/ 1508583 h 6286576"/>
              <a:gd name="connsiteX10916" fmla="*/ 2792528 w 6331249"/>
              <a:gd name="connsiteY10916" fmla="*/ 1508583 h 6286576"/>
              <a:gd name="connsiteX10917" fmla="*/ 2792528 w 6331249"/>
              <a:gd name="connsiteY10917" fmla="*/ 1508583 h 6286576"/>
              <a:gd name="connsiteX10918" fmla="*/ 2792528 w 6331249"/>
              <a:gd name="connsiteY10918" fmla="*/ 1508583 h 6286576"/>
              <a:gd name="connsiteX10919" fmla="*/ 2792528 w 6331249"/>
              <a:gd name="connsiteY10919" fmla="*/ 1508583 h 6286576"/>
              <a:gd name="connsiteX10920" fmla="*/ 2792528 w 6331249"/>
              <a:gd name="connsiteY10920" fmla="*/ 1508583 h 6286576"/>
              <a:gd name="connsiteX10921" fmla="*/ 2792528 w 6331249"/>
              <a:gd name="connsiteY10921" fmla="*/ 1508583 h 6286576"/>
              <a:gd name="connsiteX10922" fmla="*/ 2792528 w 6331249"/>
              <a:gd name="connsiteY10922" fmla="*/ 1508583 h 6286576"/>
              <a:gd name="connsiteX10923" fmla="*/ 2792528 w 6331249"/>
              <a:gd name="connsiteY10923" fmla="*/ 1508583 h 6286576"/>
              <a:gd name="connsiteX10924" fmla="*/ 2792528 w 6331249"/>
              <a:gd name="connsiteY10924" fmla="*/ 1508583 h 6286576"/>
              <a:gd name="connsiteX10925" fmla="*/ 2792528 w 6331249"/>
              <a:gd name="connsiteY10925" fmla="*/ 1508583 h 6286576"/>
              <a:gd name="connsiteX10926" fmla="*/ 2792528 w 6331249"/>
              <a:gd name="connsiteY10926" fmla="*/ 1508583 h 6286576"/>
              <a:gd name="connsiteX10927" fmla="*/ 2792528 w 6331249"/>
              <a:gd name="connsiteY10927" fmla="*/ 1508583 h 6286576"/>
              <a:gd name="connsiteX10928" fmla="*/ 2792528 w 6331249"/>
              <a:gd name="connsiteY10928" fmla="*/ 1508583 h 6286576"/>
              <a:gd name="connsiteX10929" fmla="*/ 2792528 w 6331249"/>
              <a:gd name="connsiteY10929" fmla="*/ 1508583 h 6286576"/>
              <a:gd name="connsiteX10930" fmla="*/ 2792528 w 6331249"/>
              <a:gd name="connsiteY10930" fmla="*/ 1508583 h 6286576"/>
              <a:gd name="connsiteX10931" fmla="*/ 2792528 w 6331249"/>
              <a:gd name="connsiteY10931" fmla="*/ 1508583 h 6286576"/>
              <a:gd name="connsiteX10932" fmla="*/ 2791134 w 6331249"/>
              <a:gd name="connsiteY10932" fmla="*/ 1508583 h 6286576"/>
              <a:gd name="connsiteX10933" fmla="*/ 2789739 w 6331249"/>
              <a:gd name="connsiteY10933" fmla="*/ 1508583 h 6286576"/>
              <a:gd name="connsiteX10934" fmla="*/ 2787879 w 6331249"/>
              <a:gd name="connsiteY10934" fmla="*/ 1508583 h 6286576"/>
              <a:gd name="connsiteX10935" fmla="*/ 2745804 w 6331249"/>
              <a:gd name="connsiteY10935" fmla="*/ 1528344 h 6286576"/>
              <a:gd name="connsiteX10936" fmla="*/ 2743945 w 6331249"/>
              <a:gd name="connsiteY10936" fmla="*/ 1528344 h 6286576"/>
              <a:gd name="connsiteX10937" fmla="*/ 2742085 w 6331249"/>
              <a:gd name="connsiteY10937" fmla="*/ 1528344 h 6286576"/>
              <a:gd name="connsiteX10938" fmla="*/ 2740225 w 6331249"/>
              <a:gd name="connsiteY10938" fmla="*/ 1528344 h 6286576"/>
              <a:gd name="connsiteX10939" fmla="*/ 2738133 w 6331249"/>
              <a:gd name="connsiteY10939" fmla="*/ 1528344 h 6286576"/>
              <a:gd name="connsiteX10940" fmla="*/ 2736041 w 6331249"/>
              <a:gd name="connsiteY10940" fmla="*/ 1528344 h 6286576"/>
              <a:gd name="connsiteX10941" fmla="*/ 2733716 w 6331249"/>
              <a:gd name="connsiteY10941" fmla="*/ 1528344 h 6286576"/>
              <a:gd name="connsiteX10942" fmla="*/ 2731392 w 6331249"/>
              <a:gd name="connsiteY10942" fmla="*/ 1528344 h 6286576"/>
              <a:gd name="connsiteX10943" fmla="*/ 2729067 w 6331249"/>
              <a:gd name="connsiteY10943" fmla="*/ 1528344 h 6286576"/>
              <a:gd name="connsiteX10944" fmla="*/ 2726743 w 6331249"/>
              <a:gd name="connsiteY10944" fmla="*/ 1528344 h 6286576"/>
              <a:gd name="connsiteX10945" fmla="*/ 2724185 w 6331249"/>
              <a:gd name="connsiteY10945" fmla="*/ 1528344 h 6286576"/>
              <a:gd name="connsiteX10946" fmla="*/ 2693733 w 6331249"/>
              <a:gd name="connsiteY10946" fmla="*/ 1528344 h 6286576"/>
              <a:gd name="connsiteX10947" fmla="*/ 2691176 w 6331249"/>
              <a:gd name="connsiteY10947" fmla="*/ 1528344 h 6286576"/>
              <a:gd name="connsiteX10948" fmla="*/ 2688852 w 6331249"/>
              <a:gd name="connsiteY10948" fmla="*/ 1528344 h 6286576"/>
              <a:gd name="connsiteX10949" fmla="*/ 2686527 w 6331249"/>
              <a:gd name="connsiteY10949" fmla="*/ 1528344 h 6286576"/>
              <a:gd name="connsiteX10950" fmla="*/ 2684202 w 6331249"/>
              <a:gd name="connsiteY10950" fmla="*/ 1528344 h 6286576"/>
              <a:gd name="connsiteX10951" fmla="*/ 2681878 w 6331249"/>
              <a:gd name="connsiteY10951" fmla="*/ 1528344 h 6286576"/>
              <a:gd name="connsiteX10952" fmla="*/ 2679786 w 6331249"/>
              <a:gd name="connsiteY10952" fmla="*/ 1528344 h 6286576"/>
              <a:gd name="connsiteX10953" fmla="*/ 2677694 w 6331249"/>
              <a:gd name="connsiteY10953" fmla="*/ 1528344 h 6286576"/>
              <a:gd name="connsiteX10954" fmla="*/ 2675834 w 6331249"/>
              <a:gd name="connsiteY10954" fmla="*/ 1528344 h 6286576"/>
              <a:gd name="connsiteX10955" fmla="*/ 2673974 w 6331249"/>
              <a:gd name="connsiteY10955" fmla="*/ 1528344 h 6286576"/>
              <a:gd name="connsiteX10956" fmla="*/ 2672115 w 6331249"/>
              <a:gd name="connsiteY10956" fmla="*/ 1528344 h 6286576"/>
              <a:gd name="connsiteX10957" fmla="*/ 2630040 w 6331249"/>
              <a:gd name="connsiteY10957" fmla="*/ 1508583 h 6286576"/>
              <a:gd name="connsiteX10958" fmla="*/ 2628180 w 6331249"/>
              <a:gd name="connsiteY10958" fmla="*/ 1508583 h 6286576"/>
              <a:gd name="connsiteX10959" fmla="*/ 2626785 w 6331249"/>
              <a:gd name="connsiteY10959" fmla="*/ 1508583 h 6286576"/>
              <a:gd name="connsiteX10960" fmla="*/ 2625390 w 6331249"/>
              <a:gd name="connsiteY10960" fmla="*/ 1508583 h 6286576"/>
              <a:gd name="connsiteX10961" fmla="*/ 2625390 w 6331249"/>
              <a:gd name="connsiteY10961" fmla="*/ 1508583 h 6286576"/>
              <a:gd name="connsiteX10962" fmla="*/ 2625390 w 6331249"/>
              <a:gd name="connsiteY10962" fmla="*/ 1508583 h 6286576"/>
              <a:gd name="connsiteX10963" fmla="*/ 2625390 w 6331249"/>
              <a:gd name="connsiteY10963" fmla="*/ 1508583 h 6286576"/>
              <a:gd name="connsiteX10964" fmla="*/ 2625390 w 6331249"/>
              <a:gd name="connsiteY10964" fmla="*/ 1508583 h 6286576"/>
              <a:gd name="connsiteX10965" fmla="*/ 2625390 w 6331249"/>
              <a:gd name="connsiteY10965" fmla="*/ 1508583 h 6286576"/>
              <a:gd name="connsiteX10966" fmla="*/ 2625390 w 6331249"/>
              <a:gd name="connsiteY10966" fmla="*/ 1508583 h 6286576"/>
              <a:gd name="connsiteX10967" fmla="*/ 2625390 w 6331249"/>
              <a:gd name="connsiteY10967" fmla="*/ 1508583 h 6286576"/>
              <a:gd name="connsiteX10968" fmla="*/ 2625390 w 6331249"/>
              <a:gd name="connsiteY10968" fmla="*/ 1508583 h 6286576"/>
              <a:gd name="connsiteX10969" fmla="*/ 2625390 w 6331249"/>
              <a:gd name="connsiteY10969" fmla="*/ 1508583 h 6286576"/>
              <a:gd name="connsiteX10970" fmla="*/ 2625390 w 6331249"/>
              <a:gd name="connsiteY10970" fmla="*/ 1508583 h 6286576"/>
              <a:gd name="connsiteX10971" fmla="*/ 2625390 w 6331249"/>
              <a:gd name="connsiteY10971" fmla="*/ 1508583 h 6286576"/>
              <a:gd name="connsiteX10972" fmla="*/ 2625390 w 6331249"/>
              <a:gd name="connsiteY10972" fmla="*/ 1508583 h 6286576"/>
              <a:gd name="connsiteX10973" fmla="*/ 2625390 w 6331249"/>
              <a:gd name="connsiteY10973" fmla="*/ 1508583 h 6286576"/>
              <a:gd name="connsiteX10974" fmla="*/ 2625390 w 6331249"/>
              <a:gd name="connsiteY10974" fmla="*/ 1508583 h 6286576"/>
              <a:gd name="connsiteX10975" fmla="*/ 2625390 w 6331249"/>
              <a:gd name="connsiteY10975" fmla="*/ 1508583 h 6286576"/>
              <a:gd name="connsiteX10976" fmla="*/ 2626785 w 6331249"/>
              <a:gd name="connsiteY10976" fmla="*/ 1508583 h 6286576"/>
              <a:gd name="connsiteX10977" fmla="*/ 2628180 w 6331249"/>
              <a:gd name="connsiteY10977" fmla="*/ 1508583 h 6286576"/>
              <a:gd name="connsiteX10978" fmla="*/ 2630040 w 6331249"/>
              <a:gd name="connsiteY10978" fmla="*/ 1508583 h 6286576"/>
              <a:gd name="connsiteX10979" fmla="*/ 2672115 w 6331249"/>
              <a:gd name="connsiteY10979" fmla="*/ 1488822 h 6286576"/>
              <a:gd name="connsiteX10980" fmla="*/ 2673974 w 6331249"/>
              <a:gd name="connsiteY10980" fmla="*/ 1488822 h 6286576"/>
              <a:gd name="connsiteX10981" fmla="*/ 2675834 w 6331249"/>
              <a:gd name="connsiteY10981" fmla="*/ 1488822 h 6286576"/>
              <a:gd name="connsiteX10982" fmla="*/ 2677694 w 6331249"/>
              <a:gd name="connsiteY10982" fmla="*/ 1488822 h 6286576"/>
              <a:gd name="connsiteX10983" fmla="*/ 2679786 w 6331249"/>
              <a:gd name="connsiteY10983" fmla="*/ 1488822 h 6286576"/>
              <a:gd name="connsiteX10984" fmla="*/ 2681878 w 6331249"/>
              <a:gd name="connsiteY10984" fmla="*/ 1488822 h 6286576"/>
              <a:gd name="connsiteX10985" fmla="*/ 2684202 w 6331249"/>
              <a:gd name="connsiteY10985" fmla="*/ 1488822 h 6286576"/>
              <a:gd name="connsiteX10986" fmla="*/ 2686527 w 6331249"/>
              <a:gd name="connsiteY10986" fmla="*/ 1488822 h 6286576"/>
              <a:gd name="connsiteX10987" fmla="*/ 2688852 w 6331249"/>
              <a:gd name="connsiteY10987" fmla="*/ 1488822 h 6286576"/>
              <a:gd name="connsiteX10988" fmla="*/ 2691176 w 6331249"/>
              <a:gd name="connsiteY10988" fmla="*/ 1488822 h 6286576"/>
              <a:gd name="connsiteX10989" fmla="*/ 2693733 w 6331249"/>
              <a:gd name="connsiteY10989" fmla="*/ 1488822 h 6286576"/>
              <a:gd name="connsiteX10990" fmla="*/ 2724418 w 6331249"/>
              <a:gd name="connsiteY10990" fmla="*/ 1488822 h 6286576"/>
              <a:gd name="connsiteX10991" fmla="*/ 2726975 w 6331249"/>
              <a:gd name="connsiteY10991" fmla="*/ 1488822 h 6286576"/>
              <a:gd name="connsiteX10992" fmla="*/ 2729300 w 6331249"/>
              <a:gd name="connsiteY10992" fmla="*/ 1488822 h 6286576"/>
              <a:gd name="connsiteX10993" fmla="*/ 2731624 w 6331249"/>
              <a:gd name="connsiteY10993" fmla="*/ 1488822 h 6286576"/>
              <a:gd name="connsiteX10994" fmla="*/ 2733949 w 6331249"/>
              <a:gd name="connsiteY10994" fmla="*/ 1488822 h 6286576"/>
              <a:gd name="connsiteX10995" fmla="*/ 2736273 w 6331249"/>
              <a:gd name="connsiteY10995" fmla="*/ 1488822 h 6286576"/>
              <a:gd name="connsiteX10996" fmla="*/ 2738365 w 6331249"/>
              <a:gd name="connsiteY10996" fmla="*/ 1488822 h 6286576"/>
              <a:gd name="connsiteX10997" fmla="*/ 2740457 w 6331249"/>
              <a:gd name="connsiteY10997" fmla="*/ 1488822 h 6286576"/>
              <a:gd name="connsiteX10998" fmla="*/ 2740457 w 6331249"/>
              <a:gd name="connsiteY10998" fmla="*/ 1488822 h 6286576"/>
              <a:gd name="connsiteX10999" fmla="*/ 2856455 w 6331249"/>
              <a:gd name="connsiteY10999" fmla="*/ 1493239 h 6286576"/>
              <a:gd name="connsiteX11000" fmla="*/ 2896670 w 6331249"/>
              <a:gd name="connsiteY11000" fmla="*/ 1469991 h 6286576"/>
              <a:gd name="connsiteX11001" fmla="*/ 2982447 w 6331249"/>
              <a:gd name="connsiteY11001" fmla="*/ 1461157 h 6286576"/>
              <a:gd name="connsiteX11002" fmla="*/ 3026615 w 6331249"/>
              <a:gd name="connsiteY11002" fmla="*/ 1476500 h 6286576"/>
              <a:gd name="connsiteX11003" fmla="*/ 3030799 w 6331249"/>
              <a:gd name="connsiteY11003" fmla="*/ 1516488 h 6286576"/>
              <a:gd name="connsiteX11004" fmla="*/ 2990583 w 6331249"/>
              <a:gd name="connsiteY11004" fmla="*/ 1539736 h 6286576"/>
              <a:gd name="connsiteX11005" fmla="*/ 2904806 w 6331249"/>
              <a:gd name="connsiteY11005" fmla="*/ 1548570 h 6286576"/>
              <a:gd name="connsiteX11006" fmla="*/ 2860639 w 6331249"/>
              <a:gd name="connsiteY11006" fmla="*/ 1533226 h 6286576"/>
              <a:gd name="connsiteX11007" fmla="*/ 2856455 w 6331249"/>
              <a:gd name="connsiteY11007" fmla="*/ 1493239 h 6286576"/>
              <a:gd name="connsiteX11008" fmla="*/ 2856455 w 6331249"/>
              <a:gd name="connsiteY11008" fmla="*/ 1493239 h 6286576"/>
              <a:gd name="connsiteX11009" fmla="*/ 2150477 w 6331249"/>
              <a:gd name="connsiteY11009" fmla="*/ 5914604 h 6286576"/>
              <a:gd name="connsiteX11010" fmla="*/ 2134205 w 6331249"/>
              <a:gd name="connsiteY11010" fmla="*/ 5847881 h 6286576"/>
              <a:gd name="connsiteX11011" fmla="*/ 2159078 w 6331249"/>
              <a:gd name="connsiteY11011" fmla="*/ 5723503 h 6286576"/>
              <a:gd name="connsiteX11012" fmla="*/ 2199758 w 6331249"/>
              <a:gd name="connsiteY11012" fmla="*/ 5668171 h 6286576"/>
              <a:gd name="connsiteX11013" fmla="*/ 2257641 w 6331249"/>
              <a:gd name="connsiteY11013" fmla="*/ 5679796 h 6286576"/>
              <a:gd name="connsiteX11014" fmla="*/ 2273913 w 6331249"/>
              <a:gd name="connsiteY11014" fmla="*/ 5746518 h 6286576"/>
              <a:gd name="connsiteX11015" fmla="*/ 2249040 w 6331249"/>
              <a:gd name="connsiteY11015" fmla="*/ 5870897 h 6286576"/>
              <a:gd name="connsiteX11016" fmla="*/ 2208359 w 6331249"/>
              <a:gd name="connsiteY11016" fmla="*/ 5926228 h 6286576"/>
              <a:gd name="connsiteX11017" fmla="*/ 2150477 w 6331249"/>
              <a:gd name="connsiteY11017" fmla="*/ 5914604 h 6286576"/>
              <a:gd name="connsiteX11018" fmla="*/ 2150477 w 6331249"/>
              <a:gd name="connsiteY11018" fmla="*/ 5914604 h 6286576"/>
              <a:gd name="connsiteX11019" fmla="*/ 2208824 w 6331249"/>
              <a:gd name="connsiteY11019" fmla="*/ 5557975 h 6286576"/>
              <a:gd name="connsiteX11020" fmla="*/ 2192552 w 6331249"/>
              <a:gd name="connsiteY11020" fmla="*/ 5491252 h 6286576"/>
              <a:gd name="connsiteX11021" fmla="*/ 2217425 w 6331249"/>
              <a:gd name="connsiteY11021" fmla="*/ 5366874 h 6286576"/>
              <a:gd name="connsiteX11022" fmla="*/ 2258106 w 6331249"/>
              <a:gd name="connsiteY11022" fmla="*/ 5311542 h 6286576"/>
              <a:gd name="connsiteX11023" fmla="*/ 2315988 w 6331249"/>
              <a:gd name="connsiteY11023" fmla="*/ 5323167 h 6286576"/>
              <a:gd name="connsiteX11024" fmla="*/ 2332260 w 6331249"/>
              <a:gd name="connsiteY11024" fmla="*/ 5389889 h 6286576"/>
              <a:gd name="connsiteX11025" fmla="*/ 2307387 w 6331249"/>
              <a:gd name="connsiteY11025" fmla="*/ 5514268 h 6286576"/>
              <a:gd name="connsiteX11026" fmla="*/ 2266706 w 6331249"/>
              <a:gd name="connsiteY11026" fmla="*/ 5569599 h 6286576"/>
              <a:gd name="connsiteX11027" fmla="*/ 2208824 w 6331249"/>
              <a:gd name="connsiteY11027" fmla="*/ 5557975 h 6286576"/>
              <a:gd name="connsiteX11028" fmla="*/ 2208824 w 6331249"/>
              <a:gd name="connsiteY11028" fmla="*/ 5557975 h 6286576"/>
              <a:gd name="connsiteX11029" fmla="*/ 2278562 w 6331249"/>
              <a:gd name="connsiteY11029" fmla="*/ 5195534 h 6286576"/>
              <a:gd name="connsiteX11030" fmla="*/ 2262290 w 6331249"/>
              <a:gd name="connsiteY11030" fmla="*/ 5128811 h 6286576"/>
              <a:gd name="connsiteX11031" fmla="*/ 2287163 w 6331249"/>
              <a:gd name="connsiteY11031" fmla="*/ 5004432 h 6286576"/>
              <a:gd name="connsiteX11032" fmla="*/ 2327843 w 6331249"/>
              <a:gd name="connsiteY11032" fmla="*/ 4949101 h 6286576"/>
              <a:gd name="connsiteX11033" fmla="*/ 2385725 w 6331249"/>
              <a:gd name="connsiteY11033" fmla="*/ 4960725 h 6286576"/>
              <a:gd name="connsiteX11034" fmla="*/ 2401997 w 6331249"/>
              <a:gd name="connsiteY11034" fmla="*/ 5027448 h 6286576"/>
              <a:gd name="connsiteX11035" fmla="*/ 2377125 w 6331249"/>
              <a:gd name="connsiteY11035" fmla="*/ 5151827 h 6286576"/>
              <a:gd name="connsiteX11036" fmla="*/ 2336444 w 6331249"/>
              <a:gd name="connsiteY11036" fmla="*/ 5207158 h 6286576"/>
              <a:gd name="connsiteX11037" fmla="*/ 2278562 w 6331249"/>
              <a:gd name="connsiteY11037" fmla="*/ 5195534 h 6286576"/>
              <a:gd name="connsiteX11038" fmla="*/ 2278562 w 6331249"/>
              <a:gd name="connsiteY11038" fmla="*/ 5195534 h 6286576"/>
              <a:gd name="connsiteX11039" fmla="*/ 2319475 w 6331249"/>
              <a:gd name="connsiteY11039" fmla="*/ 4850528 h 6286576"/>
              <a:gd name="connsiteX11040" fmla="*/ 2303202 w 6331249"/>
              <a:gd name="connsiteY11040" fmla="*/ 4783806 h 6286576"/>
              <a:gd name="connsiteX11041" fmla="*/ 2328076 w 6331249"/>
              <a:gd name="connsiteY11041" fmla="*/ 4659660 h 6286576"/>
              <a:gd name="connsiteX11042" fmla="*/ 2368756 w 6331249"/>
              <a:gd name="connsiteY11042" fmla="*/ 4604329 h 6286576"/>
              <a:gd name="connsiteX11043" fmla="*/ 2426638 w 6331249"/>
              <a:gd name="connsiteY11043" fmla="*/ 4615953 h 6286576"/>
              <a:gd name="connsiteX11044" fmla="*/ 2442910 w 6331249"/>
              <a:gd name="connsiteY11044" fmla="*/ 4682675 h 6286576"/>
              <a:gd name="connsiteX11045" fmla="*/ 2418037 w 6331249"/>
              <a:gd name="connsiteY11045" fmla="*/ 4807054 h 6286576"/>
              <a:gd name="connsiteX11046" fmla="*/ 2377357 w 6331249"/>
              <a:gd name="connsiteY11046" fmla="*/ 4862385 h 6286576"/>
              <a:gd name="connsiteX11047" fmla="*/ 2319475 w 6331249"/>
              <a:gd name="connsiteY11047" fmla="*/ 4850761 h 6286576"/>
              <a:gd name="connsiteX11048" fmla="*/ 2319475 w 6331249"/>
              <a:gd name="connsiteY11048" fmla="*/ 4850761 h 6286576"/>
              <a:gd name="connsiteX11049" fmla="*/ 2377822 w 6331249"/>
              <a:gd name="connsiteY11049" fmla="*/ 4499711 h 6286576"/>
              <a:gd name="connsiteX11050" fmla="*/ 2361550 w 6331249"/>
              <a:gd name="connsiteY11050" fmla="*/ 4432989 h 6286576"/>
              <a:gd name="connsiteX11051" fmla="*/ 2386423 w 6331249"/>
              <a:gd name="connsiteY11051" fmla="*/ 4308610 h 6286576"/>
              <a:gd name="connsiteX11052" fmla="*/ 2427103 w 6331249"/>
              <a:gd name="connsiteY11052" fmla="*/ 4253279 h 6286576"/>
              <a:gd name="connsiteX11053" fmla="*/ 2484985 w 6331249"/>
              <a:gd name="connsiteY11053" fmla="*/ 4264903 h 6286576"/>
              <a:gd name="connsiteX11054" fmla="*/ 2501257 w 6331249"/>
              <a:gd name="connsiteY11054" fmla="*/ 4331626 h 6286576"/>
              <a:gd name="connsiteX11055" fmla="*/ 2476384 w 6331249"/>
              <a:gd name="connsiteY11055" fmla="*/ 4456004 h 6286576"/>
              <a:gd name="connsiteX11056" fmla="*/ 2435704 w 6331249"/>
              <a:gd name="connsiteY11056" fmla="*/ 4511336 h 6286576"/>
              <a:gd name="connsiteX11057" fmla="*/ 2377822 w 6331249"/>
              <a:gd name="connsiteY11057" fmla="*/ 4499711 h 6286576"/>
              <a:gd name="connsiteX11058" fmla="*/ 2377822 w 6331249"/>
              <a:gd name="connsiteY11058" fmla="*/ 4499711 h 6286576"/>
              <a:gd name="connsiteX11059" fmla="*/ 764325 w 6331249"/>
              <a:gd name="connsiteY11059" fmla="*/ 2418057 h 6286576"/>
              <a:gd name="connsiteX11060" fmla="*/ 787571 w 6331249"/>
              <a:gd name="connsiteY11060" fmla="*/ 2365284 h 6286576"/>
              <a:gd name="connsiteX11061" fmla="*/ 867304 w 6331249"/>
              <a:gd name="connsiteY11061" fmla="*/ 2295539 h 6286576"/>
              <a:gd name="connsiteX11062" fmla="*/ 922629 w 6331249"/>
              <a:gd name="connsiteY11062" fmla="*/ 2279265 h 6286576"/>
              <a:gd name="connsiteX11063" fmla="*/ 955406 w 6331249"/>
              <a:gd name="connsiteY11063" fmla="*/ 2316462 h 6286576"/>
              <a:gd name="connsiteX11064" fmla="*/ 932160 w 6331249"/>
              <a:gd name="connsiteY11064" fmla="*/ 2369236 h 6286576"/>
              <a:gd name="connsiteX11065" fmla="*/ 852427 w 6331249"/>
              <a:gd name="connsiteY11065" fmla="*/ 2438981 h 6286576"/>
              <a:gd name="connsiteX11066" fmla="*/ 797101 w 6331249"/>
              <a:gd name="connsiteY11066" fmla="*/ 2455254 h 6286576"/>
              <a:gd name="connsiteX11067" fmla="*/ 764325 w 6331249"/>
              <a:gd name="connsiteY11067" fmla="*/ 2418057 h 6286576"/>
              <a:gd name="connsiteX11068" fmla="*/ 764325 w 6331249"/>
              <a:gd name="connsiteY11068" fmla="*/ 2418057 h 6286576"/>
              <a:gd name="connsiteX11069" fmla="*/ 1875013 w 6331249"/>
              <a:gd name="connsiteY11069" fmla="*/ 3473531 h 6286576"/>
              <a:gd name="connsiteX11070" fmla="*/ 1892680 w 6331249"/>
              <a:gd name="connsiteY11070" fmla="*/ 3418665 h 6286576"/>
              <a:gd name="connsiteX11071" fmla="*/ 1964975 w 6331249"/>
              <a:gd name="connsiteY11071" fmla="*/ 3340783 h 6286576"/>
              <a:gd name="connsiteX11072" fmla="*/ 2018208 w 6331249"/>
              <a:gd name="connsiteY11072" fmla="*/ 3319162 h 6286576"/>
              <a:gd name="connsiteX11073" fmla="*/ 2054471 w 6331249"/>
              <a:gd name="connsiteY11073" fmla="*/ 3352872 h 6286576"/>
              <a:gd name="connsiteX11074" fmla="*/ 2036805 w 6331249"/>
              <a:gd name="connsiteY11074" fmla="*/ 3407738 h 6286576"/>
              <a:gd name="connsiteX11075" fmla="*/ 1964510 w 6331249"/>
              <a:gd name="connsiteY11075" fmla="*/ 3485620 h 6286576"/>
              <a:gd name="connsiteX11076" fmla="*/ 1911277 w 6331249"/>
              <a:gd name="connsiteY11076" fmla="*/ 3507241 h 6286576"/>
              <a:gd name="connsiteX11077" fmla="*/ 1875013 w 6331249"/>
              <a:gd name="connsiteY11077" fmla="*/ 3473531 h 6286576"/>
              <a:gd name="connsiteX11078" fmla="*/ 1875013 w 6331249"/>
              <a:gd name="connsiteY11078" fmla="*/ 3473531 h 6286576"/>
              <a:gd name="connsiteX11079" fmla="*/ 1682072 w 6331249"/>
              <a:gd name="connsiteY11079" fmla="*/ 3717870 h 6286576"/>
              <a:gd name="connsiteX11080" fmla="*/ 1699739 w 6331249"/>
              <a:gd name="connsiteY11080" fmla="*/ 3663004 h 6286576"/>
              <a:gd name="connsiteX11081" fmla="*/ 1772034 w 6331249"/>
              <a:gd name="connsiteY11081" fmla="*/ 3585123 h 6286576"/>
              <a:gd name="connsiteX11082" fmla="*/ 1825267 w 6331249"/>
              <a:gd name="connsiteY11082" fmla="*/ 3563502 h 6286576"/>
              <a:gd name="connsiteX11083" fmla="*/ 1861531 w 6331249"/>
              <a:gd name="connsiteY11083" fmla="*/ 3597212 h 6286576"/>
              <a:gd name="connsiteX11084" fmla="*/ 1843864 w 6331249"/>
              <a:gd name="connsiteY11084" fmla="*/ 3652078 h 6286576"/>
              <a:gd name="connsiteX11085" fmla="*/ 1771569 w 6331249"/>
              <a:gd name="connsiteY11085" fmla="*/ 3729960 h 6286576"/>
              <a:gd name="connsiteX11086" fmla="*/ 1717406 w 6331249"/>
              <a:gd name="connsiteY11086" fmla="*/ 3752510 h 6286576"/>
              <a:gd name="connsiteX11087" fmla="*/ 1681143 w 6331249"/>
              <a:gd name="connsiteY11087" fmla="*/ 3718800 h 6286576"/>
              <a:gd name="connsiteX11088" fmla="*/ 1681143 w 6331249"/>
              <a:gd name="connsiteY11088" fmla="*/ 3718800 h 6286576"/>
              <a:gd name="connsiteX11089" fmla="*/ 1502149 w 6331249"/>
              <a:gd name="connsiteY11089" fmla="*/ 3950353 h 6286576"/>
              <a:gd name="connsiteX11090" fmla="*/ 1519816 w 6331249"/>
              <a:gd name="connsiteY11090" fmla="*/ 3895487 h 6286576"/>
              <a:gd name="connsiteX11091" fmla="*/ 1592111 w 6331249"/>
              <a:gd name="connsiteY11091" fmla="*/ 3817606 h 6286576"/>
              <a:gd name="connsiteX11092" fmla="*/ 1645344 w 6331249"/>
              <a:gd name="connsiteY11092" fmla="*/ 3795985 h 6286576"/>
              <a:gd name="connsiteX11093" fmla="*/ 1681607 w 6331249"/>
              <a:gd name="connsiteY11093" fmla="*/ 3829695 h 6286576"/>
              <a:gd name="connsiteX11094" fmla="*/ 1663941 w 6331249"/>
              <a:gd name="connsiteY11094" fmla="*/ 3884561 h 6286576"/>
              <a:gd name="connsiteX11095" fmla="*/ 1591646 w 6331249"/>
              <a:gd name="connsiteY11095" fmla="*/ 3961745 h 6286576"/>
              <a:gd name="connsiteX11096" fmla="*/ 1538413 w 6331249"/>
              <a:gd name="connsiteY11096" fmla="*/ 3983366 h 6286576"/>
              <a:gd name="connsiteX11097" fmla="*/ 1502149 w 6331249"/>
              <a:gd name="connsiteY11097" fmla="*/ 3949656 h 6286576"/>
              <a:gd name="connsiteX11098" fmla="*/ 1502149 w 6331249"/>
              <a:gd name="connsiteY11098" fmla="*/ 3949656 h 6286576"/>
              <a:gd name="connsiteX11099" fmla="*/ 1305024 w 6331249"/>
              <a:gd name="connsiteY11099" fmla="*/ 4182837 h 6286576"/>
              <a:gd name="connsiteX11100" fmla="*/ 1322226 w 6331249"/>
              <a:gd name="connsiteY11100" fmla="*/ 4126343 h 6286576"/>
              <a:gd name="connsiteX11101" fmla="*/ 1394521 w 6331249"/>
              <a:gd name="connsiteY11101" fmla="*/ 4048461 h 6286576"/>
              <a:gd name="connsiteX11102" fmla="*/ 1447754 w 6331249"/>
              <a:gd name="connsiteY11102" fmla="*/ 4026841 h 6286576"/>
              <a:gd name="connsiteX11103" fmla="*/ 1484017 w 6331249"/>
              <a:gd name="connsiteY11103" fmla="*/ 4060551 h 6286576"/>
              <a:gd name="connsiteX11104" fmla="*/ 1466350 w 6331249"/>
              <a:gd name="connsiteY11104" fmla="*/ 4115417 h 6286576"/>
              <a:gd name="connsiteX11105" fmla="*/ 1394056 w 6331249"/>
              <a:gd name="connsiteY11105" fmla="*/ 4193299 h 6286576"/>
              <a:gd name="connsiteX11106" fmla="*/ 1340823 w 6331249"/>
              <a:gd name="connsiteY11106" fmla="*/ 4214920 h 6286576"/>
              <a:gd name="connsiteX11107" fmla="*/ 1304559 w 6331249"/>
              <a:gd name="connsiteY11107" fmla="*/ 4181209 h 6286576"/>
              <a:gd name="connsiteX11108" fmla="*/ 1304559 w 6331249"/>
              <a:gd name="connsiteY11108" fmla="*/ 4181209 h 6286576"/>
              <a:gd name="connsiteX11109" fmla="*/ 1060710 w 6331249"/>
              <a:gd name="connsiteY11109" fmla="*/ 4316980 h 6286576"/>
              <a:gd name="connsiteX11110" fmla="*/ 1097903 w 6331249"/>
              <a:gd name="connsiteY11110" fmla="*/ 4273040 h 6286576"/>
              <a:gd name="connsiteX11111" fmla="*/ 1194374 w 6331249"/>
              <a:gd name="connsiteY11111" fmla="*/ 4228869 h 6286576"/>
              <a:gd name="connsiteX11112" fmla="*/ 1252024 w 6331249"/>
              <a:gd name="connsiteY11112" fmla="*/ 4228869 h 6286576"/>
              <a:gd name="connsiteX11113" fmla="*/ 1272712 w 6331249"/>
              <a:gd name="connsiteY11113" fmla="*/ 4273970 h 6286576"/>
              <a:gd name="connsiteX11114" fmla="*/ 1235519 w 6331249"/>
              <a:gd name="connsiteY11114" fmla="*/ 4317910 h 6286576"/>
              <a:gd name="connsiteX11115" fmla="*/ 1139049 w 6331249"/>
              <a:gd name="connsiteY11115" fmla="*/ 4362081 h 6286576"/>
              <a:gd name="connsiteX11116" fmla="*/ 1081399 w 6331249"/>
              <a:gd name="connsiteY11116" fmla="*/ 4362081 h 6286576"/>
              <a:gd name="connsiteX11117" fmla="*/ 1060710 w 6331249"/>
              <a:gd name="connsiteY11117" fmla="*/ 4316980 h 6286576"/>
              <a:gd name="connsiteX11118" fmla="*/ 1060710 w 6331249"/>
              <a:gd name="connsiteY11118" fmla="*/ 4316980 h 6286576"/>
              <a:gd name="connsiteX11119" fmla="*/ 1487969 w 6331249"/>
              <a:gd name="connsiteY11119" fmla="*/ 3217799 h 6286576"/>
              <a:gd name="connsiteX11120" fmla="*/ 1503079 w 6331249"/>
              <a:gd name="connsiteY11120" fmla="*/ 3162236 h 6286576"/>
              <a:gd name="connsiteX11121" fmla="*/ 1572817 w 6331249"/>
              <a:gd name="connsiteY11121" fmla="*/ 3081332 h 6286576"/>
              <a:gd name="connsiteX11122" fmla="*/ 1625120 w 6331249"/>
              <a:gd name="connsiteY11122" fmla="*/ 3058083 h 6286576"/>
              <a:gd name="connsiteX11123" fmla="*/ 1662778 w 6331249"/>
              <a:gd name="connsiteY11123" fmla="*/ 3090166 h 6286576"/>
              <a:gd name="connsiteX11124" fmla="*/ 1647668 w 6331249"/>
              <a:gd name="connsiteY11124" fmla="*/ 3144800 h 6286576"/>
              <a:gd name="connsiteX11125" fmla="*/ 1577931 w 6331249"/>
              <a:gd name="connsiteY11125" fmla="*/ 3225704 h 6286576"/>
              <a:gd name="connsiteX11126" fmla="*/ 1525628 w 6331249"/>
              <a:gd name="connsiteY11126" fmla="*/ 3248952 h 6286576"/>
              <a:gd name="connsiteX11127" fmla="*/ 1487969 w 6331249"/>
              <a:gd name="connsiteY11127" fmla="*/ 3216869 h 6286576"/>
              <a:gd name="connsiteX11128" fmla="*/ 1487969 w 6331249"/>
              <a:gd name="connsiteY11128" fmla="*/ 3216869 h 6286576"/>
              <a:gd name="connsiteX11129" fmla="*/ 1290844 w 6331249"/>
              <a:gd name="connsiteY11129" fmla="*/ 3450282 h 6286576"/>
              <a:gd name="connsiteX11130" fmla="*/ 1305954 w 6331249"/>
              <a:gd name="connsiteY11130" fmla="*/ 3394719 h 6286576"/>
              <a:gd name="connsiteX11131" fmla="*/ 1375692 w 6331249"/>
              <a:gd name="connsiteY11131" fmla="*/ 3313815 h 6286576"/>
              <a:gd name="connsiteX11132" fmla="*/ 1427995 w 6331249"/>
              <a:gd name="connsiteY11132" fmla="*/ 3290567 h 6286576"/>
              <a:gd name="connsiteX11133" fmla="*/ 1465653 w 6331249"/>
              <a:gd name="connsiteY11133" fmla="*/ 3322649 h 6286576"/>
              <a:gd name="connsiteX11134" fmla="*/ 1450543 w 6331249"/>
              <a:gd name="connsiteY11134" fmla="*/ 3378212 h 6286576"/>
              <a:gd name="connsiteX11135" fmla="*/ 1380806 w 6331249"/>
              <a:gd name="connsiteY11135" fmla="*/ 3459117 h 6286576"/>
              <a:gd name="connsiteX11136" fmla="*/ 1328502 w 6331249"/>
              <a:gd name="connsiteY11136" fmla="*/ 3482365 h 6286576"/>
              <a:gd name="connsiteX11137" fmla="*/ 1290844 w 6331249"/>
              <a:gd name="connsiteY11137" fmla="*/ 3450282 h 6286576"/>
              <a:gd name="connsiteX11138" fmla="*/ 1290844 w 6331249"/>
              <a:gd name="connsiteY11138" fmla="*/ 3450282 h 6286576"/>
              <a:gd name="connsiteX11139" fmla="*/ 1093719 w 6331249"/>
              <a:gd name="connsiteY11139" fmla="*/ 3690438 h 6286576"/>
              <a:gd name="connsiteX11140" fmla="*/ 1108829 w 6331249"/>
              <a:gd name="connsiteY11140" fmla="*/ 3634874 h 6286576"/>
              <a:gd name="connsiteX11141" fmla="*/ 1178566 w 6331249"/>
              <a:gd name="connsiteY11141" fmla="*/ 3553970 h 6286576"/>
              <a:gd name="connsiteX11142" fmla="*/ 1230870 w 6331249"/>
              <a:gd name="connsiteY11142" fmla="*/ 3530722 h 6286576"/>
              <a:gd name="connsiteX11143" fmla="*/ 1268528 w 6331249"/>
              <a:gd name="connsiteY11143" fmla="*/ 3562804 h 6286576"/>
              <a:gd name="connsiteX11144" fmla="*/ 1252488 w 6331249"/>
              <a:gd name="connsiteY11144" fmla="*/ 3616275 h 6286576"/>
              <a:gd name="connsiteX11145" fmla="*/ 1182751 w 6331249"/>
              <a:gd name="connsiteY11145" fmla="*/ 3697179 h 6286576"/>
              <a:gd name="connsiteX11146" fmla="*/ 1130447 w 6331249"/>
              <a:gd name="connsiteY11146" fmla="*/ 3720428 h 6286576"/>
              <a:gd name="connsiteX11147" fmla="*/ 1092789 w 6331249"/>
              <a:gd name="connsiteY11147" fmla="*/ 3688345 h 6286576"/>
              <a:gd name="connsiteX11148" fmla="*/ 1092789 w 6331249"/>
              <a:gd name="connsiteY11148" fmla="*/ 3688345 h 6286576"/>
              <a:gd name="connsiteX11149" fmla="*/ 895897 w 6331249"/>
              <a:gd name="connsiteY11149" fmla="*/ 3901765 h 6286576"/>
              <a:gd name="connsiteX11150" fmla="*/ 917980 w 6331249"/>
              <a:gd name="connsiteY11150" fmla="*/ 3848526 h 6286576"/>
              <a:gd name="connsiteX11151" fmla="*/ 996784 w 6331249"/>
              <a:gd name="connsiteY11151" fmla="*/ 3775759 h 6286576"/>
              <a:gd name="connsiteX11152" fmla="*/ 1051644 w 6331249"/>
              <a:gd name="connsiteY11152" fmla="*/ 3758555 h 6286576"/>
              <a:gd name="connsiteX11153" fmla="*/ 1085118 w 6331249"/>
              <a:gd name="connsiteY11153" fmla="*/ 3795055 h 6286576"/>
              <a:gd name="connsiteX11154" fmla="*/ 1063034 w 6331249"/>
              <a:gd name="connsiteY11154" fmla="*/ 3848293 h 6286576"/>
              <a:gd name="connsiteX11155" fmla="*/ 984696 w 6331249"/>
              <a:gd name="connsiteY11155" fmla="*/ 3919898 h 6286576"/>
              <a:gd name="connsiteX11156" fmla="*/ 929836 w 6331249"/>
              <a:gd name="connsiteY11156" fmla="*/ 3937102 h 6286576"/>
              <a:gd name="connsiteX11157" fmla="*/ 896361 w 6331249"/>
              <a:gd name="connsiteY11157" fmla="*/ 3900602 h 6286576"/>
              <a:gd name="connsiteX11158" fmla="*/ 896361 w 6331249"/>
              <a:gd name="connsiteY11158" fmla="*/ 3900602 h 6286576"/>
              <a:gd name="connsiteX11159" fmla="*/ 661810 w 6331249"/>
              <a:gd name="connsiteY11159" fmla="*/ 4087751 h 6286576"/>
              <a:gd name="connsiteX11160" fmla="*/ 693192 w 6331249"/>
              <a:gd name="connsiteY11160" fmla="*/ 4039627 h 6286576"/>
              <a:gd name="connsiteX11161" fmla="*/ 783386 w 6331249"/>
              <a:gd name="connsiteY11161" fmla="*/ 3983599 h 6286576"/>
              <a:gd name="connsiteX11162" fmla="*/ 840571 w 6331249"/>
              <a:gd name="connsiteY11162" fmla="*/ 3976624 h 6286576"/>
              <a:gd name="connsiteX11163" fmla="*/ 866607 w 6331249"/>
              <a:gd name="connsiteY11163" fmla="*/ 4018704 h 6286576"/>
              <a:gd name="connsiteX11164" fmla="*/ 835225 w 6331249"/>
              <a:gd name="connsiteY11164" fmla="*/ 4066828 h 6286576"/>
              <a:gd name="connsiteX11165" fmla="*/ 745031 w 6331249"/>
              <a:gd name="connsiteY11165" fmla="*/ 4122856 h 6286576"/>
              <a:gd name="connsiteX11166" fmla="*/ 687846 w 6331249"/>
              <a:gd name="connsiteY11166" fmla="*/ 4129830 h 6286576"/>
              <a:gd name="connsiteX11167" fmla="*/ 661810 w 6331249"/>
              <a:gd name="connsiteY11167" fmla="*/ 4087751 h 6286576"/>
              <a:gd name="connsiteX11168" fmla="*/ 661810 w 6331249"/>
              <a:gd name="connsiteY11168" fmla="*/ 4087751 h 6286576"/>
              <a:gd name="connsiteX11169" fmla="*/ 1096509 w 6331249"/>
              <a:gd name="connsiteY11169" fmla="*/ 2873724 h 6286576"/>
              <a:gd name="connsiteX11170" fmla="*/ 1119754 w 6331249"/>
              <a:gd name="connsiteY11170" fmla="*/ 2812116 h 6286576"/>
              <a:gd name="connsiteX11171" fmla="*/ 1205067 w 6331249"/>
              <a:gd name="connsiteY11171" fmla="*/ 2726562 h 6286576"/>
              <a:gd name="connsiteX11172" fmla="*/ 1266668 w 6331249"/>
              <a:gd name="connsiteY11172" fmla="*/ 2703314 h 6286576"/>
              <a:gd name="connsiteX11173" fmla="*/ 1306651 w 6331249"/>
              <a:gd name="connsiteY11173" fmla="*/ 2743069 h 6286576"/>
              <a:gd name="connsiteX11174" fmla="*/ 1283405 w 6331249"/>
              <a:gd name="connsiteY11174" fmla="*/ 2804677 h 6286576"/>
              <a:gd name="connsiteX11175" fmla="*/ 1198093 w 6331249"/>
              <a:gd name="connsiteY11175" fmla="*/ 2890231 h 6286576"/>
              <a:gd name="connsiteX11176" fmla="*/ 1136491 w 6331249"/>
              <a:gd name="connsiteY11176" fmla="*/ 2913479 h 6286576"/>
              <a:gd name="connsiteX11177" fmla="*/ 1096509 w 6331249"/>
              <a:gd name="connsiteY11177" fmla="*/ 2873724 h 6286576"/>
              <a:gd name="connsiteX11178" fmla="*/ 1096509 w 6331249"/>
              <a:gd name="connsiteY11178" fmla="*/ 2873724 h 6286576"/>
              <a:gd name="connsiteX11179" fmla="*/ 896826 w 6331249"/>
              <a:gd name="connsiteY11179" fmla="*/ 3099465 h 6286576"/>
              <a:gd name="connsiteX11180" fmla="*/ 912633 w 6331249"/>
              <a:gd name="connsiteY11180" fmla="*/ 3044134 h 6286576"/>
              <a:gd name="connsiteX11181" fmla="*/ 982371 w 6331249"/>
              <a:gd name="connsiteY11181" fmla="*/ 2964160 h 6286576"/>
              <a:gd name="connsiteX11182" fmla="*/ 1034907 w 6331249"/>
              <a:gd name="connsiteY11182" fmla="*/ 2940912 h 6286576"/>
              <a:gd name="connsiteX11183" fmla="*/ 1072333 w 6331249"/>
              <a:gd name="connsiteY11183" fmla="*/ 2973460 h 6286576"/>
              <a:gd name="connsiteX11184" fmla="*/ 1056526 w 6331249"/>
              <a:gd name="connsiteY11184" fmla="*/ 3028790 h 6286576"/>
              <a:gd name="connsiteX11185" fmla="*/ 986788 w 6331249"/>
              <a:gd name="connsiteY11185" fmla="*/ 3108765 h 6286576"/>
              <a:gd name="connsiteX11186" fmla="*/ 934252 w 6331249"/>
              <a:gd name="connsiteY11186" fmla="*/ 3132013 h 6286576"/>
              <a:gd name="connsiteX11187" fmla="*/ 896826 w 6331249"/>
              <a:gd name="connsiteY11187" fmla="*/ 3099465 h 6286576"/>
              <a:gd name="connsiteX11188" fmla="*/ 896826 w 6331249"/>
              <a:gd name="connsiteY11188" fmla="*/ 3099465 h 6286576"/>
              <a:gd name="connsiteX11189" fmla="*/ 699701 w 6331249"/>
              <a:gd name="connsiteY11189" fmla="*/ 3339621 h 6286576"/>
              <a:gd name="connsiteX11190" fmla="*/ 715508 w 6331249"/>
              <a:gd name="connsiteY11190" fmla="*/ 3284289 h 6286576"/>
              <a:gd name="connsiteX11191" fmla="*/ 785246 w 6331249"/>
              <a:gd name="connsiteY11191" fmla="*/ 3204315 h 6286576"/>
              <a:gd name="connsiteX11192" fmla="*/ 837782 w 6331249"/>
              <a:gd name="connsiteY11192" fmla="*/ 3181067 h 6286576"/>
              <a:gd name="connsiteX11193" fmla="*/ 875208 w 6331249"/>
              <a:gd name="connsiteY11193" fmla="*/ 3213615 h 6286576"/>
              <a:gd name="connsiteX11194" fmla="*/ 859400 w 6331249"/>
              <a:gd name="connsiteY11194" fmla="*/ 3268945 h 6286576"/>
              <a:gd name="connsiteX11195" fmla="*/ 789663 w 6331249"/>
              <a:gd name="connsiteY11195" fmla="*/ 3348920 h 6286576"/>
              <a:gd name="connsiteX11196" fmla="*/ 737127 w 6331249"/>
              <a:gd name="connsiteY11196" fmla="*/ 3372168 h 6286576"/>
              <a:gd name="connsiteX11197" fmla="*/ 699701 w 6331249"/>
              <a:gd name="connsiteY11197" fmla="*/ 3339621 h 6286576"/>
              <a:gd name="connsiteX11198" fmla="*/ 699701 w 6331249"/>
              <a:gd name="connsiteY11198" fmla="*/ 3339621 h 6286576"/>
              <a:gd name="connsiteX11199" fmla="*/ 515361 w 6331249"/>
              <a:gd name="connsiteY11199" fmla="*/ 3589772 h 6286576"/>
              <a:gd name="connsiteX11200" fmla="*/ 531866 w 6331249"/>
              <a:gd name="connsiteY11200" fmla="*/ 3534906 h 6286576"/>
              <a:gd name="connsiteX11201" fmla="*/ 601604 w 6331249"/>
              <a:gd name="connsiteY11201" fmla="*/ 3454932 h 6286576"/>
              <a:gd name="connsiteX11202" fmla="*/ 654139 w 6331249"/>
              <a:gd name="connsiteY11202" fmla="*/ 3431684 h 6286576"/>
              <a:gd name="connsiteX11203" fmla="*/ 691565 w 6331249"/>
              <a:gd name="connsiteY11203" fmla="*/ 3464232 h 6286576"/>
              <a:gd name="connsiteX11204" fmla="*/ 675061 w 6331249"/>
              <a:gd name="connsiteY11204" fmla="*/ 3520027 h 6286576"/>
              <a:gd name="connsiteX11205" fmla="*/ 605323 w 6331249"/>
              <a:gd name="connsiteY11205" fmla="*/ 3600002 h 6286576"/>
              <a:gd name="connsiteX11206" fmla="*/ 552787 w 6331249"/>
              <a:gd name="connsiteY11206" fmla="*/ 3623250 h 6286576"/>
              <a:gd name="connsiteX11207" fmla="*/ 515361 w 6331249"/>
              <a:gd name="connsiteY11207" fmla="*/ 3590702 h 6286576"/>
              <a:gd name="connsiteX11208" fmla="*/ 515361 w 6331249"/>
              <a:gd name="connsiteY11208" fmla="*/ 3590702 h 6286576"/>
              <a:gd name="connsiteX11209" fmla="*/ 297780 w 6331249"/>
              <a:gd name="connsiteY11209" fmla="*/ 3824580 h 6286576"/>
              <a:gd name="connsiteX11210" fmla="*/ 315679 w 6331249"/>
              <a:gd name="connsiteY11210" fmla="*/ 3769947 h 6286576"/>
              <a:gd name="connsiteX11211" fmla="*/ 388206 w 6331249"/>
              <a:gd name="connsiteY11211" fmla="*/ 3692530 h 6286576"/>
              <a:gd name="connsiteX11212" fmla="*/ 441672 w 6331249"/>
              <a:gd name="connsiteY11212" fmla="*/ 3671141 h 6286576"/>
              <a:gd name="connsiteX11213" fmla="*/ 477703 w 6331249"/>
              <a:gd name="connsiteY11213" fmla="*/ 3705084 h 6286576"/>
              <a:gd name="connsiteX11214" fmla="*/ 459804 w 6331249"/>
              <a:gd name="connsiteY11214" fmla="*/ 3759717 h 6286576"/>
              <a:gd name="connsiteX11215" fmla="*/ 387276 w 6331249"/>
              <a:gd name="connsiteY11215" fmla="*/ 3837134 h 6286576"/>
              <a:gd name="connsiteX11216" fmla="*/ 333811 w 6331249"/>
              <a:gd name="connsiteY11216" fmla="*/ 3858523 h 6286576"/>
              <a:gd name="connsiteX11217" fmla="*/ 297780 w 6331249"/>
              <a:gd name="connsiteY11217" fmla="*/ 3824580 h 6286576"/>
              <a:gd name="connsiteX11218" fmla="*/ 297780 w 6331249"/>
              <a:gd name="connsiteY11218" fmla="*/ 3824580 h 6286576"/>
              <a:gd name="connsiteX11219" fmla="*/ 86475 w 6331249"/>
              <a:gd name="connsiteY11219" fmla="*/ 3483527 h 6286576"/>
              <a:gd name="connsiteX11220" fmla="*/ 84615 w 6331249"/>
              <a:gd name="connsiteY11220" fmla="*/ 3427034 h 6286576"/>
              <a:gd name="connsiteX11221" fmla="*/ 126458 w 6331249"/>
              <a:gd name="connsiteY11221" fmla="*/ 3329391 h 6286576"/>
              <a:gd name="connsiteX11222" fmla="*/ 169462 w 6331249"/>
              <a:gd name="connsiteY11222" fmla="*/ 3291031 h 6286576"/>
              <a:gd name="connsiteX11223" fmla="*/ 215954 w 6331249"/>
              <a:gd name="connsiteY11223" fmla="*/ 3310560 h 6286576"/>
              <a:gd name="connsiteX11224" fmla="*/ 217814 w 6331249"/>
              <a:gd name="connsiteY11224" fmla="*/ 3367984 h 6286576"/>
              <a:gd name="connsiteX11225" fmla="*/ 175971 w 6331249"/>
              <a:gd name="connsiteY11225" fmla="*/ 3465626 h 6286576"/>
              <a:gd name="connsiteX11226" fmla="*/ 132966 w 6331249"/>
              <a:gd name="connsiteY11226" fmla="*/ 3503986 h 6286576"/>
              <a:gd name="connsiteX11227" fmla="*/ 86475 w 6331249"/>
              <a:gd name="connsiteY11227" fmla="*/ 3484457 h 6286576"/>
              <a:gd name="connsiteX11228" fmla="*/ 86475 w 6331249"/>
              <a:gd name="connsiteY11228" fmla="*/ 3484457 h 6286576"/>
              <a:gd name="connsiteX11229" fmla="*/ 206423 w 6331249"/>
              <a:gd name="connsiteY11229" fmla="*/ 3190134 h 6286576"/>
              <a:gd name="connsiteX11230" fmla="*/ 214095 w 6331249"/>
              <a:gd name="connsiteY11230" fmla="*/ 3133175 h 6286576"/>
              <a:gd name="connsiteX11231" fmla="*/ 271512 w 6331249"/>
              <a:gd name="connsiteY11231" fmla="*/ 3043902 h 6286576"/>
              <a:gd name="connsiteX11232" fmla="*/ 320328 w 6331249"/>
              <a:gd name="connsiteY11232" fmla="*/ 3013214 h 6286576"/>
              <a:gd name="connsiteX11233" fmla="*/ 361938 w 6331249"/>
              <a:gd name="connsiteY11233" fmla="*/ 3039950 h 6286576"/>
              <a:gd name="connsiteX11234" fmla="*/ 354267 w 6331249"/>
              <a:gd name="connsiteY11234" fmla="*/ 3096908 h 6286576"/>
              <a:gd name="connsiteX11235" fmla="*/ 296850 w 6331249"/>
              <a:gd name="connsiteY11235" fmla="*/ 3186182 h 6286576"/>
              <a:gd name="connsiteX11236" fmla="*/ 248731 w 6331249"/>
              <a:gd name="connsiteY11236" fmla="*/ 3217799 h 6286576"/>
              <a:gd name="connsiteX11237" fmla="*/ 207121 w 6331249"/>
              <a:gd name="connsiteY11237" fmla="*/ 3191064 h 6286576"/>
              <a:gd name="connsiteX11238" fmla="*/ 207121 w 6331249"/>
              <a:gd name="connsiteY11238" fmla="*/ 3191064 h 6286576"/>
              <a:gd name="connsiteX11239" fmla="*/ 378211 w 6331249"/>
              <a:gd name="connsiteY11239" fmla="*/ 2913014 h 6286576"/>
              <a:gd name="connsiteX11240" fmla="*/ 385882 w 6331249"/>
              <a:gd name="connsiteY11240" fmla="*/ 2856056 h 6286576"/>
              <a:gd name="connsiteX11241" fmla="*/ 443299 w 6331249"/>
              <a:gd name="connsiteY11241" fmla="*/ 2766782 h 6286576"/>
              <a:gd name="connsiteX11242" fmla="*/ 491883 w 6331249"/>
              <a:gd name="connsiteY11242" fmla="*/ 2736094 h 6286576"/>
              <a:gd name="connsiteX11243" fmla="*/ 533493 w 6331249"/>
              <a:gd name="connsiteY11243" fmla="*/ 2762830 h 6286576"/>
              <a:gd name="connsiteX11244" fmla="*/ 525822 w 6331249"/>
              <a:gd name="connsiteY11244" fmla="*/ 2819788 h 6286576"/>
              <a:gd name="connsiteX11245" fmla="*/ 468405 w 6331249"/>
              <a:gd name="connsiteY11245" fmla="*/ 2909062 h 6286576"/>
              <a:gd name="connsiteX11246" fmla="*/ 420518 w 6331249"/>
              <a:gd name="connsiteY11246" fmla="*/ 2938819 h 6286576"/>
              <a:gd name="connsiteX11247" fmla="*/ 378908 w 6331249"/>
              <a:gd name="connsiteY11247" fmla="*/ 2912084 h 6286576"/>
              <a:gd name="connsiteX11248" fmla="*/ 378908 w 6331249"/>
              <a:gd name="connsiteY11248" fmla="*/ 2912084 h 6286576"/>
              <a:gd name="connsiteX11249" fmla="*/ 555112 w 6331249"/>
              <a:gd name="connsiteY11249" fmla="*/ 2638916 h 6286576"/>
              <a:gd name="connsiteX11250" fmla="*/ 573244 w 6331249"/>
              <a:gd name="connsiteY11250" fmla="*/ 2584283 h 6286576"/>
              <a:gd name="connsiteX11251" fmla="*/ 646003 w 6331249"/>
              <a:gd name="connsiteY11251" fmla="*/ 2507098 h 6286576"/>
              <a:gd name="connsiteX11252" fmla="*/ 699469 w 6331249"/>
              <a:gd name="connsiteY11252" fmla="*/ 2485710 h 6286576"/>
              <a:gd name="connsiteX11253" fmla="*/ 735500 w 6331249"/>
              <a:gd name="connsiteY11253" fmla="*/ 2519652 h 6286576"/>
              <a:gd name="connsiteX11254" fmla="*/ 717833 w 6331249"/>
              <a:gd name="connsiteY11254" fmla="*/ 2574286 h 6286576"/>
              <a:gd name="connsiteX11255" fmla="*/ 645073 w 6331249"/>
              <a:gd name="connsiteY11255" fmla="*/ 2651470 h 6286576"/>
              <a:gd name="connsiteX11256" fmla="*/ 591608 w 6331249"/>
              <a:gd name="connsiteY11256" fmla="*/ 2672859 h 6286576"/>
              <a:gd name="connsiteX11257" fmla="*/ 555577 w 6331249"/>
              <a:gd name="connsiteY11257" fmla="*/ 2638916 h 6286576"/>
              <a:gd name="connsiteX11258" fmla="*/ 555577 w 6331249"/>
              <a:gd name="connsiteY11258" fmla="*/ 2638916 h 6286576"/>
              <a:gd name="connsiteX11259" fmla="*/ 2368291 w 6331249"/>
              <a:gd name="connsiteY11259" fmla="*/ 1484870 h 6286576"/>
              <a:gd name="connsiteX11260" fmla="*/ 2410599 w 6331249"/>
              <a:gd name="connsiteY11260" fmla="*/ 1465109 h 6286576"/>
              <a:gd name="connsiteX11261" fmla="*/ 2496841 w 6331249"/>
              <a:gd name="connsiteY11261" fmla="*/ 1465109 h 6286576"/>
              <a:gd name="connsiteX11262" fmla="*/ 2539148 w 6331249"/>
              <a:gd name="connsiteY11262" fmla="*/ 1484870 h 6286576"/>
              <a:gd name="connsiteX11263" fmla="*/ 2539148 w 6331249"/>
              <a:gd name="connsiteY11263" fmla="*/ 1525090 h 6286576"/>
              <a:gd name="connsiteX11264" fmla="*/ 2496841 w 6331249"/>
              <a:gd name="connsiteY11264" fmla="*/ 1544851 h 6286576"/>
              <a:gd name="connsiteX11265" fmla="*/ 2410599 w 6331249"/>
              <a:gd name="connsiteY11265" fmla="*/ 1544851 h 6286576"/>
              <a:gd name="connsiteX11266" fmla="*/ 2368291 w 6331249"/>
              <a:gd name="connsiteY11266" fmla="*/ 1525090 h 6286576"/>
              <a:gd name="connsiteX11267" fmla="*/ 2368291 w 6331249"/>
              <a:gd name="connsiteY11267" fmla="*/ 1484870 h 6286576"/>
              <a:gd name="connsiteX11268" fmla="*/ 2368291 w 6331249"/>
              <a:gd name="connsiteY11268" fmla="*/ 1484870 h 6286576"/>
              <a:gd name="connsiteX11269" fmla="*/ 2623996 w 6331249"/>
              <a:gd name="connsiteY11269" fmla="*/ 1497424 h 6286576"/>
              <a:gd name="connsiteX11270" fmla="*/ 2666303 w 6331249"/>
              <a:gd name="connsiteY11270" fmla="*/ 1477663 h 6286576"/>
              <a:gd name="connsiteX11271" fmla="*/ 2752545 w 6331249"/>
              <a:gd name="connsiteY11271" fmla="*/ 1477663 h 6286576"/>
              <a:gd name="connsiteX11272" fmla="*/ 2794156 w 6331249"/>
              <a:gd name="connsiteY11272" fmla="*/ 1497424 h 6286576"/>
              <a:gd name="connsiteX11273" fmla="*/ 2794156 w 6331249"/>
              <a:gd name="connsiteY11273" fmla="*/ 1537644 h 6286576"/>
              <a:gd name="connsiteX11274" fmla="*/ 2751848 w 6331249"/>
              <a:gd name="connsiteY11274" fmla="*/ 1557405 h 6286576"/>
              <a:gd name="connsiteX11275" fmla="*/ 2665606 w 6331249"/>
              <a:gd name="connsiteY11275" fmla="*/ 1557405 h 6286576"/>
              <a:gd name="connsiteX11276" fmla="*/ 2623298 w 6331249"/>
              <a:gd name="connsiteY11276" fmla="*/ 1537644 h 6286576"/>
              <a:gd name="connsiteX11277" fmla="*/ 2623298 w 6331249"/>
              <a:gd name="connsiteY11277" fmla="*/ 1497424 h 6286576"/>
              <a:gd name="connsiteX11278" fmla="*/ 2623298 w 6331249"/>
              <a:gd name="connsiteY11278" fmla="*/ 1497424 h 6286576"/>
              <a:gd name="connsiteX11279" fmla="*/ 2754870 w 6331249"/>
              <a:gd name="connsiteY11279" fmla="*/ 2234861 h 6286576"/>
              <a:gd name="connsiteX11280" fmla="*/ 2815077 w 6331249"/>
              <a:gd name="connsiteY11280" fmla="*/ 2174182 h 6286576"/>
              <a:gd name="connsiteX11281" fmla="*/ 2897135 w 6331249"/>
              <a:gd name="connsiteY11281" fmla="*/ 2150934 h 6286576"/>
              <a:gd name="connsiteX11282" fmla="*/ 2978961 w 6331249"/>
              <a:gd name="connsiteY11282" fmla="*/ 2174182 h 6286576"/>
              <a:gd name="connsiteX11283" fmla="*/ 3037773 w 6331249"/>
              <a:gd name="connsiteY11283" fmla="*/ 2234395 h 6286576"/>
              <a:gd name="connsiteX11284" fmla="*/ 3042422 w 6331249"/>
              <a:gd name="connsiteY11284" fmla="*/ 2242300 h 6286576"/>
              <a:gd name="connsiteX11285" fmla="*/ 3034285 w 6331249"/>
              <a:gd name="connsiteY11285" fmla="*/ 2246950 h 6286576"/>
              <a:gd name="connsiteX11286" fmla="*/ 3034285 w 6331249"/>
              <a:gd name="connsiteY11286" fmla="*/ 2246950 h 6286576"/>
              <a:gd name="connsiteX11287" fmla="*/ 2995930 w 6331249"/>
              <a:gd name="connsiteY11287" fmla="*/ 2264618 h 6286576"/>
              <a:gd name="connsiteX11288" fmla="*/ 2955715 w 6331249"/>
              <a:gd name="connsiteY11288" fmla="*/ 2276475 h 6286576"/>
              <a:gd name="connsiteX11289" fmla="*/ 2757660 w 6331249"/>
              <a:gd name="connsiteY11289" fmla="*/ 2246252 h 6286576"/>
              <a:gd name="connsiteX11290" fmla="*/ 2749523 w 6331249"/>
              <a:gd name="connsiteY11290" fmla="*/ 2241370 h 6286576"/>
              <a:gd name="connsiteX11291" fmla="*/ 2754173 w 6331249"/>
              <a:gd name="connsiteY11291" fmla="*/ 2233698 h 6286576"/>
              <a:gd name="connsiteX11292" fmla="*/ 2754173 w 6331249"/>
              <a:gd name="connsiteY11292" fmla="*/ 2233698 h 6286576"/>
              <a:gd name="connsiteX11293" fmla="*/ 2824608 w 6331249"/>
              <a:gd name="connsiteY11293" fmla="*/ 2189991 h 6286576"/>
              <a:gd name="connsiteX11294" fmla="*/ 2778116 w 6331249"/>
              <a:gd name="connsiteY11294" fmla="*/ 2231606 h 6286576"/>
              <a:gd name="connsiteX11295" fmla="*/ 2868310 w 6331249"/>
              <a:gd name="connsiteY11295" fmla="*/ 2231606 h 6286576"/>
              <a:gd name="connsiteX11296" fmla="*/ 2858082 w 6331249"/>
              <a:gd name="connsiteY11296" fmla="*/ 2202778 h 6286576"/>
              <a:gd name="connsiteX11297" fmla="*/ 2858082 w 6331249"/>
              <a:gd name="connsiteY11297" fmla="*/ 2202778 h 6286576"/>
              <a:gd name="connsiteX11298" fmla="*/ 2869240 w 6331249"/>
              <a:gd name="connsiteY11298" fmla="*/ 2172788 h 6286576"/>
              <a:gd name="connsiteX11299" fmla="*/ 2822748 w 6331249"/>
              <a:gd name="connsiteY11299" fmla="*/ 2190224 h 6286576"/>
              <a:gd name="connsiteX11300" fmla="*/ 2822748 w 6331249"/>
              <a:gd name="connsiteY11300" fmla="*/ 2190224 h 6286576"/>
              <a:gd name="connsiteX11301" fmla="*/ 2901784 w 6331249"/>
              <a:gd name="connsiteY11301" fmla="*/ 2231606 h 6286576"/>
              <a:gd name="connsiteX11302" fmla="*/ 2919218 w 6331249"/>
              <a:gd name="connsiteY11302" fmla="*/ 2231606 h 6286576"/>
              <a:gd name="connsiteX11303" fmla="*/ 2934096 w 6331249"/>
              <a:gd name="connsiteY11303" fmla="*/ 2223701 h 6286576"/>
              <a:gd name="connsiteX11304" fmla="*/ 2943627 w 6331249"/>
              <a:gd name="connsiteY11304" fmla="*/ 2202778 h 6286576"/>
              <a:gd name="connsiteX11305" fmla="*/ 2943627 w 6331249"/>
              <a:gd name="connsiteY11305" fmla="*/ 2202778 h 6286576"/>
              <a:gd name="connsiteX11306" fmla="*/ 2934096 w 6331249"/>
              <a:gd name="connsiteY11306" fmla="*/ 2181854 h 6286576"/>
              <a:gd name="connsiteX11307" fmla="*/ 2910850 w 6331249"/>
              <a:gd name="connsiteY11307" fmla="*/ 2172788 h 6286576"/>
              <a:gd name="connsiteX11308" fmla="*/ 2910850 w 6331249"/>
              <a:gd name="connsiteY11308" fmla="*/ 2172788 h 6286576"/>
              <a:gd name="connsiteX11309" fmla="*/ 2887604 w 6331249"/>
              <a:gd name="connsiteY11309" fmla="*/ 2181854 h 6286576"/>
              <a:gd name="connsiteX11310" fmla="*/ 2878073 w 6331249"/>
              <a:gd name="connsiteY11310" fmla="*/ 2202778 h 6286576"/>
              <a:gd name="connsiteX11311" fmla="*/ 2878073 w 6331249"/>
              <a:gd name="connsiteY11311" fmla="*/ 2202778 h 6286576"/>
              <a:gd name="connsiteX11312" fmla="*/ 2887604 w 6331249"/>
              <a:gd name="connsiteY11312" fmla="*/ 2223701 h 6286576"/>
              <a:gd name="connsiteX11313" fmla="*/ 2902481 w 6331249"/>
              <a:gd name="connsiteY11313" fmla="*/ 2231606 h 6286576"/>
              <a:gd name="connsiteX11314" fmla="*/ 2902481 w 6331249"/>
              <a:gd name="connsiteY11314" fmla="*/ 2231606 h 6286576"/>
              <a:gd name="connsiteX11315" fmla="*/ 2951530 w 6331249"/>
              <a:gd name="connsiteY11315" fmla="*/ 2231606 h 6286576"/>
              <a:gd name="connsiteX11316" fmla="*/ 3014294 w 6331249"/>
              <a:gd name="connsiteY11316" fmla="*/ 2231606 h 6286576"/>
              <a:gd name="connsiteX11317" fmla="*/ 2970127 w 6331249"/>
              <a:gd name="connsiteY11317" fmla="*/ 2190456 h 6286576"/>
              <a:gd name="connsiteX11318" fmla="*/ 2957807 w 6331249"/>
              <a:gd name="connsiteY11318" fmla="*/ 2183714 h 6286576"/>
              <a:gd name="connsiteX11319" fmla="*/ 2961991 w 6331249"/>
              <a:gd name="connsiteY11319" fmla="*/ 2202545 h 6286576"/>
              <a:gd name="connsiteX11320" fmla="*/ 2961991 w 6331249"/>
              <a:gd name="connsiteY11320" fmla="*/ 2202545 h 6286576"/>
              <a:gd name="connsiteX11321" fmla="*/ 2951763 w 6331249"/>
              <a:gd name="connsiteY11321" fmla="*/ 2231373 h 6286576"/>
              <a:gd name="connsiteX11322" fmla="*/ 2951763 w 6331249"/>
              <a:gd name="connsiteY11322" fmla="*/ 2231373 h 6286576"/>
              <a:gd name="connsiteX11323" fmla="*/ 2802989 w 6331249"/>
              <a:gd name="connsiteY11323" fmla="*/ 2249739 h 6286576"/>
              <a:gd name="connsiteX11324" fmla="*/ 2952228 w 6331249"/>
              <a:gd name="connsiteY11324" fmla="*/ 2259504 h 6286576"/>
              <a:gd name="connsiteX11325" fmla="*/ 2986632 w 6331249"/>
              <a:gd name="connsiteY11325" fmla="*/ 2249739 h 6286576"/>
              <a:gd name="connsiteX11326" fmla="*/ 2920846 w 6331249"/>
              <a:gd name="connsiteY11326" fmla="*/ 2249739 h 6286576"/>
              <a:gd name="connsiteX11327" fmla="*/ 2910385 w 6331249"/>
              <a:gd name="connsiteY11327" fmla="*/ 2249739 h 6286576"/>
              <a:gd name="connsiteX11328" fmla="*/ 2910385 w 6331249"/>
              <a:gd name="connsiteY11328" fmla="*/ 2249739 h 6286576"/>
              <a:gd name="connsiteX11329" fmla="*/ 2899924 w 6331249"/>
              <a:gd name="connsiteY11329" fmla="*/ 2249739 h 6286576"/>
              <a:gd name="connsiteX11330" fmla="*/ 2802989 w 6331249"/>
              <a:gd name="connsiteY11330" fmla="*/ 2249739 h 6286576"/>
              <a:gd name="connsiteX11331" fmla="*/ 2255548 w 6331249"/>
              <a:gd name="connsiteY11331" fmla="*/ 3372865 h 6286576"/>
              <a:gd name="connsiteX11332" fmla="*/ 2245088 w 6331249"/>
              <a:gd name="connsiteY11332" fmla="*/ 3375190 h 6286576"/>
              <a:gd name="connsiteX11333" fmla="*/ 2228816 w 6331249"/>
              <a:gd name="connsiteY11333" fmla="*/ 3381932 h 6286576"/>
              <a:gd name="connsiteX11334" fmla="*/ 2213938 w 6331249"/>
              <a:gd name="connsiteY11334" fmla="*/ 3390767 h 6286576"/>
              <a:gd name="connsiteX11335" fmla="*/ 2199758 w 6331249"/>
              <a:gd name="connsiteY11335" fmla="*/ 3401228 h 6286576"/>
              <a:gd name="connsiteX11336" fmla="*/ 2185811 w 6331249"/>
              <a:gd name="connsiteY11336" fmla="*/ 3413085 h 6286576"/>
              <a:gd name="connsiteX11337" fmla="*/ 2172096 w 6331249"/>
              <a:gd name="connsiteY11337" fmla="*/ 3426337 h 6286576"/>
              <a:gd name="connsiteX11338" fmla="*/ 2158381 w 6331249"/>
              <a:gd name="connsiteY11338" fmla="*/ 3440983 h 6286576"/>
              <a:gd name="connsiteX11339" fmla="*/ 2144433 w 6331249"/>
              <a:gd name="connsiteY11339" fmla="*/ 3456792 h 6286576"/>
              <a:gd name="connsiteX11340" fmla="*/ 2130485 w 6331249"/>
              <a:gd name="connsiteY11340" fmla="*/ 3473763 h 6286576"/>
              <a:gd name="connsiteX11341" fmla="*/ 2116306 w 6331249"/>
              <a:gd name="connsiteY11341" fmla="*/ 3491897 h 6286576"/>
              <a:gd name="connsiteX11342" fmla="*/ 2101893 w 6331249"/>
              <a:gd name="connsiteY11342" fmla="*/ 3510960 h 6286576"/>
              <a:gd name="connsiteX11343" fmla="*/ 2087248 w 6331249"/>
              <a:gd name="connsiteY11343" fmla="*/ 3530954 h 6286576"/>
              <a:gd name="connsiteX11344" fmla="*/ 2072603 w 6331249"/>
              <a:gd name="connsiteY11344" fmla="*/ 3551645 h 6286576"/>
              <a:gd name="connsiteX11345" fmla="*/ 2057726 w 6331249"/>
              <a:gd name="connsiteY11345" fmla="*/ 3572801 h 6286576"/>
              <a:gd name="connsiteX11346" fmla="*/ 2042849 w 6331249"/>
              <a:gd name="connsiteY11346" fmla="*/ 3594422 h 6286576"/>
              <a:gd name="connsiteX11347" fmla="*/ 2027971 w 6331249"/>
              <a:gd name="connsiteY11347" fmla="*/ 3616508 h 6286576"/>
              <a:gd name="connsiteX11348" fmla="*/ 2012861 w 6331249"/>
              <a:gd name="connsiteY11348" fmla="*/ 3639756 h 6286576"/>
              <a:gd name="connsiteX11349" fmla="*/ 1997751 w 6331249"/>
              <a:gd name="connsiteY11349" fmla="*/ 3663004 h 6286576"/>
              <a:gd name="connsiteX11350" fmla="*/ 1982874 w 6331249"/>
              <a:gd name="connsiteY11350" fmla="*/ 3686253 h 6286576"/>
              <a:gd name="connsiteX11351" fmla="*/ 1967997 w 6331249"/>
              <a:gd name="connsiteY11351" fmla="*/ 3709501 h 6286576"/>
              <a:gd name="connsiteX11352" fmla="*/ 1953119 w 6331249"/>
              <a:gd name="connsiteY11352" fmla="*/ 3731587 h 6286576"/>
              <a:gd name="connsiteX11353" fmla="*/ 1938475 w 6331249"/>
              <a:gd name="connsiteY11353" fmla="*/ 3753208 h 6286576"/>
              <a:gd name="connsiteX11354" fmla="*/ 1923830 w 6331249"/>
              <a:gd name="connsiteY11354" fmla="*/ 3774364 h 6286576"/>
              <a:gd name="connsiteX11355" fmla="*/ 1909417 w 6331249"/>
              <a:gd name="connsiteY11355" fmla="*/ 3794823 h 6286576"/>
              <a:gd name="connsiteX11356" fmla="*/ 1895237 w 6331249"/>
              <a:gd name="connsiteY11356" fmla="*/ 3814351 h 6286576"/>
              <a:gd name="connsiteX11357" fmla="*/ 1881522 w 6331249"/>
              <a:gd name="connsiteY11357" fmla="*/ 3832950 h 6286576"/>
              <a:gd name="connsiteX11358" fmla="*/ 1868040 w 6331249"/>
              <a:gd name="connsiteY11358" fmla="*/ 3850618 h 6286576"/>
              <a:gd name="connsiteX11359" fmla="*/ 1855022 w 6331249"/>
              <a:gd name="connsiteY11359" fmla="*/ 3866892 h 6286576"/>
              <a:gd name="connsiteX11360" fmla="*/ 1842004 w 6331249"/>
              <a:gd name="connsiteY11360" fmla="*/ 3882468 h 6286576"/>
              <a:gd name="connsiteX11361" fmla="*/ 1822013 w 6331249"/>
              <a:gd name="connsiteY11361" fmla="*/ 3906879 h 6286576"/>
              <a:gd name="connsiteX11362" fmla="*/ 1802254 w 6331249"/>
              <a:gd name="connsiteY11362" fmla="*/ 3930128 h 6286576"/>
              <a:gd name="connsiteX11363" fmla="*/ 1782495 w 6331249"/>
              <a:gd name="connsiteY11363" fmla="*/ 3953376 h 6286576"/>
              <a:gd name="connsiteX11364" fmla="*/ 1762736 w 6331249"/>
              <a:gd name="connsiteY11364" fmla="*/ 3976624 h 6286576"/>
              <a:gd name="connsiteX11365" fmla="*/ 1742744 w 6331249"/>
              <a:gd name="connsiteY11365" fmla="*/ 3999873 h 6286576"/>
              <a:gd name="connsiteX11366" fmla="*/ 1722753 w 6331249"/>
              <a:gd name="connsiteY11366" fmla="*/ 4023121 h 6286576"/>
              <a:gd name="connsiteX11367" fmla="*/ 1702761 w 6331249"/>
              <a:gd name="connsiteY11367" fmla="*/ 4046369 h 6286576"/>
              <a:gd name="connsiteX11368" fmla="*/ 1682537 w 6331249"/>
              <a:gd name="connsiteY11368" fmla="*/ 4069617 h 6286576"/>
              <a:gd name="connsiteX11369" fmla="*/ 1662313 w 6331249"/>
              <a:gd name="connsiteY11369" fmla="*/ 4092866 h 6286576"/>
              <a:gd name="connsiteX11370" fmla="*/ 1641857 w 6331249"/>
              <a:gd name="connsiteY11370" fmla="*/ 4116114 h 6286576"/>
              <a:gd name="connsiteX11371" fmla="*/ 1621168 w 6331249"/>
              <a:gd name="connsiteY11371" fmla="*/ 4137735 h 6286576"/>
              <a:gd name="connsiteX11372" fmla="*/ 1600247 w 6331249"/>
              <a:gd name="connsiteY11372" fmla="*/ 4158891 h 6286576"/>
              <a:gd name="connsiteX11373" fmla="*/ 1579325 w 6331249"/>
              <a:gd name="connsiteY11373" fmla="*/ 4179582 h 6286576"/>
              <a:gd name="connsiteX11374" fmla="*/ 1558172 w 6331249"/>
              <a:gd name="connsiteY11374" fmla="*/ 4199808 h 6286576"/>
              <a:gd name="connsiteX11375" fmla="*/ 1536786 w 6331249"/>
              <a:gd name="connsiteY11375" fmla="*/ 4219337 h 6286576"/>
              <a:gd name="connsiteX11376" fmla="*/ 1514934 w 6331249"/>
              <a:gd name="connsiteY11376" fmla="*/ 4238168 h 6286576"/>
              <a:gd name="connsiteX11377" fmla="*/ 1492851 w 6331249"/>
              <a:gd name="connsiteY11377" fmla="*/ 4256534 h 6286576"/>
              <a:gd name="connsiteX11378" fmla="*/ 1469605 w 6331249"/>
              <a:gd name="connsiteY11378" fmla="*/ 4273970 h 6286576"/>
              <a:gd name="connsiteX11379" fmla="*/ 1446359 w 6331249"/>
              <a:gd name="connsiteY11379" fmla="*/ 4290709 h 6286576"/>
              <a:gd name="connsiteX11380" fmla="*/ 1423113 w 6331249"/>
              <a:gd name="connsiteY11380" fmla="*/ 4306750 h 6286576"/>
              <a:gd name="connsiteX11381" fmla="*/ 1399867 w 6331249"/>
              <a:gd name="connsiteY11381" fmla="*/ 4321862 h 6286576"/>
              <a:gd name="connsiteX11382" fmla="*/ 1376621 w 6331249"/>
              <a:gd name="connsiteY11382" fmla="*/ 4336276 h 6286576"/>
              <a:gd name="connsiteX11383" fmla="*/ 1353375 w 6331249"/>
              <a:gd name="connsiteY11383" fmla="*/ 4349760 h 6286576"/>
              <a:gd name="connsiteX11384" fmla="*/ 1328735 w 6331249"/>
              <a:gd name="connsiteY11384" fmla="*/ 4362314 h 6286576"/>
              <a:gd name="connsiteX11385" fmla="*/ 1303629 w 6331249"/>
              <a:gd name="connsiteY11385" fmla="*/ 4373938 h 6286576"/>
              <a:gd name="connsiteX11386" fmla="*/ 1278059 w 6331249"/>
              <a:gd name="connsiteY11386" fmla="*/ 4384632 h 6286576"/>
              <a:gd name="connsiteX11387" fmla="*/ 1251791 w 6331249"/>
              <a:gd name="connsiteY11387" fmla="*/ 4394164 h 6286576"/>
              <a:gd name="connsiteX11388" fmla="*/ 1225058 w 6331249"/>
              <a:gd name="connsiteY11388" fmla="*/ 4402766 h 6286576"/>
              <a:gd name="connsiteX11389" fmla="*/ 1197861 w 6331249"/>
              <a:gd name="connsiteY11389" fmla="*/ 4410205 h 6286576"/>
              <a:gd name="connsiteX11390" fmla="*/ 1169965 w 6331249"/>
              <a:gd name="connsiteY11390" fmla="*/ 4416482 h 6286576"/>
              <a:gd name="connsiteX11391" fmla="*/ 1141373 w 6331249"/>
              <a:gd name="connsiteY11391" fmla="*/ 4421597 h 6286576"/>
              <a:gd name="connsiteX11392" fmla="*/ 1113710 w 6331249"/>
              <a:gd name="connsiteY11392" fmla="*/ 4425317 h 6286576"/>
              <a:gd name="connsiteX11393" fmla="*/ 1076750 w 6331249"/>
              <a:gd name="connsiteY11393" fmla="*/ 4425317 h 6286576"/>
              <a:gd name="connsiteX11394" fmla="*/ 1059083 w 6331249"/>
              <a:gd name="connsiteY11394" fmla="*/ 4425317 h 6286576"/>
              <a:gd name="connsiteX11395" fmla="*/ 1042346 w 6331249"/>
              <a:gd name="connsiteY11395" fmla="*/ 4425317 h 6286576"/>
              <a:gd name="connsiteX11396" fmla="*/ 1026538 w 6331249"/>
              <a:gd name="connsiteY11396" fmla="*/ 4425317 h 6286576"/>
              <a:gd name="connsiteX11397" fmla="*/ 1011661 w 6331249"/>
              <a:gd name="connsiteY11397" fmla="*/ 4423922 h 6286576"/>
              <a:gd name="connsiteX11398" fmla="*/ 997713 w 6331249"/>
              <a:gd name="connsiteY11398" fmla="*/ 4422294 h 6286576"/>
              <a:gd name="connsiteX11399" fmla="*/ 984463 w 6331249"/>
              <a:gd name="connsiteY11399" fmla="*/ 4420202 h 6286576"/>
              <a:gd name="connsiteX11400" fmla="*/ 972143 w 6331249"/>
              <a:gd name="connsiteY11400" fmla="*/ 4417877 h 6286576"/>
              <a:gd name="connsiteX11401" fmla="*/ 960752 w 6331249"/>
              <a:gd name="connsiteY11401" fmla="*/ 4415320 h 6286576"/>
              <a:gd name="connsiteX11402" fmla="*/ 950292 w 6331249"/>
              <a:gd name="connsiteY11402" fmla="*/ 4408113 h 6286576"/>
              <a:gd name="connsiteX11403" fmla="*/ 940296 w 6331249"/>
              <a:gd name="connsiteY11403" fmla="*/ 4405091 h 6286576"/>
              <a:gd name="connsiteX11404" fmla="*/ 931230 w 6331249"/>
              <a:gd name="connsiteY11404" fmla="*/ 4402069 h 6286576"/>
              <a:gd name="connsiteX11405" fmla="*/ 922862 w 6331249"/>
              <a:gd name="connsiteY11405" fmla="*/ 4398814 h 6286576"/>
              <a:gd name="connsiteX11406" fmla="*/ 915190 w 6331249"/>
              <a:gd name="connsiteY11406" fmla="*/ 4395326 h 6286576"/>
              <a:gd name="connsiteX11407" fmla="*/ 908217 w 6331249"/>
              <a:gd name="connsiteY11407" fmla="*/ 4391839 h 6286576"/>
              <a:gd name="connsiteX11408" fmla="*/ 901708 w 6331249"/>
              <a:gd name="connsiteY11408" fmla="*/ 4388352 h 6286576"/>
              <a:gd name="connsiteX11409" fmla="*/ 895897 w 6331249"/>
              <a:gd name="connsiteY11409" fmla="*/ 4384632 h 6286576"/>
              <a:gd name="connsiteX11410" fmla="*/ 890317 w 6331249"/>
              <a:gd name="connsiteY11410" fmla="*/ 4380215 h 6286576"/>
              <a:gd name="connsiteX11411" fmla="*/ 885436 w 6331249"/>
              <a:gd name="connsiteY11411" fmla="*/ 4376495 h 6286576"/>
              <a:gd name="connsiteX11412" fmla="*/ 880554 w 6331249"/>
              <a:gd name="connsiteY11412" fmla="*/ 4373473 h 6286576"/>
              <a:gd name="connsiteX11413" fmla="*/ 876602 w 6331249"/>
              <a:gd name="connsiteY11413" fmla="*/ 4369521 h 6286576"/>
              <a:gd name="connsiteX11414" fmla="*/ 873116 w 6331249"/>
              <a:gd name="connsiteY11414" fmla="*/ 4365569 h 6286576"/>
              <a:gd name="connsiteX11415" fmla="*/ 869861 w 6331249"/>
              <a:gd name="connsiteY11415" fmla="*/ 4361384 h 6286576"/>
              <a:gd name="connsiteX11416" fmla="*/ 867536 w 6331249"/>
              <a:gd name="connsiteY11416" fmla="*/ 4356967 h 6286576"/>
              <a:gd name="connsiteX11417" fmla="*/ 864747 w 6331249"/>
              <a:gd name="connsiteY11417" fmla="*/ 4352550 h 6286576"/>
              <a:gd name="connsiteX11418" fmla="*/ 862190 w 6331249"/>
              <a:gd name="connsiteY11418" fmla="*/ 4347900 h 6286576"/>
              <a:gd name="connsiteX11419" fmla="*/ 862190 w 6331249"/>
              <a:gd name="connsiteY11419" fmla="*/ 4347900 h 6286576"/>
              <a:gd name="connsiteX11420" fmla="*/ 877532 w 6331249"/>
              <a:gd name="connsiteY11420" fmla="*/ 4337206 h 6286576"/>
              <a:gd name="connsiteX11421" fmla="*/ 897756 w 6331249"/>
              <a:gd name="connsiteY11421" fmla="*/ 4323024 h 6286576"/>
              <a:gd name="connsiteX11422" fmla="*/ 917980 w 6331249"/>
              <a:gd name="connsiteY11422" fmla="*/ 4308843 h 6286576"/>
              <a:gd name="connsiteX11423" fmla="*/ 937972 w 6331249"/>
              <a:gd name="connsiteY11423" fmla="*/ 4294429 h 6286576"/>
              <a:gd name="connsiteX11424" fmla="*/ 957963 w 6331249"/>
              <a:gd name="connsiteY11424" fmla="*/ 4279782 h 6286576"/>
              <a:gd name="connsiteX11425" fmla="*/ 977954 w 6331249"/>
              <a:gd name="connsiteY11425" fmla="*/ 4265136 h 6286576"/>
              <a:gd name="connsiteX11426" fmla="*/ 997713 w 6331249"/>
              <a:gd name="connsiteY11426" fmla="*/ 4250257 h 6286576"/>
              <a:gd name="connsiteX11427" fmla="*/ 1017472 w 6331249"/>
              <a:gd name="connsiteY11427" fmla="*/ 4235145 h 6286576"/>
              <a:gd name="connsiteX11428" fmla="*/ 1037231 w 6331249"/>
              <a:gd name="connsiteY11428" fmla="*/ 4220034 h 6286576"/>
              <a:gd name="connsiteX11429" fmla="*/ 1056758 w 6331249"/>
              <a:gd name="connsiteY11429" fmla="*/ 4204690 h 6286576"/>
              <a:gd name="connsiteX11430" fmla="*/ 1076285 w 6331249"/>
              <a:gd name="connsiteY11430" fmla="*/ 4189114 h 6286576"/>
              <a:gd name="connsiteX11431" fmla="*/ 1095579 w 6331249"/>
              <a:gd name="connsiteY11431" fmla="*/ 4173305 h 6286576"/>
              <a:gd name="connsiteX11432" fmla="*/ 1114873 w 6331249"/>
              <a:gd name="connsiteY11432" fmla="*/ 4157264 h 6286576"/>
              <a:gd name="connsiteX11433" fmla="*/ 1133934 w 6331249"/>
              <a:gd name="connsiteY11433" fmla="*/ 4140990 h 6286576"/>
              <a:gd name="connsiteX11434" fmla="*/ 1152996 w 6331249"/>
              <a:gd name="connsiteY11434" fmla="*/ 4124716 h 6286576"/>
              <a:gd name="connsiteX11435" fmla="*/ 1171825 w 6331249"/>
              <a:gd name="connsiteY11435" fmla="*/ 4108210 h 6286576"/>
              <a:gd name="connsiteX11436" fmla="*/ 1190422 w 6331249"/>
              <a:gd name="connsiteY11436" fmla="*/ 4091471 h 6286576"/>
              <a:gd name="connsiteX11437" fmla="*/ 1209019 w 6331249"/>
              <a:gd name="connsiteY11437" fmla="*/ 4074500 h 6286576"/>
              <a:gd name="connsiteX11438" fmla="*/ 1227383 w 6331249"/>
              <a:gd name="connsiteY11438" fmla="*/ 4057296 h 6286576"/>
              <a:gd name="connsiteX11439" fmla="*/ 1245515 w 6331249"/>
              <a:gd name="connsiteY11439" fmla="*/ 4039627 h 6286576"/>
              <a:gd name="connsiteX11440" fmla="*/ 1263646 w 6331249"/>
              <a:gd name="connsiteY11440" fmla="*/ 4021726 h 6286576"/>
              <a:gd name="connsiteX11441" fmla="*/ 1281546 w 6331249"/>
              <a:gd name="connsiteY11441" fmla="*/ 4003592 h 6286576"/>
              <a:gd name="connsiteX11442" fmla="*/ 1298980 w 6331249"/>
              <a:gd name="connsiteY11442" fmla="*/ 3984994 h 6286576"/>
              <a:gd name="connsiteX11443" fmla="*/ 1316415 w 6331249"/>
              <a:gd name="connsiteY11443" fmla="*/ 3966395 h 6286576"/>
              <a:gd name="connsiteX11444" fmla="*/ 1333849 w 6331249"/>
              <a:gd name="connsiteY11444" fmla="*/ 3947331 h 6286576"/>
              <a:gd name="connsiteX11445" fmla="*/ 1351051 w 6331249"/>
              <a:gd name="connsiteY11445" fmla="*/ 3928035 h 6286576"/>
              <a:gd name="connsiteX11446" fmla="*/ 1368020 w 6331249"/>
              <a:gd name="connsiteY11446" fmla="*/ 3908507 h 6286576"/>
              <a:gd name="connsiteX11447" fmla="*/ 1384758 w 6331249"/>
              <a:gd name="connsiteY11447" fmla="*/ 3888513 h 6286576"/>
              <a:gd name="connsiteX11448" fmla="*/ 1401262 w 6331249"/>
              <a:gd name="connsiteY11448" fmla="*/ 3868287 h 6286576"/>
              <a:gd name="connsiteX11449" fmla="*/ 1417534 w 6331249"/>
              <a:gd name="connsiteY11449" fmla="*/ 3847829 h 6286576"/>
              <a:gd name="connsiteX11450" fmla="*/ 1434039 w 6331249"/>
              <a:gd name="connsiteY11450" fmla="*/ 3826440 h 6286576"/>
              <a:gd name="connsiteX11451" fmla="*/ 1447057 w 6331249"/>
              <a:gd name="connsiteY11451" fmla="*/ 3808074 h 6286576"/>
              <a:gd name="connsiteX11452" fmla="*/ 1459609 w 6331249"/>
              <a:gd name="connsiteY11452" fmla="*/ 3790638 h 6286576"/>
              <a:gd name="connsiteX11453" fmla="*/ 1472162 w 6331249"/>
              <a:gd name="connsiteY11453" fmla="*/ 3773434 h 6286576"/>
              <a:gd name="connsiteX11454" fmla="*/ 1484947 w 6331249"/>
              <a:gd name="connsiteY11454" fmla="*/ 3756463 h 6286576"/>
              <a:gd name="connsiteX11455" fmla="*/ 1497733 w 6331249"/>
              <a:gd name="connsiteY11455" fmla="*/ 3739491 h 6286576"/>
              <a:gd name="connsiteX11456" fmla="*/ 1510518 w 6331249"/>
              <a:gd name="connsiteY11456" fmla="*/ 3722753 h 6286576"/>
              <a:gd name="connsiteX11457" fmla="*/ 1523303 w 6331249"/>
              <a:gd name="connsiteY11457" fmla="*/ 3706014 h 6286576"/>
              <a:gd name="connsiteX11458" fmla="*/ 1536321 w 6331249"/>
              <a:gd name="connsiteY11458" fmla="*/ 3689507 h 6286576"/>
              <a:gd name="connsiteX11459" fmla="*/ 1549338 w 6331249"/>
              <a:gd name="connsiteY11459" fmla="*/ 3673001 h 6286576"/>
              <a:gd name="connsiteX11460" fmla="*/ 1562356 w 6331249"/>
              <a:gd name="connsiteY11460" fmla="*/ 3656495 h 6286576"/>
              <a:gd name="connsiteX11461" fmla="*/ 1575374 w 6331249"/>
              <a:gd name="connsiteY11461" fmla="*/ 3640221 h 6286576"/>
              <a:gd name="connsiteX11462" fmla="*/ 1588391 w 6331249"/>
              <a:gd name="connsiteY11462" fmla="*/ 3623947 h 6286576"/>
              <a:gd name="connsiteX11463" fmla="*/ 1601409 w 6331249"/>
              <a:gd name="connsiteY11463" fmla="*/ 3607674 h 6286576"/>
              <a:gd name="connsiteX11464" fmla="*/ 1614427 w 6331249"/>
              <a:gd name="connsiteY11464" fmla="*/ 3591400 h 6286576"/>
              <a:gd name="connsiteX11465" fmla="*/ 1627677 w 6331249"/>
              <a:gd name="connsiteY11465" fmla="*/ 3575126 h 6286576"/>
              <a:gd name="connsiteX11466" fmla="*/ 1640927 w 6331249"/>
              <a:gd name="connsiteY11466" fmla="*/ 3558852 h 6286576"/>
              <a:gd name="connsiteX11467" fmla="*/ 1654177 w 6331249"/>
              <a:gd name="connsiteY11467" fmla="*/ 3542578 h 6286576"/>
              <a:gd name="connsiteX11468" fmla="*/ 1667427 w 6331249"/>
              <a:gd name="connsiteY11468" fmla="*/ 3526304 h 6286576"/>
              <a:gd name="connsiteX11469" fmla="*/ 1680678 w 6331249"/>
              <a:gd name="connsiteY11469" fmla="*/ 3509798 h 6286576"/>
              <a:gd name="connsiteX11470" fmla="*/ 1693928 w 6331249"/>
              <a:gd name="connsiteY11470" fmla="*/ 3493292 h 6286576"/>
              <a:gd name="connsiteX11471" fmla="*/ 1706946 w 6331249"/>
              <a:gd name="connsiteY11471" fmla="*/ 3476785 h 6286576"/>
              <a:gd name="connsiteX11472" fmla="*/ 1719963 w 6331249"/>
              <a:gd name="connsiteY11472" fmla="*/ 3460047 h 6286576"/>
              <a:gd name="connsiteX11473" fmla="*/ 1732981 w 6331249"/>
              <a:gd name="connsiteY11473" fmla="*/ 3443308 h 6286576"/>
              <a:gd name="connsiteX11474" fmla="*/ 1745999 w 6331249"/>
              <a:gd name="connsiteY11474" fmla="*/ 3426337 h 6286576"/>
              <a:gd name="connsiteX11475" fmla="*/ 1759016 w 6331249"/>
              <a:gd name="connsiteY11475" fmla="*/ 3409365 h 6286576"/>
              <a:gd name="connsiteX11476" fmla="*/ 1772034 w 6331249"/>
              <a:gd name="connsiteY11476" fmla="*/ 3392162 h 6286576"/>
              <a:gd name="connsiteX11477" fmla="*/ 1785052 w 6331249"/>
              <a:gd name="connsiteY11477" fmla="*/ 3374725 h 6286576"/>
              <a:gd name="connsiteX11478" fmla="*/ 1797837 w 6331249"/>
              <a:gd name="connsiteY11478" fmla="*/ 3357289 h 6286576"/>
              <a:gd name="connsiteX11479" fmla="*/ 1810622 w 6331249"/>
              <a:gd name="connsiteY11479" fmla="*/ 3339621 h 6286576"/>
              <a:gd name="connsiteX11480" fmla="*/ 1823407 w 6331249"/>
              <a:gd name="connsiteY11480" fmla="*/ 3321719 h 6286576"/>
              <a:gd name="connsiteX11481" fmla="*/ 1835960 w 6331249"/>
              <a:gd name="connsiteY11481" fmla="*/ 3303586 h 6286576"/>
              <a:gd name="connsiteX11482" fmla="*/ 1849210 w 6331249"/>
              <a:gd name="connsiteY11482" fmla="*/ 3284289 h 6286576"/>
              <a:gd name="connsiteX11483" fmla="*/ 1852697 w 6331249"/>
              <a:gd name="connsiteY11483" fmla="*/ 3278477 h 6286576"/>
              <a:gd name="connsiteX11484" fmla="*/ 1855952 w 6331249"/>
              <a:gd name="connsiteY11484" fmla="*/ 3270573 h 6286576"/>
              <a:gd name="connsiteX11485" fmla="*/ 1858044 w 6331249"/>
              <a:gd name="connsiteY11485" fmla="*/ 3261506 h 6286576"/>
              <a:gd name="connsiteX11486" fmla="*/ 1858044 w 6331249"/>
              <a:gd name="connsiteY11486" fmla="*/ 3251974 h 6286576"/>
              <a:gd name="connsiteX11487" fmla="*/ 1856881 w 6331249"/>
              <a:gd name="connsiteY11487" fmla="*/ 3241048 h 6286576"/>
              <a:gd name="connsiteX11488" fmla="*/ 1854092 w 6331249"/>
              <a:gd name="connsiteY11488" fmla="*/ 3233376 h 6286576"/>
              <a:gd name="connsiteX11489" fmla="*/ 1867807 w 6331249"/>
              <a:gd name="connsiteY11489" fmla="*/ 3245697 h 6286576"/>
              <a:gd name="connsiteX11490" fmla="*/ 1895237 w 6331249"/>
              <a:gd name="connsiteY11490" fmla="*/ 3290567 h 6286576"/>
              <a:gd name="connsiteX11491" fmla="*/ 1523303 w 6331249"/>
              <a:gd name="connsiteY11491" fmla="*/ 3758788 h 6286576"/>
              <a:gd name="connsiteX11492" fmla="*/ 1465421 w 6331249"/>
              <a:gd name="connsiteY11492" fmla="*/ 3828533 h 6286576"/>
              <a:gd name="connsiteX11493" fmla="*/ 1465421 w 6331249"/>
              <a:gd name="connsiteY11493" fmla="*/ 3828533 h 6286576"/>
              <a:gd name="connsiteX11494" fmla="*/ 1368020 w 6331249"/>
              <a:gd name="connsiteY11494" fmla="*/ 3951284 h 6286576"/>
              <a:gd name="connsiteX11495" fmla="*/ 1266901 w 6331249"/>
              <a:gd name="connsiteY11495" fmla="*/ 4075895 h 6286576"/>
              <a:gd name="connsiteX11496" fmla="*/ 1024911 w 6331249"/>
              <a:gd name="connsiteY11496" fmla="*/ 4276063 h 6286576"/>
              <a:gd name="connsiteX11497" fmla="*/ 989577 w 6331249"/>
              <a:gd name="connsiteY11497" fmla="*/ 4293731 h 6286576"/>
              <a:gd name="connsiteX11498" fmla="*/ 940529 w 6331249"/>
              <a:gd name="connsiteY11498" fmla="*/ 4334881 h 6286576"/>
              <a:gd name="connsiteX11499" fmla="*/ 940529 w 6331249"/>
              <a:gd name="connsiteY11499" fmla="*/ 4361151 h 6286576"/>
              <a:gd name="connsiteX11500" fmla="*/ 960520 w 6331249"/>
              <a:gd name="connsiteY11500" fmla="*/ 4380215 h 6286576"/>
              <a:gd name="connsiteX11501" fmla="*/ 1066056 w 6331249"/>
              <a:gd name="connsiteY11501" fmla="*/ 4392769 h 6286576"/>
              <a:gd name="connsiteX11502" fmla="*/ 1083491 w 6331249"/>
              <a:gd name="connsiteY11502" fmla="*/ 4391374 h 6286576"/>
              <a:gd name="connsiteX11503" fmla="*/ 1435898 w 6331249"/>
              <a:gd name="connsiteY11503" fmla="*/ 4267693 h 6286576"/>
              <a:gd name="connsiteX11504" fmla="*/ 1435898 w 6331249"/>
              <a:gd name="connsiteY11504" fmla="*/ 4267693 h 6286576"/>
              <a:gd name="connsiteX11505" fmla="*/ 1897097 w 6331249"/>
              <a:gd name="connsiteY11505" fmla="*/ 3735074 h 6286576"/>
              <a:gd name="connsiteX11506" fmla="*/ 1990080 w 6331249"/>
              <a:gd name="connsiteY11506" fmla="*/ 3605116 h 6286576"/>
              <a:gd name="connsiteX11507" fmla="*/ 2129556 w 6331249"/>
              <a:gd name="connsiteY11507" fmla="*/ 3436333 h 6286576"/>
              <a:gd name="connsiteX11508" fmla="*/ 2232535 w 6331249"/>
              <a:gd name="connsiteY11508" fmla="*/ 3373796 h 6286576"/>
              <a:gd name="connsiteX11509" fmla="*/ 2255781 w 6331249"/>
              <a:gd name="connsiteY11509" fmla="*/ 3371703 h 6286576"/>
              <a:gd name="connsiteX11510" fmla="*/ 2255781 w 6331249"/>
              <a:gd name="connsiteY11510" fmla="*/ 3371703 h 6286576"/>
              <a:gd name="connsiteX11511" fmla="*/ 1736003 w 6331249"/>
              <a:gd name="connsiteY11511" fmla="*/ 3210127 h 6286576"/>
              <a:gd name="connsiteX11512" fmla="*/ 1730889 w 6331249"/>
              <a:gd name="connsiteY11512" fmla="*/ 3213382 h 6286576"/>
              <a:gd name="connsiteX11513" fmla="*/ 1725542 w 6331249"/>
              <a:gd name="connsiteY11513" fmla="*/ 3217567 h 6286576"/>
              <a:gd name="connsiteX11514" fmla="*/ 1721358 w 6331249"/>
              <a:gd name="connsiteY11514" fmla="*/ 3221751 h 6286576"/>
              <a:gd name="connsiteX11515" fmla="*/ 1698112 w 6331249"/>
              <a:gd name="connsiteY11515" fmla="*/ 3247092 h 6286576"/>
              <a:gd name="connsiteX11516" fmla="*/ 1674866 w 6331249"/>
              <a:gd name="connsiteY11516" fmla="*/ 3271968 h 6286576"/>
              <a:gd name="connsiteX11517" fmla="*/ 1651620 w 6331249"/>
              <a:gd name="connsiteY11517" fmla="*/ 3297076 h 6286576"/>
              <a:gd name="connsiteX11518" fmla="*/ 1628374 w 6331249"/>
              <a:gd name="connsiteY11518" fmla="*/ 3322417 h 6286576"/>
              <a:gd name="connsiteX11519" fmla="*/ 1605128 w 6331249"/>
              <a:gd name="connsiteY11519" fmla="*/ 3347990 h 6286576"/>
              <a:gd name="connsiteX11520" fmla="*/ 1581883 w 6331249"/>
              <a:gd name="connsiteY11520" fmla="*/ 3373796 h 6286576"/>
              <a:gd name="connsiteX11521" fmla="*/ 1558637 w 6331249"/>
              <a:gd name="connsiteY11521" fmla="*/ 3399834 h 6286576"/>
              <a:gd name="connsiteX11522" fmla="*/ 1535391 w 6331249"/>
              <a:gd name="connsiteY11522" fmla="*/ 3426104 h 6286576"/>
              <a:gd name="connsiteX11523" fmla="*/ 1512145 w 6331249"/>
              <a:gd name="connsiteY11523" fmla="*/ 3452607 h 6286576"/>
              <a:gd name="connsiteX11524" fmla="*/ 1488899 w 6331249"/>
              <a:gd name="connsiteY11524" fmla="*/ 3479110 h 6286576"/>
              <a:gd name="connsiteX11525" fmla="*/ 1465653 w 6331249"/>
              <a:gd name="connsiteY11525" fmla="*/ 3505846 h 6286576"/>
              <a:gd name="connsiteX11526" fmla="*/ 1442407 w 6331249"/>
              <a:gd name="connsiteY11526" fmla="*/ 3532581 h 6286576"/>
              <a:gd name="connsiteX11527" fmla="*/ 1419161 w 6331249"/>
              <a:gd name="connsiteY11527" fmla="*/ 3559317 h 6286576"/>
              <a:gd name="connsiteX11528" fmla="*/ 1395915 w 6331249"/>
              <a:gd name="connsiteY11528" fmla="*/ 3586285 h 6286576"/>
              <a:gd name="connsiteX11529" fmla="*/ 1372670 w 6331249"/>
              <a:gd name="connsiteY11529" fmla="*/ 3613253 h 6286576"/>
              <a:gd name="connsiteX11530" fmla="*/ 1349424 w 6331249"/>
              <a:gd name="connsiteY11530" fmla="*/ 3640221 h 6286576"/>
              <a:gd name="connsiteX11531" fmla="*/ 1326178 w 6331249"/>
              <a:gd name="connsiteY11531" fmla="*/ 3667189 h 6286576"/>
              <a:gd name="connsiteX11532" fmla="*/ 1302932 w 6331249"/>
              <a:gd name="connsiteY11532" fmla="*/ 3694157 h 6286576"/>
              <a:gd name="connsiteX11533" fmla="*/ 1279686 w 6331249"/>
              <a:gd name="connsiteY11533" fmla="*/ 3720893 h 6286576"/>
              <a:gd name="connsiteX11534" fmla="*/ 1275734 w 6331249"/>
              <a:gd name="connsiteY11534" fmla="*/ 3747861 h 6286576"/>
              <a:gd name="connsiteX11535" fmla="*/ 1253651 w 6331249"/>
              <a:gd name="connsiteY11535" fmla="*/ 3774596 h 6286576"/>
              <a:gd name="connsiteX11536" fmla="*/ 1231567 w 6331249"/>
              <a:gd name="connsiteY11536" fmla="*/ 3801099 h 6286576"/>
              <a:gd name="connsiteX11537" fmla="*/ 1209484 w 6331249"/>
              <a:gd name="connsiteY11537" fmla="*/ 3827602 h 6286576"/>
              <a:gd name="connsiteX11538" fmla="*/ 1187400 w 6331249"/>
              <a:gd name="connsiteY11538" fmla="*/ 3853873 h 6286576"/>
              <a:gd name="connsiteX11539" fmla="*/ 1165316 w 6331249"/>
              <a:gd name="connsiteY11539" fmla="*/ 3879911 h 6286576"/>
              <a:gd name="connsiteX11540" fmla="*/ 1143233 w 6331249"/>
              <a:gd name="connsiteY11540" fmla="*/ 3905717 h 6286576"/>
              <a:gd name="connsiteX11541" fmla="*/ 1121382 w 6331249"/>
              <a:gd name="connsiteY11541" fmla="*/ 3931522 h 6286576"/>
              <a:gd name="connsiteX11542" fmla="*/ 1099530 w 6331249"/>
              <a:gd name="connsiteY11542" fmla="*/ 3957096 h 6286576"/>
              <a:gd name="connsiteX11543" fmla="*/ 1077679 w 6331249"/>
              <a:gd name="connsiteY11543" fmla="*/ 3982204 h 6286576"/>
              <a:gd name="connsiteX11544" fmla="*/ 1055828 w 6331249"/>
              <a:gd name="connsiteY11544" fmla="*/ 4008242 h 6286576"/>
              <a:gd name="connsiteX11545" fmla="*/ 1033977 w 6331249"/>
              <a:gd name="connsiteY11545" fmla="*/ 4031490 h 6286576"/>
              <a:gd name="connsiteX11546" fmla="*/ 1013521 w 6331249"/>
              <a:gd name="connsiteY11546" fmla="*/ 4054739 h 6286576"/>
              <a:gd name="connsiteX11547" fmla="*/ 986788 w 6331249"/>
              <a:gd name="connsiteY11547" fmla="*/ 4077987 h 6286576"/>
              <a:gd name="connsiteX11548" fmla="*/ 959125 w 6331249"/>
              <a:gd name="connsiteY11548" fmla="*/ 4101235 h 6286576"/>
              <a:gd name="connsiteX11549" fmla="*/ 931463 w 6331249"/>
              <a:gd name="connsiteY11549" fmla="*/ 4122159 h 6286576"/>
              <a:gd name="connsiteX11550" fmla="*/ 903800 w 6331249"/>
              <a:gd name="connsiteY11550" fmla="*/ 4140990 h 6286576"/>
              <a:gd name="connsiteX11551" fmla="*/ 876370 w 6331249"/>
              <a:gd name="connsiteY11551" fmla="*/ 4157961 h 6286576"/>
              <a:gd name="connsiteX11552" fmla="*/ 849172 w 6331249"/>
              <a:gd name="connsiteY11552" fmla="*/ 4173072 h 6286576"/>
              <a:gd name="connsiteX11553" fmla="*/ 822207 w 6331249"/>
              <a:gd name="connsiteY11553" fmla="*/ 4186556 h 6286576"/>
              <a:gd name="connsiteX11554" fmla="*/ 795474 w 6331249"/>
              <a:gd name="connsiteY11554" fmla="*/ 4198181 h 6286576"/>
              <a:gd name="connsiteX11555" fmla="*/ 768974 w 6331249"/>
              <a:gd name="connsiteY11555" fmla="*/ 4208178 h 6286576"/>
              <a:gd name="connsiteX11556" fmla="*/ 742939 w 6331249"/>
              <a:gd name="connsiteY11556" fmla="*/ 4216547 h 6286576"/>
              <a:gd name="connsiteX11557" fmla="*/ 717368 w 6331249"/>
              <a:gd name="connsiteY11557" fmla="*/ 4223289 h 6286576"/>
              <a:gd name="connsiteX11558" fmla="*/ 692263 w 6331249"/>
              <a:gd name="connsiteY11558" fmla="*/ 4228636 h 6286576"/>
              <a:gd name="connsiteX11559" fmla="*/ 667622 w 6331249"/>
              <a:gd name="connsiteY11559" fmla="*/ 4232588 h 6286576"/>
              <a:gd name="connsiteX11560" fmla="*/ 644376 w 6331249"/>
              <a:gd name="connsiteY11560" fmla="*/ 4235145 h 6286576"/>
              <a:gd name="connsiteX11561" fmla="*/ 621130 w 6331249"/>
              <a:gd name="connsiteY11561" fmla="*/ 4235145 h 6286576"/>
              <a:gd name="connsiteX11562" fmla="*/ 597884 w 6331249"/>
              <a:gd name="connsiteY11562" fmla="*/ 4235145 h 6286576"/>
              <a:gd name="connsiteX11563" fmla="*/ 576033 w 6331249"/>
              <a:gd name="connsiteY11563" fmla="*/ 4233751 h 6286576"/>
              <a:gd name="connsiteX11564" fmla="*/ 555112 w 6331249"/>
              <a:gd name="connsiteY11564" fmla="*/ 4233053 h 6286576"/>
              <a:gd name="connsiteX11565" fmla="*/ 534888 w 6331249"/>
              <a:gd name="connsiteY11565" fmla="*/ 4229333 h 6286576"/>
              <a:gd name="connsiteX11566" fmla="*/ 515361 w 6331249"/>
              <a:gd name="connsiteY11566" fmla="*/ 4224684 h 6286576"/>
              <a:gd name="connsiteX11567" fmla="*/ 496997 w 6331249"/>
              <a:gd name="connsiteY11567" fmla="*/ 4218872 h 6286576"/>
              <a:gd name="connsiteX11568" fmla="*/ 479563 w 6331249"/>
              <a:gd name="connsiteY11568" fmla="*/ 4212130 h 6286576"/>
              <a:gd name="connsiteX11569" fmla="*/ 462128 w 6331249"/>
              <a:gd name="connsiteY11569" fmla="*/ 4204690 h 6286576"/>
              <a:gd name="connsiteX11570" fmla="*/ 446786 w 6331249"/>
              <a:gd name="connsiteY11570" fmla="*/ 4196321 h 6286576"/>
              <a:gd name="connsiteX11571" fmla="*/ 432606 w 6331249"/>
              <a:gd name="connsiteY11571" fmla="*/ 4187254 h 6286576"/>
              <a:gd name="connsiteX11572" fmla="*/ 419588 w 6331249"/>
              <a:gd name="connsiteY11572" fmla="*/ 4177490 h 6286576"/>
              <a:gd name="connsiteX11573" fmla="*/ 407733 w 6331249"/>
              <a:gd name="connsiteY11573" fmla="*/ 4167260 h 6286576"/>
              <a:gd name="connsiteX11574" fmla="*/ 397040 w 6331249"/>
              <a:gd name="connsiteY11574" fmla="*/ 4156334 h 6286576"/>
              <a:gd name="connsiteX11575" fmla="*/ 387741 w 6331249"/>
              <a:gd name="connsiteY11575" fmla="*/ 4144942 h 6286576"/>
              <a:gd name="connsiteX11576" fmla="*/ 386114 w 6331249"/>
              <a:gd name="connsiteY11576" fmla="*/ 4142617 h 6286576"/>
              <a:gd name="connsiteX11577" fmla="*/ 398899 w 6331249"/>
              <a:gd name="connsiteY11577" fmla="*/ 4136805 h 6286576"/>
              <a:gd name="connsiteX11578" fmla="*/ 424935 w 6331249"/>
              <a:gd name="connsiteY11578" fmla="*/ 4124483 h 6286576"/>
              <a:gd name="connsiteX11579" fmla="*/ 450273 w 6331249"/>
              <a:gd name="connsiteY11579" fmla="*/ 4110999 h 6286576"/>
              <a:gd name="connsiteX11580" fmla="*/ 475146 w 6331249"/>
              <a:gd name="connsiteY11580" fmla="*/ 4096818 h 6286576"/>
              <a:gd name="connsiteX11581" fmla="*/ 498392 w 6331249"/>
              <a:gd name="connsiteY11581" fmla="*/ 4081939 h 6286576"/>
              <a:gd name="connsiteX11582" fmla="*/ 521638 w 6331249"/>
              <a:gd name="connsiteY11582" fmla="*/ 4066595 h 6286576"/>
              <a:gd name="connsiteX11583" fmla="*/ 544884 w 6331249"/>
              <a:gd name="connsiteY11583" fmla="*/ 4050786 h 6286576"/>
              <a:gd name="connsiteX11584" fmla="*/ 568130 w 6331249"/>
              <a:gd name="connsiteY11584" fmla="*/ 4034280 h 6286576"/>
              <a:gd name="connsiteX11585" fmla="*/ 590213 w 6331249"/>
              <a:gd name="connsiteY11585" fmla="*/ 4017309 h 6286576"/>
              <a:gd name="connsiteX11586" fmla="*/ 611832 w 6331249"/>
              <a:gd name="connsiteY11586" fmla="*/ 3999873 h 6286576"/>
              <a:gd name="connsiteX11587" fmla="*/ 632985 w 6331249"/>
              <a:gd name="connsiteY11587" fmla="*/ 3981971 h 6286576"/>
              <a:gd name="connsiteX11588" fmla="*/ 653674 w 6331249"/>
              <a:gd name="connsiteY11588" fmla="*/ 3963605 h 6286576"/>
              <a:gd name="connsiteX11589" fmla="*/ 673898 w 6331249"/>
              <a:gd name="connsiteY11589" fmla="*/ 3945006 h 6286576"/>
              <a:gd name="connsiteX11590" fmla="*/ 693657 w 6331249"/>
              <a:gd name="connsiteY11590" fmla="*/ 3925943 h 6286576"/>
              <a:gd name="connsiteX11591" fmla="*/ 713184 w 6331249"/>
              <a:gd name="connsiteY11591" fmla="*/ 3906647 h 6286576"/>
              <a:gd name="connsiteX11592" fmla="*/ 732245 w 6331249"/>
              <a:gd name="connsiteY11592" fmla="*/ 3886886 h 6286576"/>
              <a:gd name="connsiteX11593" fmla="*/ 751075 w 6331249"/>
              <a:gd name="connsiteY11593" fmla="*/ 3866892 h 6286576"/>
              <a:gd name="connsiteX11594" fmla="*/ 769671 w 6331249"/>
              <a:gd name="connsiteY11594" fmla="*/ 3846666 h 6286576"/>
              <a:gd name="connsiteX11595" fmla="*/ 787803 w 6331249"/>
              <a:gd name="connsiteY11595" fmla="*/ 3826208 h 6286576"/>
              <a:gd name="connsiteX11596" fmla="*/ 805702 w 6331249"/>
              <a:gd name="connsiteY11596" fmla="*/ 3805517 h 6286576"/>
              <a:gd name="connsiteX11597" fmla="*/ 823369 w 6331249"/>
              <a:gd name="connsiteY11597" fmla="*/ 3784593 h 6286576"/>
              <a:gd name="connsiteX11598" fmla="*/ 840804 w 6331249"/>
              <a:gd name="connsiteY11598" fmla="*/ 3763437 h 6286576"/>
              <a:gd name="connsiteX11599" fmla="*/ 858006 w 6331249"/>
              <a:gd name="connsiteY11599" fmla="*/ 3742281 h 6286576"/>
              <a:gd name="connsiteX11600" fmla="*/ 875208 w 6331249"/>
              <a:gd name="connsiteY11600" fmla="*/ 3720893 h 6286576"/>
              <a:gd name="connsiteX11601" fmla="*/ 892177 w 6331249"/>
              <a:gd name="connsiteY11601" fmla="*/ 3699504 h 6286576"/>
              <a:gd name="connsiteX11602" fmla="*/ 908914 w 6331249"/>
              <a:gd name="connsiteY11602" fmla="*/ 3677883 h 6286576"/>
              <a:gd name="connsiteX11603" fmla="*/ 925651 w 6331249"/>
              <a:gd name="connsiteY11603" fmla="*/ 3656262 h 6286576"/>
              <a:gd name="connsiteX11604" fmla="*/ 942388 w 6331249"/>
              <a:gd name="connsiteY11604" fmla="*/ 3634641 h 6286576"/>
              <a:gd name="connsiteX11605" fmla="*/ 958893 w 6331249"/>
              <a:gd name="connsiteY11605" fmla="*/ 3613021 h 6286576"/>
              <a:gd name="connsiteX11606" fmla="*/ 975397 w 6331249"/>
              <a:gd name="connsiteY11606" fmla="*/ 3591400 h 6286576"/>
              <a:gd name="connsiteX11607" fmla="*/ 992599 w 6331249"/>
              <a:gd name="connsiteY11607" fmla="*/ 3568151 h 6286576"/>
              <a:gd name="connsiteX11608" fmla="*/ 1004920 w 6331249"/>
              <a:gd name="connsiteY11608" fmla="*/ 3550017 h 6286576"/>
              <a:gd name="connsiteX11609" fmla="*/ 1017240 w 6331249"/>
              <a:gd name="connsiteY11609" fmla="*/ 3532349 h 6286576"/>
              <a:gd name="connsiteX11610" fmla="*/ 1030490 w 6331249"/>
              <a:gd name="connsiteY11610" fmla="*/ 3513983 h 6286576"/>
              <a:gd name="connsiteX11611" fmla="*/ 1044438 w 6331249"/>
              <a:gd name="connsiteY11611" fmla="*/ 3494919 h 6286576"/>
              <a:gd name="connsiteX11612" fmla="*/ 1059083 w 6331249"/>
              <a:gd name="connsiteY11612" fmla="*/ 3475391 h 6286576"/>
              <a:gd name="connsiteX11613" fmla="*/ 1074425 w 6331249"/>
              <a:gd name="connsiteY11613" fmla="*/ 3455397 h 6286576"/>
              <a:gd name="connsiteX11614" fmla="*/ 1090465 w 6331249"/>
              <a:gd name="connsiteY11614" fmla="*/ 3435171 h 6286576"/>
              <a:gd name="connsiteX11615" fmla="*/ 1106969 w 6331249"/>
              <a:gd name="connsiteY11615" fmla="*/ 3414480 h 6286576"/>
              <a:gd name="connsiteX11616" fmla="*/ 1123939 w 6331249"/>
              <a:gd name="connsiteY11616" fmla="*/ 3393556 h 6286576"/>
              <a:gd name="connsiteX11617" fmla="*/ 1141141 w 6331249"/>
              <a:gd name="connsiteY11617" fmla="*/ 3372400 h 6286576"/>
              <a:gd name="connsiteX11618" fmla="*/ 1158807 w 6331249"/>
              <a:gd name="connsiteY11618" fmla="*/ 3351245 h 6286576"/>
              <a:gd name="connsiteX11619" fmla="*/ 1176707 w 6331249"/>
              <a:gd name="connsiteY11619" fmla="*/ 3330089 h 6286576"/>
              <a:gd name="connsiteX11620" fmla="*/ 1194606 w 6331249"/>
              <a:gd name="connsiteY11620" fmla="*/ 3308933 h 6286576"/>
              <a:gd name="connsiteX11621" fmla="*/ 1212738 w 6331249"/>
              <a:gd name="connsiteY11621" fmla="*/ 3287777 h 6286576"/>
              <a:gd name="connsiteX11622" fmla="*/ 1230870 w 6331249"/>
              <a:gd name="connsiteY11622" fmla="*/ 3266853 h 6286576"/>
              <a:gd name="connsiteX11623" fmla="*/ 1249001 w 6331249"/>
              <a:gd name="connsiteY11623" fmla="*/ 3245930 h 6286576"/>
              <a:gd name="connsiteX11624" fmla="*/ 1266901 w 6331249"/>
              <a:gd name="connsiteY11624" fmla="*/ 3225471 h 6286576"/>
              <a:gd name="connsiteX11625" fmla="*/ 1284568 w 6331249"/>
              <a:gd name="connsiteY11625" fmla="*/ 3205245 h 6286576"/>
              <a:gd name="connsiteX11626" fmla="*/ 1302002 w 6331249"/>
              <a:gd name="connsiteY11626" fmla="*/ 3185252 h 6286576"/>
              <a:gd name="connsiteX11627" fmla="*/ 1319204 w 6331249"/>
              <a:gd name="connsiteY11627" fmla="*/ 3165723 h 6286576"/>
              <a:gd name="connsiteX11628" fmla="*/ 1335941 w 6331249"/>
              <a:gd name="connsiteY11628" fmla="*/ 3146892 h 6286576"/>
              <a:gd name="connsiteX11629" fmla="*/ 1352213 w 6331249"/>
              <a:gd name="connsiteY11629" fmla="*/ 3128526 h 6286576"/>
              <a:gd name="connsiteX11630" fmla="*/ 1368718 w 6331249"/>
              <a:gd name="connsiteY11630" fmla="*/ 3110857 h 6286576"/>
              <a:gd name="connsiteX11631" fmla="*/ 1384060 w 6331249"/>
              <a:gd name="connsiteY11631" fmla="*/ 3093886 h 6286576"/>
              <a:gd name="connsiteX11632" fmla="*/ 1398705 w 6331249"/>
              <a:gd name="connsiteY11632" fmla="*/ 3077612 h 6286576"/>
              <a:gd name="connsiteX11633" fmla="*/ 1412653 w 6331249"/>
              <a:gd name="connsiteY11633" fmla="*/ 3062036 h 6286576"/>
              <a:gd name="connsiteX11634" fmla="*/ 1425903 w 6331249"/>
              <a:gd name="connsiteY11634" fmla="*/ 3047389 h 6286576"/>
              <a:gd name="connsiteX11635" fmla="*/ 1438223 w 6331249"/>
              <a:gd name="connsiteY11635" fmla="*/ 3033673 h 6286576"/>
              <a:gd name="connsiteX11636" fmla="*/ 1449614 w 6331249"/>
              <a:gd name="connsiteY11636" fmla="*/ 3020886 h 6286576"/>
              <a:gd name="connsiteX11637" fmla="*/ 1461701 w 6331249"/>
              <a:gd name="connsiteY11637" fmla="*/ 3008564 h 6286576"/>
              <a:gd name="connsiteX11638" fmla="*/ 1471232 w 6331249"/>
              <a:gd name="connsiteY11638" fmla="*/ 2997870 h 6286576"/>
              <a:gd name="connsiteX11639" fmla="*/ 1480298 w 6331249"/>
              <a:gd name="connsiteY11639" fmla="*/ 2987641 h 6286576"/>
              <a:gd name="connsiteX11640" fmla="*/ 1484715 w 6331249"/>
              <a:gd name="connsiteY11640" fmla="*/ 2982294 h 6286576"/>
              <a:gd name="connsiteX11641" fmla="*/ 1488899 w 6331249"/>
              <a:gd name="connsiteY11641" fmla="*/ 2975552 h 6286576"/>
              <a:gd name="connsiteX11642" fmla="*/ 1492386 w 6331249"/>
              <a:gd name="connsiteY11642" fmla="*/ 2968112 h 6286576"/>
              <a:gd name="connsiteX11643" fmla="*/ 1494943 w 6331249"/>
              <a:gd name="connsiteY11643" fmla="*/ 2960208 h 6286576"/>
              <a:gd name="connsiteX11644" fmla="*/ 1496338 w 6331249"/>
              <a:gd name="connsiteY11644" fmla="*/ 2951838 h 6286576"/>
              <a:gd name="connsiteX11645" fmla="*/ 1496338 w 6331249"/>
              <a:gd name="connsiteY11645" fmla="*/ 2948119 h 6286576"/>
              <a:gd name="connsiteX11646" fmla="*/ 1507496 w 6331249"/>
              <a:gd name="connsiteY11646" fmla="*/ 2965323 h 6286576"/>
              <a:gd name="connsiteX11647" fmla="*/ 1512842 w 6331249"/>
              <a:gd name="connsiteY11647" fmla="*/ 2985781 h 6286576"/>
              <a:gd name="connsiteX11648" fmla="*/ 1413350 w 6331249"/>
              <a:gd name="connsiteY11648" fmla="*/ 3115042 h 6286576"/>
              <a:gd name="connsiteX11649" fmla="*/ 1320366 w 6331249"/>
              <a:gd name="connsiteY11649" fmla="*/ 3226634 h 6286576"/>
              <a:gd name="connsiteX11650" fmla="*/ 1320366 w 6331249"/>
              <a:gd name="connsiteY11650" fmla="*/ 3226634 h 6286576"/>
              <a:gd name="connsiteX11651" fmla="*/ 1227383 w 6331249"/>
              <a:gd name="connsiteY11651" fmla="*/ 3342875 h 6286576"/>
              <a:gd name="connsiteX11652" fmla="*/ 1059547 w 6331249"/>
              <a:gd name="connsiteY11652" fmla="*/ 3559317 h 6286576"/>
              <a:gd name="connsiteX11653" fmla="*/ 1059547 w 6331249"/>
              <a:gd name="connsiteY11653" fmla="*/ 3559317 h 6286576"/>
              <a:gd name="connsiteX11654" fmla="*/ 980512 w 6331249"/>
              <a:gd name="connsiteY11654" fmla="*/ 3667189 h 6286576"/>
              <a:gd name="connsiteX11655" fmla="*/ 899383 w 6331249"/>
              <a:gd name="connsiteY11655" fmla="*/ 3768087 h 6286576"/>
              <a:gd name="connsiteX11656" fmla="*/ 550695 w 6331249"/>
              <a:gd name="connsiteY11656" fmla="*/ 4086821 h 6286576"/>
              <a:gd name="connsiteX11657" fmla="*/ 461198 w 6331249"/>
              <a:gd name="connsiteY11657" fmla="*/ 4138433 h 6286576"/>
              <a:gd name="connsiteX11658" fmla="*/ 457479 w 6331249"/>
              <a:gd name="connsiteY11658" fmla="*/ 4170980 h 6286576"/>
              <a:gd name="connsiteX11659" fmla="*/ 489326 w 6331249"/>
              <a:gd name="connsiteY11659" fmla="*/ 4190974 h 6286576"/>
              <a:gd name="connsiteX11660" fmla="*/ 672736 w 6331249"/>
              <a:gd name="connsiteY11660" fmla="*/ 4207480 h 6286576"/>
              <a:gd name="connsiteX11661" fmla="*/ 672736 w 6331249"/>
              <a:gd name="connsiteY11661" fmla="*/ 4207480 h 6286576"/>
              <a:gd name="connsiteX11662" fmla="*/ 706442 w 6331249"/>
              <a:gd name="connsiteY11662" fmla="*/ 4202366 h 6286576"/>
              <a:gd name="connsiteX11663" fmla="*/ 747588 w 6331249"/>
              <a:gd name="connsiteY11663" fmla="*/ 4189811 h 6286576"/>
              <a:gd name="connsiteX11664" fmla="*/ 1012591 w 6331249"/>
              <a:gd name="connsiteY11664" fmla="*/ 4016611 h 6286576"/>
              <a:gd name="connsiteX11665" fmla="*/ 1217852 w 6331249"/>
              <a:gd name="connsiteY11665" fmla="*/ 3788080 h 6286576"/>
              <a:gd name="connsiteX11666" fmla="*/ 1380573 w 6331249"/>
              <a:gd name="connsiteY11666" fmla="*/ 3582100 h 6286576"/>
              <a:gd name="connsiteX11667" fmla="*/ 1399402 w 6331249"/>
              <a:gd name="connsiteY11667" fmla="*/ 3557225 h 6286576"/>
              <a:gd name="connsiteX11668" fmla="*/ 1651155 w 6331249"/>
              <a:gd name="connsiteY11668" fmla="*/ 3257089 h 6286576"/>
              <a:gd name="connsiteX11669" fmla="*/ 1720893 w 6331249"/>
              <a:gd name="connsiteY11669" fmla="*/ 3214544 h 6286576"/>
              <a:gd name="connsiteX11670" fmla="*/ 1735538 w 6331249"/>
              <a:gd name="connsiteY11670" fmla="*/ 3210360 h 6286576"/>
              <a:gd name="connsiteX11671" fmla="*/ 1735538 w 6331249"/>
              <a:gd name="connsiteY11671" fmla="*/ 3210360 h 6286576"/>
              <a:gd name="connsiteX11672" fmla="*/ 1368718 w 6331249"/>
              <a:gd name="connsiteY11672" fmla="*/ 2894183 h 6286576"/>
              <a:gd name="connsiteX11673" fmla="*/ 1368718 w 6331249"/>
              <a:gd name="connsiteY11673" fmla="*/ 2894183 h 6286576"/>
              <a:gd name="connsiteX11674" fmla="*/ 1362674 w 6331249"/>
              <a:gd name="connsiteY11674" fmla="*/ 2898600 h 6286576"/>
              <a:gd name="connsiteX11675" fmla="*/ 1357560 w 6331249"/>
              <a:gd name="connsiteY11675" fmla="*/ 2903017 h 6286576"/>
              <a:gd name="connsiteX11676" fmla="*/ 1328038 w 6331249"/>
              <a:gd name="connsiteY11676" fmla="*/ 2931613 h 6286576"/>
              <a:gd name="connsiteX11677" fmla="*/ 1298980 w 6331249"/>
              <a:gd name="connsiteY11677" fmla="*/ 2960440 h 6286576"/>
              <a:gd name="connsiteX11678" fmla="*/ 1271085 w 6331249"/>
              <a:gd name="connsiteY11678" fmla="*/ 2989036 h 6286576"/>
              <a:gd name="connsiteX11679" fmla="*/ 1243423 w 6331249"/>
              <a:gd name="connsiteY11679" fmla="*/ 3017864 h 6286576"/>
              <a:gd name="connsiteX11680" fmla="*/ 1216225 w 6331249"/>
              <a:gd name="connsiteY11680" fmla="*/ 3046924 h 6286576"/>
              <a:gd name="connsiteX11681" fmla="*/ 1189260 w 6331249"/>
              <a:gd name="connsiteY11681" fmla="*/ 3076217 h 6286576"/>
              <a:gd name="connsiteX11682" fmla="*/ 1162759 w 6331249"/>
              <a:gd name="connsiteY11682" fmla="*/ 3105742 h 6286576"/>
              <a:gd name="connsiteX11683" fmla="*/ 1136259 w 6331249"/>
              <a:gd name="connsiteY11683" fmla="*/ 3135965 h 6286576"/>
              <a:gd name="connsiteX11684" fmla="*/ 1110224 w 6331249"/>
              <a:gd name="connsiteY11684" fmla="*/ 3165956 h 6286576"/>
              <a:gd name="connsiteX11685" fmla="*/ 1084653 w 6331249"/>
              <a:gd name="connsiteY11685" fmla="*/ 3195946 h 6286576"/>
              <a:gd name="connsiteX11686" fmla="*/ 1059083 w 6331249"/>
              <a:gd name="connsiteY11686" fmla="*/ 3226169 h 6286576"/>
              <a:gd name="connsiteX11687" fmla="*/ 1033744 w 6331249"/>
              <a:gd name="connsiteY11687" fmla="*/ 3256624 h 6286576"/>
              <a:gd name="connsiteX11688" fmla="*/ 1009569 w 6331249"/>
              <a:gd name="connsiteY11688" fmla="*/ 3287544 h 6286576"/>
              <a:gd name="connsiteX11689" fmla="*/ 984696 w 6331249"/>
              <a:gd name="connsiteY11689" fmla="*/ 3317999 h 6286576"/>
              <a:gd name="connsiteX11690" fmla="*/ 959823 w 6331249"/>
              <a:gd name="connsiteY11690" fmla="*/ 3348687 h 6286576"/>
              <a:gd name="connsiteX11691" fmla="*/ 935182 w 6331249"/>
              <a:gd name="connsiteY11691" fmla="*/ 3379375 h 6286576"/>
              <a:gd name="connsiteX11692" fmla="*/ 910541 w 6331249"/>
              <a:gd name="connsiteY11692" fmla="*/ 3410063 h 6286576"/>
              <a:gd name="connsiteX11693" fmla="*/ 885901 w 6331249"/>
              <a:gd name="connsiteY11693" fmla="*/ 3440750 h 6286576"/>
              <a:gd name="connsiteX11694" fmla="*/ 861493 w 6331249"/>
              <a:gd name="connsiteY11694" fmla="*/ 3471438 h 6286576"/>
              <a:gd name="connsiteX11695" fmla="*/ 837084 w 6331249"/>
              <a:gd name="connsiteY11695" fmla="*/ 3502126 h 6286576"/>
              <a:gd name="connsiteX11696" fmla="*/ 812444 w 6331249"/>
              <a:gd name="connsiteY11696" fmla="*/ 3532814 h 6286576"/>
              <a:gd name="connsiteX11697" fmla="*/ 787571 w 6331249"/>
              <a:gd name="connsiteY11697" fmla="*/ 3563037 h 6286576"/>
              <a:gd name="connsiteX11698" fmla="*/ 764325 w 6331249"/>
              <a:gd name="connsiteY11698" fmla="*/ 3593492 h 6286576"/>
              <a:gd name="connsiteX11699" fmla="*/ 222696 w 6331249"/>
              <a:gd name="connsiteY11699" fmla="*/ 3982901 h 6286576"/>
              <a:gd name="connsiteX11700" fmla="*/ 209678 w 6331249"/>
              <a:gd name="connsiteY11700" fmla="*/ 3982901 h 6286576"/>
              <a:gd name="connsiteX11701" fmla="*/ 196660 w 6331249"/>
              <a:gd name="connsiteY11701" fmla="*/ 3982901 h 6286576"/>
              <a:gd name="connsiteX11702" fmla="*/ 185502 w 6331249"/>
              <a:gd name="connsiteY11702" fmla="*/ 3982901 h 6286576"/>
              <a:gd name="connsiteX11703" fmla="*/ 175274 w 6331249"/>
              <a:gd name="connsiteY11703" fmla="*/ 3981041 h 6286576"/>
              <a:gd name="connsiteX11704" fmla="*/ 165976 w 6331249"/>
              <a:gd name="connsiteY11704" fmla="*/ 3978252 h 6286576"/>
              <a:gd name="connsiteX11705" fmla="*/ 157375 w 6331249"/>
              <a:gd name="connsiteY11705" fmla="*/ 3974764 h 6286576"/>
              <a:gd name="connsiteX11706" fmla="*/ 149471 w 6331249"/>
              <a:gd name="connsiteY11706" fmla="*/ 3970347 h 6286576"/>
              <a:gd name="connsiteX11707" fmla="*/ 142032 w 6331249"/>
              <a:gd name="connsiteY11707" fmla="*/ 3965000 h 6286576"/>
              <a:gd name="connsiteX11708" fmla="*/ 134826 w 6331249"/>
              <a:gd name="connsiteY11708" fmla="*/ 3958491 h 6286576"/>
              <a:gd name="connsiteX11709" fmla="*/ 127852 w 6331249"/>
              <a:gd name="connsiteY11709" fmla="*/ 3950586 h 6286576"/>
              <a:gd name="connsiteX11710" fmla="*/ 121111 w 6331249"/>
              <a:gd name="connsiteY11710" fmla="*/ 3941054 h 6286576"/>
              <a:gd name="connsiteX11711" fmla="*/ 113440 w 6331249"/>
              <a:gd name="connsiteY11711" fmla="*/ 3928965 h 6286576"/>
              <a:gd name="connsiteX11712" fmla="*/ 108326 w 6331249"/>
              <a:gd name="connsiteY11712" fmla="*/ 3915249 h 6286576"/>
              <a:gd name="connsiteX11713" fmla="*/ 104839 w 6331249"/>
              <a:gd name="connsiteY11713" fmla="*/ 3905252 h 6286576"/>
              <a:gd name="connsiteX11714" fmla="*/ 104839 w 6331249"/>
              <a:gd name="connsiteY11714" fmla="*/ 3903857 h 6286576"/>
              <a:gd name="connsiteX11715" fmla="*/ 106466 w 6331249"/>
              <a:gd name="connsiteY11715" fmla="*/ 3900137 h 6286576"/>
              <a:gd name="connsiteX11716" fmla="*/ 108791 w 6331249"/>
              <a:gd name="connsiteY11716" fmla="*/ 3895720 h 6286576"/>
              <a:gd name="connsiteX11717" fmla="*/ 111580 w 6331249"/>
              <a:gd name="connsiteY11717" fmla="*/ 3890605 h 6286576"/>
              <a:gd name="connsiteX11718" fmla="*/ 114835 w 6331249"/>
              <a:gd name="connsiteY11718" fmla="*/ 3884793 h 6286576"/>
              <a:gd name="connsiteX11719" fmla="*/ 118786 w 6331249"/>
              <a:gd name="connsiteY11719" fmla="*/ 3878516 h 6286576"/>
              <a:gd name="connsiteX11720" fmla="*/ 123203 w 6331249"/>
              <a:gd name="connsiteY11720" fmla="*/ 3871774 h 6286576"/>
              <a:gd name="connsiteX11721" fmla="*/ 128085 w 6331249"/>
              <a:gd name="connsiteY11721" fmla="*/ 3864335 h 6286576"/>
              <a:gd name="connsiteX11722" fmla="*/ 133431 w 6331249"/>
              <a:gd name="connsiteY11722" fmla="*/ 3856663 h 6286576"/>
              <a:gd name="connsiteX11723" fmla="*/ 139243 w 6331249"/>
              <a:gd name="connsiteY11723" fmla="*/ 3848526 h 6286576"/>
              <a:gd name="connsiteX11724" fmla="*/ 145287 w 6331249"/>
              <a:gd name="connsiteY11724" fmla="*/ 3839924 h 6286576"/>
              <a:gd name="connsiteX11725" fmla="*/ 151796 w 6331249"/>
              <a:gd name="connsiteY11725" fmla="*/ 3830857 h 6286576"/>
              <a:gd name="connsiteX11726" fmla="*/ 159932 w 6331249"/>
              <a:gd name="connsiteY11726" fmla="*/ 3822255 h 6286576"/>
              <a:gd name="connsiteX11727" fmla="*/ 167138 w 6331249"/>
              <a:gd name="connsiteY11727" fmla="*/ 3812491 h 6286576"/>
              <a:gd name="connsiteX11728" fmla="*/ 174809 w 6331249"/>
              <a:gd name="connsiteY11728" fmla="*/ 3802494 h 6286576"/>
              <a:gd name="connsiteX11729" fmla="*/ 182713 w 6331249"/>
              <a:gd name="connsiteY11729" fmla="*/ 3792033 h 6286576"/>
              <a:gd name="connsiteX11730" fmla="*/ 190849 w 6331249"/>
              <a:gd name="connsiteY11730" fmla="*/ 3781338 h 6286576"/>
              <a:gd name="connsiteX11731" fmla="*/ 199450 w 6331249"/>
              <a:gd name="connsiteY11731" fmla="*/ 3770179 h 6286576"/>
              <a:gd name="connsiteX11732" fmla="*/ 208283 w 6331249"/>
              <a:gd name="connsiteY11732" fmla="*/ 3758788 h 6286576"/>
              <a:gd name="connsiteX11733" fmla="*/ 217349 w 6331249"/>
              <a:gd name="connsiteY11733" fmla="*/ 3747163 h 6286576"/>
              <a:gd name="connsiteX11734" fmla="*/ 226647 w 6331249"/>
              <a:gd name="connsiteY11734" fmla="*/ 3735307 h 6286576"/>
              <a:gd name="connsiteX11735" fmla="*/ 236178 w 6331249"/>
              <a:gd name="connsiteY11735" fmla="*/ 3722985 h 6286576"/>
              <a:gd name="connsiteX11736" fmla="*/ 245941 w 6331249"/>
              <a:gd name="connsiteY11736" fmla="*/ 3710431 h 6286576"/>
              <a:gd name="connsiteX11737" fmla="*/ 255937 w 6331249"/>
              <a:gd name="connsiteY11737" fmla="*/ 3697644 h 6286576"/>
              <a:gd name="connsiteX11738" fmla="*/ 266165 w 6331249"/>
              <a:gd name="connsiteY11738" fmla="*/ 3684625 h 6286576"/>
              <a:gd name="connsiteX11739" fmla="*/ 276161 w 6331249"/>
              <a:gd name="connsiteY11739" fmla="*/ 3671141 h 6286576"/>
              <a:gd name="connsiteX11740" fmla="*/ 286622 w 6331249"/>
              <a:gd name="connsiteY11740" fmla="*/ 3657657 h 6286576"/>
              <a:gd name="connsiteX11741" fmla="*/ 298710 w 6331249"/>
              <a:gd name="connsiteY11741" fmla="*/ 3642081 h 6286576"/>
              <a:gd name="connsiteX11742" fmla="*/ 311030 w 6331249"/>
              <a:gd name="connsiteY11742" fmla="*/ 3626272 h 6286576"/>
              <a:gd name="connsiteX11743" fmla="*/ 323350 w 6331249"/>
              <a:gd name="connsiteY11743" fmla="*/ 3610231 h 6286576"/>
              <a:gd name="connsiteX11744" fmla="*/ 335903 w 6331249"/>
              <a:gd name="connsiteY11744" fmla="*/ 3594189 h 6286576"/>
              <a:gd name="connsiteX11745" fmla="*/ 348456 w 6331249"/>
              <a:gd name="connsiteY11745" fmla="*/ 3577916 h 6286576"/>
              <a:gd name="connsiteX11746" fmla="*/ 361241 w 6331249"/>
              <a:gd name="connsiteY11746" fmla="*/ 3561409 h 6286576"/>
              <a:gd name="connsiteX11747" fmla="*/ 374026 w 6331249"/>
              <a:gd name="connsiteY11747" fmla="*/ 3544903 h 6286576"/>
              <a:gd name="connsiteX11748" fmla="*/ 386812 w 6331249"/>
              <a:gd name="connsiteY11748" fmla="*/ 3528164 h 6286576"/>
              <a:gd name="connsiteX11749" fmla="*/ 399597 w 6331249"/>
              <a:gd name="connsiteY11749" fmla="*/ 3511426 h 6286576"/>
              <a:gd name="connsiteX11750" fmla="*/ 412382 w 6331249"/>
              <a:gd name="connsiteY11750" fmla="*/ 3494687 h 6286576"/>
              <a:gd name="connsiteX11751" fmla="*/ 425167 w 6331249"/>
              <a:gd name="connsiteY11751" fmla="*/ 3477948 h 6286576"/>
              <a:gd name="connsiteX11752" fmla="*/ 437952 w 6331249"/>
              <a:gd name="connsiteY11752" fmla="*/ 3460977 h 6286576"/>
              <a:gd name="connsiteX11753" fmla="*/ 450738 w 6331249"/>
              <a:gd name="connsiteY11753" fmla="*/ 3444238 h 6286576"/>
              <a:gd name="connsiteX11754" fmla="*/ 462128 w 6331249"/>
              <a:gd name="connsiteY11754" fmla="*/ 3427034 h 6286576"/>
              <a:gd name="connsiteX11755" fmla="*/ 474681 w 6331249"/>
              <a:gd name="connsiteY11755" fmla="*/ 3410295 h 6286576"/>
              <a:gd name="connsiteX11756" fmla="*/ 487234 w 6331249"/>
              <a:gd name="connsiteY11756" fmla="*/ 3393556 h 6286576"/>
              <a:gd name="connsiteX11757" fmla="*/ 499554 w 6331249"/>
              <a:gd name="connsiteY11757" fmla="*/ 3377050 h 6286576"/>
              <a:gd name="connsiteX11758" fmla="*/ 511874 w 6331249"/>
              <a:gd name="connsiteY11758" fmla="*/ 3360544 h 6286576"/>
              <a:gd name="connsiteX11759" fmla="*/ 523962 w 6331249"/>
              <a:gd name="connsiteY11759" fmla="*/ 3344270 h 6286576"/>
              <a:gd name="connsiteX11760" fmla="*/ 535818 w 6331249"/>
              <a:gd name="connsiteY11760" fmla="*/ 3327996 h 6286576"/>
              <a:gd name="connsiteX11761" fmla="*/ 547441 w 6331249"/>
              <a:gd name="connsiteY11761" fmla="*/ 3311955 h 6286576"/>
              <a:gd name="connsiteX11762" fmla="*/ 558831 w 6331249"/>
              <a:gd name="connsiteY11762" fmla="*/ 3296146 h 6286576"/>
              <a:gd name="connsiteX11763" fmla="*/ 569989 w 6331249"/>
              <a:gd name="connsiteY11763" fmla="*/ 3280570 h 6286576"/>
              <a:gd name="connsiteX11764" fmla="*/ 580915 w 6331249"/>
              <a:gd name="connsiteY11764" fmla="*/ 3265226 h 6286576"/>
              <a:gd name="connsiteX11765" fmla="*/ 591608 w 6331249"/>
              <a:gd name="connsiteY11765" fmla="*/ 3250114 h 6286576"/>
              <a:gd name="connsiteX11766" fmla="*/ 601836 w 6331249"/>
              <a:gd name="connsiteY11766" fmla="*/ 3235468 h 6286576"/>
              <a:gd name="connsiteX11767" fmla="*/ 611832 w 6331249"/>
              <a:gd name="connsiteY11767" fmla="*/ 3221054 h 6286576"/>
              <a:gd name="connsiteX11768" fmla="*/ 621595 w 6331249"/>
              <a:gd name="connsiteY11768" fmla="*/ 3206873 h 6286576"/>
              <a:gd name="connsiteX11769" fmla="*/ 630893 w 6331249"/>
              <a:gd name="connsiteY11769" fmla="*/ 3193156 h 6286576"/>
              <a:gd name="connsiteX11770" fmla="*/ 639727 w 6331249"/>
              <a:gd name="connsiteY11770" fmla="*/ 3179672 h 6286576"/>
              <a:gd name="connsiteX11771" fmla="*/ 648328 w 6331249"/>
              <a:gd name="connsiteY11771" fmla="*/ 3166653 h 6286576"/>
              <a:gd name="connsiteX11772" fmla="*/ 703188 w 6331249"/>
              <a:gd name="connsiteY11772" fmla="*/ 3087144 h 6286576"/>
              <a:gd name="connsiteX11773" fmla="*/ 720622 w 6331249"/>
              <a:gd name="connsiteY11773" fmla="*/ 3063896 h 6286576"/>
              <a:gd name="connsiteX11774" fmla="*/ 738987 w 6331249"/>
              <a:gd name="connsiteY11774" fmla="*/ 3040647 h 6286576"/>
              <a:gd name="connsiteX11775" fmla="*/ 757816 w 6331249"/>
              <a:gd name="connsiteY11775" fmla="*/ 3017399 h 6286576"/>
              <a:gd name="connsiteX11776" fmla="*/ 777342 w 6331249"/>
              <a:gd name="connsiteY11776" fmla="*/ 2994151 h 6286576"/>
              <a:gd name="connsiteX11777" fmla="*/ 797334 w 6331249"/>
              <a:gd name="connsiteY11777" fmla="*/ 2970902 h 6286576"/>
              <a:gd name="connsiteX11778" fmla="*/ 817558 w 6331249"/>
              <a:gd name="connsiteY11778" fmla="*/ 2947654 h 6286576"/>
              <a:gd name="connsiteX11779" fmla="*/ 838014 w 6331249"/>
              <a:gd name="connsiteY11779" fmla="*/ 2924406 h 6286576"/>
              <a:gd name="connsiteX11780" fmla="*/ 858471 w 6331249"/>
              <a:gd name="connsiteY11780" fmla="*/ 2901157 h 6286576"/>
              <a:gd name="connsiteX11781" fmla="*/ 878927 w 6331249"/>
              <a:gd name="connsiteY11781" fmla="*/ 2877909 h 6286576"/>
              <a:gd name="connsiteX11782" fmla="*/ 899383 w 6331249"/>
              <a:gd name="connsiteY11782" fmla="*/ 2854661 h 6286576"/>
              <a:gd name="connsiteX11783" fmla="*/ 919607 w 6331249"/>
              <a:gd name="connsiteY11783" fmla="*/ 2831412 h 6286576"/>
              <a:gd name="connsiteX11784" fmla="*/ 939366 w 6331249"/>
              <a:gd name="connsiteY11784" fmla="*/ 2809559 h 6286576"/>
              <a:gd name="connsiteX11785" fmla="*/ 958660 w 6331249"/>
              <a:gd name="connsiteY11785" fmla="*/ 2788170 h 6286576"/>
              <a:gd name="connsiteX11786" fmla="*/ 977489 w 6331249"/>
              <a:gd name="connsiteY11786" fmla="*/ 2767247 h 6286576"/>
              <a:gd name="connsiteX11787" fmla="*/ 995621 w 6331249"/>
              <a:gd name="connsiteY11787" fmla="*/ 2746789 h 6286576"/>
              <a:gd name="connsiteX11788" fmla="*/ 1013056 w 6331249"/>
              <a:gd name="connsiteY11788" fmla="*/ 2726795 h 6286576"/>
              <a:gd name="connsiteX11789" fmla="*/ 1029560 w 6331249"/>
              <a:gd name="connsiteY11789" fmla="*/ 2707499 h 6286576"/>
              <a:gd name="connsiteX11790" fmla="*/ 1045135 w 6331249"/>
              <a:gd name="connsiteY11790" fmla="*/ 2688900 h 6286576"/>
              <a:gd name="connsiteX11791" fmla="*/ 1059547 w 6331249"/>
              <a:gd name="connsiteY11791" fmla="*/ 2670999 h 6286576"/>
              <a:gd name="connsiteX11792" fmla="*/ 1072798 w 6331249"/>
              <a:gd name="connsiteY11792" fmla="*/ 2653563 h 6286576"/>
              <a:gd name="connsiteX11793" fmla="*/ 1084886 w 6331249"/>
              <a:gd name="connsiteY11793" fmla="*/ 2636824 h 6286576"/>
              <a:gd name="connsiteX11794" fmla="*/ 1095579 w 6331249"/>
              <a:gd name="connsiteY11794" fmla="*/ 2620783 h 6286576"/>
              <a:gd name="connsiteX11795" fmla="*/ 1104877 w 6331249"/>
              <a:gd name="connsiteY11795" fmla="*/ 2605206 h 6286576"/>
              <a:gd name="connsiteX11796" fmla="*/ 1112781 w 6331249"/>
              <a:gd name="connsiteY11796" fmla="*/ 2589862 h 6286576"/>
              <a:gd name="connsiteX11797" fmla="*/ 1119057 w 6331249"/>
              <a:gd name="connsiteY11797" fmla="*/ 2574286 h 6286576"/>
              <a:gd name="connsiteX11798" fmla="*/ 1123241 w 6331249"/>
              <a:gd name="connsiteY11798" fmla="*/ 2557780 h 6286576"/>
              <a:gd name="connsiteX11799" fmla="*/ 1123241 w 6331249"/>
              <a:gd name="connsiteY11799" fmla="*/ 2554990 h 6286576"/>
              <a:gd name="connsiteX11800" fmla="*/ 1157645 w 6331249"/>
              <a:gd name="connsiteY11800" fmla="*/ 2616598 h 6286576"/>
              <a:gd name="connsiteX11801" fmla="*/ 1050017 w 6331249"/>
              <a:gd name="connsiteY11801" fmla="*/ 2737257 h 6286576"/>
              <a:gd name="connsiteX11802" fmla="*/ 669481 w 6331249"/>
              <a:gd name="connsiteY11802" fmla="*/ 3186182 h 6286576"/>
              <a:gd name="connsiteX11803" fmla="*/ 669481 w 6331249"/>
              <a:gd name="connsiteY11803" fmla="*/ 3186182 h 6286576"/>
              <a:gd name="connsiteX11804" fmla="*/ 493278 w 6331249"/>
              <a:gd name="connsiteY11804" fmla="*/ 3430754 h 6286576"/>
              <a:gd name="connsiteX11805" fmla="*/ 398667 w 6331249"/>
              <a:gd name="connsiteY11805" fmla="*/ 3564432 h 6286576"/>
              <a:gd name="connsiteX11806" fmla="*/ 375421 w 6331249"/>
              <a:gd name="connsiteY11806" fmla="*/ 3596282 h 6286576"/>
              <a:gd name="connsiteX11807" fmla="*/ 237805 w 6331249"/>
              <a:gd name="connsiteY11807" fmla="*/ 3769947 h 6286576"/>
              <a:gd name="connsiteX11808" fmla="*/ 135059 w 6331249"/>
              <a:gd name="connsiteY11808" fmla="*/ 3904322 h 6286576"/>
              <a:gd name="connsiteX11809" fmla="*/ 262446 w 6331249"/>
              <a:gd name="connsiteY11809" fmla="*/ 3955468 h 6286576"/>
              <a:gd name="connsiteX11810" fmla="*/ 603463 w 6331249"/>
              <a:gd name="connsiteY11810" fmla="*/ 3745071 h 6286576"/>
              <a:gd name="connsiteX11811" fmla="*/ 642981 w 6331249"/>
              <a:gd name="connsiteY11811" fmla="*/ 3701597 h 6286576"/>
              <a:gd name="connsiteX11812" fmla="*/ 802216 w 6331249"/>
              <a:gd name="connsiteY11812" fmla="*/ 3515610 h 6286576"/>
              <a:gd name="connsiteX11813" fmla="*/ 954709 w 6331249"/>
              <a:gd name="connsiteY11813" fmla="*/ 3321487 h 6286576"/>
              <a:gd name="connsiteX11814" fmla="*/ 1069543 w 6331249"/>
              <a:gd name="connsiteY11814" fmla="*/ 3176882 h 6286576"/>
              <a:gd name="connsiteX11815" fmla="*/ 1168803 w 6331249"/>
              <a:gd name="connsiteY11815" fmla="*/ 3062501 h 6286576"/>
              <a:gd name="connsiteX11816" fmla="*/ 1211343 w 6331249"/>
              <a:gd name="connsiteY11816" fmla="*/ 3014144 h 6286576"/>
              <a:gd name="connsiteX11817" fmla="*/ 1339428 w 6331249"/>
              <a:gd name="connsiteY11817" fmla="*/ 2901622 h 6286576"/>
              <a:gd name="connsiteX11818" fmla="*/ 1368718 w 6331249"/>
              <a:gd name="connsiteY11818" fmla="*/ 2893253 h 6286576"/>
              <a:gd name="connsiteX11819" fmla="*/ 1368718 w 6331249"/>
              <a:gd name="connsiteY11819" fmla="*/ 2893253 h 6286576"/>
              <a:gd name="connsiteX11820" fmla="*/ 996784 w 6331249"/>
              <a:gd name="connsiteY11820" fmla="*/ 2508493 h 6286576"/>
              <a:gd name="connsiteX11821" fmla="*/ 990507 w 6331249"/>
              <a:gd name="connsiteY11821" fmla="*/ 2512678 h 6286576"/>
              <a:gd name="connsiteX11822" fmla="*/ 975862 w 6331249"/>
              <a:gd name="connsiteY11822" fmla="*/ 2523837 h 6286576"/>
              <a:gd name="connsiteX11823" fmla="*/ 960985 w 6331249"/>
              <a:gd name="connsiteY11823" fmla="*/ 2536391 h 6286576"/>
              <a:gd name="connsiteX11824" fmla="*/ 945643 w 6331249"/>
              <a:gd name="connsiteY11824" fmla="*/ 2550108 h 6286576"/>
              <a:gd name="connsiteX11825" fmla="*/ 929836 w 6331249"/>
              <a:gd name="connsiteY11825" fmla="*/ 2565219 h 6286576"/>
              <a:gd name="connsiteX11826" fmla="*/ 913563 w 6331249"/>
              <a:gd name="connsiteY11826" fmla="*/ 2581493 h 6286576"/>
              <a:gd name="connsiteX11827" fmla="*/ 896826 w 6331249"/>
              <a:gd name="connsiteY11827" fmla="*/ 2598929 h 6286576"/>
              <a:gd name="connsiteX11828" fmla="*/ 879624 w 6331249"/>
              <a:gd name="connsiteY11828" fmla="*/ 2617295 h 6286576"/>
              <a:gd name="connsiteX11829" fmla="*/ 861957 w 6331249"/>
              <a:gd name="connsiteY11829" fmla="*/ 2636591 h 6286576"/>
              <a:gd name="connsiteX11830" fmla="*/ 844058 w 6331249"/>
              <a:gd name="connsiteY11830" fmla="*/ 2656817 h 6286576"/>
              <a:gd name="connsiteX11831" fmla="*/ 825694 w 6331249"/>
              <a:gd name="connsiteY11831" fmla="*/ 2677741 h 6286576"/>
              <a:gd name="connsiteX11832" fmla="*/ 807097 w 6331249"/>
              <a:gd name="connsiteY11832" fmla="*/ 2699362 h 6286576"/>
              <a:gd name="connsiteX11833" fmla="*/ 788500 w 6331249"/>
              <a:gd name="connsiteY11833" fmla="*/ 2721448 h 6286576"/>
              <a:gd name="connsiteX11834" fmla="*/ 769671 w 6331249"/>
              <a:gd name="connsiteY11834" fmla="*/ 2744696 h 6286576"/>
              <a:gd name="connsiteX11835" fmla="*/ 750842 w 6331249"/>
              <a:gd name="connsiteY11835" fmla="*/ 2767944 h 6286576"/>
              <a:gd name="connsiteX11836" fmla="*/ 732013 w 6331249"/>
              <a:gd name="connsiteY11836" fmla="*/ 2791193 h 6286576"/>
              <a:gd name="connsiteX11837" fmla="*/ 657394 w 6331249"/>
              <a:gd name="connsiteY11837" fmla="*/ 2884186 h 6286576"/>
              <a:gd name="connsiteX11838" fmla="*/ 639262 w 6331249"/>
              <a:gd name="connsiteY11838" fmla="*/ 2907434 h 6286576"/>
              <a:gd name="connsiteX11839" fmla="*/ 392391 w 6331249"/>
              <a:gd name="connsiteY11839" fmla="*/ 3255694 h 6286576"/>
              <a:gd name="connsiteX11840" fmla="*/ 374259 w 6331249"/>
              <a:gd name="connsiteY11840" fmla="*/ 3287544 h 6286576"/>
              <a:gd name="connsiteX11841" fmla="*/ 354965 w 6331249"/>
              <a:gd name="connsiteY11841" fmla="*/ 3319859 h 6286576"/>
              <a:gd name="connsiteX11842" fmla="*/ 335438 w 6331249"/>
              <a:gd name="connsiteY11842" fmla="*/ 3352174 h 6286576"/>
              <a:gd name="connsiteX11843" fmla="*/ 315912 w 6331249"/>
              <a:gd name="connsiteY11843" fmla="*/ 3384257 h 6286576"/>
              <a:gd name="connsiteX11844" fmla="*/ 296385 w 6331249"/>
              <a:gd name="connsiteY11844" fmla="*/ 3415875 h 6286576"/>
              <a:gd name="connsiteX11845" fmla="*/ 276161 w 6331249"/>
              <a:gd name="connsiteY11845" fmla="*/ 3447028 h 6286576"/>
              <a:gd name="connsiteX11846" fmla="*/ 256635 w 6331249"/>
              <a:gd name="connsiteY11846" fmla="*/ 3477251 h 6286576"/>
              <a:gd name="connsiteX11847" fmla="*/ 237341 w 6331249"/>
              <a:gd name="connsiteY11847" fmla="*/ 3506543 h 6286576"/>
              <a:gd name="connsiteX11848" fmla="*/ 218279 w 6331249"/>
              <a:gd name="connsiteY11848" fmla="*/ 3534674 h 6286576"/>
              <a:gd name="connsiteX11849" fmla="*/ 199450 w 6331249"/>
              <a:gd name="connsiteY11849" fmla="*/ 3561409 h 6286576"/>
              <a:gd name="connsiteX11850" fmla="*/ 180853 w 6331249"/>
              <a:gd name="connsiteY11850" fmla="*/ 3586285 h 6286576"/>
              <a:gd name="connsiteX11851" fmla="*/ 162721 w 6331249"/>
              <a:gd name="connsiteY11851" fmla="*/ 3609533 h 6286576"/>
              <a:gd name="connsiteX11852" fmla="*/ 145054 w 6331249"/>
              <a:gd name="connsiteY11852" fmla="*/ 3630457 h 6286576"/>
              <a:gd name="connsiteX11853" fmla="*/ 127852 w 6331249"/>
              <a:gd name="connsiteY11853" fmla="*/ 3649056 h 6286576"/>
              <a:gd name="connsiteX11854" fmla="*/ 111580 w 6331249"/>
              <a:gd name="connsiteY11854" fmla="*/ 3665097 h 6286576"/>
              <a:gd name="connsiteX11855" fmla="*/ 96238 w 6331249"/>
              <a:gd name="connsiteY11855" fmla="*/ 3678348 h 6286576"/>
              <a:gd name="connsiteX11856" fmla="*/ 82290 w 6331249"/>
              <a:gd name="connsiteY11856" fmla="*/ 3688578 h 6286576"/>
              <a:gd name="connsiteX11857" fmla="*/ 69970 w 6331249"/>
              <a:gd name="connsiteY11857" fmla="*/ 3695552 h 6286576"/>
              <a:gd name="connsiteX11858" fmla="*/ 59742 w 6331249"/>
              <a:gd name="connsiteY11858" fmla="*/ 3699504 h 6286576"/>
              <a:gd name="connsiteX11859" fmla="*/ 52071 w 6331249"/>
              <a:gd name="connsiteY11859" fmla="*/ 3700899 h 6286576"/>
              <a:gd name="connsiteX11860" fmla="*/ 46957 w 6331249"/>
              <a:gd name="connsiteY11860" fmla="*/ 3700899 h 6286576"/>
              <a:gd name="connsiteX11861" fmla="*/ 42075 w 6331249"/>
              <a:gd name="connsiteY11861" fmla="*/ 3699504 h 6286576"/>
              <a:gd name="connsiteX11862" fmla="*/ 36031 w 6331249"/>
              <a:gd name="connsiteY11862" fmla="*/ 3696017 h 6286576"/>
              <a:gd name="connsiteX11863" fmla="*/ 29057 w 6331249"/>
              <a:gd name="connsiteY11863" fmla="*/ 3689740 h 6286576"/>
              <a:gd name="connsiteX11864" fmla="*/ 22316 w 6331249"/>
              <a:gd name="connsiteY11864" fmla="*/ 3680906 h 6286576"/>
              <a:gd name="connsiteX11865" fmla="*/ 16040 w 6331249"/>
              <a:gd name="connsiteY11865" fmla="*/ 3669281 h 6286576"/>
              <a:gd name="connsiteX11866" fmla="*/ 10461 w 6331249"/>
              <a:gd name="connsiteY11866" fmla="*/ 3654868 h 6286576"/>
              <a:gd name="connsiteX11867" fmla="*/ 5811 w 6331249"/>
              <a:gd name="connsiteY11867" fmla="*/ 3637664 h 6286576"/>
              <a:gd name="connsiteX11868" fmla="*/ 2325 w 6331249"/>
              <a:gd name="connsiteY11868" fmla="*/ 3617670 h 6286576"/>
              <a:gd name="connsiteX11869" fmla="*/ 0 w 6331249"/>
              <a:gd name="connsiteY11869" fmla="*/ 3594422 h 6286576"/>
              <a:gd name="connsiteX11870" fmla="*/ 0 w 6331249"/>
              <a:gd name="connsiteY11870" fmla="*/ 3570011 h 6286576"/>
              <a:gd name="connsiteX11871" fmla="*/ 0 w 6331249"/>
              <a:gd name="connsiteY11871" fmla="*/ 3543741 h 6286576"/>
              <a:gd name="connsiteX11872" fmla="*/ 1627 w 6331249"/>
              <a:gd name="connsiteY11872" fmla="*/ 3515610 h 6286576"/>
              <a:gd name="connsiteX11873" fmla="*/ 4417 w 6331249"/>
              <a:gd name="connsiteY11873" fmla="*/ 3485852 h 6286576"/>
              <a:gd name="connsiteX11874" fmla="*/ 8368 w 6331249"/>
              <a:gd name="connsiteY11874" fmla="*/ 3454932 h 6286576"/>
              <a:gd name="connsiteX11875" fmla="*/ 13483 w 6331249"/>
              <a:gd name="connsiteY11875" fmla="*/ 3422850 h 6286576"/>
              <a:gd name="connsiteX11876" fmla="*/ 19759 w 6331249"/>
              <a:gd name="connsiteY11876" fmla="*/ 3389604 h 6286576"/>
              <a:gd name="connsiteX11877" fmla="*/ 26965 w 6331249"/>
              <a:gd name="connsiteY11877" fmla="*/ 3355662 h 6286576"/>
              <a:gd name="connsiteX11878" fmla="*/ 35101 w 6331249"/>
              <a:gd name="connsiteY11878" fmla="*/ 3321022 h 6286576"/>
              <a:gd name="connsiteX11879" fmla="*/ 43702 w 6331249"/>
              <a:gd name="connsiteY11879" fmla="*/ 3285917 h 6286576"/>
              <a:gd name="connsiteX11880" fmla="*/ 53698 w 6331249"/>
              <a:gd name="connsiteY11880" fmla="*/ 3250347 h 6286576"/>
              <a:gd name="connsiteX11881" fmla="*/ 64391 w 6331249"/>
              <a:gd name="connsiteY11881" fmla="*/ 3214544 h 6286576"/>
              <a:gd name="connsiteX11882" fmla="*/ 75782 w 6331249"/>
              <a:gd name="connsiteY11882" fmla="*/ 3178510 h 6286576"/>
              <a:gd name="connsiteX11883" fmla="*/ 87869 w 6331249"/>
              <a:gd name="connsiteY11883" fmla="*/ 3142707 h 6286576"/>
              <a:gd name="connsiteX11884" fmla="*/ 100655 w 6331249"/>
              <a:gd name="connsiteY11884" fmla="*/ 3106905 h 6286576"/>
              <a:gd name="connsiteX11885" fmla="*/ 113440 w 6331249"/>
              <a:gd name="connsiteY11885" fmla="*/ 3071335 h 6286576"/>
              <a:gd name="connsiteX11886" fmla="*/ 127155 w 6331249"/>
              <a:gd name="connsiteY11886" fmla="*/ 3036462 h 6286576"/>
              <a:gd name="connsiteX11887" fmla="*/ 141335 w 6331249"/>
              <a:gd name="connsiteY11887" fmla="*/ 3002287 h 6286576"/>
              <a:gd name="connsiteX11888" fmla="*/ 155747 w 6331249"/>
              <a:gd name="connsiteY11888" fmla="*/ 2968810 h 6286576"/>
              <a:gd name="connsiteX11889" fmla="*/ 170392 w 6331249"/>
              <a:gd name="connsiteY11889" fmla="*/ 2936494 h 6286576"/>
              <a:gd name="connsiteX11890" fmla="*/ 185270 w 6331249"/>
              <a:gd name="connsiteY11890" fmla="*/ 2905109 h 6286576"/>
              <a:gd name="connsiteX11891" fmla="*/ 200380 w 6331249"/>
              <a:gd name="connsiteY11891" fmla="*/ 2875119 h 6286576"/>
              <a:gd name="connsiteX11892" fmla="*/ 215722 w 6331249"/>
              <a:gd name="connsiteY11892" fmla="*/ 2845826 h 6286576"/>
              <a:gd name="connsiteX11893" fmla="*/ 229669 w 6331249"/>
              <a:gd name="connsiteY11893" fmla="*/ 2819323 h 6286576"/>
              <a:gd name="connsiteX11894" fmla="*/ 244779 w 6331249"/>
              <a:gd name="connsiteY11894" fmla="*/ 2793750 h 6286576"/>
              <a:gd name="connsiteX11895" fmla="*/ 260121 w 6331249"/>
              <a:gd name="connsiteY11895" fmla="*/ 2768874 h 6286576"/>
              <a:gd name="connsiteX11896" fmla="*/ 276161 w 6331249"/>
              <a:gd name="connsiteY11896" fmla="*/ 2743766 h 6286576"/>
              <a:gd name="connsiteX11897" fmla="*/ 292666 w 6331249"/>
              <a:gd name="connsiteY11897" fmla="*/ 2718426 h 6286576"/>
              <a:gd name="connsiteX11898" fmla="*/ 309868 w 6331249"/>
              <a:gd name="connsiteY11898" fmla="*/ 2693085 h 6286576"/>
              <a:gd name="connsiteX11899" fmla="*/ 327535 w 6331249"/>
              <a:gd name="connsiteY11899" fmla="*/ 2667512 h 6286576"/>
              <a:gd name="connsiteX11900" fmla="*/ 345666 w 6331249"/>
              <a:gd name="connsiteY11900" fmla="*/ 2641938 h 6286576"/>
              <a:gd name="connsiteX11901" fmla="*/ 364263 w 6331249"/>
              <a:gd name="connsiteY11901" fmla="*/ 2616365 h 6286576"/>
              <a:gd name="connsiteX11902" fmla="*/ 383325 w 6331249"/>
              <a:gd name="connsiteY11902" fmla="*/ 2590792 h 6286576"/>
              <a:gd name="connsiteX11903" fmla="*/ 402851 w 6331249"/>
              <a:gd name="connsiteY11903" fmla="*/ 2565219 h 6286576"/>
              <a:gd name="connsiteX11904" fmla="*/ 422843 w 6331249"/>
              <a:gd name="connsiteY11904" fmla="*/ 2539646 h 6286576"/>
              <a:gd name="connsiteX11905" fmla="*/ 443299 w 6331249"/>
              <a:gd name="connsiteY11905" fmla="*/ 2514073 h 6286576"/>
              <a:gd name="connsiteX11906" fmla="*/ 463988 w 6331249"/>
              <a:gd name="connsiteY11906" fmla="*/ 2488500 h 6286576"/>
              <a:gd name="connsiteX11907" fmla="*/ 485374 w 6331249"/>
              <a:gd name="connsiteY11907" fmla="*/ 2462926 h 6286576"/>
              <a:gd name="connsiteX11908" fmla="*/ 508620 w 6331249"/>
              <a:gd name="connsiteY11908" fmla="*/ 2437818 h 6286576"/>
              <a:gd name="connsiteX11909" fmla="*/ 530471 w 6331249"/>
              <a:gd name="connsiteY11909" fmla="*/ 2412710 h 6286576"/>
              <a:gd name="connsiteX11910" fmla="*/ 553717 w 6331249"/>
              <a:gd name="connsiteY11910" fmla="*/ 2387835 h 6286576"/>
              <a:gd name="connsiteX11911" fmla="*/ 576963 w 6331249"/>
              <a:gd name="connsiteY11911" fmla="*/ 2362959 h 6286576"/>
              <a:gd name="connsiteX11912" fmla="*/ 600209 w 6331249"/>
              <a:gd name="connsiteY11912" fmla="*/ 2338315 h 6286576"/>
              <a:gd name="connsiteX11913" fmla="*/ 623455 w 6331249"/>
              <a:gd name="connsiteY11913" fmla="*/ 2315067 h 6286576"/>
              <a:gd name="connsiteX11914" fmla="*/ 646701 w 6331249"/>
              <a:gd name="connsiteY11914" fmla="*/ 2291819 h 6286576"/>
              <a:gd name="connsiteX11915" fmla="*/ 669946 w 6331249"/>
              <a:gd name="connsiteY11915" fmla="*/ 2268571 h 6286576"/>
              <a:gd name="connsiteX11916" fmla="*/ 693192 w 6331249"/>
              <a:gd name="connsiteY11916" fmla="*/ 2245322 h 6286576"/>
              <a:gd name="connsiteX11917" fmla="*/ 716438 w 6331249"/>
              <a:gd name="connsiteY11917" fmla="*/ 2222074 h 6286576"/>
              <a:gd name="connsiteX11918" fmla="*/ 739684 w 6331249"/>
              <a:gd name="connsiteY11918" fmla="*/ 2198826 h 6286576"/>
              <a:gd name="connsiteX11919" fmla="*/ 764325 w 6331249"/>
              <a:gd name="connsiteY11919" fmla="*/ 2175577 h 6286576"/>
              <a:gd name="connsiteX11920" fmla="*/ 789198 w 6331249"/>
              <a:gd name="connsiteY11920" fmla="*/ 2152329 h 6286576"/>
              <a:gd name="connsiteX11921" fmla="*/ 814071 w 6331249"/>
              <a:gd name="connsiteY11921" fmla="*/ 2130476 h 6286576"/>
              <a:gd name="connsiteX11922" fmla="*/ 839177 w 6331249"/>
              <a:gd name="connsiteY11922" fmla="*/ 2109087 h 6286576"/>
              <a:gd name="connsiteX11923" fmla="*/ 864515 w 6331249"/>
              <a:gd name="connsiteY11923" fmla="*/ 2087931 h 6286576"/>
              <a:gd name="connsiteX11924" fmla="*/ 889853 w 6331249"/>
              <a:gd name="connsiteY11924" fmla="*/ 2067240 h 6286576"/>
              <a:gd name="connsiteX11925" fmla="*/ 915423 w 6331249"/>
              <a:gd name="connsiteY11925" fmla="*/ 2047014 h 6286576"/>
              <a:gd name="connsiteX11926" fmla="*/ 931695 w 6331249"/>
              <a:gd name="connsiteY11926" fmla="*/ 2034692 h 6286576"/>
              <a:gd name="connsiteX11927" fmla="*/ 950292 w 6331249"/>
              <a:gd name="connsiteY11927" fmla="*/ 2053989 h 6286576"/>
              <a:gd name="connsiteX11928" fmla="*/ 961682 w 6331249"/>
              <a:gd name="connsiteY11928" fmla="*/ 2067008 h 6286576"/>
              <a:gd name="connsiteX11929" fmla="*/ 673666 w 6331249"/>
              <a:gd name="connsiteY11929" fmla="*/ 2302978 h 6286576"/>
              <a:gd name="connsiteX11930" fmla="*/ 399364 w 6331249"/>
              <a:gd name="connsiteY11930" fmla="*/ 2625200 h 6286576"/>
              <a:gd name="connsiteX11931" fmla="*/ 399364 w 6331249"/>
              <a:gd name="connsiteY11931" fmla="*/ 2625200 h 6286576"/>
              <a:gd name="connsiteX11932" fmla="*/ 362403 w 6331249"/>
              <a:gd name="connsiteY11932" fmla="*/ 2675648 h 6286576"/>
              <a:gd name="connsiteX11933" fmla="*/ 327070 w 6331249"/>
              <a:gd name="connsiteY11933" fmla="*/ 2727260 h 6286576"/>
              <a:gd name="connsiteX11934" fmla="*/ 179923 w 6331249"/>
              <a:gd name="connsiteY11934" fmla="*/ 2982991 h 6286576"/>
              <a:gd name="connsiteX11935" fmla="*/ 179923 w 6331249"/>
              <a:gd name="connsiteY11935" fmla="*/ 2982991 h 6286576"/>
              <a:gd name="connsiteX11936" fmla="*/ 161559 w 6331249"/>
              <a:gd name="connsiteY11936" fmla="*/ 3025071 h 6286576"/>
              <a:gd name="connsiteX11937" fmla="*/ 138313 w 6331249"/>
              <a:gd name="connsiteY11937" fmla="*/ 3088074 h 6286576"/>
              <a:gd name="connsiteX11938" fmla="*/ 23246 w 6331249"/>
              <a:gd name="connsiteY11938" fmla="*/ 3531419 h 6286576"/>
              <a:gd name="connsiteX11939" fmla="*/ 29755 w 6331249"/>
              <a:gd name="connsiteY11939" fmla="*/ 3649753 h 6286576"/>
              <a:gd name="connsiteX11940" fmla="*/ 47654 w 6331249"/>
              <a:gd name="connsiteY11940" fmla="*/ 3674861 h 6286576"/>
              <a:gd name="connsiteX11941" fmla="*/ 76246 w 6331249"/>
              <a:gd name="connsiteY11941" fmla="*/ 3676953 h 6286576"/>
              <a:gd name="connsiteX11942" fmla="*/ 120414 w 6331249"/>
              <a:gd name="connsiteY11942" fmla="*/ 3636037 h 6286576"/>
              <a:gd name="connsiteX11943" fmla="*/ 120414 w 6331249"/>
              <a:gd name="connsiteY11943" fmla="*/ 3636037 h 6286576"/>
              <a:gd name="connsiteX11944" fmla="*/ 244082 w 6331249"/>
              <a:gd name="connsiteY11944" fmla="*/ 3442378 h 6286576"/>
              <a:gd name="connsiteX11945" fmla="*/ 341715 w 6331249"/>
              <a:gd name="connsiteY11945" fmla="*/ 3285219 h 6286576"/>
              <a:gd name="connsiteX11946" fmla="*/ 341715 w 6331249"/>
              <a:gd name="connsiteY11946" fmla="*/ 3285219 h 6286576"/>
              <a:gd name="connsiteX11947" fmla="*/ 429119 w 6331249"/>
              <a:gd name="connsiteY11947" fmla="*/ 3150612 h 6286576"/>
              <a:gd name="connsiteX11948" fmla="*/ 768974 w 6331249"/>
              <a:gd name="connsiteY11948" fmla="*/ 2694247 h 6286576"/>
              <a:gd name="connsiteX11949" fmla="*/ 808027 w 6331249"/>
              <a:gd name="connsiteY11949" fmla="*/ 2654725 h 6286576"/>
              <a:gd name="connsiteX11950" fmla="*/ 998876 w 6331249"/>
              <a:gd name="connsiteY11950" fmla="*/ 2507563 h 6286576"/>
              <a:gd name="connsiteX11951" fmla="*/ 998876 w 6331249"/>
              <a:gd name="connsiteY11951" fmla="*/ 2507563 h 6286576"/>
              <a:gd name="connsiteX11952" fmla="*/ 2898762 w 6331249"/>
              <a:gd name="connsiteY11952" fmla="*/ 6016896 h 6286576"/>
              <a:gd name="connsiteX11953" fmla="*/ 2878073 w 6331249"/>
              <a:gd name="connsiteY11953" fmla="*/ 6046189 h 6286576"/>
              <a:gd name="connsiteX11954" fmla="*/ 2874354 w 6331249"/>
              <a:gd name="connsiteY11954" fmla="*/ 6051304 h 6286576"/>
              <a:gd name="connsiteX11955" fmla="*/ 2870402 w 6331249"/>
              <a:gd name="connsiteY11955" fmla="*/ 6056883 h 6286576"/>
              <a:gd name="connsiteX11956" fmla="*/ 2865985 w 6331249"/>
              <a:gd name="connsiteY11956" fmla="*/ 6063161 h 6286576"/>
              <a:gd name="connsiteX11957" fmla="*/ 2861104 w 6331249"/>
              <a:gd name="connsiteY11957" fmla="*/ 6069670 h 6286576"/>
              <a:gd name="connsiteX11958" fmla="*/ 2856455 w 6331249"/>
              <a:gd name="connsiteY11958" fmla="*/ 6077342 h 6286576"/>
              <a:gd name="connsiteX11959" fmla="*/ 2850875 w 6331249"/>
              <a:gd name="connsiteY11959" fmla="*/ 6084549 h 6286576"/>
              <a:gd name="connsiteX11960" fmla="*/ 2844832 w 6331249"/>
              <a:gd name="connsiteY11960" fmla="*/ 6091989 h 6286576"/>
              <a:gd name="connsiteX11961" fmla="*/ 2838555 w 6331249"/>
              <a:gd name="connsiteY11961" fmla="*/ 6099660 h 6286576"/>
              <a:gd name="connsiteX11962" fmla="*/ 2832046 w 6331249"/>
              <a:gd name="connsiteY11962" fmla="*/ 6107332 h 6286576"/>
              <a:gd name="connsiteX11963" fmla="*/ 2825073 w 6331249"/>
              <a:gd name="connsiteY11963" fmla="*/ 6115237 h 6286576"/>
              <a:gd name="connsiteX11964" fmla="*/ 2817866 w 6331249"/>
              <a:gd name="connsiteY11964" fmla="*/ 6123141 h 6286576"/>
              <a:gd name="connsiteX11965" fmla="*/ 2810428 w 6331249"/>
              <a:gd name="connsiteY11965" fmla="*/ 6130813 h 6286576"/>
              <a:gd name="connsiteX11966" fmla="*/ 2802757 w 6331249"/>
              <a:gd name="connsiteY11966" fmla="*/ 6138485 h 6286576"/>
              <a:gd name="connsiteX11967" fmla="*/ 2794853 w 6331249"/>
              <a:gd name="connsiteY11967" fmla="*/ 6145925 h 6286576"/>
              <a:gd name="connsiteX11968" fmla="*/ 2786717 w 6331249"/>
              <a:gd name="connsiteY11968" fmla="*/ 6152899 h 6286576"/>
              <a:gd name="connsiteX11969" fmla="*/ 2778581 w 6331249"/>
              <a:gd name="connsiteY11969" fmla="*/ 6159641 h 6286576"/>
              <a:gd name="connsiteX11970" fmla="*/ 2770212 w 6331249"/>
              <a:gd name="connsiteY11970" fmla="*/ 6165918 h 6286576"/>
              <a:gd name="connsiteX11971" fmla="*/ 2761844 w 6331249"/>
              <a:gd name="connsiteY11971" fmla="*/ 6171730 h 6286576"/>
              <a:gd name="connsiteX11972" fmla="*/ 2753243 w 6331249"/>
              <a:gd name="connsiteY11972" fmla="*/ 6177077 h 6286576"/>
              <a:gd name="connsiteX11973" fmla="*/ 2744642 w 6331249"/>
              <a:gd name="connsiteY11973" fmla="*/ 6181959 h 6286576"/>
              <a:gd name="connsiteX11974" fmla="*/ 2736041 w 6331249"/>
              <a:gd name="connsiteY11974" fmla="*/ 6186144 h 6286576"/>
              <a:gd name="connsiteX11975" fmla="*/ 2727673 w 6331249"/>
              <a:gd name="connsiteY11975" fmla="*/ 6189864 h 6286576"/>
              <a:gd name="connsiteX11976" fmla="*/ 2719304 w 6331249"/>
              <a:gd name="connsiteY11976" fmla="*/ 6192886 h 6286576"/>
              <a:gd name="connsiteX11977" fmla="*/ 2711168 w 6331249"/>
              <a:gd name="connsiteY11977" fmla="*/ 6195211 h 6286576"/>
              <a:gd name="connsiteX11978" fmla="*/ 2703032 w 6331249"/>
              <a:gd name="connsiteY11978" fmla="*/ 6196839 h 6286576"/>
              <a:gd name="connsiteX11979" fmla="*/ 2695128 w 6331249"/>
              <a:gd name="connsiteY11979" fmla="*/ 6196839 h 6286576"/>
              <a:gd name="connsiteX11980" fmla="*/ 2686760 w 6331249"/>
              <a:gd name="connsiteY11980" fmla="*/ 6196839 h 6286576"/>
              <a:gd name="connsiteX11981" fmla="*/ 2678856 w 6331249"/>
              <a:gd name="connsiteY11981" fmla="*/ 6196839 h 6286576"/>
              <a:gd name="connsiteX11982" fmla="*/ 2670488 w 6331249"/>
              <a:gd name="connsiteY11982" fmla="*/ 6195909 h 6286576"/>
              <a:gd name="connsiteX11983" fmla="*/ 2662351 w 6331249"/>
              <a:gd name="connsiteY11983" fmla="*/ 6193816 h 6286576"/>
              <a:gd name="connsiteX11984" fmla="*/ 2654215 w 6331249"/>
              <a:gd name="connsiteY11984" fmla="*/ 6191027 h 6286576"/>
              <a:gd name="connsiteX11985" fmla="*/ 2640268 w 6331249"/>
              <a:gd name="connsiteY11985" fmla="*/ 6184284 h 6286576"/>
              <a:gd name="connsiteX11986" fmla="*/ 2628180 w 6331249"/>
              <a:gd name="connsiteY11986" fmla="*/ 6176380 h 6286576"/>
              <a:gd name="connsiteX11987" fmla="*/ 2617487 w 6331249"/>
              <a:gd name="connsiteY11987" fmla="*/ 6167313 h 6286576"/>
              <a:gd name="connsiteX11988" fmla="*/ 2607956 w 6331249"/>
              <a:gd name="connsiteY11988" fmla="*/ 6156852 h 6286576"/>
              <a:gd name="connsiteX11989" fmla="*/ 2599355 w 6331249"/>
              <a:gd name="connsiteY11989" fmla="*/ 6144995 h 6286576"/>
              <a:gd name="connsiteX11990" fmla="*/ 2591684 w 6331249"/>
              <a:gd name="connsiteY11990" fmla="*/ 6131510 h 6286576"/>
              <a:gd name="connsiteX11991" fmla="*/ 2584943 w 6331249"/>
              <a:gd name="connsiteY11991" fmla="*/ 6116399 h 6286576"/>
              <a:gd name="connsiteX11992" fmla="*/ 2579131 w 6331249"/>
              <a:gd name="connsiteY11992" fmla="*/ 6099660 h 6286576"/>
              <a:gd name="connsiteX11993" fmla="*/ 2574482 w 6331249"/>
              <a:gd name="connsiteY11993" fmla="*/ 6081294 h 6286576"/>
              <a:gd name="connsiteX11994" fmla="*/ 2570763 w 6331249"/>
              <a:gd name="connsiteY11994" fmla="*/ 6061533 h 6286576"/>
              <a:gd name="connsiteX11995" fmla="*/ 2567973 w 6331249"/>
              <a:gd name="connsiteY11995" fmla="*/ 6040377 h 6286576"/>
              <a:gd name="connsiteX11996" fmla="*/ 2566113 w 6331249"/>
              <a:gd name="connsiteY11996" fmla="*/ 6017129 h 6286576"/>
              <a:gd name="connsiteX11997" fmla="*/ 2566113 w 6331249"/>
              <a:gd name="connsiteY11997" fmla="*/ 5993881 h 6286576"/>
              <a:gd name="connsiteX11998" fmla="*/ 2566113 w 6331249"/>
              <a:gd name="connsiteY11998" fmla="*/ 5969005 h 6286576"/>
              <a:gd name="connsiteX11999" fmla="*/ 2566113 w 6331249"/>
              <a:gd name="connsiteY11999" fmla="*/ 5943199 h 6286576"/>
              <a:gd name="connsiteX12000" fmla="*/ 2567508 w 6331249"/>
              <a:gd name="connsiteY12000" fmla="*/ 5916463 h 6286576"/>
              <a:gd name="connsiteX12001" fmla="*/ 2569368 w 6331249"/>
              <a:gd name="connsiteY12001" fmla="*/ 5889030 h 6286576"/>
              <a:gd name="connsiteX12002" fmla="*/ 2571925 w 6331249"/>
              <a:gd name="connsiteY12002" fmla="*/ 5860900 h 6286576"/>
              <a:gd name="connsiteX12003" fmla="*/ 2574947 w 6331249"/>
              <a:gd name="connsiteY12003" fmla="*/ 5832073 h 6286576"/>
              <a:gd name="connsiteX12004" fmla="*/ 2578434 w 6331249"/>
              <a:gd name="connsiteY12004" fmla="*/ 5802779 h 6286576"/>
              <a:gd name="connsiteX12005" fmla="*/ 2582153 w 6331249"/>
              <a:gd name="connsiteY12005" fmla="*/ 5773022 h 6286576"/>
              <a:gd name="connsiteX12006" fmla="*/ 2586105 w 6331249"/>
              <a:gd name="connsiteY12006" fmla="*/ 5743031 h 6286576"/>
              <a:gd name="connsiteX12007" fmla="*/ 2590289 w 6331249"/>
              <a:gd name="connsiteY12007" fmla="*/ 5712809 h 6286576"/>
              <a:gd name="connsiteX12008" fmla="*/ 2594473 w 6331249"/>
              <a:gd name="connsiteY12008" fmla="*/ 5682353 h 6286576"/>
              <a:gd name="connsiteX12009" fmla="*/ 2598890 w 6331249"/>
              <a:gd name="connsiteY12009" fmla="*/ 5651898 h 6286576"/>
              <a:gd name="connsiteX12010" fmla="*/ 2603075 w 6331249"/>
              <a:gd name="connsiteY12010" fmla="*/ 5621443 h 6286576"/>
              <a:gd name="connsiteX12011" fmla="*/ 2607259 w 6331249"/>
              <a:gd name="connsiteY12011" fmla="*/ 5590987 h 6286576"/>
              <a:gd name="connsiteX12012" fmla="*/ 2611210 w 6331249"/>
              <a:gd name="connsiteY12012" fmla="*/ 5560764 h 6286576"/>
              <a:gd name="connsiteX12013" fmla="*/ 2614698 w 6331249"/>
              <a:gd name="connsiteY12013" fmla="*/ 5530542 h 6286576"/>
              <a:gd name="connsiteX12014" fmla="*/ 2617952 w 6331249"/>
              <a:gd name="connsiteY12014" fmla="*/ 5500784 h 6286576"/>
              <a:gd name="connsiteX12015" fmla="*/ 2620509 w 6331249"/>
              <a:gd name="connsiteY12015" fmla="*/ 5471258 h 6286576"/>
              <a:gd name="connsiteX12016" fmla="*/ 2622601 w 6331249"/>
              <a:gd name="connsiteY12016" fmla="*/ 5442431 h 6286576"/>
              <a:gd name="connsiteX12017" fmla="*/ 2626320 w 6331249"/>
              <a:gd name="connsiteY12017" fmla="*/ 5388262 h 6286576"/>
              <a:gd name="connsiteX12018" fmla="*/ 2630505 w 6331249"/>
              <a:gd name="connsiteY12018" fmla="*/ 5334326 h 6286576"/>
              <a:gd name="connsiteX12019" fmla="*/ 2635154 w 6331249"/>
              <a:gd name="connsiteY12019" fmla="*/ 5280390 h 6286576"/>
              <a:gd name="connsiteX12020" fmla="*/ 2640268 w 6331249"/>
              <a:gd name="connsiteY12020" fmla="*/ 5226686 h 6286576"/>
              <a:gd name="connsiteX12021" fmla="*/ 2645847 w 6331249"/>
              <a:gd name="connsiteY12021" fmla="*/ 5173215 h 6286576"/>
              <a:gd name="connsiteX12022" fmla="*/ 2651891 w 6331249"/>
              <a:gd name="connsiteY12022" fmla="*/ 5120209 h 6286576"/>
              <a:gd name="connsiteX12023" fmla="*/ 2658167 w 6331249"/>
              <a:gd name="connsiteY12023" fmla="*/ 5067900 h 6286576"/>
              <a:gd name="connsiteX12024" fmla="*/ 2664676 w 6331249"/>
              <a:gd name="connsiteY12024" fmla="*/ 5016289 h 6286576"/>
              <a:gd name="connsiteX12025" fmla="*/ 2671417 w 6331249"/>
              <a:gd name="connsiteY12025" fmla="*/ 4965375 h 6286576"/>
              <a:gd name="connsiteX12026" fmla="*/ 2678159 w 6331249"/>
              <a:gd name="connsiteY12026" fmla="*/ 4915391 h 6286576"/>
              <a:gd name="connsiteX12027" fmla="*/ 2684900 w 6331249"/>
              <a:gd name="connsiteY12027" fmla="*/ 4866570 h 6286576"/>
              <a:gd name="connsiteX12028" fmla="*/ 2691641 w 6331249"/>
              <a:gd name="connsiteY12028" fmla="*/ 4820073 h 6286576"/>
              <a:gd name="connsiteX12029" fmla="*/ 2698382 w 6331249"/>
              <a:gd name="connsiteY12029" fmla="*/ 4773576 h 6286576"/>
              <a:gd name="connsiteX12030" fmla="*/ 2704891 w 6331249"/>
              <a:gd name="connsiteY12030" fmla="*/ 4728707 h 6286576"/>
              <a:gd name="connsiteX12031" fmla="*/ 2711168 w 6331249"/>
              <a:gd name="connsiteY12031" fmla="*/ 4685466 h 6286576"/>
              <a:gd name="connsiteX12032" fmla="*/ 2717212 w 6331249"/>
              <a:gd name="connsiteY12032" fmla="*/ 4643851 h 6286576"/>
              <a:gd name="connsiteX12033" fmla="*/ 2723023 w 6331249"/>
              <a:gd name="connsiteY12033" fmla="*/ 4604096 h 6286576"/>
              <a:gd name="connsiteX12034" fmla="*/ 2728602 w 6331249"/>
              <a:gd name="connsiteY12034" fmla="*/ 4566202 h 6286576"/>
              <a:gd name="connsiteX12035" fmla="*/ 2733484 w 6331249"/>
              <a:gd name="connsiteY12035" fmla="*/ 4530399 h 6286576"/>
              <a:gd name="connsiteX12036" fmla="*/ 2737900 w 6331249"/>
              <a:gd name="connsiteY12036" fmla="*/ 4496457 h 6286576"/>
              <a:gd name="connsiteX12037" fmla="*/ 2741620 w 6331249"/>
              <a:gd name="connsiteY12037" fmla="*/ 4465071 h 6286576"/>
              <a:gd name="connsiteX12038" fmla="*/ 2744874 w 6331249"/>
              <a:gd name="connsiteY12038" fmla="*/ 4436011 h 6286576"/>
              <a:gd name="connsiteX12039" fmla="*/ 2747431 w 6331249"/>
              <a:gd name="connsiteY12039" fmla="*/ 4409275 h 6286576"/>
              <a:gd name="connsiteX12040" fmla="*/ 2749059 w 6331249"/>
              <a:gd name="connsiteY12040" fmla="*/ 4386027 h 6286576"/>
              <a:gd name="connsiteX12041" fmla="*/ 2664676 w 6331249"/>
              <a:gd name="connsiteY12041" fmla="*/ 4279085 h 6286576"/>
              <a:gd name="connsiteX12042" fmla="*/ 2650961 w 6331249"/>
              <a:gd name="connsiteY12042" fmla="*/ 4291174 h 6286576"/>
              <a:gd name="connsiteX12043" fmla="*/ 2640500 w 6331249"/>
              <a:gd name="connsiteY12043" fmla="*/ 4304193 h 6286576"/>
              <a:gd name="connsiteX12044" fmla="*/ 2631667 w 6331249"/>
              <a:gd name="connsiteY12044" fmla="*/ 4318374 h 6286576"/>
              <a:gd name="connsiteX12045" fmla="*/ 2623996 w 6331249"/>
              <a:gd name="connsiteY12045" fmla="*/ 4333718 h 6286576"/>
              <a:gd name="connsiteX12046" fmla="*/ 2617022 w 6331249"/>
              <a:gd name="connsiteY12046" fmla="*/ 4349992 h 6286576"/>
              <a:gd name="connsiteX12047" fmla="*/ 2610745 w 6331249"/>
              <a:gd name="connsiteY12047" fmla="*/ 4367661 h 6286576"/>
              <a:gd name="connsiteX12048" fmla="*/ 2604934 w 6331249"/>
              <a:gd name="connsiteY12048" fmla="*/ 4386492 h 6286576"/>
              <a:gd name="connsiteX12049" fmla="*/ 2599587 w 6331249"/>
              <a:gd name="connsiteY12049" fmla="*/ 4406486 h 6286576"/>
              <a:gd name="connsiteX12050" fmla="*/ 2594473 w 6331249"/>
              <a:gd name="connsiteY12050" fmla="*/ 4427641 h 6286576"/>
              <a:gd name="connsiteX12051" fmla="*/ 2589592 w 6331249"/>
              <a:gd name="connsiteY12051" fmla="*/ 4450890 h 6286576"/>
              <a:gd name="connsiteX12052" fmla="*/ 2584943 w 6331249"/>
              <a:gd name="connsiteY12052" fmla="*/ 4474138 h 6286576"/>
              <a:gd name="connsiteX12053" fmla="*/ 2580526 w 6331249"/>
              <a:gd name="connsiteY12053" fmla="*/ 4497386 h 6286576"/>
              <a:gd name="connsiteX12054" fmla="*/ 2576342 w 6331249"/>
              <a:gd name="connsiteY12054" fmla="*/ 4522495 h 6286576"/>
              <a:gd name="connsiteX12055" fmla="*/ 2572390 w 6331249"/>
              <a:gd name="connsiteY12055" fmla="*/ 4548300 h 6286576"/>
              <a:gd name="connsiteX12056" fmla="*/ 2568438 w 6331249"/>
              <a:gd name="connsiteY12056" fmla="*/ 4574803 h 6286576"/>
              <a:gd name="connsiteX12057" fmla="*/ 2564719 w 6331249"/>
              <a:gd name="connsiteY12057" fmla="*/ 4602004 h 6286576"/>
              <a:gd name="connsiteX12058" fmla="*/ 2560999 w 6331249"/>
              <a:gd name="connsiteY12058" fmla="*/ 4629669 h 6286576"/>
              <a:gd name="connsiteX12059" fmla="*/ 2557280 w 6331249"/>
              <a:gd name="connsiteY12059" fmla="*/ 4657800 h 6286576"/>
              <a:gd name="connsiteX12060" fmla="*/ 2554258 w 6331249"/>
              <a:gd name="connsiteY12060" fmla="*/ 4685233 h 6286576"/>
              <a:gd name="connsiteX12061" fmla="*/ 2550771 w 6331249"/>
              <a:gd name="connsiteY12061" fmla="*/ 4713829 h 6286576"/>
              <a:gd name="connsiteX12062" fmla="*/ 2547284 w 6331249"/>
              <a:gd name="connsiteY12062" fmla="*/ 4742656 h 6286576"/>
              <a:gd name="connsiteX12063" fmla="*/ 2543797 w 6331249"/>
              <a:gd name="connsiteY12063" fmla="*/ 4771484 h 6286576"/>
              <a:gd name="connsiteX12064" fmla="*/ 2540310 w 6331249"/>
              <a:gd name="connsiteY12064" fmla="*/ 4800312 h 6286576"/>
              <a:gd name="connsiteX12065" fmla="*/ 2536824 w 6331249"/>
              <a:gd name="connsiteY12065" fmla="*/ 4828908 h 6286576"/>
              <a:gd name="connsiteX12066" fmla="*/ 2531012 w 6331249"/>
              <a:gd name="connsiteY12066" fmla="*/ 4857271 h 6286576"/>
              <a:gd name="connsiteX12067" fmla="*/ 2527293 w 6331249"/>
              <a:gd name="connsiteY12067" fmla="*/ 4885168 h 6286576"/>
              <a:gd name="connsiteX12068" fmla="*/ 2523573 w 6331249"/>
              <a:gd name="connsiteY12068" fmla="*/ 4912601 h 6286576"/>
              <a:gd name="connsiteX12069" fmla="*/ 2519622 w 6331249"/>
              <a:gd name="connsiteY12069" fmla="*/ 4939569 h 6286576"/>
              <a:gd name="connsiteX12070" fmla="*/ 2515670 w 6331249"/>
              <a:gd name="connsiteY12070" fmla="*/ 4965840 h 6286576"/>
              <a:gd name="connsiteX12071" fmla="*/ 2511486 w 6331249"/>
              <a:gd name="connsiteY12071" fmla="*/ 4991181 h 6286576"/>
              <a:gd name="connsiteX12072" fmla="*/ 2507766 w 6331249"/>
              <a:gd name="connsiteY12072" fmla="*/ 5015592 h 6286576"/>
              <a:gd name="connsiteX12073" fmla="*/ 2503117 w 6331249"/>
              <a:gd name="connsiteY12073" fmla="*/ 5038840 h 6286576"/>
              <a:gd name="connsiteX12074" fmla="*/ 2498468 w 6331249"/>
              <a:gd name="connsiteY12074" fmla="*/ 5062088 h 6286576"/>
              <a:gd name="connsiteX12075" fmla="*/ 2494051 w 6331249"/>
              <a:gd name="connsiteY12075" fmla="*/ 5085336 h 6286576"/>
              <a:gd name="connsiteX12076" fmla="*/ 2489867 w 6331249"/>
              <a:gd name="connsiteY12076" fmla="*/ 5108585 h 6286576"/>
              <a:gd name="connsiteX12077" fmla="*/ 2485915 w 6331249"/>
              <a:gd name="connsiteY12077" fmla="*/ 5131833 h 6286576"/>
              <a:gd name="connsiteX12078" fmla="*/ 2481963 w 6331249"/>
              <a:gd name="connsiteY12078" fmla="*/ 5155081 h 6286576"/>
              <a:gd name="connsiteX12079" fmla="*/ 2478244 w 6331249"/>
              <a:gd name="connsiteY12079" fmla="*/ 5178329 h 6286576"/>
              <a:gd name="connsiteX12080" fmla="*/ 2474757 w 6331249"/>
              <a:gd name="connsiteY12080" fmla="*/ 5201578 h 6286576"/>
              <a:gd name="connsiteX12081" fmla="*/ 2471270 w 6331249"/>
              <a:gd name="connsiteY12081" fmla="*/ 5224826 h 6286576"/>
              <a:gd name="connsiteX12082" fmla="*/ 2468016 w 6331249"/>
              <a:gd name="connsiteY12082" fmla="*/ 5248074 h 6286576"/>
              <a:gd name="connsiteX12083" fmla="*/ 2464761 w 6331249"/>
              <a:gd name="connsiteY12083" fmla="*/ 5271323 h 6286576"/>
              <a:gd name="connsiteX12084" fmla="*/ 2461740 w 6331249"/>
              <a:gd name="connsiteY12084" fmla="*/ 5294571 h 6286576"/>
              <a:gd name="connsiteX12085" fmla="*/ 2458717 w 6331249"/>
              <a:gd name="connsiteY12085" fmla="*/ 5317819 h 6286576"/>
              <a:gd name="connsiteX12086" fmla="*/ 2455695 w 6331249"/>
              <a:gd name="connsiteY12086" fmla="*/ 5341068 h 6286576"/>
              <a:gd name="connsiteX12087" fmla="*/ 2452674 w 6331249"/>
              <a:gd name="connsiteY12087" fmla="*/ 5364316 h 6286576"/>
              <a:gd name="connsiteX12088" fmla="*/ 2449884 w 6331249"/>
              <a:gd name="connsiteY12088" fmla="*/ 5387564 h 6286576"/>
              <a:gd name="connsiteX12089" fmla="*/ 2447095 w 6331249"/>
              <a:gd name="connsiteY12089" fmla="*/ 5410812 h 6286576"/>
              <a:gd name="connsiteX12090" fmla="*/ 2444305 w 6331249"/>
              <a:gd name="connsiteY12090" fmla="*/ 5434061 h 6286576"/>
              <a:gd name="connsiteX12091" fmla="*/ 2441515 w 6331249"/>
              <a:gd name="connsiteY12091" fmla="*/ 5457309 h 6286576"/>
              <a:gd name="connsiteX12092" fmla="*/ 2438726 w 6331249"/>
              <a:gd name="connsiteY12092" fmla="*/ 5480557 h 6286576"/>
              <a:gd name="connsiteX12093" fmla="*/ 2435937 w 6331249"/>
              <a:gd name="connsiteY12093" fmla="*/ 5503806 h 6286576"/>
              <a:gd name="connsiteX12094" fmla="*/ 2432915 w 6331249"/>
              <a:gd name="connsiteY12094" fmla="*/ 5527054 h 6286576"/>
              <a:gd name="connsiteX12095" fmla="*/ 2429892 w 6331249"/>
              <a:gd name="connsiteY12095" fmla="*/ 5550302 h 6286576"/>
              <a:gd name="connsiteX12096" fmla="*/ 2426871 w 6331249"/>
              <a:gd name="connsiteY12096" fmla="*/ 5573551 h 6286576"/>
              <a:gd name="connsiteX12097" fmla="*/ 2423849 w 6331249"/>
              <a:gd name="connsiteY12097" fmla="*/ 5596799 h 6286576"/>
              <a:gd name="connsiteX12098" fmla="*/ 2420594 w 6331249"/>
              <a:gd name="connsiteY12098" fmla="*/ 5620047 h 6286576"/>
              <a:gd name="connsiteX12099" fmla="*/ 2417340 w 6331249"/>
              <a:gd name="connsiteY12099" fmla="*/ 5643296 h 6286576"/>
              <a:gd name="connsiteX12100" fmla="*/ 2413853 w 6331249"/>
              <a:gd name="connsiteY12100" fmla="*/ 5666544 h 6286576"/>
              <a:gd name="connsiteX12101" fmla="*/ 2410366 w 6331249"/>
              <a:gd name="connsiteY12101" fmla="*/ 5689792 h 6286576"/>
              <a:gd name="connsiteX12102" fmla="*/ 2406647 w 6331249"/>
              <a:gd name="connsiteY12102" fmla="*/ 5713041 h 6286576"/>
              <a:gd name="connsiteX12103" fmla="*/ 2402695 w 6331249"/>
              <a:gd name="connsiteY12103" fmla="*/ 5736289 h 6286576"/>
              <a:gd name="connsiteX12104" fmla="*/ 2398743 w 6331249"/>
              <a:gd name="connsiteY12104" fmla="*/ 5759537 h 6286576"/>
              <a:gd name="connsiteX12105" fmla="*/ 2394559 w 6331249"/>
              <a:gd name="connsiteY12105" fmla="*/ 5782786 h 6286576"/>
              <a:gd name="connsiteX12106" fmla="*/ 2392002 w 6331249"/>
              <a:gd name="connsiteY12106" fmla="*/ 5795805 h 6286576"/>
              <a:gd name="connsiteX12107" fmla="*/ 2388747 w 6331249"/>
              <a:gd name="connsiteY12107" fmla="*/ 5808824 h 6286576"/>
              <a:gd name="connsiteX12108" fmla="*/ 2385028 w 6331249"/>
              <a:gd name="connsiteY12108" fmla="*/ 5822075 h 6286576"/>
              <a:gd name="connsiteX12109" fmla="*/ 2380611 w 6331249"/>
              <a:gd name="connsiteY12109" fmla="*/ 5835560 h 6286576"/>
              <a:gd name="connsiteX12110" fmla="*/ 2375730 w 6331249"/>
              <a:gd name="connsiteY12110" fmla="*/ 5849276 h 6286576"/>
              <a:gd name="connsiteX12111" fmla="*/ 2370383 w 6331249"/>
              <a:gd name="connsiteY12111" fmla="*/ 5862992 h 6286576"/>
              <a:gd name="connsiteX12112" fmla="*/ 2364572 w 6331249"/>
              <a:gd name="connsiteY12112" fmla="*/ 5876709 h 6286576"/>
              <a:gd name="connsiteX12113" fmla="*/ 2358063 w 6331249"/>
              <a:gd name="connsiteY12113" fmla="*/ 5890425 h 6286576"/>
              <a:gd name="connsiteX12114" fmla="*/ 2351089 w 6331249"/>
              <a:gd name="connsiteY12114" fmla="*/ 5904142 h 6286576"/>
              <a:gd name="connsiteX12115" fmla="*/ 2343883 w 6331249"/>
              <a:gd name="connsiteY12115" fmla="*/ 5917859 h 6286576"/>
              <a:gd name="connsiteX12116" fmla="*/ 2336212 w 6331249"/>
              <a:gd name="connsiteY12116" fmla="*/ 5931343 h 6286576"/>
              <a:gd name="connsiteX12117" fmla="*/ 2328076 w 6331249"/>
              <a:gd name="connsiteY12117" fmla="*/ 5944594 h 6286576"/>
              <a:gd name="connsiteX12118" fmla="*/ 2319475 w 6331249"/>
              <a:gd name="connsiteY12118" fmla="*/ 5957613 h 6286576"/>
              <a:gd name="connsiteX12119" fmla="*/ 2310641 w 6331249"/>
              <a:gd name="connsiteY12119" fmla="*/ 5970168 h 6286576"/>
              <a:gd name="connsiteX12120" fmla="*/ 2301575 w 6331249"/>
              <a:gd name="connsiteY12120" fmla="*/ 5982489 h 6286576"/>
              <a:gd name="connsiteX12121" fmla="*/ 2292045 w 6331249"/>
              <a:gd name="connsiteY12121" fmla="*/ 5994345 h 6286576"/>
              <a:gd name="connsiteX12122" fmla="*/ 2282281 w 6331249"/>
              <a:gd name="connsiteY12122" fmla="*/ 6005737 h 6286576"/>
              <a:gd name="connsiteX12123" fmla="*/ 2272286 w 6331249"/>
              <a:gd name="connsiteY12123" fmla="*/ 6016431 h 6286576"/>
              <a:gd name="connsiteX12124" fmla="*/ 2262057 w 6331249"/>
              <a:gd name="connsiteY12124" fmla="*/ 6026661 h 6286576"/>
              <a:gd name="connsiteX12125" fmla="*/ 2251829 w 6331249"/>
              <a:gd name="connsiteY12125" fmla="*/ 6036193 h 6286576"/>
              <a:gd name="connsiteX12126" fmla="*/ 2241368 w 6331249"/>
              <a:gd name="connsiteY12126" fmla="*/ 6045026 h 6286576"/>
              <a:gd name="connsiteX12127" fmla="*/ 2230908 w 6331249"/>
              <a:gd name="connsiteY12127" fmla="*/ 6053164 h 6286576"/>
              <a:gd name="connsiteX12128" fmla="*/ 2220447 w 6331249"/>
              <a:gd name="connsiteY12128" fmla="*/ 6060370 h 6286576"/>
              <a:gd name="connsiteX12129" fmla="*/ 2209987 w 6331249"/>
              <a:gd name="connsiteY12129" fmla="*/ 6066880 h 6286576"/>
              <a:gd name="connsiteX12130" fmla="*/ 2199526 w 6331249"/>
              <a:gd name="connsiteY12130" fmla="*/ 6072460 h 6286576"/>
              <a:gd name="connsiteX12131" fmla="*/ 2189065 w 6331249"/>
              <a:gd name="connsiteY12131" fmla="*/ 6077342 h 6286576"/>
              <a:gd name="connsiteX12132" fmla="*/ 2178837 w 6331249"/>
              <a:gd name="connsiteY12132" fmla="*/ 6081294 h 6286576"/>
              <a:gd name="connsiteX12133" fmla="*/ 2168609 w 6331249"/>
              <a:gd name="connsiteY12133" fmla="*/ 6084316 h 6286576"/>
              <a:gd name="connsiteX12134" fmla="*/ 2158613 w 6331249"/>
              <a:gd name="connsiteY12134" fmla="*/ 6086409 h 6286576"/>
              <a:gd name="connsiteX12135" fmla="*/ 2148617 w 6331249"/>
              <a:gd name="connsiteY12135" fmla="*/ 6087804 h 6286576"/>
              <a:gd name="connsiteX12136" fmla="*/ 2138854 w 6331249"/>
              <a:gd name="connsiteY12136" fmla="*/ 6087804 h 6286576"/>
              <a:gd name="connsiteX12137" fmla="*/ 2129323 w 6331249"/>
              <a:gd name="connsiteY12137" fmla="*/ 6087804 h 6286576"/>
              <a:gd name="connsiteX12138" fmla="*/ 2120490 w 6331249"/>
              <a:gd name="connsiteY12138" fmla="*/ 6086641 h 6286576"/>
              <a:gd name="connsiteX12139" fmla="*/ 2112586 w 6331249"/>
              <a:gd name="connsiteY12139" fmla="*/ 6084549 h 6286576"/>
              <a:gd name="connsiteX12140" fmla="*/ 2105148 w 6331249"/>
              <a:gd name="connsiteY12140" fmla="*/ 6081759 h 6286576"/>
              <a:gd name="connsiteX12141" fmla="*/ 2098406 w 6331249"/>
              <a:gd name="connsiteY12141" fmla="*/ 6078272 h 6286576"/>
              <a:gd name="connsiteX12142" fmla="*/ 2091897 w 6331249"/>
              <a:gd name="connsiteY12142" fmla="*/ 6074087 h 6286576"/>
              <a:gd name="connsiteX12143" fmla="*/ 2085853 w 6331249"/>
              <a:gd name="connsiteY12143" fmla="*/ 6069205 h 6286576"/>
              <a:gd name="connsiteX12144" fmla="*/ 2080042 w 6331249"/>
              <a:gd name="connsiteY12144" fmla="*/ 6063393 h 6286576"/>
              <a:gd name="connsiteX12145" fmla="*/ 2074463 w 6331249"/>
              <a:gd name="connsiteY12145" fmla="*/ 6056883 h 6286576"/>
              <a:gd name="connsiteX12146" fmla="*/ 2069116 w 6331249"/>
              <a:gd name="connsiteY12146" fmla="*/ 6049444 h 6286576"/>
              <a:gd name="connsiteX12147" fmla="*/ 2064002 w 6331249"/>
              <a:gd name="connsiteY12147" fmla="*/ 6041075 h 6286576"/>
              <a:gd name="connsiteX12148" fmla="*/ 2059121 w 6331249"/>
              <a:gd name="connsiteY12148" fmla="*/ 6031775 h 6286576"/>
              <a:gd name="connsiteX12149" fmla="*/ 2054471 w 6331249"/>
              <a:gd name="connsiteY12149" fmla="*/ 6021778 h 6286576"/>
              <a:gd name="connsiteX12150" fmla="*/ 2050287 w 6331249"/>
              <a:gd name="connsiteY12150" fmla="*/ 6011084 h 6286576"/>
              <a:gd name="connsiteX12151" fmla="*/ 2046335 w 6331249"/>
              <a:gd name="connsiteY12151" fmla="*/ 5999693 h 6286576"/>
              <a:gd name="connsiteX12152" fmla="*/ 2042849 w 6331249"/>
              <a:gd name="connsiteY12152" fmla="*/ 5987604 h 6286576"/>
              <a:gd name="connsiteX12153" fmla="*/ 2039594 w 6331249"/>
              <a:gd name="connsiteY12153" fmla="*/ 5975050 h 6286576"/>
              <a:gd name="connsiteX12154" fmla="*/ 2036805 w 6331249"/>
              <a:gd name="connsiteY12154" fmla="*/ 5962031 h 6286576"/>
              <a:gd name="connsiteX12155" fmla="*/ 2034247 w 6331249"/>
              <a:gd name="connsiteY12155" fmla="*/ 5948546 h 6286576"/>
              <a:gd name="connsiteX12156" fmla="*/ 2032155 w 6331249"/>
              <a:gd name="connsiteY12156" fmla="*/ 5934597 h 6286576"/>
              <a:gd name="connsiteX12157" fmla="*/ 2030296 w 6331249"/>
              <a:gd name="connsiteY12157" fmla="*/ 5920416 h 6286576"/>
              <a:gd name="connsiteX12158" fmla="*/ 2028901 w 6331249"/>
              <a:gd name="connsiteY12158" fmla="*/ 5906002 h 6286576"/>
              <a:gd name="connsiteX12159" fmla="*/ 2028901 w 6331249"/>
              <a:gd name="connsiteY12159" fmla="*/ 5891588 h 6286576"/>
              <a:gd name="connsiteX12160" fmla="*/ 2028901 w 6331249"/>
              <a:gd name="connsiteY12160" fmla="*/ 5876942 h 6286576"/>
              <a:gd name="connsiteX12161" fmla="*/ 2028901 w 6331249"/>
              <a:gd name="connsiteY12161" fmla="*/ 5862295 h 6286576"/>
              <a:gd name="connsiteX12162" fmla="*/ 2028901 w 6331249"/>
              <a:gd name="connsiteY12162" fmla="*/ 5816961 h 6286576"/>
              <a:gd name="connsiteX12163" fmla="*/ 2028901 w 6331249"/>
              <a:gd name="connsiteY12163" fmla="*/ 5803244 h 6286576"/>
              <a:gd name="connsiteX12164" fmla="*/ 2028901 w 6331249"/>
              <a:gd name="connsiteY12164" fmla="*/ 5789993 h 6286576"/>
              <a:gd name="connsiteX12165" fmla="*/ 2028901 w 6331249"/>
              <a:gd name="connsiteY12165" fmla="*/ 5777206 h 6286576"/>
              <a:gd name="connsiteX12166" fmla="*/ 2028901 w 6331249"/>
              <a:gd name="connsiteY12166" fmla="*/ 5764885 h 6286576"/>
              <a:gd name="connsiteX12167" fmla="*/ 2032620 w 6331249"/>
              <a:gd name="connsiteY12167" fmla="*/ 5716993 h 6286576"/>
              <a:gd name="connsiteX12168" fmla="*/ 2036805 w 6331249"/>
              <a:gd name="connsiteY12168" fmla="*/ 5669102 h 6286576"/>
              <a:gd name="connsiteX12169" fmla="*/ 2041454 w 6331249"/>
              <a:gd name="connsiteY12169" fmla="*/ 5620977 h 6286576"/>
              <a:gd name="connsiteX12170" fmla="*/ 2046568 w 6331249"/>
              <a:gd name="connsiteY12170" fmla="*/ 5572853 h 6286576"/>
              <a:gd name="connsiteX12171" fmla="*/ 2051914 w 6331249"/>
              <a:gd name="connsiteY12171" fmla="*/ 5524730 h 6286576"/>
              <a:gd name="connsiteX12172" fmla="*/ 2057726 w 6331249"/>
              <a:gd name="connsiteY12172" fmla="*/ 5476606 h 6286576"/>
              <a:gd name="connsiteX12173" fmla="*/ 2063770 w 6331249"/>
              <a:gd name="connsiteY12173" fmla="*/ 5428481 h 6286576"/>
              <a:gd name="connsiteX12174" fmla="*/ 2070046 w 6331249"/>
              <a:gd name="connsiteY12174" fmla="*/ 5380357 h 6286576"/>
              <a:gd name="connsiteX12175" fmla="*/ 2076787 w 6331249"/>
              <a:gd name="connsiteY12175" fmla="*/ 5332234 h 6286576"/>
              <a:gd name="connsiteX12176" fmla="*/ 2083761 w 6331249"/>
              <a:gd name="connsiteY12176" fmla="*/ 5283877 h 6286576"/>
              <a:gd name="connsiteX12177" fmla="*/ 2090967 w 6331249"/>
              <a:gd name="connsiteY12177" fmla="*/ 5235521 h 6286576"/>
              <a:gd name="connsiteX12178" fmla="*/ 2098406 w 6331249"/>
              <a:gd name="connsiteY12178" fmla="*/ 5187164 h 6286576"/>
              <a:gd name="connsiteX12179" fmla="*/ 2105845 w 6331249"/>
              <a:gd name="connsiteY12179" fmla="*/ 5138808 h 6286576"/>
              <a:gd name="connsiteX12180" fmla="*/ 2113516 w 6331249"/>
              <a:gd name="connsiteY12180" fmla="*/ 5090451 h 6286576"/>
              <a:gd name="connsiteX12181" fmla="*/ 2121420 w 6331249"/>
              <a:gd name="connsiteY12181" fmla="*/ 5042095 h 6286576"/>
              <a:gd name="connsiteX12182" fmla="*/ 2129323 w 6331249"/>
              <a:gd name="connsiteY12182" fmla="*/ 4993738 h 6286576"/>
              <a:gd name="connsiteX12183" fmla="*/ 2135832 w 6331249"/>
              <a:gd name="connsiteY12183" fmla="*/ 4945149 h 6286576"/>
              <a:gd name="connsiteX12184" fmla="*/ 2143968 w 6331249"/>
              <a:gd name="connsiteY12184" fmla="*/ 4896560 h 6286576"/>
              <a:gd name="connsiteX12185" fmla="*/ 2152104 w 6331249"/>
              <a:gd name="connsiteY12185" fmla="*/ 4847971 h 6286576"/>
              <a:gd name="connsiteX12186" fmla="*/ 2160240 w 6331249"/>
              <a:gd name="connsiteY12186" fmla="*/ 4799382 h 6286576"/>
              <a:gd name="connsiteX12187" fmla="*/ 2168376 w 6331249"/>
              <a:gd name="connsiteY12187" fmla="*/ 4750793 h 6286576"/>
              <a:gd name="connsiteX12188" fmla="*/ 2176512 w 6331249"/>
              <a:gd name="connsiteY12188" fmla="*/ 4702204 h 6286576"/>
              <a:gd name="connsiteX12189" fmla="*/ 2184648 w 6331249"/>
              <a:gd name="connsiteY12189" fmla="*/ 4653383 h 6286576"/>
              <a:gd name="connsiteX12190" fmla="*/ 2192552 w 6331249"/>
              <a:gd name="connsiteY12190" fmla="*/ 4604561 h 6286576"/>
              <a:gd name="connsiteX12191" fmla="*/ 2200456 w 6331249"/>
              <a:gd name="connsiteY12191" fmla="*/ 4555740 h 6286576"/>
              <a:gd name="connsiteX12192" fmla="*/ 2208127 w 6331249"/>
              <a:gd name="connsiteY12192" fmla="*/ 4506918 h 6286576"/>
              <a:gd name="connsiteX12193" fmla="*/ 2215798 w 6331249"/>
              <a:gd name="connsiteY12193" fmla="*/ 4458097 h 6286576"/>
              <a:gd name="connsiteX12194" fmla="*/ 2223237 w 6331249"/>
              <a:gd name="connsiteY12194" fmla="*/ 4409275 h 6286576"/>
              <a:gd name="connsiteX12195" fmla="*/ 2230443 w 6331249"/>
              <a:gd name="connsiteY12195" fmla="*/ 4360221 h 6286576"/>
              <a:gd name="connsiteX12196" fmla="*/ 2237417 w 6331249"/>
              <a:gd name="connsiteY12196" fmla="*/ 4311168 h 6286576"/>
              <a:gd name="connsiteX12197" fmla="*/ 2244158 w 6331249"/>
              <a:gd name="connsiteY12197" fmla="*/ 4262114 h 6286576"/>
              <a:gd name="connsiteX12198" fmla="*/ 2256943 w 6331249"/>
              <a:gd name="connsiteY12198" fmla="*/ 4212827 h 6286576"/>
              <a:gd name="connsiteX12199" fmla="*/ 2287395 w 6331249"/>
              <a:gd name="connsiteY12199" fmla="*/ 4210967 h 6286576"/>
              <a:gd name="connsiteX12200" fmla="*/ 2203710 w 6331249"/>
              <a:gd name="connsiteY12200" fmla="*/ 4731729 h 6286576"/>
              <a:gd name="connsiteX12201" fmla="*/ 2057029 w 6331249"/>
              <a:gd name="connsiteY12201" fmla="*/ 5819518 h 6286576"/>
              <a:gd name="connsiteX12202" fmla="*/ 2057029 w 6331249"/>
              <a:gd name="connsiteY12202" fmla="*/ 5842767 h 6286576"/>
              <a:gd name="connsiteX12203" fmla="*/ 2076323 w 6331249"/>
              <a:gd name="connsiteY12203" fmla="*/ 5978072 h 6286576"/>
              <a:gd name="connsiteX12204" fmla="*/ 2160705 w 6331249"/>
              <a:gd name="connsiteY12204" fmla="*/ 6055256 h 6286576"/>
              <a:gd name="connsiteX12205" fmla="*/ 2165354 w 6331249"/>
              <a:gd name="connsiteY12205" fmla="*/ 6055256 h 6286576"/>
              <a:gd name="connsiteX12206" fmla="*/ 2206035 w 6331249"/>
              <a:gd name="connsiteY12206" fmla="*/ 6048514 h 6286576"/>
              <a:gd name="connsiteX12207" fmla="*/ 2242763 w 6331249"/>
              <a:gd name="connsiteY12207" fmla="*/ 6028520 h 6286576"/>
              <a:gd name="connsiteX12208" fmla="*/ 2358993 w 6331249"/>
              <a:gd name="connsiteY12208" fmla="*/ 5825563 h 6286576"/>
              <a:gd name="connsiteX12209" fmla="*/ 2485683 w 6331249"/>
              <a:gd name="connsiteY12209" fmla="*/ 5014197 h 6286576"/>
              <a:gd name="connsiteX12210" fmla="*/ 2578666 w 6331249"/>
              <a:gd name="connsiteY12210" fmla="*/ 4382075 h 6286576"/>
              <a:gd name="connsiteX12211" fmla="*/ 2578666 w 6331249"/>
              <a:gd name="connsiteY12211" fmla="*/ 4382075 h 6286576"/>
              <a:gd name="connsiteX12212" fmla="*/ 2585872 w 6331249"/>
              <a:gd name="connsiteY12212" fmla="*/ 4356037 h 6286576"/>
              <a:gd name="connsiteX12213" fmla="*/ 2598193 w 6331249"/>
              <a:gd name="connsiteY12213" fmla="*/ 4329766 h 6286576"/>
              <a:gd name="connsiteX12214" fmla="*/ 2709308 w 6331249"/>
              <a:gd name="connsiteY12214" fmla="*/ 4250024 h 6286576"/>
              <a:gd name="connsiteX12215" fmla="*/ 2710703 w 6331249"/>
              <a:gd name="connsiteY12215" fmla="*/ 4250024 h 6286576"/>
              <a:gd name="connsiteX12216" fmla="*/ 2753010 w 6331249"/>
              <a:gd name="connsiteY12216" fmla="*/ 4293964 h 6286576"/>
              <a:gd name="connsiteX12217" fmla="*/ 2764401 w 6331249"/>
              <a:gd name="connsiteY12217" fmla="*/ 4377193 h 6286576"/>
              <a:gd name="connsiteX12218" fmla="*/ 2764401 w 6331249"/>
              <a:gd name="connsiteY12218" fmla="*/ 4385330 h 6286576"/>
              <a:gd name="connsiteX12219" fmla="*/ 2764401 w 6331249"/>
              <a:gd name="connsiteY12219" fmla="*/ 4385330 h 6286576"/>
              <a:gd name="connsiteX12220" fmla="*/ 2682343 w 6331249"/>
              <a:gd name="connsiteY12220" fmla="*/ 5183212 h 6286576"/>
              <a:gd name="connsiteX12221" fmla="*/ 2602377 w 6331249"/>
              <a:gd name="connsiteY12221" fmla="*/ 5947849 h 6286576"/>
              <a:gd name="connsiteX12222" fmla="*/ 2608653 w 6331249"/>
              <a:gd name="connsiteY12222" fmla="*/ 6081992 h 6286576"/>
              <a:gd name="connsiteX12223" fmla="*/ 2620974 w 6331249"/>
              <a:gd name="connsiteY12223" fmla="*/ 6122908 h 6286576"/>
              <a:gd name="connsiteX12224" fmla="*/ 2620974 w 6331249"/>
              <a:gd name="connsiteY12224" fmla="*/ 6122908 h 6286576"/>
              <a:gd name="connsiteX12225" fmla="*/ 2644220 w 6331249"/>
              <a:gd name="connsiteY12225" fmla="*/ 6160571 h 6286576"/>
              <a:gd name="connsiteX12226" fmla="*/ 2707913 w 6331249"/>
              <a:gd name="connsiteY12226" fmla="*/ 6176147 h 6286576"/>
              <a:gd name="connsiteX12227" fmla="*/ 2779046 w 6331249"/>
              <a:gd name="connsiteY12227" fmla="*/ 6135927 h 6286576"/>
              <a:gd name="connsiteX12228" fmla="*/ 2896438 w 6331249"/>
              <a:gd name="connsiteY12228" fmla="*/ 5996438 h 6286576"/>
              <a:gd name="connsiteX12229" fmla="*/ 2899692 w 6331249"/>
              <a:gd name="connsiteY12229" fmla="*/ 6016199 h 6286576"/>
              <a:gd name="connsiteX12230" fmla="*/ 2899692 w 6331249"/>
              <a:gd name="connsiteY12230" fmla="*/ 6016199 h 6286576"/>
              <a:gd name="connsiteX12231" fmla="*/ 2654215 w 6331249"/>
              <a:gd name="connsiteY12231" fmla="*/ 6151504 h 6286576"/>
              <a:gd name="connsiteX12232" fmla="*/ 2662119 w 6331249"/>
              <a:gd name="connsiteY12232" fmla="*/ 6151504 h 6286576"/>
              <a:gd name="connsiteX12233" fmla="*/ 2662119 w 6331249"/>
              <a:gd name="connsiteY12233" fmla="*/ 6151504 h 6286576"/>
              <a:gd name="connsiteX12234" fmla="*/ 2685365 w 6331249"/>
              <a:gd name="connsiteY12234" fmla="*/ 6136625 h 6286576"/>
              <a:gd name="connsiteX12235" fmla="*/ 2702799 w 6331249"/>
              <a:gd name="connsiteY12235" fmla="*/ 6107564 h 6286576"/>
              <a:gd name="connsiteX12236" fmla="*/ 2754173 w 6331249"/>
              <a:gd name="connsiteY12236" fmla="*/ 5864155 h 6286576"/>
              <a:gd name="connsiteX12237" fmla="*/ 2838091 w 6331249"/>
              <a:gd name="connsiteY12237" fmla="*/ 4644781 h 6286576"/>
              <a:gd name="connsiteX12238" fmla="*/ 2869705 w 6331249"/>
              <a:gd name="connsiteY12238" fmla="*/ 4089611 h 6286576"/>
              <a:gd name="connsiteX12239" fmla="*/ 2931539 w 6331249"/>
              <a:gd name="connsiteY12239" fmla="*/ 4183767 h 6286576"/>
              <a:gd name="connsiteX12240" fmla="*/ 2885047 w 6331249"/>
              <a:gd name="connsiteY12240" fmla="*/ 5763025 h 6286576"/>
              <a:gd name="connsiteX12241" fmla="*/ 2885047 w 6331249"/>
              <a:gd name="connsiteY12241" fmla="*/ 5875081 h 6286576"/>
              <a:gd name="connsiteX12242" fmla="*/ 2893183 w 6331249"/>
              <a:gd name="connsiteY12242" fmla="*/ 5975514 h 6286576"/>
              <a:gd name="connsiteX12243" fmla="*/ 2769515 w 6331249"/>
              <a:gd name="connsiteY12243" fmla="*/ 6125931 h 6286576"/>
              <a:gd name="connsiteX12244" fmla="*/ 2704427 w 6331249"/>
              <a:gd name="connsiteY12244" fmla="*/ 6163361 h 6286576"/>
              <a:gd name="connsiteX12245" fmla="*/ 2655145 w 6331249"/>
              <a:gd name="connsiteY12245" fmla="*/ 6152202 h 6286576"/>
              <a:gd name="connsiteX12246" fmla="*/ 2655145 w 6331249"/>
              <a:gd name="connsiteY12246" fmla="*/ 6152202 h 6286576"/>
              <a:gd name="connsiteX12247" fmla="*/ 2303435 w 6331249"/>
              <a:gd name="connsiteY12247" fmla="*/ 4209573 h 6286576"/>
              <a:gd name="connsiteX12248" fmla="*/ 2541008 w 6331249"/>
              <a:gd name="connsiteY12248" fmla="*/ 4103327 h 6286576"/>
              <a:gd name="connsiteX12249" fmla="*/ 2693501 w 6331249"/>
              <a:gd name="connsiteY12249" fmla="*/ 4132621 h 6286576"/>
              <a:gd name="connsiteX12250" fmla="*/ 2856222 w 6331249"/>
              <a:gd name="connsiteY12250" fmla="*/ 4064270 h 6286576"/>
              <a:gd name="connsiteX12251" fmla="*/ 2822980 w 6331249"/>
              <a:gd name="connsiteY12251" fmla="*/ 4643153 h 6286576"/>
              <a:gd name="connsiteX12252" fmla="*/ 2739063 w 6331249"/>
              <a:gd name="connsiteY12252" fmla="*/ 5861830 h 6286576"/>
              <a:gd name="connsiteX12253" fmla="*/ 2688852 w 6331249"/>
              <a:gd name="connsiteY12253" fmla="*/ 6100823 h 6286576"/>
              <a:gd name="connsiteX12254" fmla="*/ 2673510 w 6331249"/>
              <a:gd name="connsiteY12254" fmla="*/ 6126628 h 6286576"/>
              <a:gd name="connsiteX12255" fmla="*/ 2659097 w 6331249"/>
              <a:gd name="connsiteY12255" fmla="*/ 6136625 h 6286576"/>
              <a:gd name="connsiteX12256" fmla="*/ 2659097 w 6331249"/>
              <a:gd name="connsiteY12256" fmla="*/ 6136625 h 6286576"/>
              <a:gd name="connsiteX12257" fmla="*/ 2654215 w 6331249"/>
              <a:gd name="connsiteY12257" fmla="*/ 6136625 h 6286576"/>
              <a:gd name="connsiteX12258" fmla="*/ 2635386 w 6331249"/>
              <a:gd name="connsiteY12258" fmla="*/ 6121282 h 6286576"/>
              <a:gd name="connsiteX12259" fmla="*/ 2621439 w 6331249"/>
              <a:gd name="connsiteY12259" fmla="*/ 6078970 h 6286576"/>
              <a:gd name="connsiteX12260" fmla="*/ 2615395 w 6331249"/>
              <a:gd name="connsiteY12260" fmla="*/ 5948546 h 6286576"/>
              <a:gd name="connsiteX12261" fmla="*/ 2695361 w 6331249"/>
              <a:gd name="connsiteY12261" fmla="*/ 5184839 h 6286576"/>
              <a:gd name="connsiteX12262" fmla="*/ 2777419 w 6331249"/>
              <a:gd name="connsiteY12262" fmla="*/ 4386027 h 6286576"/>
              <a:gd name="connsiteX12263" fmla="*/ 2777419 w 6331249"/>
              <a:gd name="connsiteY12263" fmla="*/ 4386027 h 6286576"/>
              <a:gd name="connsiteX12264" fmla="*/ 2777419 w 6331249"/>
              <a:gd name="connsiteY12264" fmla="*/ 4377425 h 6286576"/>
              <a:gd name="connsiteX12265" fmla="*/ 2765098 w 6331249"/>
              <a:gd name="connsiteY12265" fmla="*/ 4289082 h 6286576"/>
              <a:gd name="connsiteX12266" fmla="*/ 2709773 w 6331249"/>
              <a:gd name="connsiteY12266" fmla="*/ 4235378 h 6286576"/>
              <a:gd name="connsiteX12267" fmla="*/ 2707913 w 6331249"/>
              <a:gd name="connsiteY12267" fmla="*/ 4235378 h 6286576"/>
              <a:gd name="connsiteX12268" fmla="*/ 2583780 w 6331249"/>
              <a:gd name="connsiteY12268" fmla="*/ 4322559 h 6286576"/>
              <a:gd name="connsiteX12269" fmla="*/ 2570530 w 6331249"/>
              <a:gd name="connsiteY12269" fmla="*/ 4350922 h 6286576"/>
              <a:gd name="connsiteX12270" fmla="*/ 2562627 w 6331249"/>
              <a:gd name="connsiteY12270" fmla="*/ 4379518 h 6286576"/>
              <a:gd name="connsiteX12271" fmla="*/ 2562627 w 6331249"/>
              <a:gd name="connsiteY12271" fmla="*/ 4379518 h 6286576"/>
              <a:gd name="connsiteX12272" fmla="*/ 2469643 w 6331249"/>
              <a:gd name="connsiteY12272" fmla="*/ 5012104 h 6286576"/>
              <a:gd name="connsiteX12273" fmla="*/ 2343185 w 6331249"/>
              <a:gd name="connsiteY12273" fmla="*/ 5822541 h 6286576"/>
              <a:gd name="connsiteX12274" fmla="*/ 2233465 w 6331249"/>
              <a:gd name="connsiteY12274" fmla="*/ 6016664 h 6286576"/>
              <a:gd name="connsiteX12275" fmla="*/ 2200456 w 6331249"/>
              <a:gd name="connsiteY12275" fmla="*/ 6034565 h 6286576"/>
              <a:gd name="connsiteX12276" fmla="*/ 2164889 w 6331249"/>
              <a:gd name="connsiteY12276" fmla="*/ 6040610 h 6286576"/>
              <a:gd name="connsiteX12277" fmla="*/ 2160938 w 6331249"/>
              <a:gd name="connsiteY12277" fmla="*/ 6040610 h 6286576"/>
              <a:gd name="connsiteX12278" fmla="*/ 2089340 w 6331249"/>
              <a:gd name="connsiteY12278" fmla="*/ 5972957 h 6286576"/>
              <a:gd name="connsiteX12279" fmla="*/ 2070976 w 6331249"/>
              <a:gd name="connsiteY12279" fmla="*/ 5842767 h 6286576"/>
              <a:gd name="connsiteX12280" fmla="*/ 2070976 w 6331249"/>
              <a:gd name="connsiteY12280" fmla="*/ 5819518 h 6286576"/>
              <a:gd name="connsiteX12281" fmla="*/ 2217658 w 6331249"/>
              <a:gd name="connsiteY12281" fmla="*/ 4733124 h 6286576"/>
              <a:gd name="connsiteX12282" fmla="*/ 2301808 w 6331249"/>
              <a:gd name="connsiteY12282" fmla="*/ 4208642 h 6286576"/>
              <a:gd name="connsiteX12283" fmla="*/ 2301808 w 6331249"/>
              <a:gd name="connsiteY12283" fmla="*/ 4208642 h 6286576"/>
              <a:gd name="connsiteX12284" fmla="*/ 2637943 w 6331249"/>
              <a:gd name="connsiteY12284" fmla="*/ 2850709 h 6286576"/>
              <a:gd name="connsiteX12285" fmla="*/ 2480336 w 6331249"/>
              <a:gd name="connsiteY12285" fmla="*/ 2922546 h 6286576"/>
              <a:gd name="connsiteX12286" fmla="*/ 2471735 w 6331249"/>
              <a:gd name="connsiteY12286" fmla="*/ 2930218 h 6286576"/>
              <a:gd name="connsiteX12287" fmla="*/ 2359922 w 6331249"/>
              <a:gd name="connsiteY12287" fmla="*/ 3029488 h 6286576"/>
              <a:gd name="connsiteX12288" fmla="*/ 2216495 w 6331249"/>
              <a:gd name="connsiteY12288" fmla="*/ 3148984 h 6286576"/>
              <a:gd name="connsiteX12289" fmla="*/ 2216495 w 6331249"/>
              <a:gd name="connsiteY12289" fmla="*/ 3148984 h 6286576"/>
              <a:gd name="connsiteX12290" fmla="*/ 2028901 w 6331249"/>
              <a:gd name="connsiteY12290" fmla="*/ 3167583 h 6286576"/>
              <a:gd name="connsiteX12291" fmla="*/ 1893377 w 6331249"/>
              <a:gd name="connsiteY12291" fmla="*/ 3085051 h 6286576"/>
              <a:gd name="connsiteX12292" fmla="*/ 2104218 w 6331249"/>
              <a:gd name="connsiteY12292" fmla="*/ 2910922 h 6286576"/>
              <a:gd name="connsiteX12293" fmla="*/ 2205570 w 6331249"/>
              <a:gd name="connsiteY12293" fmla="*/ 2808861 h 6286576"/>
              <a:gd name="connsiteX12294" fmla="*/ 2389212 w 6331249"/>
              <a:gd name="connsiteY12294" fmla="*/ 2729585 h 6286576"/>
              <a:gd name="connsiteX12295" fmla="*/ 2597030 w 6331249"/>
              <a:gd name="connsiteY12295" fmla="*/ 2733537 h 6286576"/>
              <a:gd name="connsiteX12296" fmla="*/ 2597030 w 6331249"/>
              <a:gd name="connsiteY12296" fmla="*/ 2729585 h 6286576"/>
              <a:gd name="connsiteX12297" fmla="*/ 2618417 w 6331249"/>
              <a:gd name="connsiteY12297" fmla="*/ 2767014 h 6286576"/>
              <a:gd name="connsiteX12298" fmla="*/ 2362712 w 6331249"/>
              <a:gd name="connsiteY12298" fmla="*/ 2823275 h 6286576"/>
              <a:gd name="connsiteX12299" fmla="*/ 2243461 w 6331249"/>
              <a:gd name="connsiteY12299" fmla="*/ 2930218 h 6286576"/>
              <a:gd name="connsiteX12300" fmla="*/ 2173723 w 6331249"/>
              <a:gd name="connsiteY12300" fmla="*/ 2997405 h 6286576"/>
              <a:gd name="connsiteX12301" fmla="*/ 2074230 w 6331249"/>
              <a:gd name="connsiteY12301" fmla="*/ 3059943 h 6286576"/>
              <a:gd name="connsiteX12302" fmla="*/ 1964277 w 6331249"/>
              <a:gd name="connsiteY12302" fmla="*/ 3100395 h 6286576"/>
              <a:gd name="connsiteX12303" fmla="*/ 1943124 w 6331249"/>
              <a:gd name="connsiteY12303" fmla="*/ 3107137 h 6286576"/>
              <a:gd name="connsiteX12304" fmla="*/ 1964277 w 6331249"/>
              <a:gd name="connsiteY12304" fmla="*/ 3114112 h 6286576"/>
              <a:gd name="connsiteX12305" fmla="*/ 1964277 w 6331249"/>
              <a:gd name="connsiteY12305" fmla="*/ 3114112 h 6286576"/>
              <a:gd name="connsiteX12306" fmla="*/ 1981712 w 6331249"/>
              <a:gd name="connsiteY12306" fmla="*/ 3120156 h 6286576"/>
              <a:gd name="connsiteX12307" fmla="*/ 2174188 w 6331249"/>
              <a:gd name="connsiteY12307" fmla="*/ 3131315 h 6286576"/>
              <a:gd name="connsiteX12308" fmla="*/ 2290417 w 6331249"/>
              <a:gd name="connsiteY12308" fmla="*/ 3063430 h 6286576"/>
              <a:gd name="connsiteX12309" fmla="*/ 2398976 w 6331249"/>
              <a:gd name="connsiteY12309" fmla="*/ 2962765 h 6286576"/>
              <a:gd name="connsiteX12310" fmla="*/ 2398976 w 6331249"/>
              <a:gd name="connsiteY12310" fmla="*/ 2962765 h 6286576"/>
              <a:gd name="connsiteX12311" fmla="*/ 2430125 w 6331249"/>
              <a:gd name="connsiteY12311" fmla="*/ 2933240 h 6286576"/>
              <a:gd name="connsiteX12312" fmla="*/ 2463134 w 6331249"/>
              <a:gd name="connsiteY12312" fmla="*/ 2907899 h 6286576"/>
              <a:gd name="connsiteX12313" fmla="*/ 2636781 w 6331249"/>
              <a:gd name="connsiteY12313" fmla="*/ 2844664 h 6286576"/>
              <a:gd name="connsiteX12314" fmla="*/ 2636781 w 6331249"/>
              <a:gd name="connsiteY12314" fmla="*/ 2850011 h 6286576"/>
              <a:gd name="connsiteX12315" fmla="*/ 2636781 w 6331249"/>
              <a:gd name="connsiteY12315" fmla="*/ 2850011 h 6286576"/>
              <a:gd name="connsiteX12316" fmla="*/ 2623763 w 6331249"/>
              <a:gd name="connsiteY12316" fmla="*/ 2780964 h 6286576"/>
              <a:gd name="connsiteX12317" fmla="*/ 2634689 w 6331249"/>
              <a:gd name="connsiteY12317" fmla="*/ 2830018 h 6286576"/>
              <a:gd name="connsiteX12318" fmla="*/ 2455231 w 6331249"/>
              <a:gd name="connsiteY12318" fmla="*/ 2895578 h 6286576"/>
              <a:gd name="connsiteX12319" fmla="*/ 2421059 w 6331249"/>
              <a:gd name="connsiteY12319" fmla="*/ 2921848 h 6286576"/>
              <a:gd name="connsiteX12320" fmla="*/ 2388980 w 6331249"/>
              <a:gd name="connsiteY12320" fmla="*/ 2952536 h 6286576"/>
              <a:gd name="connsiteX12321" fmla="*/ 2388980 w 6331249"/>
              <a:gd name="connsiteY12321" fmla="*/ 2952536 h 6286576"/>
              <a:gd name="connsiteX12322" fmla="*/ 2282049 w 6331249"/>
              <a:gd name="connsiteY12322" fmla="*/ 3051806 h 6286576"/>
              <a:gd name="connsiteX12323" fmla="*/ 2169074 w 6331249"/>
              <a:gd name="connsiteY12323" fmla="*/ 3117599 h 6286576"/>
              <a:gd name="connsiteX12324" fmla="*/ 1989383 w 6331249"/>
              <a:gd name="connsiteY12324" fmla="*/ 3107137 h 6286576"/>
              <a:gd name="connsiteX12325" fmla="*/ 2080274 w 6331249"/>
              <a:gd name="connsiteY12325" fmla="*/ 3072962 h 6286576"/>
              <a:gd name="connsiteX12326" fmla="*/ 2182324 w 6331249"/>
              <a:gd name="connsiteY12326" fmla="*/ 3008564 h 6286576"/>
              <a:gd name="connsiteX12327" fmla="*/ 2252062 w 6331249"/>
              <a:gd name="connsiteY12327" fmla="*/ 2940447 h 6286576"/>
              <a:gd name="connsiteX12328" fmla="*/ 2368291 w 6331249"/>
              <a:gd name="connsiteY12328" fmla="*/ 2835132 h 6286576"/>
              <a:gd name="connsiteX12329" fmla="*/ 2621439 w 6331249"/>
              <a:gd name="connsiteY12329" fmla="*/ 2781196 h 6286576"/>
              <a:gd name="connsiteX12330" fmla="*/ 2621439 w 6331249"/>
              <a:gd name="connsiteY12330" fmla="*/ 2781196 h 6286576"/>
              <a:gd name="connsiteX12331" fmla="*/ 2555653 w 6331249"/>
              <a:gd name="connsiteY12331" fmla="*/ 2691225 h 6286576"/>
              <a:gd name="connsiteX12332" fmla="*/ 2384563 w 6331249"/>
              <a:gd name="connsiteY12332" fmla="*/ 2691225 h 6286576"/>
              <a:gd name="connsiteX12333" fmla="*/ 2280654 w 6331249"/>
              <a:gd name="connsiteY12333" fmla="*/ 2718193 h 6286576"/>
              <a:gd name="connsiteX12334" fmla="*/ 2263452 w 6331249"/>
              <a:gd name="connsiteY12334" fmla="*/ 2716333 h 6286576"/>
              <a:gd name="connsiteX12335" fmla="*/ 2107007 w 6331249"/>
              <a:gd name="connsiteY12335" fmla="*/ 2731677 h 6286576"/>
              <a:gd name="connsiteX12336" fmla="*/ 1982874 w 6331249"/>
              <a:gd name="connsiteY12336" fmla="*/ 2833737 h 6286576"/>
              <a:gd name="connsiteX12337" fmla="*/ 1904536 w 6331249"/>
              <a:gd name="connsiteY12337" fmla="*/ 2907202 h 6286576"/>
              <a:gd name="connsiteX12338" fmla="*/ 1904536 w 6331249"/>
              <a:gd name="connsiteY12338" fmla="*/ 2907202 h 6286576"/>
              <a:gd name="connsiteX12339" fmla="*/ 1756459 w 6331249"/>
              <a:gd name="connsiteY12339" fmla="*/ 2957883 h 6286576"/>
              <a:gd name="connsiteX12340" fmla="*/ 1728564 w 6331249"/>
              <a:gd name="connsiteY12340" fmla="*/ 2957883 h 6286576"/>
              <a:gd name="connsiteX12341" fmla="*/ 1702761 w 6331249"/>
              <a:gd name="connsiteY12341" fmla="*/ 2955326 h 6286576"/>
              <a:gd name="connsiteX12342" fmla="*/ 1702761 w 6331249"/>
              <a:gd name="connsiteY12342" fmla="*/ 2955326 h 6286576"/>
              <a:gd name="connsiteX12343" fmla="*/ 1617914 w 6331249"/>
              <a:gd name="connsiteY12343" fmla="*/ 2907202 h 6286576"/>
              <a:gd name="connsiteX12344" fmla="*/ 1672309 w 6331249"/>
              <a:gd name="connsiteY12344" fmla="*/ 2904644 h 6286576"/>
              <a:gd name="connsiteX12345" fmla="*/ 1769477 w 6331249"/>
              <a:gd name="connsiteY12345" fmla="*/ 2863262 h 6286576"/>
              <a:gd name="connsiteX12346" fmla="*/ 1769477 w 6331249"/>
              <a:gd name="connsiteY12346" fmla="*/ 2863262 h 6286576"/>
              <a:gd name="connsiteX12347" fmla="*/ 1878035 w 6331249"/>
              <a:gd name="connsiteY12347" fmla="*/ 2770269 h 6286576"/>
              <a:gd name="connsiteX12348" fmla="*/ 1980782 w 6331249"/>
              <a:gd name="connsiteY12348" fmla="*/ 2682623 h 6286576"/>
              <a:gd name="connsiteX12349" fmla="*/ 2140946 w 6331249"/>
              <a:gd name="connsiteY12349" fmla="*/ 2636126 h 6286576"/>
              <a:gd name="connsiteX12350" fmla="*/ 1962418 w 6331249"/>
              <a:gd name="connsiteY12350" fmla="*/ 2652168 h 6286576"/>
              <a:gd name="connsiteX12351" fmla="*/ 1852930 w 6331249"/>
              <a:gd name="connsiteY12351" fmla="*/ 2745161 h 6286576"/>
              <a:gd name="connsiteX12352" fmla="*/ 1750880 w 6331249"/>
              <a:gd name="connsiteY12352" fmla="*/ 2832575 h 6286576"/>
              <a:gd name="connsiteX12353" fmla="*/ 1750880 w 6331249"/>
              <a:gd name="connsiteY12353" fmla="*/ 2832575 h 6286576"/>
              <a:gd name="connsiteX12354" fmla="*/ 1665103 w 6331249"/>
              <a:gd name="connsiteY12354" fmla="*/ 2869540 h 6286576"/>
              <a:gd name="connsiteX12355" fmla="*/ 1590019 w 6331249"/>
              <a:gd name="connsiteY12355" fmla="*/ 2862797 h 6286576"/>
              <a:gd name="connsiteX12356" fmla="*/ 1497035 w 6331249"/>
              <a:gd name="connsiteY12356" fmla="*/ 2811651 h 6286576"/>
              <a:gd name="connsiteX12357" fmla="*/ 1454728 w 6331249"/>
              <a:gd name="connsiteY12357" fmla="*/ 2738186 h 6286576"/>
              <a:gd name="connsiteX12358" fmla="*/ 1559567 w 6331249"/>
              <a:gd name="connsiteY12358" fmla="*/ 2645193 h 6286576"/>
              <a:gd name="connsiteX12359" fmla="*/ 1642089 w 6331249"/>
              <a:gd name="connsiteY12359" fmla="*/ 2594279 h 6286576"/>
              <a:gd name="connsiteX12360" fmla="*/ 1642089 w 6331249"/>
              <a:gd name="connsiteY12360" fmla="*/ 2594279 h 6286576"/>
              <a:gd name="connsiteX12361" fmla="*/ 1695090 w 6331249"/>
              <a:gd name="connsiteY12361" fmla="*/ 2551038 h 6286576"/>
              <a:gd name="connsiteX12362" fmla="*/ 2318777 w 6331249"/>
              <a:gd name="connsiteY12362" fmla="*/ 2278102 h 6286576"/>
              <a:gd name="connsiteX12363" fmla="*/ 2414783 w 6331249"/>
              <a:gd name="connsiteY12363" fmla="*/ 2273220 h 6286576"/>
              <a:gd name="connsiteX12364" fmla="*/ 2475455 w 6331249"/>
              <a:gd name="connsiteY12364" fmla="*/ 2275313 h 6286576"/>
              <a:gd name="connsiteX12365" fmla="*/ 2422454 w 6331249"/>
              <a:gd name="connsiteY12365" fmla="*/ 2352265 h 6286576"/>
              <a:gd name="connsiteX12366" fmla="*/ 2427568 w 6331249"/>
              <a:gd name="connsiteY12366" fmla="*/ 2359937 h 6286576"/>
              <a:gd name="connsiteX12367" fmla="*/ 2389677 w 6331249"/>
              <a:gd name="connsiteY12367" fmla="*/ 2336688 h 6286576"/>
              <a:gd name="connsiteX12368" fmla="*/ 2282049 w 6331249"/>
              <a:gd name="connsiteY12368" fmla="*/ 2321577 h 6286576"/>
              <a:gd name="connsiteX12369" fmla="*/ 2272518 w 6331249"/>
              <a:gd name="connsiteY12369" fmla="*/ 2321577 h 6286576"/>
              <a:gd name="connsiteX12370" fmla="*/ 2136762 w 6331249"/>
              <a:gd name="connsiteY12370" fmla="*/ 2388300 h 6286576"/>
              <a:gd name="connsiteX12371" fmla="*/ 2040059 w 6331249"/>
              <a:gd name="connsiteY12371" fmla="*/ 2443863 h 6286576"/>
              <a:gd name="connsiteX12372" fmla="*/ 2040059 w 6331249"/>
              <a:gd name="connsiteY12372" fmla="*/ 2443863 h 6286576"/>
              <a:gd name="connsiteX12373" fmla="*/ 2013094 w 6331249"/>
              <a:gd name="connsiteY12373" fmla="*/ 2454092 h 6286576"/>
              <a:gd name="connsiteX12374" fmla="*/ 2037502 w 6331249"/>
              <a:gd name="connsiteY12374" fmla="*/ 2466181 h 6286576"/>
              <a:gd name="connsiteX12375" fmla="*/ 2209057 w 6331249"/>
              <a:gd name="connsiteY12375" fmla="*/ 2498729 h 6286576"/>
              <a:gd name="connsiteX12376" fmla="*/ 2245320 w 6331249"/>
              <a:gd name="connsiteY12376" fmla="*/ 2498729 h 6286576"/>
              <a:gd name="connsiteX12377" fmla="*/ 2280654 w 6331249"/>
              <a:gd name="connsiteY12377" fmla="*/ 2495707 h 6286576"/>
              <a:gd name="connsiteX12378" fmla="*/ 2280654 w 6331249"/>
              <a:gd name="connsiteY12378" fmla="*/ 2495707 h 6286576"/>
              <a:gd name="connsiteX12379" fmla="*/ 2429195 w 6331249"/>
              <a:gd name="connsiteY12379" fmla="*/ 2444793 h 6286576"/>
              <a:gd name="connsiteX12380" fmla="*/ 2443375 w 6331249"/>
              <a:gd name="connsiteY12380" fmla="*/ 2426659 h 6286576"/>
              <a:gd name="connsiteX12381" fmla="*/ 2448722 w 6331249"/>
              <a:gd name="connsiteY12381" fmla="*/ 2405038 h 6286576"/>
              <a:gd name="connsiteX12382" fmla="*/ 2448722 w 6331249"/>
              <a:gd name="connsiteY12382" fmla="*/ 2405038 h 6286576"/>
              <a:gd name="connsiteX12383" fmla="*/ 2448722 w 6331249"/>
              <a:gd name="connsiteY12383" fmla="*/ 2402481 h 6286576"/>
              <a:gd name="connsiteX12384" fmla="*/ 2446165 w 6331249"/>
              <a:gd name="connsiteY12384" fmla="*/ 2388300 h 6286576"/>
              <a:gd name="connsiteX12385" fmla="*/ 2479871 w 6331249"/>
              <a:gd name="connsiteY12385" fmla="*/ 2638916 h 6286576"/>
              <a:gd name="connsiteX12386" fmla="*/ 2555420 w 6331249"/>
              <a:gd name="connsiteY12386" fmla="*/ 2691225 h 6286576"/>
              <a:gd name="connsiteX12387" fmla="*/ 2555420 w 6331249"/>
              <a:gd name="connsiteY12387" fmla="*/ 2691225 h 6286576"/>
              <a:gd name="connsiteX12388" fmla="*/ 2492192 w 6331249"/>
              <a:gd name="connsiteY12388" fmla="*/ 2241370 h 6286576"/>
              <a:gd name="connsiteX12389" fmla="*/ 2415015 w 6331249"/>
              <a:gd name="connsiteY12389" fmla="*/ 2238348 h 6286576"/>
              <a:gd name="connsiteX12390" fmla="*/ 2315523 w 6331249"/>
              <a:gd name="connsiteY12390" fmla="*/ 2243462 h 6286576"/>
              <a:gd name="connsiteX12391" fmla="*/ 1862228 w 6331249"/>
              <a:gd name="connsiteY12391" fmla="*/ 2384580 h 6286576"/>
              <a:gd name="connsiteX12392" fmla="*/ 1826429 w 6331249"/>
              <a:gd name="connsiteY12392" fmla="*/ 2379000 h 6286576"/>
              <a:gd name="connsiteX12393" fmla="*/ 1682305 w 6331249"/>
              <a:gd name="connsiteY12393" fmla="*/ 2398761 h 6286576"/>
              <a:gd name="connsiteX12394" fmla="*/ 1639765 w 6331249"/>
              <a:gd name="connsiteY12394" fmla="*/ 2436656 h 6286576"/>
              <a:gd name="connsiteX12395" fmla="*/ 1430552 w 6331249"/>
              <a:gd name="connsiteY12395" fmla="*/ 2571729 h 6286576"/>
              <a:gd name="connsiteX12396" fmla="*/ 1430552 w 6331249"/>
              <a:gd name="connsiteY12396" fmla="*/ 2571729 h 6286576"/>
              <a:gd name="connsiteX12397" fmla="*/ 1296888 w 6331249"/>
              <a:gd name="connsiteY12397" fmla="*/ 2543598 h 6286576"/>
              <a:gd name="connsiteX12398" fmla="*/ 1265274 w 6331249"/>
              <a:gd name="connsiteY12398" fmla="*/ 2518025 h 6286576"/>
              <a:gd name="connsiteX12399" fmla="*/ 1336174 w 6331249"/>
              <a:gd name="connsiteY12399" fmla="*/ 2520117 h 6286576"/>
              <a:gd name="connsiteX12400" fmla="*/ 1530974 w 6331249"/>
              <a:gd name="connsiteY12400" fmla="*/ 2411315 h 6286576"/>
              <a:gd name="connsiteX12401" fmla="*/ 1616984 w 6331249"/>
              <a:gd name="connsiteY12401" fmla="*/ 2343662 h 6286576"/>
              <a:gd name="connsiteX12402" fmla="*/ 1798999 w 6331249"/>
              <a:gd name="connsiteY12402" fmla="*/ 2287402 h 6286576"/>
              <a:gd name="connsiteX12403" fmla="*/ 1599782 w 6331249"/>
              <a:gd name="connsiteY12403" fmla="*/ 2310650 h 6286576"/>
              <a:gd name="connsiteX12404" fmla="*/ 1506798 w 6331249"/>
              <a:gd name="connsiteY12404" fmla="*/ 2383417 h 6286576"/>
              <a:gd name="connsiteX12405" fmla="*/ 1332454 w 6331249"/>
              <a:gd name="connsiteY12405" fmla="*/ 2482920 h 6286576"/>
              <a:gd name="connsiteX12406" fmla="*/ 1239471 w 6331249"/>
              <a:gd name="connsiteY12406" fmla="*/ 2471296 h 6286576"/>
              <a:gd name="connsiteX12407" fmla="*/ 1226453 w 6331249"/>
              <a:gd name="connsiteY12407" fmla="*/ 2463159 h 6286576"/>
              <a:gd name="connsiteX12408" fmla="*/ 1216922 w 6331249"/>
              <a:gd name="connsiteY12408" fmla="*/ 2453162 h 6286576"/>
              <a:gd name="connsiteX12409" fmla="*/ 1216922 w 6331249"/>
              <a:gd name="connsiteY12409" fmla="*/ 2453162 h 6286576"/>
              <a:gd name="connsiteX12410" fmla="*/ 1182751 w 6331249"/>
              <a:gd name="connsiteY12410" fmla="*/ 2417592 h 6286576"/>
              <a:gd name="connsiteX12411" fmla="*/ 1125101 w 6331249"/>
              <a:gd name="connsiteY12411" fmla="*/ 2315997 h 6286576"/>
              <a:gd name="connsiteX12412" fmla="*/ 1280616 w 6331249"/>
              <a:gd name="connsiteY12412" fmla="*/ 2206730 h 6286576"/>
              <a:gd name="connsiteX12413" fmla="*/ 1380341 w 6331249"/>
              <a:gd name="connsiteY12413" fmla="*/ 2153259 h 6286576"/>
              <a:gd name="connsiteX12414" fmla="*/ 1380341 w 6331249"/>
              <a:gd name="connsiteY12414" fmla="*/ 2153259 h 6286576"/>
              <a:gd name="connsiteX12415" fmla="*/ 1436596 w 6331249"/>
              <a:gd name="connsiteY12415" fmla="*/ 2115132 h 6286576"/>
              <a:gd name="connsiteX12416" fmla="*/ 1589321 w 6331249"/>
              <a:gd name="connsiteY12416" fmla="*/ 2020511 h 6286576"/>
              <a:gd name="connsiteX12417" fmla="*/ 1589321 w 6331249"/>
              <a:gd name="connsiteY12417" fmla="*/ 2020511 h 6286576"/>
              <a:gd name="connsiteX12418" fmla="*/ 1677888 w 6331249"/>
              <a:gd name="connsiteY12418" fmla="*/ 2001447 h 6286576"/>
              <a:gd name="connsiteX12419" fmla="*/ 1725542 w 6331249"/>
              <a:gd name="connsiteY12419" fmla="*/ 1996100 h 6286576"/>
              <a:gd name="connsiteX12420" fmla="*/ 1775753 w 6331249"/>
              <a:gd name="connsiteY12420" fmla="*/ 1979129 h 6286576"/>
              <a:gd name="connsiteX12421" fmla="*/ 1843166 w 6331249"/>
              <a:gd name="connsiteY12421" fmla="*/ 1955881 h 6286576"/>
              <a:gd name="connsiteX12422" fmla="*/ 1900584 w 6331249"/>
              <a:gd name="connsiteY12422" fmla="*/ 1939142 h 6286576"/>
              <a:gd name="connsiteX12423" fmla="*/ 2115608 w 6331249"/>
              <a:gd name="connsiteY12423" fmla="*/ 1896365 h 6286576"/>
              <a:gd name="connsiteX12424" fmla="*/ 2115608 w 6331249"/>
              <a:gd name="connsiteY12424" fmla="*/ 1896365 h 6286576"/>
              <a:gd name="connsiteX12425" fmla="*/ 2304597 w 6331249"/>
              <a:gd name="connsiteY12425" fmla="*/ 1901480 h 6286576"/>
              <a:gd name="connsiteX12426" fmla="*/ 2424081 w 6331249"/>
              <a:gd name="connsiteY12426" fmla="*/ 1904967 h 6286576"/>
              <a:gd name="connsiteX12427" fmla="*/ 2424081 w 6331249"/>
              <a:gd name="connsiteY12427" fmla="*/ 1904967 h 6286576"/>
              <a:gd name="connsiteX12428" fmla="*/ 2543797 w 6331249"/>
              <a:gd name="connsiteY12428" fmla="*/ 1899387 h 6286576"/>
              <a:gd name="connsiteX12429" fmla="*/ 2627715 w 6331249"/>
              <a:gd name="connsiteY12429" fmla="*/ 1882416 h 6286576"/>
              <a:gd name="connsiteX12430" fmla="*/ 2478012 w 6331249"/>
              <a:gd name="connsiteY12430" fmla="*/ 2066543 h 6286576"/>
              <a:gd name="connsiteX12431" fmla="*/ 2491029 w 6331249"/>
              <a:gd name="connsiteY12431" fmla="*/ 2241138 h 6286576"/>
              <a:gd name="connsiteX12432" fmla="*/ 2491029 w 6331249"/>
              <a:gd name="connsiteY12432" fmla="*/ 2241138 h 6286576"/>
              <a:gd name="connsiteX12433" fmla="*/ 2281816 w 6331249"/>
              <a:gd name="connsiteY12433" fmla="*/ 2390624 h 6286576"/>
              <a:gd name="connsiteX12434" fmla="*/ 2281816 w 6331249"/>
              <a:gd name="connsiteY12434" fmla="*/ 2390624 h 6286576"/>
              <a:gd name="connsiteX12435" fmla="*/ 2260895 w 6331249"/>
              <a:gd name="connsiteY12435" fmla="*/ 2413873 h 6286576"/>
              <a:gd name="connsiteX12436" fmla="*/ 2260895 w 6331249"/>
              <a:gd name="connsiteY12436" fmla="*/ 2413873 h 6286576"/>
              <a:gd name="connsiteX12437" fmla="*/ 2279887 w 6331249"/>
              <a:gd name="connsiteY12437" fmla="*/ 2433471 h 6286576"/>
              <a:gd name="connsiteX12438" fmla="*/ 2281816 w 6331249"/>
              <a:gd name="connsiteY12438" fmla="*/ 2433401 h 6286576"/>
              <a:gd name="connsiteX12439" fmla="*/ 2281816 w 6331249"/>
              <a:gd name="connsiteY12439" fmla="*/ 2433401 h 6286576"/>
              <a:gd name="connsiteX12440" fmla="*/ 2302738 w 6331249"/>
              <a:gd name="connsiteY12440" fmla="*/ 2410153 h 6286576"/>
              <a:gd name="connsiteX12441" fmla="*/ 2302738 w 6331249"/>
              <a:gd name="connsiteY12441" fmla="*/ 2410153 h 6286576"/>
              <a:gd name="connsiteX12442" fmla="*/ 2283746 w 6331249"/>
              <a:gd name="connsiteY12442" fmla="*/ 2390555 h 6286576"/>
              <a:gd name="connsiteX12443" fmla="*/ 2281816 w 6331249"/>
              <a:gd name="connsiteY12443" fmla="*/ 2390624 h 6286576"/>
              <a:gd name="connsiteX12444" fmla="*/ 2281816 w 6331249"/>
              <a:gd name="connsiteY12444" fmla="*/ 2390624 h 6286576"/>
              <a:gd name="connsiteX12445" fmla="*/ 2190227 w 6331249"/>
              <a:gd name="connsiteY12445" fmla="*/ 2413873 h 6286576"/>
              <a:gd name="connsiteX12446" fmla="*/ 2133508 w 6331249"/>
              <a:gd name="connsiteY12446" fmla="*/ 2446885 h 6286576"/>
              <a:gd name="connsiteX12447" fmla="*/ 2234860 w 6331249"/>
              <a:gd name="connsiteY12447" fmla="*/ 2461764 h 6286576"/>
              <a:gd name="connsiteX12448" fmla="*/ 2259500 w 6331249"/>
              <a:gd name="connsiteY12448" fmla="*/ 2461764 h 6286576"/>
              <a:gd name="connsiteX12449" fmla="*/ 2282746 w 6331249"/>
              <a:gd name="connsiteY12449" fmla="*/ 2459672 h 6286576"/>
              <a:gd name="connsiteX12450" fmla="*/ 2282746 w 6331249"/>
              <a:gd name="connsiteY12450" fmla="*/ 2459672 h 6286576"/>
              <a:gd name="connsiteX12451" fmla="*/ 2378519 w 6331249"/>
              <a:gd name="connsiteY12451" fmla="*/ 2428984 h 6286576"/>
              <a:gd name="connsiteX12452" fmla="*/ 2385028 w 6331249"/>
              <a:gd name="connsiteY12452" fmla="*/ 2421079 h 6286576"/>
              <a:gd name="connsiteX12453" fmla="*/ 2387120 w 6331249"/>
              <a:gd name="connsiteY12453" fmla="*/ 2413640 h 6286576"/>
              <a:gd name="connsiteX12454" fmla="*/ 2387120 w 6331249"/>
              <a:gd name="connsiteY12454" fmla="*/ 2413640 h 6286576"/>
              <a:gd name="connsiteX12455" fmla="*/ 2387120 w 6331249"/>
              <a:gd name="connsiteY12455" fmla="*/ 2413640 h 6286576"/>
              <a:gd name="connsiteX12456" fmla="*/ 2353878 w 6331249"/>
              <a:gd name="connsiteY12456" fmla="*/ 2380860 h 6286576"/>
              <a:gd name="connsiteX12457" fmla="*/ 2284141 w 6331249"/>
              <a:gd name="connsiteY12457" fmla="*/ 2371793 h 6286576"/>
              <a:gd name="connsiteX12458" fmla="*/ 2278329 w 6331249"/>
              <a:gd name="connsiteY12458" fmla="*/ 2371793 h 6286576"/>
              <a:gd name="connsiteX12459" fmla="*/ 2189530 w 6331249"/>
              <a:gd name="connsiteY12459" fmla="*/ 2414570 h 6286576"/>
              <a:gd name="connsiteX12460" fmla="*/ 2189530 w 6331249"/>
              <a:gd name="connsiteY12460" fmla="*/ 2414570 h 6286576"/>
              <a:gd name="connsiteX12461" fmla="*/ 2281816 w 6331249"/>
              <a:gd name="connsiteY12461" fmla="*/ 2372723 h 6286576"/>
              <a:gd name="connsiteX12462" fmla="*/ 2281816 w 6331249"/>
              <a:gd name="connsiteY12462" fmla="*/ 2372723 h 6286576"/>
              <a:gd name="connsiteX12463" fmla="*/ 2320962 w 6331249"/>
              <a:gd name="connsiteY12463" fmla="*/ 2405340 h 6286576"/>
              <a:gd name="connsiteX12464" fmla="*/ 2321102 w 6331249"/>
              <a:gd name="connsiteY12464" fmla="*/ 2409223 h 6286576"/>
              <a:gd name="connsiteX12465" fmla="*/ 2321102 w 6331249"/>
              <a:gd name="connsiteY12465" fmla="*/ 2409223 h 6286576"/>
              <a:gd name="connsiteX12466" fmla="*/ 2281816 w 6331249"/>
              <a:gd name="connsiteY12466" fmla="*/ 2451302 h 6286576"/>
              <a:gd name="connsiteX12467" fmla="*/ 2281816 w 6331249"/>
              <a:gd name="connsiteY12467" fmla="*/ 2451302 h 6286576"/>
              <a:gd name="connsiteX12468" fmla="*/ 2242670 w 6331249"/>
              <a:gd name="connsiteY12468" fmla="*/ 2418662 h 6286576"/>
              <a:gd name="connsiteX12469" fmla="*/ 2242531 w 6331249"/>
              <a:gd name="connsiteY12469" fmla="*/ 2415035 h 6286576"/>
              <a:gd name="connsiteX12470" fmla="*/ 2242531 w 6331249"/>
              <a:gd name="connsiteY12470" fmla="*/ 2415035 h 6286576"/>
              <a:gd name="connsiteX12471" fmla="*/ 2281816 w 6331249"/>
              <a:gd name="connsiteY12471" fmla="*/ 2372956 h 6286576"/>
              <a:gd name="connsiteX12472" fmla="*/ 2281816 w 6331249"/>
              <a:gd name="connsiteY12472" fmla="*/ 2372956 h 6286576"/>
              <a:gd name="connsiteX12473" fmla="*/ 2149315 w 6331249"/>
              <a:gd name="connsiteY12473" fmla="*/ 2411315 h 6286576"/>
              <a:gd name="connsiteX12474" fmla="*/ 2074230 w 6331249"/>
              <a:gd name="connsiteY12474" fmla="*/ 2457812 h 6286576"/>
              <a:gd name="connsiteX12475" fmla="*/ 2413620 w 6331249"/>
              <a:gd name="connsiteY12475" fmla="*/ 2429914 h 6286576"/>
              <a:gd name="connsiteX12476" fmla="*/ 2422222 w 6331249"/>
              <a:gd name="connsiteY12476" fmla="*/ 2419220 h 6286576"/>
              <a:gd name="connsiteX12477" fmla="*/ 2424778 w 6331249"/>
              <a:gd name="connsiteY12477" fmla="*/ 2409455 h 6286576"/>
              <a:gd name="connsiteX12478" fmla="*/ 2424778 w 6331249"/>
              <a:gd name="connsiteY12478" fmla="*/ 2409455 h 6286576"/>
              <a:gd name="connsiteX12479" fmla="*/ 2424778 w 6331249"/>
              <a:gd name="connsiteY12479" fmla="*/ 2408060 h 6286576"/>
              <a:gd name="connsiteX12480" fmla="*/ 2378287 w 6331249"/>
              <a:gd name="connsiteY12480" fmla="*/ 2361564 h 6286576"/>
              <a:gd name="connsiteX12481" fmla="*/ 2281351 w 6331249"/>
              <a:gd name="connsiteY12481" fmla="*/ 2348080 h 6286576"/>
              <a:gd name="connsiteX12482" fmla="*/ 2272983 w 6331249"/>
              <a:gd name="connsiteY12482" fmla="*/ 2348080 h 6286576"/>
              <a:gd name="connsiteX12483" fmla="*/ 2148385 w 6331249"/>
              <a:gd name="connsiteY12483" fmla="*/ 2410618 h 6286576"/>
              <a:gd name="connsiteX12484" fmla="*/ 2148385 w 6331249"/>
              <a:gd name="connsiteY12484" fmla="*/ 2410618 h 6286576"/>
              <a:gd name="connsiteX12485" fmla="*/ 2116306 w 6331249"/>
              <a:gd name="connsiteY12485" fmla="*/ 2441538 h 6286576"/>
              <a:gd name="connsiteX12486" fmla="*/ 2116306 w 6331249"/>
              <a:gd name="connsiteY12486" fmla="*/ 2441538 h 6286576"/>
              <a:gd name="connsiteX12487" fmla="*/ 2186043 w 6331249"/>
              <a:gd name="connsiteY12487" fmla="*/ 2403643 h 6286576"/>
              <a:gd name="connsiteX12488" fmla="*/ 2279027 w 6331249"/>
              <a:gd name="connsiteY12488" fmla="*/ 2359006 h 6286576"/>
              <a:gd name="connsiteX12489" fmla="*/ 2285071 w 6331249"/>
              <a:gd name="connsiteY12489" fmla="*/ 2359006 h 6286576"/>
              <a:gd name="connsiteX12490" fmla="*/ 2359690 w 6331249"/>
              <a:gd name="connsiteY12490" fmla="*/ 2368771 h 6286576"/>
              <a:gd name="connsiteX12491" fmla="*/ 2399905 w 6331249"/>
              <a:gd name="connsiteY12491" fmla="*/ 2411548 h 6286576"/>
              <a:gd name="connsiteX12492" fmla="*/ 2399905 w 6331249"/>
              <a:gd name="connsiteY12492" fmla="*/ 2412710 h 6286576"/>
              <a:gd name="connsiteX12493" fmla="*/ 2399905 w 6331249"/>
              <a:gd name="connsiteY12493" fmla="*/ 2412710 h 6286576"/>
              <a:gd name="connsiteX12494" fmla="*/ 2396419 w 6331249"/>
              <a:gd name="connsiteY12494" fmla="*/ 2426427 h 6286576"/>
              <a:gd name="connsiteX12495" fmla="*/ 2386888 w 6331249"/>
              <a:gd name="connsiteY12495" fmla="*/ 2438051 h 6286576"/>
              <a:gd name="connsiteX12496" fmla="*/ 2284373 w 6331249"/>
              <a:gd name="connsiteY12496" fmla="*/ 2471761 h 6286576"/>
              <a:gd name="connsiteX12497" fmla="*/ 2284373 w 6331249"/>
              <a:gd name="connsiteY12497" fmla="*/ 2471761 h 6286576"/>
              <a:gd name="connsiteX12498" fmla="*/ 2259733 w 6331249"/>
              <a:gd name="connsiteY12498" fmla="*/ 2473853 h 6286576"/>
              <a:gd name="connsiteX12499" fmla="*/ 2234395 w 6331249"/>
              <a:gd name="connsiteY12499" fmla="*/ 2473853 h 6286576"/>
              <a:gd name="connsiteX12500" fmla="*/ 2115376 w 6331249"/>
              <a:gd name="connsiteY12500" fmla="*/ 2452697 h 6286576"/>
              <a:gd name="connsiteX12501" fmla="*/ 2102358 w 6331249"/>
              <a:gd name="connsiteY12501" fmla="*/ 2446420 h 6286576"/>
              <a:gd name="connsiteX12502" fmla="*/ 2116538 w 6331249"/>
              <a:gd name="connsiteY12502" fmla="*/ 2441306 h 6286576"/>
              <a:gd name="connsiteX12503" fmla="*/ 2116538 w 6331249"/>
              <a:gd name="connsiteY12503" fmla="*/ 2441306 h 6286576"/>
              <a:gd name="connsiteX12504" fmla="*/ 2051217 w 6331249"/>
              <a:gd name="connsiteY12504" fmla="*/ 2017256 h 6286576"/>
              <a:gd name="connsiteX12505" fmla="*/ 2051217 w 6331249"/>
              <a:gd name="connsiteY12505" fmla="*/ 2017256 h 6286576"/>
              <a:gd name="connsiteX12506" fmla="*/ 2029598 w 6331249"/>
              <a:gd name="connsiteY12506" fmla="*/ 2040505 h 6286576"/>
              <a:gd name="connsiteX12507" fmla="*/ 2029598 w 6331249"/>
              <a:gd name="connsiteY12507" fmla="*/ 2040505 h 6286576"/>
              <a:gd name="connsiteX12508" fmla="*/ 2050264 w 6331249"/>
              <a:gd name="connsiteY12508" fmla="*/ 2061219 h 6286576"/>
              <a:gd name="connsiteX12509" fmla="*/ 2051217 w 6331249"/>
              <a:gd name="connsiteY12509" fmla="*/ 2061196 h 6286576"/>
              <a:gd name="connsiteX12510" fmla="*/ 2051217 w 6331249"/>
              <a:gd name="connsiteY12510" fmla="*/ 2061196 h 6286576"/>
              <a:gd name="connsiteX12511" fmla="*/ 2072836 w 6331249"/>
              <a:gd name="connsiteY12511" fmla="*/ 2037947 h 6286576"/>
              <a:gd name="connsiteX12512" fmla="*/ 2072836 w 6331249"/>
              <a:gd name="connsiteY12512" fmla="*/ 2037947 h 6286576"/>
              <a:gd name="connsiteX12513" fmla="*/ 2052170 w 6331249"/>
              <a:gd name="connsiteY12513" fmla="*/ 2017233 h 6286576"/>
              <a:gd name="connsiteX12514" fmla="*/ 2051217 w 6331249"/>
              <a:gd name="connsiteY12514" fmla="*/ 2017256 h 6286576"/>
              <a:gd name="connsiteX12515" fmla="*/ 2051217 w 6331249"/>
              <a:gd name="connsiteY12515" fmla="*/ 2017256 h 6286576"/>
              <a:gd name="connsiteX12516" fmla="*/ 1958234 w 6331249"/>
              <a:gd name="connsiteY12516" fmla="*/ 2037715 h 6286576"/>
              <a:gd name="connsiteX12517" fmla="*/ 1900119 w 6331249"/>
              <a:gd name="connsiteY12517" fmla="*/ 2069798 h 6286576"/>
              <a:gd name="connsiteX12518" fmla="*/ 2003795 w 6331249"/>
              <a:gd name="connsiteY12518" fmla="*/ 2088396 h 6286576"/>
              <a:gd name="connsiteX12519" fmla="*/ 2028901 w 6331249"/>
              <a:gd name="connsiteY12519" fmla="*/ 2088396 h 6286576"/>
              <a:gd name="connsiteX12520" fmla="*/ 2053542 w 6331249"/>
              <a:gd name="connsiteY12520" fmla="*/ 2087001 h 6286576"/>
              <a:gd name="connsiteX12521" fmla="*/ 2053542 w 6331249"/>
              <a:gd name="connsiteY12521" fmla="*/ 2087001 h 6286576"/>
              <a:gd name="connsiteX12522" fmla="*/ 2151639 w 6331249"/>
              <a:gd name="connsiteY12522" fmla="*/ 2058871 h 6286576"/>
              <a:gd name="connsiteX12523" fmla="*/ 2158381 w 6331249"/>
              <a:gd name="connsiteY12523" fmla="*/ 2050966 h 6286576"/>
              <a:gd name="connsiteX12524" fmla="*/ 2160473 w 6331249"/>
              <a:gd name="connsiteY12524" fmla="*/ 2043527 h 6286576"/>
              <a:gd name="connsiteX12525" fmla="*/ 2160473 w 6331249"/>
              <a:gd name="connsiteY12525" fmla="*/ 2043527 h 6286576"/>
              <a:gd name="connsiteX12526" fmla="*/ 2160473 w 6331249"/>
              <a:gd name="connsiteY12526" fmla="*/ 2043527 h 6286576"/>
              <a:gd name="connsiteX12527" fmla="*/ 2126534 w 6331249"/>
              <a:gd name="connsiteY12527" fmla="*/ 2008887 h 6286576"/>
              <a:gd name="connsiteX12528" fmla="*/ 2054936 w 6331249"/>
              <a:gd name="connsiteY12528" fmla="*/ 1997263 h 6286576"/>
              <a:gd name="connsiteX12529" fmla="*/ 2049125 w 6331249"/>
              <a:gd name="connsiteY12529" fmla="*/ 1997263 h 6286576"/>
              <a:gd name="connsiteX12530" fmla="*/ 1958234 w 6331249"/>
              <a:gd name="connsiteY12530" fmla="*/ 2038180 h 6286576"/>
              <a:gd name="connsiteX12531" fmla="*/ 1958234 w 6331249"/>
              <a:gd name="connsiteY12531" fmla="*/ 2038180 h 6286576"/>
              <a:gd name="connsiteX12532" fmla="*/ 2051217 w 6331249"/>
              <a:gd name="connsiteY12532" fmla="*/ 1998425 h 6286576"/>
              <a:gd name="connsiteX12533" fmla="*/ 2051217 w 6331249"/>
              <a:gd name="connsiteY12533" fmla="*/ 1998425 h 6286576"/>
              <a:gd name="connsiteX12534" fmla="*/ 2091386 w 6331249"/>
              <a:gd name="connsiteY12534" fmla="*/ 2034390 h 6286576"/>
              <a:gd name="connsiteX12535" fmla="*/ 2091432 w 6331249"/>
              <a:gd name="connsiteY12535" fmla="*/ 2037017 h 6286576"/>
              <a:gd name="connsiteX12536" fmla="*/ 2091432 w 6331249"/>
              <a:gd name="connsiteY12536" fmla="*/ 2037017 h 6286576"/>
              <a:gd name="connsiteX12537" fmla="*/ 2051217 w 6331249"/>
              <a:gd name="connsiteY12537" fmla="*/ 2078864 h 6286576"/>
              <a:gd name="connsiteX12538" fmla="*/ 2051217 w 6331249"/>
              <a:gd name="connsiteY12538" fmla="*/ 2078864 h 6286576"/>
              <a:gd name="connsiteX12539" fmla="*/ 2011048 w 6331249"/>
              <a:gd name="connsiteY12539" fmla="*/ 2042899 h 6286576"/>
              <a:gd name="connsiteX12540" fmla="*/ 2011002 w 6331249"/>
              <a:gd name="connsiteY12540" fmla="*/ 2040272 h 6286576"/>
              <a:gd name="connsiteX12541" fmla="*/ 2011002 w 6331249"/>
              <a:gd name="connsiteY12541" fmla="*/ 2040272 h 6286576"/>
              <a:gd name="connsiteX12542" fmla="*/ 2051217 w 6331249"/>
              <a:gd name="connsiteY12542" fmla="*/ 1998425 h 6286576"/>
              <a:gd name="connsiteX12543" fmla="*/ 2051217 w 6331249"/>
              <a:gd name="connsiteY12543" fmla="*/ 1998425 h 6286576"/>
              <a:gd name="connsiteX12544" fmla="*/ 1915461 w 6331249"/>
              <a:gd name="connsiteY12544" fmla="*/ 2032135 h 6286576"/>
              <a:gd name="connsiteX12545" fmla="*/ 1838750 w 6331249"/>
              <a:gd name="connsiteY12545" fmla="*/ 2077004 h 6286576"/>
              <a:gd name="connsiteX12546" fmla="*/ 2186276 w 6331249"/>
              <a:gd name="connsiteY12546" fmla="*/ 2059568 h 6286576"/>
              <a:gd name="connsiteX12547" fmla="*/ 2195109 w 6331249"/>
              <a:gd name="connsiteY12547" fmla="*/ 2048874 h 6286576"/>
              <a:gd name="connsiteX12548" fmla="*/ 2197666 w 6331249"/>
              <a:gd name="connsiteY12548" fmla="*/ 2038877 h 6286576"/>
              <a:gd name="connsiteX12549" fmla="*/ 2197666 w 6331249"/>
              <a:gd name="connsiteY12549" fmla="*/ 2038877 h 6286576"/>
              <a:gd name="connsiteX12550" fmla="*/ 2197666 w 6331249"/>
              <a:gd name="connsiteY12550" fmla="*/ 2037250 h 6286576"/>
              <a:gd name="connsiteX12551" fmla="*/ 2151174 w 6331249"/>
              <a:gd name="connsiteY12551" fmla="*/ 1988428 h 6286576"/>
              <a:gd name="connsiteX12552" fmla="*/ 2051914 w 6331249"/>
              <a:gd name="connsiteY12552" fmla="*/ 1971457 h 6286576"/>
              <a:gd name="connsiteX12553" fmla="*/ 2043313 w 6331249"/>
              <a:gd name="connsiteY12553" fmla="*/ 1971457 h 6286576"/>
              <a:gd name="connsiteX12554" fmla="*/ 1915693 w 6331249"/>
              <a:gd name="connsiteY12554" fmla="*/ 2031438 h 6286576"/>
              <a:gd name="connsiteX12555" fmla="*/ 1915693 w 6331249"/>
              <a:gd name="connsiteY12555" fmla="*/ 2031438 h 6286576"/>
              <a:gd name="connsiteX12556" fmla="*/ 1881522 w 6331249"/>
              <a:gd name="connsiteY12556" fmla="*/ 2061893 h 6286576"/>
              <a:gd name="connsiteX12557" fmla="*/ 1881522 w 6331249"/>
              <a:gd name="connsiteY12557" fmla="*/ 2061893 h 6286576"/>
              <a:gd name="connsiteX12558" fmla="*/ 1951260 w 6331249"/>
              <a:gd name="connsiteY12558" fmla="*/ 2025393 h 6286576"/>
              <a:gd name="connsiteX12559" fmla="*/ 2047265 w 6331249"/>
              <a:gd name="connsiteY12559" fmla="*/ 1982849 h 6286576"/>
              <a:gd name="connsiteX12560" fmla="*/ 2053542 w 6331249"/>
              <a:gd name="connsiteY12560" fmla="*/ 1982849 h 6286576"/>
              <a:gd name="connsiteX12561" fmla="*/ 2130021 w 6331249"/>
              <a:gd name="connsiteY12561" fmla="*/ 1995170 h 6286576"/>
              <a:gd name="connsiteX12562" fmla="*/ 2171166 w 6331249"/>
              <a:gd name="connsiteY12562" fmla="*/ 2040272 h 6286576"/>
              <a:gd name="connsiteX12563" fmla="*/ 2171166 w 6331249"/>
              <a:gd name="connsiteY12563" fmla="*/ 2041667 h 6286576"/>
              <a:gd name="connsiteX12564" fmla="*/ 2171166 w 6331249"/>
              <a:gd name="connsiteY12564" fmla="*/ 2041667 h 6286576"/>
              <a:gd name="connsiteX12565" fmla="*/ 2167447 w 6331249"/>
              <a:gd name="connsiteY12565" fmla="*/ 2055616 h 6286576"/>
              <a:gd name="connsiteX12566" fmla="*/ 2157683 w 6331249"/>
              <a:gd name="connsiteY12566" fmla="*/ 2067008 h 6286576"/>
              <a:gd name="connsiteX12567" fmla="*/ 2052844 w 6331249"/>
              <a:gd name="connsiteY12567" fmla="*/ 2098160 h 6286576"/>
              <a:gd name="connsiteX12568" fmla="*/ 2052844 w 6331249"/>
              <a:gd name="connsiteY12568" fmla="*/ 2098160 h 6286576"/>
              <a:gd name="connsiteX12569" fmla="*/ 2027739 w 6331249"/>
              <a:gd name="connsiteY12569" fmla="*/ 2099555 h 6286576"/>
              <a:gd name="connsiteX12570" fmla="*/ 2001936 w 6331249"/>
              <a:gd name="connsiteY12570" fmla="*/ 2099555 h 6286576"/>
              <a:gd name="connsiteX12571" fmla="*/ 1880127 w 6331249"/>
              <a:gd name="connsiteY12571" fmla="*/ 2073982 h 6286576"/>
              <a:gd name="connsiteX12572" fmla="*/ 1866645 w 6331249"/>
              <a:gd name="connsiteY12572" fmla="*/ 2067240 h 6286576"/>
              <a:gd name="connsiteX12573" fmla="*/ 1881290 w 6331249"/>
              <a:gd name="connsiteY12573" fmla="*/ 2062358 h 6286576"/>
              <a:gd name="connsiteX12574" fmla="*/ 1881290 w 6331249"/>
              <a:gd name="connsiteY12574" fmla="*/ 2062358 h 6286576"/>
              <a:gd name="connsiteX12575" fmla="*/ 1803416 w 6331249"/>
              <a:gd name="connsiteY12575" fmla="*/ 2064915 h 6286576"/>
              <a:gd name="connsiteX12576" fmla="*/ 1803416 w 6331249"/>
              <a:gd name="connsiteY12576" fmla="*/ 2064915 h 6286576"/>
              <a:gd name="connsiteX12577" fmla="*/ 1902443 w 6331249"/>
              <a:gd name="connsiteY12577" fmla="*/ 2011212 h 6286576"/>
              <a:gd name="connsiteX12578" fmla="*/ 2041919 w 6331249"/>
              <a:gd name="connsiteY12578" fmla="*/ 1947279 h 6286576"/>
              <a:gd name="connsiteX12579" fmla="*/ 2051682 w 6331249"/>
              <a:gd name="connsiteY12579" fmla="*/ 1947279 h 6286576"/>
              <a:gd name="connsiteX12580" fmla="*/ 2162100 w 6331249"/>
              <a:gd name="connsiteY12580" fmla="*/ 1966342 h 6286576"/>
              <a:gd name="connsiteX12581" fmla="*/ 2222539 w 6331249"/>
              <a:gd name="connsiteY12581" fmla="*/ 2036087 h 6286576"/>
              <a:gd name="connsiteX12582" fmla="*/ 2222539 w 6331249"/>
              <a:gd name="connsiteY12582" fmla="*/ 2038645 h 6286576"/>
              <a:gd name="connsiteX12583" fmla="*/ 2222539 w 6331249"/>
              <a:gd name="connsiteY12583" fmla="*/ 2038645 h 6286576"/>
              <a:gd name="connsiteX12584" fmla="*/ 2216960 w 6331249"/>
              <a:gd name="connsiteY12584" fmla="*/ 2060731 h 6286576"/>
              <a:gd name="connsiteX12585" fmla="*/ 2202315 w 6331249"/>
              <a:gd name="connsiteY12585" fmla="*/ 2078864 h 6286576"/>
              <a:gd name="connsiteX12586" fmla="*/ 2050055 w 6331249"/>
              <a:gd name="connsiteY12586" fmla="*/ 2125361 h 6286576"/>
              <a:gd name="connsiteX12587" fmla="*/ 2050055 w 6331249"/>
              <a:gd name="connsiteY12587" fmla="*/ 2125361 h 6286576"/>
              <a:gd name="connsiteX12588" fmla="*/ 2013791 w 6331249"/>
              <a:gd name="connsiteY12588" fmla="*/ 2127221 h 6286576"/>
              <a:gd name="connsiteX12589" fmla="*/ 1976598 w 6331249"/>
              <a:gd name="connsiteY12589" fmla="*/ 2127221 h 6286576"/>
              <a:gd name="connsiteX12590" fmla="*/ 1801091 w 6331249"/>
              <a:gd name="connsiteY12590" fmla="*/ 2088164 h 6286576"/>
              <a:gd name="connsiteX12591" fmla="*/ 1775986 w 6331249"/>
              <a:gd name="connsiteY12591" fmla="*/ 2074912 h 6286576"/>
              <a:gd name="connsiteX12592" fmla="*/ 1803648 w 6331249"/>
              <a:gd name="connsiteY12592" fmla="*/ 2065380 h 6286576"/>
              <a:gd name="connsiteX12593" fmla="*/ 1803648 w 6331249"/>
              <a:gd name="connsiteY12593" fmla="*/ 2065380 h 6286576"/>
              <a:gd name="connsiteX12594" fmla="*/ 1876176 w 6331249"/>
              <a:gd name="connsiteY12594" fmla="*/ 1525090 h 6286576"/>
              <a:gd name="connsiteX12595" fmla="*/ 1876176 w 6331249"/>
              <a:gd name="connsiteY12595" fmla="*/ 1525090 h 6286576"/>
              <a:gd name="connsiteX12596" fmla="*/ 1922667 w 6331249"/>
              <a:gd name="connsiteY12596" fmla="*/ 1571586 h 6286576"/>
              <a:gd name="connsiteX12597" fmla="*/ 1922667 w 6331249"/>
              <a:gd name="connsiteY12597" fmla="*/ 1571586 h 6286576"/>
              <a:gd name="connsiteX12598" fmla="*/ 1876176 w 6331249"/>
              <a:gd name="connsiteY12598" fmla="*/ 1618083 h 6286576"/>
              <a:gd name="connsiteX12599" fmla="*/ 1876176 w 6331249"/>
              <a:gd name="connsiteY12599" fmla="*/ 1618083 h 6286576"/>
              <a:gd name="connsiteX12600" fmla="*/ 1829684 w 6331249"/>
              <a:gd name="connsiteY12600" fmla="*/ 1571586 h 6286576"/>
              <a:gd name="connsiteX12601" fmla="*/ 1829684 w 6331249"/>
              <a:gd name="connsiteY12601" fmla="*/ 1571586 h 6286576"/>
              <a:gd name="connsiteX12602" fmla="*/ 1876176 w 6331249"/>
              <a:gd name="connsiteY12602" fmla="*/ 1525090 h 6286576"/>
              <a:gd name="connsiteX12603" fmla="*/ 1876176 w 6331249"/>
              <a:gd name="connsiteY12603" fmla="*/ 1525090 h 6286576"/>
              <a:gd name="connsiteX12604" fmla="*/ 1876176 w 6331249"/>
              <a:gd name="connsiteY12604" fmla="*/ 1546943 h 6286576"/>
              <a:gd name="connsiteX12605" fmla="*/ 1876176 w 6331249"/>
              <a:gd name="connsiteY12605" fmla="*/ 1546943 h 6286576"/>
              <a:gd name="connsiteX12606" fmla="*/ 1851070 w 6331249"/>
              <a:gd name="connsiteY12606" fmla="*/ 1572051 h 6286576"/>
              <a:gd name="connsiteX12607" fmla="*/ 1851070 w 6331249"/>
              <a:gd name="connsiteY12607" fmla="*/ 1572051 h 6286576"/>
              <a:gd name="connsiteX12608" fmla="*/ 1876176 w 6331249"/>
              <a:gd name="connsiteY12608" fmla="*/ 1597159 h 6286576"/>
              <a:gd name="connsiteX12609" fmla="*/ 1876176 w 6331249"/>
              <a:gd name="connsiteY12609" fmla="*/ 1597159 h 6286576"/>
              <a:gd name="connsiteX12610" fmla="*/ 1901281 w 6331249"/>
              <a:gd name="connsiteY12610" fmla="*/ 1572051 h 6286576"/>
              <a:gd name="connsiteX12611" fmla="*/ 1901281 w 6331249"/>
              <a:gd name="connsiteY12611" fmla="*/ 1572051 h 6286576"/>
              <a:gd name="connsiteX12612" fmla="*/ 1876176 w 6331249"/>
              <a:gd name="connsiteY12612" fmla="*/ 1546943 h 6286576"/>
              <a:gd name="connsiteX12613" fmla="*/ 1876176 w 6331249"/>
              <a:gd name="connsiteY12613" fmla="*/ 1546943 h 6286576"/>
              <a:gd name="connsiteX12614" fmla="*/ 1678353 w 6331249"/>
              <a:gd name="connsiteY12614" fmla="*/ 1593439 h 6286576"/>
              <a:gd name="connsiteX12615" fmla="*/ 1678353 w 6331249"/>
              <a:gd name="connsiteY12615" fmla="*/ 1593439 h 6286576"/>
              <a:gd name="connsiteX12616" fmla="*/ 1760178 w 6331249"/>
              <a:gd name="connsiteY12616" fmla="*/ 1554150 h 6286576"/>
              <a:gd name="connsiteX12617" fmla="*/ 1872224 w 6331249"/>
              <a:gd name="connsiteY12617" fmla="*/ 1509048 h 6286576"/>
              <a:gd name="connsiteX12618" fmla="*/ 1880127 w 6331249"/>
              <a:gd name="connsiteY12618" fmla="*/ 1509048 h 6286576"/>
              <a:gd name="connsiteX12619" fmla="*/ 1969159 w 6331249"/>
              <a:gd name="connsiteY12619" fmla="*/ 1527182 h 6286576"/>
              <a:gd name="connsiteX12620" fmla="*/ 2017046 w 6331249"/>
              <a:gd name="connsiteY12620" fmla="*/ 1581815 h 6286576"/>
              <a:gd name="connsiteX12621" fmla="*/ 2017046 w 6331249"/>
              <a:gd name="connsiteY12621" fmla="*/ 1583443 h 6286576"/>
              <a:gd name="connsiteX12622" fmla="*/ 2017046 w 6331249"/>
              <a:gd name="connsiteY12622" fmla="*/ 1583443 h 6286576"/>
              <a:gd name="connsiteX12623" fmla="*/ 2012861 w 6331249"/>
              <a:gd name="connsiteY12623" fmla="*/ 1599717 h 6286576"/>
              <a:gd name="connsiteX12624" fmla="*/ 2001471 w 6331249"/>
              <a:gd name="connsiteY12624" fmla="*/ 1612736 h 6286576"/>
              <a:gd name="connsiteX12625" fmla="*/ 1849675 w 6331249"/>
              <a:gd name="connsiteY12625" fmla="*/ 1644353 h 6286576"/>
              <a:gd name="connsiteX12626" fmla="*/ 1819456 w 6331249"/>
              <a:gd name="connsiteY12626" fmla="*/ 1642958 h 6286576"/>
              <a:gd name="connsiteX12627" fmla="*/ 1677191 w 6331249"/>
              <a:gd name="connsiteY12627" fmla="*/ 1607156 h 6286576"/>
              <a:gd name="connsiteX12628" fmla="*/ 1661616 w 6331249"/>
              <a:gd name="connsiteY12628" fmla="*/ 1598554 h 6286576"/>
              <a:gd name="connsiteX12629" fmla="*/ 1678586 w 6331249"/>
              <a:gd name="connsiteY12629" fmla="*/ 1593672 h 6286576"/>
              <a:gd name="connsiteX12630" fmla="*/ 1678586 w 6331249"/>
              <a:gd name="connsiteY12630" fmla="*/ 1593672 h 6286576"/>
              <a:gd name="connsiteX12631" fmla="*/ 1766920 w 6331249"/>
              <a:gd name="connsiteY12631" fmla="*/ 1566936 h 6286576"/>
              <a:gd name="connsiteX12632" fmla="*/ 1699042 w 6331249"/>
              <a:gd name="connsiteY12632" fmla="*/ 1601576 h 6286576"/>
              <a:gd name="connsiteX12633" fmla="*/ 1820153 w 6331249"/>
              <a:gd name="connsiteY12633" fmla="*/ 1628080 h 6286576"/>
              <a:gd name="connsiteX12634" fmla="*/ 1849675 w 6331249"/>
              <a:gd name="connsiteY12634" fmla="*/ 1629474 h 6286576"/>
              <a:gd name="connsiteX12635" fmla="*/ 1878268 w 6331249"/>
              <a:gd name="connsiteY12635" fmla="*/ 1629474 h 6286576"/>
              <a:gd name="connsiteX12636" fmla="*/ 1878268 w 6331249"/>
              <a:gd name="connsiteY12636" fmla="*/ 1629474 h 6286576"/>
              <a:gd name="connsiteX12637" fmla="*/ 1992637 w 6331249"/>
              <a:gd name="connsiteY12637" fmla="*/ 1601344 h 6286576"/>
              <a:gd name="connsiteX12638" fmla="*/ 2000541 w 6331249"/>
              <a:gd name="connsiteY12638" fmla="*/ 1592509 h 6286576"/>
              <a:gd name="connsiteX12639" fmla="*/ 2002866 w 6331249"/>
              <a:gd name="connsiteY12639" fmla="*/ 1583908 h 6286576"/>
              <a:gd name="connsiteX12640" fmla="*/ 2002866 w 6331249"/>
              <a:gd name="connsiteY12640" fmla="*/ 1583908 h 6286576"/>
              <a:gd name="connsiteX12641" fmla="*/ 2002866 w 6331249"/>
              <a:gd name="connsiteY12641" fmla="*/ 1583908 h 6286576"/>
              <a:gd name="connsiteX12642" fmla="*/ 1963348 w 6331249"/>
              <a:gd name="connsiteY12642" fmla="*/ 1542061 h 6286576"/>
              <a:gd name="connsiteX12643" fmla="*/ 1879895 w 6331249"/>
              <a:gd name="connsiteY12643" fmla="*/ 1525090 h 6286576"/>
              <a:gd name="connsiteX12644" fmla="*/ 1872921 w 6331249"/>
              <a:gd name="connsiteY12644" fmla="*/ 1525090 h 6286576"/>
              <a:gd name="connsiteX12645" fmla="*/ 1766687 w 6331249"/>
              <a:gd name="connsiteY12645" fmla="*/ 1568331 h 6286576"/>
              <a:gd name="connsiteX12646" fmla="*/ 1766687 w 6331249"/>
              <a:gd name="connsiteY12646" fmla="*/ 1568331 h 6286576"/>
              <a:gd name="connsiteX12647" fmla="*/ 1587229 w 6331249"/>
              <a:gd name="connsiteY12647" fmla="*/ 1592975 h 6286576"/>
              <a:gd name="connsiteX12648" fmla="*/ 1587229 w 6331249"/>
              <a:gd name="connsiteY12648" fmla="*/ 1592975 h 6286576"/>
              <a:gd name="connsiteX12649" fmla="*/ 1703459 w 6331249"/>
              <a:gd name="connsiteY12649" fmla="*/ 1535086 h 6286576"/>
              <a:gd name="connsiteX12650" fmla="*/ 1866180 w 6331249"/>
              <a:gd name="connsiteY12650" fmla="*/ 1467201 h 6286576"/>
              <a:gd name="connsiteX12651" fmla="*/ 1877570 w 6331249"/>
              <a:gd name="connsiteY12651" fmla="*/ 1467201 h 6286576"/>
              <a:gd name="connsiteX12652" fmla="*/ 2006352 w 6331249"/>
              <a:gd name="connsiteY12652" fmla="*/ 1494634 h 6286576"/>
              <a:gd name="connsiteX12653" fmla="*/ 2076090 w 6331249"/>
              <a:gd name="connsiteY12653" fmla="*/ 1578328 h 6286576"/>
              <a:gd name="connsiteX12654" fmla="*/ 2076090 w 6331249"/>
              <a:gd name="connsiteY12654" fmla="*/ 1581350 h 6286576"/>
              <a:gd name="connsiteX12655" fmla="*/ 2076090 w 6331249"/>
              <a:gd name="connsiteY12655" fmla="*/ 1581350 h 6286576"/>
              <a:gd name="connsiteX12656" fmla="*/ 2069581 w 6331249"/>
              <a:gd name="connsiteY12656" fmla="*/ 1606923 h 6286576"/>
              <a:gd name="connsiteX12657" fmla="*/ 2052612 w 6331249"/>
              <a:gd name="connsiteY12657" fmla="*/ 1627382 h 6286576"/>
              <a:gd name="connsiteX12658" fmla="*/ 1875013 w 6331249"/>
              <a:gd name="connsiteY12658" fmla="*/ 1675041 h 6286576"/>
              <a:gd name="connsiteX12659" fmla="*/ 1875013 w 6331249"/>
              <a:gd name="connsiteY12659" fmla="*/ 1675041 h 6286576"/>
              <a:gd name="connsiteX12660" fmla="*/ 1832706 w 6331249"/>
              <a:gd name="connsiteY12660" fmla="*/ 1675041 h 6286576"/>
              <a:gd name="connsiteX12661" fmla="*/ 1789468 w 6331249"/>
              <a:gd name="connsiteY12661" fmla="*/ 1672949 h 6286576"/>
              <a:gd name="connsiteX12662" fmla="*/ 1584672 w 6331249"/>
              <a:gd name="connsiteY12662" fmla="*/ 1619013 h 6286576"/>
              <a:gd name="connsiteX12663" fmla="*/ 1554685 w 6331249"/>
              <a:gd name="connsiteY12663" fmla="*/ 1602971 h 6286576"/>
              <a:gd name="connsiteX12664" fmla="*/ 1586764 w 6331249"/>
              <a:gd name="connsiteY12664" fmla="*/ 1593207 h 6286576"/>
              <a:gd name="connsiteX12665" fmla="*/ 1586764 w 6331249"/>
              <a:gd name="connsiteY12665" fmla="*/ 1593207 h 6286576"/>
              <a:gd name="connsiteX12666" fmla="*/ 1717871 w 6331249"/>
              <a:gd name="connsiteY12666" fmla="*/ 1559962 h 6286576"/>
              <a:gd name="connsiteX12667" fmla="*/ 1628374 w 6331249"/>
              <a:gd name="connsiteY12667" fmla="*/ 1608551 h 6286576"/>
              <a:gd name="connsiteX12668" fmla="*/ 2033783 w 6331249"/>
              <a:gd name="connsiteY12668" fmla="*/ 1604831 h 6286576"/>
              <a:gd name="connsiteX12669" fmla="*/ 2044011 w 6331249"/>
              <a:gd name="connsiteY12669" fmla="*/ 1592742 h 6286576"/>
              <a:gd name="connsiteX12670" fmla="*/ 2047033 w 6331249"/>
              <a:gd name="connsiteY12670" fmla="*/ 1581118 h 6286576"/>
              <a:gd name="connsiteX12671" fmla="*/ 2047033 w 6331249"/>
              <a:gd name="connsiteY12671" fmla="*/ 1581118 h 6286576"/>
              <a:gd name="connsiteX12672" fmla="*/ 2047033 w 6331249"/>
              <a:gd name="connsiteY12672" fmla="*/ 1579258 h 6286576"/>
              <a:gd name="connsiteX12673" fmla="*/ 1992870 w 6331249"/>
              <a:gd name="connsiteY12673" fmla="*/ 1520207 h 6286576"/>
              <a:gd name="connsiteX12674" fmla="*/ 1876640 w 6331249"/>
              <a:gd name="connsiteY12674" fmla="*/ 1495564 h 6286576"/>
              <a:gd name="connsiteX12675" fmla="*/ 1866645 w 6331249"/>
              <a:gd name="connsiteY12675" fmla="*/ 1495564 h 6286576"/>
              <a:gd name="connsiteX12676" fmla="*/ 1717871 w 6331249"/>
              <a:gd name="connsiteY12676" fmla="*/ 1559497 h 6286576"/>
              <a:gd name="connsiteX12677" fmla="*/ 1717871 w 6331249"/>
              <a:gd name="connsiteY12677" fmla="*/ 1559497 h 6286576"/>
              <a:gd name="connsiteX12678" fmla="*/ 1717871 w 6331249"/>
              <a:gd name="connsiteY12678" fmla="*/ 2648913 h 6286576"/>
              <a:gd name="connsiteX12679" fmla="*/ 1657897 w 6331249"/>
              <a:gd name="connsiteY12679" fmla="*/ 2690992 h 6286576"/>
              <a:gd name="connsiteX12680" fmla="*/ 1657897 w 6331249"/>
              <a:gd name="connsiteY12680" fmla="*/ 2690992 h 6286576"/>
              <a:gd name="connsiteX12681" fmla="*/ 1657897 w 6331249"/>
              <a:gd name="connsiteY12681" fmla="*/ 2690992 h 6286576"/>
              <a:gd name="connsiteX12682" fmla="*/ 1609080 w 6331249"/>
              <a:gd name="connsiteY12682" fmla="*/ 2712846 h 6286576"/>
              <a:gd name="connsiteX12683" fmla="*/ 1572584 w 6331249"/>
              <a:gd name="connsiteY12683" fmla="*/ 2740511 h 6286576"/>
              <a:gd name="connsiteX12684" fmla="*/ 1579325 w 6331249"/>
              <a:gd name="connsiteY12684" fmla="*/ 2761667 h 6286576"/>
              <a:gd name="connsiteX12685" fmla="*/ 1588856 w 6331249"/>
              <a:gd name="connsiteY12685" fmla="*/ 2769107 h 6286576"/>
              <a:gd name="connsiteX12686" fmla="*/ 1602107 w 6331249"/>
              <a:gd name="connsiteY12686" fmla="*/ 2772594 h 6286576"/>
              <a:gd name="connsiteX12687" fmla="*/ 1649993 w 6331249"/>
              <a:gd name="connsiteY12687" fmla="*/ 2753065 h 6286576"/>
              <a:gd name="connsiteX12688" fmla="*/ 1710200 w 6331249"/>
              <a:gd name="connsiteY12688" fmla="*/ 2665187 h 6286576"/>
              <a:gd name="connsiteX12689" fmla="*/ 1718568 w 6331249"/>
              <a:gd name="connsiteY12689" fmla="*/ 2648448 h 6286576"/>
              <a:gd name="connsiteX12690" fmla="*/ 1718568 w 6331249"/>
              <a:gd name="connsiteY12690" fmla="*/ 2648448 h 6286576"/>
              <a:gd name="connsiteX12691" fmla="*/ 1645809 w 6331249"/>
              <a:gd name="connsiteY12691" fmla="*/ 2673556 h 6286576"/>
              <a:gd name="connsiteX12692" fmla="*/ 1746231 w 6331249"/>
              <a:gd name="connsiteY12692" fmla="*/ 2600556 h 6286576"/>
              <a:gd name="connsiteX12693" fmla="*/ 1797372 w 6331249"/>
              <a:gd name="connsiteY12693" fmla="*/ 2561034 h 6286576"/>
              <a:gd name="connsiteX12694" fmla="*/ 1761573 w 6331249"/>
              <a:gd name="connsiteY12694" fmla="*/ 2614971 h 6286576"/>
              <a:gd name="connsiteX12695" fmla="*/ 1728564 w 6331249"/>
              <a:gd name="connsiteY12695" fmla="*/ 2675416 h 6286576"/>
              <a:gd name="connsiteX12696" fmla="*/ 1663011 w 6331249"/>
              <a:gd name="connsiteY12696" fmla="*/ 2770037 h 6286576"/>
              <a:gd name="connsiteX12697" fmla="*/ 1599549 w 6331249"/>
              <a:gd name="connsiteY12697" fmla="*/ 2794680 h 6286576"/>
              <a:gd name="connsiteX12698" fmla="*/ 1578396 w 6331249"/>
              <a:gd name="connsiteY12698" fmla="*/ 2789100 h 6286576"/>
              <a:gd name="connsiteX12699" fmla="*/ 1562124 w 6331249"/>
              <a:gd name="connsiteY12699" fmla="*/ 2776546 h 6286576"/>
              <a:gd name="connsiteX12700" fmla="*/ 1550268 w 6331249"/>
              <a:gd name="connsiteY12700" fmla="*/ 2740046 h 6286576"/>
              <a:gd name="connsiteX12701" fmla="*/ 1601177 w 6331249"/>
              <a:gd name="connsiteY12701" fmla="*/ 2693550 h 6286576"/>
              <a:gd name="connsiteX12702" fmla="*/ 1644647 w 6331249"/>
              <a:gd name="connsiteY12702" fmla="*/ 2674254 h 6286576"/>
              <a:gd name="connsiteX12703" fmla="*/ 1644647 w 6331249"/>
              <a:gd name="connsiteY12703" fmla="*/ 2674254 h 6286576"/>
              <a:gd name="connsiteX12704" fmla="*/ 1644647 w 6331249"/>
              <a:gd name="connsiteY12704" fmla="*/ 2674254 h 6286576"/>
              <a:gd name="connsiteX12705" fmla="*/ 1644647 w 6331249"/>
              <a:gd name="connsiteY12705" fmla="*/ 2674254 h 6286576"/>
              <a:gd name="connsiteX12706" fmla="*/ 1380341 w 6331249"/>
              <a:gd name="connsiteY12706" fmla="*/ 2246020 h 6286576"/>
              <a:gd name="connsiteX12707" fmla="*/ 1320366 w 6331249"/>
              <a:gd name="connsiteY12707" fmla="*/ 2288099 h 6286576"/>
              <a:gd name="connsiteX12708" fmla="*/ 1320366 w 6331249"/>
              <a:gd name="connsiteY12708" fmla="*/ 2288099 h 6286576"/>
              <a:gd name="connsiteX12709" fmla="*/ 1320366 w 6331249"/>
              <a:gd name="connsiteY12709" fmla="*/ 2288099 h 6286576"/>
              <a:gd name="connsiteX12710" fmla="*/ 1271550 w 6331249"/>
              <a:gd name="connsiteY12710" fmla="*/ 2309953 h 6286576"/>
              <a:gd name="connsiteX12711" fmla="*/ 1235054 w 6331249"/>
              <a:gd name="connsiteY12711" fmla="*/ 2337618 h 6286576"/>
              <a:gd name="connsiteX12712" fmla="*/ 1241795 w 6331249"/>
              <a:gd name="connsiteY12712" fmla="*/ 2358774 h 6286576"/>
              <a:gd name="connsiteX12713" fmla="*/ 1251326 w 6331249"/>
              <a:gd name="connsiteY12713" fmla="*/ 2366213 h 6286576"/>
              <a:gd name="connsiteX12714" fmla="*/ 1264576 w 6331249"/>
              <a:gd name="connsiteY12714" fmla="*/ 2369701 h 6286576"/>
              <a:gd name="connsiteX12715" fmla="*/ 1312463 w 6331249"/>
              <a:gd name="connsiteY12715" fmla="*/ 2350172 h 6286576"/>
              <a:gd name="connsiteX12716" fmla="*/ 1372670 w 6331249"/>
              <a:gd name="connsiteY12716" fmla="*/ 2262293 h 6286576"/>
              <a:gd name="connsiteX12717" fmla="*/ 1381038 w 6331249"/>
              <a:gd name="connsiteY12717" fmla="*/ 2245555 h 6286576"/>
              <a:gd name="connsiteX12718" fmla="*/ 1381038 w 6331249"/>
              <a:gd name="connsiteY12718" fmla="*/ 2245555 h 6286576"/>
              <a:gd name="connsiteX12719" fmla="*/ 1308279 w 6331249"/>
              <a:gd name="connsiteY12719" fmla="*/ 2270663 h 6286576"/>
              <a:gd name="connsiteX12720" fmla="*/ 1408701 w 6331249"/>
              <a:gd name="connsiteY12720" fmla="*/ 2197663 h 6286576"/>
              <a:gd name="connsiteX12721" fmla="*/ 1459842 w 6331249"/>
              <a:gd name="connsiteY12721" fmla="*/ 2158141 h 6286576"/>
              <a:gd name="connsiteX12722" fmla="*/ 1424043 w 6331249"/>
              <a:gd name="connsiteY12722" fmla="*/ 2212077 h 6286576"/>
              <a:gd name="connsiteX12723" fmla="*/ 1391034 w 6331249"/>
              <a:gd name="connsiteY12723" fmla="*/ 2272523 h 6286576"/>
              <a:gd name="connsiteX12724" fmla="*/ 1325480 w 6331249"/>
              <a:gd name="connsiteY12724" fmla="*/ 2367144 h 6286576"/>
              <a:gd name="connsiteX12725" fmla="*/ 1262019 w 6331249"/>
              <a:gd name="connsiteY12725" fmla="*/ 2391787 h 6286576"/>
              <a:gd name="connsiteX12726" fmla="*/ 1240865 w 6331249"/>
              <a:gd name="connsiteY12726" fmla="*/ 2386207 h 6286576"/>
              <a:gd name="connsiteX12727" fmla="*/ 1224593 w 6331249"/>
              <a:gd name="connsiteY12727" fmla="*/ 2373653 h 6286576"/>
              <a:gd name="connsiteX12728" fmla="*/ 1212738 w 6331249"/>
              <a:gd name="connsiteY12728" fmla="*/ 2337153 h 6286576"/>
              <a:gd name="connsiteX12729" fmla="*/ 1263646 w 6331249"/>
              <a:gd name="connsiteY12729" fmla="*/ 2290656 h 6286576"/>
              <a:gd name="connsiteX12730" fmla="*/ 1307116 w 6331249"/>
              <a:gd name="connsiteY12730" fmla="*/ 2271360 h 6286576"/>
              <a:gd name="connsiteX12731" fmla="*/ 1307116 w 6331249"/>
              <a:gd name="connsiteY12731" fmla="*/ 2271360 h 6286576"/>
              <a:gd name="connsiteX12732" fmla="*/ 1307116 w 6331249"/>
              <a:gd name="connsiteY12732" fmla="*/ 2271360 h 6286576"/>
              <a:gd name="connsiteX12733" fmla="*/ 1307116 w 6331249"/>
              <a:gd name="connsiteY12733" fmla="*/ 2271360 h 6286576"/>
              <a:gd name="connsiteX12734" fmla="*/ 1142070 w 6331249"/>
              <a:gd name="connsiteY12734" fmla="*/ 1767337 h 6286576"/>
              <a:gd name="connsiteX12735" fmla="*/ 1063267 w 6331249"/>
              <a:gd name="connsiteY12735" fmla="*/ 1805929 h 6286576"/>
              <a:gd name="connsiteX12736" fmla="*/ 1063267 w 6331249"/>
              <a:gd name="connsiteY12736" fmla="*/ 1805929 h 6286576"/>
              <a:gd name="connsiteX12737" fmla="*/ 1063267 w 6331249"/>
              <a:gd name="connsiteY12737" fmla="*/ 1805929 h 6286576"/>
              <a:gd name="connsiteX12738" fmla="*/ 1001433 w 6331249"/>
              <a:gd name="connsiteY12738" fmla="*/ 1822668 h 6286576"/>
              <a:gd name="connsiteX12739" fmla="*/ 953314 w 6331249"/>
              <a:gd name="connsiteY12739" fmla="*/ 1848706 h 6286576"/>
              <a:gd name="connsiteX12740" fmla="*/ 957266 w 6331249"/>
              <a:gd name="connsiteY12740" fmla="*/ 1874977 h 6286576"/>
              <a:gd name="connsiteX12741" fmla="*/ 967261 w 6331249"/>
              <a:gd name="connsiteY12741" fmla="*/ 1885438 h 6286576"/>
              <a:gd name="connsiteX12742" fmla="*/ 982371 w 6331249"/>
              <a:gd name="connsiteY12742" fmla="*/ 1891948 h 6286576"/>
              <a:gd name="connsiteX12743" fmla="*/ 1042811 w 6331249"/>
              <a:gd name="connsiteY12743" fmla="*/ 1877766 h 6286576"/>
              <a:gd name="connsiteX12744" fmla="*/ 1130447 w 6331249"/>
              <a:gd name="connsiteY12744" fmla="*/ 1784773 h 6286576"/>
              <a:gd name="connsiteX12745" fmla="*/ 1143465 w 6331249"/>
              <a:gd name="connsiteY12745" fmla="*/ 1766407 h 6286576"/>
              <a:gd name="connsiteX12746" fmla="*/ 1143465 w 6331249"/>
              <a:gd name="connsiteY12746" fmla="*/ 1766407 h 6286576"/>
              <a:gd name="connsiteX12747" fmla="*/ 1052341 w 6331249"/>
              <a:gd name="connsiteY12747" fmla="*/ 1782913 h 6286576"/>
              <a:gd name="connsiteX12748" fmla="*/ 1184843 w 6331249"/>
              <a:gd name="connsiteY12748" fmla="*/ 1715261 h 6286576"/>
              <a:gd name="connsiteX12749" fmla="*/ 1252488 w 6331249"/>
              <a:gd name="connsiteY12749" fmla="*/ 1677831 h 6286576"/>
              <a:gd name="connsiteX12750" fmla="*/ 1200185 w 6331249"/>
              <a:gd name="connsiteY12750" fmla="*/ 1735022 h 6286576"/>
              <a:gd name="connsiteX12751" fmla="*/ 1150206 w 6331249"/>
              <a:gd name="connsiteY12751" fmla="*/ 1799652 h 6286576"/>
              <a:gd name="connsiteX12752" fmla="*/ 1055131 w 6331249"/>
              <a:gd name="connsiteY12752" fmla="*/ 1899387 h 6286576"/>
              <a:gd name="connsiteX12753" fmla="*/ 975630 w 6331249"/>
              <a:gd name="connsiteY12753" fmla="*/ 1916824 h 6286576"/>
              <a:gd name="connsiteX12754" fmla="*/ 952384 w 6331249"/>
              <a:gd name="connsiteY12754" fmla="*/ 1906129 h 6286576"/>
              <a:gd name="connsiteX12755" fmla="*/ 935414 w 6331249"/>
              <a:gd name="connsiteY12755" fmla="*/ 1888228 h 6286576"/>
              <a:gd name="connsiteX12756" fmla="*/ 928208 w 6331249"/>
              <a:gd name="connsiteY12756" fmla="*/ 1842894 h 6286576"/>
              <a:gd name="connsiteX12757" fmla="*/ 997946 w 6331249"/>
              <a:gd name="connsiteY12757" fmla="*/ 1796397 h 6286576"/>
              <a:gd name="connsiteX12758" fmla="*/ 1053039 w 6331249"/>
              <a:gd name="connsiteY12758" fmla="*/ 1781751 h 6286576"/>
              <a:gd name="connsiteX12759" fmla="*/ 1053039 w 6331249"/>
              <a:gd name="connsiteY12759" fmla="*/ 1781751 h 6286576"/>
              <a:gd name="connsiteX12760" fmla="*/ 1053039 w 6331249"/>
              <a:gd name="connsiteY12760" fmla="*/ 1781751 h 6286576"/>
              <a:gd name="connsiteX12761" fmla="*/ 1053039 w 6331249"/>
              <a:gd name="connsiteY12761" fmla="*/ 1781751 h 6286576"/>
              <a:gd name="connsiteX12762" fmla="*/ 2493586 w 6331249"/>
              <a:gd name="connsiteY12762" fmla="*/ 2958348 h 6286576"/>
              <a:gd name="connsiteX12763" fmla="*/ 2516832 w 6331249"/>
              <a:gd name="connsiteY12763" fmla="*/ 2941377 h 6286576"/>
              <a:gd name="connsiteX12764" fmla="*/ 2542635 w 6331249"/>
              <a:gd name="connsiteY12764" fmla="*/ 2925103 h 6286576"/>
              <a:gd name="connsiteX12765" fmla="*/ 2661422 w 6331249"/>
              <a:gd name="connsiteY12765" fmla="*/ 2889300 h 6286576"/>
              <a:gd name="connsiteX12766" fmla="*/ 2661422 w 6331249"/>
              <a:gd name="connsiteY12766" fmla="*/ 2886976 h 6286576"/>
              <a:gd name="connsiteX12767" fmla="*/ 2883420 w 6331249"/>
              <a:gd name="connsiteY12767" fmla="*/ 3044599 h 6286576"/>
              <a:gd name="connsiteX12768" fmla="*/ 2983145 w 6331249"/>
              <a:gd name="connsiteY12768" fmla="*/ 3026930 h 6286576"/>
              <a:gd name="connsiteX12769" fmla="*/ 3028009 w 6331249"/>
              <a:gd name="connsiteY12769" fmla="*/ 3169908 h 6286576"/>
              <a:gd name="connsiteX12770" fmla="*/ 3028009 w 6331249"/>
              <a:gd name="connsiteY12770" fmla="*/ 3183392 h 6286576"/>
              <a:gd name="connsiteX12771" fmla="*/ 2941070 w 6331249"/>
              <a:gd name="connsiteY12771" fmla="*/ 3352872 h 6286576"/>
              <a:gd name="connsiteX12772" fmla="*/ 2871332 w 6331249"/>
              <a:gd name="connsiteY12772" fmla="*/ 3396114 h 6286576"/>
              <a:gd name="connsiteX12773" fmla="*/ 2915964 w 6331249"/>
              <a:gd name="connsiteY12773" fmla="*/ 3263831 h 6286576"/>
              <a:gd name="connsiteX12774" fmla="*/ 2907130 w 6331249"/>
              <a:gd name="connsiteY12774" fmla="*/ 3092026 h 6286576"/>
              <a:gd name="connsiteX12775" fmla="*/ 2903411 w 6331249"/>
              <a:gd name="connsiteY12775" fmla="*/ 3078309 h 6286576"/>
              <a:gd name="connsiteX12776" fmla="*/ 2894578 w 6331249"/>
              <a:gd name="connsiteY12776" fmla="*/ 3089468 h 6286576"/>
              <a:gd name="connsiteX12777" fmla="*/ 2816007 w 6331249"/>
              <a:gd name="connsiteY12777" fmla="*/ 3314512 h 6286576"/>
              <a:gd name="connsiteX12778" fmla="*/ 2818099 w 6331249"/>
              <a:gd name="connsiteY12778" fmla="*/ 3370076 h 6286576"/>
              <a:gd name="connsiteX12779" fmla="*/ 2823910 w 6331249"/>
              <a:gd name="connsiteY12779" fmla="*/ 3412155 h 6286576"/>
              <a:gd name="connsiteX12780" fmla="*/ 2786020 w 6331249"/>
              <a:gd name="connsiteY12780" fmla="*/ 3419130 h 6286576"/>
              <a:gd name="connsiteX12781" fmla="*/ 2728602 w 6331249"/>
              <a:gd name="connsiteY12781" fmla="*/ 3270573 h 6286576"/>
              <a:gd name="connsiteX12782" fmla="*/ 2754173 w 6331249"/>
              <a:gd name="connsiteY12782" fmla="*/ 3107835 h 6286576"/>
              <a:gd name="connsiteX12783" fmla="*/ 2773002 w 6331249"/>
              <a:gd name="connsiteY12783" fmla="*/ 3058781 h 6286576"/>
              <a:gd name="connsiteX12784" fmla="*/ 2741388 w 6331249"/>
              <a:gd name="connsiteY12784" fmla="*/ 3100860 h 6286576"/>
              <a:gd name="connsiteX12785" fmla="*/ 2665373 w 6331249"/>
              <a:gd name="connsiteY12785" fmla="*/ 3267318 h 6286576"/>
              <a:gd name="connsiteX12786" fmla="*/ 2673277 w 6331249"/>
              <a:gd name="connsiteY12786" fmla="*/ 3415642 h 6286576"/>
              <a:gd name="connsiteX12787" fmla="*/ 2653518 w 6331249"/>
              <a:gd name="connsiteY12787" fmla="*/ 3411225 h 6286576"/>
              <a:gd name="connsiteX12788" fmla="*/ 2613302 w 6331249"/>
              <a:gd name="connsiteY12788" fmla="*/ 3398206 h 6286576"/>
              <a:gd name="connsiteX12789" fmla="*/ 2571925 w 6331249"/>
              <a:gd name="connsiteY12789" fmla="*/ 3231748 h 6286576"/>
              <a:gd name="connsiteX12790" fmla="*/ 2611210 w 6331249"/>
              <a:gd name="connsiteY12790" fmla="*/ 3024838 h 6286576"/>
              <a:gd name="connsiteX12791" fmla="*/ 2621904 w 6331249"/>
              <a:gd name="connsiteY12791" fmla="*/ 3001590 h 6286576"/>
              <a:gd name="connsiteX12792" fmla="*/ 2600518 w 6331249"/>
              <a:gd name="connsiteY12792" fmla="*/ 3016004 h 6286576"/>
              <a:gd name="connsiteX12793" fmla="*/ 2491494 w 6331249"/>
              <a:gd name="connsiteY12793" fmla="*/ 3162468 h 6286576"/>
              <a:gd name="connsiteX12794" fmla="*/ 2477314 w 6331249"/>
              <a:gd name="connsiteY12794" fmla="*/ 3301958 h 6286576"/>
              <a:gd name="connsiteX12795" fmla="*/ 2414550 w 6331249"/>
              <a:gd name="connsiteY12795" fmla="*/ 3135035 h 6286576"/>
              <a:gd name="connsiteX12796" fmla="*/ 2414550 w 6331249"/>
              <a:gd name="connsiteY12796" fmla="*/ 3121551 h 6286576"/>
              <a:gd name="connsiteX12797" fmla="*/ 2492657 w 6331249"/>
              <a:gd name="connsiteY12797" fmla="*/ 2958813 h 6286576"/>
              <a:gd name="connsiteX12798" fmla="*/ 2492657 w 6331249"/>
              <a:gd name="connsiteY12798" fmla="*/ 2958813 h 6286576"/>
              <a:gd name="connsiteX12799" fmla="*/ 2852271 w 6331249"/>
              <a:gd name="connsiteY12799" fmla="*/ 3403786 h 6286576"/>
              <a:gd name="connsiteX12800" fmla="*/ 2839020 w 6331249"/>
              <a:gd name="connsiteY12800" fmla="*/ 3407970 h 6286576"/>
              <a:gd name="connsiteX12801" fmla="*/ 2833674 w 6331249"/>
              <a:gd name="connsiteY12801" fmla="*/ 3368448 h 6286576"/>
              <a:gd name="connsiteX12802" fmla="*/ 2831581 w 6331249"/>
              <a:gd name="connsiteY12802" fmla="*/ 3314745 h 6286576"/>
              <a:gd name="connsiteX12803" fmla="*/ 2898065 w 6331249"/>
              <a:gd name="connsiteY12803" fmla="*/ 3110159 h 6286576"/>
              <a:gd name="connsiteX12804" fmla="*/ 2902946 w 6331249"/>
              <a:gd name="connsiteY12804" fmla="*/ 3261273 h 6286576"/>
              <a:gd name="connsiteX12805" fmla="*/ 2852271 w 6331249"/>
              <a:gd name="connsiteY12805" fmla="*/ 3404018 h 6286576"/>
              <a:gd name="connsiteX12806" fmla="*/ 2852271 w 6331249"/>
              <a:gd name="connsiteY12806" fmla="*/ 3404018 h 6286576"/>
              <a:gd name="connsiteX12807" fmla="*/ 2770677 w 6331249"/>
              <a:gd name="connsiteY12807" fmla="*/ 3420525 h 6286576"/>
              <a:gd name="connsiteX12808" fmla="*/ 2744642 w 6331249"/>
              <a:gd name="connsiteY12808" fmla="*/ 3420525 h 6286576"/>
              <a:gd name="connsiteX12809" fmla="*/ 2724650 w 6331249"/>
              <a:gd name="connsiteY12809" fmla="*/ 3420525 h 6286576"/>
              <a:gd name="connsiteX12810" fmla="*/ 2724650 w 6331249"/>
              <a:gd name="connsiteY12810" fmla="*/ 3420525 h 6286576"/>
              <a:gd name="connsiteX12811" fmla="*/ 2690711 w 6331249"/>
              <a:gd name="connsiteY12811" fmla="*/ 3417037 h 6286576"/>
              <a:gd name="connsiteX12812" fmla="*/ 2681181 w 6331249"/>
              <a:gd name="connsiteY12812" fmla="*/ 3268480 h 6286576"/>
              <a:gd name="connsiteX12813" fmla="*/ 2725813 w 6331249"/>
              <a:gd name="connsiteY12813" fmla="*/ 3152239 h 6286576"/>
              <a:gd name="connsiteX12814" fmla="*/ 2715352 w 6331249"/>
              <a:gd name="connsiteY12814" fmla="*/ 3272433 h 6286576"/>
              <a:gd name="connsiteX12815" fmla="*/ 2770677 w 6331249"/>
              <a:gd name="connsiteY12815" fmla="*/ 3421222 h 6286576"/>
              <a:gd name="connsiteX12816" fmla="*/ 2770677 w 6331249"/>
              <a:gd name="connsiteY12816" fmla="*/ 3421222 h 6286576"/>
              <a:gd name="connsiteX12817" fmla="*/ 2595868 w 6331249"/>
              <a:gd name="connsiteY12817" fmla="*/ 3389139 h 6286576"/>
              <a:gd name="connsiteX12818" fmla="*/ 2590754 w 6331249"/>
              <a:gd name="connsiteY12818" fmla="*/ 3386815 h 6286576"/>
              <a:gd name="connsiteX12819" fmla="*/ 2494749 w 6331249"/>
              <a:gd name="connsiteY12819" fmla="*/ 3317070 h 6286576"/>
              <a:gd name="connsiteX12820" fmla="*/ 2507069 w 6331249"/>
              <a:gd name="connsiteY12820" fmla="*/ 3164793 h 6286576"/>
              <a:gd name="connsiteX12821" fmla="*/ 2588895 w 6331249"/>
              <a:gd name="connsiteY12821" fmla="*/ 3041809 h 6286576"/>
              <a:gd name="connsiteX12822" fmla="*/ 2558675 w 6331249"/>
              <a:gd name="connsiteY12822" fmla="*/ 3230818 h 6286576"/>
              <a:gd name="connsiteX12823" fmla="*/ 2595636 w 6331249"/>
              <a:gd name="connsiteY12823" fmla="*/ 3388209 h 6286576"/>
              <a:gd name="connsiteX12824" fmla="*/ 2595636 w 6331249"/>
              <a:gd name="connsiteY12824" fmla="*/ 3388209 h 6286576"/>
              <a:gd name="connsiteX12825" fmla="*/ 2673045 w 6331249"/>
              <a:gd name="connsiteY12825" fmla="*/ 1313762 h 6286576"/>
              <a:gd name="connsiteX12826" fmla="*/ 2691176 w 6331249"/>
              <a:gd name="connsiteY12826" fmla="*/ 1326549 h 6286576"/>
              <a:gd name="connsiteX12827" fmla="*/ 2788809 w 6331249"/>
              <a:gd name="connsiteY12827" fmla="*/ 1064308 h 6286576"/>
              <a:gd name="connsiteX12828" fmla="*/ 2799502 w 6331249"/>
              <a:gd name="connsiteY12828" fmla="*/ 1032458 h 6286576"/>
              <a:gd name="connsiteX12829" fmla="*/ 2787879 w 6331249"/>
              <a:gd name="connsiteY12829" fmla="*/ 1002932 h 6286576"/>
              <a:gd name="connsiteX12830" fmla="*/ 2676996 w 6331249"/>
              <a:gd name="connsiteY12830" fmla="*/ 1306555 h 6286576"/>
              <a:gd name="connsiteX12831" fmla="*/ 2673277 w 6331249"/>
              <a:gd name="connsiteY12831" fmla="*/ 1315157 h 6286576"/>
              <a:gd name="connsiteX12832" fmla="*/ 2673277 w 6331249"/>
              <a:gd name="connsiteY12832" fmla="*/ 1315157 h 6286576"/>
              <a:gd name="connsiteX12833" fmla="*/ 2846691 w 6331249"/>
              <a:gd name="connsiteY12833" fmla="*/ 1238205 h 6286576"/>
              <a:gd name="connsiteX12834" fmla="*/ 2848318 w 6331249"/>
              <a:gd name="connsiteY12834" fmla="*/ 1261454 h 6286576"/>
              <a:gd name="connsiteX12835" fmla="*/ 2923170 w 6331249"/>
              <a:gd name="connsiteY12835" fmla="*/ 1064540 h 6286576"/>
              <a:gd name="connsiteX12836" fmla="*/ 2917126 w 6331249"/>
              <a:gd name="connsiteY12836" fmla="*/ 1049894 h 6286576"/>
              <a:gd name="connsiteX12837" fmla="*/ 2848551 w 6331249"/>
              <a:gd name="connsiteY12837" fmla="*/ 1234253 h 6286576"/>
              <a:gd name="connsiteX12838" fmla="*/ 2846924 w 6331249"/>
              <a:gd name="connsiteY12838" fmla="*/ 1238903 h 6286576"/>
              <a:gd name="connsiteX12839" fmla="*/ 2846924 w 6331249"/>
              <a:gd name="connsiteY12839" fmla="*/ 1238903 h 6286576"/>
              <a:gd name="connsiteX12840" fmla="*/ 2970824 w 6331249"/>
              <a:gd name="connsiteY12840" fmla="*/ 1255641 h 6286576"/>
              <a:gd name="connsiteX12841" fmla="*/ 2970824 w 6331249"/>
              <a:gd name="connsiteY12841" fmla="*/ 1299116 h 6286576"/>
              <a:gd name="connsiteX12842" fmla="*/ 3033821 w 6331249"/>
              <a:gd name="connsiteY12842" fmla="*/ 1216352 h 6286576"/>
              <a:gd name="connsiteX12843" fmla="*/ 3047536 w 6331249"/>
              <a:gd name="connsiteY12843" fmla="*/ 1178225 h 6286576"/>
              <a:gd name="connsiteX12844" fmla="*/ 3013132 w 6331249"/>
              <a:gd name="connsiteY12844" fmla="*/ 1223094 h 6286576"/>
              <a:gd name="connsiteX12845" fmla="*/ 2992908 w 6331249"/>
              <a:gd name="connsiteY12845" fmla="*/ 1240763 h 6286576"/>
              <a:gd name="connsiteX12846" fmla="*/ 2969662 w 6331249"/>
              <a:gd name="connsiteY12846" fmla="*/ 1255874 h 6286576"/>
              <a:gd name="connsiteX12847" fmla="*/ 2969662 w 6331249"/>
              <a:gd name="connsiteY12847" fmla="*/ 1255874 h 6286576"/>
              <a:gd name="connsiteX12848" fmla="*/ 2831349 w 6331249"/>
              <a:gd name="connsiteY12848" fmla="*/ 541686 h 6286576"/>
              <a:gd name="connsiteX12849" fmla="*/ 2901087 w 6331249"/>
              <a:gd name="connsiteY12849" fmla="*/ 677921 h 6286576"/>
              <a:gd name="connsiteX12850" fmla="*/ 2824143 w 6331249"/>
              <a:gd name="connsiteY12850" fmla="*/ 814156 h 6286576"/>
              <a:gd name="connsiteX12851" fmla="*/ 2754405 w 6331249"/>
              <a:gd name="connsiteY12851" fmla="*/ 677921 h 6286576"/>
              <a:gd name="connsiteX12852" fmla="*/ 2831349 w 6331249"/>
              <a:gd name="connsiteY12852" fmla="*/ 541686 h 6286576"/>
              <a:gd name="connsiteX12853" fmla="*/ 2831349 w 6331249"/>
              <a:gd name="connsiteY12853" fmla="*/ 541686 h 6286576"/>
              <a:gd name="connsiteX12854" fmla="*/ 2831349 w 6331249"/>
              <a:gd name="connsiteY12854" fmla="*/ 556332 h 6286576"/>
              <a:gd name="connsiteX12855" fmla="*/ 2836231 w 6331249"/>
              <a:gd name="connsiteY12855" fmla="*/ 556332 h 6286576"/>
              <a:gd name="connsiteX12856" fmla="*/ 2838555 w 6331249"/>
              <a:gd name="connsiteY12856" fmla="*/ 556332 h 6286576"/>
              <a:gd name="connsiteX12857" fmla="*/ 2840880 w 6331249"/>
              <a:gd name="connsiteY12857" fmla="*/ 556332 h 6286576"/>
              <a:gd name="connsiteX12858" fmla="*/ 2843204 w 6331249"/>
              <a:gd name="connsiteY12858" fmla="*/ 556332 h 6286576"/>
              <a:gd name="connsiteX12859" fmla="*/ 2845529 w 6331249"/>
              <a:gd name="connsiteY12859" fmla="*/ 557727 h 6286576"/>
              <a:gd name="connsiteX12860" fmla="*/ 2847854 w 6331249"/>
              <a:gd name="connsiteY12860" fmla="*/ 559354 h 6286576"/>
              <a:gd name="connsiteX12861" fmla="*/ 2850411 w 6331249"/>
              <a:gd name="connsiteY12861" fmla="*/ 561214 h 6286576"/>
              <a:gd name="connsiteX12862" fmla="*/ 2852968 w 6331249"/>
              <a:gd name="connsiteY12862" fmla="*/ 563307 h 6286576"/>
              <a:gd name="connsiteX12863" fmla="*/ 2855525 w 6331249"/>
              <a:gd name="connsiteY12863" fmla="*/ 565631 h 6286576"/>
              <a:gd name="connsiteX12864" fmla="*/ 2857849 w 6331249"/>
              <a:gd name="connsiteY12864" fmla="*/ 568189 h 6286576"/>
              <a:gd name="connsiteX12865" fmla="*/ 2860174 w 6331249"/>
              <a:gd name="connsiteY12865" fmla="*/ 571211 h 6286576"/>
              <a:gd name="connsiteX12866" fmla="*/ 2862498 w 6331249"/>
              <a:gd name="connsiteY12866" fmla="*/ 574466 h 6286576"/>
              <a:gd name="connsiteX12867" fmla="*/ 2864823 w 6331249"/>
              <a:gd name="connsiteY12867" fmla="*/ 577953 h 6286576"/>
              <a:gd name="connsiteX12868" fmla="*/ 2867148 w 6331249"/>
              <a:gd name="connsiteY12868" fmla="*/ 581673 h 6286576"/>
              <a:gd name="connsiteX12869" fmla="*/ 2869240 w 6331249"/>
              <a:gd name="connsiteY12869" fmla="*/ 585625 h 6286576"/>
              <a:gd name="connsiteX12870" fmla="*/ 2871332 w 6331249"/>
              <a:gd name="connsiteY12870" fmla="*/ 589810 h 6286576"/>
              <a:gd name="connsiteX12871" fmla="*/ 2873192 w 6331249"/>
              <a:gd name="connsiteY12871" fmla="*/ 594227 h 6286576"/>
              <a:gd name="connsiteX12872" fmla="*/ 2875051 w 6331249"/>
              <a:gd name="connsiteY12872" fmla="*/ 598877 h 6286576"/>
              <a:gd name="connsiteX12873" fmla="*/ 2876678 w 6331249"/>
              <a:gd name="connsiteY12873" fmla="*/ 603759 h 6286576"/>
              <a:gd name="connsiteX12874" fmla="*/ 2878306 w 6331249"/>
              <a:gd name="connsiteY12874" fmla="*/ 608873 h 6286576"/>
              <a:gd name="connsiteX12875" fmla="*/ 2879700 w 6331249"/>
              <a:gd name="connsiteY12875" fmla="*/ 617243 h 6286576"/>
              <a:gd name="connsiteX12876" fmla="*/ 2881095 w 6331249"/>
              <a:gd name="connsiteY12876" fmla="*/ 622590 h 6286576"/>
              <a:gd name="connsiteX12877" fmla="*/ 2882258 w 6331249"/>
              <a:gd name="connsiteY12877" fmla="*/ 628169 h 6286576"/>
              <a:gd name="connsiteX12878" fmla="*/ 2882258 w 6331249"/>
              <a:gd name="connsiteY12878" fmla="*/ 633982 h 6286576"/>
              <a:gd name="connsiteX12879" fmla="*/ 2882258 w 6331249"/>
              <a:gd name="connsiteY12879" fmla="*/ 639794 h 6286576"/>
              <a:gd name="connsiteX12880" fmla="*/ 2882258 w 6331249"/>
              <a:gd name="connsiteY12880" fmla="*/ 645838 h 6286576"/>
              <a:gd name="connsiteX12881" fmla="*/ 2882258 w 6331249"/>
              <a:gd name="connsiteY12881" fmla="*/ 652115 h 6286576"/>
              <a:gd name="connsiteX12882" fmla="*/ 2882258 w 6331249"/>
              <a:gd name="connsiteY12882" fmla="*/ 658392 h 6286576"/>
              <a:gd name="connsiteX12883" fmla="*/ 2882258 w 6331249"/>
              <a:gd name="connsiteY12883" fmla="*/ 671411 h 6286576"/>
              <a:gd name="connsiteX12884" fmla="*/ 2882258 w 6331249"/>
              <a:gd name="connsiteY12884" fmla="*/ 677921 h 6286576"/>
              <a:gd name="connsiteX12885" fmla="*/ 2882258 w 6331249"/>
              <a:gd name="connsiteY12885" fmla="*/ 683733 h 6286576"/>
              <a:gd name="connsiteX12886" fmla="*/ 2882258 w 6331249"/>
              <a:gd name="connsiteY12886" fmla="*/ 690242 h 6286576"/>
              <a:gd name="connsiteX12887" fmla="*/ 2882258 w 6331249"/>
              <a:gd name="connsiteY12887" fmla="*/ 696752 h 6286576"/>
              <a:gd name="connsiteX12888" fmla="*/ 2882258 w 6331249"/>
              <a:gd name="connsiteY12888" fmla="*/ 703029 h 6286576"/>
              <a:gd name="connsiteX12889" fmla="*/ 2882258 w 6331249"/>
              <a:gd name="connsiteY12889" fmla="*/ 709306 h 6286576"/>
              <a:gd name="connsiteX12890" fmla="*/ 2882258 w 6331249"/>
              <a:gd name="connsiteY12890" fmla="*/ 715351 h 6286576"/>
              <a:gd name="connsiteX12891" fmla="*/ 2881095 w 6331249"/>
              <a:gd name="connsiteY12891" fmla="*/ 721163 h 6286576"/>
              <a:gd name="connsiteX12892" fmla="*/ 2879700 w 6331249"/>
              <a:gd name="connsiteY12892" fmla="*/ 727905 h 6286576"/>
              <a:gd name="connsiteX12893" fmla="*/ 2878073 w 6331249"/>
              <a:gd name="connsiteY12893" fmla="*/ 733484 h 6286576"/>
              <a:gd name="connsiteX12894" fmla="*/ 2876446 w 6331249"/>
              <a:gd name="connsiteY12894" fmla="*/ 738832 h 6286576"/>
              <a:gd name="connsiteX12895" fmla="*/ 2874586 w 6331249"/>
              <a:gd name="connsiteY12895" fmla="*/ 744179 h 6286576"/>
              <a:gd name="connsiteX12896" fmla="*/ 2872727 w 6331249"/>
              <a:gd name="connsiteY12896" fmla="*/ 749293 h 6286576"/>
              <a:gd name="connsiteX12897" fmla="*/ 2870635 w 6331249"/>
              <a:gd name="connsiteY12897" fmla="*/ 754175 h 6286576"/>
              <a:gd name="connsiteX12898" fmla="*/ 2868543 w 6331249"/>
              <a:gd name="connsiteY12898" fmla="*/ 758825 h 6286576"/>
              <a:gd name="connsiteX12899" fmla="*/ 2866450 w 6331249"/>
              <a:gd name="connsiteY12899" fmla="*/ 763242 h 6286576"/>
              <a:gd name="connsiteX12900" fmla="*/ 2864126 w 6331249"/>
              <a:gd name="connsiteY12900" fmla="*/ 767427 h 6286576"/>
              <a:gd name="connsiteX12901" fmla="*/ 2861801 w 6331249"/>
              <a:gd name="connsiteY12901" fmla="*/ 771379 h 6286576"/>
              <a:gd name="connsiteX12902" fmla="*/ 2859244 w 6331249"/>
              <a:gd name="connsiteY12902" fmla="*/ 775099 h 6286576"/>
              <a:gd name="connsiteX12903" fmla="*/ 2856687 w 6331249"/>
              <a:gd name="connsiteY12903" fmla="*/ 778586 h 6286576"/>
              <a:gd name="connsiteX12904" fmla="*/ 2854130 w 6331249"/>
              <a:gd name="connsiteY12904" fmla="*/ 781841 h 6286576"/>
              <a:gd name="connsiteX12905" fmla="*/ 2851573 w 6331249"/>
              <a:gd name="connsiteY12905" fmla="*/ 784863 h 6286576"/>
              <a:gd name="connsiteX12906" fmla="*/ 2849016 w 6331249"/>
              <a:gd name="connsiteY12906" fmla="*/ 787653 h 6286576"/>
              <a:gd name="connsiteX12907" fmla="*/ 2846459 w 6331249"/>
              <a:gd name="connsiteY12907" fmla="*/ 789978 h 6286576"/>
              <a:gd name="connsiteX12908" fmla="*/ 2843902 w 6331249"/>
              <a:gd name="connsiteY12908" fmla="*/ 792070 h 6286576"/>
              <a:gd name="connsiteX12909" fmla="*/ 2841345 w 6331249"/>
              <a:gd name="connsiteY12909" fmla="*/ 793930 h 6286576"/>
              <a:gd name="connsiteX12910" fmla="*/ 2838788 w 6331249"/>
              <a:gd name="connsiteY12910" fmla="*/ 795557 h 6286576"/>
              <a:gd name="connsiteX12911" fmla="*/ 2836231 w 6331249"/>
              <a:gd name="connsiteY12911" fmla="*/ 796952 h 6286576"/>
              <a:gd name="connsiteX12912" fmla="*/ 2833674 w 6331249"/>
              <a:gd name="connsiteY12912" fmla="*/ 796952 h 6286576"/>
              <a:gd name="connsiteX12913" fmla="*/ 2831117 w 6331249"/>
              <a:gd name="connsiteY12913" fmla="*/ 796952 h 6286576"/>
              <a:gd name="connsiteX12914" fmla="*/ 2828792 w 6331249"/>
              <a:gd name="connsiteY12914" fmla="*/ 796952 h 6286576"/>
              <a:gd name="connsiteX12915" fmla="*/ 2819261 w 6331249"/>
              <a:gd name="connsiteY12915" fmla="*/ 796952 h 6286576"/>
              <a:gd name="connsiteX12916" fmla="*/ 2816937 w 6331249"/>
              <a:gd name="connsiteY12916" fmla="*/ 796952 h 6286576"/>
              <a:gd name="connsiteX12917" fmla="*/ 2814612 w 6331249"/>
              <a:gd name="connsiteY12917" fmla="*/ 796952 h 6286576"/>
              <a:gd name="connsiteX12918" fmla="*/ 2812288 w 6331249"/>
              <a:gd name="connsiteY12918" fmla="*/ 796952 h 6286576"/>
              <a:gd name="connsiteX12919" fmla="*/ 2809963 w 6331249"/>
              <a:gd name="connsiteY12919" fmla="*/ 795557 h 6286576"/>
              <a:gd name="connsiteX12920" fmla="*/ 2807638 w 6331249"/>
              <a:gd name="connsiteY12920" fmla="*/ 793930 h 6286576"/>
              <a:gd name="connsiteX12921" fmla="*/ 2805081 w 6331249"/>
              <a:gd name="connsiteY12921" fmla="*/ 792070 h 6286576"/>
              <a:gd name="connsiteX12922" fmla="*/ 2802524 w 6331249"/>
              <a:gd name="connsiteY12922" fmla="*/ 789978 h 6286576"/>
              <a:gd name="connsiteX12923" fmla="*/ 2799967 w 6331249"/>
              <a:gd name="connsiteY12923" fmla="*/ 787653 h 6286576"/>
              <a:gd name="connsiteX12924" fmla="*/ 2797643 w 6331249"/>
              <a:gd name="connsiteY12924" fmla="*/ 785096 h 6286576"/>
              <a:gd name="connsiteX12925" fmla="*/ 2795318 w 6331249"/>
              <a:gd name="connsiteY12925" fmla="*/ 782073 h 6286576"/>
              <a:gd name="connsiteX12926" fmla="*/ 2792993 w 6331249"/>
              <a:gd name="connsiteY12926" fmla="*/ 778818 h 6286576"/>
              <a:gd name="connsiteX12927" fmla="*/ 2790669 w 6331249"/>
              <a:gd name="connsiteY12927" fmla="*/ 775331 h 6286576"/>
              <a:gd name="connsiteX12928" fmla="*/ 2788344 w 6331249"/>
              <a:gd name="connsiteY12928" fmla="*/ 771612 h 6286576"/>
              <a:gd name="connsiteX12929" fmla="*/ 2786717 w 6331249"/>
              <a:gd name="connsiteY12929" fmla="*/ 768124 h 6286576"/>
              <a:gd name="connsiteX12930" fmla="*/ 2784625 w 6331249"/>
              <a:gd name="connsiteY12930" fmla="*/ 763940 h 6286576"/>
              <a:gd name="connsiteX12931" fmla="*/ 2782765 w 6331249"/>
              <a:gd name="connsiteY12931" fmla="*/ 759522 h 6286576"/>
              <a:gd name="connsiteX12932" fmla="*/ 2780905 w 6331249"/>
              <a:gd name="connsiteY12932" fmla="*/ 754873 h 6286576"/>
              <a:gd name="connsiteX12933" fmla="*/ 2779278 w 6331249"/>
              <a:gd name="connsiteY12933" fmla="*/ 749991 h 6286576"/>
              <a:gd name="connsiteX12934" fmla="*/ 2777651 w 6331249"/>
              <a:gd name="connsiteY12934" fmla="*/ 744876 h 6286576"/>
              <a:gd name="connsiteX12935" fmla="*/ 2776256 w 6331249"/>
              <a:gd name="connsiteY12935" fmla="*/ 739529 h 6286576"/>
              <a:gd name="connsiteX12936" fmla="*/ 2774862 w 6331249"/>
              <a:gd name="connsiteY12936" fmla="*/ 734182 h 6286576"/>
              <a:gd name="connsiteX12937" fmla="*/ 2773699 w 6331249"/>
              <a:gd name="connsiteY12937" fmla="*/ 728602 h 6286576"/>
              <a:gd name="connsiteX12938" fmla="*/ 2773699 w 6331249"/>
              <a:gd name="connsiteY12938" fmla="*/ 722790 h 6286576"/>
              <a:gd name="connsiteX12939" fmla="*/ 2773699 w 6331249"/>
              <a:gd name="connsiteY12939" fmla="*/ 716978 h 6286576"/>
              <a:gd name="connsiteX12940" fmla="*/ 2773699 w 6331249"/>
              <a:gd name="connsiteY12940" fmla="*/ 710933 h 6286576"/>
              <a:gd name="connsiteX12941" fmla="*/ 2773699 w 6331249"/>
              <a:gd name="connsiteY12941" fmla="*/ 704656 h 6286576"/>
              <a:gd name="connsiteX12942" fmla="*/ 2773699 w 6331249"/>
              <a:gd name="connsiteY12942" fmla="*/ 698379 h 6286576"/>
              <a:gd name="connsiteX12943" fmla="*/ 2773699 w 6331249"/>
              <a:gd name="connsiteY12943" fmla="*/ 672109 h 6286576"/>
              <a:gd name="connsiteX12944" fmla="*/ 2773699 w 6331249"/>
              <a:gd name="connsiteY12944" fmla="*/ 665599 h 6286576"/>
              <a:gd name="connsiteX12945" fmla="*/ 2773699 w 6331249"/>
              <a:gd name="connsiteY12945" fmla="*/ 659090 h 6286576"/>
              <a:gd name="connsiteX12946" fmla="*/ 2773699 w 6331249"/>
              <a:gd name="connsiteY12946" fmla="*/ 652813 h 6286576"/>
              <a:gd name="connsiteX12947" fmla="*/ 2773699 w 6331249"/>
              <a:gd name="connsiteY12947" fmla="*/ 646536 h 6286576"/>
              <a:gd name="connsiteX12948" fmla="*/ 2773699 w 6331249"/>
              <a:gd name="connsiteY12948" fmla="*/ 640491 h 6286576"/>
              <a:gd name="connsiteX12949" fmla="*/ 2774862 w 6331249"/>
              <a:gd name="connsiteY12949" fmla="*/ 634679 h 6286576"/>
              <a:gd name="connsiteX12950" fmla="*/ 2776256 w 6331249"/>
              <a:gd name="connsiteY12950" fmla="*/ 628867 h 6286576"/>
              <a:gd name="connsiteX12951" fmla="*/ 2777883 w 6331249"/>
              <a:gd name="connsiteY12951" fmla="*/ 623287 h 6286576"/>
              <a:gd name="connsiteX12952" fmla="*/ 2779511 w 6331249"/>
              <a:gd name="connsiteY12952" fmla="*/ 617940 h 6286576"/>
              <a:gd name="connsiteX12953" fmla="*/ 2781370 w 6331249"/>
              <a:gd name="connsiteY12953" fmla="*/ 612593 h 6286576"/>
              <a:gd name="connsiteX12954" fmla="*/ 2783230 w 6331249"/>
              <a:gd name="connsiteY12954" fmla="*/ 607478 h 6286576"/>
              <a:gd name="connsiteX12955" fmla="*/ 2785322 w 6331249"/>
              <a:gd name="connsiteY12955" fmla="*/ 602596 h 6286576"/>
              <a:gd name="connsiteX12956" fmla="*/ 2787414 w 6331249"/>
              <a:gd name="connsiteY12956" fmla="*/ 597947 h 6286576"/>
              <a:gd name="connsiteX12957" fmla="*/ 2789506 w 6331249"/>
              <a:gd name="connsiteY12957" fmla="*/ 593529 h 6286576"/>
              <a:gd name="connsiteX12958" fmla="*/ 2791831 w 6331249"/>
              <a:gd name="connsiteY12958" fmla="*/ 589345 h 6286576"/>
              <a:gd name="connsiteX12959" fmla="*/ 2794156 w 6331249"/>
              <a:gd name="connsiteY12959" fmla="*/ 585393 h 6286576"/>
              <a:gd name="connsiteX12960" fmla="*/ 2796480 w 6331249"/>
              <a:gd name="connsiteY12960" fmla="*/ 581673 h 6286576"/>
              <a:gd name="connsiteX12961" fmla="*/ 2799037 w 6331249"/>
              <a:gd name="connsiteY12961" fmla="*/ 578186 h 6286576"/>
              <a:gd name="connsiteX12962" fmla="*/ 2801594 w 6331249"/>
              <a:gd name="connsiteY12962" fmla="*/ 574931 h 6286576"/>
              <a:gd name="connsiteX12963" fmla="*/ 2804151 w 6331249"/>
              <a:gd name="connsiteY12963" fmla="*/ 571909 h 6286576"/>
              <a:gd name="connsiteX12964" fmla="*/ 2806708 w 6331249"/>
              <a:gd name="connsiteY12964" fmla="*/ 569119 h 6286576"/>
              <a:gd name="connsiteX12965" fmla="*/ 2809265 w 6331249"/>
              <a:gd name="connsiteY12965" fmla="*/ 566794 h 6286576"/>
              <a:gd name="connsiteX12966" fmla="*/ 2811823 w 6331249"/>
              <a:gd name="connsiteY12966" fmla="*/ 564702 h 6286576"/>
              <a:gd name="connsiteX12967" fmla="*/ 2814380 w 6331249"/>
              <a:gd name="connsiteY12967" fmla="*/ 562842 h 6286576"/>
              <a:gd name="connsiteX12968" fmla="*/ 2816937 w 6331249"/>
              <a:gd name="connsiteY12968" fmla="*/ 561214 h 6286576"/>
              <a:gd name="connsiteX12969" fmla="*/ 2819494 w 6331249"/>
              <a:gd name="connsiteY12969" fmla="*/ 559819 h 6286576"/>
              <a:gd name="connsiteX12970" fmla="*/ 2822051 w 6331249"/>
              <a:gd name="connsiteY12970" fmla="*/ 559819 h 6286576"/>
              <a:gd name="connsiteX12971" fmla="*/ 2824608 w 6331249"/>
              <a:gd name="connsiteY12971" fmla="*/ 559819 h 6286576"/>
              <a:gd name="connsiteX12972" fmla="*/ 2826932 w 6331249"/>
              <a:gd name="connsiteY12972" fmla="*/ 559819 h 6286576"/>
              <a:gd name="connsiteX12973" fmla="*/ 2831814 w 6331249"/>
              <a:gd name="connsiteY12973" fmla="*/ 559819 h 6286576"/>
              <a:gd name="connsiteX12974" fmla="*/ 2828792 w 6331249"/>
              <a:gd name="connsiteY12974" fmla="*/ 617243 h 6286576"/>
              <a:gd name="connsiteX12975" fmla="*/ 2848551 w 6331249"/>
              <a:gd name="connsiteY12975" fmla="*/ 678153 h 6286576"/>
              <a:gd name="connsiteX12976" fmla="*/ 2826700 w 6331249"/>
              <a:gd name="connsiteY12976" fmla="*/ 739064 h 6286576"/>
              <a:gd name="connsiteX12977" fmla="*/ 2806941 w 6331249"/>
              <a:gd name="connsiteY12977" fmla="*/ 678153 h 6286576"/>
              <a:gd name="connsiteX12978" fmla="*/ 2828792 w 6331249"/>
              <a:gd name="connsiteY12978" fmla="*/ 617243 h 6286576"/>
              <a:gd name="connsiteX12979" fmla="*/ 2828792 w 6331249"/>
              <a:gd name="connsiteY12979" fmla="*/ 617243 h 6286576"/>
              <a:gd name="connsiteX12980" fmla="*/ 2754405 w 6331249"/>
              <a:gd name="connsiteY12980" fmla="*/ 344540 h 6286576"/>
              <a:gd name="connsiteX12981" fmla="*/ 2747664 w 6331249"/>
              <a:gd name="connsiteY12981" fmla="*/ 347562 h 6286576"/>
              <a:gd name="connsiteX12982" fmla="*/ 2740923 w 6331249"/>
              <a:gd name="connsiteY12982" fmla="*/ 350352 h 6286576"/>
              <a:gd name="connsiteX12983" fmla="*/ 2734181 w 6331249"/>
              <a:gd name="connsiteY12983" fmla="*/ 352677 h 6286576"/>
              <a:gd name="connsiteX12984" fmla="*/ 2727208 w 6331249"/>
              <a:gd name="connsiteY12984" fmla="*/ 354769 h 6286576"/>
              <a:gd name="connsiteX12985" fmla="*/ 2720234 w 6331249"/>
              <a:gd name="connsiteY12985" fmla="*/ 356629 h 6286576"/>
              <a:gd name="connsiteX12986" fmla="*/ 2713260 w 6331249"/>
              <a:gd name="connsiteY12986" fmla="*/ 358024 h 6286576"/>
              <a:gd name="connsiteX12987" fmla="*/ 2706286 w 6331249"/>
              <a:gd name="connsiteY12987" fmla="*/ 358024 h 6286576"/>
              <a:gd name="connsiteX12988" fmla="*/ 2699080 w 6331249"/>
              <a:gd name="connsiteY12988" fmla="*/ 358024 h 6286576"/>
              <a:gd name="connsiteX12989" fmla="*/ 2691874 w 6331249"/>
              <a:gd name="connsiteY12989" fmla="*/ 358024 h 6286576"/>
              <a:gd name="connsiteX12990" fmla="*/ 2677461 w 6331249"/>
              <a:gd name="connsiteY12990" fmla="*/ 358024 h 6286576"/>
              <a:gd name="connsiteX12991" fmla="*/ 2670255 w 6331249"/>
              <a:gd name="connsiteY12991" fmla="*/ 358024 h 6286576"/>
              <a:gd name="connsiteX12992" fmla="*/ 2663049 w 6331249"/>
              <a:gd name="connsiteY12992" fmla="*/ 358024 h 6286576"/>
              <a:gd name="connsiteX12993" fmla="*/ 2659794 w 6331249"/>
              <a:gd name="connsiteY12993" fmla="*/ 358024 h 6286576"/>
              <a:gd name="connsiteX12994" fmla="*/ 2713957 w 6331249"/>
              <a:gd name="connsiteY12994" fmla="*/ 414750 h 6286576"/>
              <a:gd name="connsiteX12995" fmla="*/ 2792761 w 6331249"/>
              <a:gd name="connsiteY12995" fmla="*/ 407775 h 6286576"/>
              <a:gd name="connsiteX12996" fmla="*/ 2883652 w 6331249"/>
              <a:gd name="connsiteY12996" fmla="*/ 401731 h 6286576"/>
              <a:gd name="connsiteX12997" fmla="*/ 2883652 w 6331249"/>
              <a:gd name="connsiteY12997" fmla="*/ 401731 h 6286576"/>
              <a:gd name="connsiteX12998" fmla="*/ 2988026 w 6331249"/>
              <a:gd name="connsiteY12998" fmla="*/ 544011 h 6286576"/>
              <a:gd name="connsiteX12999" fmla="*/ 3000347 w 6331249"/>
              <a:gd name="connsiteY12999" fmla="*/ 520762 h 6286576"/>
              <a:gd name="connsiteX13000" fmla="*/ 2972219 w 6331249"/>
              <a:gd name="connsiteY13000" fmla="*/ 469616 h 6286576"/>
              <a:gd name="connsiteX13001" fmla="*/ 2967105 w 6331249"/>
              <a:gd name="connsiteY13001" fmla="*/ 406613 h 6286576"/>
              <a:gd name="connsiteX13002" fmla="*/ 2947346 w 6331249"/>
              <a:gd name="connsiteY13002" fmla="*/ 321757 h 6286576"/>
              <a:gd name="connsiteX13003" fmla="*/ 2844367 w 6331249"/>
              <a:gd name="connsiteY13003" fmla="*/ 304088 h 6286576"/>
              <a:gd name="connsiteX13004" fmla="*/ 2754173 w 6331249"/>
              <a:gd name="connsiteY13004" fmla="*/ 342680 h 6286576"/>
              <a:gd name="connsiteX13005" fmla="*/ 2754173 w 6331249"/>
              <a:gd name="connsiteY13005" fmla="*/ 342680 h 6286576"/>
              <a:gd name="connsiteX13006" fmla="*/ 2672812 w 6331249"/>
              <a:gd name="connsiteY13006" fmla="*/ 424049 h 6286576"/>
              <a:gd name="connsiteX13007" fmla="*/ 2674672 w 6331249"/>
              <a:gd name="connsiteY13007" fmla="*/ 426607 h 6286576"/>
              <a:gd name="connsiteX13008" fmla="*/ 2678159 w 6331249"/>
              <a:gd name="connsiteY13008" fmla="*/ 430791 h 6286576"/>
              <a:gd name="connsiteX13009" fmla="*/ 2681878 w 6331249"/>
              <a:gd name="connsiteY13009" fmla="*/ 434976 h 6286576"/>
              <a:gd name="connsiteX13010" fmla="*/ 2685830 w 6331249"/>
              <a:gd name="connsiteY13010" fmla="*/ 438928 h 6286576"/>
              <a:gd name="connsiteX13011" fmla="*/ 2690014 w 6331249"/>
              <a:gd name="connsiteY13011" fmla="*/ 442648 h 6286576"/>
              <a:gd name="connsiteX13012" fmla="*/ 2693733 w 6331249"/>
              <a:gd name="connsiteY13012" fmla="*/ 446368 h 6286576"/>
              <a:gd name="connsiteX13013" fmla="*/ 2698382 w 6331249"/>
              <a:gd name="connsiteY13013" fmla="*/ 449855 h 6286576"/>
              <a:gd name="connsiteX13014" fmla="*/ 2703264 w 6331249"/>
              <a:gd name="connsiteY13014" fmla="*/ 453110 h 6286576"/>
              <a:gd name="connsiteX13015" fmla="*/ 2708378 w 6331249"/>
              <a:gd name="connsiteY13015" fmla="*/ 456364 h 6286576"/>
              <a:gd name="connsiteX13016" fmla="*/ 2713725 w 6331249"/>
              <a:gd name="connsiteY13016" fmla="*/ 459387 h 6286576"/>
              <a:gd name="connsiteX13017" fmla="*/ 2719536 w 6331249"/>
              <a:gd name="connsiteY13017" fmla="*/ 462177 h 6286576"/>
              <a:gd name="connsiteX13018" fmla="*/ 2767190 w 6331249"/>
              <a:gd name="connsiteY13018" fmla="*/ 467059 h 6286576"/>
              <a:gd name="connsiteX13019" fmla="*/ 2877376 w 6331249"/>
              <a:gd name="connsiteY13019" fmla="*/ 461014 h 6286576"/>
              <a:gd name="connsiteX13020" fmla="*/ 2877376 w 6331249"/>
              <a:gd name="connsiteY13020" fmla="*/ 461014 h 6286576"/>
              <a:gd name="connsiteX13021" fmla="*/ 2970359 w 6331249"/>
              <a:gd name="connsiteY13021" fmla="*/ 584928 h 6286576"/>
              <a:gd name="connsiteX13022" fmla="*/ 2980123 w 6331249"/>
              <a:gd name="connsiteY13022" fmla="*/ 565864 h 6286576"/>
              <a:gd name="connsiteX13023" fmla="*/ 2871332 w 6331249"/>
              <a:gd name="connsiteY13023" fmla="*/ 429164 h 6286576"/>
              <a:gd name="connsiteX13024" fmla="*/ 2871332 w 6331249"/>
              <a:gd name="connsiteY13024" fmla="*/ 429164 h 6286576"/>
              <a:gd name="connsiteX13025" fmla="*/ 2800200 w 6331249"/>
              <a:gd name="connsiteY13025" fmla="*/ 436371 h 6286576"/>
              <a:gd name="connsiteX13026" fmla="*/ 2701637 w 6331249"/>
              <a:gd name="connsiteY13026" fmla="*/ 441950 h 6286576"/>
              <a:gd name="connsiteX13027" fmla="*/ 2672115 w 6331249"/>
              <a:gd name="connsiteY13027" fmla="*/ 424049 h 6286576"/>
              <a:gd name="connsiteX13028" fmla="*/ 2672115 w 6331249"/>
              <a:gd name="connsiteY13028" fmla="*/ 424049 h 62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</a:cxnLst>
            <a:rect l="l" t="t" r="r" b="b"/>
            <a:pathLst>
              <a:path w="6331249" h="6286576">
                <a:moveTo>
                  <a:pt x="2614465" y="1721770"/>
                </a:moveTo>
                <a:lnTo>
                  <a:pt x="2607491" y="1640401"/>
                </a:lnTo>
                <a:cubicBezTo>
                  <a:pt x="2677229" y="1663649"/>
                  <a:pt x="2752313" y="1697127"/>
                  <a:pt x="2824375" y="1728280"/>
                </a:cubicBezTo>
                <a:lnTo>
                  <a:pt x="2819726" y="1631102"/>
                </a:lnTo>
                <a:cubicBezTo>
                  <a:pt x="2904806" y="1626220"/>
                  <a:pt x="3017316" y="1607853"/>
                  <a:pt x="3088681" y="1561357"/>
                </a:cubicBezTo>
                <a:cubicBezTo>
                  <a:pt x="3103907" y="1552011"/>
                  <a:pt x="3117738" y="1540573"/>
                  <a:pt x="3129826" y="1527414"/>
                </a:cubicBezTo>
                <a:cubicBezTo>
                  <a:pt x="3141565" y="1514549"/>
                  <a:pt x="3150585" y="1499447"/>
                  <a:pt x="3156326" y="1483010"/>
                </a:cubicBezTo>
                <a:lnTo>
                  <a:pt x="3156326" y="1483010"/>
                </a:lnTo>
                <a:cubicBezTo>
                  <a:pt x="3173296" y="1433259"/>
                  <a:pt x="3156326" y="1408848"/>
                  <a:pt x="3122155" y="1397456"/>
                </a:cubicBezTo>
                <a:cubicBezTo>
                  <a:pt x="3087821" y="1389719"/>
                  <a:pt x="3052371" y="1388301"/>
                  <a:pt x="3017548" y="1393271"/>
                </a:cubicBezTo>
                <a:cubicBezTo>
                  <a:pt x="3000718" y="1394936"/>
                  <a:pt x="2983772" y="1395478"/>
                  <a:pt x="2966873" y="1394899"/>
                </a:cubicBezTo>
                <a:lnTo>
                  <a:pt x="2966873" y="1394899"/>
                </a:lnTo>
                <a:cubicBezTo>
                  <a:pt x="2934700" y="1392976"/>
                  <a:pt x="2902435" y="1393832"/>
                  <a:pt x="2870402" y="1397456"/>
                </a:cubicBezTo>
                <a:cubicBezTo>
                  <a:pt x="2845157" y="1400141"/>
                  <a:pt x="2819773" y="1401383"/>
                  <a:pt x="2794388" y="1401176"/>
                </a:cubicBezTo>
                <a:cubicBezTo>
                  <a:pt x="2764866" y="1401176"/>
                  <a:pt x="2743480" y="1398154"/>
                  <a:pt x="2716514" y="1395131"/>
                </a:cubicBezTo>
                <a:cubicBezTo>
                  <a:pt x="2689549" y="1392109"/>
                  <a:pt x="2656773" y="1388622"/>
                  <a:pt x="2604469" y="1385367"/>
                </a:cubicBezTo>
                <a:cubicBezTo>
                  <a:pt x="2549586" y="1384212"/>
                  <a:pt x="2494679" y="1386776"/>
                  <a:pt x="2440121" y="1393039"/>
                </a:cubicBezTo>
                <a:cubicBezTo>
                  <a:pt x="2355273" y="1400479"/>
                  <a:pt x="2264149" y="1408383"/>
                  <a:pt x="2198364" y="1396759"/>
                </a:cubicBezTo>
                <a:lnTo>
                  <a:pt x="2198364" y="1396759"/>
                </a:lnTo>
                <a:cubicBezTo>
                  <a:pt x="2181394" y="1393736"/>
                  <a:pt x="2165122" y="1390947"/>
                  <a:pt x="2149082" y="1388622"/>
                </a:cubicBezTo>
                <a:cubicBezTo>
                  <a:pt x="2243461" y="1345282"/>
                  <a:pt x="2342628" y="1313286"/>
                  <a:pt x="2444537" y="1293304"/>
                </a:cubicBezTo>
                <a:cubicBezTo>
                  <a:pt x="2543797" y="1277262"/>
                  <a:pt x="2628180" y="1287492"/>
                  <a:pt x="2689317" y="1339800"/>
                </a:cubicBezTo>
                <a:lnTo>
                  <a:pt x="2694663" y="1344218"/>
                </a:lnTo>
                <a:lnTo>
                  <a:pt x="2697685" y="1337941"/>
                </a:lnTo>
                <a:cubicBezTo>
                  <a:pt x="2738458" y="1250748"/>
                  <a:pt x="2772328" y="1160502"/>
                  <a:pt x="2799037" y="1068028"/>
                </a:cubicBezTo>
                <a:lnTo>
                  <a:pt x="2804849" y="1049661"/>
                </a:lnTo>
                <a:lnTo>
                  <a:pt x="2807638" y="1059426"/>
                </a:lnTo>
                <a:cubicBezTo>
                  <a:pt x="2811358" y="1074925"/>
                  <a:pt x="2814682" y="1089881"/>
                  <a:pt x="2817634" y="1104295"/>
                </a:cubicBezTo>
                <a:cubicBezTo>
                  <a:pt x="2825073" y="1143352"/>
                  <a:pt x="2830187" y="1186594"/>
                  <a:pt x="2834138" y="1232161"/>
                </a:cubicBezTo>
                <a:lnTo>
                  <a:pt x="2837393" y="1264941"/>
                </a:lnTo>
                <a:lnTo>
                  <a:pt x="2837393" y="1264941"/>
                </a:lnTo>
                <a:cubicBezTo>
                  <a:pt x="2837393" y="1273001"/>
                  <a:pt x="2837788" y="1280750"/>
                  <a:pt x="2838555" y="1288189"/>
                </a:cubicBezTo>
                <a:lnTo>
                  <a:pt x="2839718" y="1314460"/>
                </a:lnTo>
                <a:lnTo>
                  <a:pt x="2849016" y="1289817"/>
                </a:lnTo>
                <a:lnTo>
                  <a:pt x="2928749" y="1080582"/>
                </a:lnTo>
                <a:cubicBezTo>
                  <a:pt x="2935095" y="1098778"/>
                  <a:pt x="2940372" y="1117330"/>
                  <a:pt x="2944556" y="1136145"/>
                </a:cubicBezTo>
                <a:cubicBezTo>
                  <a:pt x="2945486" y="1140330"/>
                  <a:pt x="2946416" y="1144515"/>
                  <a:pt x="2947346" y="1148699"/>
                </a:cubicBezTo>
                <a:cubicBezTo>
                  <a:pt x="2949670" y="1161098"/>
                  <a:pt x="2951693" y="1173498"/>
                  <a:pt x="2953390" y="1185897"/>
                </a:cubicBezTo>
                <a:cubicBezTo>
                  <a:pt x="2958946" y="1227192"/>
                  <a:pt x="2961433" y="1268844"/>
                  <a:pt x="2960829" y="1310507"/>
                </a:cubicBezTo>
                <a:lnTo>
                  <a:pt x="2960829" y="1320504"/>
                </a:lnTo>
                <a:lnTo>
                  <a:pt x="2969430" y="1315157"/>
                </a:lnTo>
                <a:cubicBezTo>
                  <a:pt x="3003508" y="1292536"/>
                  <a:pt x="3029939" y="1260112"/>
                  <a:pt x="3045211" y="1222164"/>
                </a:cubicBezTo>
                <a:cubicBezTo>
                  <a:pt x="3056904" y="1194229"/>
                  <a:pt x="3065412" y="1165059"/>
                  <a:pt x="3070549" y="1135215"/>
                </a:cubicBezTo>
                <a:cubicBezTo>
                  <a:pt x="3082870" y="1215189"/>
                  <a:pt x="3083799" y="1320039"/>
                  <a:pt x="3165857" y="1362119"/>
                </a:cubicBezTo>
                <a:cubicBezTo>
                  <a:pt x="3247915" y="1320039"/>
                  <a:pt x="3248845" y="1215422"/>
                  <a:pt x="3261166" y="1135215"/>
                </a:cubicBezTo>
                <a:cubicBezTo>
                  <a:pt x="3266326" y="1165059"/>
                  <a:pt x="3274811" y="1194226"/>
                  <a:pt x="3286503" y="1222164"/>
                </a:cubicBezTo>
                <a:cubicBezTo>
                  <a:pt x="3301776" y="1260112"/>
                  <a:pt x="3328207" y="1292536"/>
                  <a:pt x="3362285" y="1315157"/>
                </a:cubicBezTo>
                <a:lnTo>
                  <a:pt x="3370886" y="1320504"/>
                </a:lnTo>
                <a:cubicBezTo>
                  <a:pt x="3370886" y="1317094"/>
                  <a:pt x="3370886" y="1313762"/>
                  <a:pt x="3370886" y="1310507"/>
                </a:cubicBezTo>
                <a:cubicBezTo>
                  <a:pt x="3370282" y="1268844"/>
                  <a:pt x="3372769" y="1227192"/>
                  <a:pt x="3378325" y="1185897"/>
                </a:cubicBezTo>
                <a:cubicBezTo>
                  <a:pt x="3380022" y="1173498"/>
                  <a:pt x="3382044" y="1161098"/>
                  <a:pt x="3384369" y="1148699"/>
                </a:cubicBezTo>
                <a:lnTo>
                  <a:pt x="3387158" y="1136145"/>
                </a:lnTo>
                <a:cubicBezTo>
                  <a:pt x="3391342" y="1117330"/>
                  <a:pt x="3396619" y="1098778"/>
                  <a:pt x="3402965" y="1080582"/>
                </a:cubicBezTo>
                <a:lnTo>
                  <a:pt x="3482699" y="1289817"/>
                </a:lnTo>
                <a:lnTo>
                  <a:pt x="3491997" y="1314460"/>
                </a:lnTo>
                <a:lnTo>
                  <a:pt x="3492694" y="1288189"/>
                </a:lnTo>
                <a:cubicBezTo>
                  <a:pt x="3492694" y="1280129"/>
                  <a:pt x="3493090" y="1272380"/>
                  <a:pt x="3493857" y="1264941"/>
                </a:cubicBezTo>
                <a:lnTo>
                  <a:pt x="3493857" y="1264941"/>
                </a:lnTo>
                <a:lnTo>
                  <a:pt x="3496646" y="1233091"/>
                </a:lnTo>
                <a:cubicBezTo>
                  <a:pt x="3500831" y="1186594"/>
                  <a:pt x="3505945" y="1144050"/>
                  <a:pt x="3513151" y="1105225"/>
                </a:cubicBezTo>
                <a:cubicBezTo>
                  <a:pt x="3516103" y="1089725"/>
                  <a:pt x="3519427" y="1074770"/>
                  <a:pt x="3523146" y="1060356"/>
                </a:cubicBezTo>
                <a:lnTo>
                  <a:pt x="3525936" y="1050591"/>
                </a:lnTo>
                <a:lnTo>
                  <a:pt x="3531748" y="1068958"/>
                </a:lnTo>
                <a:cubicBezTo>
                  <a:pt x="3558457" y="1161430"/>
                  <a:pt x="3592350" y="1251678"/>
                  <a:pt x="3633100" y="1338870"/>
                </a:cubicBezTo>
                <a:lnTo>
                  <a:pt x="3636121" y="1345147"/>
                </a:lnTo>
                <a:lnTo>
                  <a:pt x="3641468" y="1340730"/>
                </a:lnTo>
                <a:cubicBezTo>
                  <a:pt x="3702372" y="1289352"/>
                  <a:pt x="3786755" y="1279122"/>
                  <a:pt x="3886247" y="1294234"/>
                </a:cubicBezTo>
                <a:cubicBezTo>
                  <a:pt x="3988064" y="1314157"/>
                  <a:pt x="4087161" y="1346075"/>
                  <a:pt x="4181470" y="1389319"/>
                </a:cubicBezTo>
                <a:cubicBezTo>
                  <a:pt x="4165430" y="1391644"/>
                  <a:pt x="4148926" y="1394434"/>
                  <a:pt x="4132189" y="1397456"/>
                </a:cubicBezTo>
                <a:lnTo>
                  <a:pt x="4132189" y="1397456"/>
                </a:lnTo>
                <a:cubicBezTo>
                  <a:pt x="4066635" y="1409313"/>
                  <a:pt x="3975279" y="1401176"/>
                  <a:pt x="3890432" y="1393736"/>
                </a:cubicBezTo>
                <a:cubicBezTo>
                  <a:pt x="3835873" y="1387473"/>
                  <a:pt x="3780967" y="1384909"/>
                  <a:pt x="3726083" y="1386065"/>
                </a:cubicBezTo>
                <a:cubicBezTo>
                  <a:pt x="3673780" y="1389319"/>
                  <a:pt x="3641236" y="1392807"/>
                  <a:pt x="3614038" y="1395829"/>
                </a:cubicBezTo>
                <a:cubicBezTo>
                  <a:pt x="3586840" y="1398851"/>
                  <a:pt x="3565686" y="1401176"/>
                  <a:pt x="3536164" y="1401873"/>
                </a:cubicBezTo>
                <a:cubicBezTo>
                  <a:pt x="3510780" y="1402080"/>
                  <a:pt x="3485395" y="1400839"/>
                  <a:pt x="3460150" y="1398154"/>
                </a:cubicBezTo>
                <a:cubicBezTo>
                  <a:pt x="3428117" y="1394529"/>
                  <a:pt x="3395852" y="1393674"/>
                  <a:pt x="3363680" y="1395596"/>
                </a:cubicBezTo>
                <a:lnTo>
                  <a:pt x="3363680" y="1395596"/>
                </a:lnTo>
                <a:cubicBezTo>
                  <a:pt x="3346780" y="1396177"/>
                  <a:pt x="3329834" y="1395633"/>
                  <a:pt x="3313004" y="1393969"/>
                </a:cubicBezTo>
                <a:cubicBezTo>
                  <a:pt x="3278181" y="1388998"/>
                  <a:pt x="3242732" y="1390417"/>
                  <a:pt x="3208397" y="1398154"/>
                </a:cubicBezTo>
                <a:cubicBezTo>
                  <a:pt x="3174923" y="1409545"/>
                  <a:pt x="3157256" y="1433956"/>
                  <a:pt x="3174226" y="1483708"/>
                </a:cubicBezTo>
                <a:lnTo>
                  <a:pt x="3174226" y="1483708"/>
                </a:lnTo>
                <a:cubicBezTo>
                  <a:pt x="3179968" y="1500144"/>
                  <a:pt x="3188987" y="1515246"/>
                  <a:pt x="3200726" y="1528112"/>
                </a:cubicBezTo>
                <a:cubicBezTo>
                  <a:pt x="3212814" y="1541270"/>
                  <a:pt x="3226645" y="1552708"/>
                  <a:pt x="3241871" y="1562054"/>
                </a:cubicBezTo>
                <a:cubicBezTo>
                  <a:pt x="3313469" y="1607156"/>
                  <a:pt x="3425746" y="1625987"/>
                  <a:pt x="3510826" y="1631799"/>
                </a:cubicBezTo>
                <a:lnTo>
                  <a:pt x="3506177" y="1728977"/>
                </a:lnTo>
                <a:cubicBezTo>
                  <a:pt x="3578239" y="1697824"/>
                  <a:pt x="3653789" y="1664114"/>
                  <a:pt x="3723061" y="1641099"/>
                </a:cubicBezTo>
                <a:lnTo>
                  <a:pt x="3716087" y="1722468"/>
                </a:lnTo>
                <a:cubicBezTo>
                  <a:pt x="3803957" y="1679226"/>
                  <a:pt x="3861839" y="1639239"/>
                  <a:pt x="3956217" y="1608551"/>
                </a:cubicBezTo>
                <a:cubicBezTo>
                  <a:pt x="3956124" y="1665416"/>
                  <a:pt x="3959216" y="1722212"/>
                  <a:pt x="3965516" y="1778729"/>
                </a:cubicBezTo>
                <a:cubicBezTo>
                  <a:pt x="3930298" y="1744112"/>
                  <a:pt x="3900520" y="1704380"/>
                  <a:pt x="3877182" y="1660860"/>
                </a:cubicBezTo>
                <a:cubicBezTo>
                  <a:pt x="3877182" y="1707356"/>
                  <a:pt x="3877182" y="1754248"/>
                  <a:pt x="3877182" y="1801512"/>
                </a:cubicBezTo>
                <a:cubicBezTo>
                  <a:pt x="3844172" y="1789190"/>
                  <a:pt x="3798378" y="1757805"/>
                  <a:pt x="3765601" y="1741764"/>
                </a:cubicBezTo>
                <a:cubicBezTo>
                  <a:pt x="3762579" y="1771522"/>
                  <a:pt x="3747702" y="1811509"/>
                  <a:pt x="3781408" y="1838477"/>
                </a:cubicBezTo>
                <a:cubicBezTo>
                  <a:pt x="3775550" y="1815717"/>
                  <a:pt x="3774133" y="1792027"/>
                  <a:pt x="3777224" y="1768732"/>
                </a:cubicBezTo>
                <a:cubicBezTo>
                  <a:pt x="3831852" y="1794072"/>
                  <a:pt x="3852541" y="1828712"/>
                  <a:pt x="3911818" y="1838477"/>
                </a:cubicBezTo>
                <a:cubicBezTo>
                  <a:pt x="3900637" y="1804976"/>
                  <a:pt x="3896452" y="1769522"/>
                  <a:pt x="3899497" y="1734324"/>
                </a:cubicBezTo>
                <a:cubicBezTo>
                  <a:pt x="3929787" y="1777659"/>
                  <a:pt x="3966469" y="1816135"/>
                  <a:pt x="4008288" y="1848473"/>
                </a:cubicBezTo>
                <a:cubicBezTo>
                  <a:pt x="3992807" y="1755643"/>
                  <a:pt x="3987413" y="1661394"/>
                  <a:pt x="3992249" y="1567401"/>
                </a:cubicBezTo>
                <a:cubicBezTo>
                  <a:pt x="3906750" y="1589231"/>
                  <a:pt x="3824971" y="1623639"/>
                  <a:pt x="3749561" y="1669462"/>
                </a:cubicBezTo>
                <a:lnTo>
                  <a:pt x="3764672" y="1590417"/>
                </a:lnTo>
                <a:cubicBezTo>
                  <a:pt x="3687356" y="1615479"/>
                  <a:pt x="3612109" y="1646585"/>
                  <a:pt x="3539651" y="1683410"/>
                </a:cubicBezTo>
                <a:lnTo>
                  <a:pt x="3552204" y="1595764"/>
                </a:lnTo>
                <a:cubicBezTo>
                  <a:pt x="3456431" y="1592509"/>
                  <a:pt x="3342991" y="1583210"/>
                  <a:pt x="3260701" y="1530902"/>
                </a:cubicBezTo>
                <a:cubicBezTo>
                  <a:pt x="3248775" y="1523392"/>
                  <a:pt x="3237896" y="1514330"/>
                  <a:pt x="3228389" y="1503933"/>
                </a:cubicBezTo>
                <a:cubicBezTo>
                  <a:pt x="3219950" y="1494706"/>
                  <a:pt x="3213465" y="1483872"/>
                  <a:pt x="3209327" y="1472083"/>
                </a:cubicBezTo>
                <a:lnTo>
                  <a:pt x="3209327" y="1472083"/>
                </a:lnTo>
                <a:cubicBezTo>
                  <a:pt x="3201191" y="1448835"/>
                  <a:pt x="3207700" y="1437211"/>
                  <a:pt x="3220718" y="1432794"/>
                </a:cubicBezTo>
                <a:cubicBezTo>
                  <a:pt x="3250519" y="1426954"/>
                  <a:pt x="3281087" y="1426168"/>
                  <a:pt x="3311144" y="1430469"/>
                </a:cubicBezTo>
                <a:cubicBezTo>
                  <a:pt x="3329834" y="1432315"/>
                  <a:pt x="3348640" y="1432859"/>
                  <a:pt x="3367399" y="1432096"/>
                </a:cubicBezTo>
                <a:lnTo>
                  <a:pt x="3367399" y="1432096"/>
                </a:lnTo>
                <a:cubicBezTo>
                  <a:pt x="3397549" y="1430392"/>
                  <a:pt x="3427815" y="1431248"/>
                  <a:pt x="3457826" y="1434654"/>
                </a:cubicBezTo>
                <a:cubicBezTo>
                  <a:pt x="3484396" y="1437453"/>
                  <a:pt x="3511082" y="1438696"/>
                  <a:pt x="3537791" y="1438373"/>
                </a:cubicBezTo>
                <a:cubicBezTo>
                  <a:pt x="3569406" y="1438373"/>
                  <a:pt x="3591257" y="1435118"/>
                  <a:pt x="3618687" y="1432096"/>
                </a:cubicBezTo>
                <a:cubicBezTo>
                  <a:pt x="3646117" y="1429074"/>
                  <a:pt x="3677499" y="1425587"/>
                  <a:pt x="3728873" y="1422564"/>
                </a:cubicBezTo>
                <a:cubicBezTo>
                  <a:pt x="3781990" y="1421611"/>
                  <a:pt x="3835107" y="1424173"/>
                  <a:pt x="3887874" y="1430236"/>
                </a:cubicBezTo>
                <a:cubicBezTo>
                  <a:pt x="3974582" y="1437908"/>
                  <a:pt x="4068030" y="1446045"/>
                  <a:pt x="4138930" y="1433259"/>
                </a:cubicBezTo>
                <a:lnTo>
                  <a:pt x="4138930" y="1433259"/>
                </a:lnTo>
                <a:cubicBezTo>
                  <a:pt x="4192001" y="1423443"/>
                  <a:pt x="4245652" y="1417075"/>
                  <a:pt x="4299559" y="1414195"/>
                </a:cubicBezTo>
                <a:cubicBezTo>
                  <a:pt x="4380223" y="1410243"/>
                  <a:pt x="4433456" y="1408848"/>
                  <a:pt x="4502961" y="1434189"/>
                </a:cubicBezTo>
                <a:lnTo>
                  <a:pt x="4517373" y="1439071"/>
                </a:lnTo>
                <a:lnTo>
                  <a:pt x="4531786" y="1443488"/>
                </a:lnTo>
                <a:lnTo>
                  <a:pt x="4546431" y="1447673"/>
                </a:lnTo>
                <a:lnTo>
                  <a:pt x="4561076" y="1450927"/>
                </a:lnTo>
                <a:lnTo>
                  <a:pt x="4576650" y="1455112"/>
                </a:lnTo>
                <a:lnTo>
                  <a:pt x="4591295" y="1458367"/>
                </a:lnTo>
                <a:lnTo>
                  <a:pt x="4606173" y="1461622"/>
                </a:lnTo>
                <a:lnTo>
                  <a:pt x="4621050" y="1464644"/>
                </a:lnTo>
                <a:lnTo>
                  <a:pt x="4635927" y="1467434"/>
                </a:lnTo>
                <a:lnTo>
                  <a:pt x="4650805" y="1469991"/>
                </a:lnTo>
                <a:lnTo>
                  <a:pt x="4665682" y="1472548"/>
                </a:lnTo>
                <a:lnTo>
                  <a:pt x="4680559" y="1474873"/>
                </a:lnTo>
                <a:lnTo>
                  <a:pt x="4695437" y="1477198"/>
                </a:lnTo>
                <a:lnTo>
                  <a:pt x="4710082" y="1479523"/>
                </a:lnTo>
                <a:lnTo>
                  <a:pt x="4724726" y="1481848"/>
                </a:lnTo>
                <a:lnTo>
                  <a:pt x="4739371" y="1484172"/>
                </a:lnTo>
                <a:lnTo>
                  <a:pt x="4754017" y="1486497"/>
                </a:lnTo>
                <a:lnTo>
                  <a:pt x="4768429" y="1488822"/>
                </a:lnTo>
                <a:lnTo>
                  <a:pt x="4782841" y="1491147"/>
                </a:lnTo>
                <a:lnTo>
                  <a:pt x="4797021" y="1493472"/>
                </a:lnTo>
                <a:lnTo>
                  <a:pt x="4809109" y="1495797"/>
                </a:lnTo>
                <a:lnTo>
                  <a:pt x="4823057" y="1498354"/>
                </a:lnTo>
                <a:lnTo>
                  <a:pt x="4837004" y="1501144"/>
                </a:lnTo>
                <a:lnTo>
                  <a:pt x="4850719" y="1504166"/>
                </a:lnTo>
                <a:lnTo>
                  <a:pt x="4864202" y="1507188"/>
                </a:lnTo>
                <a:lnTo>
                  <a:pt x="4878847" y="1510443"/>
                </a:lnTo>
                <a:lnTo>
                  <a:pt x="4892097" y="1513930"/>
                </a:lnTo>
                <a:lnTo>
                  <a:pt x="4905115" y="1517650"/>
                </a:lnTo>
                <a:lnTo>
                  <a:pt x="4917900" y="1521602"/>
                </a:lnTo>
                <a:lnTo>
                  <a:pt x="4930453" y="1525787"/>
                </a:lnTo>
                <a:lnTo>
                  <a:pt x="4942773" y="1530437"/>
                </a:lnTo>
                <a:lnTo>
                  <a:pt x="4959278" y="1536946"/>
                </a:lnTo>
                <a:lnTo>
                  <a:pt x="4976479" y="1543921"/>
                </a:lnTo>
                <a:lnTo>
                  <a:pt x="4993914" y="1551128"/>
                </a:lnTo>
                <a:lnTo>
                  <a:pt x="5011813" y="1558799"/>
                </a:lnTo>
                <a:lnTo>
                  <a:pt x="5029945" y="1566704"/>
                </a:lnTo>
                <a:lnTo>
                  <a:pt x="5048309" y="1574841"/>
                </a:lnTo>
                <a:lnTo>
                  <a:pt x="5066674" y="1583443"/>
                </a:lnTo>
                <a:lnTo>
                  <a:pt x="5085270" y="1592045"/>
                </a:lnTo>
                <a:lnTo>
                  <a:pt x="5103867" y="1600879"/>
                </a:lnTo>
                <a:lnTo>
                  <a:pt x="5122464" y="1609946"/>
                </a:lnTo>
                <a:lnTo>
                  <a:pt x="5141060" y="1619245"/>
                </a:lnTo>
                <a:lnTo>
                  <a:pt x="5159657" y="1628544"/>
                </a:lnTo>
                <a:lnTo>
                  <a:pt x="5178021" y="1637844"/>
                </a:lnTo>
                <a:lnTo>
                  <a:pt x="5196153" y="1647143"/>
                </a:lnTo>
                <a:lnTo>
                  <a:pt x="5214052" y="1656442"/>
                </a:lnTo>
                <a:lnTo>
                  <a:pt x="5231719" y="1665742"/>
                </a:lnTo>
                <a:lnTo>
                  <a:pt x="5248921" y="1675041"/>
                </a:lnTo>
                <a:lnTo>
                  <a:pt x="5265891" y="1684340"/>
                </a:lnTo>
                <a:lnTo>
                  <a:pt x="5282395" y="1693407"/>
                </a:lnTo>
                <a:lnTo>
                  <a:pt x="5298435" y="1702474"/>
                </a:lnTo>
                <a:lnTo>
                  <a:pt x="5313778" y="1711308"/>
                </a:lnTo>
                <a:lnTo>
                  <a:pt x="5328422" y="1719910"/>
                </a:lnTo>
                <a:lnTo>
                  <a:pt x="5342602" y="1728280"/>
                </a:lnTo>
                <a:lnTo>
                  <a:pt x="5356085" y="1736417"/>
                </a:lnTo>
                <a:lnTo>
                  <a:pt x="5368638" y="1744089"/>
                </a:lnTo>
                <a:lnTo>
                  <a:pt x="5380493" y="1751528"/>
                </a:lnTo>
                <a:lnTo>
                  <a:pt x="5391418" y="1758503"/>
                </a:lnTo>
                <a:lnTo>
                  <a:pt x="5401415" y="1765012"/>
                </a:lnTo>
                <a:lnTo>
                  <a:pt x="5410247" y="1771057"/>
                </a:lnTo>
                <a:lnTo>
                  <a:pt x="5417919" y="1776636"/>
                </a:lnTo>
                <a:lnTo>
                  <a:pt x="5424428" y="1781518"/>
                </a:lnTo>
                <a:lnTo>
                  <a:pt x="5429775" y="1785703"/>
                </a:lnTo>
                <a:lnTo>
                  <a:pt x="5434423" y="1789655"/>
                </a:lnTo>
                <a:lnTo>
                  <a:pt x="5438840" y="1793607"/>
                </a:lnTo>
                <a:lnTo>
                  <a:pt x="5442792" y="1797327"/>
                </a:lnTo>
                <a:lnTo>
                  <a:pt x="5446512" y="1801047"/>
                </a:lnTo>
                <a:lnTo>
                  <a:pt x="5449766" y="1804534"/>
                </a:lnTo>
                <a:lnTo>
                  <a:pt x="5452555" y="1807789"/>
                </a:lnTo>
                <a:lnTo>
                  <a:pt x="5455113" y="1811044"/>
                </a:lnTo>
                <a:lnTo>
                  <a:pt x="5457437" y="1814066"/>
                </a:lnTo>
                <a:lnTo>
                  <a:pt x="5459297" y="1816856"/>
                </a:lnTo>
                <a:lnTo>
                  <a:pt x="5460924" y="1819413"/>
                </a:lnTo>
                <a:lnTo>
                  <a:pt x="5459994" y="1822900"/>
                </a:lnTo>
                <a:lnTo>
                  <a:pt x="5459994" y="1825225"/>
                </a:lnTo>
                <a:lnTo>
                  <a:pt x="5459994" y="1827318"/>
                </a:lnTo>
                <a:lnTo>
                  <a:pt x="5459994" y="1829177"/>
                </a:lnTo>
                <a:lnTo>
                  <a:pt x="5459994" y="1831037"/>
                </a:lnTo>
                <a:lnTo>
                  <a:pt x="5459994" y="1832665"/>
                </a:lnTo>
                <a:lnTo>
                  <a:pt x="5459994" y="1844521"/>
                </a:lnTo>
                <a:lnTo>
                  <a:pt x="5459994" y="1846614"/>
                </a:lnTo>
                <a:lnTo>
                  <a:pt x="5459994" y="1848706"/>
                </a:lnTo>
                <a:lnTo>
                  <a:pt x="5459994" y="1851031"/>
                </a:lnTo>
                <a:lnTo>
                  <a:pt x="5459994" y="1853588"/>
                </a:lnTo>
                <a:lnTo>
                  <a:pt x="5459994" y="1856145"/>
                </a:lnTo>
                <a:lnTo>
                  <a:pt x="5459994" y="1858935"/>
                </a:lnTo>
                <a:lnTo>
                  <a:pt x="5458599" y="1861725"/>
                </a:lnTo>
                <a:lnTo>
                  <a:pt x="5457205" y="1864747"/>
                </a:lnTo>
                <a:lnTo>
                  <a:pt x="5455577" y="1867770"/>
                </a:lnTo>
                <a:lnTo>
                  <a:pt x="5453950" y="1870792"/>
                </a:lnTo>
                <a:lnTo>
                  <a:pt x="5452323" y="1873582"/>
                </a:lnTo>
                <a:lnTo>
                  <a:pt x="5450696" y="1876372"/>
                </a:lnTo>
                <a:lnTo>
                  <a:pt x="5448836" y="1879161"/>
                </a:lnTo>
                <a:lnTo>
                  <a:pt x="5446976" y="1881951"/>
                </a:lnTo>
                <a:lnTo>
                  <a:pt x="5445116" y="1884741"/>
                </a:lnTo>
                <a:lnTo>
                  <a:pt x="5443024" y="1887531"/>
                </a:lnTo>
                <a:lnTo>
                  <a:pt x="5440932" y="1890320"/>
                </a:lnTo>
                <a:lnTo>
                  <a:pt x="5438840" y="1893110"/>
                </a:lnTo>
                <a:lnTo>
                  <a:pt x="5436515" y="1895900"/>
                </a:lnTo>
                <a:lnTo>
                  <a:pt x="5434191" y="1898690"/>
                </a:lnTo>
                <a:lnTo>
                  <a:pt x="5431867" y="1901480"/>
                </a:lnTo>
                <a:lnTo>
                  <a:pt x="5429309" y="1904269"/>
                </a:lnTo>
                <a:lnTo>
                  <a:pt x="5426753" y="1907059"/>
                </a:lnTo>
                <a:lnTo>
                  <a:pt x="5424195" y="1910082"/>
                </a:lnTo>
                <a:lnTo>
                  <a:pt x="5421406" y="1913104"/>
                </a:lnTo>
                <a:lnTo>
                  <a:pt x="5418616" y="1916358"/>
                </a:lnTo>
                <a:lnTo>
                  <a:pt x="5415827" y="1919613"/>
                </a:lnTo>
                <a:lnTo>
                  <a:pt x="5413038" y="1922868"/>
                </a:lnTo>
                <a:lnTo>
                  <a:pt x="5410247" y="1926355"/>
                </a:lnTo>
                <a:lnTo>
                  <a:pt x="5407226" y="1929843"/>
                </a:lnTo>
                <a:lnTo>
                  <a:pt x="5404204" y="1933562"/>
                </a:lnTo>
                <a:lnTo>
                  <a:pt x="5401182" y="1937515"/>
                </a:lnTo>
                <a:lnTo>
                  <a:pt x="5398160" y="1941467"/>
                </a:lnTo>
                <a:lnTo>
                  <a:pt x="5395370" y="1945651"/>
                </a:lnTo>
                <a:lnTo>
                  <a:pt x="5392581" y="1950069"/>
                </a:lnTo>
                <a:lnTo>
                  <a:pt x="5389792" y="1954718"/>
                </a:lnTo>
                <a:lnTo>
                  <a:pt x="5387002" y="1959368"/>
                </a:lnTo>
                <a:lnTo>
                  <a:pt x="5384910" y="1963320"/>
                </a:lnTo>
                <a:cubicBezTo>
                  <a:pt x="5377471" y="1968202"/>
                  <a:pt x="5370033" y="1972852"/>
                  <a:pt x="5361664" y="1977037"/>
                </a:cubicBezTo>
                <a:cubicBezTo>
                  <a:pt x="5336675" y="1991962"/>
                  <a:pt x="5309430" y="2002726"/>
                  <a:pt x="5281001" y="2008887"/>
                </a:cubicBezTo>
                <a:cubicBezTo>
                  <a:pt x="5258569" y="2014443"/>
                  <a:pt x="5235090" y="2014443"/>
                  <a:pt x="5212658" y="2008887"/>
                </a:cubicBezTo>
                <a:cubicBezTo>
                  <a:pt x="5188296" y="2000727"/>
                  <a:pt x="5164911" y="1989870"/>
                  <a:pt x="5142920" y="1976572"/>
                </a:cubicBezTo>
                <a:lnTo>
                  <a:pt x="5142920" y="1976572"/>
                </a:lnTo>
                <a:cubicBezTo>
                  <a:pt x="5115072" y="1958787"/>
                  <a:pt x="5088943" y="1938468"/>
                  <a:pt x="5064814" y="1915894"/>
                </a:cubicBezTo>
                <a:cubicBezTo>
                  <a:pt x="5026063" y="1879347"/>
                  <a:pt x="4982012" y="1848845"/>
                  <a:pt x="4934172" y="1825458"/>
                </a:cubicBezTo>
                <a:cubicBezTo>
                  <a:pt x="4887680" y="1818483"/>
                  <a:pt x="4727516" y="1800117"/>
                  <a:pt x="4694507" y="1830805"/>
                </a:cubicBezTo>
                <a:cubicBezTo>
                  <a:pt x="4758201" y="1838709"/>
                  <a:pt x="4864667" y="1839872"/>
                  <a:pt x="4920457" y="1859400"/>
                </a:cubicBezTo>
                <a:cubicBezTo>
                  <a:pt x="4964578" y="1881463"/>
                  <a:pt x="5005235" y="1909895"/>
                  <a:pt x="5041103" y="1943792"/>
                </a:cubicBezTo>
                <a:cubicBezTo>
                  <a:pt x="5066767" y="1967156"/>
                  <a:pt x="5094546" y="1988103"/>
                  <a:pt x="5124091" y="2006330"/>
                </a:cubicBezTo>
                <a:lnTo>
                  <a:pt x="5124091" y="2006330"/>
                </a:lnTo>
                <a:cubicBezTo>
                  <a:pt x="5148755" y="2021162"/>
                  <a:pt x="5175046" y="2033088"/>
                  <a:pt x="5202430" y="2041899"/>
                </a:cubicBezTo>
                <a:cubicBezTo>
                  <a:pt x="5230209" y="2049455"/>
                  <a:pt x="5259428" y="2050083"/>
                  <a:pt x="5287510" y="2043759"/>
                </a:cubicBezTo>
                <a:cubicBezTo>
                  <a:pt x="5315242" y="2037878"/>
                  <a:pt x="5341951" y="2027927"/>
                  <a:pt x="5366778" y="2014234"/>
                </a:cubicBezTo>
                <a:lnTo>
                  <a:pt x="5353760" y="2029113"/>
                </a:lnTo>
                <a:cubicBezTo>
                  <a:pt x="5319589" y="2068402"/>
                  <a:pt x="5284022" y="2109320"/>
                  <a:pt x="5245202" y="2116294"/>
                </a:cubicBezTo>
                <a:cubicBezTo>
                  <a:pt x="5195688" y="2125128"/>
                  <a:pt x="5160355" y="2110482"/>
                  <a:pt x="5107586" y="2088861"/>
                </a:cubicBezTo>
                <a:lnTo>
                  <a:pt x="5072253" y="2074447"/>
                </a:lnTo>
                <a:lnTo>
                  <a:pt x="5072253" y="2074447"/>
                </a:lnTo>
                <a:cubicBezTo>
                  <a:pt x="5026016" y="2052291"/>
                  <a:pt x="4982314" y="2025254"/>
                  <a:pt x="4941843" y="1993775"/>
                </a:cubicBezTo>
                <a:cubicBezTo>
                  <a:pt x="4902395" y="1963576"/>
                  <a:pt x="4860204" y="1937096"/>
                  <a:pt x="4815850" y="1914731"/>
                </a:cubicBezTo>
                <a:lnTo>
                  <a:pt x="4815850" y="1914731"/>
                </a:lnTo>
                <a:cubicBezTo>
                  <a:pt x="4755876" y="1888461"/>
                  <a:pt x="4683116" y="1905897"/>
                  <a:pt x="4616633" y="1921706"/>
                </a:cubicBezTo>
                <a:cubicBezTo>
                  <a:pt x="4593387" y="1927518"/>
                  <a:pt x="4570141" y="1932865"/>
                  <a:pt x="4548523" y="1935887"/>
                </a:cubicBezTo>
                <a:cubicBezTo>
                  <a:pt x="4531367" y="1929285"/>
                  <a:pt x="4513817" y="1923775"/>
                  <a:pt x="4495987" y="1919381"/>
                </a:cubicBezTo>
                <a:cubicBezTo>
                  <a:pt x="4479250" y="1915196"/>
                  <a:pt x="4460886" y="1909384"/>
                  <a:pt x="4440429" y="1903339"/>
                </a:cubicBezTo>
                <a:cubicBezTo>
                  <a:pt x="4375109" y="1883346"/>
                  <a:pt x="4291191" y="1856843"/>
                  <a:pt x="4214247" y="1858935"/>
                </a:cubicBezTo>
                <a:lnTo>
                  <a:pt x="4214247" y="1858935"/>
                </a:lnTo>
                <a:cubicBezTo>
                  <a:pt x="4154737" y="1858935"/>
                  <a:pt x="4087789" y="1861958"/>
                  <a:pt x="4024560" y="1864050"/>
                </a:cubicBezTo>
                <a:lnTo>
                  <a:pt x="3905542" y="1867537"/>
                </a:lnTo>
                <a:lnTo>
                  <a:pt x="3905542" y="1867537"/>
                </a:lnTo>
                <a:cubicBezTo>
                  <a:pt x="3867418" y="1868769"/>
                  <a:pt x="3829249" y="1866979"/>
                  <a:pt x="3791404" y="1862190"/>
                </a:cubicBezTo>
                <a:cubicBezTo>
                  <a:pt x="3758534" y="1857633"/>
                  <a:pt x="3726060" y="1850636"/>
                  <a:pt x="3694236" y="1841267"/>
                </a:cubicBezTo>
                <a:lnTo>
                  <a:pt x="3690284" y="1821970"/>
                </a:lnTo>
                <a:cubicBezTo>
                  <a:pt x="3538721" y="1798722"/>
                  <a:pt x="3539884" y="1795700"/>
                  <a:pt x="3447365" y="1659232"/>
                </a:cubicBezTo>
                <a:cubicBezTo>
                  <a:pt x="3300218" y="1695267"/>
                  <a:pt x="3298591" y="1692477"/>
                  <a:pt x="3165625" y="1605064"/>
                </a:cubicBezTo>
                <a:cubicBezTo>
                  <a:pt x="3032891" y="1692710"/>
                  <a:pt x="3031264" y="1695267"/>
                  <a:pt x="2883885" y="1659232"/>
                </a:cubicBezTo>
                <a:cubicBezTo>
                  <a:pt x="2790901" y="1795932"/>
                  <a:pt x="2792761" y="1798722"/>
                  <a:pt x="2640965" y="1821970"/>
                </a:cubicBezTo>
                <a:lnTo>
                  <a:pt x="2637013" y="1841267"/>
                </a:lnTo>
                <a:cubicBezTo>
                  <a:pt x="2605190" y="1850636"/>
                  <a:pt x="2572715" y="1857633"/>
                  <a:pt x="2539846" y="1862190"/>
                </a:cubicBezTo>
                <a:cubicBezTo>
                  <a:pt x="2502001" y="1866979"/>
                  <a:pt x="2463832" y="1868769"/>
                  <a:pt x="2425708" y="1867537"/>
                </a:cubicBezTo>
                <a:lnTo>
                  <a:pt x="2425708" y="1867537"/>
                </a:lnTo>
                <a:lnTo>
                  <a:pt x="2306689" y="1864050"/>
                </a:lnTo>
                <a:cubicBezTo>
                  <a:pt x="2243461" y="1861958"/>
                  <a:pt x="2176512" y="1859865"/>
                  <a:pt x="2117003" y="1858935"/>
                </a:cubicBezTo>
                <a:lnTo>
                  <a:pt x="2117003" y="1858935"/>
                </a:lnTo>
                <a:cubicBezTo>
                  <a:pt x="2040291" y="1858935"/>
                  <a:pt x="1956374" y="1883346"/>
                  <a:pt x="1890820" y="1903339"/>
                </a:cubicBezTo>
                <a:cubicBezTo>
                  <a:pt x="1870364" y="1909617"/>
                  <a:pt x="1852000" y="1915196"/>
                  <a:pt x="1835263" y="1919381"/>
                </a:cubicBezTo>
                <a:cubicBezTo>
                  <a:pt x="1817433" y="1923775"/>
                  <a:pt x="1799882" y="1929285"/>
                  <a:pt x="1782727" y="1935887"/>
                </a:cubicBezTo>
                <a:cubicBezTo>
                  <a:pt x="1761806" y="1932865"/>
                  <a:pt x="1738560" y="1927285"/>
                  <a:pt x="1714617" y="1921706"/>
                </a:cubicBezTo>
                <a:cubicBezTo>
                  <a:pt x="1648133" y="1905897"/>
                  <a:pt x="1575141" y="1888461"/>
                  <a:pt x="1515399" y="1914731"/>
                </a:cubicBezTo>
                <a:lnTo>
                  <a:pt x="1515399" y="1914731"/>
                </a:lnTo>
                <a:cubicBezTo>
                  <a:pt x="1471035" y="1937096"/>
                  <a:pt x="1428855" y="1963576"/>
                  <a:pt x="1389407" y="1993775"/>
                </a:cubicBezTo>
                <a:cubicBezTo>
                  <a:pt x="1348945" y="2025254"/>
                  <a:pt x="1305226" y="2052291"/>
                  <a:pt x="1258997" y="2074447"/>
                </a:cubicBezTo>
                <a:lnTo>
                  <a:pt x="1258997" y="2074447"/>
                </a:lnTo>
                <a:lnTo>
                  <a:pt x="1223664" y="2088861"/>
                </a:lnTo>
                <a:cubicBezTo>
                  <a:pt x="1170895" y="2110714"/>
                  <a:pt x="1135562" y="2125128"/>
                  <a:pt x="1086048" y="2116294"/>
                </a:cubicBezTo>
                <a:cubicBezTo>
                  <a:pt x="1047692" y="2109320"/>
                  <a:pt x="1011893" y="2068402"/>
                  <a:pt x="977489" y="2029113"/>
                </a:cubicBezTo>
                <a:lnTo>
                  <a:pt x="964472" y="2014234"/>
                </a:lnTo>
                <a:cubicBezTo>
                  <a:pt x="989096" y="2028206"/>
                  <a:pt x="1015650" y="2038482"/>
                  <a:pt x="1043275" y="2044689"/>
                </a:cubicBezTo>
                <a:cubicBezTo>
                  <a:pt x="1071363" y="2051013"/>
                  <a:pt x="1100572" y="2050385"/>
                  <a:pt x="1128355" y="2042829"/>
                </a:cubicBezTo>
                <a:cubicBezTo>
                  <a:pt x="1155509" y="2033972"/>
                  <a:pt x="1181558" y="2022045"/>
                  <a:pt x="1205997" y="2007259"/>
                </a:cubicBezTo>
                <a:lnTo>
                  <a:pt x="1205997" y="2007259"/>
                </a:lnTo>
                <a:cubicBezTo>
                  <a:pt x="1235533" y="1989033"/>
                  <a:pt x="1263314" y="1968086"/>
                  <a:pt x="1288984" y="1944721"/>
                </a:cubicBezTo>
                <a:cubicBezTo>
                  <a:pt x="1324853" y="1910825"/>
                  <a:pt x="1365501" y="1882393"/>
                  <a:pt x="1409631" y="1860330"/>
                </a:cubicBezTo>
                <a:cubicBezTo>
                  <a:pt x="1465421" y="1841034"/>
                  <a:pt x="1572352" y="1839639"/>
                  <a:pt x="1635581" y="1831735"/>
                </a:cubicBezTo>
                <a:cubicBezTo>
                  <a:pt x="1602571" y="1801279"/>
                  <a:pt x="1442872" y="1819413"/>
                  <a:pt x="1395915" y="1826388"/>
                </a:cubicBezTo>
                <a:cubicBezTo>
                  <a:pt x="1348536" y="1849589"/>
                  <a:pt x="1304892" y="1879766"/>
                  <a:pt x="1266436" y="1915894"/>
                </a:cubicBezTo>
                <a:cubicBezTo>
                  <a:pt x="1242520" y="1937701"/>
                  <a:pt x="1216690" y="1957299"/>
                  <a:pt x="1189260" y="1974479"/>
                </a:cubicBezTo>
                <a:lnTo>
                  <a:pt x="1189260" y="1974479"/>
                </a:lnTo>
                <a:cubicBezTo>
                  <a:pt x="1167276" y="1987777"/>
                  <a:pt x="1143888" y="1998634"/>
                  <a:pt x="1119522" y="2006795"/>
                </a:cubicBezTo>
                <a:cubicBezTo>
                  <a:pt x="1097080" y="2012351"/>
                  <a:pt x="1073621" y="2012351"/>
                  <a:pt x="1051179" y="2006795"/>
                </a:cubicBezTo>
                <a:cubicBezTo>
                  <a:pt x="1022282" y="2000448"/>
                  <a:pt x="994636" y="1989382"/>
                  <a:pt x="969353" y="1974014"/>
                </a:cubicBezTo>
                <a:cubicBezTo>
                  <a:pt x="961915" y="1969597"/>
                  <a:pt x="954476" y="1964948"/>
                  <a:pt x="946108" y="1960298"/>
                </a:cubicBezTo>
                <a:lnTo>
                  <a:pt x="944016" y="1956346"/>
                </a:lnTo>
                <a:lnTo>
                  <a:pt x="941226" y="1951696"/>
                </a:lnTo>
                <a:lnTo>
                  <a:pt x="938436" y="1947046"/>
                </a:lnTo>
                <a:lnTo>
                  <a:pt x="935647" y="1942629"/>
                </a:lnTo>
                <a:lnTo>
                  <a:pt x="932857" y="1938444"/>
                </a:lnTo>
                <a:lnTo>
                  <a:pt x="929836" y="1934492"/>
                </a:lnTo>
                <a:lnTo>
                  <a:pt x="927046" y="1932632"/>
                </a:lnTo>
                <a:lnTo>
                  <a:pt x="924024" y="1928913"/>
                </a:lnTo>
                <a:lnTo>
                  <a:pt x="921002" y="1925425"/>
                </a:lnTo>
                <a:lnTo>
                  <a:pt x="918213" y="1921938"/>
                </a:lnTo>
                <a:lnTo>
                  <a:pt x="915423" y="1918683"/>
                </a:lnTo>
                <a:lnTo>
                  <a:pt x="912633" y="1915894"/>
                </a:lnTo>
                <a:lnTo>
                  <a:pt x="909844" y="1912639"/>
                </a:lnTo>
                <a:lnTo>
                  <a:pt x="907054" y="1909617"/>
                </a:lnTo>
                <a:lnTo>
                  <a:pt x="903800" y="1905897"/>
                </a:lnTo>
                <a:lnTo>
                  <a:pt x="901243" y="1903107"/>
                </a:lnTo>
                <a:lnTo>
                  <a:pt x="898686" y="1900317"/>
                </a:lnTo>
                <a:lnTo>
                  <a:pt x="896361" y="1897527"/>
                </a:lnTo>
                <a:lnTo>
                  <a:pt x="894037" y="1894738"/>
                </a:lnTo>
                <a:lnTo>
                  <a:pt x="891712" y="1891948"/>
                </a:lnTo>
                <a:lnTo>
                  <a:pt x="889620" y="1889158"/>
                </a:lnTo>
                <a:lnTo>
                  <a:pt x="887528" y="1886368"/>
                </a:lnTo>
                <a:lnTo>
                  <a:pt x="885436" y="1883578"/>
                </a:lnTo>
                <a:lnTo>
                  <a:pt x="883576" y="1880789"/>
                </a:lnTo>
                <a:lnTo>
                  <a:pt x="881717" y="1877999"/>
                </a:lnTo>
                <a:lnTo>
                  <a:pt x="880554" y="1875906"/>
                </a:lnTo>
                <a:lnTo>
                  <a:pt x="878927" y="1873117"/>
                </a:lnTo>
                <a:lnTo>
                  <a:pt x="877300" y="1869397"/>
                </a:lnTo>
                <a:lnTo>
                  <a:pt x="875673" y="1866375"/>
                </a:lnTo>
                <a:lnTo>
                  <a:pt x="874045" y="1863352"/>
                </a:lnTo>
                <a:lnTo>
                  <a:pt x="872651" y="1860330"/>
                </a:lnTo>
                <a:lnTo>
                  <a:pt x="871256" y="1857540"/>
                </a:lnTo>
                <a:lnTo>
                  <a:pt x="871256" y="1854751"/>
                </a:lnTo>
                <a:lnTo>
                  <a:pt x="871256" y="1852193"/>
                </a:lnTo>
                <a:lnTo>
                  <a:pt x="871256" y="1849636"/>
                </a:lnTo>
                <a:lnTo>
                  <a:pt x="871256" y="1847311"/>
                </a:lnTo>
                <a:lnTo>
                  <a:pt x="871256" y="1845219"/>
                </a:lnTo>
                <a:lnTo>
                  <a:pt x="871256" y="1843126"/>
                </a:lnTo>
                <a:lnTo>
                  <a:pt x="871256" y="1831270"/>
                </a:lnTo>
                <a:lnTo>
                  <a:pt x="871256" y="1829642"/>
                </a:lnTo>
                <a:lnTo>
                  <a:pt x="871256" y="1827782"/>
                </a:lnTo>
                <a:lnTo>
                  <a:pt x="871256" y="1825923"/>
                </a:lnTo>
                <a:lnTo>
                  <a:pt x="871256" y="1823830"/>
                </a:lnTo>
                <a:lnTo>
                  <a:pt x="871256" y="1821506"/>
                </a:lnTo>
                <a:lnTo>
                  <a:pt x="872651" y="1818948"/>
                </a:lnTo>
                <a:lnTo>
                  <a:pt x="874278" y="1816391"/>
                </a:lnTo>
                <a:lnTo>
                  <a:pt x="876137" y="1813601"/>
                </a:lnTo>
                <a:lnTo>
                  <a:pt x="878462" y="1810579"/>
                </a:lnTo>
                <a:lnTo>
                  <a:pt x="881019" y="1807324"/>
                </a:lnTo>
                <a:lnTo>
                  <a:pt x="883809" y="1804069"/>
                </a:lnTo>
                <a:lnTo>
                  <a:pt x="887063" y="1800582"/>
                </a:lnTo>
                <a:lnTo>
                  <a:pt x="890782" y="1796862"/>
                </a:lnTo>
                <a:lnTo>
                  <a:pt x="894734" y="1793143"/>
                </a:lnTo>
                <a:lnTo>
                  <a:pt x="899151" y="1789190"/>
                </a:lnTo>
                <a:lnTo>
                  <a:pt x="903800" y="1785238"/>
                </a:lnTo>
                <a:lnTo>
                  <a:pt x="909147" y="1781053"/>
                </a:lnTo>
                <a:lnTo>
                  <a:pt x="915656" y="1776171"/>
                </a:lnTo>
                <a:lnTo>
                  <a:pt x="923327" y="1770592"/>
                </a:lnTo>
                <a:lnTo>
                  <a:pt x="932160" y="1764547"/>
                </a:lnTo>
                <a:lnTo>
                  <a:pt x="942156" y="1758038"/>
                </a:lnTo>
                <a:lnTo>
                  <a:pt x="953081" y="1751063"/>
                </a:lnTo>
                <a:lnTo>
                  <a:pt x="964937" y="1743624"/>
                </a:lnTo>
                <a:lnTo>
                  <a:pt x="977489" y="1735952"/>
                </a:lnTo>
                <a:lnTo>
                  <a:pt x="990972" y="1727815"/>
                </a:lnTo>
                <a:lnTo>
                  <a:pt x="1005152" y="1719445"/>
                </a:lnTo>
                <a:lnTo>
                  <a:pt x="1019797" y="1710843"/>
                </a:lnTo>
                <a:lnTo>
                  <a:pt x="1035139" y="1702009"/>
                </a:lnTo>
                <a:lnTo>
                  <a:pt x="1051179" y="1692942"/>
                </a:lnTo>
                <a:lnTo>
                  <a:pt x="1067684" y="1683875"/>
                </a:lnTo>
                <a:lnTo>
                  <a:pt x="1084653" y="1674576"/>
                </a:lnTo>
                <a:lnTo>
                  <a:pt x="1101855" y="1665277"/>
                </a:lnTo>
                <a:lnTo>
                  <a:pt x="1119522" y="1655977"/>
                </a:lnTo>
                <a:lnTo>
                  <a:pt x="1137421" y="1646678"/>
                </a:lnTo>
                <a:lnTo>
                  <a:pt x="1155553" y="1637379"/>
                </a:lnTo>
                <a:lnTo>
                  <a:pt x="1173917" y="1628080"/>
                </a:lnTo>
                <a:lnTo>
                  <a:pt x="1192514" y="1618780"/>
                </a:lnTo>
                <a:lnTo>
                  <a:pt x="1211111" y="1609481"/>
                </a:lnTo>
                <a:lnTo>
                  <a:pt x="1229707" y="1600414"/>
                </a:lnTo>
                <a:lnTo>
                  <a:pt x="1248304" y="1591580"/>
                </a:lnTo>
                <a:lnTo>
                  <a:pt x="1266901" y="1582978"/>
                </a:lnTo>
                <a:lnTo>
                  <a:pt x="1285265" y="1574376"/>
                </a:lnTo>
                <a:lnTo>
                  <a:pt x="1303629" y="1566239"/>
                </a:lnTo>
                <a:lnTo>
                  <a:pt x="1321761" y="1558335"/>
                </a:lnTo>
                <a:lnTo>
                  <a:pt x="1339660" y="1550663"/>
                </a:lnTo>
                <a:lnTo>
                  <a:pt x="1357095" y="1543456"/>
                </a:lnTo>
                <a:lnTo>
                  <a:pt x="1374297" y="1536481"/>
                </a:lnTo>
                <a:lnTo>
                  <a:pt x="1390801" y="1529972"/>
                </a:lnTo>
                <a:lnTo>
                  <a:pt x="1403122" y="1525322"/>
                </a:lnTo>
                <a:lnTo>
                  <a:pt x="1415210" y="1520672"/>
                </a:lnTo>
                <a:lnTo>
                  <a:pt x="1427995" y="1516720"/>
                </a:lnTo>
                <a:lnTo>
                  <a:pt x="1441013" y="1513000"/>
                </a:lnTo>
                <a:lnTo>
                  <a:pt x="1454263" y="1509513"/>
                </a:lnTo>
                <a:lnTo>
                  <a:pt x="1467513" y="1506258"/>
                </a:lnTo>
                <a:lnTo>
                  <a:pt x="1480995" y="1503236"/>
                </a:lnTo>
                <a:lnTo>
                  <a:pt x="1494710" y="1500214"/>
                </a:lnTo>
                <a:lnTo>
                  <a:pt x="1508193" y="1497424"/>
                </a:lnTo>
                <a:lnTo>
                  <a:pt x="1522141" y="1494867"/>
                </a:lnTo>
                <a:lnTo>
                  <a:pt x="1536321" y="1492309"/>
                </a:lnTo>
                <a:lnTo>
                  <a:pt x="1550501" y="1489984"/>
                </a:lnTo>
                <a:lnTo>
                  <a:pt x="1564913" y="1487660"/>
                </a:lnTo>
                <a:lnTo>
                  <a:pt x="1579325" y="1485335"/>
                </a:lnTo>
                <a:lnTo>
                  <a:pt x="1593971" y="1483010"/>
                </a:lnTo>
                <a:lnTo>
                  <a:pt x="1608615" y="1480685"/>
                </a:lnTo>
                <a:lnTo>
                  <a:pt x="1623260" y="1478360"/>
                </a:lnTo>
                <a:lnTo>
                  <a:pt x="1637905" y="1476036"/>
                </a:lnTo>
                <a:lnTo>
                  <a:pt x="1652783" y="1473711"/>
                </a:lnTo>
                <a:lnTo>
                  <a:pt x="1667660" y="1471386"/>
                </a:lnTo>
                <a:lnTo>
                  <a:pt x="1682537" y="1468828"/>
                </a:lnTo>
                <a:lnTo>
                  <a:pt x="1697415" y="1466271"/>
                </a:lnTo>
                <a:lnTo>
                  <a:pt x="1712292" y="1463481"/>
                </a:lnTo>
                <a:lnTo>
                  <a:pt x="1727169" y="1460459"/>
                </a:lnTo>
                <a:lnTo>
                  <a:pt x="1742047" y="1457204"/>
                </a:lnTo>
                <a:lnTo>
                  <a:pt x="1756692" y="1453950"/>
                </a:lnTo>
                <a:lnTo>
                  <a:pt x="1771337" y="1450230"/>
                </a:lnTo>
                <a:lnTo>
                  <a:pt x="1785981" y="1446278"/>
                </a:lnTo>
                <a:lnTo>
                  <a:pt x="1800626" y="1442093"/>
                </a:lnTo>
                <a:lnTo>
                  <a:pt x="1815039" y="1437676"/>
                </a:lnTo>
                <a:lnTo>
                  <a:pt x="1829451" y="1432794"/>
                </a:lnTo>
                <a:cubicBezTo>
                  <a:pt x="1899189" y="1407221"/>
                  <a:pt x="1952190" y="1409545"/>
                  <a:pt x="2032853" y="1412800"/>
                </a:cubicBezTo>
                <a:cubicBezTo>
                  <a:pt x="2086760" y="1415681"/>
                  <a:pt x="2140412" y="1422048"/>
                  <a:pt x="2193482" y="1431864"/>
                </a:cubicBezTo>
                <a:lnTo>
                  <a:pt x="2193482" y="1431864"/>
                </a:lnTo>
                <a:cubicBezTo>
                  <a:pt x="2263220" y="1444650"/>
                  <a:pt x="2357830" y="1436281"/>
                  <a:pt x="2444537" y="1428841"/>
                </a:cubicBezTo>
                <a:cubicBezTo>
                  <a:pt x="2497306" y="1422781"/>
                  <a:pt x="2550423" y="1420216"/>
                  <a:pt x="2603539" y="1421170"/>
                </a:cubicBezTo>
                <a:cubicBezTo>
                  <a:pt x="2654913" y="1424424"/>
                  <a:pt x="2687225" y="1427912"/>
                  <a:pt x="2713725" y="1430701"/>
                </a:cubicBezTo>
                <a:cubicBezTo>
                  <a:pt x="2740225" y="1433491"/>
                  <a:pt x="2763006" y="1436048"/>
                  <a:pt x="2794620" y="1436978"/>
                </a:cubicBezTo>
                <a:cubicBezTo>
                  <a:pt x="2821330" y="1437302"/>
                  <a:pt x="2848016" y="1436058"/>
                  <a:pt x="2874586" y="1433259"/>
                </a:cubicBezTo>
                <a:cubicBezTo>
                  <a:pt x="2904597" y="1429853"/>
                  <a:pt x="2934863" y="1428997"/>
                  <a:pt x="2965013" y="1430701"/>
                </a:cubicBezTo>
                <a:lnTo>
                  <a:pt x="2965013" y="1430701"/>
                </a:lnTo>
                <a:cubicBezTo>
                  <a:pt x="2983772" y="1431464"/>
                  <a:pt x="3002578" y="1430920"/>
                  <a:pt x="3021268" y="1429074"/>
                </a:cubicBezTo>
                <a:cubicBezTo>
                  <a:pt x="3051325" y="1424773"/>
                  <a:pt x="3081893" y="1425559"/>
                  <a:pt x="3111694" y="1431399"/>
                </a:cubicBezTo>
                <a:cubicBezTo>
                  <a:pt x="3124712" y="1435816"/>
                  <a:pt x="3131221" y="1446975"/>
                  <a:pt x="3123085" y="1470688"/>
                </a:cubicBezTo>
                <a:lnTo>
                  <a:pt x="3123085" y="1470688"/>
                </a:lnTo>
                <a:cubicBezTo>
                  <a:pt x="3118947" y="1482478"/>
                  <a:pt x="3112462" y="1493311"/>
                  <a:pt x="3104023" y="1502539"/>
                </a:cubicBezTo>
                <a:cubicBezTo>
                  <a:pt x="3094190" y="1513182"/>
                  <a:pt x="3082916" y="1522416"/>
                  <a:pt x="3070549" y="1529972"/>
                </a:cubicBezTo>
                <a:cubicBezTo>
                  <a:pt x="2987329" y="1582513"/>
                  <a:pt x="2874819" y="1591580"/>
                  <a:pt x="2779046" y="1594834"/>
                </a:cubicBezTo>
                <a:lnTo>
                  <a:pt x="2791599" y="1682481"/>
                </a:lnTo>
                <a:cubicBezTo>
                  <a:pt x="2719141" y="1645655"/>
                  <a:pt x="2643894" y="1614549"/>
                  <a:pt x="2566578" y="1589487"/>
                </a:cubicBezTo>
                <a:lnTo>
                  <a:pt x="2581688" y="1668532"/>
                </a:lnTo>
                <a:cubicBezTo>
                  <a:pt x="2506279" y="1622709"/>
                  <a:pt x="2424500" y="1588302"/>
                  <a:pt x="2339001" y="1566471"/>
                </a:cubicBezTo>
                <a:cubicBezTo>
                  <a:pt x="2343836" y="1660464"/>
                  <a:pt x="2338443" y="1754713"/>
                  <a:pt x="2322962" y="1847544"/>
                </a:cubicBezTo>
                <a:cubicBezTo>
                  <a:pt x="2364781" y="1815205"/>
                  <a:pt x="2401463" y="1776729"/>
                  <a:pt x="2431752" y="1733394"/>
                </a:cubicBezTo>
                <a:cubicBezTo>
                  <a:pt x="2434797" y="1768592"/>
                  <a:pt x="2430613" y="1804046"/>
                  <a:pt x="2419432" y="1837547"/>
                </a:cubicBezTo>
                <a:cubicBezTo>
                  <a:pt x="2478709" y="1826620"/>
                  <a:pt x="2499398" y="1791050"/>
                  <a:pt x="2554026" y="1767802"/>
                </a:cubicBezTo>
                <a:cubicBezTo>
                  <a:pt x="2557117" y="1791097"/>
                  <a:pt x="2555699" y="1814787"/>
                  <a:pt x="2549841" y="1837547"/>
                </a:cubicBezTo>
                <a:cubicBezTo>
                  <a:pt x="2583780" y="1810346"/>
                  <a:pt x="2568670" y="1770359"/>
                  <a:pt x="2565649" y="1740834"/>
                </a:cubicBezTo>
                <a:cubicBezTo>
                  <a:pt x="2532640" y="1757108"/>
                  <a:pt x="2487077" y="1787330"/>
                  <a:pt x="2454068" y="1800582"/>
                </a:cubicBezTo>
                <a:cubicBezTo>
                  <a:pt x="2454068" y="1754085"/>
                  <a:pt x="2454068" y="1707194"/>
                  <a:pt x="2454068" y="1659930"/>
                </a:cubicBezTo>
                <a:cubicBezTo>
                  <a:pt x="2430706" y="1703427"/>
                  <a:pt x="2400928" y="1743182"/>
                  <a:pt x="2365734" y="1777799"/>
                </a:cubicBezTo>
                <a:cubicBezTo>
                  <a:pt x="2372033" y="1721282"/>
                  <a:pt x="2375125" y="1664486"/>
                  <a:pt x="2375032" y="1607621"/>
                </a:cubicBezTo>
                <a:cubicBezTo>
                  <a:pt x="2469178" y="1638309"/>
                  <a:pt x="2527060" y="1677366"/>
                  <a:pt x="2615162" y="1721538"/>
                </a:cubicBezTo>
                <a:lnTo>
                  <a:pt x="2615162" y="1721538"/>
                </a:lnTo>
                <a:close/>
                <a:moveTo>
                  <a:pt x="3165625" y="1283074"/>
                </a:moveTo>
                <a:cubicBezTo>
                  <a:pt x="3239082" y="1273543"/>
                  <a:pt x="3246288" y="1139865"/>
                  <a:pt x="3253494" y="1080814"/>
                </a:cubicBezTo>
                <a:lnTo>
                  <a:pt x="3253494" y="1080814"/>
                </a:lnTo>
                <a:lnTo>
                  <a:pt x="3259306" y="1032458"/>
                </a:lnTo>
                <a:cubicBezTo>
                  <a:pt x="3266280" y="1098483"/>
                  <a:pt x="3276740" y="1162183"/>
                  <a:pt x="3327416" y="1212167"/>
                </a:cubicBezTo>
                <a:cubicBezTo>
                  <a:pt x="3333344" y="1217993"/>
                  <a:pt x="3339620" y="1223429"/>
                  <a:pt x="3346246" y="1228441"/>
                </a:cubicBezTo>
                <a:lnTo>
                  <a:pt x="3357404" y="1236345"/>
                </a:lnTo>
                <a:cubicBezTo>
                  <a:pt x="3359844" y="1201071"/>
                  <a:pt x="3364888" y="1166024"/>
                  <a:pt x="3372513" y="1131496"/>
                </a:cubicBezTo>
                <a:cubicBezTo>
                  <a:pt x="3380417" y="1095381"/>
                  <a:pt x="3392575" y="1060339"/>
                  <a:pt x="3408777" y="1027110"/>
                </a:cubicBezTo>
                <a:lnTo>
                  <a:pt x="3416216" y="1012232"/>
                </a:lnTo>
                <a:lnTo>
                  <a:pt x="3422027" y="1027808"/>
                </a:lnTo>
                <a:lnTo>
                  <a:pt x="3485721" y="1198916"/>
                </a:lnTo>
                <a:cubicBezTo>
                  <a:pt x="3489905" y="1159161"/>
                  <a:pt x="3495019" y="1121731"/>
                  <a:pt x="3501993" y="1087789"/>
                </a:cubicBezTo>
                <a:cubicBezTo>
                  <a:pt x="3508943" y="1049015"/>
                  <a:pt x="3521798" y="1011539"/>
                  <a:pt x="3540116" y="976662"/>
                </a:cubicBezTo>
                <a:lnTo>
                  <a:pt x="3549647" y="959923"/>
                </a:lnTo>
                <a:lnTo>
                  <a:pt x="3553831" y="978986"/>
                </a:lnTo>
                <a:cubicBezTo>
                  <a:pt x="3580541" y="1089590"/>
                  <a:pt x="3618873" y="1197053"/>
                  <a:pt x="3668201" y="1299581"/>
                </a:cubicBezTo>
                <a:lnTo>
                  <a:pt x="3671223" y="1306555"/>
                </a:lnTo>
                <a:cubicBezTo>
                  <a:pt x="3730267" y="1274473"/>
                  <a:pt x="3804422" y="1269590"/>
                  <a:pt x="3888572" y="1283307"/>
                </a:cubicBezTo>
                <a:cubicBezTo>
                  <a:pt x="3997200" y="1304872"/>
                  <a:pt x="4102806" y="1339533"/>
                  <a:pt x="4203089" y="1386530"/>
                </a:cubicBezTo>
                <a:cubicBezTo>
                  <a:pt x="4235866" y="1382345"/>
                  <a:pt x="4267248" y="1379322"/>
                  <a:pt x="4298165" y="1377928"/>
                </a:cubicBezTo>
                <a:cubicBezTo>
                  <a:pt x="4314669" y="1377928"/>
                  <a:pt x="4330941" y="1376765"/>
                  <a:pt x="4347214" y="1376533"/>
                </a:cubicBezTo>
                <a:lnTo>
                  <a:pt x="4325595" y="1369326"/>
                </a:lnTo>
                <a:lnTo>
                  <a:pt x="4302349" y="1362119"/>
                </a:lnTo>
                <a:lnTo>
                  <a:pt x="4279103" y="1354912"/>
                </a:lnTo>
                <a:lnTo>
                  <a:pt x="4255857" y="1347705"/>
                </a:lnTo>
                <a:lnTo>
                  <a:pt x="4232611" y="1340730"/>
                </a:lnTo>
                <a:lnTo>
                  <a:pt x="4209365" y="1333756"/>
                </a:lnTo>
                <a:lnTo>
                  <a:pt x="4186119" y="1326781"/>
                </a:lnTo>
                <a:lnTo>
                  <a:pt x="4162873" y="1320039"/>
                </a:lnTo>
                <a:lnTo>
                  <a:pt x="4139627" y="1313297"/>
                </a:lnTo>
                <a:lnTo>
                  <a:pt x="4116382" y="1306788"/>
                </a:lnTo>
                <a:lnTo>
                  <a:pt x="4093136" y="1300511"/>
                </a:lnTo>
                <a:lnTo>
                  <a:pt x="4069890" y="1294234"/>
                </a:lnTo>
                <a:lnTo>
                  <a:pt x="4055245" y="1288189"/>
                </a:lnTo>
                <a:lnTo>
                  <a:pt x="4033394" y="1282377"/>
                </a:lnTo>
                <a:lnTo>
                  <a:pt x="4012008" y="1276798"/>
                </a:lnTo>
                <a:lnTo>
                  <a:pt x="3990854" y="1271450"/>
                </a:lnTo>
                <a:lnTo>
                  <a:pt x="3970397" y="1264941"/>
                </a:lnTo>
                <a:lnTo>
                  <a:pt x="3950174" y="1259826"/>
                </a:lnTo>
                <a:lnTo>
                  <a:pt x="3930414" y="1254944"/>
                </a:lnTo>
                <a:lnTo>
                  <a:pt x="3911353" y="1250294"/>
                </a:lnTo>
                <a:lnTo>
                  <a:pt x="3892989" y="1245877"/>
                </a:lnTo>
                <a:lnTo>
                  <a:pt x="3875089" y="1241693"/>
                </a:lnTo>
                <a:lnTo>
                  <a:pt x="3857887" y="1237973"/>
                </a:lnTo>
                <a:lnTo>
                  <a:pt x="3841615" y="1234486"/>
                </a:lnTo>
                <a:lnTo>
                  <a:pt x="3826041" y="1231231"/>
                </a:lnTo>
                <a:lnTo>
                  <a:pt x="3810931" y="1227976"/>
                </a:lnTo>
                <a:lnTo>
                  <a:pt x="3796751" y="1224721"/>
                </a:lnTo>
                <a:lnTo>
                  <a:pt x="3783501" y="1221466"/>
                </a:lnTo>
                <a:lnTo>
                  <a:pt x="3771180" y="1218444"/>
                </a:lnTo>
                <a:lnTo>
                  <a:pt x="3759557" y="1215189"/>
                </a:lnTo>
                <a:lnTo>
                  <a:pt x="3748632" y="1211935"/>
                </a:lnTo>
                <a:lnTo>
                  <a:pt x="3739798" y="1209377"/>
                </a:lnTo>
                <a:lnTo>
                  <a:pt x="3730267" y="1205658"/>
                </a:lnTo>
                <a:lnTo>
                  <a:pt x="3721201" y="1201705"/>
                </a:lnTo>
                <a:lnTo>
                  <a:pt x="3712601" y="1197288"/>
                </a:lnTo>
                <a:lnTo>
                  <a:pt x="3704464" y="1192639"/>
                </a:lnTo>
                <a:lnTo>
                  <a:pt x="3696793" y="1187524"/>
                </a:lnTo>
                <a:lnTo>
                  <a:pt x="3689587" y="1181712"/>
                </a:lnTo>
                <a:lnTo>
                  <a:pt x="3682846" y="1175435"/>
                </a:lnTo>
                <a:lnTo>
                  <a:pt x="3676802" y="1168693"/>
                </a:lnTo>
                <a:lnTo>
                  <a:pt x="3671455" y="1161718"/>
                </a:lnTo>
                <a:lnTo>
                  <a:pt x="3666806" y="1154511"/>
                </a:lnTo>
                <a:lnTo>
                  <a:pt x="3662854" y="1147072"/>
                </a:lnTo>
                <a:lnTo>
                  <a:pt x="3659600" y="1139632"/>
                </a:lnTo>
                <a:lnTo>
                  <a:pt x="3656810" y="1132193"/>
                </a:lnTo>
                <a:lnTo>
                  <a:pt x="3653091" y="1125451"/>
                </a:lnTo>
                <a:lnTo>
                  <a:pt x="3650999" y="1118011"/>
                </a:lnTo>
                <a:lnTo>
                  <a:pt x="3648907" y="1110572"/>
                </a:lnTo>
                <a:lnTo>
                  <a:pt x="3646815" y="1102203"/>
                </a:lnTo>
                <a:lnTo>
                  <a:pt x="3644955" y="1094531"/>
                </a:lnTo>
                <a:lnTo>
                  <a:pt x="3643095" y="1086626"/>
                </a:lnTo>
                <a:lnTo>
                  <a:pt x="3641468" y="1078954"/>
                </a:lnTo>
                <a:lnTo>
                  <a:pt x="3639376" y="1070352"/>
                </a:lnTo>
                <a:lnTo>
                  <a:pt x="3637051" y="1061286"/>
                </a:lnTo>
                <a:lnTo>
                  <a:pt x="3634494" y="1051754"/>
                </a:lnTo>
                <a:lnTo>
                  <a:pt x="3631705" y="1041757"/>
                </a:lnTo>
                <a:lnTo>
                  <a:pt x="3628451" y="1030830"/>
                </a:lnTo>
                <a:lnTo>
                  <a:pt x="3624964" y="1018276"/>
                </a:lnTo>
                <a:lnTo>
                  <a:pt x="3621477" y="1005025"/>
                </a:lnTo>
                <a:lnTo>
                  <a:pt x="3618455" y="991308"/>
                </a:lnTo>
                <a:lnTo>
                  <a:pt x="3615665" y="977359"/>
                </a:lnTo>
                <a:lnTo>
                  <a:pt x="3613341" y="963178"/>
                </a:lnTo>
                <a:lnTo>
                  <a:pt x="3611249" y="948764"/>
                </a:lnTo>
                <a:lnTo>
                  <a:pt x="3609389" y="934117"/>
                </a:lnTo>
                <a:lnTo>
                  <a:pt x="3607762" y="919006"/>
                </a:lnTo>
                <a:lnTo>
                  <a:pt x="3606134" y="903662"/>
                </a:lnTo>
                <a:lnTo>
                  <a:pt x="3604740" y="888086"/>
                </a:lnTo>
                <a:lnTo>
                  <a:pt x="3603577" y="872277"/>
                </a:lnTo>
                <a:lnTo>
                  <a:pt x="3603577" y="856235"/>
                </a:lnTo>
                <a:lnTo>
                  <a:pt x="3603577" y="839962"/>
                </a:lnTo>
                <a:lnTo>
                  <a:pt x="3603577" y="823455"/>
                </a:lnTo>
                <a:lnTo>
                  <a:pt x="3603577" y="806949"/>
                </a:lnTo>
                <a:lnTo>
                  <a:pt x="3603577" y="790210"/>
                </a:lnTo>
                <a:lnTo>
                  <a:pt x="3603577" y="773239"/>
                </a:lnTo>
                <a:lnTo>
                  <a:pt x="3603577" y="756035"/>
                </a:lnTo>
                <a:lnTo>
                  <a:pt x="3603577" y="738832"/>
                </a:lnTo>
                <a:lnTo>
                  <a:pt x="3603577" y="721395"/>
                </a:lnTo>
                <a:lnTo>
                  <a:pt x="3603577" y="703959"/>
                </a:lnTo>
                <a:lnTo>
                  <a:pt x="3603577" y="686290"/>
                </a:lnTo>
                <a:lnTo>
                  <a:pt x="3603577" y="668621"/>
                </a:lnTo>
                <a:lnTo>
                  <a:pt x="3603577" y="650720"/>
                </a:lnTo>
                <a:lnTo>
                  <a:pt x="3603577" y="632819"/>
                </a:lnTo>
                <a:lnTo>
                  <a:pt x="3603577" y="614918"/>
                </a:lnTo>
                <a:lnTo>
                  <a:pt x="3602415" y="597017"/>
                </a:lnTo>
                <a:lnTo>
                  <a:pt x="3601020" y="579116"/>
                </a:lnTo>
                <a:lnTo>
                  <a:pt x="3599393" y="561214"/>
                </a:lnTo>
                <a:cubicBezTo>
                  <a:pt x="3600788" y="508441"/>
                  <a:pt x="3545928" y="468221"/>
                  <a:pt x="3483164" y="494027"/>
                </a:cubicBezTo>
                <a:cubicBezTo>
                  <a:pt x="3440856" y="557262"/>
                  <a:pt x="3405058" y="597714"/>
                  <a:pt x="3375070" y="672109"/>
                </a:cubicBezTo>
                <a:lnTo>
                  <a:pt x="3371584" y="680478"/>
                </a:lnTo>
                <a:cubicBezTo>
                  <a:pt x="3369677" y="686074"/>
                  <a:pt x="3365911" y="690838"/>
                  <a:pt x="3360890" y="693962"/>
                </a:cubicBezTo>
                <a:lnTo>
                  <a:pt x="3298126" y="798347"/>
                </a:lnTo>
                <a:lnTo>
                  <a:pt x="3302311" y="799975"/>
                </a:lnTo>
                <a:cubicBezTo>
                  <a:pt x="3390180" y="833917"/>
                  <a:pt x="3359961" y="901570"/>
                  <a:pt x="3376698" y="984566"/>
                </a:cubicBezTo>
                <a:cubicBezTo>
                  <a:pt x="3328346" y="961318"/>
                  <a:pt x="3362285" y="890178"/>
                  <a:pt x="3332530" y="860885"/>
                </a:cubicBezTo>
                <a:lnTo>
                  <a:pt x="3332530" y="860885"/>
                </a:lnTo>
                <a:cubicBezTo>
                  <a:pt x="3322744" y="847015"/>
                  <a:pt x="3307867" y="837574"/>
                  <a:pt x="3291153" y="834614"/>
                </a:cubicBezTo>
                <a:lnTo>
                  <a:pt x="3281389" y="831360"/>
                </a:lnTo>
                <a:lnTo>
                  <a:pt x="3181897" y="1036177"/>
                </a:lnTo>
                <a:lnTo>
                  <a:pt x="3167485" y="1065935"/>
                </a:lnTo>
                <a:lnTo>
                  <a:pt x="3165392" y="1062681"/>
                </a:lnTo>
                <a:lnTo>
                  <a:pt x="3163300" y="1065935"/>
                </a:lnTo>
                <a:lnTo>
                  <a:pt x="3148888" y="1036177"/>
                </a:lnTo>
                <a:lnTo>
                  <a:pt x="3049628" y="831360"/>
                </a:lnTo>
                <a:lnTo>
                  <a:pt x="3039865" y="834614"/>
                </a:lnTo>
                <a:cubicBezTo>
                  <a:pt x="3023151" y="837574"/>
                  <a:pt x="3008274" y="847015"/>
                  <a:pt x="2998487" y="860885"/>
                </a:cubicBezTo>
                <a:lnTo>
                  <a:pt x="2998487" y="860885"/>
                </a:lnTo>
                <a:cubicBezTo>
                  <a:pt x="2968732" y="890178"/>
                  <a:pt x="3002671" y="961550"/>
                  <a:pt x="2954320" y="984566"/>
                </a:cubicBezTo>
                <a:cubicBezTo>
                  <a:pt x="2971289" y="901570"/>
                  <a:pt x="2940837" y="833684"/>
                  <a:pt x="3028707" y="799975"/>
                </a:cubicBezTo>
                <a:lnTo>
                  <a:pt x="3033588" y="798347"/>
                </a:lnTo>
                <a:lnTo>
                  <a:pt x="2982912" y="693962"/>
                </a:lnTo>
                <a:cubicBezTo>
                  <a:pt x="2977891" y="690854"/>
                  <a:pt x="2974102" y="686083"/>
                  <a:pt x="2972219" y="680478"/>
                </a:cubicBezTo>
                <a:lnTo>
                  <a:pt x="2968732" y="672109"/>
                </a:lnTo>
                <a:cubicBezTo>
                  <a:pt x="2938745" y="597482"/>
                  <a:pt x="2902714" y="557262"/>
                  <a:pt x="2860639" y="494027"/>
                </a:cubicBezTo>
                <a:cubicBezTo>
                  <a:pt x="2797178" y="467524"/>
                  <a:pt x="2742317" y="508441"/>
                  <a:pt x="2744409" y="561214"/>
                </a:cubicBezTo>
                <a:lnTo>
                  <a:pt x="2742782" y="579116"/>
                </a:lnTo>
                <a:lnTo>
                  <a:pt x="2741388" y="597017"/>
                </a:lnTo>
                <a:lnTo>
                  <a:pt x="2740225" y="613988"/>
                </a:lnTo>
                <a:lnTo>
                  <a:pt x="2740225" y="631889"/>
                </a:lnTo>
                <a:lnTo>
                  <a:pt x="2740225" y="649790"/>
                </a:lnTo>
                <a:lnTo>
                  <a:pt x="2740225" y="667692"/>
                </a:lnTo>
                <a:lnTo>
                  <a:pt x="2740225" y="685360"/>
                </a:lnTo>
                <a:lnTo>
                  <a:pt x="2740225" y="703029"/>
                </a:lnTo>
                <a:lnTo>
                  <a:pt x="2740225" y="720465"/>
                </a:lnTo>
                <a:lnTo>
                  <a:pt x="2740225" y="737902"/>
                </a:lnTo>
                <a:lnTo>
                  <a:pt x="2740225" y="755105"/>
                </a:lnTo>
                <a:lnTo>
                  <a:pt x="2740225" y="772309"/>
                </a:lnTo>
                <a:lnTo>
                  <a:pt x="2740225" y="789280"/>
                </a:lnTo>
                <a:lnTo>
                  <a:pt x="2740225" y="806019"/>
                </a:lnTo>
                <a:lnTo>
                  <a:pt x="2740225" y="822525"/>
                </a:lnTo>
                <a:lnTo>
                  <a:pt x="2740225" y="839032"/>
                </a:lnTo>
                <a:lnTo>
                  <a:pt x="2740225" y="855305"/>
                </a:lnTo>
                <a:lnTo>
                  <a:pt x="2740225" y="871347"/>
                </a:lnTo>
                <a:lnTo>
                  <a:pt x="2739063" y="887156"/>
                </a:lnTo>
                <a:lnTo>
                  <a:pt x="2737668" y="902732"/>
                </a:lnTo>
                <a:lnTo>
                  <a:pt x="2736041" y="918076"/>
                </a:lnTo>
                <a:lnTo>
                  <a:pt x="2734414" y="933187"/>
                </a:lnTo>
                <a:lnTo>
                  <a:pt x="2732554" y="947834"/>
                </a:lnTo>
                <a:lnTo>
                  <a:pt x="2716979" y="962713"/>
                </a:lnTo>
                <a:lnTo>
                  <a:pt x="2714655" y="976894"/>
                </a:lnTo>
                <a:lnTo>
                  <a:pt x="2711865" y="990843"/>
                </a:lnTo>
                <a:lnTo>
                  <a:pt x="2708843" y="1004560"/>
                </a:lnTo>
                <a:lnTo>
                  <a:pt x="2705356" y="1017811"/>
                </a:lnTo>
                <a:lnTo>
                  <a:pt x="2701637" y="1030365"/>
                </a:lnTo>
                <a:lnTo>
                  <a:pt x="2698382" y="1041292"/>
                </a:lnTo>
                <a:lnTo>
                  <a:pt x="2695593" y="1051289"/>
                </a:lnTo>
                <a:lnTo>
                  <a:pt x="2693036" y="1060821"/>
                </a:lnTo>
                <a:lnTo>
                  <a:pt x="2690711" y="1069887"/>
                </a:lnTo>
                <a:lnTo>
                  <a:pt x="2688619" y="1078489"/>
                </a:lnTo>
                <a:lnTo>
                  <a:pt x="2686760" y="1086859"/>
                </a:lnTo>
                <a:lnTo>
                  <a:pt x="2684900" y="1094763"/>
                </a:lnTo>
                <a:lnTo>
                  <a:pt x="2684435" y="1102203"/>
                </a:lnTo>
                <a:lnTo>
                  <a:pt x="2682575" y="1109875"/>
                </a:lnTo>
                <a:lnTo>
                  <a:pt x="2680483" y="1117314"/>
                </a:lnTo>
                <a:lnTo>
                  <a:pt x="2678391" y="1124754"/>
                </a:lnTo>
                <a:lnTo>
                  <a:pt x="2675834" y="1132193"/>
                </a:lnTo>
                <a:lnTo>
                  <a:pt x="2673045" y="1139632"/>
                </a:lnTo>
                <a:lnTo>
                  <a:pt x="2669790" y="1147072"/>
                </a:lnTo>
                <a:lnTo>
                  <a:pt x="2665838" y="1154511"/>
                </a:lnTo>
                <a:lnTo>
                  <a:pt x="2661189" y="1161718"/>
                </a:lnTo>
                <a:lnTo>
                  <a:pt x="2655842" y="1168693"/>
                </a:lnTo>
                <a:lnTo>
                  <a:pt x="2649799" y="1175435"/>
                </a:lnTo>
                <a:lnTo>
                  <a:pt x="2643058" y="1181712"/>
                </a:lnTo>
                <a:lnTo>
                  <a:pt x="2635851" y="1187524"/>
                </a:lnTo>
                <a:lnTo>
                  <a:pt x="2628180" y="1192639"/>
                </a:lnTo>
                <a:lnTo>
                  <a:pt x="2620044" y="1197288"/>
                </a:lnTo>
                <a:lnTo>
                  <a:pt x="2611443" y="1201705"/>
                </a:lnTo>
                <a:lnTo>
                  <a:pt x="2602377" y="1205658"/>
                </a:lnTo>
                <a:lnTo>
                  <a:pt x="2592846" y="1209377"/>
                </a:lnTo>
                <a:lnTo>
                  <a:pt x="2582618" y="1212865"/>
                </a:lnTo>
                <a:lnTo>
                  <a:pt x="2571692" y="1216119"/>
                </a:lnTo>
                <a:lnTo>
                  <a:pt x="2560070" y="1219374"/>
                </a:lnTo>
                <a:lnTo>
                  <a:pt x="2547749" y="1222629"/>
                </a:lnTo>
                <a:lnTo>
                  <a:pt x="2534499" y="1225884"/>
                </a:lnTo>
                <a:lnTo>
                  <a:pt x="2520319" y="1229138"/>
                </a:lnTo>
                <a:lnTo>
                  <a:pt x="2505209" y="1232393"/>
                </a:lnTo>
                <a:lnTo>
                  <a:pt x="2489635" y="1235648"/>
                </a:lnTo>
                <a:lnTo>
                  <a:pt x="2473362" y="1239135"/>
                </a:lnTo>
                <a:lnTo>
                  <a:pt x="2456160" y="1242855"/>
                </a:lnTo>
                <a:lnTo>
                  <a:pt x="2438261" y="1247040"/>
                </a:lnTo>
                <a:lnTo>
                  <a:pt x="2419897" y="1251457"/>
                </a:lnTo>
                <a:lnTo>
                  <a:pt x="2400835" y="1256107"/>
                </a:lnTo>
                <a:lnTo>
                  <a:pt x="2381076" y="1260989"/>
                </a:lnTo>
                <a:lnTo>
                  <a:pt x="2360852" y="1266103"/>
                </a:lnTo>
                <a:lnTo>
                  <a:pt x="2340163" y="1271450"/>
                </a:lnTo>
                <a:lnTo>
                  <a:pt x="2319010" y="1276798"/>
                </a:lnTo>
                <a:lnTo>
                  <a:pt x="2297623" y="1282377"/>
                </a:lnTo>
                <a:lnTo>
                  <a:pt x="2275307" y="1288189"/>
                </a:lnTo>
                <a:lnTo>
                  <a:pt x="2253224" y="1294234"/>
                </a:lnTo>
                <a:lnTo>
                  <a:pt x="2229978" y="1300511"/>
                </a:lnTo>
                <a:lnTo>
                  <a:pt x="2206732" y="1306788"/>
                </a:lnTo>
                <a:lnTo>
                  <a:pt x="2183486" y="1313297"/>
                </a:lnTo>
                <a:lnTo>
                  <a:pt x="2160240" y="1320039"/>
                </a:lnTo>
                <a:lnTo>
                  <a:pt x="2136994" y="1326781"/>
                </a:lnTo>
                <a:lnTo>
                  <a:pt x="2113749" y="1333756"/>
                </a:lnTo>
                <a:lnTo>
                  <a:pt x="2090503" y="1340730"/>
                </a:lnTo>
                <a:lnTo>
                  <a:pt x="2067257" y="1347705"/>
                </a:lnTo>
                <a:lnTo>
                  <a:pt x="2044011" y="1354912"/>
                </a:lnTo>
                <a:lnTo>
                  <a:pt x="2020765" y="1362119"/>
                </a:lnTo>
                <a:lnTo>
                  <a:pt x="1997519" y="1369326"/>
                </a:lnTo>
                <a:lnTo>
                  <a:pt x="1975900" y="1376533"/>
                </a:lnTo>
                <a:cubicBezTo>
                  <a:pt x="1992405" y="1376533"/>
                  <a:pt x="2008677" y="1376533"/>
                  <a:pt x="2024949" y="1377928"/>
                </a:cubicBezTo>
                <a:cubicBezTo>
                  <a:pt x="2056099" y="1379555"/>
                  <a:pt x="2087481" y="1382345"/>
                  <a:pt x="2120025" y="1386762"/>
                </a:cubicBezTo>
                <a:cubicBezTo>
                  <a:pt x="2220308" y="1339763"/>
                  <a:pt x="2325914" y="1305105"/>
                  <a:pt x="2434542" y="1283540"/>
                </a:cubicBezTo>
                <a:cubicBezTo>
                  <a:pt x="2518692" y="1270055"/>
                  <a:pt x="2592846" y="1274938"/>
                  <a:pt x="2651891" y="1306788"/>
                </a:cubicBezTo>
                <a:lnTo>
                  <a:pt x="2654913" y="1299813"/>
                </a:lnTo>
                <a:cubicBezTo>
                  <a:pt x="2704240" y="1197286"/>
                  <a:pt x="2742573" y="1089823"/>
                  <a:pt x="2769283" y="979219"/>
                </a:cubicBezTo>
                <a:lnTo>
                  <a:pt x="2773234" y="960388"/>
                </a:lnTo>
                <a:lnTo>
                  <a:pt x="2782765" y="977127"/>
                </a:lnTo>
                <a:cubicBezTo>
                  <a:pt x="2801083" y="1011999"/>
                  <a:pt x="2813938" y="1049478"/>
                  <a:pt x="2820888" y="1088254"/>
                </a:cubicBezTo>
                <a:cubicBezTo>
                  <a:pt x="2827862" y="1122196"/>
                  <a:pt x="2832976" y="1159626"/>
                  <a:pt x="2837160" y="1199381"/>
                </a:cubicBezTo>
                <a:lnTo>
                  <a:pt x="2900854" y="1028273"/>
                </a:lnTo>
                <a:lnTo>
                  <a:pt x="2906666" y="1012697"/>
                </a:lnTo>
                <a:lnTo>
                  <a:pt x="2914104" y="1027576"/>
                </a:lnTo>
                <a:cubicBezTo>
                  <a:pt x="2930307" y="1060804"/>
                  <a:pt x="2942464" y="1095847"/>
                  <a:pt x="2950368" y="1131960"/>
                </a:cubicBezTo>
                <a:cubicBezTo>
                  <a:pt x="2957993" y="1166489"/>
                  <a:pt x="2963037" y="1201536"/>
                  <a:pt x="2965478" y="1236810"/>
                </a:cubicBezTo>
                <a:lnTo>
                  <a:pt x="2976636" y="1228906"/>
                </a:lnTo>
                <a:cubicBezTo>
                  <a:pt x="2983261" y="1223891"/>
                  <a:pt x="2989537" y="1218456"/>
                  <a:pt x="2995465" y="1212632"/>
                </a:cubicBezTo>
                <a:cubicBezTo>
                  <a:pt x="3046141" y="1162648"/>
                  <a:pt x="3056602" y="1098948"/>
                  <a:pt x="3063576" y="1032923"/>
                </a:cubicBezTo>
                <a:lnTo>
                  <a:pt x="3069387" y="1080582"/>
                </a:lnTo>
                <a:lnTo>
                  <a:pt x="3069387" y="1080582"/>
                </a:lnTo>
                <a:cubicBezTo>
                  <a:pt x="3076593" y="1139865"/>
                  <a:pt x="3083799" y="1273310"/>
                  <a:pt x="3157256" y="1282842"/>
                </a:cubicBezTo>
                <a:lnTo>
                  <a:pt x="3157256" y="1282842"/>
                </a:lnTo>
                <a:close/>
                <a:moveTo>
                  <a:pt x="3165625" y="972709"/>
                </a:moveTo>
                <a:cubicBezTo>
                  <a:pt x="3177690" y="972742"/>
                  <a:pt x="3188662" y="965754"/>
                  <a:pt x="3193752" y="954808"/>
                </a:cubicBezTo>
                <a:lnTo>
                  <a:pt x="3322767" y="662577"/>
                </a:lnTo>
                <a:cubicBezTo>
                  <a:pt x="3329113" y="648609"/>
                  <a:pt x="3331508" y="633177"/>
                  <a:pt x="3329741" y="617940"/>
                </a:cubicBezTo>
                <a:cubicBezTo>
                  <a:pt x="3326184" y="589452"/>
                  <a:pt x="3315282" y="562374"/>
                  <a:pt x="3298126" y="539361"/>
                </a:cubicBezTo>
                <a:cubicBezTo>
                  <a:pt x="3280250" y="513739"/>
                  <a:pt x="3256284" y="492967"/>
                  <a:pt x="3228389" y="478915"/>
                </a:cubicBezTo>
                <a:cubicBezTo>
                  <a:pt x="3188847" y="459601"/>
                  <a:pt x="3142635" y="459601"/>
                  <a:pt x="3103093" y="478915"/>
                </a:cubicBezTo>
                <a:cubicBezTo>
                  <a:pt x="3075198" y="492967"/>
                  <a:pt x="3051232" y="513739"/>
                  <a:pt x="3033356" y="539361"/>
                </a:cubicBezTo>
                <a:cubicBezTo>
                  <a:pt x="3016270" y="562398"/>
                  <a:pt x="3005461" y="589473"/>
                  <a:pt x="3001974" y="617940"/>
                </a:cubicBezTo>
                <a:cubicBezTo>
                  <a:pt x="3000207" y="633177"/>
                  <a:pt x="3002602" y="648609"/>
                  <a:pt x="3008948" y="662577"/>
                </a:cubicBezTo>
                <a:lnTo>
                  <a:pt x="3137962" y="954808"/>
                </a:lnTo>
                <a:cubicBezTo>
                  <a:pt x="3143007" y="965677"/>
                  <a:pt x="3153886" y="972651"/>
                  <a:pt x="3165857" y="972709"/>
                </a:cubicBezTo>
                <a:lnTo>
                  <a:pt x="3165857" y="972709"/>
                </a:lnTo>
                <a:close/>
                <a:moveTo>
                  <a:pt x="3165625" y="833220"/>
                </a:moveTo>
                <a:cubicBezTo>
                  <a:pt x="3196774" y="833220"/>
                  <a:pt x="3208165" y="769752"/>
                  <a:pt x="3216766" y="720930"/>
                </a:cubicBezTo>
                <a:cubicBezTo>
                  <a:pt x="3218393" y="711166"/>
                  <a:pt x="3220253" y="702099"/>
                  <a:pt x="3221648" y="694427"/>
                </a:cubicBezTo>
                <a:lnTo>
                  <a:pt x="3221648" y="694427"/>
                </a:lnTo>
                <a:lnTo>
                  <a:pt x="3221648" y="694427"/>
                </a:lnTo>
                <a:cubicBezTo>
                  <a:pt x="3223135" y="682145"/>
                  <a:pt x="3228528" y="670663"/>
                  <a:pt x="3236990" y="661647"/>
                </a:cubicBezTo>
                <a:cubicBezTo>
                  <a:pt x="3240291" y="658667"/>
                  <a:pt x="3244638" y="657083"/>
                  <a:pt x="3249078" y="657230"/>
                </a:cubicBezTo>
                <a:cubicBezTo>
                  <a:pt x="3253122" y="657527"/>
                  <a:pt x="3256981" y="659162"/>
                  <a:pt x="3260003" y="661880"/>
                </a:cubicBezTo>
                <a:cubicBezTo>
                  <a:pt x="3266605" y="667968"/>
                  <a:pt x="3270812" y="676212"/>
                  <a:pt x="3271858" y="685128"/>
                </a:cubicBezTo>
                <a:cubicBezTo>
                  <a:pt x="3272347" y="702271"/>
                  <a:pt x="3268162" y="719224"/>
                  <a:pt x="3259771" y="734182"/>
                </a:cubicBezTo>
                <a:cubicBezTo>
                  <a:pt x="3254006" y="751186"/>
                  <a:pt x="3246218" y="767425"/>
                  <a:pt x="3236525" y="782538"/>
                </a:cubicBezTo>
                <a:cubicBezTo>
                  <a:pt x="3231411" y="760917"/>
                  <a:pt x="3241639" y="751153"/>
                  <a:pt x="3250937" y="729765"/>
                </a:cubicBezTo>
                <a:cubicBezTo>
                  <a:pt x="3258329" y="716627"/>
                  <a:pt x="3262235" y="701827"/>
                  <a:pt x="3262328" y="686755"/>
                </a:cubicBezTo>
                <a:cubicBezTo>
                  <a:pt x="3261607" y="680660"/>
                  <a:pt x="3258818" y="674996"/>
                  <a:pt x="3254424" y="670714"/>
                </a:cubicBezTo>
                <a:cubicBezTo>
                  <a:pt x="3253215" y="669554"/>
                  <a:pt x="3251658" y="668819"/>
                  <a:pt x="3250007" y="668621"/>
                </a:cubicBezTo>
                <a:cubicBezTo>
                  <a:pt x="3248287" y="668621"/>
                  <a:pt x="3246613" y="669289"/>
                  <a:pt x="3245358" y="670481"/>
                </a:cubicBezTo>
                <a:cubicBezTo>
                  <a:pt x="3238849" y="678002"/>
                  <a:pt x="3234805" y="687329"/>
                  <a:pt x="3233735" y="697217"/>
                </a:cubicBezTo>
                <a:lnTo>
                  <a:pt x="3233735" y="697217"/>
                </a:lnTo>
                <a:lnTo>
                  <a:pt x="3233735" y="697217"/>
                </a:lnTo>
                <a:cubicBezTo>
                  <a:pt x="3232108" y="705354"/>
                  <a:pt x="3230481" y="714188"/>
                  <a:pt x="3228854" y="723488"/>
                </a:cubicBezTo>
                <a:cubicBezTo>
                  <a:pt x="3219323" y="776029"/>
                  <a:pt x="3207003" y="844611"/>
                  <a:pt x="3167020" y="844611"/>
                </a:cubicBezTo>
                <a:cubicBezTo>
                  <a:pt x="3127037" y="844611"/>
                  <a:pt x="3114484" y="776029"/>
                  <a:pt x="3105186" y="723488"/>
                </a:cubicBezTo>
                <a:cubicBezTo>
                  <a:pt x="3103558" y="714188"/>
                  <a:pt x="3101931" y="705354"/>
                  <a:pt x="3100304" y="697217"/>
                </a:cubicBezTo>
                <a:lnTo>
                  <a:pt x="3100304" y="697217"/>
                </a:lnTo>
                <a:lnTo>
                  <a:pt x="3100304" y="697217"/>
                </a:lnTo>
                <a:cubicBezTo>
                  <a:pt x="3099235" y="687329"/>
                  <a:pt x="3095190" y="678002"/>
                  <a:pt x="3088681" y="670481"/>
                </a:cubicBezTo>
                <a:cubicBezTo>
                  <a:pt x="3087426" y="669286"/>
                  <a:pt x="3085752" y="668621"/>
                  <a:pt x="3084032" y="668621"/>
                </a:cubicBezTo>
                <a:cubicBezTo>
                  <a:pt x="3082381" y="668819"/>
                  <a:pt x="3080824" y="669554"/>
                  <a:pt x="3079615" y="670714"/>
                </a:cubicBezTo>
                <a:cubicBezTo>
                  <a:pt x="3075222" y="674996"/>
                  <a:pt x="3072432" y="680660"/>
                  <a:pt x="3071711" y="686755"/>
                </a:cubicBezTo>
                <a:cubicBezTo>
                  <a:pt x="3071805" y="701827"/>
                  <a:pt x="3075710" y="716627"/>
                  <a:pt x="3083102" y="729765"/>
                </a:cubicBezTo>
                <a:cubicBezTo>
                  <a:pt x="3092168" y="751153"/>
                  <a:pt x="3102396" y="760917"/>
                  <a:pt x="3097514" y="782538"/>
                </a:cubicBezTo>
                <a:cubicBezTo>
                  <a:pt x="3087821" y="767425"/>
                  <a:pt x="3080033" y="751186"/>
                  <a:pt x="3074268" y="734182"/>
                </a:cubicBezTo>
                <a:cubicBezTo>
                  <a:pt x="3065877" y="719224"/>
                  <a:pt x="3061692" y="702271"/>
                  <a:pt x="3062181" y="685128"/>
                </a:cubicBezTo>
                <a:cubicBezTo>
                  <a:pt x="3063227" y="676212"/>
                  <a:pt x="3067434" y="667968"/>
                  <a:pt x="3074036" y="661880"/>
                </a:cubicBezTo>
                <a:cubicBezTo>
                  <a:pt x="3077058" y="659162"/>
                  <a:pt x="3080894" y="657527"/>
                  <a:pt x="3084962" y="657230"/>
                </a:cubicBezTo>
                <a:cubicBezTo>
                  <a:pt x="3089402" y="657083"/>
                  <a:pt x="3093748" y="658667"/>
                  <a:pt x="3097050" y="661647"/>
                </a:cubicBezTo>
                <a:cubicBezTo>
                  <a:pt x="3105511" y="670663"/>
                  <a:pt x="3110904" y="682145"/>
                  <a:pt x="3112392" y="694427"/>
                </a:cubicBezTo>
                <a:lnTo>
                  <a:pt x="3112392" y="694427"/>
                </a:lnTo>
                <a:lnTo>
                  <a:pt x="3112392" y="694427"/>
                </a:lnTo>
                <a:cubicBezTo>
                  <a:pt x="3114019" y="702099"/>
                  <a:pt x="3115646" y="711166"/>
                  <a:pt x="3117273" y="720930"/>
                </a:cubicBezTo>
                <a:cubicBezTo>
                  <a:pt x="3126107" y="769752"/>
                  <a:pt x="3137497" y="832987"/>
                  <a:pt x="3168414" y="833220"/>
                </a:cubicBezTo>
                <a:lnTo>
                  <a:pt x="3168414" y="833220"/>
                </a:lnTo>
                <a:close/>
                <a:moveTo>
                  <a:pt x="3165625" y="437998"/>
                </a:moveTo>
                <a:cubicBezTo>
                  <a:pt x="3182455" y="437489"/>
                  <a:pt x="3199308" y="438110"/>
                  <a:pt x="3216068" y="439858"/>
                </a:cubicBezTo>
                <a:lnTo>
                  <a:pt x="3296267" y="223649"/>
                </a:lnTo>
                <a:lnTo>
                  <a:pt x="3249775" y="448460"/>
                </a:lnTo>
                <a:cubicBezTo>
                  <a:pt x="3271580" y="460547"/>
                  <a:pt x="3291153" y="476272"/>
                  <a:pt x="3307657" y="494957"/>
                </a:cubicBezTo>
                <a:cubicBezTo>
                  <a:pt x="3315910" y="485037"/>
                  <a:pt x="3321930" y="473461"/>
                  <a:pt x="3325324" y="461014"/>
                </a:cubicBezTo>
                <a:cubicBezTo>
                  <a:pt x="3328927" y="443906"/>
                  <a:pt x="3330182" y="426386"/>
                  <a:pt x="3329044" y="408938"/>
                </a:cubicBezTo>
                <a:cubicBezTo>
                  <a:pt x="3329044" y="367556"/>
                  <a:pt x="3329044" y="323617"/>
                  <a:pt x="3362053" y="295719"/>
                </a:cubicBezTo>
                <a:cubicBezTo>
                  <a:pt x="3390878" y="275846"/>
                  <a:pt x="3426420" y="268237"/>
                  <a:pt x="3460848" y="274563"/>
                </a:cubicBezTo>
                <a:cubicBezTo>
                  <a:pt x="3427211" y="131974"/>
                  <a:pt x="3328974" y="58430"/>
                  <a:pt x="3166090" y="53936"/>
                </a:cubicBezTo>
                <a:cubicBezTo>
                  <a:pt x="3003206" y="58430"/>
                  <a:pt x="2904969" y="131974"/>
                  <a:pt x="2871332" y="274563"/>
                </a:cubicBezTo>
                <a:cubicBezTo>
                  <a:pt x="2905992" y="268044"/>
                  <a:pt x="2941813" y="275662"/>
                  <a:pt x="2970824" y="295719"/>
                </a:cubicBezTo>
                <a:cubicBezTo>
                  <a:pt x="3004996" y="323849"/>
                  <a:pt x="3004298" y="367556"/>
                  <a:pt x="3003833" y="408938"/>
                </a:cubicBezTo>
                <a:cubicBezTo>
                  <a:pt x="3002694" y="426386"/>
                  <a:pt x="3003950" y="443906"/>
                  <a:pt x="3007553" y="461014"/>
                </a:cubicBezTo>
                <a:cubicBezTo>
                  <a:pt x="3010947" y="473459"/>
                  <a:pt x="3016967" y="485032"/>
                  <a:pt x="3025220" y="494957"/>
                </a:cubicBezTo>
                <a:cubicBezTo>
                  <a:pt x="3041724" y="476272"/>
                  <a:pt x="3061297" y="460547"/>
                  <a:pt x="3083102" y="448460"/>
                </a:cubicBezTo>
                <a:lnTo>
                  <a:pt x="3036610" y="223649"/>
                </a:lnTo>
                <a:lnTo>
                  <a:pt x="3116808" y="439858"/>
                </a:lnTo>
                <a:cubicBezTo>
                  <a:pt x="3133569" y="438110"/>
                  <a:pt x="3150422" y="437489"/>
                  <a:pt x="3167252" y="437998"/>
                </a:cubicBezTo>
                <a:lnTo>
                  <a:pt x="3167252" y="437998"/>
                </a:lnTo>
                <a:close/>
                <a:moveTo>
                  <a:pt x="3165625" y="39057"/>
                </a:moveTo>
                <a:cubicBezTo>
                  <a:pt x="3338109" y="43551"/>
                  <a:pt x="3441484" y="122519"/>
                  <a:pt x="3475725" y="275957"/>
                </a:cubicBezTo>
                <a:lnTo>
                  <a:pt x="3486651" y="277120"/>
                </a:lnTo>
                <a:cubicBezTo>
                  <a:pt x="3498041" y="278282"/>
                  <a:pt x="3509896" y="279677"/>
                  <a:pt x="3520357" y="280142"/>
                </a:cubicBezTo>
                <a:lnTo>
                  <a:pt x="3520357" y="273168"/>
                </a:lnTo>
                <a:lnTo>
                  <a:pt x="3516173" y="253174"/>
                </a:lnTo>
                <a:lnTo>
                  <a:pt x="3511291" y="234111"/>
                </a:lnTo>
                <a:lnTo>
                  <a:pt x="3505712" y="215977"/>
                </a:lnTo>
                <a:lnTo>
                  <a:pt x="3499436" y="198773"/>
                </a:lnTo>
                <a:lnTo>
                  <a:pt x="3492462" y="182499"/>
                </a:lnTo>
                <a:lnTo>
                  <a:pt x="3484094" y="167388"/>
                </a:lnTo>
                <a:lnTo>
                  <a:pt x="3475957" y="152974"/>
                </a:lnTo>
                <a:lnTo>
                  <a:pt x="3467356" y="139257"/>
                </a:lnTo>
                <a:lnTo>
                  <a:pt x="3458058" y="126238"/>
                </a:lnTo>
                <a:lnTo>
                  <a:pt x="3448295" y="113917"/>
                </a:lnTo>
                <a:lnTo>
                  <a:pt x="3437602" y="102525"/>
                </a:lnTo>
                <a:lnTo>
                  <a:pt x="3426908" y="91831"/>
                </a:lnTo>
                <a:lnTo>
                  <a:pt x="3415751" y="81602"/>
                </a:lnTo>
                <a:lnTo>
                  <a:pt x="3404128" y="72070"/>
                </a:lnTo>
                <a:lnTo>
                  <a:pt x="3392272" y="63235"/>
                </a:lnTo>
                <a:lnTo>
                  <a:pt x="3380649" y="56028"/>
                </a:lnTo>
                <a:lnTo>
                  <a:pt x="3367864" y="47427"/>
                </a:lnTo>
                <a:lnTo>
                  <a:pt x="3354846" y="40452"/>
                </a:lnTo>
                <a:lnTo>
                  <a:pt x="3341596" y="32780"/>
                </a:lnTo>
                <a:lnTo>
                  <a:pt x="3327881" y="26968"/>
                </a:lnTo>
                <a:lnTo>
                  <a:pt x="3313933" y="21621"/>
                </a:lnTo>
                <a:lnTo>
                  <a:pt x="3299754" y="16971"/>
                </a:lnTo>
                <a:lnTo>
                  <a:pt x="3285341" y="12787"/>
                </a:lnTo>
                <a:lnTo>
                  <a:pt x="3270464" y="9532"/>
                </a:lnTo>
                <a:lnTo>
                  <a:pt x="3255586" y="6277"/>
                </a:lnTo>
                <a:lnTo>
                  <a:pt x="3240709" y="3720"/>
                </a:lnTo>
                <a:lnTo>
                  <a:pt x="3225832" y="1627"/>
                </a:lnTo>
                <a:lnTo>
                  <a:pt x="3210722" y="0"/>
                </a:lnTo>
                <a:lnTo>
                  <a:pt x="3195612" y="0"/>
                </a:lnTo>
                <a:lnTo>
                  <a:pt x="3180502" y="0"/>
                </a:lnTo>
                <a:lnTo>
                  <a:pt x="3150515" y="0"/>
                </a:lnTo>
                <a:lnTo>
                  <a:pt x="3135405" y="0"/>
                </a:lnTo>
                <a:lnTo>
                  <a:pt x="3120296" y="0"/>
                </a:lnTo>
                <a:lnTo>
                  <a:pt x="3105186" y="1627"/>
                </a:lnTo>
                <a:lnTo>
                  <a:pt x="3090308" y="3720"/>
                </a:lnTo>
                <a:lnTo>
                  <a:pt x="3075431" y="6277"/>
                </a:lnTo>
                <a:lnTo>
                  <a:pt x="3060553" y="9532"/>
                </a:lnTo>
                <a:lnTo>
                  <a:pt x="3045908" y="13252"/>
                </a:lnTo>
                <a:lnTo>
                  <a:pt x="3031496" y="17436"/>
                </a:lnTo>
                <a:lnTo>
                  <a:pt x="3017316" y="22086"/>
                </a:lnTo>
                <a:lnTo>
                  <a:pt x="3003369" y="27433"/>
                </a:lnTo>
                <a:lnTo>
                  <a:pt x="2989653" y="33245"/>
                </a:lnTo>
                <a:lnTo>
                  <a:pt x="2976171" y="39755"/>
                </a:lnTo>
                <a:lnTo>
                  <a:pt x="2963153" y="46729"/>
                </a:lnTo>
                <a:lnTo>
                  <a:pt x="2950368" y="54401"/>
                </a:lnTo>
                <a:lnTo>
                  <a:pt x="2938048" y="62538"/>
                </a:lnTo>
                <a:lnTo>
                  <a:pt x="2926192" y="71372"/>
                </a:lnTo>
                <a:lnTo>
                  <a:pt x="2914569" y="80904"/>
                </a:lnTo>
                <a:lnTo>
                  <a:pt x="2903411" y="91133"/>
                </a:lnTo>
                <a:lnTo>
                  <a:pt x="2892718" y="101828"/>
                </a:lnTo>
                <a:lnTo>
                  <a:pt x="2882490" y="113219"/>
                </a:lnTo>
                <a:lnTo>
                  <a:pt x="2872727" y="125541"/>
                </a:lnTo>
                <a:lnTo>
                  <a:pt x="2863428" y="138560"/>
                </a:lnTo>
                <a:lnTo>
                  <a:pt x="2854827" y="152276"/>
                </a:lnTo>
                <a:lnTo>
                  <a:pt x="2846691" y="166690"/>
                </a:lnTo>
                <a:lnTo>
                  <a:pt x="2839253" y="182034"/>
                </a:lnTo>
                <a:lnTo>
                  <a:pt x="2832279" y="198308"/>
                </a:lnTo>
                <a:lnTo>
                  <a:pt x="2826003" y="215512"/>
                </a:lnTo>
                <a:lnTo>
                  <a:pt x="2820423" y="233646"/>
                </a:lnTo>
                <a:lnTo>
                  <a:pt x="2815542" y="252709"/>
                </a:lnTo>
                <a:lnTo>
                  <a:pt x="2811358" y="272703"/>
                </a:lnTo>
                <a:lnTo>
                  <a:pt x="2811358" y="279677"/>
                </a:lnTo>
                <a:cubicBezTo>
                  <a:pt x="2822283" y="279677"/>
                  <a:pt x="2834603" y="277817"/>
                  <a:pt x="2845064" y="276655"/>
                </a:cubicBezTo>
                <a:lnTo>
                  <a:pt x="2855990" y="275492"/>
                </a:lnTo>
                <a:cubicBezTo>
                  <a:pt x="2890092" y="122054"/>
                  <a:pt x="2993443" y="43086"/>
                  <a:pt x="3166090" y="38592"/>
                </a:cubicBezTo>
                <a:lnTo>
                  <a:pt x="3166090" y="38592"/>
                </a:lnTo>
                <a:close/>
                <a:moveTo>
                  <a:pt x="3358798" y="1472316"/>
                </a:moveTo>
                <a:lnTo>
                  <a:pt x="3356706" y="1472316"/>
                </a:lnTo>
                <a:lnTo>
                  <a:pt x="3354846" y="1472316"/>
                </a:lnTo>
                <a:lnTo>
                  <a:pt x="3352987" y="1472316"/>
                </a:lnTo>
                <a:lnTo>
                  <a:pt x="3309052" y="1487427"/>
                </a:lnTo>
                <a:lnTo>
                  <a:pt x="3307192" y="1487427"/>
                </a:lnTo>
                <a:lnTo>
                  <a:pt x="3305565" y="1487427"/>
                </a:lnTo>
                <a:lnTo>
                  <a:pt x="3304170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3008" y="1487427"/>
                </a:lnTo>
                <a:lnTo>
                  <a:pt x="3304170" y="1487427"/>
                </a:lnTo>
                <a:lnTo>
                  <a:pt x="3305565" y="1487427"/>
                </a:lnTo>
                <a:lnTo>
                  <a:pt x="3307192" y="1487427"/>
                </a:lnTo>
                <a:lnTo>
                  <a:pt x="3346943" y="1510675"/>
                </a:lnTo>
                <a:lnTo>
                  <a:pt x="3348802" y="1510675"/>
                </a:lnTo>
                <a:lnTo>
                  <a:pt x="3350662" y="1510675"/>
                </a:lnTo>
                <a:lnTo>
                  <a:pt x="3352522" y="1510675"/>
                </a:lnTo>
                <a:lnTo>
                  <a:pt x="3354614" y="1510675"/>
                </a:lnTo>
                <a:lnTo>
                  <a:pt x="3356706" y="1510675"/>
                </a:lnTo>
                <a:lnTo>
                  <a:pt x="3358798" y="1510675"/>
                </a:lnTo>
                <a:lnTo>
                  <a:pt x="3361123" y="1510675"/>
                </a:lnTo>
                <a:lnTo>
                  <a:pt x="3363447" y="1510675"/>
                </a:lnTo>
                <a:lnTo>
                  <a:pt x="3365772" y="1510675"/>
                </a:lnTo>
                <a:lnTo>
                  <a:pt x="3368096" y="1510675"/>
                </a:lnTo>
                <a:lnTo>
                  <a:pt x="3370653" y="1510675"/>
                </a:lnTo>
                <a:lnTo>
                  <a:pt x="3373211" y="1510675"/>
                </a:lnTo>
                <a:lnTo>
                  <a:pt x="3375768" y="1510675"/>
                </a:lnTo>
                <a:lnTo>
                  <a:pt x="3378325" y="1510675"/>
                </a:lnTo>
                <a:lnTo>
                  <a:pt x="3380882" y="1510675"/>
                </a:lnTo>
                <a:lnTo>
                  <a:pt x="3410869" y="1510675"/>
                </a:lnTo>
                <a:lnTo>
                  <a:pt x="3412961" y="1510675"/>
                </a:lnTo>
                <a:lnTo>
                  <a:pt x="3415053" y="1510675"/>
                </a:lnTo>
                <a:lnTo>
                  <a:pt x="3417145" y="1510675"/>
                </a:lnTo>
                <a:lnTo>
                  <a:pt x="3419005" y="1510675"/>
                </a:lnTo>
                <a:lnTo>
                  <a:pt x="3420865" y="1510675"/>
                </a:lnTo>
                <a:lnTo>
                  <a:pt x="3464799" y="1495564"/>
                </a:lnTo>
                <a:lnTo>
                  <a:pt x="3466659" y="1495564"/>
                </a:lnTo>
                <a:lnTo>
                  <a:pt x="3468286" y="1495564"/>
                </a:lnTo>
                <a:lnTo>
                  <a:pt x="3469681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70843" y="1495564"/>
                </a:lnTo>
                <a:lnTo>
                  <a:pt x="3469681" y="1495564"/>
                </a:lnTo>
                <a:lnTo>
                  <a:pt x="3468286" y="1495564"/>
                </a:lnTo>
                <a:lnTo>
                  <a:pt x="3466659" y="1495564"/>
                </a:lnTo>
                <a:lnTo>
                  <a:pt x="3426908" y="1472316"/>
                </a:lnTo>
                <a:lnTo>
                  <a:pt x="3425049" y="1472316"/>
                </a:lnTo>
                <a:lnTo>
                  <a:pt x="3423189" y="1472316"/>
                </a:lnTo>
                <a:lnTo>
                  <a:pt x="3421330" y="1472316"/>
                </a:lnTo>
                <a:lnTo>
                  <a:pt x="3419238" y="1472316"/>
                </a:lnTo>
                <a:lnTo>
                  <a:pt x="3417145" y="1472316"/>
                </a:lnTo>
                <a:lnTo>
                  <a:pt x="3415053" y="1472316"/>
                </a:lnTo>
                <a:lnTo>
                  <a:pt x="3412728" y="1472316"/>
                </a:lnTo>
                <a:lnTo>
                  <a:pt x="3410404" y="1472316"/>
                </a:lnTo>
                <a:lnTo>
                  <a:pt x="3408079" y="1472316"/>
                </a:lnTo>
                <a:lnTo>
                  <a:pt x="3405755" y="1472316"/>
                </a:lnTo>
                <a:lnTo>
                  <a:pt x="3403198" y="1472316"/>
                </a:lnTo>
                <a:lnTo>
                  <a:pt x="3400641" y="1472316"/>
                </a:lnTo>
                <a:lnTo>
                  <a:pt x="3398084" y="1472316"/>
                </a:lnTo>
                <a:lnTo>
                  <a:pt x="3395527" y="1472316"/>
                </a:lnTo>
                <a:lnTo>
                  <a:pt x="3392970" y="1472316"/>
                </a:lnTo>
                <a:lnTo>
                  <a:pt x="3363215" y="1472316"/>
                </a:lnTo>
                <a:lnTo>
                  <a:pt x="3361123" y="1472316"/>
                </a:lnTo>
                <a:lnTo>
                  <a:pt x="3359031" y="1472316"/>
                </a:lnTo>
                <a:lnTo>
                  <a:pt x="3359031" y="1472316"/>
                </a:lnTo>
                <a:close/>
                <a:moveTo>
                  <a:pt x="3174923" y="6075482"/>
                </a:moveTo>
                <a:lnTo>
                  <a:pt x="3202818" y="6022476"/>
                </a:lnTo>
                <a:lnTo>
                  <a:pt x="3203981" y="6019919"/>
                </a:lnTo>
                <a:lnTo>
                  <a:pt x="3203981" y="6017362"/>
                </a:lnTo>
                <a:lnTo>
                  <a:pt x="3203981" y="6014804"/>
                </a:lnTo>
                <a:lnTo>
                  <a:pt x="3203981" y="6012014"/>
                </a:lnTo>
                <a:lnTo>
                  <a:pt x="3203981" y="6009225"/>
                </a:lnTo>
                <a:lnTo>
                  <a:pt x="3203981" y="6006435"/>
                </a:lnTo>
                <a:lnTo>
                  <a:pt x="3203981" y="6003412"/>
                </a:lnTo>
                <a:lnTo>
                  <a:pt x="3203981" y="6000390"/>
                </a:lnTo>
                <a:lnTo>
                  <a:pt x="3203981" y="5997368"/>
                </a:lnTo>
                <a:lnTo>
                  <a:pt x="3203981" y="5994113"/>
                </a:lnTo>
                <a:lnTo>
                  <a:pt x="3203981" y="5990858"/>
                </a:lnTo>
                <a:lnTo>
                  <a:pt x="3203981" y="5987604"/>
                </a:lnTo>
                <a:lnTo>
                  <a:pt x="3203981" y="5984349"/>
                </a:lnTo>
                <a:lnTo>
                  <a:pt x="3203981" y="5957613"/>
                </a:lnTo>
                <a:lnTo>
                  <a:pt x="3203981" y="5954358"/>
                </a:lnTo>
                <a:lnTo>
                  <a:pt x="3203981" y="5951104"/>
                </a:lnTo>
                <a:lnTo>
                  <a:pt x="3203981" y="5947849"/>
                </a:lnTo>
                <a:lnTo>
                  <a:pt x="3203981" y="5944826"/>
                </a:lnTo>
                <a:lnTo>
                  <a:pt x="3203981" y="5941805"/>
                </a:lnTo>
                <a:lnTo>
                  <a:pt x="3203981" y="5938782"/>
                </a:lnTo>
                <a:lnTo>
                  <a:pt x="3203981" y="5935993"/>
                </a:lnTo>
                <a:lnTo>
                  <a:pt x="3203981" y="5933202"/>
                </a:lnTo>
                <a:lnTo>
                  <a:pt x="3203981" y="5930645"/>
                </a:lnTo>
                <a:lnTo>
                  <a:pt x="3203981" y="5928087"/>
                </a:lnTo>
                <a:lnTo>
                  <a:pt x="3203981" y="5925531"/>
                </a:lnTo>
                <a:lnTo>
                  <a:pt x="3178643" y="5871594"/>
                </a:lnTo>
                <a:lnTo>
                  <a:pt x="3178643" y="5869269"/>
                </a:lnTo>
                <a:lnTo>
                  <a:pt x="3178643" y="5867177"/>
                </a:lnTo>
                <a:lnTo>
                  <a:pt x="3178643" y="5865317"/>
                </a:lnTo>
                <a:lnTo>
                  <a:pt x="3178643" y="5863690"/>
                </a:lnTo>
                <a:lnTo>
                  <a:pt x="3178643" y="5862295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8643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1133"/>
                </a:lnTo>
                <a:lnTo>
                  <a:pt x="3173296" y="5862295"/>
                </a:lnTo>
                <a:lnTo>
                  <a:pt x="3173296" y="5863690"/>
                </a:lnTo>
                <a:lnTo>
                  <a:pt x="3173296" y="5865317"/>
                </a:lnTo>
                <a:lnTo>
                  <a:pt x="3173296" y="5867177"/>
                </a:lnTo>
                <a:lnTo>
                  <a:pt x="3173296" y="5869269"/>
                </a:lnTo>
                <a:lnTo>
                  <a:pt x="3173296" y="5871594"/>
                </a:lnTo>
                <a:lnTo>
                  <a:pt x="3147958" y="5925531"/>
                </a:lnTo>
                <a:lnTo>
                  <a:pt x="3147958" y="5928087"/>
                </a:lnTo>
                <a:lnTo>
                  <a:pt x="3147958" y="5930645"/>
                </a:lnTo>
                <a:lnTo>
                  <a:pt x="3147958" y="5933202"/>
                </a:lnTo>
                <a:lnTo>
                  <a:pt x="3147958" y="5935993"/>
                </a:lnTo>
                <a:lnTo>
                  <a:pt x="3147958" y="5938782"/>
                </a:lnTo>
                <a:lnTo>
                  <a:pt x="3147958" y="5941805"/>
                </a:lnTo>
                <a:lnTo>
                  <a:pt x="3147958" y="5944826"/>
                </a:lnTo>
                <a:lnTo>
                  <a:pt x="3147958" y="5947849"/>
                </a:lnTo>
                <a:lnTo>
                  <a:pt x="3147958" y="5951104"/>
                </a:lnTo>
                <a:lnTo>
                  <a:pt x="3147958" y="5954358"/>
                </a:lnTo>
                <a:lnTo>
                  <a:pt x="3147958" y="5957613"/>
                </a:lnTo>
                <a:lnTo>
                  <a:pt x="3147958" y="5984349"/>
                </a:lnTo>
                <a:lnTo>
                  <a:pt x="3147958" y="5987604"/>
                </a:lnTo>
                <a:lnTo>
                  <a:pt x="3147958" y="5990858"/>
                </a:lnTo>
                <a:lnTo>
                  <a:pt x="3147958" y="5994113"/>
                </a:lnTo>
                <a:lnTo>
                  <a:pt x="3147958" y="5997368"/>
                </a:lnTo>
                <a:lnTo>
                  <a:pt x="3147958" y="6000390"/>
                </a:lnTo>
                <a:lnTo>
                  <a:pt x="3147958" y="6003412"/>
                </a:lnTo>
                <a:lnTo>
                  <a:pt x="3147958" y="6006435"/>
                </a:lnTo>
                <a:lnTo>
                  <a:pt x="3147958" y="6009225"/>
                </a:lnTo>
                <a:lnTo>
                  <a:pt x="3147958" y="6012014"/>
                </a:lnTo>
                <a:lnTo>
                  <a:pt x="3147958" y="6014804"/>
                </a:lnTo>
                <a:lnTo>
                  <a:pt x="3147958" y="6017362"/>
                </a:lnTo>
                <a:lnTo>
                  <a:pt x="3147958" y="6019919"/>
                </a:lnTo>
                <a:lnTo>
                  <a:pt x="3149120" y="6022476"/>
                </a:lnTo>
                <a:lnTo>
                  <a:pt x="3177015" y="6075482"/>
                </a:lnTo>
                <a:lnTo>
                  <a:pt x="3158651" y="6077342"/>
                </a:lnTo>
                <a:lnTo>
                  <a:pt x="3159813" y="6079202"/>
                </a:lnTo>
                <a:lnTo>
                  <a:pt x="3160976" y="6081062"/>
                </a:lnTo>
                <a:lnTo>
                  <a:pt x="3162138" y="6082689"/>
                </a:lnTo>
                <a:lnTo>
                  <a:pt x="3162138" y="6084084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5246"/>
                </a:lnTo>
                <a:lnTo>
                  <a:pt x="3162138" y="6084084"/>
                </a:lnTo>
                <a:lnTo>
                  <a:pt x="3162138" y="6082689"/>
                </a:lnTo>
                <a:lnTo>
                  <a:pt x="3163300" y="6081062"/>
                </a:lnTo>
                <a:lnTo>
                  <a:pt x="3164463" y="6079202"/>
                </a:lnTo>
                <a:lnTo>
                  <a:pt x="3165625" y="6077342"/>
                </a:lnTo>
                <a:lnTo>
                  <a:pt x="3166787" y="6075017"/>
                </a:lnTo>
                <a:lnTo>
                  <a:pt x="3166787" y="6075017"/>
                </a:lnTo>
                <a:close/>
                <a:moveTo>
                  <a:pt x="3174923" y="5726758"/>
                </a:moveTo>
                <a:lnTo>
                  <a:pt x="3202818" y="5673752"/>
                </a:lnTo>
                <a:lnTo>
                  <a:pt x="3203981" y="5671194"/>
                </a:lnTo>
                <a:lnTo>
                  <a:pt x="3203981" y="5668637"/>
                </a:lnTo>
                <a:lnTo>
                  <a:pt x="3203981" y="5666079"/>
                </a:lnTo>
                <a:lnTo>
                  <a:pt x="3203981" y="5663290"/>
                </a:lnTo>
                <a:lnTo>
                  <a:pt x="3203981" y="5660500"/>
                </a:lnTo>
                <a:lnTo>
                  <a:pt x="3203981" y="5657710"/>
                </a:lnTo>
                <a:lnTo>
                  <a:pt x="3203981" y="5654688"/>
                </a:lnTo>
                <a:lnTo>
                  <a:pt x="3203981" y="5651665"/>
                </a:lnTo>
                <a:lnTo>
                  <a:pt x="3203981" y="5648643"/>
                </a:lnTo>
                <a:lnTo>
                  <a:pt x="3203981" y="5645389"/>
                </a:lnTo>
                <a:lnTo>
                  <a:pt x="3203981" y="5642134"/>
                </a:lnTo>
                <a:lnTo>
                  <a:pt x="3203981" y="5638879"/>
                </a:lnTo>
                <a:lnTo>
                  <a:pt x="3203981" y="5635624"/>
                </a:lnTo>
                <a:lnTo>
                  <a:pt x="3203981" y="5608889"/>
                </a:lnTo>
                <a:lnTo>
                  <a:pt x="3203981" y="5605633"/>
                </a:lnTo>
                <a:lnTo>
                  <a:pt x="3203981" y="5602379"/>
                </a:lnTo>
                <a:lnTo>
                  <a:pt x="3203981" y="5599124"/>
                </a:lnTo>
                <a:lnTo>
                  <a:pt x="3203981" y="5596102"/>
                </a:lnTo>
                <a:lnTo>
                  <a:pt x="3203981" y="5593080"/>
                </a:lnTo>
                <a:lnTo>
                  <a:pt x="3203981" y="5590058"/>
                </a:lnTo>
                <a:lnTo>
                  <a:pt x="3203981" y="5587268"/>
                </a:lnTo>
                <a:lnTo>
                  <a:pt x="3203981" y="5584477"/>
                </a:lnTo>
                <a:lnTo>
                  <a:pt x="3203981" y="5581920"/>
                </a:lnTo>
                <a:lnTo>
                  <a:pt x="3203981" y="5579363"/>
                </a:lnTo>
                <a:lnTo>
                  <a:pt x="3203981" y="5576806"/>
                </a:lnTo>
                <a:lnTo>
                  <a:pt x="3178643" y="5522638"/>
                </a:lnTo>
                <a:lnTo>
                  <a:pt x="3178643" y="5520313"/>
                </a:lnTo>
                <a:lnTo>
                  <a:pt x="3178643" y="5518220"/>
                </a:lnTo>
                <a:lnTo>
                  <a:pt x="3178643" y="5516360"/>
                </a:lnTo>
                <a:lnTo>
                  <a:pt x="3178643" y="5514732"/>
                </a:lnTo>
                <a:lnTo>
                  <a:pt x="3178643" y="5513338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8643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2176"/>
                </a:lnTo>
                <a:lnTo>
                  <a:pt x="3173296" y="5513338"/>
                </a:lnTo>
                <a:lnTo>
                  <a:pt x="3173296" y="5514732"/>
                </a:lnTo>
                <a:lnTo>
                  <a:pt x="3173296" y="5516360"/>
                </a:lnTo>
                <a:lnTo>
                  <a:pt x="3173296" y="5518220"/>
                </a:lnTo>
                <a:lnTo>
                  <a:pt x="3173296" y="5520313"/>
                </a:lnTo>
                <a:lnTo>
                  <a:pt x="3173296" y="5522638"/>
                </a:lnTo>
                <a:lnTo>
                  <a:pt x="3147958" y="5576806"/>
                </a:lnTo>
                <a:lnTo>
                  <a:pt x="3147958" y="5579363"/>
                </a:lnTo>
                <a:lnTo>
                  <a:pt x="3147958" y="5581920"/>
                </a:lnTo>
                <a:lnTo>
                  <a:pt x="3147958" y="5584477"/>
                </a:lnTo>
                <a:lnTo>
                  <a:pt x="3147958" y="5587268"/>
                </a:lnTo>
                <a:lnTo>
                  <a:pt x="3147958" y="5590058"/>
                </a:lnTo>
                <a:lnTo>
                  <a:pt x="3147958" y="5593080"/>
                </a:lnTo>
                <a:lnTo>
                  <a:pt x="3147958" y="5596102"/>
                </a:lnTo>
                <a:lnTo>
                  <a:pt x="3147958" y="5599124"/>
                </a:lnTo>
                <a:lnTo>
                  <a:pt x="3147958" y="5602379"/>
                </a:lnTo>
                <a:lnTo>
                  <a:pt x="3147958" y="5605633"/>
                </a:lnTo>
                <a:lnTo>
                  <a:pt x="3147958" y="5608889"/>
                </a:lnTo>
                <a:lnTo>
                  <a:pt x="3147958" y="5635624"/>
                </a:lnTo>
                <a:lnTo>
                  <a:pt x="3147958" y="5638879"/>
                </a:lnTo>
                <a:lnTo>
                  <a:pt x="3147958" y="5642134"/>
                </a:lnTo>
                <a:lnTo>
                  <a:pt x="3147958" y="5645389"/>
                </a:lnTo>
                <a:lnTo>
                  <a:pt x="3147958" y="5648643"/>
                </a:lnTo>
                <a:lnTo>
                  <a:pt x="3147958" y="5651665"/>
                </a:lnTo>
                <a:lnTo>
                  <a:pt x="3147958" y="5654688"/>
                </a:lnTo>
                <a:lnTo>
                  <a:pt x="3147958" y="5657710"/>
                </a:lnTo>
                <a:lnTo>
                  <a:pt x="3147958" y="5660500"/>
                </a:lnTo>
                <a:lnTo>
                  <a:pt x="3147958" y="5663290"/>
                </a:lnTo>
                <a:lnTo>
                  <a:pt x="3147958" y="5666079"/>
                </a:lnTo>
                <a:lnTo>
                  <a:pt x="3147958" y="5668637"/>
                </a:lnTo>
                <a:lnTo>
                  <a:pt x="3147958" y="5671194"/>
                </a:lnTo>
                <a:lnTo>
                  <a:pt x="3149120" y="5673752"/>
                </a:lnTo>
                <a:lnTo>
                  <a:pt x="3177015" y="5726758"/>
                </a:lnTo>
                <a:lnTo>
                  <a:pt x="3158651" y="5728617"/>
                </a:lnTo>
                <a:lnTo>
                  <a:pt x="3159813" y="5730710"/>
                </a:lnTo>
                <a:lnTo>
                  <a:pt x="3160976" y="5732570"/>
                </a:lnTo>
                <a:lnTo>
                  <a:pt x="3162138" y="5734197"/>
                </a:lnTo>
                <a:lnTo>
                  <a:pt x="3162138" y="5735591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6754"/>
                </a:lnTo>
                <a:lnTo>
                  <a:pt x="3162138" y="5735591"/>
                </a:lnTo>
                <a:lnTo>
                  <a:pt x="3162138" y="5734197"/>
                </a:lnTo>
                <a:lnTo>
                  <a:pt x="3163300" y="5732570"/>
                </a:lnTo>
                <a:lnTo>
                  <a:pt x="3164463" y="5730710"/>
                </a:lnTo>
                <a:lnTo>
                  <a:pt x="3165625" y="5728617"/>
                </a:lnTo>
                <a:lnTo>
                  <a:pt x="3166787" y="5726292"/>
                </a:lnTo>
                <a:lnTo>
                  <a:pt x="3166787" y="5726292"/>
                </a:lnTo>
                <a:close/>
                <a:moveTo>
                  <a:pt x="3174923" y="5382682"/>
                </a:moveTo>
                <a:lnTo>
                  <a:pt x="3202818" y="5329676"/>
                </a:lnTo>
                <a:lnTo>
                  <a:pt x="3203981" y="5327119"/>
                </a:lnTo>
                <a:lnTo>
                  <a:pt x="3203981" y="5324561"/>
                </a:lnTo>
                <a:lnTo>
                  <a:pt x="3203981" y="5322004"/>
                </a:lnTo>
                <a:lnTo>
                  <a:pt x="3203981" y="5319215"/>
                </a:lnTo>
                <a:lnTo>
                  <a:pt x="3203981" y="5316424"/>
                </a:lnTo>
                <a:lnTo>
                  <a:pt x="3203981" y="5313635"/>
                </a:lnTo>
                <a:lnTo>
                  <a:pt x="3203981" y="5310612"/>
                </a:lnTo>
                <a:lnTo>
                  <a:pt x="3203981" y="5307591"/>
                </a:lnTo>
                <a:lnTo>
                  <a:pt x="3203981" y="5304568"/>
                </a:lnTo>
                <a:lnTo>
                  <a:pt x="3203981" y="5301313"/>
                </a:lnTo>
                <a:lnTo>
                  <a:pt x="3203981" y="5298059"/>
                </a:lnTo>
                <a:lnTo>
                  <a:pt x="3203981" y="5294804"/>
                </a:lnTo>
                <a:lnTo>
                  <a:pt x="3203981" y="5291549"/>
                </a:lnTo>
                <a:lnTo>
                  <a:pt x="3203981" y="5263651"/>
                </a:lnTo>
                <a:lnTo>
                  <a:pt x="3203981" y="5260396"/>
                </a:lnTo>
                <a:lnTo>
                  <a:pt x="3203981" y="5257141"/>
                </a:lnTo>
                <a:lnTo>
                  <a:pt x="3203981" y="5253886"/>
                </a:lnTo>
                <a:lnTo>
                  <a:pt x="3203981" y="5250865"/>
                </a:lnTo>
                <a:lnTo>
                  <a:pt x="3203981" y="5247842"/>
                </a:lnTo>
                <a:lnTo>
                  <a:pt x="3203981" y="5244820"/>
                </a:lnTo>
                <a:lnTo>
                  <a:pt x="3203981" y="5242030"/>
                </a:lnTo>
                <a:lnTo>
                  <a:pt x="3203981" y="5239241"/>
                </a:lnTo>
                <a:lnTo>
                  <a:pt x="3203981" y="5236683"/>
                </a:lnTo>
                <a:lnTo>
                  <a:pt x="3203981" y="5234126"/>
                </a:lnTo>
                <a:lnTo>
                  <a:pt x="3203981" y="5231568"/>
                </a:lnTo>
                <a:lnTo>
                  <a:pt x="3178643" y="5177400"/>
                </a:lnTo>
                <a:lnTo>
                  <a:pt x="3178643" y="5175075"/>
                </a:lnTo>
                <a:lnTo>
                  <a:pt x="3178643" y="5172983"/>
                </a:lnTo>
                <a:lnTo>
                  <a:pt x="3178643" y="5171122"/>
                </a:lnTo>
                <a:lnTo>
                  <a:pt x="3178643" y="5169496"/>
                </a:lnTo>
                <a:lnTo>
                  <a:pt x="3178643" y="5168101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8643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6938"/>
                </a:lnTo>
                <a:lnTo>
                  <a:pt x="3173296" y="5168101"/>
                </a:lnTo>
                <a:lnTo>
                  <a:pt x="3173296" y="5169496"/>
                </a:lnTo>
                <a:lnTo>
                  <a:pt x="3173296" y="5171122"/>
                </a:lnTo>
                <a:lnTo>
                  <a:pt x="3173296" y="5172983"/>
                </a:lnTo>
                <a:lnTo>
                  <a:pt x="3173296" y="5175075"/>
                </a:lnTo>
                <a:lnTo>
                  <a:pt x="3173296" y="5177400"/>
                </a:lnTo>
                <a:lnTo>
                  <a:pt x="3147958" y="5231568"/>
                </a:lnTo>
                <a:lnTo>
                  <a:pt x="3147958" y="5234126"/>
                </a:lnTo>
                <a:lnTo>
                  <a:pt x="3147958" y="5236683"/>
                </a:lnTo>
                <a:lnTo>
                  <a:pt x="3147958" y="5239241"/>
                </a:lnTo>
                <a:lnTo>
                  <a:pt x="3147958" y="5242030"/>
                </a:lnTo>
                <a:lnTo>
                  <a:pt x="3147958" y="5244820"/>
                </a:lnTo>
                <a:lnTo>
                  <a:pt x="3147958" y="5247842"/>
                </a:lnTo>
                <a:lnTo>
                  <a:pt x="3147958" y="5250865"/>
                </a:lnTo>
                <a:lnTo>
                  <a:pt x="3147958" y="5253886"/>
                </a:lnTo>
                <a:lnTo>
                  <a:pt x="3147958" y="5257141"/>
                </a:lnTo>
                <a:lnTo>
                  <a:pt x="3147958" y="5260396"/>
                </a:lnTo>
                <a:lnTo>
                  <a:pt x="3147958" y="5263651"/>
                </a:lnTo>
                <a:lnTo>
                  <a:pt x="3147958" y="5290386"/>
                </a:lnTo>
                <a:lnTo>
                  <a:pt x="3147958" y="5293642"/>
                </a:lnTo>
                <a:lnTo>
                  <a:pt x="3147958" y="5296896"/>
                </a:lnTo>
                <a:lnTo>
                  <a:pt x="3147958" y="5300151"/>
                </a:lnTo>
                <a:lnTo>
                  <a:pt x="3147958" y="5303405"/>
                </a:lnTo>
                <a:lnTo>
                  <a:pt x="3147958" y="5306428"/>
                </a:lnTo>
                <a:lnTo>
                  <a:pt x="3147958" y="5309450"/>
                </a:lnTo>
                <a:lnTo>
                  <a:pt x="3147958" y="5312473"/>
                </a:lnTo>
                <a:lnTo>
                  <a:pt x="3147958" y="5315262"/>
                </a:lnTo>
                <a:lnTo>
                  <a:pt x="3147958" y="5318052"/>
                </a:lnTo>
                <a:lnTo>
                  <a:pt x="3147958" y="5320842"/>
                </a:lnTo>
                <a:lnTo>
                  <a:pt x="3147958" y="5323399"/>
                </a:lnTo>
                <a:lnTo>
                  <a:pt x="3147958" y="5325956"/>
                </a:lnTo>
                <a:lnTo>
                  <a:pt x="3149120" y="5328514"/>
                </a:lnTo>
                <a:lnTo>
                  <a:pt x="3177015" y="5381520"/>
                </a:lnTo>
                <a:lnTo>
                  <a:pt x="3178178" y="5383845"/>
                </a:lnTo>
                <a:lnTo>
                  <a:pt x="3179340" y="5385937"/>
                </a:lnTo>
                <a:lnTo>
                  <a:pt x="3180502" y="5387797"/>
                </a:lnTo>
                <a:lnTo>
                  <a:pt x="3181665" y="5389424"/>
                </a:lnTo>
                <a:lnTo>
                  <a:pt x="3181665" y="5390819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1981"/>
                </a:lnTo>
                <a:lnTo>
                  <a:pt x="3181665" y="5390819"/>
                </a:lnTo>
                <a:lnTo>
                  <a:pt x="3181665" y="5389424"/>
                </a:lnTo>
                <a:lnTo>
                  <a:pt x="3182827" y="5387797"/>
                </a:lnTo>
                <a:lnTo>
                  <a:pt x="3183989" y="5385937"/>
                </a:lnTo>
                <a:lnTo>
                  <a:pt x="3185151" y="5383845"/>
                </a:lnTo>
                <a:lnTo>
                  <a:pt x="3186314" y="5381520"/>
                </a:lnTo>
                <a:lnTo>
                  <a:pt x="3186314" y="5381520"/>
                </a:lnTo>
                <a:close/>
                <a:moveTo>
                  <a:pt x="3174923" y="5013034"/>
                </a:moveTo>
                <a:lnTo>
                  <a:pt x="3202818" y="4960028"/>
                </a:lnTo>
                <a:lnTo>
                  <a:pt x="3203981" y="4957471"/>
                </a:lnTo>
                <a:lnTo>
                  <a:pt x="3203981" y="4954913"/>
                </a:lnTo>
                <a:lnTo>
                  <a:pt x="3203981" y="4952356"/>
                </a:lnTo>
                <a:lnTo>
                  <a:pt x="3203981" y="4949566"/>
                </a:lnTo>
                <a:lnTo>
                  <a:pt x="3203981" y="4946776"/>
                </a:lnTo>
                <a:lnTo>
                  <a:pt x="3203981" y="4943987"/>
                </a:lnTo>
                <a:lnTo>
                  <a:pt x="3203981" y="4940964"/>
                </a:lnTo>
                <a:lnTo>
                  <a:pt x="3203981" y="4937942"/>
                </a:lnTo>
                <a:lnTo>
                  <a:pt x="3203981" y="4934920"/>
                </a:lnTo>
                <a:lnTo>
                  <a:pt x="3203981" y="4931665"/>
                </a:lnTo>
                <a:lnTo>
                  <a:pt x="3203981" y="4928410"/>
                </a:lnTo>
                <a:lnTo>
                  <a:pt x="3203981" y="4925156"/>
                </a:lnTo>
                <a:lnTo>
                  <a:pt x="3203981" y="4921901"/>
                </a:lnTo>
                <a:lnTo>
                  <a:pt x="3203981" y="4895165"/>
                </a:lnTo>
                <a:lnTo>
                  <a:pt x="3203981" y="4891910"/>
                </a:lnTo>
                <a:lnTo>
                  <a:pt x="3203981" y="4888656"/>
                </a:lnTo>
                <a:lnTo>
                  <a:pt x="3203981" y="4885401"/>
                </a:lnTo>
                <a:lnTo>
                  <a:pt x="3203981" y="4882379"/>
                </a:lnTo>
                <a:lnTo>
                  <a:pt x="3203981" y="4879356"/>
                </a:lnTo>
                <a:lnTo>
                  <a:pt x="3203981" y="4876334"/>
                </a:lnTo>
                <a:lnTo>
                  <a:pt x="3203981" y="4873544"/>
                </a:lnTo>
                <a:lnTo>
                  <a:pt x="3203981" y="4870755"/>
                </a:lnTo>
                <a:lnTo>
                  <a:pt x="3203981" y="4868197"/>
                </a:lnTo>
                <a:lnTo>
                  <a:pt x="3203981" y="4865640"/>
                </a:lnTo>
                <a:lnTo>
                  <a:pt x="3203981" y="4863083"/>
                </a:lnTo>
                <a:lnTo>
                  <a:pt x="3178643" y="4809146"/>
                </a:lnTo>
                <a:lnTo>
                  <a:pt x="3178643" y="4806822"/>
                </a:lnTo>
                <a:lnTo>
                  <a:pt x="3178643" y="4804729"/>
                </a:lnTo>
                <a:lnTo>
                  <a:pt x="3178643" y="4802869"/>
                </a:lnTo>
                <a:lnTo>
                  <a:pt x="3178643" y="4801242"/>
                </a:lnTo>
                <a:lnTo>
                  <a:pt x="3178643" y="4799847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8643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8685"/>
                </a:lnTo>
                <a:lnTo>
                  <a:pt x="3173296" y="4799847"/>
                </a:lnTo>
                <a:lnTo>
                  <a:pt x="3173296" y="4801242"/>
                </a:lnTo>
                <a:lnTo>
                  <a:pt x="3173296" y="4802869"/>
                </a:lnTo>
                <a:lnTo>
                  <a:pt x="3173296" y="4804729"/>
                </a:lnTo>
                <a:lnTo>
                  <a:pt x="3173296" y="4806822"/>
                </a:lnTo>
                <a:lnTo>
                  <a:pt x="3173296" y="4809146"/>
                </a:lnTo>
                <a:lnTo>
                  <a:pt x="3147958" y="4863083"/>
                </a:lnTo>
                <a:lnTo>
                  <a:pt x="3147958" y="4865640"/>
                </a:lnTo>
                <a:lnTo>
                  <a:pt x="3147958" y="4868197"/>
                </a:lnTo>
                <a:lnTo>
                  <a:pt x="3147958" y="4870755"/>
                </a:lnTo>
                <a:lnTo>
                  <a:pt x="3147958" y="4873544"/>
                </a:lnTo>
                <a:lnTo>
                  <a:pt x="3147958" y="4876334"/>
                </a:lnTo>
                <a:lnTo>
                  <a:pt x="3147958" y="4879356"/>
                </a:lnTo>
                <a:lnTo>
                  <a:pt x="3147958" y="4882379"/>
                </a:lnTo>
                <a:lnTo>
                  <a:pt x="3147958" y="4885401"/>
                </a:lnTo>
                <a:lnTo>
                  <a:pt x="3147958" y="4888656"/>
                </a:lnTo>
                <a:lnTo>
                  <a:pt x="3147958" y="4891910"/>
                </a:lnTo>
                <a:lnTo>
                  <a:pt x="3147958" y="4895165"/>
                </a:lnTo>
                <a:lnTo>
                  <a:pt x="3147958" y="4921901"/>
                </a:lnTo>
                <a:lnTo>
                  <a:pt x="3147958" y="4925156"/>
                </a:lnTo>
                <a:lnTo>
                  <a:pt x="3147958" y="4928410"/>
                </a:lnTo>
                <a:lnTo>
                  <a:pt x="3147958" y="4931665"/>
                </a:lnTo>
                <a:lnTo>
                  <a:pt x="3147958" y="4934920"/>
                </a:lnTo>
                <a:lnTo>
                  <a:pt x="3147958" y="4937942"/>
                </a:lnTo>
                <a:lnTo>
                  <a:pt x="3147958" y="4940964"/>
                </a:lnTo>
                <a:lnTo>
                  <a:pt x="3147958" y="4943987"/>
                </a:lnTo>
                <a:lnTo>
                  <a:pt x="3147958" y="4946776"/>
                </a:lnTo>
                <a:lnTo>
                  <a:pt x="3147958" y="4949566"/>
                </a:lnTo>
                <a:lnTo>
                  <a:pt x="3147958" y="4952356"/>
                </a:lnTo>
                <a:lnTo>
                  <a:pt x="3147958" y="4954913"/>
                </a:lnTo>
                <a:lnTo>
                  <a:pt x="3147958" y="4957471"/>
                </a:lnTo>
                <a:lnTo>
                  <a:pt x="3149120" y="4960028"/>
                </a:lnTo>
                <a:lnTo>
                  <a:pt x="3177015" y="5013034"/>
                </a:lnTo>
                <a:lnTo>
                  <a:pt x="3178178" y="5015359"/>
                </a:lnTo>
                <a:lnTo>
                  <a:pt x="3179340" y="5017219"/>
                </a:lnTo>
                <a:lnTo>
                  <a:pt x="3180502" y="5019079"/>
                </a:lnTo>
                <a:lnTo>
                  <a:pt x="3181665" y="5020706"/>
                </a:lnTo>
                <a:lnTo>
                  <a:pt x="3181665" y="5022101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3264"/>
                </a:lnTo>
                <a:lnTo>
                  <a:pt x="3181665" y="5022101"/>
                </a:lnTo>
                <a:lnTo>
                  <a:pt x="3181665" y="5020706"/>
                </a:lnTo>
                <a:lnTo>
                  <a:pt x="3182827" y="5019079"/>
                </a:lnTo>
                <a:lnTo>
                  <a:pt x="3183989" y="5017219"/>
                </a:lnTo>
                <a:lnTo>
                  <a:pt x="3185151" y="5015359"/>
                </a:lnTo>
                <a:lnTo>
                  <a:pt x="3186314" y="5013034"/>
                </a:lnTo>
                <a:lnTo>
                  <a:pt x="3186314" y="5013034"/>
                </a:lnTo>
                <a:close/>
                <a:moveTo>
                  <a:pt x="3174923" y="4707551"/>
                </a:moveTo>
                <a:lnTo>
                  <a:pt x="3202818" y="4654545"/>
                </a:lnTo>
                <a:lnTo>
                  <a:pt x="3203981" y="4651988"/>
                </a:lnTo>
                <a:lnTo>
                  <a:pt x="3203981" y="4649431"/>
                </a:lnTo>
                <a:lnTo>
                  <a:pt x="3203981" y="4646873"/>
                </a:lnTo>
                <a:lnTo>
                  <a:pt x="3203981" y="4644084"/>
                </a:lnTo>
                <a:lnTo>
                  <a:pt x="3203981" y="4641294"/>
                </a:lnTo>
                <a:lnTo>
                  <a:pt x="3203981" y="4638504"/>
                </a:lnTo>
                <a:lnTo>
                  <a:pt x="3203981" y="4635481"/>
                </a:lnTo>
                <a:lnTo>
                  <a:pt x="3203981" y="4632459"/>
                </a:lnTo>
                <a:lnTo>
                  <a:pt x="3203981" y="4629437"/>
                </a:lnTo>
                <a:lnTo>
                  <a:pt x="3203981" y="4626182"/>
                </a:lnTo>
                <a:lnTo>
                  <a:pt x="3203981" y="4622928"/>
                </a:lnTo>
                <a:lnTo>
                  <a:pt x="3203981" y="4619673"/>
                </a:lnTo>
                <a:lnTo>
                  <a:pt x="3203981" y="4616418"/>
                </a:lnTo>
                <a:lnTo>
                  <a:pt x="3203981" y="4589450"/>
                </a:lnTo>
                <a:lnTo>
                  <a:pt x="3203981" y="4586195"/>
                </a:lnTo>
                <a:lnTo>
                  <a:pt x="3203981" y="4582940"/>
                </a:lnTo>
                <a:lnTo>
                  <a:pt x="3203981" y="4579686"/>
                </a:lnTo>
                <a:lnTo>
                  <a:pt x="3203981" y="4576663"/>
                </a:lnTo>
                <a:lnTo>
                  <a:pt x="3203981" y="4573641"/>
                </a:lnTo>
                <a:lnTo>
                  <a:pt x="3203981" y="4570619"/>
                </a:lnTo>
                <a:lnTo>
                  <a:pt x="3203981" y="4567829"/>
                </a:lnTo>
                <a:lnTo>
                  <a:pt x="3203981" y="4565039"/>
                </a:lnTo>
                <a:lnTo>
                  <a:pt x="3203981" y="4562482"/>
                </a:lnTo>
                <a:lnTo>
                  <a:pt x="3203981" y="4559924"/>
                </a:lnTo>
                <a:lnTo>
                  <a:pt x="3203981" y="4557367"/>
                </a:lnTo>
                <a:lnTo>
                  <a:pt x="3178643" y="4503431"/>
                </a:lnTo>
                <a:lnTo>
                  <a:pt x="3178643" y="4501106"/>
                </a:lnTo>
                <a:lnTo>
                  <a:pt x="3178643" y="4499014"/>
                </a:lnTo>
                <a:lnTo>
                  <a:pt x="3178643" y="4497154"/>
                </a:lnTo>
                <a:lnTo>
                  <a:pt x="3178643" y="4495527"/>
                </a:lnTo>
                <a:lnTo>
                  <a:pt x="3178643" y="4494132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8643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2970"/>
                </a:lnTo>
                <a:lnTo>
                  <a:pt x="3173296" y="4494132"/>
                </a:lnTo>
                <a:lnTo>
                  <a:pt x="3173296" y="4495527"/>
                </a:lnTo>
                <a:lnTo>
                  <a:pt x="3173296" y="4497154"/>
                </a:lnTo>
                <a:lnTo>
                  <a:pt x="3173296" y="4499014"/>
                </a:lnTo>
                <a:lnTo>
                  <a:pt x="3173296" y="4501106"/>
                </a:lnTo>
                <a:lnTo>
                  <a:pt x="3173296" y="4503431"/>
                </a:lnTo>
                <a:lnTo>
                  <a:pt x="3147958" y="4557367"/>
                </a:lnTo>
                <a:lnTo>
                  <a:pt x="3147958" y="4559924"/>
                </a:lnTo>
                <a:lnTo>
                  <a:pt x="3147958" y="4562482"/>
                </a:lnTo>
                <a:lnTo>
                  <a:pt x="3147958" y="4565039"/>
                </a:lnTo>
                <a:lnTo>
                  <a:pt x="3147958" y="4567829"/>
                </a:lnTo>
                <a:lnTo>
                  <a:pt x="3147958" y="4570619"/>
                </a:lnTo>
                <a:lnTo>
                  <a:pt x="3147958" y="4573641"/>
                </a:lnTo>
                <a:lnTo>
                  <a:pt x="3147958" y="4576663"/>
                </a:lnTo>
                <a:lnTo>
                  <a:pt x="3147958" y="4579686"/>
                </a:lnTo>
                <a:lnTo>
                  <a:pt x="3147958" y="4582940"/>
                </a:lnTo>
                <a:lnTo>
                  <a:pt x="3147958" y="4586195"/>
                </a:lnTo>
                <a:lnTo>
                  <a:pt x="3147958" y="4589450"/>
                </a:lnTo>
                <a:lnTo>
                  <a:pt x="3147958" y="4616185"/>
                </a:lnTo>
                <a:lnTo>
                  <a:pt x="3147958" y="4619440"/>
                </a:lnTo>
                <a:lnTo>
                  <a:pt x="3147958" y="4622695"/>
                </a:lnTo>
                <a:lnTo>
                  <a:pt x="3147958" y="4625950"/>
                </a:lnTo>
                <a:lnTo>
                  <a:pt x="3147958" y="4629205"/>
                </a:lnTo>
                <a:lnTo>
                  <a:pt x="3147958" y="4632227"/>
                </a:lnTo>
                <a:lnTo>
                  <a:pt x="3147958" y="4635249"/>
                </a:lnTo>
                <a:lnTo>
                  <a:pt x="3147958" y="4638271"/>
                </a:lnTo>
                <a:lnTo>
                  <a:pt x="3147958" y="4641061"/>
                </a:lnTo>
                <a:lnTo>
                  <a:pt x="3147958" y="4643851"/>
                </a:lnTo>
                <a:lnTo>
                  <a:pt x="3147958" y="4646641"/>
                </a:lnTo>
                <a:lnTo>
                  <a:pt x="3147958" y="4649198"/>
                </a:lnTo>
                <a:lnTo>
                  <a:pt x="3147958" y="4651755"/>
                </a:lnTo>
                <a:lnTo>
                  <a:pt x="3149120" y="4654313"/>
                </a:lnTo>
                <a:lnTo>
                  <a:pt x="3177015" y="4707319"/>
                </a:lnTo>
                <a:lnTo>
                  <a:pt x="3178178" y="4709644"/>
                </a:lnTo>
                <a:lnTo>
                  <a:pt x="3179340" y="4711504"/>
                </a:lnTo>
                <a:lnTo>
                  <a:pt x="3180502" y="4713363"/>
                </a:lnTo>
                <a:lnTo>
                  <a:pt x="3181665" y="4714991"/>
                </a:lnTo>
                <a:lnTo>
                  <a:pt x="3181665" y="4716386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7548"/>
                </a:lnTo>
                <a:lnTo>
                  <a:pt x="3181665" y="4716386"/>
                </a:lnTo>
                <a:lnTo>
                  <a:pt x="3181665" y="4714991"/>
                </a:lnTo>
                <a:lnTo>
                  <a:pt x="3182827" y="4713363"/>
                </a:lnTo>
                <a:lnTo>
                  <a:pt x="3183989" y="4711504"/>
                </a:lnTo>
                <a:lnTo>
                  <a:pt x="3185151" y="4709644"/>
                </a:lnTo>
                <a:lnTo>
                  <a:pt x="3186314" y="4707319"/>
                </a:lnTo>
                <a:lnTo>
                  <a:pt x="3186314" y="4707319"/>
                </a:lnTo>
                <a:close/>
                <a:moveTo>
                  <a:pt x="4166593" y="5910651"/>
                </a:moveTo>
                <a:lnTo>
                  <a:pt x="4182865" y="5844161"/>
                </a:lnTo>
                <a:lnTo>
                  <a:pt x="4182865" y="5840906"/>
                </a:lnTo>
                <a:lnTo>
                  <a:pt x="4182865" y="5837652"/>
                </a:lnTo>
                <a:lnTo>
                  <a:pt x="4182865" y="5834397"/>
                </a:lnTo>
                <a:lnTo>
                  <a:pt x="4182865" y="5830910"/>
                </a:lnTo>
                <a:lnTo>
                  <a:pt x="4182865" y="5805104"/>
                </a:lnTo>
                <a:lnTo>
                  <a:pt x="4182865" y="5801152"/>
                </a:lnTo>
                <a:lnTo>
                  <a:pt x="4182865" y="5797200"/>
                </a:lnTo>
                <a:lnTo>
                  <a:pt x="4182865" y="5793248"/>
                </a:lnTo>
                <a:lnTo>
                  <a:pt x="4182865" y="5789295"/>
                </a:lnTo>
                <a:lnTo>
                  <a:pt x="4182865" y="5785343"/>
                </a:lnTo>
                <a:lnTo>
                  <a:pt x="4182865" y="5781391"/>
                </a:lnTo>
                <a:lnTo>
                  <a:pt x="4182865" y="5777439"/>
                </a:lnTo>
                <a:lnTo>
                  <a:pt x="4182865" y="5773719"/>
                </a:lnTo>
                <a:lnTo>
                  <a:pt x="4182865" y="5769999"/>
                </a:lnTo>
                <a:lnTo>
                  <a:pt x="4182865" y="5766279"/>
                </a:lnTo>
                <a:lnTo>
                  <a:pt x="4181702" y="5762560"/>
                </a:lnTo>
                <a:lnTo>
                  <a:pt x="4180308" y="5759072"/>
                </a:lnTo>
                <a:lnTo>
                  <a:pt x="4178913" y="5755585"/>
                </a:lnTo>
                <a:lnTo>
                  <a:pt x="4172172" y="5751866"/>
                </a:lnTo>
                <a:lnTo>
                  <a:pt x="4170777" y="5748610"/>
                </a:lnTo>
                <a:lnTo>
                  <a:pt x="4169150" y="5745356"/>
                </a:lnTo>
                <a:lnTo>
                  <a:pt x="4167522" y="5742334"/>
                </a:lnTo>
                <a:lnTo>
                  <a:pt x="4165895" y="5739311"/>
                </a:lnTo>
                <a:lnTo>
                  <a:pt x="4164268" y="5736522"/>
                </a:lnTo>
                <a:lnTo>
                  <a:pt x="4162408" y="5733732"/>
                </a:lnTo>
                <a:lnTo>
                  <a:pt x="4160549" y="5731174"/>
                </a:lnTo>
                <a:lnTo>
                  <a:pt x="4120101" y="5676076"/>
                </a:lnTo>
                <a:lnTo>
                  <a:pt x="4118241" y="5673752"/>
                </a:lnTo>
                <a:lnTo>
                  <a:pt x="4116382" y="5671659"/>
                </a:lnTo>
                <a:lnTo>
                  <a:pt x="4114755" y="5669799"/>
                </a:lnTo>
                <a:lnTo>
                  <a:pt x="4113127" y="5668171"/>
                </a:lnTo>
                <a:lnTo>
                  <a:pt x="4111500" y="5666777"/>
                </a:lnTo>
                <a:lnTo>
                  <a:pt x="4109873" y="5665615"/>
                </a:lnTo>
                <a:lnTo>
                  <a:pt x="4108478" y="5665615"/>
                </a:lnTo>
                <a:lnTo>
                  <a:pt x="4107083" y="5665615"/>
                </a:lnTo>
                <a:lnTo>
                  <a:pt x="4105921" y="5665615"/>
                </a:lnTo>
                <a:lnTo>
                  <a:pt x="4105921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5615"/>
                </a:lnTo>
                <a:lnTo>
                  <a:pt x="4099877" y="5666777"/>
                </a:lnTo>
                <a:lnTo>
                  <a:pt x="4099877" y="5668171"/>
                </a:lnTo>
                <a:lnTo>
                  <a:pt x="4099877" y="5669799"/>
                </a:lnTo>
                <a:lnTo>
                  <a:pt x="4099877" y="5671659"/>
                </a:lnTo>
                <a:lnTo>
                  <a:pt x="4099877" y="5673752"/>
                </a:lnTo>
                <a:lnTo>
                  <a:pt x="4099877" y="5676076"/>
                </a:lnTo>
                <a:lnTo>
                  <a:pt x="4099877" y="5678634"/>
                </a:lnTo>
                <a:lnTo>
                  <a:pt x="4099877" y="5681656"/>
                </a:lnTo>
                <a:lnTo>
                  <a:pt x="4083605" y="5748146"/>
                </a:lnTo>
                <a:lnTo>
                  <a:pt x="4083605" y="5751401"/>
                </a:lnTo>
                <a:lnTo>
                  <a:pt x="4083605" y="5754655"/>
                </a:lnTo>
                <a:lnTo>
                  <a:pt x="4083605" y="5757910"/>
                </a:lnTo>
                <a:lnTo>
                  <a:pt x="4083605" y="5761397"/>
                </a:lnTo>
                <a:lnTo>
                  <a:pt x="4083605" y="5787203"/>
                </a:lnTo>
                <a:lnTo>
                  <a:pt x="4083605" y="5791155"/>
                </a:lnTo>
                <a:lnTo>
                  <a:pt x="4083605" y="5795107"/>
                </a:lnTo>
                <a:lnTo>
                  <a:pt x="4083605" y="5799060"/>
                </a:lnTo>
                <a:lnTo>
                  <a:pt x="4083605" y="5803012"/>
                </a:lnTo>
                <a:lnTo>
                  <a:pt x="4083605" y="5806964"/>
                </a:lnTo>
                <a:lnTo>
                  <a:pt x="4083605" y="5810916"/>
                </a:lnTo>
                <a:lnTo>
                  <a:pt x="4083605" y="5814868"/>
                </a:lnTo>
                <a:lnTo>
                  <a:pt x="4083605" y="5818588"/>
                </a:lnTo>
                <a:lnTo>
                  <a:pt x="4083605" y="5822308"/>
                </a:lnTo>
                <a:lnTo>
                  <a:pt x="4083605" y="5826028"/>
                </a:lnTo>
                <a:lnTo>
                  <a:pt x="4084767" y="5829748"/>
                </a:lnTo>
                <a:lnTo>
                  <a:pt x="4086162" y="5833235"/>
                </a:lnTo>
                <a:lnTo>
                  <a:pt x="4087557" y="5836722"/>
                </a:lnTo>
                <a:lnTo>
                  <a:pt x="4088952" y="5840209"/>
                </a:lnTo>
                <a:lnTo>
                  <a:pt x="4083837" y="5844859"/>
                </a:lnTo>
                <a:lnTo>
                  <a:pt x="4085464" y="5848114"/>
                </a:lnTo>
                <a:lnTo>
                  <a:pt x="4087092" y="5851136"/>
                </a:lnTo>
                <a:lnTo>
                  <a:pt x="4088719" y="5854158"/>
                </a:lnTo>
                <a:lnTo>
                  <a:pt x="4090346" y="5856948"/>
                </a:lnTo>
                <a:lnTo>
                  <a:pt x="4092206" y="5859738"/>
                </a:lnTo>
                <a:lnTo>
                  <a:pt x="4094066" y="5862295"/>
                </a:lnTo>
                <a:lnTo>
                  <a:pt x="4134513" y="5917393"/>
                </a:lnTo>
                <a:lnTo>
                  <a:pt x="4136373" y="5919951"/>
                </a:lnTo>
                <a:lnTo>
                  <a:pt x="4138233" y="5922043"/>
                </a:lnTo>
                <a:lnTo>
                  <a:pt x="4139860" y="5923903"/>
                </a:lnTo>
                <a:lnTo>
                  <a:pt x="4141487" y="5925531"/>
                </a:lnTo>
                <a:lnTo>
                  <a:pt x="4143115" y="5926925"/>
                </a:lnTo>
                <a:lnTo>
                  <a:pt x="4144742" y="5928087"/>
                </a:lnTo>
                <a:lnTo>
                  <a:pt x="4146136" y="5928087"/>
                </a:lnTo>
                <a:lnTo>
                  <a:pt x="4147531" y="5928087"/>
                </a:lnTo>
                <a:lnTo>
                  <a:pt x="4148693" y="5928087"/>
                </a:lnTo>
                <a:lnTo>
                  <a:pt x="4148693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8087"/>
                </a:lnTo>
                <a:lnTo>
                  <a:pt x="4154737" y="5926925"/>
                </a:lnTo>
                <a:lnTo>
                  <a:pt x="4154737" y="5925531"/>
                </a:lnTo>
                <a:lnTo>
                  <a:pt x="4154737" y="5923903"/>
                </a:lnTo>
                <a:lnTo>
                  <a:pt x="4154737" y="5922043"/>
                </a:lnTo>
                <a:lnTo>
                  <a:pt x="4154737" y="5919951"/>
                </a:lnTo>
                <a:lnTo>
                  <a:pt x="4154737" y="5917626"/>
                </a:lnTo>
                <a:lnTo>
                  <a:pt x="4154737" y="5915068"/>
                </a:lnTo>
                <a:lnTo>
                  <a:pt x="4154737" y="5912047"/>
                </a:lnTo>
                <a:lnTo>
                  <a:pt x="4154737" y="5912047"/>
                </a:lnTo>
                <a:close/>
                <a:moveTo>
                  <a:pt x="4108246" y="5554022"/>
                </a:moveTo>
                <a:lnTo>
                  <a:pt x="4124518" y="5487532"/>
                </a:lnTo>
                <a:lnTo>
                  <a:pt x="4124518" y="5484277"/>
                </a:lnTo>
                <a:lnTo>
                  <a:pt x="4124518" y="5481023"/>
                </a:lnTo>
                <a:lnTo>
                  <a:pt x="4124518" y="5477768"/>
                </a:lnTo>
                <a:lnTo>
                  <a:pt x="4124518" y="5474281"/>
                </a:lnTo>
                <a:lnTo>
                  <a:pt x="4124518" y="5448475"/>
                </a:lnTo>
                <a:lnTo>
                  <a:pt x="4124518" y="5444523"/>
                </a:lnTo>
                <a:lnTo>
                  <a:pt x="4124518" y="5440570"/>
                </a:lnTo>
                <a:lnTo>
                  <a:pt x="4124518" y="5436618"/>
                </a:lnTo>
                <a:lnTo>
                  <a:pt x="4124518" y="5432666"/>
                </a:lnTo>
                <a:lnTo>
                  <a:pt x="4124518" y="5428714"/>
                </a:lnTo>
                <a:lnTo>
                  <a:pt x="4124518" y="5424762"/>
                </a:lnTo>
                <a:lnTo>
                  <a:pt x="4124518" y="5420810"/>
                </a:lnTo>
                <a:lnTo>
                  <a:pt x="4124518" y="5416857"/>
                </a:lnTo>
                <a:lnTo>
                  <a:pt x="4124518" y="5413137"/>
                </a:lnTo>
                <a:lnTo>
                  <a:pt x="4124518" y="5409418"/>
                </a:lnTo>
                <a:lnTo>
                  <a:pt x="4123355" y="5405698"/>
                </a:lnTo>
                <a:lnTo>
                  <a:pt x="4116382" y="5403141"/>
                </a:lnTo>
                <a:lnTo>
                  <a:pt x="4114987" y="5399654"/>
                </a:lnTo>
                <a:lnTo>
                  <a:pt x="4113592" y="5396167"/>
                </a:lnTo>
                <a:lnTo>
                  <a:pt x="4112197" y="5392912"/>
                </a:lnTo>
                <a:lnTo>
                  <a:pt x="4110570" y="5389657"/>
                </a:lnTo>
                <a:lnTo>
                  <a:pt x="4108943" y="5386635"/>
                </a:lnTo>
                <a:lnTo>
                  <a:pt x="4107316" y="5383612"/>
                </a:lnTo>
                <a:lnTo>
                  <a:pt x="4105689" y="5380823"/>
                </a:lnTo>
                <a:lnTo>
                  <a:pt x="4103829" y="5378033"/>
                </a:lnTo>
                <a:lnTo>
                  <a:pt x="4101969" y="5375475"/>
                </a:lnTo>
                <a:lnTo>
                  <a:pt x="4061521" y="5320377"/>
                </a:lnTo>
                <a:lnTo>
                  <a:pt x="4059662" y="5317819"/>
                </a:lnTo>
                <a:lnTo>
                  <a:pt x="4057802" y="5315727"/>
                </a:lnTo>
                <a:lnTo>
                  <a:pt x="4056175" y="5313867"/>
                </a:lnTo>
                <a:lnTo>
                  <a:pt x="4054547" y="5312240"/>
                </a:lnTo>
                <a:lnTo>
                  <a:pt x="4052920" y="5310845"/>
                </a:lnTo>
                <a:lnTo>
                  <a:pt x="4051293" y="5309683"/>
                </a:lnTo>
                <a:lnTo>
                  <a:pt x="4049898" y="5309683"/>
                </a:lnTo>
                <a:lnTo>
                  <a:pt x="4048504" y="5309683"/>
                </a:lnTo>
                <a:lnTo>
                  <a:pt x="4047341" y="5309683"/>
                </a:lnTo>
                <a:lnTo>
                  <a:pt x="4047341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09683"/>
                </a:lnTo>
                <a:lnTo>
                  <a:pt x="4041297" y="5310845"/>
                </a:lnTo>
                <a:lnTo>
                  <a:pt x="4041297" y="5312240"/>
                </a:lnTo>
                <a:lnTo>
                  <a:pt x="4041297" y="5313867"/>
                </a:lnTo>
                <a:lnTo>
                  <a:pt x="4041297" y="5315727"/>
                </a:lnTo>
                <a:lnTo>
                  <a:pt x="4041297" y="5317819"/>
                </a:lnTo>
                <a:lnTo>
                  <a:pt x="4041297" y="5320144"/>
                </a:lnTo>
                <a:lnTo>
                  <a:pt x="4041297" y="5322702"/>
                </a:lnTo>
                <a:lnTo>
                  <a:pt x="4041297" y="5325724"/>
                </a:lnTo>
                <a:lnTo>
                  <a:pt x="4025025" y="5392214"/>
                </a:lnTo>
                <a:lnTo>
                  <a:pt x="4025025" y="5395469"/>
                </a:lnTo>
                <a:lnTo>
                  <a:pt x="4025025" y="5398724"/>
                </a:lnTo>
                <a:lnTo>
                  <a:pt x="4025025" y="5401979"/>
                </a:lnTo>
                <a:lnTo>
                  <a:pt x="4025025" y="5405466"/>
                </a:lnTo>
                <a:lnTo>
                  <a:pt x="4025025" y="5431271"/>
                </a:lnTo>
                <a:lnTo>
                  <a:pt x="4025025" y="5435224"/>
                </a:lnTo>
                <a:lnTo>
                  <a:pt x="4025025" y="5439175"/>
                </a:lnTo>
                <a:lnTo>
                  <a:pt x="4025025" y="5443128"/>
                </a:lnTo>
                <a:lnTo>
                  <a:pt x="4025025" y="5447081"/>
                </a:lnTo>
                <a:lnTo>
                  <a:pt x="4025025" y="5451032"/>
                </a:lnTo>
                <a:lnTo>
                  <a:pt x="4025025" y="5454985"/>
                </a:lnTo>
                <a:lnTo>
                  <a:pt x="4025025" y="5458937"/>
                </a:lnTo>
                <a:lnTo>
                  <a:pt x="4025025" y="5462656"/>
                </a:lnTo>
                <a:lnTo>
                  <a:pt x="4025025" y="5466376"/>
                </a:lnTo>
                <a:lnTo>
                  <a:pt x="4025025" y="5470096"/>
                </a:lnTo>
                <a:lnTo>
                  <a:pt x="4018749" y="5472886"/>
                </a:lnTo>
                <a:lnTo>
                  <a:pt x="4020144" y="5476373"/>
                </a:lnTo>
                <a:lnTo>
                  <a:pt x="4021538" y="5479860"/>
                </a:lnTo>
                <a:lnTo>
                  <a:pt x="4022933" y="5483348"/>
                </a:lnTo>
                <a:lnTo>
                  <a:pt x="4024328" y="5486602"/>
                </a:lnTo>
                <a:lnTo>
                  <a:pt x="4025955" y="5489857"/>
                </a:lnTo>
                <a:lnTo>
                  <a:pt x="4027582" y="5492879"/>
                </a:lnTo>
                <a:lnTo>
                  <a:pt x="4029209" y="5495901"/>
                </a:lnTo>
                <a:lnTo>
                  <a:pt x="4030837" y="5498691"/>
                </a:lnTo>
                <a:lnTo>
                  <a:pt x="4032697" y="5501481"/>
                </a:lnTo>
                <a:lnTo>
                  <a:pt x="4034556" y="5504038"/>
                </a:lnTo>
                <a:lnTo>
                  <a:pt x="4075004" y="5559137"/>
                </a:lnTo>
                <a:lnTo>
                  <a:pt x="4076864" y="5561462"/>
                </a:lnTo>
                <a:lnTo>
                  <a:pt x="4078723" y="5563554"/>
                </a:lnTo>
                <a:lnTo>
                  <a:pt x="4080350" y="5565414"/>
                </a:lnTo>
                <a:lnTo>
                  <a:pt x="4081978" y="5567041"/>
                </a:lnTo>
                <a:lnTo>
                  <a:pt x="4083605" y="5568436"/>
                </a:lnTo>
                <a:lnTo>
                  <a:pt x="4085232" y="5569599"/>
                </a:lnTo>
                <a:lnTo>
                  <a:pt x="4086627" y="5569599"/>
                </a:lnTo>
                <a:lnTo>
                  <a:pt x="4088022" y="5569599"/>
                </a:lnTo>
                <a:lnTo>
                  <a:pt x="4089184" y="5569599"/>
                </a:lnTo>
                <a:lnTo>
                  <a:pt x="4089184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9599"/>
                </a:lnTo>
                <a:lnTo>
                  <a:pt x="4095228" y="5568436"/>
                </a:lnTo>
                <a:lnTo>
                  <a:pt x="4095228" y="5567041"/>
                </a:lnTo>
                <a:lnTo>
                  <a:pt x="4095228" y="5565414"/>
                </a:lnTo>
                <a:lnTo>
                  <a:pt x="4095228" y="5563554"/>
                </a:lnTo>
                <a:lnTo>
                  <a:pt x="4095228" y="5561462"/>
                </a:lnTo>
                <a:lnTo>
                  <a:pt x="4095228" y="5559137"/>
                </a:lnTo>
                <a:lnTo>
                  <a:pt x="4095228" y="5556580"/>
                </a:lnTo>
                <a:lnTo>
                  <a:pt x="4095228" y="5553557"/>
                </a:lnTo>
                <a:lnTo>
                  <a:pt x="4095228" y="5553557"/>
                </a:lnTo>
                <a:close/>
                <a:moveTo>
                  <a:pt x="4038508" y="5191581"/>
                </a:moveTo>
                <a:lnTo>
                  <a:pt x="4054780" y="5125091"/>
                </a:lnTo>
                <a:lnTo>
                  <a:pt x="4054780" y="5121836"/>
                </a:lnTo>
                <a:lnTo>
                  <a:pt x="4054780" y="5118581"/>
                </a:lnTo>
                <a:lnTo>
                  <a:pt x="4054780" y="5115327"/>
                </a:lnTo>
                <a:lnTo>
                  <a:pt x="4054780" y="5111840"/>
                </a:lnTo>
                <a:lnTo>
                  <a:pt x="4054780" y="5086034"/>
                </a:lnTo>
                <a:lnTo>
                  <a:pt x="4054780" y="5082082"/>
                </a:lnTo>
                <a:lnTo>
                  <a:pt x="4054780" y="5078130"/>
                </a:lnTo>
                <a:lnTo>
                  <a:pt x="4054780" y="5074177"/>
                </a:lnTo>
                <a:lnTo>
                  <a:pt x="4054780" y="5070225"/>
                </a:lnTo>
                <a:lnTo>
                  <a:pt x="4054780" y="5066273"/>
                </a:lnTo>
                <a:lnTo>
                  <a:pt x="4054780" y="5062320"/>
                </a:lnTo>
                <a:lnTo>
                  <a:pt x="4054780" y="5058368"/>
                </a:lnTo>
                <a:lnTo>
                  <a:pt x="4054780" y="5054649"/>
                </a:lnTo>
                <a:lnTo>
                  <a:pt x="4054780" y="5050929"/>
                </a:lnTo>
                <a:lnTo>
                  <a:pt x="4054780" y="5047209"/>
                </a:lnTo>
                <a:lnTo>
                  <a:pt x="4053618" y="5043489"/>
                </a:lnTo>
                <a:lnTo>
                  <a:pt x="4052223" y="5040002"/>
                </a:lnTo>
                <a:lnTo>
                  <a:pt x="4050828" y="5036515"/>
                </a:lnTo>
                <a:lnTo>
                  <a:pt x="4049434" y="5033028"/>
                </a:lnTo>
                <a:lnTo>
                  <a:pt x="4048039" y="5029773"/>
                </a:lnTo>
                <a:lnTo>
                  <a:pt x="4046412" y="5026518"/>
                </a:lnTo>
                <a:lnTo>
                  <a:pt x="4044784" y="5023496"/>
                </a:lnTo>
                <a:lnTo>
                  <a:pt x="4043157" y="5020473"/>
                </a:lnTo>
                <a:lnTo>
                  <a:pt x="4041530" y="5017684"/>
                </a:lnTo>
                <a:lnTo>
                  <a:pt x="4039670" y="5014894"/>
                </a:lnTo>
                <a:lnTo>
                  <a:pt x="4037811" y="5012337"/>
                </a:lnTo>
                <a:lnTo>
                  <a:pt x="3997363" y="4957238"/>
                </a:lnTo>
                <a:lnTo>
                  <a:pt x="3995503" y="4954681"/>
                </a:lnTo>
                <a:lnTo>
                  <a:pt x="3993643" y="4952588"/>
                </a:lnTo>
                <a:lnTo>
                  <a:pt x="3992016" y="4950729"/>
                </a:lnTo>
                <a:lnTo>
                  <a:pt x="3990389" y="4949101"/>
                </a:lnTo>
                <a:lnTo>
                  <a:pt x="3988762" y="4947706"/>
                </a:lnTo>
                <a:lnTo>
                  <a:pt x="3987134" y="4946544"/>
                </a:lnTo>
                <a:lnTo>
                  <a:pt x="3985740" y="4946544"/>
                </a:lnTo>
                <a:lnTo>
                  <a:pt x="3984345" y="4946544"/>
                </a:lnTo>
                <a:lnTo>
                  <a:pt x="3983183" y="4946544"/>
                </a:lnTo>
                <a:lnTo>
                  <a:pt x="3983183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6544"/>
                </a:lnTo>
                <a:lnTo>
                  <a:pt x="3977139" y="4947706"/>
                </a:lnTo>
                <a:lnTo>
                  <a:pt x="3977139" y="4949101"/>
                </a:lnTo>
                <a:lnTo>
                  <a:pt x="3977139" y="4950729"/>
                </a:lnTo>
                <a:lnTo>
                  <a:pt x="3977139" y="4952588"/>
                </a:lnTo>
                <a:lnTo>
                  <a:pt x="3977139" y="4954681"/>
                </a:lnTo>
                <a:lnTo>
                  <a:pt x="3977139" y="4957006"/>
                </a:lnTo>
                <a:lnTo>
                  <a:pt x="3977139" y="4959563"/>
                </a:lnTo>
                <a:lnTo>
                  <a:pt x="3977139" y="4962585"/>
                </a:lnTo>
                <a:lnTo>
                  <a:pt x="3960867" y="5029076"/>
                </a:lnTo>
                <a:lnTo>
                  <a:pt x="3960867" y="5032330"/>
                </a:lnTo>
                <a:lnTo>
                  <a:pt x="3960867" y="5035585"/>
                </a:lnTo>
                <a:lnTo>
                  <a:pt x="3960867" y="5038840"/>
                </a:lnTo>
                <a:lnTo>
                  <a:pt x="3960867" y="5042327"/>
                </a:lnTo>
                <a:lnTo>
                  <a:pt x="3960867" y="5068133"/>
                </a:lnTo>
                <a:lnTo>
                  <a:pt x="3960867" y="5072085"/>
                </a:lnTo>
                <a:lnTo>
                  <a:pt x="3960867" y="5076037"/>
                </a:lnTo>
                <a:lnTo>
                  <a:pt x="3960867" y="5079989"/>
                </a:lnTo>
                <a:lnTo>
                  <a:pt x="3960867" y="5083942"/>
                </a:lnTo>
                <a:lnTo>
                  <a:pt x="3960867" y="5087894"/>
                </a:lnTo>
                <a:lnTo>
                  <a:pt x="3960867" y="5091846"/>
                </a:lnTo>
                <a:lnTo>
                  <a:pt x="3960867" y="5095798"/>
                </a:lnTo>
                <a:lnTo>
                  <a:pt x="3960867" y="5099518"/>
                </a:lnTo>
                <a:lnTo>
                  <a:pt x="3960867" y="5103238"/>
                </a:lnTo>
                <a:lnTo>
                  <a:pt x="3960867" y="5106957"/>
                </a:lnTo>
                <a:lnTo>
                  <a:pt x="3962029" y="5110677"/>
                </a:lnTo>
                <a:lnTo>
                  <a:pt x="3963424" y="5114164"/>
                </a:lnTo>
                <a:lnTo>
                  <a:pt x="3964818" y="5117652"/>
                </a:lnTo>
                <a:lnTo>
                  <a:pt x="3966213" y="5121139"/>
                </a:lnTo>
                <a:lnTo>
                  <a:pt x="3967608" y="5124393"/>
                </a:lnTo>
                <a:lnTo>
                  <a:pt x="3969235" y="5127648"/>
                </a:lnTo>
                <a:lnTo>
                  <a:pt x="3970862" y="5130671"/>
                </a:lnTo>
                <a:lnTo>
                  <a:pt x="3972489" y="5133693"/>
                </a:lnTo>
                <a:lnTo>
                  <a:pt x="3974117" y="5136483"/>
                </a:lnTo>
                <a:lnTo>
                  <a:pt x="3975977" y="5139272"/>
                </a:lnTo>
                <a:lnTo>
                  <a:pt x="3977836" y="5141830"/>
                </a:lnTo>
                <a:lnTo>
                  <a:pt x="4018284" y="5196928"/>
                </a:lnTo>
                <a:lnTo>
                  <a:pt x="4020144" y="5199485"/>
                </a:lnTo>
                <a:lnTo>
                  <a:pt x="4022003" y="5201578"/>
                </a:lnTo>
                <a:lnTo>
                  <a:pt x="4023631" y="5203438"/>
                </a:lnTo>
                <a:lnTo>
                  <a:pt x="4025258" y="5205065"/>
                </a:lnTo>
                <a:lnTo>
                  <a:pt x="4026885" y="5206460"/>
                </a:lnTo>
                <a:lnTo>
                  <a:pt x="4028512" y="5207622"/>
                </a:lnTo>
                <a:lnTo>
                  <a:pt x="4029907" y="5207622"/>
                </a:lnTo>
                <a:lnTo>
                  <a:pt x="4031302" y="5207622"/>
                </a:lnTo>
                <a:lnTo>
                  <a:pt x="4032464" y="5207622"/>
                </a:lnTo>
                <a:lnTo>
                  <a:pt x="4032464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7622"/>
                </a:lnTo>
                <a:lnTo>
                  <a:pt x="4038508" y="5206460"/>
                </a:lnTo>
                <a:lnTo>
                  <a:pt x="4038508" y="5205065"/>
                </a:lnTo>
                <a:lnTo>
                  <a:pt x="4038508" y="5203438"/>
                </a:lnTo>
                <a:lnTo>
                  <a:pt x="4038508" y="5201578"/>
                </a:lnTo>
                <a:lnTo>
                  <a:pt x="4038508" y="5199485"/>
                </a:lnTo>
                <a:lnTo>
                  <a:pt x="4038508" y="5197161"/>
                </a:lnTo>
                <a:lnTo>
                  <a:pt x="4038508" y="5194603"/>
                </a:lnTo>
                <a:lnTo>
                  <a:pt x="4038508" y="5191581"/>
                </a:lnTo>
                <a:lnTo>
                  <a:pt x="4038508" y="5191581"/>
                </a:lnTo>
                <a:close/>
                <a:moveTo>
                  <a:pt x="3997130" y="4845181"/>
                </a:moveTo>
                <a:lnTo>
                  <a:pt x="4013402" y="4778691"/>
                </a:lnTo>
                <a:lnTo>
                  <a:pt x="4013402" y="4775436"/>
                </a:lnTo>
                <a:lnTo>
                  <a:pt x="4013402" y="4772182"/>
                </a:lnTo>
                <a:lnTo>
                  <a:pt x="4013402" y="4768927"/>
                </a:lnTo>
                <a:lnTo>
                  <a:pt x="4013402" y="4765440"/>
                </a:lnTo>
                <a:lnTo>
                  <a:pt x="4013402" y="4739634"/>
                </a:lnTo>
                <a:lnTo>
                  <a:pt x="4013402" y="4735682"/>
                </a:lnTo>
                <a:lnTo>
                  <a:pt x="4013402" y="4731729"/>
                </a:lnTo>
                <a:lnTo>
                  <a:pt x="4013402" y="4727777"/>
                </a:lnTo>
                <a:lnTo>
                  <a:pt x="4013402" y="4723825"/>
                </a:lnTo>
                <a:lnTo>
                  <a:pt x="4013402" y="4719873"/>
                </a:lnTo>
                <a:lnTo>
                  <a:pt x="4013402" y="4715921"/>
                </a:lnTo>
                <a:lnTo>
                  <a:pt x="4013402" y="4711969"/>
                </a:lnTo>
                <a:lnTo>
                  <a:pt x="4013402" y="4708249"/>
                </a:lnTo>
                <a:lnTo>
                  <a:pt x="4013402" y="4704529"/>
                </a:lnTo>
                <a:lnTo>
                  <a:pt x="4013402" y="4700809"/>
                </a:lnTo>
                <a:lnTo>
                  <a:pt x="4012240" y="4697090"/>
                </a:lnTo>
                <a:lnTo>
                  <a:pt x="4010845" y="4693602"/>
                </a:lnTo>
                <a:lnTo>
                  <a:pt x="4009451" y="4690115"/>
                </a:lnTo>
                <a:lnTo>
                  <a:pt x="4008056" y="4686628"/>
                </a:lnTo>
                <a:lnTo>
                  <a:pt x="4006661" y="4683373"/>
                </a:lnTo>
                <a:lnTo>
                  <a:pt x="4005034" y="4680118"/>
                </a:lnTo>
                <a:lnTo>
                  <a:pt x="4003407" y="4677096"/>
                </a:lnTo>
                <a:lnTo>
                  <a:pt x="3995503" y="4675469"/>
                </a:lnTo>
                <a:lnTo>
                  <a:pt x="3993876" y="4672679"/>
                </a:lnTo>
                <a:lnTo>
                  <a:pt x="3992016" y="4669889"/>
                </a:lnTo>
                <a:lnTo>
                  <a:pt x="3990157" y="4667332"/>
                </a:lnTo>
                <a:lnTo>
                  <a:pt x="3950406" y="4612698"/>
                </a:lnTo>
                <a:lnTo>
                  <a:pt x="3948546" y="4610373"/>
                </a:lnTo>
                <a:lnTo>
                  <a:pt x="3946687" y="4608281"/>
                </a:lnTo>
                <a:lnTo>
                  <a:pt x="3945059" y="4606421"/>
                </a:lnTo>
                <a:lnTo>
                  <a:pt x="3943432" y="4604794"/>
                </a:lnTo>
                <a:lnTo>
                  <a:pt x="3941805" y="4603399"/>
                </a:lnTo>
                <a:lnTo>
                  <a:pt x="3940178" y="4602237"/>
                </a:lnTo>
                <a:lnTo>
                  <a:pt x="3938783" y="4602237"/>
                </a:lnTo>
                <a:lnTo>
                  <a:pt x="3937388" y="4602237"/>
                </a:lnTo>
                <a:lnTo>
                  <a:pt x="3936226" y="4602237"/>
                </a:lnTo>
                <a:lnTo>
                  <a:pt x="3936226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2237"/>
                </a:lnTo>
                <a:lnTo>
                  <a:pt x="3930182" y="4603399"/>
                </a:lnTo>
                <a:lnTo>
                  <a:pt x="3930182" y="4604794"/>
                </a:lnTo>
                <a:lnTo>
                  <a:pt x="3930182" y="4606421"/>
                </a:lnTo>
                <a:lnTo>
                  <a:pt x="3930182" y="4608281"/>
                </a:lnTo>
                <a:lnTo>
                  <a:pt x="3930182" y="4610373"/>
                </a:lnTo>
                <a:lnTo>
                  <a:pt x="3930182" y="4612698"/>
                </a:lnTo>
                <a:lnTo>
                  <a:pt x="3930182" y="4615256"/>
                </a:lnTo>
                <a:lnTo>
                  <a:pt x="3930182" y="4618278"/>
                </a:lnTo>
                <a:lnTo>
                  <a:pt x="3913910" y="4684768"/>
                </a:lnTo>
                <a:lnTo>
                  <a:pt x="3913910" y="4688023"/>
                </a:lnTo>
                <a:lnTo>
                  <a:pt x="3913910" y="4691278"/>
                </a:lnTo>
                <a:lnTo>
                  <a:pt x="3913910" y="4694532"/>
                </a:lnTo>
                <a:lnTo>
                  <a:pt x="3913910" y="4698019"/>
                </a:lnTo>
                <a:lnTo>
                  <a:pt x="3913910" y="4723825"/>
                </a:lnTo>
                <a:lnTo>
                  <a:pt x="3913910" y="4727777"/>
                </a:lnTo>
                <a:lnTo>
                  <a:pt x="3913910" y="4731729"/>
                </a:lnTo>
                <a:lnTo>
                  <a:pt x="3913910" y="4735682"/>
                </a:lnTo>
                <a:lnTo>
                  <a:pt x="3913910" y="4739634"/>
                </a:lnTo>
                <a:lnTo>
                  <a:pt x="3913910" y="4743586"/>
                </a:lnTo>
                <a:lnTo>
                  <a:pt x="3913910" y="4747538"/>
                </a:lnTo>
                <a:lnTo>
                  <a:pt x="3913910" y="4751491"/>
                </a:lnTo>
                <a:lnTo>
                  <a:pt x="3913910" y="4755210"/>
                </a:lnTo>
                <a:lnTo>
                  <a:pt x="3913910" y="4758930"/>
                </a:lnTo>
                <a:lnTo>
                  <a:pt x="3913910" y="4762650"/>
                </a:lnTo>
                <a:lnTo>
                  <a:pt x="3915072" y="4766370"/>
                </a:lnTo>
                <a:lnTo>
                  <a:pt x="3916467" y="4769857"/>
                </a:lnTo>
                <a:lnTo>
                  <a:pt x="3917862" y="4773344"/>
                </a:lnTo>
                <a:lnTo>
                  <a:pt x="3919257" y="4776831"/>
                </a:lnTo>
                <a:lnTo>
                  <a:pt x="3920651" y="4780086"/>
                </a:lnTo>
                <a:lnTo>
                  <a:pt x="3922279" y="4783341"/>
                </a:lnTo>
                <a:lnTo>
                  <a:pt x="3923906" y="4786363"/>
                </a:lnTo>
                <a:lnTo>
                  <a:pt x="3925533" y="4789386"/>
                </a:lnTo>
                <a:lnTo>
                  <a:pt x="3927160" y="4792175"/>
                </a:lnTo>
                <a:lnTo>
                  <a:pt x="3929020" y="4794965"/>
                </a:lnTo>
                <a:lnTo>
                  <a:pt x="3930879" y="4797522"/>
                </a:lnTo>
                <a:lnTo>
                  <a:pt x="3971327" y="4852621"/>
                </a:lnTo>
                <a:lnTo>
                  <a:pt x="3973187" y="4855178"/>
                </a:lnTo>
                <a:lnTo>
                  <a:pt x="3975047" y="4857271"/>
                </a:lnTo>
                <a:lnTo>
                  <a:pt x="3976674" y="4859130"/>
                </a:lnTo>
                <a:lnTo>
                  <a:pt x="3978301" y="4860758"/>
                </a:lnTo>
                <a:lnTo>
                  <a:pt x="3979928" y="4862153"/>
                </a:lnTo>
                <a:lnTo>
                  <a:pt x="3981555" y="4863315"/>
                </a:lnTo>
                <a:lnTo>
                  <a:pt x="3982950" y="4863315"/>
                </a:lnTo>
                <a:lnTo>
                  <a:pt x="3984345" y="4863315"/>
                </a:lnTo>
                <a:lnTo>
                  <a:pt x="3985507" y="4863315"/>
                </a:lnTo>
                <a:lnTo>
                  <a:pt x="3985507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3315"/>
                </a:lnTo>
                <a:lnTo>
                  <a:pt x="3991551" y="4862153"/>
                </a:lnTo>
                <a:lnTo>
                  <a:pt x="3991551" y="4860758"/>
                </a:lnTo>
                <a:lnTo>
                  <a:pt x="3991551" y="4859130"/>
                </a:lnTo>
                <a:lnTo>
                  <a:pt x="3991551" y="4857271"/>
                </a:lnTo>
                <a:lnTo>
                  <a:pt x="3991551" y="4855178"/>
                </a:lnTo>
                <a:lnTo>
                  <a:pt x="3991551" y="4852853"/>
                </a:lnTo>
                <a:lnTo>
                  <a:pt x="3991551" y="4850296"/>
                </a:lnTo>
                <a:lnTo>
                  <a:pt x="3991551" y="4847274"/>
                </a:lnTo>
                <a:lnTo>
                  <a:pt x="3991551" y="4847274"/>
                </a:lnTo>
                <a:close/>
                <a:moveTo>
                  <a:pt x="3938783" y="4496457"/>
                </a:moveTo>
                <a:lnTo>
                  <a:pt x="3955055" y="4429966"/>
                </a:lnTo>
                <a:lnTo>
                  <a:pt x="3955055" y="4426712"/>
                </a:lnTo>
                <a:lnTo>
                  <a:pt x="3955055" y="4423457"/>
                </a:lnTo>
                <a:lnTo>
                  <a:pt x="3955055" y="4420202"/>
                </a:lnTo>
                <a:lnTo>
                  <a:pt x="3955055" y="4416715"/>
                </a:lnTo>
                <a:lnTo>
                  <a:pt x="3955055" y="4390909"/>
                </a:lnTo>
                <a:lnTo>
                  <a:pt x="3955055" y="4386957"/>
                </a:lnTo>
                <a:lnTo>
                  <a:pt x="3955055" y="4383005"/>
                </a:lnTo>
                <a:lnTo>
                  <a:pt x="3955055" y="4379053"/>
                </a:lnTo>
                <a:lnTo>
                  <a:pt x="3955055" y="4375100"/>
                </a:lnTo>
                <a:lnTo>
                  <a:pt x="3955055" y="4371148"/>
                </a:lnTo>
                <a:lnTo>
                  <a:pt x="3955055" y="4367196"/>
                </a:lnTo>
                <a:lnTo>
                  <a:pt x="3955055" y="4363244"/>
                </a:lnTo>
                <a:lnTo>
                  <a:pt x="3955055" y="4359524"/>
                </a:lnTo>
                <a:lnTo>
                  <a:pt x="3955055" y="4355804"/>
                </a:lnTo>
                <a:lnTo>
                  <a:pt x="3955055" y="4352084"/>
                </a:lnTo>
                <a:lnTo>
                  <a:pt x="3953893" y="4348365"/>
                </a:lnTo>
                <a:lnTo>
                  <a:pt x="3952498" y="4344878"/>
                </a:lnTo>
                <a:lnTo>
                  <a:pt x="3951103" y="4341390"/>
                </a:lnTo>
                <a:lnTo>
                  <a:pt x="3949709" y="4337903"/>
                </a:lnTo>
                <a:lnTo>
                  <a:pt x="3948314" y="4334648"/>
                </a:lnTo>
                <a:lnTo>
                  <a:pt x="3946687" y="4331393"/>
                </a:lnTo>
                <a:lnTo>
                  <a:pt x="3945059" y="4328371"/>
                </a:lnTo>
                <a:lnTo>
                  <a:pt x="3943432" y="4325349"/>
                </a:lnTo>
                <a:lnTo>
                  <a:pt x="3941805" y="4322559"/>
                </a:lnTo>
                <a:lnTo>
                  <a:pt x="3939945" y="4319769"/>
                </a:lnTo>
                <a:lnTo>
                  <a:pt x="3938086" y="4317212"/>
                </a:lnTo>
                <a:lnTo>
                  <a:pt x="3897638" y="4262114"/>
                </a:lnTo>
                <a:lnTo>
                  <a:pt x="3895778" y="4259556"/>
                </a:lnTo>
                <a:lnTo>
                  <a:pt x="3893919" y="4257464"/>
                </a:lnTo>
                <a:lnTo>
                  <a:pt x="3892291" y="4255604"/>
                </a:lnTo>
                <a:lnTo>
                  <a:pt x="3890664" y="4253977"/>
                </a:lnTo>
                <a:lnTo>
                  <a:pt x="3889037" y="4252582"/>
                </a:lnTo>
                <a:lnTo>
                  <a:pt x="3887410" y="4251420"/>
                </a:lnTo>
                <a:lnTo>
                  <a:pt x="3886015" y="4251420"/>
                </a:lnTo>
                <a:lnTo>
                  <a:pt x="3884620" y="4251420"/>
                </a:lnTo>
                <a:lnTo>
                  <a:pt x="3883458" y="4251420"/>
                </a:lnTo>
                <a:lnTo>
                  <a:pt x="3883458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1420"/>
                </a:lnTo>
                <a:lnTo>
                  <a:pt x="3877414" y="4252582"/>
                </a:lnTo>
                <a:lnTo>
                  <a:pt x="3877414" y="4253977"/>
                </a:lnTo>
                <a:lnTo>
                  <a:pt x="3877414" y="4255604"/>
                </a:lnTo>
                <a:lnTo>
                  <a:pt x="3877414" y="4257464"/>
                </a:lnTo>
                <a:lnTo>
                  <a:pt x="3877414" y="4259556"/>
                </a:lnTo>
                <a:lnTo>
                  <a:pt x="3877414" y="4261881"/>
                </a:lnTo>
                <a:lnTo>
                  <a:pt x="3877414" y="4264439"/>
                </a:lnTo>
                <a:lnTo>
                  <a:pt x="3877414" y="4267461"/>
                </a:lnTo>
                <a:lnTo>
                  <a:pt x="3861142" y="4333951"/>
                </a:lnTo>
                <a:lnTo>
                  <a:pt x="3861142" y="4337206"/>
                </a:lnTo>
                <a:lnTo>
                  <a:pt x="3861142" y="4340460"/>
                </a:lnTo>
                <a:lnTo>
                  <a:pt x="3861142" y="4343715"/>
                </a:lnTo>
                <a:lnTo>
                  <a:pt x="3861142" y="4347202"/>
                </a:lnTo>
                <a:lnTo>
                  <a:pt x="3861142" y="4373008"/>
                </a:lnTo>
                <a:lnTo>
                  <a:pt x="3861142" y="4376960"/>
                </a:lnTo>
                <a:lnTo>
                  <a:pt x="3861142" y="4380912"/>
                </a:lnTo>
                <a:lnTo>
                  <a:pt x="3861142" y="4384865"/>
                </a:lnTo>
                <a:lnTo>
                  <a:pt x="3861142" y="4388817"/>
                </a:lnTo>
                <a:lnTo>
                  <a:pt x="3861142" y="4392769"/>
                </a:lnTo>
                <a:lnTo>
                  <a:pt x="3861142" y="4396722"/>
                </a:lnTo>
                <a:lnTo>
                  <a:pt x="3861142" y="4400674"/>
                </a:lnTo>
                <a:lnTo>
                  <a:pt x="3861142" y="4404626"/>
                </a:lnTo>
                <a:lnTo>
                  <a:pt x="3861142" y="4408346"/>
                </a:lnTo>
                <a:lnTo>
                  <a:pt x="3861142" y="4412065"/>
                </a:lnTo>
                <a:lnTo>
                  <a:pt x="3862304" y="4415785"/>
                </a:lnTo>
                <a:lnTo>
                  <a:pt x="3863699" y="4419272"/>
                </a:lnTo>
                <a:lnTo>
                  <a:pt x="3865094" y="4422760"/>
                </a:lnTo>
                <a:lnTo>
                  <a:pt x="3866488" y="4426247"/>
                </a:lnTo>
                <a:lnTo>
                  <a:pt x="3867883" y="4429501"/>
                </a:lnTo>
                <a:lnTo>
                  <a:pt x="3869510" y="4432756"/>
                </a:lnTo>
                <a:lnTo>
                  <a:pt x="3871137" y="4435779"/>
                </a:lnTo>
                <a:lnTo>
                  <a:pt x="3872765" y="4438801"/>
                </a:lnTo>
                <a:lnTo>
                  <a:pt x="3874392" y="4441591"/>
                </a:lnTo>
                <a:lnTo>
                  <a:pt x="3876252" y="4444380"/>
                </a:lnTo>
                <a:lnTo>
                  <a:pt x="3878111" y="4446938"/>
                </a:lnTo>
                <a:lnTo>
                  <a:pt x="3918559" y="4502036"/>
                </a:lnTo>
                <a:lnTo>
                  <a:pt x="3920419" y="4504361"/>
                </a:lnTo>
                <a:lnTo>
                  <a:pt x="3922279" y="4506453"/>
                </a:lnTo>
                <a:lnTo>
                  <a:pt x="3923906" y="4508313"/>
                </a:lnTo>
                <a:lnTo>
                  <a:pt x="3925533" y="4509941"/>
                </a:lnTo>
                <a:lnTo>
                  <a:pt x="3927160" y="4511336"/>
                </a:lnTo>
                <a:lnTo>
                  <a:pt x="3928787" y="4512498"/>
                </a:lnTo>
                <a:lnTo>
                  <a:pt x="3930182" y="4512498"/>
                </a:lnTo>
                <a:lnTo>
                  <a:pt x="3931577" y="4512498"/>
                </a:lnTo>
                <a:lnTo>
                  <a:pt x="3932739" y="4512498"/>
                </a:lnTo>
                <a:lnTo>
                  <a:pt x="3932739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2498"/>
                </a:lnTo>
                <a:lnTo>
                  <a:pt x="3938783" y="4511336"/>
                </a:lnTo>
                <a:lnTo>
                  <a:pt x="3938783" y="4509941"/>
                </a:lnTo>
                <a:lnTo>
                  <a:pt x="3938783" y="4508313"/>
                </a:lnTo>
                <a:lnTo>
                  <a:pt x="3938783" y="4506453"/>
                </a:lnTo>
                <a:lnTo>
                  <a:pt x="3938783" y="4504361"/>
                </a:lnTo>
                <a:lnTo>
                  <a:pt x="3938783" y="4502036"/>
                </a:lnTo>
                <a:lnTo>
                  <a:pt x="3938783" y="4499479"/>
                </a:lnTo>
                <a:lnTo>
                  <a:pt x="3938783" y="4496457"/>
                </a:lnTo>
                <a:lnTo>
                  <a:pt x="3938783" y="4496457"/>
                </a:lnTo>
                <a:close/>
                <a:moveTo>
                  <a:pt x="5552978" y="2423869"/>
                </a:moveTo>
                <a:lnTo>
                  <a:pt x="5529732" y="2371328"/>
                </a:lnTo>
                <a:lnTo>
                  <a:pt x="5529732" y="2369003"/>
                </a:lnTo>
                <a:lnTo>
                  <a:pt x="5528570" y="2366678"/>
                </a:lnTo>
                <a:lnTo>
                  <a:pt x="5527175" y="2364353"/>
                </a:lnTo>
                <a:lnTo>
                  <a:pt x="5525780" y="2362029"/>
                </a:lnTo>
                <a:lnTo>
                  <a:pt x="5524153" y="2359704"/>
                </a:lnTo>
                <a:lnTo>
                  <a:pt x="5522525" y="2357379"/>
                </a:lnTo>
                <a:lnTo>
                  <a:pt x="5520665" y="2355054"/>
                </a:lnTo>
                <a:lnTo>
                  <a:pt x="5518806" y="2352729"/>
                </a:lnTo>
                <a:lnTo>
                  <a:pt x="5516947" y="2350405"/>
                </a:lnTo>
                <a:lnTo>
                  <a:pt x="5514854" y="2348080"/>
                </a:lnTo>
                <a:lnTo>
                  <a:pt x="5512762" y="2345755"/>
                </a:lnTo>
                <a:lnTo>
                  <a:pt x="5510670" y="2343430"/>
                </a:lnTo>
                <a:lnTo>
                  <a:pt x="5508345" y="2341105"/>
                </a:lnTo>
                <a:lnTo>
                  <a:pt x="5506021" y="2338781"/>
                </a:lnTo>
                <a:lnTo>
                  <a:pt x="5503696" y="2336456"/>
                </a:lnTo>
                <a:lnTo>
                  <a:pt x="5501372" y="2334363"/>
                </a:lnTo>
                <a:lnTo>
                  <a:pt x="5498815" y="2332271"/>
                </a:lnTo>
                <a:lnTo>
                  <a:pt x="5496257" y="2330179"/>
                </a:lnTo>
                <a:lnTo>
                  <a:pt x="5493701" y="2328086"/>
                </a:lnTo>
                <a:lnTo>
                  <a:pt x="5491143" y="2326226"/>
                </a:lnTo>
                <a:lnTo>
                  <a:pt x="5488587" y="2324367"/>
                </a:lnTo>
                <a:lnTo>
                  <a:pt x="5486029" y="2322507"/>
                </a:lnTo>
                <a:lnTo>
                  <a:pt x="5483473" y="2320879"/>
                </a:lnTo>
                <a:lnTo>
                  <a:pt x="5480915" y="2319252"/>
                </a:lnTo>
                <a:lnTo>
                  <a:pt x="5478358" y="2317624"/>
                </a:lnTo>
                <a:lnTo>
                  <a:pt x="5475801" y="2316230"/>
                </a:lnTo>
                <a:lnTo>
                  <a:pt x="5473244" y="2314835"/>
                </a:lnTo>
                <a:lnTo>
                  <a:pt x="5470687" y="2313672"/>
                </a:lnTo>
                <a:lnTo>
                  <a:pt x="5468130" y="2313672"/>
                </a:lnTo>
                <a:lnTo>
                  <a:pt x="5465573" y="2313672"/>
                </a:lnTo>
                <a:lnTo>
                  <a:pt x="5463016" y="2313672"/>
                </a:lnTo>
                <a:lnTo>
                  <a:pt x="5460459" y="2313672"/>
                </a:lnTo>
                <a:lnTo>
                  <a:pt x="5405599" y="2297631"/>
                </a:lnTo>
                <a:lnTo>
                  <a:pt x="5403274" y="2297631"/>
                </a:lnTo>
                <a:lnTo>
                  <a:pt x="5401182" y="2297631"/>
                </a:lnTo>
                <a:lnTo>
                  <a:pt x="5399090" y="2297631"/>
                </a:lnTo>
                <a:lnTo>
                  <a:pt x="5387467" y="2297631"/>
                </a:lnTo>
                <a:lnTo>
                  <a:pt x="5387467" y="2306698"/>
                </a:lnTo>
                <a:lnTo>
                  <a:pt x="5387467" y="2308558"/>
                </a:lnTo>
                <a:lnTo>
                  <a:pt x="5387467" y="2310418"/>
                </a:lnTo>
                <a:lnTo>
                  <a:pt x="5387467" y="2312510"/>
                </a:lnTo>
                <a:lnTo>
                  <a:pt x="5387467" y="2314835"/>
                </a:lnTo>
                <a:lnTo>
                  <a:pt x="5410713" y="2367376"/>
                </a:lnTo>
                <a:lnTo>
                  <a:pt x="5410713" y="2369701"/>
                </a:lnTo>
                <a:lnTo>
                  <a:pt x="5411875" y="2372025"/>
                </a:lnTo>
                <a:lnTo>
                  <a:pt x="5413270" y="2374350"/>
                </a:lnTo>
                <a:lnTo>
                  <a:pt x="5414664" y="2376675"/>
                </a:lnTo>
                <a:lnTo>
                  <a:pt x="5416292" y="2379000"/>
                </a:lnTo>
                <a:lnTo>
                  <a:pt x="5417919" y="2381325"/>
                </a:lnTo>
                <a:lnTo>
                  <a:pt x="5419778" y="2383650"/>
                </a:lnTo>
                <a:lnTo>
                  <a:pt x="5421638" y="2385975"/>
                </a:lnTo>
                <a:lnTo>
                  <a:pt x="5423498" y="2388300"/>
                </a:lnTo>
                <a:lnTo>
                  <a:pt x="5425590" y="2390624"/>
                </a:lnTo>
                <a:lnTo>
                  <a:pt x="5427682" y="2392949"/>
                </a:lnTo>
                <a:lnTo>
                  <a:pt x="5429775" y="2395274"/>
                </a:lnTo>
                <a:lnTo>
                  <a:pt x="5432099" y="2397599"/>
                </a:lnTo>
                <a:lnTo>
                  <a:pt x="5434423" y="2399924"/>
                </a:lnTo>
                <a:lnTo>
                  <a:pt x="5436748" y="2402248"/>
                </a:lnTo>
                <a:lnTo>
                  <a:pt x="5439305" y="2404341"/>
                </a:lnTo>
                <a:lnTo>
                  <a:pt x="5441862" y="2406433"/>
                </a:lnTo>
                <a:lnTo>
                  <a:pt x="5444419" y="2408525"/>
                </a:lnTo>
                <a:lnTo>
                  <a:pt x="5446976" y="2410618"/>
                </a:lnTo>
                <a:lnTo>
                  <a:pt x="5449533" y="2412478"/>
                </a:lnTo>
                <a:lnTo>
                  <a:pt x="5452090" y="2414338"/>
                </a:lnTo>
                <a:lnTo>
                  <a:pt x="5454647" y="2416197"/>
                </a:lnTo>
                <a:lnTo>
                  <a:pt x="5457205" y="2417825"/>
                </a:lnTo>
                <a:lnTo>
                  <a:pt x="5459761" y="2419452"/>
                </a:lnTo>
                <a:lnTo>
                  <a:pt x="5462319" y="2421079"/>
                </a:lnTo>
                <a:lnTo>
                  <a:pt x="5464875" y="2422474"/>
                </a:lnTo>
                <a:lnTo>
                  <a:pt x="5467433" y="2423869"/>
                </a:lnTo>
                <a:lnTo>
                  <a:pt x="5469990" y="2425032"/>
                </a:lnTo>
                <a:lnTo>
                  <a:pt x="5472547" y="2425032"/>
                </a:lnTo>
                <a:lnTo>
                  <a:pt x="5475104" y="2425032"/>
                </a:lnTo>
                <a:lnTo>
                  <a:pt x="5477661" y="2425032"/>
                </a:lnTo>
                <a:lnTo>
                  <a:pt x="5480218" y="2425032"/>
                </a:lnTo>
                <a:lnTo>
                  <a:pt x="5535078" y="2441073"/>
                </a:lnTo>
                <a:lnTo>
                  <a:pt x="5537402" y="2441073"/>
                </a:lnTo>
                <a:lnTo>
                  <a:pt x="5539495" y="2441073"/>
                </a:lnTo>
                <a:lnTo>
                  <a:pt x="5541587" y="2441073"/>
                </a:lnTo>
                <a:lnTo>
                  <a:pt x="5553210" y="2441073"/>
                </a:lnTo>
                <a:lnTo>
                  <a:pt x="5553210" y="2432006"/>
                </a:lnTo>
                <a:lnTo>
                  <a:pt x="5553210" y="2430146"/>
                </a:lnTo>
                <a:lnTo>
                  <a:pt x="5553210" y="2428286"/>
                </a:lnTo>
                <a:lnTo>
                  <a:pt x="5553210" y="2426194"/>
                </a:lnTo>
                <a:lnTo>
                  <a:pt x="5553210" y="2423869"/>
                </a:lnTo>
                <a:lnTo>
                  <a:pt x="5553210" y="2423869"/>
                </a:lnTo>
                <a:close/>
                <a:moveTo>
                  <a:pt x="4442289" y="3477948"/>
                </a:moveTo>
                <a:lnTo>
                  <a:pt x="4424855" y="3423314"/>
                </a:lnTo>
                <a:lnTo>
                  <a:pt x="4424855" y="3420757"/>
                </a:lnTo>
                <a:lnTo>
                  <a:pt x="4424855" y="3418432"/>
                </a:lnTo>
                <a:lnTo>
                  <a:pt x="4424855" y="3415875"/>
                </a:lnTo>
                <a:lnTo>
                  <a:pt x="4423692" y="3413318"/>
                </a:lnTo>
                <a:lnTo>
                  <a:pt x="4422530" y="3410760"/>
                </a:lnTo>
                <a:lnTo>
                  <a:pt x="4421135" y="3408203"/>
                </a:lnTo>
                <a:lnTo>
                  <a:pt x="4419741" y="3405646"/>
                </a:lnTo>
                <a:lnTo>
                  <a:pt x="4418113" y="3403088"/>
                </a:lnTo>
                <a:lnTo>
                  <a:pt x="4416486" y="3400531"/>
                </a:lnTo>
                <a:lnTo>
                  <a:pt x="4414626" y="3397974"/>
                </a:lnTo>
                <a:lnTo>
                  <a:pt x="4412767" y="3395416"/>
                </a:lnTo>
                <a:lnTo>
                  <a:pt x="4410907" y="3392859"/>
                </a:lnTo>
                <a:lnTo>
                  <a:pt x="4408815" y="3390302"/>
                </a:lnTo>
                <a:lnTo>
                  <a:pt x="4406723" y="3387744"/>
                </a:lnTo>
                <a:lnTo>
                  <a:pt x="4404631" y="3385187"/>
                </a:lnTo>
                <a:lnTo>
                  <a:pt x="4402538" y="3382862"/>
                </a:lnTo>
                <a:lnTo>
                  <a:pt x="4400214" y="3380537"/>
                </a:lnTo>
                <a:lnTo>
                  <a:pt x="4397889" y="3378212"/>
                </a:lnTo>
                <a:lnTo>
                  <a:pt x="4395565" y="3375888"/>
                </a:lnTo>
                <a:lnTo>
                  <a:pt x="4393240" y="3373796"/>
                </a:lnTo>
                <a:lnTo>
                  <a:pt x="4390916" y="3371703"/>
                </a:lnTo>
                <a:lnTo>
                  <a:pt x="4388358" y="3369611"/>
                </a:lnTo>
                <a:lnTo>
                  <a:pt x="4385801" y="3367751"/>
                </a:lnTo>
                <a:lnTo>
                  <a:pt x="4383244" y="3365891"/>
                </a:lnTo>
                <a:lnTo>
                  <a:pt x="4380688" y="3364031"/>
                </a:lnTo>
                <a:lnTo>
                  <a:pt x="4378131" y="3362404"/>
                </a:lnTo>
                <a:lnTo>
                  <a:pt x="4375574" y="3360776"/>
                </a:lnTo>
                <a:lnTo>
                  <a:pt x="4373016" y="3359381"/>
                </a:lnTo>
                <a:lnTo>
                  <a:pt x="4367437" y="3357289"/>
                </a:lnTo>
                <a:lnTo>
                  <a:pt x="4365113" y="3356127"/>
                </a:lnTo>
                <a:lnTo>
                  <a:pt x="4362788" y="3356127"/>
                </a:lnTo>
                <a:lnTo>
                  <a:pt x="4360463" y="3356127"/>
                </a:lnTo>
                <a:lnTo>
                  <a:pt x="4307463" y="3334506"/>
                </a:lnTo>
                <a:lnTo>
                  <a:pt x="4305139" y="3334506"/>
                </a:lnTo>
                <a:lnTo>
                  <a:pt x="4303046" y="3334506"/>
                </a:lnTo>
                <a:lnTo>
                  <a:pt x="4301186" y="3334506"/>
                </a:lnTo>
                <a:lnTo>
                  <a:pt x="4299327" y="3334506"/>
                </a:lnTo>
                <a:lnTo>
                  <a:pt x="4289331" y="3334506"/>
                </a:lnTo>
                <a:lnTo>
                  <a:pt x="4289331" y="3345200"/>
                </a:lnTo>
                <a:lnTo>
                  <a:pt x="4289331" y="3347293"/>
                </a:lnTo>
                <a:lnTo>
                  <a:pt x="4289331" y="3349385"/>
                </a:lnTo>
                <a:lnTo>
                  <a:pt x="4289331" y="3351709"/>
                </a:lnTo>
                <a:lnTo>
                  <a:pt x="4306998" y="3406343"/>
                </a:lnTo>
                <a:lnTo>
                  <a:pt x="4306998" y="3408900"/>
                </a:lnTo>
                <a:lnTo>
                  <a:pt x="4306998" y="3411225"/>
                </a:lnTo>
                <a:lnTo>
                  <a:pt x="4306998" y="3413782"/>
                </a:lnTo>
                <a:lnTo>
                  <a:pt x="4308160" y="3416340"/>
                </a:lnTo>
                <a:lnTo>
                  <a:pt x="4309555" y="3418897"/>
                </a:lnTo>
                <a:lnTo>
                  <a:pt x="4310950" y="3421454"/>
                </a:lnTo>
                <a:lnTo>
                  <a:pt x="4312345" y="3424012"/>
                </a:lnTo>
                <a:lnTo>
                  <a:pt x="4313972" y="3426569"/>
                </a:lnTo>
                <a:lnTo>
                  <a:pt x="4320946" y="3427034"/>
                </a:lnTo>
                <a:lnTo>
                  <a:pt x="4322805" y="3429591"/>
                </a:lnTo>
                <a:lnTo>
                  <a:pt x="4324665" y="3432149"/>
                </a:lnTo>
                <a:lnTo>
                  <a:pt x="4326525" y="3434706"/>
                </a:lnTo>
                <a:lnTo>
                  <a:pt x="4328617" y="3437263"/>
                </a:lnTo>
                <a:lnTo>
                  <a:pt x="4330709" y="3439821"/>
                </a:lnTo>
                <a:lnTo>
                  <a:pt x="4332801" y="3442378"/>
                </a:lnTo>
                <a:lnTo>
                  <a:pt x="4334893" y="3444703"/>
                </a:lnTo>
                <a:lnTo>
                  <a:pt x="4337218" y="3447028"/>
                </a:lnTo>
                <a:lnTo>
                  <a:pt x="4339542" y="3449353"/>
                </a:lnTo>
                <a:lnTo>
                  <a:pt x="4341867" y="3451677"/>
                </a:lnTo>
                <a:lnTo>
                  <a:pt x="4344191" y="3453769"/>
                </a:lnTo>
                <a:lnTo>
                  <a:pt x="4346516" y="3455862"/>
                </a:lnTo>
                <a:lnTo>
                  <a:pt x="4349073" y="3457954"/>
                </a:lnTo>
                <a:lnTo>
                  <a:pt x="4351630" y="3459814"/>
                </a:lnTo>
                <a:lnTo>
                  <a:pt x="4354187" y="3461674"/>
                </a:lnTo>
                <a:lnTo>
                  <a:pt x="4356744" y="3463534"/>
                </a:lnTo>
                <a:lnTo>
                  <a:pt x="4359301" y="3465161"/>
                </a:lnTo>
                <a:lnTo>
                  <a:pt x="4361858" y="3466789"/>
                </a:lnTo>
                <a:lnTo>
                  <a:pt x="4364415" y="3468184"/>
                </a:lnTo>
                <a:lnTo>
                  <a:pt x="4366740" y="3469579"/>
                </a:lnTo>
                <a:lnTo>
                  <a:pt x="4369065" y="3470741"/>
                </a:lnTo>
                <a:lnTo>
                  <a:pt x="4371389" y="3470741"/>
                </a:lnTo>
                <a:lnTo>
                  <a:pt x="4373714" y="3470741"/>
                </a:lnTo>
                <a:lnTo>
                  <a:pt x="4426714" y="3492362"/>
                </a:lnTo>
                <a:lnTo>
                  <a:pt x="4429039" y="3492362"/>
                </a:lnTo>
                <a:lnTo>
                  <a:pt x="4431131" y="3492362"/>
                </a:lnTo>
                <a:lnTo>
                  <a:pt x="4432991" y="3492362"/>
                </a:lnTo>
                <a:lnTo>
                  <a:pt x="4434850" y="3492362"/>
                </a:lnTo>
                <a:lnTo>
                  <a:pt x="4444846" y="3492362"/>
                </a:lnTo>
                <a:lnTo>
                  <a:pt x="4444846" y="3481668"/>
                </a:lnTo>
                <a:lnTo>
                  <a:pt x="4444846" y="3479575"/>
                </a:lnTo>
                <a:lnTo>
                  <a:pt x="4444846" y="3477483"/>
                </a:lnTo>
                <a:lnTo>
                  <a:pt x="4444846" y="3475158"/>
                </a:lnTo>
                <a:lnTo>
                  <a:pt x="4444846" y="3475158"/>
                </a:lnTo>
                <a:close/>
                <a:moveTo>
                  <a:pt x="4635230" y="3722288"/>
                </a:moveTo>
                <a:lnTo>
                  <a:pt x="4617796" y="3667654"/>
                </a:lnTo>
                <a:lnTo>
                  <a:pt x="4617796" y="3665097"/>
                </a:lnTo>
                <a:lnTo>
                  <a:pt x="4617796" y="3662772"/>
                </a:lnTo>
                <a:lnTo>
                  <a:pt x="4617796" y="3660215"/>
                </a:lnTo>
                <a:lnTo>
                  <a:pt x="4616633" y="3657657"/>
                </a:lnTo>
                <a:lnTo>
                  <a:pt x="4615471" y="3655100"/>
                </a:lnTo>
                <a:lnTo>
                  <a:pt x="4614076" y="3652543"/>
                </a:lnTo>
                <a:lnTo>
                  <a:pt x="4612681" y="3649985"/>
                </a:lnTo>
                <a:lnTo>
                  <a:pt x="4611054" y="3647428"/>
                </a:lnTo>
                <a:lnTo>
                  <a:pt x="4609427" y="3644871"/>
                </a:lnTo>
                <a:lnTo>
                  <a:pt x="4607567" y="3642313"/>
                </a:lnTo>
                <a:lnTo>
                  <a:pt x="4605708" y="3639756"/>
                </a:lnTo>
                <a:lnTo>
                  <a:pt x="4599896" y="3636269"/>
                </a:lnTo>
                <a:lnTo>
                  <a:pt x="4597804" y="3633712"/>
                </a:lnTo>
                <a:lnTo>
                  <a:pt x="4595712" y="3631154"/>
                </a:lnTo>
                <a:lnTo>
                  <a:pt x="4593620" y="3628597"/>
                </a:lnTo>
                <a:lnTo>
                  <a:pt x="4591528" y="3626272"/>
                </a:lnTo>
                <a:lnTo>
                  <a:pt x="4589203" y="3623947"/>
                </a:lnTo>
                <a:lnTo>
                  <a:pt x="4586879" y="3621622"/>
                </a:lnTo>
                <a:lnTo>
                  <a:pt x="4584554" y="3619298"/>
                </a:lnTo>
                <a:lnTo>
                  <a:pt x="4582229" y="3617205"/>
                </a:lnTo>
                <a:lnTo>
                  <a:pt x="4579905" y="3615113"/>
                </a:lnTo>
                <a:lnTo>
                  <a:pt x="4577580" y="3613021"/>
                </a:lnTo>
                <a:lnTo>
                  <a:pt x="4576650" y="3613021"/>
                </a:lnTo>
                <a:lnTo>
                  <a:pt x="4574093" y="3611161"/>
                </a:lnTo>
                <a:lnTo>
                  <a:pt x="4571536" y="3609301"/>
                </a:lnTo>
                <a:lnTo>
                  <a:pt x="4568979" y="3607674"/>
                </a:lnTo>
                <a:lnTo>
                  <a:pt x="4566422" y="3606046"/>
                </a:lnTo>
                <a:lnTo>
                  <a:pt x="4563865" y="3604651"/>
                </a:lnTo>
                <a:lnTo>
                  <a:pt x="4561541" y="3603256"/>
                </a:lnTo>
                <a:lnTo>
                  <a:pt x="4559216" y="3602094"/>
                </a:lnTo>
                <a:lnTo>
                  <a:pt x="4556891" y="3602094"/>
                </a:lnTo>
                <a:lnTo>
                  <a:pt x="4554567" y="3602094"/>
                </a:lnTo>
                <a:lnTo>
                  <a:pt x="4501566" y="3580473"/>
                </a:lnTo>
                <a:lnTo>
                  <a:pt x="4499241" y="3580473"/>
                </a:lnTo>
                <a:lnTo>
                  <a:pt x="4497149" y="3580473"/>
                </a:lnTo>
                <a:lnTo>
                  <a:pt x="4495290" y="3580473"/>
                </a:lnTo>
                <a:lnTo>
                  <a:pt x="4493430" y="3580473"/>
                </a:lnTo>
                <a:lnTo>
                  <a:pt x="4483667" y="3580473"/>
                </a:lnTo>
                <a:lnTo>
                  <a:pt x="4483667" y="3591167"/>
                </a:lnTo>
                <a:lnTo>
                  <a:pt x="4483667" y="3593259"/>
                </a:lnTo>
                <a:lnTo>
                  <a:pt x="4483667" y="3595352"/>
                </a:lnTo>
                <a:lnTo>
                  <a:pt x="4483667" y="3597677"/>
                </a:lnTo>
                <a:lnTo>
                  <a:pt x="4501333" y="3652310"/>
                </a:lnTo>
                <a:lnTo>
                  <a:pt x="4501333" y="3654868"/>
                </a:lnTo>
                <a:lnTo>
                  <a:pt x="4501333" y="3657192"/>
                </a:lnTo>
                <a:lnTo>
                  <a:pt x="4501333" y="3659750"/>
                </a:lnTo>
                <a:lnTo>
                  <a:pt x="4502496" y="3662307"/>
                </a:lnTo>
                <a:lnTo>
                  <a:pt x="4506913" y="3659517"/>
                </a:lnTo>
                <a:lnTo>
                  <a:pt x="4508307" y="3662075"/>
                </a:lnTo>
                <a:lnTo>
                  <a:pt x="4509702" y="3664632"/>
                </a:lnTo>
                <a:lnTo>
                  <a:pt x="4511329" y="3667189"/>
                </a:lnTo>
                <a:lnTo>
                  <a:pt x="4512956" y="3669747"/>
                </a:lnTo>
                <a:lnTo>
                  <a:pt x="4514816" y="3672304"/>
                </a:lnTo>
                <a:lnTo>
                  <a:pt x="4516676" y="3674861"/>
                </a:lnTo>
                <a:lnTo>
                  <a:pt x="4518536" y="3677419"/>
                </a:lnTo>
                <a:lnTo>
                  <a:pt x="4520628" y="3679976"/>
                </a:lnTo>
                <a:lnTo>
                  <a:pt x="4522720" y="3682533"/>
                </a:lnTo>
                <a:lnTo>
                  <a:pt x="4524812" y="3685090"/>
                </a:lnTo>
                <a:lnTo>
                  <a:pt x="4526904" y="3687415"/>
                </a:lnTo>
                <a:lnTo>
                  <a:pt x="4529229" y="3689740"/>
                </a:lnTo>
                <a:lnTo>
                  <a:pt x="4531553" y="3692065"/>
                </a:lnTo>
                <a:lnTo>
                  <a:pt x="4533878" y="3694390"/>
                </a:lnTo>
                <a:lnTo>
                  <a:pt x="4536202" y="3696482"/>
                </a:lnTo>
                <a:lnTo>
                  <a:pt x="4538527" y="3698574"/>
                </a:lnTo>
                <a:lnTo>
                  <a:pt x="4541084" y="3700667"/>
                </a:lnTo>
                <a:lnTo>
                  <a:pt x="4543641" y="3702527"/>
                </a:lnTo>
                <a:lnTo>
                  <a:pt x="4546198" y="3704386"/>
                </a:lnTo>
                <a:lnTo>
                  <a:pt x="4548755" y="3706246"/>
                </a:lnTo>
                <a:lnTo>
                  <a:pt x="4551312" y="3707874"/>
                </a:lnTo>
                <a:lnTo>
                  <a:pt x="4553869" y="3709501"/>
                </a:lnTo>
                <a:lnTo>
                  <a:pt x="4556426" y="3710896"/>
                </a:lnTo>
                <a:lnTo>
                  <a:pt x="4558751" y="3712291"/>
                </a:lnTo>
                <a:lnTo>
                  <a:pt x="4561076" y="3713453"/>
                </a:lnTo>
                <a:lnTo>
                  <a:pt x="4563400" y="3713453"/>
                </a:lnTo>
                <a:lnTo>
                  <a:pt x="4565725" y="3713453"/>
                </a:lnTo>
                <a:lnTo>
                  <a:pt x="4618725" y="3735074"/>
                </a:lnTo>
                <a:lnTo>
                  <a:pt x="4621050" y="3735074"/>
                </a:lnTo>
                <a:lnTo>
                  <a:pt x="4623142" y="3735074"/>
                </a:lnTo>
                <a:lnTo>
                  <a:pt x="4625002" y="3735074"/>
                </a:lnTo>
                <a:lnTo>
                  <a:pt x="4626861" y="3735074"/>
                </a:lnTo>
                <a:lnTo>
                  <a:pt x="4636857" y="3735074"/>
                </a:lnTo>
                <a:lnTo>
                  <a:pt x="4636857" y="3729262"/>
                </a:lnTo>
                <a:lnTo>
                  <a:pt x="4636857" y="3727170"/>
                </a:lnTo>
                <a:lnTo>
                  <a:pt x="4636857" y="3725078"/>
                </a:lnTo>
                <a:lnTo>
                  <a:pt x="4636857" y="3722753"/>
                </a:lnTo>
                <a:lnTo>
                  <a:pt x="4636857" y="3722753"/>
                </a:lnTo>
                <a:close/>
                <a:moveTo>
                  <a:pt x="4815153" y="3954771"/>
                </a:moveTo>
                <a:lnTo>
                  <a:pt x="4797486" y="3900137"/>
                </a:lnTo>
                <a:lnTo>
                  <a:pt x="4797486" y="3897580"/>
                </a:lnTo>
                <a:lnTo>
                  <a:pt x="4797486" y="3895255"/>
                </a:lnTo>
                <a:lnTo>
                  <a:pt x="4797486" y="3892698"/>
                </a:lnTo>
                <a:lnTo>
                  <a:pt x="4796324" y="3890140"/>
                </a:lnTo>
                <a:lnTo>
                  <a:pt x="4795161" y="3887583"/>
                </a:lnTo>
                <a:lnTo>
                  <a:pt x="4793767" y="3885026"/>
                </a:lnTo>
                <a:lnTo>
                  <a:pt x="4792372" y="3882468"/>
                </a:lnTo>
                <a:lnTo>
                  <a:pt x="4790745" y="3879911"/>
                </a:lnTo>
                <a:lnTo>
                  <a:pt x="4789118" y="3877354"/>
                </a:lnTo>
                <a:lnTo>
                  <a:pt x="4787258" y="3874796"/>
                </a:lnTo>
                <a:lnTo>
                  <a:pt x="4785398" y="3872239"/>
                </a:lnTo>
                <a:lnTo>
                  <a:pt x="4783539" y="3869682"/>
                </a:lnTo>
                <a:lnTo>
                  <a:pt x="4781446" y="3867124"/>
                </a:lnTo>
                <a:lnTo>
                  <a:pt x="4779354" y="3864567"/>
                </a:lnTo>
                <a:lnTo>
                  <a:pt x="4777262" y="3862010"/>
                </a:lnTo>
                <a:lnTo>
                  <a:pt x="4775170" y="3859685"/>
                </a:lnTo>
                <a:lnTo>
                  <a:pt x="4772846" y="3857360"/>
                </a:lnTo>
                <a:lnTo>
                  <a:pt x="4770521" y="3855036"/>
                </a:lnTo>
                <a:lnTo>
                  <a:pt x="4768197" y="3852711"/>
                </a:lnTo>
                <a:lnTo>
                  <a:pt x="4765872" y="3850618"/>
                </a:lnTo>
                <a:lnTo>
                  <a:pt x="4763547" y="3848526"/>
                </a:lnTo>
                <a:lnTo>
                  <a:pt x="4761223" y="3846433"/>
                </a:lnTo>
                <a:lnTo>
                  <a:pt x="4758666" y="3844574"/>
                </a:lnTo>
                <a:lnTo>
                  <a:pt x="4756109" y="3842714"/>
                </a:lnTo>
                <a:lnTo>
                  <a:pt x="4753552" y="3840854"/>
                </a:lnTo>
                <a:lnTo>
                  <a:pt x="4750994" y="3839227"/>
                </a:lnTo>
                <a:lnTo>
                  <a:pt x="4748437" y="3837599"/>
                </a:lnTo>
                <a:lnTo>
                  <a:pt x="4745880" y="3836205"/>
                </a:lnTo>
                <a:lnTo>
                  <a:pt x="4743556" y="3834809"/>
                </a:lnTo>
                <a:lnTo>
                  <a:pt x="4741231" y="3833647"/>
                </a:lnTo>
                <a:lnTo>
                  <a:pt x="4738906" y="3833647"/>
                </a:lnTo>
                <a:lnTo>
                  <a:pt x="4736582" y="3833647"/>
                </a:lnTo>
                <a:lnTo>
                  <a:pt x="4683582" y="3812026"/>
                </a:lnTo>
                <a:lnTo>
                  <a:pt x="4681257" y="3812026"/>
                </a:lnTo>
                <a:lnTo>
                  <a:pt x="4679165" y="3812026"/>
                </a:lnTo>
                <a:lnTo>
                  <a:pt x="4677305" y="3812026"/>
                </a:lnTo>
                <a:lnTo>
                  <a:pt x="4675445" y="3812026"/>
                </a:lnTo>
                <a:lnTo>
                  <a:pt x="4662660" y="3812026"/>
                </a:lnTo>
                <a:lnTo>
                  <a:pt x="4662660" y="3822720"/>
                </a:lnTo>
                <a:lnTo>
                  <a:pt x="4662660" y="3824813"/>
                </a:lnTo>
                <a:lnTo>
                  <a:pt x="4662660" y="3826905"/>
                </a:lnTo>
                <a:lnTo>
                  <a:pt x="4662660" y="3829230"/>
                </a:lnTo>
                <a:lnTo>
                  <a:pt x="4680327" y="3883863"/>
                </a:lnTo>
                <a:lnTo>
                  <a:pt x="4680327" y="3886421"/>
                </a:lnTo>
                <a:lnTo>
                  <a:pt x="4680327" y="3888746"/>
                </a:lnTo>
                <a:lnTo>
                  <a:pt x="4680327" y="3891303"/>
                </a:lnTo>
                <a:lnTo>
                  <a:pt x="4681489" y="3893860"/>
                </a:lnTo>
                <a:lnTo>
                  <a:pt x="4682651" y="3896418"/>
                </a:lnTo>
                <a:lnTo>
                  <a:pt x="4684046" y="3898975"/>
                </a:lnTo>
                <a:lnTo>
                  <a:pt x="4685441" y="3901532"/>
                </a:lnTo>
                <a:lnTo>
                  <a:pt x="4687068" y="3904090"/>
                </a:lnTo>
                <a:lnTo>
                  <a:pt x="4688696" y="3906647"/>
                </a:lnTo>
                <a:lnTo>
                  <a:pt x="4690555" y="3909204"/>
                </a:lnTo>
                <a:lnTo>
                  <a:pt x="4692415" y="3911762"/>
                </a:lnTo>
                <a:lnTo>
                  <a:pt x="4694274" y="3914319"/>
                </a:lnTo>
                <a:lnTo>
                  <a:pt x="4696366" y="3916876"/>
                </a:lnTo>
                <a:lnTo>
                  <a:pt x="4698459" y="3919433"/>
                </a:lnTo>
                <a:lnTo>
                  <a:pt x="4700551" y="3921991"/>
                </a:lnTo>
                <a:lnTo>
                  <a:pt x="4702643" y="3924315"/>
                </a:lnTo>
                <a:lnTo>
                  <a:pt x="4704968" y="3926640"/>
                </a:lnTo>
                <a:lnTo>
                  <a:pt x="4707292" y="3928965"/>
                </a:lnTo>
                <a:lnTo>
                  <a:pt x="4709617" y="3931290"/>
                </a:lnTo>
                <a:lnTo>
                  <a:pt x="4711942" y="3933382"/>
                </a:lnTo>
                <a:lnTo>
                  <a:pt x="4714266" y="3935475"/>
                </a:lnTo>
                <a:lnTo>
                  <a:pt x="4716591" y="3937567"/>
                </a:lnTo>
                <a:lnTo>
                  <a:pt x="4719148" y="3939427"/>
                </a:lnTo>
                <a:lnTo>
                  <a:pt x="4721705" y="3941287"/>
                </a:lnTo>
                <a:lnTo>
                  <a:pt x="4724262" y="3943147"/>
                </a:lnTo>
                <a:lnTo>
                  <a:pt x="4726819" y="3944774"/>
                </a:lnTo>
                <a:lnTo>
                  <a:pt x="4729376" y="3946401"/>
                </a:lnTo>
                <a:lnTo>
                  <a:pt x="4731933" y="3947796"/>
                </a:lnTo>
                <a:lnTo>
                  <a:pt x="4734257" y="3949191"/>
                </a:lnTo>
                <a:lnTo>
                  <a:pt x="4736582" y="3950353"/>
                </a:lnTo>
                <a:lnTo>
                  <a:pt x="4738906" y="3950353"/>
                </a:lnTo>
                <a:lnTo>
                  <a:pt x="4741231" y="3950353"/>
                </a:lnTo>
                <a:lnTo>
                  <a:pt x="4794232" y="3971975"/>
                </a:lnTo>
                <a:lnTo>
                  <a:pt x="4796557" y="3971975"/>
                </a:lnTo>
                <a:lnTo>
                  <a:pt x="4798649" y="3971975"/>
                </a:lnTo>
                <a:lnTo>
                  <a:pt x="4800508" y="3971975"/>
                </a:lnTo>
                <a:lnTo>
                  <a:pt x="4802368" y="3971975"/>
                </a:lnTo>
                <a:lnTo>
                  <a:pt x="4812364" y="3971975"/>
                </a:lnTo>
                <a:lnTo>
                  <a:pt x="4812364" y="3961280"/>
                </a:lnTo>
                <a:lnTo>
                  <a:pt x="4812364" y="3959420"/>
                </a:lnTo>
                <a:lnTo>
                  <a:pt x="4812364" y="3957328"/>
                </a:lnTo>
                <a:lnTo>
                  <a:pt x="4812364" y="3955003"/>
                </a:lnTo>
                <a:lnTo>
                  <a:pt x="4812364" y="3955003"/>
                </a:lnTo>
                <a:close/>
                <a:moveTo>
                  <a:pt x="5012278" y="4187254"/>
                </a:moveTo>
                <a:lnTo>
                  <a:pt x="4995076" y="4130761"/>
                </a:lnTo>
                <a:lnTo>
                  <a:pt x="4995076" y="4128203"/>
                </a:lnTo>
                <a:lnTo>
                  <a:pt x="4995076" y="4125878"/>
                </a:lnTo>
                <a:lnTo>
                  <a:pt x="4995076" y="4123321"/>
                </a:lnTo>
                <a:lnTo>
                  <a:pt x="4993914" y="4120764"/>
                </a:lnTo>
                <a:lnTo>
                  <a:pt x="4992752" y="4118206"/>
                </a:lnTo>
                <a:lnTo>
                  <a:pt x="4991357" y="4115649"/>
                </a:lnTo>
                <a:lnTo>
                  <a:pt x="4989962" y="4113092"/>
                </a:lnTo>
                <a:lnTo>
                  <a:pt x="4988335" y="4110534"/>
                </a:lnTo>
                <a:lnTo>
                  <a:pt x="4986708" y="4107977"/>
                </a:lnTo>
                <a:lnTo>
                  <a:pt x="4984848" y="4105420"/>
                </a:lnTo>
                <a:lnTo>
                  <a:pt x="4982988" y="4102863"/>
                </a:lnTo>
                <a:lnTo>
                  <a:pt x="4981129" y="4100305"/>
                </a:lnTo>
                <a:lnTo>
                  <a:pt x="4979037" y="4097748"/>
                </a:lnTo>
                <a:lnTo>
                  <a:pt x="4976944" y="4095191"/>
                </a:lnTo>
                <a:lnTo>
                  <a:pt x="4974852" y="4092633"/>
                </a:lnTo>
                <a:lnTo>
                  <a:pt x="4972760" y="4090308"/>
                </a:lnTo>
                <a:lnTo>
                  <a:pt x="4970436" y="4087983"/>
                </a:lnTo>
                <a:lnTo>
                  <a:pt x="4968111" y="4085659"/>
                </a:lnTo>
                <a:lnTo>
                  <a:pt x="4965787" y="4083334"/>
                </a:lnTo>
                <a:lnTo>
                  <a:pt x="4963462" y="4081242"/>
                </a:lnTo>
                <a:lnTo>
                  <a:pt x="4961137" y="4079149"/>
                </a:lnTo>
                <a:lnTo>
                  <a:pt x="4958813" y="4077057"/>
                </a:lnTo>
                <a:lnTo>
                  <a:pt x="4956256" y="4075197"/>
                </a:lnTo>
                <a:lnTo>
                  <a:pt x="4953699" y="4073337"/>
                </a:lnTo>
                <a:lnTo>
                  <a:pt x="4951142" y="4071477"/>
                </a:lnTo>
                <a:lnTo>
                  <a:pt x="4948584" y="4069850"/>
                </a:lnTo>
                <a:lnTo>
                  <a:pt x="4946027" y="4068223"/>
                </a:lnTo>
                <a:lnTo>
                  <a:pt x="4943703" y="4066828"/>
                </a:lnTo>
                <a:lnTo>
                  <a:pt x="4941378" y="4065433"/>
                </a:lnTo>
                <a:lnTo>
                  <a:pt x="4939054" y="4064270"/>
                </a:lnTo>
                <a:lnTo>
                  <a:pt x="4936729" y="4064270"/>
                </a:lnTo>
                <a:lnTo>
                  <a:pt x="4934404" y="4064270"/>
                </a:lnTo>
                <a:lnTo>
                  <a:pt x="4881404" y="4042649"/>
                </a:lnTo>
                <a:lnTo>
                  <a:pt x="4879079" y="4042649"/>
                </a:lnTo>
                <a:lnTo>
                  <a:pt x="4876987" y="4042649"/>
                </a:lnTo>
                <a:lnTo>
                  <a:pt x="4875127" y="4042649"/>
                </a:lnTo>
                <a:lnTo>
                  <a:pt x="4873268" y="4042649"/>
                </a:lnTo>
                <a:lnTo>
                  <a:pt x="4863272" y="4042649"/>
                </a:lnTo>
                <a:lnTo>
                  <a:pt x="4863272" y="4053344"/>
                </a:lnTo>
                <a:lnTo>
                  <a:pt x="4863272" y="4055436"/>
                </a:lnTo>
                <a:lnTo>
                  <a:pt x="4863272" y="4057528"/>
                </a:lnTo>
                <a:lnTo>
                  <a:pt x="4863272" y="4059853"/>
                </a:lnTo>
                <a:lnTo>
                  <a:pt x="4878847" y="4110534"/>
                </a:lnTo>
                <a:lnTo>
                  <a:pt x="4878847" y="4113092"/>
                </a:lnTo>
                <a:lnTo>
                  <a:pt x="4878847" y="4115417"/>
                </a:lnTo>
                <a:lnTo>
                  <a:pt x="4878847" y="4117974"/>
                </a:lnTo>
                <a:lnTo>
                  <a:pt x="4880009" y="4120531"/>
                </a:lnTo>
                <a:lnTo>
                  <a:pt x="4881172" y="4123089"/>
                </a:lnTo>
                <a:lnTo>
                  <a:pt x="4882566" y="4125646"/>
                </a:lnTo>
                <a:lnTo>
                  <a:pt x="4883961" y="4128203"/>
                </a:lnTo>
                <a:lnTo>
                  <a:pt x="4885588" y="4130761"/>
                </a:lnTo>
                <a:lnTo>
                  <a:pt x="4887215" y="4133318"/>
                </a:lnTo>
                <a:lnTo>
                  <a:pt x="4889075" y="4135875"/>
                </a:lnTo>
                <a:lnTo>
                  <a:pt x="4890935" y="4138433"/>
                </a:lnTo>
                <a:lnTo>
                  <a:pt x="4892794" y="4140990"/>
                </a:lnTo>
                <a:lnTo>
                  <a:pt x="4894887" y="4143547"/>
                </a:lnTo>
                <a:lnTo>
                  <a:pt x="4896979" y="4146104"/>
                </a:lnTo>
                <a:lnTo>
                  <a:pt x="4902093" y="4147732"/>
                </a:lnTo>
                <a:lnTo>
                  <a:pt x="4904185" y="4150057"/>
                </a:lnTo>
                <a:lnTo>
                  <a:pt x="4906509" y="4152381"/>
                </a:lnTo>
                <a:lnTo>
                  <a:pt x="4908834" y="4154706"/>
                </a:lnTo>
                <a:lnTo>
                  <a:pt x="4911159" y="4157031"/>
                </a:lnTo>
                <a:lnTo>
                  <a:pt x="4913483" y="4159124"/>
                </a:lnTo>
                <a:lnTo>
                  <a:pt x="4915808" y="4161216"/>
                </a:lnTo>
                <a:lnTo>
                  <a:pt x="4918132" y="4163308"/>
                </a:lnTo>
                <a:lnTo>
                  <a:pt x="4920689" y="4165168"/>
                </a:lnTo>
                <a:lnTo>
                  <a:pt x="4923247" y="4167028"/>
                </a:lnTo>
                <a:lnTo>
                  <a:pt x="4925339" y="4170980"/>
                </a:lnTo>
                <a:lnTo>
                  <a:pt x="4927896" y="4172608"/>
                </a:lnTo>
                <a:lnTo>
                  <a:pt x="4930453" y="4174235"/>
                </a:lnTo>
                <a:lnTo>
                  <a:pt x="4933010" y="4175630"/>
                </a:lnTo>
                <a:lnTo>
                  <a:pt x="4935334" y="4177025"/>
                </a:lnTo>
                <a:lnTo>
                  <a:pt x="4937659" y="4178187"/>
                </a:lnTo>
                <a:lnTo>
                  <a:pt x="4939984" y="4178187"/>
                </a:lnTo>
                <a:lnTo>
                  <a:pt x="4942308" y="4178187"/>
                </a:lnTo>
                <a:lnTo>
                  <a:pt x="4995076" y="4201203"/>
                </a:lnTo>
                <a:lnTo>
                  <a:pt x="4997401" y="4201203"/>
                </a:lnTo>
                <a:lnTo>
                  <a:pt x="4999493" y="4201203"/>
                </a:lnTo>
                <a:lnTo>
                  <a:pt x="5001353" y="4201203"/>
                </a:lnTo>
                <a:lnTo>
                  <a:pt x="5003212" y="4201203"/>
                </a:lnTo>
                <a:lnTo>
                  <a:pt x="5013208" y="4201203"/>
                </a:lnTo>
                <a:lnTo>
                  <a:pt x="5013208" y="4191903"/>
                </a:lnTo>
                <a:lnTo>
                  <a:pt x="5013208" y="4189811"/>
                </a:lnTo>
                <a:lnTo>
                  <a:pt x="5013208" y="4187719"/>
                </a:lnTo>
                <a:lnTo>
                  <a:pt x="5013208" y="4185394"/>
                </a:lnTo>
                <a:lnTo>
                  <a:pt x="5013208" y="4185394"/>
                </a:lnTo>
                <a:close/>
                <a:moveTo>
                  <a:pt x="5259382" y="4326744"/>
                </a:moveTo>
                <a:lnTo>
                  <a:pt x="5222421" y="4283037"/>
                </a:lnTo>
                <a:lnTo>
                  <a:pt x="5220561" y="4280945"/>
                </a:lnTo>
                <a:lnTo>
                  <a:pt x="5218702" y="4279085"/>
                </a:lnTo>
                <a:lnTo>
                  <a:pt x="5216842" y="4277225"/>
                </a:lnTo>
                <a:lnTo>
                  <a:pt x="5214750" y="4275365"/>
                </a:lnTo>
                <a:lnTo>
                  <a:pt x="5212658" y="4273505"/>
                </a:lnTo>
                <a:lnTo>
                  <a:pt x="5210333" y="4271645"/>
                </a:lnTo>
                <a:lnTo>
                  <a:pt x="5208009" y="4269786"/>
                </a:lnTo>
                <a:lnTo>
                  <a:pt x="5205452" y="4267926"/>
                </a:lnTo>
                <a:lnTo>
                  <a:pt x="5204289" y="4263973"/>
                </a:lnTo>
                <a:lnTo>
                  <a:pt x="5201732" y="4262346"/>
                </a:lnTo>
                <a:lnTo>
                  <a:pt x="5198943" y="4260719"/>
                </a:lnTo>
                <a:lnTo>
                  <a:pt x="5196153" y="4259091"/>
                </a:lnTo>
                <a:lnTo>
                  <a:pt x="5193364" y="4257464"/>
                </a:lnTo>
                <a:lnTo>
                  <a:pt x="5190574" y="4255836"/>
                </a:lnTo>
                <a:lnTo>
                  <a:pt x="5187552" y="4254442"/>
                </a:lnTo>
                <a:lnTo>
                  <a:pt x="5184530" y="4253047"/>
                </a:lnTo>
                <a:lnTo>
                  <a:pt x="5181508" y="4251652"/>
                </a:lnTo>
                <a:lnTo>
                  <a:pt x="5178486" y="4250489"/>
                </a:lnTo>
                <a:lnTo>
                  <a:pt x="5175464" y="4249327"/>
                </a:lnTo>
                <a:lnTo>
                  <a:pt x="5172442" y="4249327"/>
                </a:lnTo>
                <a:lnTo>
                  <a:pt x="5169420" y="4249327"/>
                </a:lnTo>
                <a:lnTo>
                  <a:pt x="5166398" y="4249327"/>
                </a:lnTo>
                <a:lnTo>
                  <a:pt x="5163377" y="4249327"/>
                </a:lnTo>
                <a:lnTo>
                  <a:pt x="5160355" y="4249327"/>
                </a:lnTo>
                <a:lnTo>
                  <a:pt x="5157332" y="4249327"/>
                </a:lnTo>
                <a:lnTo>
                  <a:pt x="5154311" y="4249327"/>
                </a:lnTo>
                <a:lnTo>
                  <a:pt x="5151521" y="4249327"/>
                </a:lnTo>
                <a:lnTo>
                  <a:pt x="5148732" y="4249327"/>
                </a:lnTo>
                <a:lnTo>
                  <a:pt x="5138038" y="4249327"/>
                </a:lnTo>
                <a:lnTo>
                  <a:pt x="5080854" y="4249327"/>
                </a:lnTo>
                <a:lnTo>
                  <a:pt x="5072253" y="4249327"/>
                </a:lnTo>
                <a:lnTo>
                  <a:pt x="5070625" y="4249327"/>
                </a:lnTo>
                <a:lnTo>
                  <a:pt x="5069231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49327"/>
                </a:lnTo>
                <a:lnTo>
                  <a:pt x="5068068" y="4252814"/>
                </a:lnTo>
                <a:lnTo>
                  <a:pt x="5068068" y="4252814"/>
                </a:lnTo>
                <a:lnTo>
                  <a:pt x="5068068" y="4253977"/>
                </a:lnTo>
                <a:lnTo>
                  <a:pt x="5068068" y="4255372"/>
                </a:lnTo>
                <a:lnTo>
                  <a:pt x="5068068" y="4256767"/>
                </a:lnTo>
                <a:lnTo>
                  <a:pt x="5068068" y="4258394"/>
                </a:lnTo>
                <a:lnTo>
                  <a:pt x="5068068" y="4260021"/>
                </a:lnTo>
                <a:lnTo>
                  <a:pt x="5069463" y="4261881"/>
                </a:lnTo>
                <a:lnTo>
                  <a:pt x="5071090" y="4263741"/>
                </a:lnTo>
                <a:lnTo>
                  <a:pt x="5108051" y="4307448"/>
                </a:lnTo>
                <a:lnTo>
                  <a:pt x="5109911" y="4309540"/>
                </a:lnTo>
                <a:lnTo>
                  <a:pt x="5111306" y="4310470"/>
                </a:lnTo>
                <a:lnTo>
                  <a:pt x="5113165" y="4312330"/>
                </a:lnTo>
                <a:lnTo>
                  <a:pt x="5115257" y="4314190"/>
                </a:lnTo>
                <a:lnTo>
                  <a:pt x="5117349" y="4316050"/>
                </a:lnTo>
                <a:lnTo>
                  <a:pt x="5119674" y="4317910"/>
                </a:lnTo>
                <a:lnTo>
                  <a:pt x="5121999" y="4319769"/>
                </a:lnTo>
                <a:lnTo>
                  <a:pt x="5124556" y="4321629"/>
                </a:lnTo>
                <a:lnTo>
                  <a:pt x="5127113" y="4323489"/>
                </a:lnTo>
                <a:lnTo>
                  <a:pt x="5129670" y="4325117"/>
                </a:lnTo>
                <a:lnTo>
                  <a:pt x="5132460" y="4326744"/>
                </a:lnTo>
                <a:lnTo>
                  <a:pt x="5135249" y="4328371"/>
                </a:lnTo>
                <a:lnTo>
                  <a:pt x="5138038" y="4329999"/>
                </a:lnTo>
                <a:lnTo>
                  <a:pt x="5140828" y="4331626"/>
                </a:lnTo>
                <a:lnTo>
                  <a:pt x="5143850" y="4333021"/>
                </a:lnTo>
                <a:lnTo>
                  <a:pt x="5146175" y="4333718"/>
                </a:lnTo>
                <a:lnTo>
                  <a:pt x="5149197" y="4335113"/>
                </a:lnTo>
                <a:lnTo>
                  <a:pt x="5152218" y="4336276"/>
                </a:lnTo>
                <a:lnTo>
                  <a:pt x="5155240" y="4337438"/>
                </a:lnTo>
                <a:lnTo>
                  <a:pt x="5158262" y="4337438"/>
                </a:lnTo>
                <a:lnTo>
                  <a:pt x="5161284" y="4337438"/>
                </a:lnTo>
                <a:lnTo>
                  <a:pt x="5164306" y="4337438"/>
                </a:lnTo>
                <a:lnTo>
                  <a:pt x="5167328" y="4337438"/>
                </a:lnTo>
                <a:lnTo>
                  <a:pt x="5170350" y="4337438"/>
                </a:lnTo>
                <a:lnTo>
                  <a:pt x="5173372" y="4337438"/>
                </a:lnTo>
                <a:lnTo>
                  <a:pt x="5176394" y="4337438"/>
                </a:lnTo>
                <a:lnTo>
                  <a:pt x="5179184" y="4337438"/>
                </a:lnTo>
                <a:lnTo>
                  <a:pt x="5181973" y="4337438"/>
                </a:lnTo>
                <a:lnTo>
                  <a:pt x="5192666" y="4337438"/>
                </a:lnTo>
                <a:lnTo>
                  <a:pt x="5249851" y="4337438"/>
                </a:lnTo>
                <a:lnTo>
                  <a:pt x="5258452" y="4337438"/>
                </a:lnTo>
                <a:lnTo>
                  <a:pt x="5260079" y="4337438"/>
                </a:lnTo>
                <a:lnTo>
                  <a:pt x="5261474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2636" y="4337438"/>
                </a:lnTo>
                <a:lnTo>
                  <a:pt x="5264031" y="4337438"/>
                </a:lnTo>
                <a:lnTo>
                  <a:pt x="5264031" y="4333951"/>
                </a:lnTo>
                <a:lnTo>
                  <a:pt x="5264031" y="4333951"/>
                </a:lnTo>
                <a:lnTo>
                  <a:pt x="5264031" y="4332789"/>
                </a:lnTo>
                <a:lnTo>
                  <a:pt x="5264031" y="4331393"/>
                </a:lnTo>
                <a:lnTo>
                  <a:pt x="5264031" y="4329999"/>
                </a:lnTo>
                <a:lnTo>
                  <a:pt x="5264031" y="4328371"/>
                </a:lnTo>
                <a:lnTo>
                  <a:pt x="5264031" y="4326744"/>
                </a:lnTo>
                <a:lnTo>
                  <a:pt x="5262636" y="4324884"/>
                </a:lnTo>
                <a:lnTo>
                  <a:pt x="5261009" y="4323024"/>
                </a:lnTo>
                <a:lnTo>
                  <a:pt x="5261009" y="4323024"/>
                </a:lnTo>
                <a:close/>
                <a:moveTo>
                  <a:pt x="4829101" y="3223379"/>
                </a:moveTo>
                <a:lnTo>
                  <a:pt x="4813991" y="3168048"/>
                </a:lnTo>
                <a:lnTo>
                  <a:pt x="4813991" y="3165491"/>
                </a:lnTo>
                <a:lnTo>
                  <a:pt x="4813991" y="3162933"/>
                </a:lnTo>
                <a:lnTo>
                  <a:pt x="4813991" y="3160376"/>
                </a:lnTo>
                <a:lnTo>
                  <a:pt x="4813991" y="3157819"/>
                </a:lnTo>
                <a:lnTo>
                  <a:pt x="4812829" y="3155261"/>
                </a:lnTo>
                <a:lnTo>
                  <a:pt x="4811666" y="3152704"/>
                </a:lnTo>
                <a:lnTo>
                  <a:pt x="4806784" y="3148054"/>
                </a:lnTo>
                <a:lnTo>
                  <a:pt x="4805390" y="3145497"/>
                </a:lnTo>
                <a:lnTo>
                  <a:pt x="4803763" y="3142707"/>
                </a:lnTo>
                <a:lnTo>
                  <a:pt x="4802135" y="3140150"/>
                </a:lnTo>
                <a:lnTo>
                  <a:pt x="4800276" y="3137593"/>
                </a:lnTo>
                <a:lnTo>
                  <a:pt x="4798416" y="3135035"/>
                </a:lnTo>
                <a:lnTo>
                  <a:pt x="4796557" y="3132478"/>
                </a:lnTo>
                <a:lnTo>
                  <a:pt x="4794697" y="3129921"/>
                </a:lnTo>
                <a:lnTo>
                  <a:pt x="4792604" y="3127363"/>
                </a:lnTo>
                <a:lnTo>
                  <a:pt x="4790512" y="3124806"/>
                </a:lnTo>
                <a:lnTo>
                  <a:pt x="4788420" y="3122249"/>
                </a:lnTo>
                <a:lnTo>
                  <a:pt x="4786328" y="3119924"/>
                </a:lnTo>
                <a:lnTo>
                  <a:pt x="4784004" y="3117599"/>
                </a:lnTo>
                <a:lnTo>
                  <a:pt x="4781679" y="3115274"/>
                </a:lnTo>
                <a:lnTo>
                  <a:pt x="4779354" y="3112949"/>
                </a:lnTo>
                <a:lnTo>
                  <a:pt x="4777030" y="3110857"/>
                </a:lnTo>
                <a:lnTo>
                  <a:pt x="4774705" y="3108765"/>
                </a:lnTo>
                <a:lnTo>
                  <a:pt x="4772381" y="3106672"/>
                </a:lnTo>
                <a:lnTo>
                  <a:pt x="4770056" y="3104812"/>
                </a:lnTo>
                <a:lnTo>
                  <a:pt x="4767732" y="3102953"/>
                </a:lnTo>
                <a:lnTo>
                  <a:pt x="4765407" y="3101325"/>
                </a:lnTo>
                <a:lnTo>
                  <a:pt x="4763082" y="3099698"/>
                </a:lnTo>
                <a:lnTo>
                  <a:pt x="4760758" y="3098303"/>
                </a:lnTo>
                <a:lnTo>
                  <a:pt x="4758433" y="3096908"/>
                </a:lnTo>
                <a:lnTo>
                  <a:pt x="4756109" y="3095746"/>
                </a:lnTo>
                <a:lnTo>
                  <a:pt x="4753784" y="3095746"/>
                </a:lnTo>
                <a:lnTo>
                  <a:pt x="4701713" y="3072497"/>
                </a:lnTo>
                <a:lnTo>
                  <a:pt x="4699389" y="3072497"/>
                </a:lnTo>
                <a:lnTo>
                  <a:pt x="4697297" y="3072497"/>
                </a:lnTo>
                <a:lnTo>
                  <a:pt x="4695437" y="3072497"/>
                </a:lnTo>
                <a:lnTo>
                  <a:pt x="4693577" y="3072497"/>
                </a:lnTo>
                <a:lnTo>
                  <a:pt x="4691950" y="3072497"/>
                </a:lnTo>
                <a:lnTo>
                  <a:pt x="4683349" y="3072497"/>
                </a:lnTo>
                <a:lnTo>
                  <a:pt x="4683349" y="3084819"/>
                </a:lnTo>
                <a:lnTo>
                  <a:pt x="4683349" y="3086911"/>
                </a:lnTo>
                <a:lnTo>
                  <a:pt x="4683349" y="3089236"/>
                </a:lnTo>
                <a:lnTo>
                  <a:pt x="4698459" y="3144567"/>
                </a:lnTo>
                <a:lnTo>
                  <a:pt x="4698459" y="3147125"/>
                </a:lnTo>
                <a:lnTo>
                  <a:pt x="4698459" y="3149682"/>
                </a:lnTo>
                <a:lnTo>
                  <a:pt x="4698459" y="3152239"/>
                </a:lnTo>
                <a:lnTo>
                  <a:pt x="4698459" y="3154796"/>
                </a:lnTo>
                <a:lnTo>
                  <a:pt x="4698459" y="3157353"/>
                </a:lnTo>
                <a:lnTo>
                  <a:pt x="4699621" y="3159911"/>
                </a:lnTo>
                <a:lnTo>
                  <a:pt x="4701016" y="3162468"/>
                </a:lnTo>
                <a:lnTo>
                  <a:pt x="4702411" y="3165025"/>
                </a:lnTo>
                <a:lnTo>
                  <a:pt x="4704038" y="3167816"/>
                </a:lnTo>
                <a:lnTo>
                  <a:pt x="4705665" y="3170373"/>
                </a:lnTo>
                <a:lnTo>
                  <a:pt x="4707292" y="3172930"/>
                </a:lnTo>
                <a:lnTo>
                  <a:pt x="4709152" y="3175487"/>
                </a:lnTo>
                <a:lnTo>
                  <a:pt x="4711011" y="3178044"/>
                </a:lnTo>
                <a:lnTo>
                  <a:pt x="4712871" y="3180602"/>
                </a:lnTo>
                <a:lnTo>
                  <a:pt x="4714963" y="3183159"/>
                </a:lnTo>
                <a:lnTo>
                  <a:pt x="4717055" y="3185716"/>
                </a:lnTo>
                <a:lnTo>
                  <a:pt x="4719148" y="3188274"/>
                </a:lnTo>
                <a:lnTo>
                  <a:pt x="4721240" y="3190599"/>
                </a:lnTo>
                <a:lnTo>
                  <a:pt x="4723564" y="3192923"/>
                </a:lnTo>
                <a:lnTo>
                  <a:pt x="4725889" y="3195248"/>
                </a:lnTo>
                <a:lnTo>
                  <a:pt x="4728214" y="3197573"/>
                </a:lnTo>
                <a:lnTo>
                  <a:pt x="4730538" y="3199666"/>
                </a:lnTo>
                <a:lnTo>
                  <a:pt x="4732863" y="3201758"/>
                </a:lnTo>
                <a:lnTo>
                  <a:pt x="4735187" y="3203850"/>
                </a:lnTo>
                <a:lnTo>
                  <a:pt x="4737512" y="3205710"/>
                </a:lnTo>
                <a:lnTo>
                  <a:pt x="4739837" y="3207570"/>
                </a:lnTo>
                <a:lnTo>
                  <a:pt x="4742161" y="3209197"/>
                </a:lnTo>
                <a:lnTo>
                  <a:pt x="4744486" y="3210825"/>
                </a:lnTo>
                <a:lnTo>
                  <a:pt x="4746810" y="3212220"/>
                </a:lnTo>
                <a:lnTo>
                  <a:pt x="4749135" y="3213615"/>
                </a:lnTo>
                <a:lnTo>
                  <a:pt x="4751459" y="3214777"/>
                </a:lnTo>
                <a:lnTo>
                  <a:pt x="4753784" y="3214777"/>
                </a:lnTo>
                <a:lnTo>
                  <a:pt x="4805855" y="3238025"/>
                </a:lnTo>
                <a:lnTo>
                  <a:pt x="4808179" y="3238025"/>
                </a:lnTo>
                <a:lnTo>
                  <a:pt x="4810272" y="3238025"/>
                </a:lnTo>
                <a:lnTo>
                  <a:pt x="4812131" y="3238025"/>
                </a:lnTo>
                <a:lnTo>
                  <a:pt x="4813991" y="3238025"/>
                </a:lnTo>
                <a:lnTo>
                  <a:pt x="4815618" y="3238025"/>
                </a:lnTo>
                <a:lnTo>
                  <a:pt x="4823987" y="3238025"/>
                </a:lnTo>
                <a:lnTo>
                  <a:pt x="4823987" y="3225239"/>
                </a:lnTo>
                <a:lnTo>
                  <a:pt x="4823987" y="3223146"/>
                </a:lnTo>
                <a:lnTo>
                  <a:pt x="4823987" y="3220822"/>
                </a:lnTo>
                <a:lnTo>
                  <a:pt x="4823987" y="3220822"/>
                </a:lnTo>
                <a:close/>
                <a:moveTo>
                  <a:pt x="5026226" y="3455862"/>
                </a:moveTo>
                <a:lnTo>
                  <a:pt x="5011116" y="3400531"/>
                </a:lnTo>
                <a:lnTo>
                  <a:pt x="5011116" y="3397974"/>
                </a:lnTo>
                <a:lnTo>
                  <a:pt x="5011116" y="3395416"/>
                </a:lnTo>
                <a:lnTo>
                  <a:pt x="5011116" y="3392859"/>
                </a:lnTo>
                <a:lnTo>
                  <a:pt x="5011116" y="3390302"/>
                </a:lnTo>
                <a:lnTo>
                  <a:pt x="5009954" y="3387744"/>
                </a:lnTo>
                <a:lnTo>
                  <a:pt x="5008791" y="3385187"/>
                </a:lnTo>
                <a:lnTo>
                  <a:pt x="5007397" y="3382630"/>
                </a:lnTo>
                <a:lnTo>
                  <a:pt x="5006002" y="3380072"/>
                </a:lnTo>
                <a:lnTo>
                  <a:pt x="5004374" y="3377515"/>
                </a:lnTo>
                <a:lnTo>
                  <a:pt x="5002747" y="3374725"/>
                </a:lnTo>
                <a:lnTo>
                  <a:pt x="5000888" y="3372168"/>
                </a:lnTo>
                <a:lnTo>
                  <a:pt x="4999028" y="3369611"/>
                </a:lnTo>
                <a:lnTo>
                  <a:pt x="4997168" y="3367053"/>
                </a:lnTo>
                <a:lnTo>
                  <a:pt x="4995076" y="3364496"/>
                </a:lnTo>
                <a:lnTo>
                  <a:pt x="4992984" y="3361939"/>
                </a:lnTo>
                <a:lnTo>
                  <a:pt x="4990892" y="3359381"/>
                </a:lnTo>
                <a:lnTo>
                  <a:pt x="4988800" y="3356824"/>
                </a:lnTo>
                <a:lnTo>
                  <a:pt x="4986708" y="3354499"/>
                </a:lnTo>
                <a:lnTo>
                  <a:pt x="4984383" y="3352174"/>
                </a:lnTo>
                <a:lnTo>
                  <a:pt x="4982059" y="3349849"/>
                </a:lnTo>
                <a:lnTo>
                  <a:pt x="4979734" y="3347525"/>
                </a:lnTo>
                <a:lnTo>
                  <a:pt x="4977410" y="3345433"/>
                </a:lnTo>
                <a:lnTo>
                  <a:pt x="4975085" y="3343340"/>
                </a:lnTo>
                <a:lnTo>
                  <a:pt x="4972760" y="3341248"/>
                </a:lnTo>
                <a:lnTo>
                  <a:pt x="4970436" y="3339388"/>
                </a:lnTo>
                <a:lnTo>
                  <a:pt x="4968111" y="3337528"/>
                </a:lnTo>
                <a:lnTo>
                  <a:pt x="4965787" y="3335901"/>
                </a:lnTo>
                <a:lnTo>
                  <a:pt x="4963462" y="3334273"/>
                </a:lnTo>
                <a:lnTo>
                  <a:pt x="4961137" y="3332878"/>
                </a:lnTo>
                <a:lnTo>
                  <a:pt x="4958813" y="3331483"/>
                </a:lnTo>
                <a:lnTo>
                  <a:pt x="4956488" y="3330321"/>
                </a:lnTo>
                <a:lnTo>
                  <a:pt x="4954164" y="3330321"/>
                </a:lnTo>
                <a:lnTo>
                  <a:pt x="4902093" y="3307073"/>
                </a:lnTo>
                <a:lnTo>
                  <a:pt x="4899768" y="3307073"/>
                </a:lnTo>
                <a:lnTo>
                  <a:pt x="4897676" y="3307073"/>
                </a:lnTo>
                <a:lnTo>
                  <a:pt x="4895816" y="3307073"/>
                </a:lnTo>
                <a:lnTo>
                  <a:pt x="4893957" y="3307073"/>
                </a:lnTo>
                <a:lnTo>
                  <a:pt x="4892329" y="3307073"/>
                </a:lnTo>
                <a:lnTo>
                  <a:pt x="4883961" y="3307073"/>
                </a:lnTo>
                <a:lnTo>
                  <a:pt x="4883961" y="3319859"/>
                </a:lnTo>
                <a:lnTo>
                  <a:pt x="4883961" y="3321952"/>
                </a:lnTo>
                <a:lnTo>
                  <a:pt x="4883961" y="3324277"/>
                </a:lnTo>
                <a:lnTo>
                  <a:pt x="4899071" y="3379608"/>
                </a:lnTo>
                <a:lnTo>
                  <a:pt x="4899071" y="3382165"/>
                </a:lnTo>
                <a:lnTo>
                  <a:pt x="4899071" y="3384722"/>
                </a:lnTo>
                <a:lnTo>
                  <a:pt x="4899071" y="3387279"/>
                </a:lnTo>
                <a:lnTo>
                  <a:pt x="4899071" y="3389837"/>
                </a:lnTo>
                <a:lnTo>
                  <a:pt x="4900233" y="3392394"/>
                </a:lnTo>
                <a:lnTo>
                  <a:pt x="4902093" y="3387512"/>
                </a:lnTo>
                <a:lnTo>
                  <a:pt x="4903487" y="3390069"/>
                </a:lnTo>
                <a:lnTo>
                  <a:pt x="4904882" y="3392627"/>
                </a:lnTo>
                <a:lnTo>
                  <a:pt x="4906509" y="3395416"/>
                </a:lnTo>
                <a:lnTo>
                  <a:pt x="4908137" y="3398206"/>
                </a:lnTo>
                <a:lnTo>
                  <a:pt x="4909996" y="3400763"/>
                </a:lnTo>
                <a:lnTo>
                  <a:pt x="4911391" y="3403786"/>
                </a:lnTo>
                <a:lnTo>
                  <a:pt x="4913251" y="3406343"/>
                </a:lnTo>
                <a:lnTo>
                  <a:pt x="4915110" y="3408900"/>
                </a:lnTo>
                <a:lnTo>
                  <a:pt x="4917202" y="3411458"/>
                </a:lnTo>
                <a:lnTo>
                  <a:pt x="4919295" y="3414015"/>
                </a:lnTo>
                <a:lnTo>
                  <a:pt x="4921387" y="3416572"/>
                </a:lnTo>
                <a:lnTo>
                  <a:pt x="4923479" y="3418897"/>
                </a:lnTo>
                <a:lnTo>
                  <a:pt x="4925804" y="3421222"/>
                </a:lnTo>
                <a:lnTo>
                  <a:pt x="4928128" y="3423547"/>
                </a:lnTo>
                <a:lnTo>
                  <a:pt x="4930453" y="3425872"/>
                </a:lnTo>
                <a:lnTo>
                  <a:pt x="4932777" y="3427964"/>
                </a:lnTo>
                <a:lnTo>
                  <a:pt x="4935102" y="3430056"/>
                </a:lnTo>
                <a:lnTo>
                  <a:pt x="4937427" y="3432149"/>
                </a:lnTo>
                <a:lnTo>
                  <a:pt x="4939751" y="3434009"/>
                </a:lnTo>
                <a:lnTo>
                  <a:pt x="4942076" y="3435869"/>
                </a:lnTo>
                <a:lnTo>
                  <a:pt x="4944400" y="3437496"/>
                </a:lnTo>
                <a:lnTo>
                  <a:pt x="4946725" y="3439123"/>
                </a:lnTo>
                <a:lnTo>
                  <a:pt x="4949049" y="3440518"/>
                </a:lnTo>
                <a:lnTo>
                  <a:pt x="4951374" y="3441913"/>
                </a:lnTo>
                <a:lnTo>
                  <a:pt x="4953699" y="3443075"/>
                </a:lnTo>
                <a:lnTo>
                  <a:pt x="4956023" y="3443075"/>
                </a:lnTo>
                <a:lnTo>
                  <a:pt x="5008094" y="3466324"/>
                </a:lnTo>
                <a:lnTo>
                  <a:pt x="5010419" y="3466324"/>
                </a:lnTo>
                <a:lnTo>
                  <a:pt x="5012511" y="3466324"/>
                </a:lnTo>
                <a:lnTo>
                  <a:pt x="5014370" y="3466324"/>
                </a:lnTo>
                <a:lnTo>
                  <a:pt x="5016230" y="3466324"/>
                </a:lnTo>
                <a:lnTo>
                  <a:pt x="5017857" y="3466324"/>
                </a:lnTo>
                <a:lnTo>
                  <a:pt x="5026226" y="3466324"/>
                </a:lnTo>
                <a:lnTo>
                  <a:pt x="5026226" y="3457257"/>
                </a:lnTo>
                <a:lnTo>
                  <a:pt x="5026226" y="3455165"/>
                </a:lnTo>
                <a:lnTo>
                  <a:pt x="5026226" y="3452840"/>
                </a:lnTo>
                <a:lnTo>
                  <a:pt x="5026226" y="3452840"/>
                </a:lnTo>
                <a:close/>
                <a:moveTo>
                  <a:pt x="5223351" y="3696017"/>
                </a:moveTo>
                <a:lnTo>
                  <a:pt x="5208241" y="3640686"/>
                </a:lnTo>
                <a:lnTo>
                  <a:pt x="5208241" y="3638129"/>
                </a:lnTo>
                <a:lnTo>
                  <a:pt x="5208241" y="3635571"/>
                </a:lnTo>
                <a:lnTo>
                  <a:pt x="5208241" y="3633014"/>
                </a:lnTo>
                <a:lnTo>
                  <a:pt x="5208241" y="3630457"/>
                </a:lnTo>
                <a:lnTo>
                  <a:pt x="5207079" y="3627899"/>
                </a:lnTo>
                <a:lnTo>
                  <a:pt x="5205917" y="3625342"/>
                </a:lnTo>
                <a:lnTo>
                  <a:pt x="5204522" y="3622785"/>
                </a:lnTo>
                <a:lnTo>
                  <a:pt x="5203127" y="3620227"/>
                </a:lnTo>
                <a:lnTo>
                  <a:pt x="5201500" y="3617670"/>
                </a:lnTo>
                <a:lnTo>
                  <a:pt x="5199872" y="3614880"/>
                </a:lnTo>
                <a:lnTo>
                  <a:pt x="5198013" y="3612323"/>
                </a:lnTo>
                <a:lnTo>
                  <a:pt x="5196153" y="3609766"/>
                </a:lnTo>
                <a:lnTo>
                  <a:pt x="5194294" y="3607208"/>
                </a:lnTo>
                <a:lnTo>
                  <a:pt x="5192434" y="3604651"/>
                </a:lnTo>
                <a:lnTo>
                  <a:pt x="5190342" y="3602094"/>
                </a:lnTo>
                <a:lnTo>
                  <a:pt x="5188250" y="3599537"/>
                </a:lnTo>
                <a:lnTo>
                  <a:pt x="5186157" y="3596979"/>
                </a:lnTo>
                <a:lnTo>
                  <a:pt x="5184065" y="3594655"/>
                </a:lnTo>
                <a:lnTo>
                  <a:pt x="5181741" y="3592330"/>
                </a:lnTo>
                <a:lnTo>
                  <a:pt x="5179416" y="3590005"/>
                </a:lnTo>
                <a:lnTo>
                  <a:pt x="5177092" y="3587680"/>
                </a:lnTo>
                <a:lnTo>
                  <a:pt x="5174767" y="3585588"/>
                </a:lnTo>
                <a:lnTo>
                  <a:pt x="5172442" y="3583495"/>
                </a:lnTo>
                <a:lnTo>
                  <a:pt x="5170118" y="3581403"/>
                </a:lnTo>
                <a:lnTo>
                  <a:pt x="5167793" y="3579543"/>
                </a:lnTo>
                <a:lnTo>
                  <a:pt x="5165469" y="3577683"/>
                </a:lnTo>
                <a:lnTo>
                  <a:pt x="5163144" y="3576056"/>
                </a:lnTo>
                <a:lnTo>
                  <a:pt x="5160820" y="3574428"/>
                </a:lnTo>
                <a:lnTo>
                  <a:pt x="5158495" y="3573033"/>
                </a:lnTo>
                <a:lnTo>
                  <a:pt x="5156170" y="3571639"/>
                </a:lnTo>
                <a:lnTo>
                  <a:pt x="5153846" y="3570476"/>
                </a:lnTo>
                <a:lnTo>
                  <a:pt x="5151521" y="3570476"/>
                </a:lnTo>
                <a:lnTo>
                  <a:pt x="5099450" y="3547228"/>
                </a:lnTo>
                <a:lnTo>
                  <a:pt x="5097126" y="3547228"/>
                </a:lnTo>
                <a:lnTo>
                  <a:pt x="5095034" y="3547228"/>
                </a:lnTo>
                <a:lnTo>
                  <a:pt x="5093174" y="3547228"/>
                </a:lnTo>
                <a:lnTo>
                  <a:pt x="5091314" y="3547228"/>
                </a:lnTo>
                <a:lnTo>
                  <a:pt x="5089687" y="3547228"/>
                </a:lnTo>
                <a:lnTo>
                  <a:pt x="5081319" y="3547228"/>
                </a:lnTo>
                <a:lnTo>
                  <a:pt x="5081319" y="3560014"/>
                </a:lnTo>
                <a:lnTo>
                  <a:pt x="5081319" y="3562107"/>
                </a:lnTo>
                <a:lnTo>
                  <a:pt x="5081319" y="3564432"/>
                </a:lnTo>
                <a:lnTo>
                  <a:pt x="5096428" y="3619762"/>
                </a:lnTo>
                <a:lnTo>
                  <a:pt x="5096428" y="3622320"/>
                </a:lnTo>
                <a:lnTo>
                  <a:pt x="5096428" y="3624877"/>
                </a:lnTo>
                <a:lnTo>
                  <a:pt x="5096428" y="3627434"/>
                </a:lnTo>
                <a:lnTo>
                  <a:pt x="5096428" y="3629992"/>
                </a:lnTo>
                <a:lnTo>
                  <a:pt x="5097591" y="3632549"/>
                </a:lnTo>
                <a:lnTo>
                  <a:pt x="5098753" y="3635106"/>
                </a:lnTo>
                <a:lnTo>
                  <a:pt x="5100148" y="3637664"/>
                </a:lnTo>
                <a:lnTo>
                  <a:pt x="5101542" y="3640221"/>
                </a:lnTo>
                <a:lnTo>
                  <a:pt x="5103169" y="3642778"/>
                </a:lnTo>
                <a:lnTo>
                  <a:pt x="5104797" y="3645568"/>
                </a:lnTo>
                <a:lnTo>
                  <a:pt x="5106657" y="3648125"/>
                </a:lnTo>
                <a:lnTo>
                  <a:pt x="5108516" y="3650683"/>
                </a:lnTo>
                <a:lnTo>
                  <a:pt x="5110376" y="3653240"/>
                </a:lnTo>
                <a:lnTo>
                  <a:pt x="5112468" y="3655797"/>
                </a:lnTo>
                <a:lnTo>
                  <a:pt x="5114560" y="3658355"/>
                </a:lnTo>
                <a:lnTo>
                  <a:pt x="5116652" y="3660912"/>
                </a:lnTo>
                <a:lnTo>
                  <a:pt x="5118745" y="3663469"/>
                </a:lnTo>
                <a:lnTo>
                  <a:pt x="5120837" y="3665794"/>
                </a:lnTo>
                <a:lnTo>
                  <a:pt x="5123161" y="3668119"/>
                </a:lnTo>
                <a:lnTo>
                  <a:pt x="5125486" y="3670444"/>
                </a:lnTo>
                <a:lnTo>
                  <a:pt x="5127810" y="3672769"/>
                </a:lnTo>
                <a:lnTo>
                  <a:pt x="5130135" y="3674861"/>
                </a:lnTo>
                <a:lnTo>
                  <a:pt x="5132460" y="3676953"/>
                </a:lnTo>
                <a:lnTo>
                  <a:pt x="5134784" y="3679046"/>
                </a:lnTo>
                <a:lnTo>
                  <a:pt x="5137109" y="3680906"/>
                </a:lnTo>
                <a:lnTo>
                  <a:pt x="5139433" y="3682766"/>
                </a:lnTo>
                <a:lnTo>
                  <a:pt x="5141758" y="3684393"/>
                </a:lnTo>
                <a:lnTo>
                  <a:pt x="5144082" y="3686020"/>
                </a:lnTo>
                <a:lnTo>
                  <a:pt x="5146407" y="3687415"/>
                </a:lnTo>
                <a:lnTo>
                  <a:pt x="5148732" y="3688810"/>
                </a:lnTo>
                <a:lnTo>
                  <a:pt x="5151056" y="3689972"/>
                </a:lnTo>
                <a:lnTo>
                  <a:pt x="5153381" y="3689972"/>
                </a:lnTo>
                <a:lnTo>
                  <a:pt x="5205452" y="3713221"/>
                </a:lnTo>
                <a:lnTo>
                  <a:pt x="5207776" y="3713221"/>
                </a:lnTo>
                <a:lnTo>
                  <a:pt x="5209868" y="3713221"/>
                </a:lnTo>
                <a:lnTo>
                  <a:pt x="5211728" y="3713221"/>
                </a:lnTo>
                <a:lnTo>
                  <a:pt x="5213587" y="3713221"/>
                </a:lnTo>
                <a:lnTo>
                  <a:pt x="5215215" y="3713221"/>
                </a:lnTo>
                <a:lnTo>
                  <a:pt x="5223583" y="3713221"/>
                </a:lnTo>
                <a:lnTo>
                  <a:pt x="5223583" y="3700434"/>
                </a:lnTo>
                <a:lnTo>
                  <a:pt x="5223583" y="3698342"/>
                </a:lnTo>
                <a:lnTo>
                  <a:pt x="5223583" y="3696017"/>
                </a:lnTo>
                <a:lnTo>
                  <a:pt x="5223583" y="3696017"/>
                </a:lnTo>
                <a:close/>
                <a:moveTo>
                  <a:pt x="5421638" y="3908972"/>
                </a:moveTo>
                <a:lnTo>
                  <a:pt x="5399787" y="3855965"/>
                </a:lnTo>
                <a:lnTo>
                  <a:pt x="5399787" y="3853641"/>
                </a:lnTo>
                <a:lnTo>
                  <a:pt x="5399787" y="3851316"/>
                </a:lnTo>
                <a:lnTo>
                  <a:pt x="5398624" y="3848991"/>
                </a:lnTo>
                <a:lnTo>
                  <a:pt x="5397230" y="3846666"/>
                </a:lnTo>
                <a:lnTo>
                  <a:pt x="5395835" y="3844341"/>
                </a:lnTo>
                <a:lnTo>
                  <a:pt x="5394208" y="3841784"/>
                </a:lnTo>
                <a:lnTo>
                  <a:pt x="5390256" y="3836205"/>
                </a:lnTo>
                <a:lnTo>
                  <a:pt x="5388397" y="3833647"/>
                </a:lnTo>
                <a:lnTo>
                  <a:pt x="5386537" y="3831090"/>
                </a:lnTo>
                <a:lnTo>
                  <a:pt x="5384445" y="3828765"/>
                </a:lnTo>
                <a:lnTo>
                  <a:pt x="5382353" y="3826440"/>
                </a:lnTo>
                <a:lnTo>
                  <a:pt x="5380261" y="3824115"/>
                </a:lnTo>
                <a:lnTo>
                  <a:pt x="5377936" y="3821790"/>
                </a:lnTo>
                <a:lnTo>
                  <a:pt x="5375611" y="3819466"/>
                </a:lnTo>
                <a:lnTo>
                  <a:pt x="5373287" y="3817141"/>
                </a:lnTo>
                <a:lnTo>
                  <a:pt x="5370963" y="3814816"/>
                </a:lnTo>
                <a:lnTo>
                  <a:pt x="5368405" y="3812724"/>
                </a:lnTo>
                <a:lnTo>
                  <a:pt x="5365848" y="3810631"/>
                </a:lnTo>
                <a:lnTo>
                  <a:pt x="5363291" y="3808539"/>
                </a:lnTo>
                <a:lnTo>
                  <a:pt x="5360734" y="3806447"/>
                </a:lnTo>
                <a:lnTo>
                  <a:pt x="5358177" y="3804587"/>
                </a:lnTo>
                <a:lnTo>
                  <a:pt x="5355620" y="3802727"/>
                </a:lnTo>
                <a:lnTo>
                  <a:pt x="5353063" y="3800867"/>
                </a:lnTo>
                <a:lnTo>
                  <a:pt x="5350506" y="3799239"/>
                </a:lnTo>
                <a:lnTo>
                  <a:pt x="5347949" y="3797612"/>
                </a:lnTo>
                <a:lnTo>
                  <a:pt x="5345392" y="3796217"/>
                </a:lnTo>
                <a:lnTo>
                  <a:pt x="5342835" y="3794823"/>
                </a:lnTo>
                <a:lnTo>
                  <a:pt x="5340278" y="3793660"/>
                </a:lnTo>
                <a:lnTo>
                  <a:pt x="5337721" y="3793660"/>
                </a:lnTo>
                <a:lnTo>
                  <a:pt x="5335164" y="3793660"/>
                </a:lnTo>
                <a:lnTo>
                  <a:pt x="5332839" y="3793660"/>
                </a:lnTo>
                <a:lnTo>
                  <a:pt x="5330282" y="3793660"/>
                </a:lnTo>
                <a:lnTo>
                  <a:pt x="5275654" y="3776456"/>
                </a:lnTo>
                <a:lnTo>
                  <a:pt x="5273330" y="3776456"/>
                </a:lnTo>
                <a:lnTo>
                  <a:pt x="5271237" y="3776456"/>
                </a:lnTo>
                <a:lnTo>
                  <a:pt x="5269145" y="3776456"/>
                </a:lnTo>
                <a:lnTo>
                  <a:pt x="5257755" y="3776456"/>
                </a:lnTo>
                <a:lnTo>
                  <a:pt x="5257755" y="3785523"/>
                </a:lnTo>
                <a:lnTo>
                  <a:pt x="5257755" y="3787383"/>
                </a:lnTo>
                <a:lnTo>
                  <a:pt x="5257755" y="3789243"/>
                </a:lnTo>
                <a:lnTo>
                  <a:pt x="5257755" y="3791335"/>
                </a:lnTo>
                <a:lnTo>
                  <a:pt x="5257755" y="3793660"/>
                </a:lnTo>
                <a:lnTo>
                  <a:pt x="5279838" y="3846666"/>
                </a:lnTo>
                <a:lnTo>
                  <a:pt x="5279838" y="3848991"/>
                </a:lnTo>
                <a:lnTo>
                  <a:pt x="5279838" y="3851316"/>
                </a:lnTo>
                <a:lnTo>
                  <a:pt x="5281001" y="3853641"/>
                </a:lnTo>
                <a:lnTo>
                  <a:pt x="5282395" y="3855965"/>
                </a:lnTo>
                <a:lnTo>
                  <a:pt x="5283790" y="3858290"/>
                </a:lnTo>
                <a:lnTo>
                  <a:pt x="5285417" y="3860848"/>
                </a:lnTo>
                <a:lnTo>
                  <a:pt x="5287045" y="3863405"/>
                </a:lnTo>
                <a:lnTo>
                  <a:pt x="5288904" y="3865962"/>
                </a:lnTo>
                <a:lnTo>
                  <a:pt x="5290764" y="3868520"/>
                </a:lnTo>
                <a:lnTo>
                  <a:pt x="5292856" y="3870844"/>
                </a:lnTo>
                <a:lnTo>
                  <a:pt x="5294948" y="3873169"/>
                </a:lnTo>
                <a:lnTo>
                  <a:pt x="5297040" y="3875494"/>
                </a:lnTo>
                <a:lnTo>
                  <a:pt x="5299365" y="3877819"/>
                </a:lnTo>
                <a:lnTo>
                  <a:pt x="5301690" y="3880144"/>
                </a:lnTo>
                <a:lnTo>
                  <a:pt x="5304014" y="3882468"/>
                </a:lnTo>
                <a:lnTo>
                  <a:pt x="5306339" y="3884793"/>
                </a:lnTo>
                <a:lnTo>
                  <a:pt x="5308896" y="3886886"/>
                </a:lnTo>
                <a:lnTo>
                  <a:pt x="5311453" y="3888978"/>
                </a:lnTo>
                <a:lnTo>
                  <a:pt x="5314010" y="3891071"/>
                </a:lnTo>
                <a:lnTo>
                  <a:pt x="5316567" y="3893163"/>
                </a:lnTo>
                <a:lnTo>
                  <a:pt x="5319124" y="3895023"/>
                </a:lnTo>
                <a:lnTo>
                  <a:pt x="5321681" y="3896883"/>
                </a:lnTo>
                <a:lnTo>
                  <a:pt x="5324238" y="3898742"/>
                </a:lnTo>
                <a:lnTo>
                  <a:pt x="5326795" y="3900370"/>
                </a:lnTo>
                <a:lnTo>
                  <a:pt x="5329352" y="3901997"/>
                </a:lnTo>
                <a:lnTo>
                  <a:pt x="5331909" y="3903392"/>
                </a:lnTo>
                <a:lnTo>
                  <a:pt x="5334466" y="3904787"/>
                </a:lnTo>
                <a:lnTo>
                  <a:pt x="5337023" y="3905949"/>
                </a:lnTo>
                <a:lnTo>
                  <a:pt x="5339580" y="3905949"/>
                </a:lnTo>
                <a:lnTo>
                  <a:pt x="5342137" y="3905949"/>
                </a:lnTo>
                <a:lnTo>
                  <a:pt x="5344462" y="3905949"/>
                </a:lnTo>
                <a:lnTo>
                  <a:pt x="5347019" y="3905949"/>
                </a:lnTo>
                <a:lnTo>
                  <a:pt x="5401647" y="3923153"/>
                </a:lnTo>
                <a:lnTo>
                  <a:pt x="5403971" y="3923153"/>
                </a:lnTo>
                <a:lnTo>
                  <a:pt x="5406063" y="3923153"/>
                </a:lnTo>
                <a:lnTo>
                  <a:pt x="5408155" y="3923153"/>
                </a:lnTo>
                <a:lnTo>
                  <a:pt x="5420011" y="3923153"/>
                </a:lnTo>
                <a:lnTo>
                  <a:pt x="5420011" y="3914086"/>
                </a:lnTo>
                <a:lnTo>
                  <a:pt x="5420011" y="3912226"/>
                </a:lnTo>
                <a:lnTo>
                  <a:pt x="5420011" y="3910366"/>
                </a:lnTo>
                <a:lnTo>
                  <a:pt x="5420011" y="3908274"/>
                </a:lnTo>
                <a:lnTo>
                  <a:pt x="5420011" y="3905949"/>
                </a:lnTo>
                <a:lnTo>
                  <a:pt x="5420011" y="3905949"/>
                </a:lnTo>
                <a:close/>
                <a:moveTo>
                  <a:pt x="5656887" y="4096353"/>
                </a:moveTo>
                <a:lnTo>
                  <a:pt x="5625505" y="4048461"/>
                </a:lnTo>
                <a:lnTo>
                  <a:pt x="5624110" y="4046369"/>
                </a:lnTo>
                <a:lnTo>
                  <a:pt x="5622482" y="4044277"/>
                </a:lnTo>
                <a:lnTo>
                  <a:pt x="5620856" y="4042185"/>
                </a:lnTo>
                <a:lnTo>
                  <a:pt x="5618996" y="4040092"/>
                </a:lnTo>
                <a:lnTo>
                  <a:pt x="5617136" y="4038000"/>
                </a:lnTo>
                <a:lnTo>
                  <a:pt x="5615044" y="4035907"/>
                </a:lnTo>
                <a:lnTo>
                  <a:pt x="5613417" y="4031490"/>
                </a:lnTo>
                <a:lnTo>
                  <a:pt x="5611092" y="4029398"/>
                </a:lnTo>
                <a:lnTo>
                  <a:pt x="5608767" y="4027306"/>
                </a:lnTo>
                <a:lnTo>
                  <a:pt x="5606443" y="4025213"/>
                </a:lnTo>
                <a:lnTo>
                  <a:pt x="5603886" y="4023121"/>
                </a:lnTo>
                <a:lnTo>
                  <a:pt x="5601329" y="4021261"/>
                </a:lnTo>
                <a:lnTo>
                  <a:pt x="5598772" y="4019401"/>
                </a:lnTo>
                <a:lnTo>
                  <a:pt x="5596215" y="4017541"/>
                </a:lnTo>
                <a:lnTo>
                  <a:pt x="5593425" y="4015682"/>
                </a:lnTo>
                <a:lnTo>
                  <a:pt x="5590636" y="4013822"/>
                </a:lnTo>
                <a:lnTo>
                  <a:pt x="5587846" y="4012194"/>
                </a:lnTo>
                <a:lnTo>
                  <a:pt x="5585057" y="4010567"/>
                </a:lnTo>
                <a:lnTo>
                  <a:pt x="5582268" y="4008939"/>
                </a:lnTo>
                <a:lnTo>
                  <a:pt x="5579478" y="4007544"/>
                </a:lnTo>
                <a:lnTo>
                  <a:pt x="5576688" y="4006150"/>
                </a:lnTo>
                <a:lnTo>
                  <a:pt x="5573899" y="4004755"/>
                </a:lnTo>
                <a:lnTo>
                  <a:pt x="5571109" y="4003592"/>
                </a:lnTo>
                <a:lnTo>
                  <a:pt x="5568320" y="4003592"/>
                </a:lnTo>
                <a:lnTo>
                  <a:pt x="5565530" y="4003592"/>
                </a:lnTo>
                <a:lnTo>
                  <a:pt x="5562741" y="4003592"/>
                </a:lnTo>
                <a:lnTo>
                  <a:pt x="5559951" y="4003592"/>
                </a:lnTo>
                <a:lnTo>
                  <a:pt x="5557162" y="4003592"/>
                </a:lnTo>
                <a:lnTo>
                  <a:pt x="5554372" y="4003592"/>
                </a:lnTo>
                <a:lnTo>
                  <a:pt x="5551816" y="4003592"/>
                </a:lnTo>
                <a:lnTo>
                  <a:pt x="5549258" y="4003592"/>
                </a:lnTo>
                <a:lnTo>
                  <a:pt x="5546701" y="4003592"/>
                </a:lnTo>
                <a:lnTo>
                  <a:pt x="5489749" y="3996850"/>
                </a:lnTo>
                <a:lnTo>
                  <a:pt x="5471850" y="3996850"/>
                </a:lnTo>
                <a:lnTo>
                  <a:pt x="5471850" y="4002662"/>
                </a:lnTo>
                <a:lnTo>
                  <a:pt x="5471850" y="4004057"/>
                </a:lnTo>
                <a:lnTo>
                  <a:pt x="5471850" y="4005685"/>
                </a:lnTo>
                <a:lnTo>
                  <a:pt x="5471850" y="4007312"/>
                </a:lnTo>
                <a:lnTo>
                  <a:pt x="5471850" y="4009172"/>
                </a:lnTo>
                <a:lnTo>
                  <a:pt x="5471850" y="4011032"/>
                </a:lnTo>
                <a:lnTo>
                  <a:pt x="5473244" y="4013124"/>
                </a:lnTo>
                <a:lnTo>
                  <a:pt x="5504626" y="4061016"/>
                </a:lnTo>
                <a:lnTo>
                  <a:pt x="5506021" y="4063108"/>
                </a:lnTo>
                <a:lnTo>
                  <a:pt x="5507648" y="4065200"/>
                </a:lnTo>
                <a:lnTo>
                  <a:pt x="5509275" y="4067292"/>
                </a:lnTo>
                <a:lnTo>
                  <a:pt x="5511135" y="4069385"/>
                </a:lnTo>
                <a:lnTo>
                  <a:pt x="5512995" y="4071477"/>
                </a:lnTo>
                <a:lnTo>
                  <a:pt x="5515087" y="4073570"/>
                </a:lnTo>
                <a:lnTo>
                  <a:pt x="5517179" y="4075662"/>
                </a:lnTo>
                <a:lnTo>
                  <a:pt x="5519503" y="4077754"/>
                </a:lnTo>
                <a:lnTo>
                  <a:pt x="5521828" y="4079847"/>
                </a:lnTo>
                <a:lnTo>
                  <a:pt x="5524153" y="4081939"/>
                </a:lnTo>
                <a:lnTo>
                  <a:pt x="5526710" y="4084031"/>
                </a:lnTo>
                <a:lnTo>
                  <a:pt x="5529267" y="4085891"/>
                </a:lnTo>
                <a:lnTo>
                  <a:pt x="5531824" y="4087751"/>
                </a:lnTo>
                <a:lnTo>
                  <a:pt x="5534381" y="4089611"/>
                </a:lnTo>
                <a:lnTo>
                  <a:pt x="5537170" y="4091471"/>
                </a:lnTo>
                <a:lnTo>
                  <a:pt x="5539960" y="4093331"/>
                </a:lnTo>
                <a:lnTo>
                  <a:pt x="5542749" y="4094958"/>
                </a:lnTo>
                <a:lnTo>
                  <a:pt x="5545539" y="4096586"/>
                </a:lnTo>
                <a:lnTo>
                  <a:pt x="5548328" y="4098213"/>
                </a:lnTo>
                <a:lnTo>
                  <a:pt x="5551118" y="4099608"/>
                </a:lnTo>
                <a:lnTo>
                  <a:pt x="5553908" y="4101003"/>
                </a:lnTo>
                <a:lnTo>
                  <a:pt x="5556697" y="4102398"/>
                </a:lnTo>
                <a:lnTo>
                  <a:pt x="5559486" y="4103560"/>
                </a:lnTo>
                <a:lnTo>
                  <a:pt x="5562276" y="4103560"/>
                </a:lnTo>
                <a:lnTo>
                  <a:pt x="5565065" y="4103560"/>
                </a:lnTo>
                <a:lnTo>
                  <a:pt x="5567855" y="4103560"/>
                </a:lnTo>
                <a:lnTo>
                  <a:pt x="5570645" y="4103560"/>
                </a:lnTo>
                <a:lnTo>
                  <a:pt x="5573434" y="4103560"/>
                </a:lnTo>
                <a:lnTo>
                  <a:pt x="5576223" y="4103560"/>
                </a:lnTo>
                <a:lnTo>
                  <a:pt x="5578780" y="4103560"/>
                </a:lnTo>
                <a:lnTo>
                  <a:pt x="5581338" y="4103560"/>
                </a:lnTo>
                <a:lnTo>
                  <a:pt x="5583894" y="4103560"/>
                </a:lnTo>
                <a:lnTo>
                  <a:pt x="5640847" y="4110302"/>
                </a:lnTo>
                <a:lnTo>
                  <a:pt x="5658746" y="4110302"/>
                </a:lnTo>
                <a:lnTo>
                  <a:pt x="5658746" y="4104490"/>
                </a:lnTo>
                <a:lnTo>
                  <a:pt x="5658746" y="4103095"/>
                </a:lnTo>
                <a:lnTo>
                  <a:pt x="5658746" y="4101468"/>
                </a:lnTo>
                <a:lnTo>
                  <a:pt x="5658746" y="4099840"/>
                </a:lnTo>
                <a:lnTo>
                  <a:pt x="5658746" y="4097980"/>
                </a:lnTo>
                <a:lnTo>
                  <a:pt x="5658746" y="4096121"/>
                </a:lnTo>
                <a:lnTo>
                  <a:pt x="5657351" y="4094028"/>
                </a:lnTo>
                <a:lnTo>
                  <a:pt x="5657351" y="4094028"/>
                </a:lnTo>
                <a:close/>
                <a:moveTo>
                  <a:pt x="5220794" y="2879304"/>
                </a:moveTo>
                <a:lnTo>
                  <a:pt x="5197548" y="2817928"/>
                </a:lnTo>
                <a:lnTo>
                  <a:pt x="5197548" y="2815138"/>
                </a:lnTo>
                <a:lnTo>
                  <a:pt x="5196386" y="2812349"/>
                </a:lnTo>
                <a:lnTo>
                  <a:pt x="5194991" y="2809559"/>
                </a:lnTo>
                <a:lnTo>
                  <a:pt x="5193596" y="2806769"/>
                </a:lnTo>
                <a:lnTo>
                  <a:pt x="5191969" y="2803979"/>
                </a:lnTo>
                <a:lnTo>
                  <a:pt x="5190342" y="2800957"/>
                </a:lnTo>
                <a:lnTo>
                  <a:pt x="5188482" y="2797935"/>
                </a:lnTo>
                <a:lnTo>
                  <a:pt x="5186622" y="2794912"/>
                </a:lnTo>
                <a:lnTo>
                  <a:pt x="5184530" y="2791890"/>
                </a:lnTo>
                <a:lnTo>
                  <a:pt x="5182438" y="2788868"/>
                </a:lnTo>
                <a:lnTo>
                  <a:pt x="5180114" y="2786078"/>
                </a:lnTo>
                <a:lnTo>
                  <a:pt x="5177789" y="2783288"/>
                </a:lnTo>
                <a:lnTo>
                  <a:pt x="5175464" y="2780499"/>
                </a:lnTo>
                <a:lnTo>
                  <a:pt x="5172907" y="2777709"/>
                </a:lnTo>
                <a:lnTo>
                  <a:pt x="5170350" y="2774919"/>
                </a:lnTo>
                <a:lnTo>
                  <a:pt x="5167793" y="2772129"/>
                </a:lnTo>
                <a:lnTo>
                  <a:pt x="5165004" y="2769572"/>
                </a:lnTo>
                <a:lnTo>
                  <a:pt x="5162214" y="2767014"/>
                </a:lnTo>
                <a:lnTo>
                  <a:pt x="5159425" y="2764457"/>
                </a:lnTo>
                <a:lnTo>
                  <a:pt x="5156635" y="2762132"/>
                </a:lnTo>
                <a:lnTo>
                  <a:pt x="5153846" y="2759808"/>
                </a:lnTo>
                <a:lnTo>
                  <a:pt x="5151056" y="2757483"/>
                </a:lnTo>
                <a:lnTo>
                  <a:pt x="5148034" y="2755390"/>
                </a:lnTo>
                <a:lnTo>
                  <a:pt x="5145012" y="2753298"/>
                </a:lnTo>
                <a:lnTo>
                  <a:pt x="5141990" y="2751438"/>
                </a:lnTo>
                <a:lnTo>
                  <a:pt x="5138968" y="2749578"/>
                </a:lnTo>
                <a:lnTo>
                  <a:pt x="5135946" y="2747951"/>
                </a:lnTo>
                <a:lnTo>
                  <a:pt x="5133157" y="2746323"/>
                </a:lnTo>
                <a:lnTo>
                  <a:pt x="5130367" y="2744929"/>
                </a:lnTo>
                <a:lnTo>
                  <a:pt x="5127578" y="2743534"/>
                </a:lnTo>
                <a:lnTo>
                  <a:pt x="5124788" y="2742371"/>
                </a:lnTo>
                <a:lnTo>
                  <a:pt x="5121999" y="2742371"/>
                </a:lnTo>
                <a:lnTo>
                  <a:pt x="5060630" y="2719123"/>
                </a:lnTo>
                <a:lnTo>
                  <a:pt x="5057840" y="2719123"/>
                </a:lnTo>
                <a:lnTo>
                  <a:pt x="5055283" y="2719123"/>
                </a:lnTo>
                <a:lnTo>
                  <a:pt x="5052959" y="2719123"/>
                </a:lnTo>
                <a:lnTo>
                  <a:pt x="5050866" y="2719123"/>
                </a:lnTo>
                <a:lnTo>
                  <a:pt x="5037849" y="2719123"/>
                </a:lnTo>
                <a:lnTo>
                  <a:pt x="5037849" y="2731445"/>
                </a:lnTo>
                <a:lnTo>
                  <a:pt x="5037849" y="2733537"/>
                </a:lnTo>
                <a:lnTo>
                  <a:pt x="5037849" y="2735862"/>
                </a:lnTo>
                <a:lnTo>
                  <a:pt x="5037849" y="2738419"/>
                </a:lnTo>
                <a:lnTo>
                  <a:pt x="5037849" y="2741209"/>
                </a:lnTo>
                <a:lnTo>
                  <a:pt x="5061094" y="2802584"/>
                </a:lnTo>
                <a:lnTo>
                  <a:pt x="5061094" y="2805374"/>
                </a:lnTo>
                <a:lnTo>
                  <a:pt x="5062257" y="2808164"/>
                </a:lnTo>
                <a:lnTo>
                  <a:pt x="5063652" y="2810954"/>
                </a:lnTo>
                <a:lnTo>
                  <a:pt x="5065046" y="2813743"/>
                </a:lnTo>
                <a:lnTo>
                  <a:pt x="5066674" y="2816533"/>
                </a:lnTo>
                <a:lnTo>
                  <a:pt x="5068301" y="2819556"/>
                </a:lnTo>
                <a:lnTo>
                  <a:pt x="5070160" y="2822578"/>
                </a:lnTo>
                <a:lnTo>
                  <a:pt x="5072020" y="2825600"/>
                </a:lnTo>
                <a:lnTo>
                  <a:pt x="5074112" y="2828622"/>
                </a:lnTo>
                <a:lnTo>
                  <a:pt x="5076205" y="2831645"/>
                </a:lnTo>
                <a:lnTo>
                  <a:pt x="5078529" y="2834434"/>
                </a:lnTo>
                <a:lnTo>
                  <a:pt x="5080854" y="2837224"/>
                </a:lnTo>
                <a:lnTo>
                  <a:pt x="5083178" y="2840014"/>
                </a:lnTo>
                <a:lnTo>
                  <a:pt x="5085735" y="2842804"/>
                </a:lnTo>
                <a:lnTo>
                  <a:pt x="5088292" y="2845594"/>
                </a:lnTo>
                <a:lnTo>
                  <a:pt x="5090849" y="2848384"/>
                </a:lnTo>
                <a:lnTo>
                  <a:pt x="5093639" y="2850941"/>
                </a:lnTo>
                <a:lnTo>
                  <a:pt x="5096428" y="2853498"/>
                </a:lnTo>
                <a:lnTo>
                  <a:pt x="5099218" y="2856056"/>
                </a:lnTo>
                <a:lnTo>
                  <a:pt x="5102007" y="2858380"/>
                </a:lnTo>
                <a:lnTo>
                  <a:pt x="5104797" y="2860705"/>
                </a:lnTo>
                <a:lnTo>
                  <a:pt x="5107586" y="2863030"/>
                </a:lnTo>
                <a:lnTo>
                  <a:pt x="5110608" y="2865122"/>
                </a:lnTo>
                <a:lnTo>
                  <a:pt x="5113630" y="2867215"/>
                </a:lnTo>
                <a:lnTo>
                  <a:pt x="5116652" y="2869075"/>
                </a:lnTo>
                <a:lnTo>
                  <a:pt x="5119674" y="2870934"/>
                </a:lnTo>
                <a:lnTo>
                  <a:pt x="5122696" y="2872562"/>
                </a:lnTo>
                <a:lnTo>
                  <a:pt x="5125486" y="2874189"/>
                </a:lnTo>
                <a:lnTo>
                  <a:pt x="5128275" y="2875584"/>
                </a:lnTo>
                <a:lnTo>
                  <a:pt x="5131065" y="2876979"/>
                </a:lnTo>
                <a:lnTo>
                  <a:pt x="5133854" y="2878141"/>
                </a:lnTo>
                <a:lnTo>
                  <a:pt x="5136644" y="2878141"/>
                </a:lnTo>
                <a:lnTo>
                  <a:pt x="5198013" y="2901390"/>
                </a:lnTo>
                <a:lnTo>
                  <a:pt x="5200802" y="2901390"/>
                </a:lnTo>
                <a:lnTo>
                  <a:pt x="5203360" y="2901390"/>
                </a:lnTo>
                <a:lnTo>
                  <a:pt x="5205684" y="2901390"/>
                </a:lnTo>
                <a:lnTo>
                  <a:pt x="5207776" y="2901390"/>
                </a:lnTo>
                <a:lnTo>
                  <a:pt x="5220794" y="2901390"/>
                </a:lnTo>
                <a:lnTo>
                  <a:pt x="5220794" y="2889068"/>
                </a:lnTo>
                <a:lnTo>
                  <a:pt x="5220794" y="2886976"/>
                </a:lnTo>
                <a:lnTo>
                  <a:pt x="5220794" y="2884651"/>
                </a:lnTo>
                <a:lnTo>
                  <a:pt x="5220794" y="2882094"/>
                </a:lnTo>
                <a:lnTo>
                  <a:pt x="5220794" y="2879304"/>
                </a:lnTo>
                <a:lnTo>
                  <a:pt x="5220794" y="2879304"/>
                </a:lnTo>
                <a:close/>
                <a:moveTo>
                  <a:pt x="5420476" y="3101558"/>
                </a:moveTo>
                <a:lnTo>
                  <a:pt x="5404669" y="3046459"/>
                </a:lnTo>
                <a:lnTo>
                  <a:pt x="5404669" y="3043902"/>
                </a:lnTo>
                <a:lnTo>
                  <a:pt x="5404669" y="3041345"/>
                </a:lnTo>
                <a:lnTo>
                  <a:pt x="5404669" y="3038787"/>
                </a:lnTo>
                <a:lnTo>
                  <a:pt x="5404669" y="3036230"/>
                </a:lnTo>
                <a:lnTo>
                  <a:pt x="5403507" y="3033673"/>
                </a:lnTo>
                <a:lnTo>
                  <a:pt x="5402112" y="3031115"/>
                </a:lnTo>
                <a:lnTo>
                  <a:pt x="5400717" y="3028558"/>
                </a:lnTo>
                <a:lnTo>
                  <a:pt x="5399323" y="3026001"/>
                </a:lnTo>
                <a:lnTo>
                  <a:pt x="5397695" y="3023443"/>
                </a:lnTo>
                <a:lnTo>
                  <a:pt x="5396068" y="3020886"/>
                </a:lnTo>
                <a:lnTo>
                  <a:pt x="5394208" y="3018329"/>
                </a:lnTo>
                <a:lnTo>
                  <a:pt x="5392348" y="3015771"/>
                </a:lnTo>
                <a:lnTo>
                  <a:pt x="5390489" y="3013214"/>
                </a:lnTo>
                <a:lnTo>
                  <a:pt x="5388397" y="3010657"/>
                </a:lnTo>
                <a:lnTo>
                  <a:pt x="5386304" y="3008099"/>
                </a:lnTo>
                <a:lnTo>
                  <a:pt x="5384212" y="3005542"/>
                </a:lnTo>
                <a:lnTo>
                  <a:pt x="5382120" y="3002985"/>
                </a:lnTo>
                <a:lnTo>
                  <a:pt x="5379795" y="3000660"/>
                </a:lnTo>
                <a:lnTo>
                  <a:pt x="5377471" y="2998335"/>
                </a:lnTo>
                <a:lnTo>
                  <a:pt x="5375147" y="2996010"/>
                </a:lnTo>
                <a:lnTo>
                  <a:pt x="5372822" y="2993918"/>
                </a:lnTo>
                <a:lnTo>
                  <a:pt x="5370497" y="2991826"/>
                </a:lnTo>
                <a:lnTo>
                  <a:pt x="5368172" y="2989733"/>
                </a:lnTo>
                <a:lnTo>
                  <a:pt x="5365848" y="2987873"/>
                </a:lnTo>
                <a:lnTo>
                  <a:pt x="5363524" y="2986014"/>
                </a:lnTo>
                <a:lnTo>
                  <a:pt x="5361199" y="2984154"/>
                </a:lnTo>
                <a:lnTo>
                  <a:pt x="5358874" y="2982526"/>
                </a:lnTo>
                <a:lnTo>
                  <a:pt x="5356549" y="2980899"/>
                </a:lnTo>
                <a:lnTo>
                  <a:pt x="5354225" y="2979504"/>
                </a:lnTo>
                <a:lnTo>
                  <a:pt x="5351901" y="2978109"/>
                </a:lnTo>
                <a:lnTo>
                  <a:pt x="5349576" y="2976947"/>
                </a:lnTo>
                <a:lnTo>
                  <a:pt x="5347251" y="2976947"/>
                </a:lnTo>
                <a:lnTo>
                  <a:pt x="5294948" y="2953698"/>
                </a:lnTo>
                <a:lnTo>
                  <a:pt x="5292624" y="2953698"/>
                </a:lnTo>
                <a:lnTo>
                  <a:pt x="5290532" y="2953698"/>
                </a:lnTo>
                <a:lnTo>
                  <a:pt x="5288672" y="2953698"/>
                </a:lnTo>
                <a:lnTo>
                  <a:pt x="5286812" y="2953698"/>
                </a:lnTo>
                <a:lnTo>
                  <a:pt x="5276816" y="2953698"/>
                </a:lnTo>
                <a:lnTo>
                  <a:pt x="5276816" y="2964393"/>
                </a:lnTo>
                <a:lnTo>
                  <a:pt x="5276816" y="2966485"/>
                </a:lnTo>
                <a:lnTo>
                  <a:pt x="5276816" y="2968577"/>
                </a:lnTo>
                <a:lnTo>
                  <a:pt x="5276816" y="2970902"/>
                </a:lnTo>
                <a:lnTo>
                  <a:pt x="5292624" y="3026001"/>
                </a:lnTo>
                <a:lnTo>
                  <a:pt x="5292624" y="3028558"/>
                </a:lnTo>
                <a:lnTo>
                  <a:pt x="5292624" y="3031115"/>
                </a:lnTo>
                <a:lnTo>
                  <a:pt x="5292624" y="3033673"/>
                </a:lnTo>
                <a:lnTo>
                  <a:pt x="5292624" y="3036230"/>
                </a:lnTo>
                <a:lnTo>
                  <a:pt x="5293786" y="3038787"/>
                </a:lnTo>
                <a:lnTo>
                  <a:pt x="5295181" y="3041345"/>
                </a:lnTo>
                <a:lnTo>
                  <a:pt x="5296575" y="3043902"/>
                </a:lnTo>
                <a:lnTo>
                  <a:pt x="5297970" y="3046459"/>
                </a:lnTo>
                <a:lnTo>
                  <a:pt x="5299597" y="3049017"/>
                </a:lnTo>
                <a:lnTo>
                  <a:pt x="5301225" y="3051574"/>
                </a:lnTo>
                <a:lnTo>
                  <a:pt x="5303084" y="3054131"/>
                </a:lnTo>
                <a:lnTo>
                  <a:pt x="5304944" y="3056689"/>
                </a:lnTo>
                <a:lnTo>
                  <a:pt x="5306804" y="3059246"/>
                </a:lnTo>
                <a:lnTo>
                  <a:pt x="5308896" y="3061803"/>
                </a:lnTo>
                <a:lnTo>
                  <a:pt x="5310988" y="3064360"/>
                </a:lnTo>
                <a:lnTo>
                  <a:pt x="5313080" y="3066918"/>
                </a:lnTo>
                <a:lnTo>
                  <a:pt x="5315172" y="3069475"/>
                </a:lnTo>
                <a:lnTo>
                  <a:pt x="5317497" y="3071800"/>
                </a:lnTo>
                <a:lnTo>
                  <a:pt x="5319821" y="3074125"/>
                </a:lnTo>
                <a:lnTo>
                  <a:pt x="5322146" y="3076449"/>
                </a:lnTo>
                <a:lnTo>
                  <a:pt x="5324470" y="3078542"/>
                </a:lnTo>
                <a:lnTo>
                  <a:pt x="5326795" y="3080634"/>
                </a:lnTo>
                <a:lnTo>
                  <a:pt x="5329120" y="3082727"/>
                </a:lnTo>
                <a:lnTo>
                  <a:pt x="5331444" y="3084586"/>
                </a:lnTo>
                <a:lnTo>
                  <a:pt x="5333769" y="3086446"/>
                </a:lnTo>
                <a:lnTo>
                  <a:pt x="5336093" y="3088306"/>
                </a:lnTo>
                <a:lnTo>
                  <a:pt x="5338418" y="3089934"/>
                </a:lnTo>
                <a:lnTo>
                  <a:pt x="5340742" y="3091561"/>
                </a:lnTo>
                <a:lnTo>
                  <a:pt x="5343067" y="3092956"/>
                </a:lnTo>
                <a:lnTo>
                  <a:pt x="5345392" y="3094351"/>
                </a:lnTo>
                <a:lnTo>
                  <a:pt x="5347717" y="3095513"/>
                </a:lnTo>
                <a:lnTo>
                  <a:pt x="5350041" y="3095513"/>
                </a:lnTo>
                <a:lnTo>
                  <a:pt x="5402344" y="3118762"/>
                </a:lnTo>
                <a:lnTo>
                  <a:pt x="5404669" y="3118762"/>
                </a:lnTo>
                <a:lnTo>
                  <a:pt x="5406761" y="3118762"/>
                </a:lnTo>
                <a:lnTo>
                  <a:pt x="5408621" y="3118762"/>
                </a:lnTo>
                <a:lnTo>
                  <a:pt x="5410480" y="3118762"/>
                </a:lnTo>
                <a:lnTo>
                  <a:pt x="5412108" y="3118762"/>
                </a:lnTo>
                <a:lnTo>
                  <a:pt x="5420476" y="3118762"/>
                </a:lnTo>
                <a:lnTo>
                  <a:pt x="5420476" y="3108067"/>
                </a:lnTo>
                <a:lnTo>
                  <a:pt x="5420476" y="3105975"/>
                </a:lnTo>
                <a:lnTo>
                  <a:pt x="5420476" y="3103883"/>
                </a:lnTo>
                <a:lnTo>
                  <a:pt x="5420476" y="3101558"/>
                </a:lnTo>
                <a:lnTo>
                  <a:pt x="5420476" y="3101558"/>
                </a:lnTo>
                <a:close/>
                <a:moveTo>
                  <a:pt x="5617601" y="3341713"/>
                </a:moveTo>
                <a:lnTo>
                  <a:pt x="5601794" y="3286614"/>
                </a:lnTo>
                <a:lnTo>
                  <a:pt x="5601794" y="3284057"/>
                </a:lnTo>
                <a:lnTo>
                  <a:pt x="5601794" y="3281500"/>
                </a:lnTo>
                <a:lnTo>
                  <a:pt x="5601794" y="3278942"/>
                </a:lnTo>
                <a:lnTo>
                  <a:pt x="5601794" y="3276385"/>
                </a:lnTo>
                <a:lnTo>
                  <a:pt x="5600631" y="3273828"/>
                </a:lnTo>
                <a:lnTo>
                  <a:pt x="5599237" y="3271270"/>
                </a:lnTo>
                <a:lnTo>
                  <a:pt x="5597842" y="3268713"/>
                </a:lnTo>
                <a:lnTo>
                  <a:pt x="5596447" y="3266156"/>
                </a:lnTo>
                <a:lnTo>
                  <a:pt x="5594820" y="3263598"/>
                </a:lnTo>
                <a:lnTo>
                  <a:pt x="5593193" y="3261041"/>
                </a:lnTo>
                <a:lnTo>
                  <a:pt x="5591333" y="3258484"/>
                </a:lnTo>
                <a:lnTo>
                  <a:pt x="5589474" y="3255926"/>
                </a:lnTo>
                <a:lnTo>
                  <a:pt x="5587614" y="3253369"/>
                </a:lnTo>
                <a:lnTo>
                  <a:pt x="5585522" y="3250812"/>
                </a:lnTo>
                <a:lnTo>
                  <a:pt x="5583430" y="3248254"/>
                </a:lnTo>
                <a:lnTo>
                  <a:pt x="5581338" y="3245697"/>
                </a:lnTo>
                <a:lnTo>
                  <a:pt x="5579245" y="3243140"/>
                </a:lnTo>
                <a:lnTo>
                  <a:pt x="5576921" y="3240815"/>
                </a:lnTo>
                <a:lnTo>
                  <a:pt x="5574596" y="3238490"/>
                </a:lnTo>
                <a:lnTo>
                  <a:pt x="5572271" y="3236165"/>
                </a:lnTo>
                <a:lnTo>
                  <a:pt x="5569947" y="3234073"/>
                </a:lnTo>
                <a:lnTo>
                  <a:pt x="5567623" y="3231981"/>
                </a:lnTo>
                <a:lnTo>
                  <a:pt x="5565298" y="3229888"/>
                </a:lnTo>
                <a:lnTo>
                  <a:pt x="5562973" y="3228029"/>
                </a:lnTo>
                <a:lnTo>
                  <a:pt x="5560648" y="3226169"/>
                </a:lnTo>
                <a:lnTo>
                  <a:pt x="5558324" y="3224309"/>
                </a:lnTo>
                <a:lnTo>
                  <a:pt x="5556000" y="3222682"/>
                </a:lnTo>
                <a:lnTo>
                  <a:pt x="5553675" y="3221054"/>
                </a:lnTo>
                <a:lnTo>
                  <a:pt x="5551350" y="3219659"/>
                </a:lnTo>
                <a:lnTo>
                  <a:pt x="5549025" y="3218264"/>
                </a:lnTo>
                <a:lnTo>
                  <a:pt x="5546701" y="3217102"/>
                </a:lnTo>
                <a:lnTo>
                  <a:pt x="5544377" y="3217102"/>
                </a:lnTo>
                <a:lnTo>
                  <a:pt x="5492073" y="3193854"/>
                </a:lnTo>
                <a:lnTo>
                  <a:pt x="5489749" y="3193854"/>
                </a:lnTo>
                <a:lnTo>
                  <a:pt x="5487657" y="3193854"/>
                </a:lnTo>
                <a:lnTo>
                  <a:pt x="5485797" y="3193854"/>
                </a:lnTo>
                <a:lnTo>
                  <a:pt x="5483937" y="3193854"/>
                </a:lnTo>
                <a:lnTo>
                  <a:pt x="5482310" y="3193854"/>
                </a:lnTo>
                <a:lnTo>
                  <a:pt x="5473942" y="3193854"/>
                </a:lnTo>
                <a:lnTo>
                  <a:pt x="5473942" y="3206640"/>
                </a:lnTo>
                <a:lnTo>
                  <a:pt x="5473942" y="3208732"/>
                </a:lnTo>
                <a:lnTo>
                  <a:pt x="5473942" y="3211057"/>
                </a:lnTo>
                <a:lnTo>
                  <a:pt x="5489749" y="3266156"/>
                </a:lnTo>
                <a:lnTo>
                  <a:pt x="5489749" y="3268713"/>
                </a:lnTo>
                <a:lnTo>
                  <a:pt x="5489749" y="3271270"/>
                </a:lnTo>
                <a:lnTo>
                  <a:pt x="5489749" y="3273828"/>
                </a:lnTo>
                <a:lnTo>
                  <a:pt x="5489749" y="3276385"/>
                </a:lnTo>
                <a:lnTo>
                  <a:pt x="5490911" y="3278942"/>
                </a:lnTo>
                <a:lnTo>
                  <a:pt x="5492306" y="3281500"/>
                </a:lnTo>
                <a:lnTo>
                  <a:pt x="5493701" y="3284057"/>
                </a:lnTo>
                <a:lnTo>
                  <a:pt x="5495095" y="3286614"/>
                </a:lnTo>
                <a:lnTo>
                  <a:pt x="5496722" y="3289172"/>
                </a:lnTo>
                <a:lnTo>
                  <a:pt x="5498350" y="3291729"/>
                </a:lnTo>
                <a:lnTo>
                  <a:pt x="5500210" y="3294286"/>
                </a:lnTo>
                <a:lnTo>
                  <a:pt x="5502069" y="3296843"/>
                </a:lnTo>
                <a:lnTo>
                  <a:pt x="5503929" y="3299401"/>
                </a:lnTo>
                <a:lnTo>
                  <a:pt x="5506021" y="3301958"/>
                </a:lnTo>
                <a:lnTo>
                  <a:pt x="5508113" y="3304515"/>
                </a:lnTo>
                <a:lnTo>
                  <a:pt x="5510205" y="3307073"/>
                </a:lnTo>
                <a:lnTo>
                  <a:pt x="5512297" y="3309630"/>
                </a:lnTo>
                <a:lnTo>
                  <a:pt x="5514622" y="3311955"/>
                </a:lnTo>
                <a:lnTo>
                  <a:pt x="5516947" y="3314280"/>
                </a:lnTo>
                <a:lnTo>
                  <a:pt x="5519271" y="3316605"/>
                </a:lnTo>
                <a:lnTo>
                  <a:pt x="5521595" y="3318697"/>
                </a:lnTo>
                <a:lnTo>
                  <a:pt x="5523920" y="3320789"/>
                </a:lnTo>
                <a:lnTo>
                  <a:pt x="5526245" y="3322882"/>
                </a:lnTo>
                <a:lnTo>
                  <a:pt x="5528570" y="3324742"/>
                </a:lnTo>
                <a:lnTo>
                  <a:pt x="5530894" y="3326601"/>
                </a:lnTo>
                <a:lnTo>
                  <a:pt x="5533218" y="3328461"/>
                </a:lnTo>
                <a:lnTo>
                  <a:pt x="5535543" y="3330089"/>
                </a:lnTo>
                <a:lnTo>
                  <a:pt x="5537868" y="3331716"/>
                </a:lnTo>
                <a:lnTo>
                  <a:pt x="5540193" y="3333111"/>
                </a:lnTo>
                <a:lnTo>
                  <a:pt x="5542517" y="3334506"/>
                </a:lnTo>
                <a:lnTo>
                  <a:pt x="5544841" y="3335668"/>
                </a:lnTo>
                <a:lnTo>
                  <a:pt x="5547166" y="3335668"/>
                </a:lnTo>
                <a:lnTo>
                  <a:pt x="5599469" y="3358917"/>
                </a:lnTo>
                <a:lnTo>
                  <a:pt x="5601794" y="3358917"/>
                </a:lnTo>
                <a:lnTo>
                  <a:pt x="5603886" y="3358917"/>
                </a:lnTo>
                <a:lnTo>
                  <a:pt x="5605745" y="3358917"/>
                </a:lnTo>
                <a:lnTo>
                  <a:pt x="5607605" y="3358917"/>
                </a:lnTo>
                <a:lnTo>
                  <a:pt x="5609233" y="3358917"/>
                </a:lnTo>
                <a:lnTo>
                  <a:pt x="5617601" y="3358917"/>
                </a:lnTo>
                <a:lnTo>
                  <a:pt x="5617601" y="3345665"/>
                </a:lnTo>
                <a:lnTo>
                  <a:pt x="5617601" y="3343573"/>
                </a:lnTo>
                <a:lnTo>
                  <a:pt x="5617601" y="3341248"/>
                </a:lnTo>
                <a:lnTo>
                  <a:pt x="5617601" y="3341248"/>
                </a:lnTo>
                <a:close/>
                <a:moveTo>
                  <a:pt x="5801941" y="3594655"/>
                </a:moveTo>
                <a:lnTo>
                  <a:pt x="5785436" y="3539091"/>
                </a:lnTo>
                <a:lnTo>
                  <a:pt x="5785436" y="3536534"/>
                </a:lnTo>
                <a:lnTo>
                  <a:pt x="5785436" y="3533976"/>
                </a:lnTo>
                <a:lnTo>
                  <a:pt x="5785436" y="3531419"/>
                </a:lnTo>
                <a:lnTo>
                  <a:pt x="5785436" y="3528862"/>
                </a:lnTo>
                <a:lnTo>
                  <a:pt x="5784274" y="3526304"/>
                </a:lnTo>
                <a:lnTo>
                  <a:pt x="5782880" y="3523747"/>
                </a:lnTo>
                <a:lnTo>
                  <a:pt x="5781484" y="3521190"/>
                </a:lnTo>
                <a:lnTo>
                  <a:pt x="5780090" y="3518632"/>
                </a:lnTo>
                <a:lnTo>
                  <a:pt x="5778463" y="3516075"/>
                </a:lnTo>
                <a:lnTo>
                  <a:pt x="5776836" y="3513518"/>
                </a:lnTo>
                <a:lnTo>
                  <a:pt x="5774975" y="3510960"/>
                </a:lnTo>
                <a:lnTo>
                  <a:pt x="5773116" y="3508403"/>
                </a:lnTo>
                <a:lnTo>
                  <a:pt x="5771257" y="3505846"/>
                </a:lnTo>
                <a:lnTo>
                  <a:pt x="5769164" y="3503289"/>
                </a:lnTo>
                <a:lnTo>
                  <a:pt x="5767072" y="3500731"/>
                </a:lnTo>
                <a:lnTo>
                  <a:pt x="5762190" y="3496779"/>
                </a:lnTo>
                <a:lnTo>
                  <a:pt x="5760098" y="3494222"/>
                </a:lnTo>
                <a:lnTo>
                  <a:pt x="5757774" y="3491897"/>
                </a:lnTo>
                <a:lnTo>
                  <a:pt x="5755449" y="3489572"/>
                </a:lnTo>
                <a:lnTo>
                  <a:pt x="5753124" y="3487247"/>
                </a:lnTo>
                <a:lnTo>
                  <a:pt x="5750800" y="3485155"/>
                </a:lnTo>
                <a:lnTo>
                  <a:pt x="5748476" y="3483063"/>
                </a:lnTo>
                <a:lnTo>
                  <a:pt x="5746151" y="3480970"/>
                </a:lnTo>
                <a:lnTo>
                  <a:pt x="5743826" y="3479110"/>
                </a:lnTo>
                <a:lnTo>
                  <a:pt x="5741501" y="3477251"/>
                </a:lnTo>
                <a:lnTo>
                  <a:pt x="5739177" y="3475391"/>
                </a:lnTo>
                <a:lnTo>
                  <a:pt x="5736853" y="3473763"/>
                </a:lnTo>
                <a:lnTo>
                  <a:pt x="5734528" y="3472136"/>
                </a:lnTo>
                <a:lnTo>
                  <a:pt x="5732203" y="3470741"/>
                </a:lnTo>
                <a:lnTo>
                  <a:pt x="5729878" y="3469346"/>
                </a:lnTo>
                <a:lnTo>
                  <a:pt x="5727554" y="3468184"/>
                </a:lnTo>
                <a:lnTo>
                  <a:pt x="5725230" y="3468184"/>
                </a:lnTo>
                <a:lnTo>
                  <a:pt x="5672926" y="3444935"/>
                </a:lnTo>
                <a:lnTo>
                  <a:pt x="5670602" y="3444935"/>
                </a:lnTo>
                <a:lnTo>
                  <a:pt x="5668510" y="3444935"/>
                </a:lnTo>
                <a:lnTo>
                  <a:pt x="5666650" y="3444935"/>
                </a:lnTo>
                <a:lnTo>
                  <a:pt x="5664790" y="3444935"/>
                </a:lnTo>
                <a:lnTo>
                  <a:pt x="5663163" y="3444935"/>
                </a:lnTo>
                <a:lnTo>
                  <a:pt x="5654795" y="3444935"/>
                </a:lnTo>
                <a:lnTo>
                  <a:pt x="5654795" y="3457722"/>
                </a:lnTo>
                <a:lnTo>
                  <a:pt x="5654795" y="3459814"/>
                </a:lnTo>
                <a:lnTo>
                  <a:pt x="5654795" y="3462139"/>
                </a:lnTo>
                <a:lnTo>
                  <a:pt x="5670602" y="3517238"/>
                </a:lnTo>
                <a:lnTo>
                  <a:pt x="5670602" y="3519795"/>
                </a:lnTo>
                <a:lnTo>
                  <a:pt x="5670602" y="3522352"/>
                </a:lnTo>
                <a:lnTo>
                  <a:pt x="5670602" y="3524910"/>
                </a:lnTo>
                <a:lnTo>
                  <a:pt x="5670602" y="3527467"/>
                </a:lnTo>
                <a:lnTo>
                  <a:pt x="5671764" y="3530024"/>
                </a:lnTo>
                <a:lnTo>
                  <a:pt x="5673159" y="3532581"/>
                </a:lnTo>
                <a:lnTo>
                  <a:pt x="5674554" y="3535139"/>
                </a:lnTo>
                <a:lnTo>
                  <a:pt x="5675948" y="3537696"/>
                </a:lnTo>
                <a:lnTo>
                  <a:pt x="5677575" y="3540253"/>
                </a:lnTo>
                <a:lnTo>
                  <a:pt x="5679203" y="3542811"/>
                </a:lnTo>
                <a:lnTo>
                  <a:pt x="5681063" y="3545368"/>
                </a:lnTo>
                <a:lnTo>
                  <a:pt x="5682922" y="3547925"/>
                </a:lnTo>
                <a:lnTo>
                  <a:pt x="5684782" y="3550483"/>
                </a:lnTo>
                <a:lnTo>
                  <a:pt x="5686874" y="3553040"/>
                </a:lnTo>
                <a:lnTo>
                  <a:pt x="5688966" y="3555597"/>
                </a:lnTo>
                <a:lnTo>
                  <a:pt x="5691058" y="3558155"/>
                </a:lnTo>
                <a:lnTo>
                  <a:pt x="5693150" y="3560712"/>
                </a:lnTo>
                <a:lnTo>
                  <a:pt x="5695475" y="3563037"/>
                </a:lnTo>
                <a:lnTo>
                  <a:pt x="5697800" y="3565361"/>
                </a:lnTo>
                <a:lnTo>
                  <a:pt x="5700124" y="3567686"/>
                </a:lnTo>
                <a:lnTo>
                  <a:pt x="5702448" y="3569779"/>
                </a:lnTo>
                <a:lnTo>
                  <a:pt x="5704773" y="3571871"/>
                </a:lnTo>
                <a:lnTo>
                  <a:pt x="5707098" y="3573964"/>
                </a:lnTo>
                <a:lnTo>
                  <a:pt x="5709423" y="3575823"/>
                </a:lnTo>
                <a:lnTo>
                  <a:pt x="5711747" y="3577683"/>
                </a:lnTo>
                <a:lnTo>
                  <a:pt x="5714071" y="3579543"/>
                </a:lnTo>
                <a:lnTo>
                  <a:pt x="5716396" y="3581170"/>
                </a:lnTo>
                <a:lnTo>
                  <a:pt x="5718721" y="3582798"/>
                </a:lnTo>
                <a:lnTo>
                  <a:pt x="5721046" y="3584193"/>
                </a:lnTo>
                <a:lnTo>
                  <a:pt x="5723370" y="3585588"/>
                </a:lnTo>
                <a:lnTo>
                  <a:pt x="5725694" y="3586750"/>
                </a:lnTo>
                <a:lnTo>
                  <a:pt x="5728019" y="3586750"/>
                </a:lnTo>
                <a:lnTo>
                  <a:pt x="5780322" y="3609998"/>
                </a:lnTo>
                <a:lnTo>
                  <a:pt x="5782647" y="3609998"/>
                </a:lnTo>
                <a:lnTo>
                  <a:pt x="5784739" y="3609998"/>
                </a:lnTo>
                <a:lnTo>
                  <a:pt x="5786598" y="3609998"/>
                </a:lnTo>
                <a:lnTo>
                  <a:pt x="5788458" y="3609998"/>
                </a:lnTo>
                <a:lnTo>
                  <a:pt x="5790086" y="3609998"/>
                </a:lnTo>
                <a:lnTo>
                  <a:pt x="5798454" y="3609998"/>
                </a:lnTo>
                <a:lnTo>
                  <a:pt x="5798454" y="3597212"/>
                </a:lnTo>
                <a:lnTo>
                  <a:pt x="5798454" y="3595119"/>
                </a:lnTo>
                <a:lnTo>
                  <a:pt x="5798454" y="3592795"/>
                </a:lnTo>
                <a:lnTo>
                  <a:pt x="5798454" y="3592795"/>
                </a:lnTo>
                <a:close/>
                <a:moveTo>
                  <a:pt x="6019755" y="3829927"/>
                </a:moveTo>
                <a:lnTo>
                  <a:pt x="6001856" y="3775759"/>
                </a:lnTo>
                <a:lnTo>
                  <a:pt x="6001856" y="3773201"/>
                </a:lnTo>
                <a:lnTo>
                  <a:pt x="6001856" y="3770876"/>
                </a:lnTo>
                <a:lnTo>
                  <a:pt x="6001856" y="3768319"/>
                </a:lnTo>
                <a:lnTo>
                  <a:pt x="6000694" y="3765762"/>
                </a:lnTo>
                <a:lnTo>
                  <a:pt x="5999299" y="3763205"/>
                </a:lnTo>
                <a:lnTo>
                  <a:pt x="5997904" y="3760648"/>
                </a:lnTo>
                <a:lnTo>
                  <a:pt x="5996509" y="3758090"/>
                </a:lnTo>
                <a:lnTo>
                  <a:pt x="5994882" y="3755533"/>
                </a:lnTo>
                <a:lnTo>
                  <a:pt x="5993255" y="3752976"/>
                </a:lnTo>
                <a:lnTo>
                  <a:pt x="5991395" y="3750418"/>
                </a:lnTo>
                <a:lnTo>
                  <a:pt x="5989535" y="3747861"/>
                </a:lnTo>
                <a:lnTo>
                  <a:pt x="5987676" y="3745304"/>
                </a:lnTo>
                <a:lnTo>
                  <a:pt x="5985583" y="3742746"/>
                </a:lnTo>
                <a:lnTo>
                  <a:pt x="5983491" y="3740189"/>
                </a:lnTo>
                <a:lnTo>
                  <a:pt x="5981399" y="3737632"/>
                </a:lnTo>
                <a:lnTo>
                  <a:pt x="5979074" y="3735307"/>
                </a:lnTo>
                <a:lnTo>
                  <a:pt x="5976750" y="3732982"/>
                </a:lnTo>
                <a:lnTo>
                  <a:pt x="5971403" y="3729262"/>
                </a:lnTo>
                <a:lnTo>
                  <a:pt x="5969079" y="3726937"/>
                </a:lnTo>
                <a:lnTo>
                  <a:pt x="5966754" y="3724845"/>
                </a:lnTo>
                <a:lnTo>
                  <a:pt x="5964430" y="3722753"/>
                </a:lnTo>
                <a:lnTo>
                  <a:pt x="5961873" y="3720660"/>
                </a:lnTo>
                <a:lnTo>
                  <a:pt x="5959316" y="3718800"/>
                </a:lnTo>
                <a:lnTo>
                  <a:pt x="5956758" y="3716941"/>
                </a:lnTo>
                <a:lnTo>
                  <a:pt x="5954202" y="3715081"/>
                </a:lnTo>
                <a:lnTo>
                  <a:pt x="5951644" y="3713453"/>
                </a:lnTo>
                <a:lnTo>
                  <a:pt x="5949088" y="3711826"/>
                </a:lnTo>
                <a:lnTo>
                  <a:pt x="5946530" y="3710431"/>
                </a:lnTo>
                <a:lnTo>
                  <a:pt x="5944205" y="3709036"/>
                </a:lnTo>
                <a:lnTo>
                  <a:pt x="5941881" y="3707874"/>
                </a:lnTo>
                <a:lnTo>
                  <a:pt x="5939557" y="3707874"/>
                </a:lnTo>
                <a:lnTo>
                  <a:pt x="5937232" y="3707874"/>
                </a:lnTo>
                <a:lnTo>
                  <a:pt x="5883999" y="3686485"/>
                </a:lnTo>
                <a:lnTo>
                  <a:pt x="5881675" y="3686485"/>
                </a:lnTo>
                <a:lnTo>
                  <a:pt x="5879582" y="3686485"/>
                </a:lnTo>
                <a:lnTo>
                  <a:pt x="5878420" y="3682766"/>
                </a:lnTo>
                <a:lnTo>
                  <a:pt x="5876561" y="3682766"/>
                </a:lnTo>
                <a:lnTo>
                  <a:pt x="5866564" y="3682766"/>
                </a:lnTo>
                <a:lnTo>
                  <a:pt x="5866564" y="3693460"/>
                </a:lnTo>
                <a:lnTo>
                  <a:pt x="5866564" y="3695552"/>
                </a:lnTo>
                <a:lnTo>
                  <a:pt x="5866564" y="3697644"/>
                </a:lnTo>
                <a:lnTo>
                  <a:pt x="5866564" y="3699969"/>
                </a:lnTo>
                <a:lnTo>
                  <a:pt x="5884464" y="3754370"/>
                </a:lnTo>
                <a:lnTo>
                  <a:pt x="5884464" y="3756928"/>
                </a:lnTo>
                <a:lnTo>
                  <a:pt x="5884464" y="3759252"/>
                </a:lnTo>
                <a:lnTo>
                  <a:pt x="5884464" y="3761810"/>
                </a:lnTo>
                <a:lnTo>
                  <a:pt x="5885626" y="3764367"/>
                </a:lnTo>
                <a:lnTo>
                  <a:pt x="5887021" y="3766924"/>
                </a:lnTo>
                <a:lnTo>
                  <a:pt x="5888415" y="3769482"/>
                </a:lnTo>
                <a:lnTo>
                  <a:pt x="5889810" y="3772039"/>
                </a:lnTo>
                <a:lnTo>
                  <a:pt x="5891438" y="3774596"/>
                </a:lnTo>
                <a:lnTo>
                  <a:pt x="5893065" y="3777154"/>
                </a:lnTo>
                <a:lnTo>
                  <a:pt x="5894924" y="3779711"/>
                </a:lnTo>
                <a:lnTo>
                  <a:pt x="5896784" y="3782268"/>
                </a:lnTo>
                <a:lnTo>
                  <a:pt x="5898644" y="3784826"/>
                </a:lnTo>
                <a:lnTo>
                  <a:pt x="5900736" y="3787383"/>
                </a:lnTo>
                <a:lnTo>
                  <a:pt x="5902828" y="3789940"/>
                </a:lnTo>
                <a:lnTo>
                  <a:pt x="5904921" y="3792498"/>
                </a:lnTo>
                <a:lnTo>
                  <a:pt x="5907245" y="3794823"/>
                </a:lnTo>
                <a:lnTo>
                  <a:pt x="5909569" y="3797147"/>
                </a:lnTo>
                <a:lnTo>
                  <a:pt x="5911894" y="3799472"/>
                </a:lnTo>
                <a:lnTo>
                  <a:pt x="5914219" y="3801797"/>
                </a:lnTo>
                <a:lnTo>
                  <a:pt x="5916544" y="3803889"/>
                </a:lnTo>
                <a:lnTo>
                  <a:pt x="5918868" y="3805982"/>
                </a:lnTo>
                <a:lnTo>
                  <a:pt x="5921425" y="3808074"/>
                </a:lnTo>
                <a:lnTo>
                  <a:pt x="5923982" y="3809934"/>
                </a:lnTo>
                <a:lnTo>
                  <a:pt x="5926539" y="3811794"/>
                </a:lnTo>
                <a:lnTo>
                  <a:pt x="5929096" y="3813654"/>
                </a:lnTo>
                <a:lnTo>
                  <a:pt x="5931653" y="3815281"/>
                </a:lnTo>
                <a:lnTo>
                  <a:pt x="5934210" y="3816908"/>
                </a:lnTo>
                <a:lnTo>
                  <a:pt x="5936767" y="3818303"/>
                </a:lnTo>
                <a:lnTo>
                  <a:pt x="5939091" y="3819698"/>
                </a:lnTo>
                <a:lnTo>
                  <a:pt x="5941416" y="3820861"/>
                </a:lnTo>
                <a:lnTo>
                  <a:pt x="5943741" y="3820861"/>
                </a:lnTo>
                <a:lnTo>
                  <a:pt x="5946066" y="3820861"/>
                </a:lnTo>
                <a:lnTo>
                  <a:pt x="5999299" y="3842249"/>
                </a:lnTo>
                <a:lnTo>
                  <a:pt x="6001623" y="3842249"/>
                </a:lnTo>
                <a:lnTo>
                  <a:pt x="6003716" y="3842249"/>
                </a:lnTo>
                <a:lnTo>
                  <a:pt x="6005575" y="3842249"/>
                </a:lnTo>
                <a:lnTo>
                  <a:pt x="6007434" y="3842249"/>
                </a:lnTo>
                <a:lnTo>
                  <a:pt x="6017431" y="3842249"/>
                </a:lnTo>
                <a:lnTo>
                  <a:pt x="6017431" y="3831555"/>
                </a:lnTo>
                <a:lnTo>
                  <a:pt x="6017431" y="3829462"/>
                </a:lnTo>
                <a:lnTo>
                  <a:pt x="6017431" y="3827370"/>
                </a:lnTo>
                <a:lnTo>
                  <a:pt x="6017431" y="3825045"/>
                </a:lnTo>
                <a:lnTo>
                  <a:pt x="6017431" y="3825045"/>
                </a:lnTo>
                <a:close/>
                <a:moveTo>
                  <a:pt x="6230363" y="3483760"/>
                </a:moveTo>
                <a:lnTo>
                  <a:pt x="6232222" y="3426569"/>
                </a:lnTo>
                <a:lnTo>
                  <a:pt x="6232222" y="3415410"/>
                </a:lnTo>
                <a:lnTo>
                  <a:pt x="6232222" y="3412620"/>
                </a:lnTo>
                <a:lnTo>
                  <a:pt x="6232222" y="3409830"/>
                </a:lnTo>
                <a:lnTo>
                  <a:pt x="6232222" y="3406808"/>
                </a:lnTo>
                <a:lnTo>
                  <a:pt x="6232222" y="3403786"/>
                </a:lnTo>
                <a:lnTo>
                  <a:pt x="6232222" y="3400763"/>
                </a:lnTo>
                <a:lnTo>
                  <a:pt x="6232222" y="3397741"/>
                </a:lnTo>
                <a:lnTo>
                  <a:pt x="6232222" y="3394719"/>
                </a:lnTo>
                <a:lnTo>
                  <a:pt x="6232222" y="3391697"/>
                </a:lnTo>
                <a:lnTo>
                  <a:pt x="6232222" y="3388674"/>
                </a:lnTo>
                <a:lnTo>
                  <a:pt x="6232222" y="3385652"/>
                </a:lnTo>
                <a:lnTo>
                  <a:pt x="6231060" y="3382630"/>
                </a:lnTo>
                <a:lnTo>
                  <a:pt x="6229898" y="3379608"/>
                </a:lnTo>
                <a:lnTo>
                  <a:pt x="6228503" y="3376585"/>
                </a:lnTo>
                <a:lnTo>
                  <a:pt x="6227108" y="3373563"/>
                </a:lnTo>
                <a:lnTo>
                  <a:pt x="6225714" y="3370541"/>
                </a:lnTo>
                <a:lnTo>
                  <a:pt x="6224319" y="3367751"/>
                </a:lnTo>
                <a:lnTo>
                  <a:pt x="6222691" y="3364961"/>
                </a:lnTo>
                <a:lnTo>
                  <a:pt x="6221064" y="3362171"/>
                </a:lnTo>
                <a:lnTo>
                  <a:pt x="6219437" y="3359381"/>
                </a:lnTo>
                <a:lnTo>
                  <a:pt x="6217810" y="3356824"/>
                </a:lnTo>
                <a:lnTo>
                  <a:pt x="6216183" y="3354267"/>
                </a:lnTo>
                <a:lnTo>
                  <a:pt x="6214323" y="3351942"/>
                </a:lnTo>
                <a:lnTo>
                  <a:pt x="6212463" y="3349617"/>
                </a:lnTo>
                <a:lnTo>
                  <a:pt x="6210604" y="3347525"/>
                </a:lnTo>
                <a:lnTo>
                  <a:pt x="6208744" y="3345433"/>
                </a:lnTo>
                <a:lnTo>
                  <a:pt x="6206884" y="3343573"/>
                </a:lnTo>
                <a:lnTo>
                  <a:pt x="6205024" y="3341713"/>
                </a:lnTo>
                <a:lnTo>
                  <a:pt x="6203165" y="3339853"/>
                </a:lnTo>
                <a:lnTo>
                  <a:pt x="6160393" y="3301726"/>
                </a:lnTo>
                <a:lnTo>
                  <a:pt x="6158533" y="3300098"/>
                </a:lnTo>
                <a:lnTo>
                  <a:pt x="6156906" y="3298703"/>
                </a:lnTo>
                <a:lnTo>
                  <a:pt x="6155279" y="3297541"/>
                </a:lnTo>
                <a:lnTo>
                  <a:pt x="6153651" y="3297541"/>
                </a:lnTo>
                <a:lnTo>
                  <a:pt x="6152256" y="3297541"/>
                </a:lnTo>
                <a:lnTo>
                  <a:pt x="6150862" y="3297541"/>
                </a:lnTo>
                <a:lnTo>
                  <a:pt x="6149700" y="3297541"/>
                </a:lnTo>
                <a:lnTo>
                  <a:pt x="6149700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7541"/>
                </a:lnTo>
                <a:lnTo>
                  <a:pt x="6144586" y="3298703"/>
                </a:lnTo>
                <a:lnTo>
                  <a:pt x="6144586" y="3300098"/>
                </a:lnTo>
                <a:lnTo>
                  <a:pt x="6144586" y="3301726"/>
                </a:lnTo>
                <a:lnTo>
                  <a:pt x="6144586" y="3310792"/>
                </a:lnTo>
                <a:lnTo>
                  <a:pt x="6142726" y="3367984"/>
                </a:lnTo>
                <a:lnTo>
                  <a:pt x="6142726" y="3378678"/>
                </a:lnTo>
                <a:lnTo>
                  <a:pt x="6142726" y="3381467"/>
                </a:lnTo>
                <a:lnTo>
                  <a:pt x="6142726" y="3384257"/>
                </a:lnTo>
                <a:lnTo>
                  <a:pt x="6142726" y="3387279"/>
                </a:lnTo>
                <a:lnTo>
                  <a:pt x="6142726" y="3390302"/>
                </a:lnTo>
                <a:lnTo>
                  <a:pt x="6142726" y="3393324"/>
                </a:lnTo>
                <a:lnTo>
                  <a:pt x="6142726" y="3396346"/>
                </a:lnTo>
                <a:lnTo>
                  <a:pt x="6142726" y="3399369"/>
                </a:lnTo>
                <a:lnTo>
                  <a:pt x="6142726" y="3402391"/>
                </a:lnTo>
                <a:lnTo>
                  <a:pt x="6142726" y="3405413"/>
                </a:lnTo>
                <a:lnTo>
                  <a:pt x="6142726" y="3408435"/>
                </a:lnTo>
                <a:lnTo>
                  <a:pt x="6143888" y="3411458"/>
                </a:lnTo>
                <a:lnTo>
                  <a:pt x="6145050" y="3414480"/>
                </a:lnTo>
                <a:lnTo>
                  <a:pt x="6146445" y="3417502"/>
                </a:lnTo>
                <a:lnTo>
                  <a:pt x="6147840" y="3420525"/>
                </a:lnTo>
                <a:lnTo>
                  <a:pt x="6149234" y="3423547"/>
                </a:lnTo>
                <a:lnTo>
                  <a:pt x="6150629" y="3426337"/>
                </a:lnTo>
                <a:lnTo>
                  <a:pt x="6152256" y="3429126"/>
                </a:lnTo>
                <a:lnTo>
                  <a:pt x="6153884" y="3431916"/>
                </a:lnTo>
                <a:lnTo>
                  <a:pt x="6155511" y="3434474"/>
                </a:lnTo>
                <a:lnTo>
                  <a:pt x="6157138" y="3437031"/>
                </a:lnTo>
                <a:lnTo>
                  <a:pt x="6158765" y="3439588"/>
                </a:lnTo>
                <a:lnTo>
                  <a:pt x="6160625" y="3441913"/>
                </a:lnTo>
                <a:lnTo>
                  <a:pt x="6162485" y="3444238"/>
                </a:lnTo>
                <a:lnTo>
                  <a:pt x="6164344" y="3446330"/>
                </a:lnTo>
                <a:lnTo>
                  <a:pt x="6166204" y="3448422"/>
                </a:lnTo>
                <a:lnTo>
                  <a:pt x="6168063" y="3450282"/>
                </a:lnTo>
                <a:lnTo>
                  <a:pt x="6169924" y="3452142"/>
                </a:lnTo>
                <a:lnTo>
                  <a:pt x="6171783" y="3454002"/>
                </a:lnTo>
                <a:lnTo>
                  <a:pt x="6214555" y="3492129"/>
                </a:lnTo>
                <a:lnTo>
                  <a:pt x="6216415" y="3493757"/>
                </a:lnTo>
                <a:lnTo>
                  <a:pt x="6218042" y="3495151"/>
                </a:lnTo>
                <a:lnTo>
                  <a:pt x="6219669" y="3496314"/>
                </a:lnTo>
                <a:lnTo>
                  <a:pt x="6221297" y="3496314"/>
                </a:lnTo>
                <a:lnTo>
                  <a:pt x="6222691" y="3496314"/>
                </a:lnTo>
                <a:lnTo>
                  <a:pt x="6224086" y="3496314"/>
                </a:lnTo>
                <a:lnTo>
                  <a:pt x="6225249" y="3496314"/>
                </a:lnTo>
                <a:lnTo>
                  <a:pt x="6225249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6314"/>
                </a:lnTo>
                <a:lnTo>
                  <a:pt x="6227108" y="3495151"/>
                </a:lnTo>
                <a:lnTo>
                  <a:pt x="6227108" y="3493757"/>
                </a:lnTo>
                <a:lnTo>
                  <a:pt x="6227108" y="3492129"/>
                </a:lnTo>
                <a:lnTo>
                  <a:pt x="6227108" y="3483527"/>
                </a:lnTo>
                <a:lnTo>
                  <a:pt x="6227108" y="3483527"/>
                </a:lnTo>
                <a:close/>
                <a:moveTo>
                  <a:pt x="6110879" y="3191994"/>
                </a:moveTo>
                <a:lnTo>
                  <a:pt x="6103208" y="3135268"/>
                </a:lnTo>
                <a:lnTo>
                  <a:pt x="6103208" y="3132710"/>
                </a:lnTo>
                <a:lnTo>
                  <a:pt x="6103208" y="3130153"/>
                </a:lnTo>
                <a:lnTo>
                  <a:pt x="6103208" y="3127596"/>
                </a:lnTo>
                <a:lnTo>
                  <a:pt x="6103208" y="3124806"/>
                </a:lnTo>
                <a:lnTo>
                  <a:pt x="6103208" y="3122016"/>
                </a:lnTo>
                <a:lnTo>
                  <a:pt x="6103208" y="3119226"/>
                </a:lnTo>
                <a:lnTo>
                  <a:pt x="6103208" y="3116437"/>
                </a:lnTo>
                <a:lnTo>
                  <a:pt x="6103208" y="3113647"/>
                </a:lnTo>
                <a:lnTo>
                  <a:pt x="6102045" y="3110857"/>
                </a:lnTo>
                <a:lnTo>
                  <a:pt x="6100651" y="3108067"/>
                </a:lnTo>
                <a:lnTo>
                  <a:pt x="6099256" y="3105277"/>
                </a:lnTo>
                <a:lnTo>
                  <a:pt x="6097861" y="3102487"/>
                </a:lnTo>
                <a:lnTo>
                  <a:pt x="6096234" y="3099698"/>
                </a:lnTo>
                <a:lnTo>
                  <a:pt x="6094606" y="3096908"/>
                </a:lnTo>
                <a:lnTo>
                  <a:pt x="6092980" y="3094118"/>
                </a:lnTo>
                <a:lnTo>
                  <a:pt x="6091120" y="3091328"/>
                </a:lnTo>
                <a:lnTo>
                  <a:pt x="6089260" y="3088539"/>
                </a:lnTo>
                <a:lnTo>
                  <a:pt x="6087400" y="3085749"/>
                </a:lnTo>
                <a:lnTo>
                  <a:pt x="6085541" y="3083192"/>
                </a:lnTo>
                <a:lnTo>
                  <a:pt x="6083681" y="3080634"/>
                </a:lnTo>
                <a:lnTo>
                  <a:pt x="6081589" y="3078077"/>
                </a:lnTo>
                <a:lnTo>
                  <a:pt x="6079497" y="3075520"/>
                </a:lnTo>
                <a:lnTo>
                  <a:pt x="6077405" y="3073195"/>
                </a:lnTo>
                <a:lnTo>
                  <a:pt x="6075313" y="3070870"/>
                </a:lnTo>
                <a:lnTo>
                  <a:pt x="6073221" y="3068777"/>
                </a:lnTo>
                <a:lnTo>
                  <a:pt x="6071129" y="3066685"/>
                </a:lnTo>
                <a:lnTo>
                  <a:pt x="6069036" y="3064593"/>
                </a:lnTo>
                <a:lnTo>
                  <a:pt x="6066944" y="3062733"/>
                </a:lnTo>
                <a:lnTo>
                  <a:pt x="6064852" y="3060873"/>
                </a:lnTo>
                <a:lnTo>
                  <a:pt x="6062760" y="3059246"/>
                </a:lnTo>
                <a:lnTo>
                  <a:pt x="6060668" y="3057851"/>
                </a:lnTo>
                <a:lnTo>
                  <a:pt x="6058576" y="3056456"/>
                </a:lnTo>
                <a:lnTo>
                  <a:pt x="6010224" y="3026001"/>
                </a:lnTo>
                <a:lnTo>
                  <a:pt x="6008132" y="3024606"/>
                </a:lnTo>
                <a:lnTo>
                  <a:pt x="6006272" y="3024606"/>
                </a:lnTo>
                <a:lnTo>
                  <a:pt x="6004413" y="3024606"/>
                </a:lnTo>
                <a:lnTo>
                  <a:pt x="6002786" y="3024606"/>
                </a:lnTo>
                <a:lnTo>
                  <a:pt x="6001158" y="3024606"/>
                </a:lnTo>
                <a:lnTo>
                  <a:pt x="5999763" y="3024606"/>
                </a:lnTo>
                <a:lnTo>
                  <a:pt x="5992325" y="3024606"/>
                </a:lnTo>
                <a:lnTo>
                  <a:pt x="5992325" y="3041577"/>
                </a:lnTo>
                <a:lnTo>
                  <a:pt x="5999996" y="3098303"/>
                </a:lnTo>
                <a:lnTo>
                  <a:pt x="5999996" y="3100860"/>
                </a:lnTo>
                <a:lnTo>
                  <a:pt x="5999996" y="3103418"/>
                </a:lnTo>
                <a:lnTo>
                  <a:pt x="5999996" y="3105975"/>
                </a:lnTo>
                <a:lnTo>
                  <a:pt x="5999996" y="3108765"/>
                </a:lnTo>
                <a:lnTo>
                  <a:pt x="5999996" y="3111554"/>
                </a:lnTo>
                <a:lnTo>
                  <a:pt x="5999996" y="3114344"/>
                </a:lnTo>
                <a:lnTo>
                  <a:pt x="5999996" y="3117134"/>
                </a:lnTo>
                <a:lnTo>
                  <a:pt x="5999996" y="3119924"/>
                </a:lnTo>
                <a:lnTo>
                  <a:pt x="6001158" y="3122714"/>
                </a:lnTo>
                <a:lnTo>
                  <a:pt x="6002553" y="3125503"/>
                </a:lnTo>
                <a:lnTo>
                  <a:pt x="6003948" y="3128293"/>
                </a:lnTo>
                <a:lnTo>
                  <a:pt x="6005342" y="3131083"/>
                </a:lnTo>
                <a:lnTo>
                  <a:pt x="6006970" y="3133873"/>
                </a:lnTo>
                <a:lnTo>
                  <a:pt x="6008597" y="3136662"/>
                </a:lnTo>
                <a:lnTo>
                  <a:pt x="6010224" y="3139453"/>
                </a:lnTo>
                <a:lnTo>
                  <a:pt x="6012084" y="3142242"/>
                </a:lnTo>
                <a:lnTo>
                  <a:pt x="6013943" y="3145032"/>
                </a:lnTo>
                <a:lnTo>
                  <a:pt x="6015803" y="3147822"/>
                </a:lnTo>
                <a:lnTo>
                  <a:pt x="6017663" y="3150379"/>
                </a:lnTo>
                <a:lnTo>
                  <a:pt x="6019523" y="3152937"/>
                </a:lnTo>
                <a:lnTo>
                  <a:pt x="6021615" y="3155494"/>
                </a:lnTo>
                <a:lnTo>
                  <a:pt x="6023707" y="3157819"/>
                </a:lnTo>
                <a:lnTo>
                  <a:pt x="6025799" y="3160144"/>
                </a:lnTo>
                <a:lnTo>
                  <a:pt x="6027891" y="3162468"/>
                </a:lnTo>
                <a:lnTo>
                  <a:pt x="6029983" y="3164561"/>
                </a:lnTo>
                <a:lnTo>
                  <a:pt x="6032075" y="3166653"/>
                </a:lnTo>
                <a:lnTo>
                  <a:pt x="6034168" y="3168745"/>
                </a:lnTo>
                <a:lnTo>
                  <a:pt x="6036260" y="3170605"/>
                </a:lnTo>
                <a:lnTo>
                  <a:pt x="6038352" y="3172465"/>
                </a:lnTo>
                <a:lnTo>
                  <a:pt x="6040444" y="3174092"/>
                </a:lnTo>
                <a:lnTo>
                  <a:pt x="6042536" y="3175487"/>
                </a:lnTo>
                <a:lnTo>
                  <a:pt x="6044861" y="3176882"/>
                </a:lnTo>
                <a:lnTo>
                  <a:pt x="6093212" y="3207338"/>
                </a:lnTo>
                <a:lnTo>
                  <a:pt x="6095304" y="3208732"/>
                </a:lnTo>
                <a:lnTo>
                  <a:pt x="6097164" y="3208732"/>
                </a:lnTo>
                <a:lnTo>
                  <a:pt x="6099023" y="3208732"/>
                </a:lnTo>
                <a:lnTo>
                  <a:pt x="6100651" y="3208732"/>
                </a:lnTo>
                <a:lnTo>
                  <a:pt x="6102278" y="3208732"/>
                </a:lnTo>
                <a:lnTo>
                  <a:pt x="6103673" y="3208732"/>
                </a:lnTo>
                <a:lnTo>
                  <a:pt x="6111111" y="3208732"/>
                </a:lnTo>
                <a:lnTo>
                  <a:pt x="6111111" y="3191761"/>
                </a:lnTo>
                <a:lnTo>
                  <a:pt x="6111111" y="3191761"/>
                </a:lnTo>
                <a:close/>
                <a:moveTo>
                  <a:pt x="5938162" y="2915571"/>
                </a:moveTo>
                <a:lnTo>
                  <a:pt x="5930490" y="2858845"/>
                </a:lnTo>
                <a:lnTo>
                  <a:pt x="5930490" y="2856288"/>
                </a:lnTo>
                <a:lnTo>
                  <a:pt x="5930490" y="2853731"/>
                </a:lnTo>
                <a:lnTo>
                  <a:pt x="5930490" y="2851173"/>
                </a:lnTo>
                <a:lnTo>
                  <a:pt x="5930490" y="2848384"/>
                </a:lnTo>
                <a:lnTo>
                  <a:pt x="5930490" y="2845594"/>
                </a:lnTo>
                <a:lnTo>
                  <a:pt x="5930490" y="2842804"/>
                </a:lnTo>
                <a:lnTo>
                  <a:pt x="5930490" y="2840014"/>
                </a:lnTo>
                <a:lnTo>
                  <a:pt x="5930490" y="2837224"/>
                </a:lnTo>
                <a:lnTo>
                  <a:pt x="5929328" y="2834434"/>
                </a:lnTo>
                <a:lnTo>
                  <a:pt x="5927934" y="2831645"/>
                </a:lnTo>
                <a:lnTo>
                  <a:pt x="5926539" y="2828855"/>
                </a:lnTo>
                <a:lnTo>
                  <a:pt x="5925144" y="2826065"/>
                </a:lnTo>
                <a:lnTo>
                  <a:pt x="5923517" y="2823275"/>
                </a:lnTo>
                <a:lnTo>
                  <a:pt x="5921890" y="2820486"/>
                </a:lnTo>
                <a:lnTo>
                  <a:pt x="5920262" y="2817696"/>
                </a:lnTo>
                <a:lnTo>
                  <a:pt x="5918403" y="2814906"/>
                </a:lnTo>
                <a:lnTo>
                  <a:pt x="5916544" y="2812116"/>
                </a:lnTo>
                <a:lnTo>
                  <a:pt x="5914683" y="2809326"/>
                </a:lnTo>
                <a:lnTo>
                  <a:pt x="5912824" y="2806769"/>
                </a:lnTo>
                <a:lnTo>
                  <a:pt x="5910964" y="2804212"/>
                </a:lnTo>
                <a:lnTo>
                  <a:pt x="5908872" y="2801655"/>
                </a:lnTo>
                <a:lnTo>
                  <a:pt x="5906780" y="2799097"/>
                </a:lnTo>
                <a:lnTo>
                  <a:pt x="5904688" y="2796772"/>
                </a:lnTo>
                <a:lnTo>
                  <a:pt x="5902596" y="2794447"/>
                </a:lnTo>
                <a:lnTo>
                  <a:pt x="5900504" y="2792355"/>
                </a:lnTo>
                <a:lnTo>
                  <a:pt x="5898411" y="2790263"/>
                </a:lnTo>
                <a:lnTo>
                  <a:pt x="5896319" y="2788170"/>
                </a:lnTo>
                <a:lnTo>
                  <a:pt x="5894227" y="2786311"/>
                </a:lnTo>
                <a:lnTo>
                  <a:pt x="5892135" y="2784451"/>
                </a:lnTo>
                <a:lnTo>
                  <a:pt x="5890043" y="2782823"/>
                </a:lnTo>
                <a:lnTo>
                  <a:pt x="5887951" y="2781428"/>
                </a:lnTo>
                <a:lnTo>
                  <a:pt x="5885859" y="2780033"/>
                </a:lnTo>
                <a:lnTo>
                  <a:pt x="5831928" y="2748416"/>
                </a:lnTo>
                <a:lnTo>
                  <a:pt x="5829836" y="2747021"/>
                </a:lnTo>
                <a:lnTo>
                  <a:pt x="5827976" y="2747021"/>
                </a:lnTo>
                <a:lnTo>
                  <a:pt x="5826117" y="2747021"/>
                </a:lnTo>
                <a:lnTo>
                  <a:pt x="5824489" y="2747021"/>
                </a:lnTo>
                <a:lnTo>
                  <a:pt x="5822862" y="2747021"/>
                </a:lnTo>
                <a:lnTo>
                  <a:pt x="5821467" y="2747021"/>
                </a:lnTo>
                <a:lnTo>
                  <a:pt x="5814029" y="2747021"/>
                </a:lnTo>
                <a:lnTo>
                  <a:pt x="5814029" y="2763992"/>
                </a:lnTo>
                <a:lnTo>
                  <a:pt x="5821700" y="2820718"/>
                </a:lnTo>
                <a:lnTo>
                  <a:pt x="5821700" y="2823275"/>
                </a:lnTo>
                <a:lnTo>
                  <a:pt x="5821700" y="2825833"/>
                </a:lnTo>
                <a:lnTo>
                  <a:pt x="5821700" y="2828390"/>
                </a:lnTo>
                <a:lnTo>
                  <a:pt x="5821700" y="2831180"/>
                </a:lnTo>
                <a:lnTo>
                  <a:pt x="5821700" y="2833970"/>
                </a:lnTo>
                <a:lnTo>
                  <a:pt x="5821700" y="2836759"/>
                </a:lnTo>
                <a:lnTo>
                  <a:pt x="5821700" y="2839549"/>
                </a:lnTo>
                <a:lnTo>
                  <a:pt x="5821700" y="2842339"/>
                </a:lnTo>
                <a:lnTo>
                  <a:pt x="5822862" y="2845129"/>
                </a:lnTo>
                <a:lnTo>
                  <a:pt x="5824257" y="2847918"/>
                </a:lnTo>
                <a:lnTo>
                  <a:pt x="5825652" y="2850709"/>
                </a:lnTo>
                <a:lnTo>
                  <a:pt x="5827047" y="2853498"/>
                </a:lnTo>
                <a:lnTo>
                  <a:pt x="5828673" y="2856288"/>
                </a:lnTo>
                <a:lnTo>
                  <a:pt x="5830301" y="2859078"/>
                </a:lnTo>
                <a:lnTo>
                  <a:pt x="5831928" y="2861868"/>
                </a:lnTo>
                <a:lnTo>
                  <a:pt x="5833788" y="2864657"/>
                </a:lnTo>
                <a:lnTo>
                  <a:pt x="5835648" y="2867447"/>
                </a:lnTo>
                <a:lnTo>
                  <a:pt x="5837507" y="2870237"/>
                </a:lnTo>
                <a:lnTo>
                  <a:pt x="5839367" y="2872794"/>
                </a:lnTo>
                <a:lnTo>
                  <a:pt x="5841226" y="2875352"/>
                </a:lnTo>
                <a:lnTo>
                  <a:pt x="5843318" y="2877909"/>
                </a:lnTo>
                <a:lnTo>
                  <a:pt x="5845410" y="2880234"/>
                </a:lnTo>
                <a:lnTo>
                  <a:pt x="5847503" y="2882559"/>
                </a:lnTo>
                <a:lnTo>
                  <a:pt x="5849595" y="2884883"/>
                </a:lnTo>
                <a:lnTo>
                  <a:pt x="5851687" y="2886976"/>
                </a:lnTo>
                <a:lnTo>
                  <a:pt x="5853779" y="2889068"/>
                </a:lnTo>
                <a:lnTo>
                  <a:pt x="5855871" y="2891160"/>
                </a:lnTo>
                <a:lnTo>
                  <a:pt x="5857963" y="2893020"/>
                </a:lnTo>
                <a:lnTo>
                  <a:pt x="5860055" y="2894880"/>
                </a:lnTo>
                <a:lnTo>
                  <a:pt x="5862148" y="2896507"/>
                </a:lnTo>
                <a:lnTo>
                  <a:pt x="5864240" y="2897903"/>
                </a:lnTo>
                <a:lnTo>
                  <a:pt x="5866332" y="2899297"/>
                </a:lnTo>
                <a:lnTo>
                  <a:pt x="5914683" y="2929753"/>
                </a:lnTo>
                <a:lnTo>
                  <a:pt x="5916775" y="2931147"/>
                </a:lnTo>
                <a:lnTo>
                  <a:pt x="5918636" y="2931147"/>
                </a:lnTo>
                <a:lnTo>
                  <a:pt x="5920495" y="2931147"/>
                </a:lnTo>
                <a:lnTo>
                  <a:pt x="5922122" y="2931147"/>
                </a:lnTo>
                <a:lnTo>
                  <a:pt x="5923750" y="2931147"/>
                </a:lnTo>
                <a:lnTo>
                  <a:pt x="5925144" y="2931147"/>
                </a:lnTo>
                <a:lnTo>
                  <a:pt x="5932583" y="2931147"/>
                </a:lnTo>
                <a:lnTo>
                  <a:pt x="5932583" y="2915571"/>
                </a:lnTo>
                <a:lnTo>
                  <a:pt x="5932583" y="2915571"/>
                </a:lnTo>
                <a:close/>
                <a:moveTo>
                  <a:pt x="5762190" y="2643333"/>
                </a:moveTo>
                <a:lnTo>
                  <a:pt x="5744291" y="2588932"/>
                </a:lnTo>
                <a:lnTo>
                  <a:pt x="5744291" y="2586375"/>
                </a:lnTo>
                <a:lnTo>
                  <a:pt x="5744291" y="2584050"/>
                </a:lnTo>
                <a:lnTo>
                  <a:pt x="5744291" y="2581493"/>
                </a:lnTo>
                <a:lnTo>
                  <a:pt x="5743129" y="2578936"/>
                </a:lnTo>
                <a:lnTo>
                  <a:pt x="5741734" y="2576378"/>
                </a:lnTo>
                <a:lnTo>
                  <a:pt x="5740339" y="2573821"/>
                </a:lnTo>
                <a:lnTo>
                  <a:pt x="5738945" y="2571264"/>
                </a:lnTo>
                <a:lnTo>
                  <a:pt x="5737317" y="2568706"/>
                </a:lnTo>
                <a:lnTo>
                  <a:pt x="5735690" y="2566149"/>
                </a:lnTo>
                <a:lnTo>
                  <a:pt x="5733830" y="2563592"/>
                </a:lnTo>
                <a:lnTo>
                  <a:pt x="5731971" y="2561034"/>
                </a:lnTo>
                <a:lnTo>
                  <a:pt x="5730111" y="2558477"/>
                </a:lnTo>
                <a:lnTo>
                  <a:pt x="5728019" y="2555920"/>
                </a:lnTo>
                <a:lnTo>
                  <a:pt x="5725927" y="2553362"/>
                </a:lnTo>
                <a:lnTo>
                  <a:pt x="5723835" y="2550805"/>
                </a:lnTo>
                <a:lnTo>
                  <a:pt x="5721510" y="2548480"/>
                </a:lnTo>
                <a:lnTo>
                  <a:pt x="5719185" y="2546155"/>
                </a:lnTo>
                <a:lnTo>
                  <a:pt x="5716861" y="2543830"/>
                </a:lnTo>
                <a:lnTo>
                  <a:pt x="5714537" y="2541506"/>
                </a:lnTo>
                <a:lnTo>
                  <a:pt x="5712212" y="2539414"/>
                </a:lnTo>
                <a:lnTo>
                  <a:pt x="5709887" y="2537321"/>
                </a:lnTo>
                <a:lnTo>
                  <a:pt x="5707331" y="2535229"/>
                </a:lnTo>
                <a:lnTo>
                  <a:pt x="5704773" y="2533369"/>
                </a:lnTo>
                <a:lnTo>
                  <a:pt x="5702216" y="2531509"/>
                </a:lnTo>
                <a:lnTo>
                  <a:pt x="5699659" y="2529649"/>
                </a:lnTo>
                <a:lnTo>
                  <a:pt x="5697102" y="2528022"/>
                </a:lnTo>
                <a:lnTo>
                  <a:pt x="5694545" y="2526394"/>
                </a:lnTo>
                <a:lnTo>
                  <a:pt x="5691988" y="2524999"/>
                </a:lnTo>
                <a:lnTo>
                  <a:pt x="5689663" y="2523605"/>
                </a:lnTo>
                <a:lnTo>
                  <a:pt x="5687339" y="2522442"/>
                </a:lnTo>
                <a:lnTo>
                  <a:pt x="5685014" y="2522442"/>
                </a:lnTo>
                <a:lnTo>
                  <a:pt x="5682689" y="2522442"/>
                </a:lnTo>
                <a:lnTo>
                  <a:pt x="5629457" y="2501286"/>
                </a:lnTo>
                <a:lnTo>
                  <a:pt x="5627132" y="2501286"/>
                </a:lnTo>
                <a:lnTo>
                  <a:pt x="5622715" y="2497102"/>
                </a:lnTo>
                <a:lnTo>
                  <a:pt x="5620856" y="2497102"/>
                </a:lnTo>
                <a:lnTo>
                  <a:pt x="5618996" y="2497102"/>
                </a:lnTo>
                <a:lnTo>
                  <a:pt x="5609000" y="2497102"/>
                </a:lnTo>
                <a:lnTo>
                  <a:pt x="5609000" y="2507796"/>
                </a:lnTo>
                <a:lnTo>
                  <a:pt x="5609000" y="2509888"/>
                </a:lnTo>
                <a:lnTo>
                  <a:pt x="5609000" y="2511980"/>
                </a:lnTo>
                <a:lnTo>
                  <a:pt x="5609000" y="2514305"/>
                </a:lnTo>
                <a:lnTo>
                  <a:pt x="5626899" y="2568706"/>
                </a:lnTo>
                <a:lnTo>
                  <a:pt x="5626899" y="2571264"/>
                </a:lnTo>
                <a:lnTo>
                  <a:pt x="5626899" y="2573588"/>
                </a:lnTo>
                <a:lnTo>
                  <a:pt x="5626899" y="2576146"/>
                </a:lnTo>
                <a:lnTo>
                  <a:pt x="5628062" y="2578703"/>
                </a:lnTo>
                <a:lnTo>
                  <a:pt x="5629457" y="2581260"/>
                </a:lnTo>
                <a:lnTo>
                  <a:pt x="5630851" y="2583818"/>
                </a:lnTo>
                <a:lnTo>
                  <a:pt x="5632246" y="2586375"/>
                </a:lnTo>
                <a:lnTo>
                  <a:pt x="5633873" y="2588932"/>
                </a:lnTo>
                <a:lnTo>
                  <a:pt x="5635500" y="2591490"/>
                </a:lnTo>
                <a:lnTo>
                  <a:pt x="5637360" y="2594047"/>
                </a:lnTo>
                <a:lnTo>
                  <a:pt x="5639220" y="2596604"/>
                </a:lnTo>
                <a:lnTo>
                  <a:pt x="5641080" y="2599162"/>
                </a:lnTo>
                <a:lnTo>
                  <a:pt x="5643172" y="2601719"/>
                </a:lnTo>
                <a:lnTo>
                  <a:pt x="5645264" y="2604276"/>
                </a:lnTo>
                <a:lnTo>
                  <a:pt x="5647356" y="2606834"/>
                </a:lnTo>
                <a:lnTo>
                  <a:pt x="5649680" y="2609159"/>
                </a:lnTo>
                <a:lnTo>
                  <a:pt x="5652005" y="2611483"/>
                </a:lnTo>
                <a:lnTo>
                  <a:pt x="5654329" y="2613808"/>
                </a:lnTo>
                <a:lnTo>
                  <a:pt x="5656654" y="2616133"/>
                </a:lnTo>
                <a:lnTo>
                  <a:pt x="5658979" y="2618225"/>
                </a:lnTo>
                <a:lnTo>
                  <a:pt x="5661303" y="2620318"/>
                </a:lnTo>
                <a:lnTo>
                  <a:pt x="5663860" y="2622410"/>
                </a:lnTo>
                <a:lnTo>
                  <a:pt x="5669207" y="2624967"/>
                </a:lnTo>
                <a:lnTo>
                  <a:pt x="5671764" y="2626827"/>
                </a:lnTo>
                <a:lnTo>
                  <a:pt x="5674321" y="2628687"/>
                </a:lnTo>
                <a:lnTo>
                  <a:pt x="5676878" y="2630314"/>
                </a:lnTo>
                <a:lnTo>
                  <a:pt x="5679435" y="2631942"/>
                </a:lnTo>
                <a:lnTo>
                  <a:pt x="5681992" y="2633337"/>
                </a:lnTo>
                <a:lnTo>
                  <a:pt x="5684317" y="2634731"/>
                </a:lnTo>
                <a:lnTo>
                  <a:pt x="5686641" y="2635894"/>
                </a:lnTo>
                <a:lnTo>
                  <a:pt x="5688966" y="2635894"/>
                </a:lnTo>
                <a:lnTo>
                  <a:pt x="5691291" y="2635894"/>
                </a:lnTo>
                <a:lnTo>
                  <a:pt x="5744523" y="2657050"/>
                </a:lnTo>
                <a:lnTo>
                  <a:pt x="5746848" y="2657050"/>
                </a:lnTo>
                <a:lnTo>
                  <a:pt x="5748940" y="2657050"/>
                </a:lnTo>
                <a:lnTo>
                  <a:pt x="5750800" y="2657050"/>
                </a:lnTo>
                <a:lnTo>
                  <a:pt x="5752660" y="2657050"/>
                </a:lnTo>
                <a:lnTo>
                  <a:pt x="5762655" y="2657050"/>
                </a:lnTo>
                <a:lnTo>
                  <a:pt x="5762655" y="2646356"/>
                </a:lnTo>
                <a:lnTo>
                  <a:pt x="5762655" y="2644263"/>
                </a:lnTo>
                <a:lnTo>
                  <a:pt x="5762655" y="2642171"/>
                </a:lnTo>
                <a:lnTo>
                  <a:pt x="5762655" y="2639846"/>
                </a:lnTo>
                <a:lnTo>
                  <a:pt x="5762655" y="2639846"/>
                </a:lnTo>
                <a:close/>
                <a:moveTo>
                  <a:pt x="3845799" y="1476036"/>
                </a:moveTo>
                <a:lnTo>
                  <a:pt x="3843940" y="1476036"/>
                </a:lnTo>
                <a:lnTo>
                  <a:pt x="3842080" y="1476036"/>
                </a:lnTo>
                <a:lnTo>
                  <a:pt x="3840221" y="1476036"/>
                </a:lnTo>
                <a:lnTo>
                  <a:pt x="3798145" y="1495797"/>
                </a:lnTo>
                <a:lnTo>
                  <a:pt x="3796286" y="1495797"/>
                </a:lnTo>
                <a:lnTo>
                  <a:pt x="3794891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3496" y="1495797"/>
                </a:lnTo>
                <a:lnTo>
                  <a:pt x="3794891" y="1495797"/>
                </a:lnTo>
                <a:lnTo>
                  <a:pt x="3796286" y="1495797"/>
                </a:lnTo>
                <a:lnTo>
                  <a:pt x="3798145" y="1495797"/>
                </a:lnTo>
                <a:lnTo>
                  <a:pt x="3840221" y="1515558"/>
                </a:lnTo>
                <a:lnTo>
                  <a:pt x="3842080" y="1515558"/>
                </a:lnTo>
                <a:lnTo>
                  <a:pt x="3843940" y="1515558"/>
                </a:lnTo>
                <a:lnTo>
                  <a:pt x="3845799" y="1515558"/>
                </a:lnTo>
                <a:lnTo>
                  <a:pt x="3847891" y="1515558"/>
                </a:lnTo>
                <a:lnTo>
                  <a:pt x="3849984" y="1515558"/>
                </a:lnTo>
                <a:lnTo>
                  <a:pt x="3852308" y="1515558"/>
                </a:lnTo>
                <a:lnTo>
                  <a:pt x="3854633" y="1515558"/>
                </a:lnTo>
                <a:lnTo>
                  <a:pt x="3856957" y="1515558"/>
                </a:lnTo>
                <a:lnTo>
                  <a:pt x="3859282" y="1515558"/>
                </a:lnTo>
                <a:lnTo>
                  <a:pt x="3861839" y="1515558"/>
                </a:lnTo>
                <a:lnTo>
                  <a:pt x="3892524" y="1515558"/>
                </a:lnTo>
                <a:lnTo>
                  <a:pt x="3895081" y="1515558"/>
                </a:lnTo>
                <a:lnTo>
                  <a:pt x="3897405" y="1515558"/>
                </a:lnTo>
                <a:lnTo>
                  <a:pt x="3899730" y="1515558"/>
                </a:lnTo>
                <a:lnTo>
                  <a:pt x="3902054" y="1515558"/>
                </a:lnTo>
                <a:lnTo>
                  <a:pt x="3904379" y="1515558"/>
                </a:lnTo>
                <a:lnTo>
                  <a:pt x="3906471" y="1515558"/>
                </a:lnTo>
                <a:lnTo>
                  <a:pt x="3908563" y="1515558"/>
                </a:lnTo>
                <a:lnTo>
                  <a:pt x="3910423" y="1515558"/>
                </a:lnTo>
                <a:lnTo>
                  <a:pt x="3912283" y="1515558"/>
                </a:lnTo>
                <a:lnTo>
                  <a:pt x="3914142" y="1515558"/>
                </a:lnTo>
                <a:lnTo>
                  <a:pt x="3956217" y="1495797"/>
                </a:lnTo>
                <a:lnTo>
                  <a:pt x="3958077" y="1495797"/>
                </a:lnTo>
                <a:lnTo>
                  <a:pt x="3959472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60867" y="1495797"/>
                </a:lnTo>
                <a:lnTo>
                  <a:pt x="3959472" y="1495797"/>
                </a:lnTo>
                <a:lnTo>
                  <a:pt x="3958077" y="1495797"/>
                </a:lnTo>
                <a:lnTo>
                  <a:pt x="3956217" y="1495797"/>
                </a:lnTo>
                <a:lnTo>
                  <a:pt x="3914142" y="1476036"/>
                </a:lnTo>
                <a:lnTo>
                  <a:pt x="3912283" y="1476036"/>
                </a:lnTo>
                <a:lnTo>
                  <a:pt x="3910423" y="1476036"/>
                </a:lnTo>
                <a:lnTo>
                  <a:pt x="3908563" y="1476036"/>
                </a:lnTo>
                <a:lnTo>
                  <a:pt x="3906471" y="1476036"/>
                </a:lnTo>
                <a:lnTo>
                  <a:pt x="3904379" y="1476036"/>
                </a:lnTo>
                <a:lnTo>
                  <a:pt x="3902519" y="1474176"/>
                </a:lnTo>
                <a:lnTo>
                  <a:pt x="3900195" y="1474176"/>
                </a:lnTo>
                <a:lnTo>
                  <a:pt x="3897870" y="1474176"/>
                </a:lnTo>
                <a:lnTo>
                  <a:pt x="3895546" y="1474176"/>
                </a:lnTo>
                <a:lnTo>
                  <a:pt x="3892989" y="1474176"/>
                </a:lnTo>
                <a:lnTo>
                  <a:pt x="3862304" y="1474176"/>
                </a:lnTo>
                <a:lnTo>
                  <a:pt x="3859747" y="1474176"/>
                </a:lnTo>
                <a:lnTo>
                  <a:pt x="3856028" y="1474176"/>
                </a:lnTo>
                <a:lnTo>
                  <a:pt x="3853703" y="1474176"/>
                </a:lnTo>
                <a:lnTo>
                  <a:pt x="3851379" y="1474176"/>
                </a:lnTo>
                <a:lnTo>
                  <a:pt x="3849054" y="1474176"/>
                </a:lnTo>
                <a:lnTo>
                  <a:pt x="3846962" y="1474176"/>
                </a:lnTo>
                <a:lnTo>
                  <a:pt x="3844870" y="1474176"/>
                </a:lnTo>
                <a:lnTo>
                  <a:pt x="3844870" y="1474176"/>
                </a:lnTo>
                <a:close/>
                <a:moveTo>
                  <a:pt x="3590095" y="1488822"/>
                </a:moveTo>
                <a:lnTo>
                  <a:pt x="3588235" y="1488822"/>
                </a:lnTo>
                <a:lnTo>
                  <a:pt x="3586375" y="1488822"/>
                </a:lnTo>
                <a:lnTo>
                  <a:pt x="3584516" y="1488822"/>
                </a:lnTo>
                <a:lnTo>
                  <a:pt x="3542441" y="1508583"/>
                </a:lnTo>
                <a:lnTo>
                  <a:pt x="3540581" y="1508583"/>
                </a:lnTo>
                <a:lnTo>
                  <a:pt x="3539186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7791" y="1508583"/>
                </a:lnTo>
                <a:lnTo>
                  <a:pt x="3539186" y="1508583"/>
                </a:lnTo>
                <a:lnTo>
                  <a:pt x="3540581" y="1508583"/>
                </a:lnTo>
                <a:lnTo>
                  <a:pt x="3542441" y="1508583"/>
                </a:lnTo>
                <a:lnTo>
                  <a:pt x="3584516" y="1528344"/>
                </a:lnTo>
                <a:lnTo>
                  <a:pt x="3586375" y="1528344"/>
                </a:lnTo>
                <a:lnTo>
                  <a:pt x="3588235" y="1528344"/>
                </a:lnTo>
                <a:lnTo>
                  <a:pt x="3590095" y="1528344"/>
                </a:lnTo>
                <a:lnTo>
                  <a:pt x="3592187" y="1528344"/>
                </a:lnTo>
                <a:lnTo>
                  <a:pt x="3594279" y="1528344"/>
                </a:lnTo>
                <a:lnTo>
                  <a:pt x="3596604" y="1528344"/>
                </a:lnTo>
                <a:lnTo>
                  <a:pt x="3598928" y="1528344"/>
                </a:lnTo>
                <a:lnTo>
                  <a:pt x="3601253" y="1528344"/>
                </a:lnTo>
                <a:lnTo>
                  <a:pt x="3603577" y="1528344"/>
                </a:lnTo>
                <a:lnTo>
                  <a:pt x="3606134" y="1528344"/>
                </a:lnTo>
                <a:lnTo>
                  <a:pt x="3636819" y="1528344"/>
                </a:lnTo>
                <a:lnTo>
                  <a:pt x="3639376" y="1528344"/>
                </a:lnTo>
                <a:lnTo>
                  <a:pt x="3641701" y="1528344"/>
                </a:lnTo>
                <a:lnTo>
                  <a:pt x="3644025" y="1528344"/>
                </a:lnTo>
                <a:lnTo>
                  <a:pt x="3646350" y="1528344"/>
                </a:lnTo>
                <a:lnTo>
                  <a:pt x="3648674" y="1528344"/>
                </a:lnTo>
                <a:lnTo>
                  <a:pt x="3650766" y="1528344"/>
                </a:lnTo>
                <a:lnTo>
                  <a:pt x="3652859" y="1528344"/>
                </a:lnTo>
                <a:lnTo>
                  <a:pt x="3654718" y="1528344"/>
                </a:lnTo>
                <a:lnTo>
                  <a:pt x="3656578" y="1528344"/>
                </a:lnTo>
                <a:lnTo>
                  <a:pt x="3658438" y="1528344"/>
                </a:lnTo>
                <a:lnTo>
                  <a:pt x="3700513" y="1508583"/>
                </a:lnTo>
                <a:lnTo>
                  <a:pt x="3702372" y="1508583"/>
                </a:lnTo>
                <a:lnTo>
                  <a:pt x="3703767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5162" y="1508583"/>
                </a:lnTo>
                <a:lnTo>
                  <a:pt x="3703767" y="1508583"/>
                </a:lnTo>
                <a:lnTo>
                  <a:pt x="3702372" y="1508583"/>
                </a:lnTo>
                <a:lnTo>
                  <a:pt x="3700513" y="1508583"/>
                </a:lnTo>
                <a:lnTo>
                  <a:pt x="3658438" y="1488822"/>
                </a:lnTo>
                <a:lnTo>
                  <a:pt x="3656578" y="1488822"/>
                </a:lnTo>
                <a:lnTo>
                  <a:pt x="3654718" y="1488822"/>
                </a:lnTo>
                <a:lnTo>
                  <a:pt x="3652859" y="1488822"/>
                </a:lnTo>
                <a:lnTo>
                  <a:pt x="3650766" y="1488822"/>
                </a:lnTo>
                <a:lnTo>
                  <a:pt x="3648674" y="1488822"/>
                </a:lnTo>
                <a:lnTo>
                  <a:pt x="3646350" y="1488822"/>
                </a:lnTo>
                <a:lnTo>
                  <a:pt x="3644025" y="1488822"/>
                </a:lnTo>
                <a:lnTo>
                  <a:pt x="3641701" y="1488822"/>
                </a:lnTo>
                <a:lnTo>
                  <a:pt x="3639376" y="1488822"/>
                </a:lnTo>
                <a:lnTo>
                  <a:pt x="3636819" y="1488822"/>
                </a:lnTo>
                <a:lnTo>
                  <a:pt x="3607297" y="1488822"/>
                </a:lnTo>
                <a:lnTo>
                  <a:pt x="3604740" y="1488822"/>
                </a:lnTo>
                <a:lnTo>
                  <a:pt x="3602415" y="1488822"/>
                </a:lnTo>
                <a:lnTo>
                  <a:pt x="3600091" y="1488822"/>
                </a:lnTo>
                <a:lnTo>
                  <a:pt x="3597766" y="1488822"/>
                </a:lnTo>
                <a:lnTo>
                  <a:pt x="3595441" y="1488822"/>
                </a:lnTo>
                <a:lnTo>
                  <a:pt x="3593349" y="1488822"/>
                </a:lnTo>
                <a:lnTo>
                  <a:pt x="3591257" y="1488822"/>
                </a:lnTo>
                <a:lnTo>
                  <a:pt x="3591257" y="1488822"/>
                </a:lnTo>
                <a:close/>
                <a:moveTo>
                  <a:pt x="3473865" y="1493239"/>
                </a:moveTo>
                <a:lnTo>
                  <a:pt x="3433650" y="1469991"/>
                </a:lnTo>
                <a:cubicBezTo>
                  <a:pt x="3407243" y="1456156"/>
                  <a:pt x="3376535" y="1452992"/>
                  <a:pt x="3347873" y="1461157"/>
                </a:cubicBezTo>
                <a:lnTo>
                  <a:pt x="3303706" y="1476500"/>
                </a:lnTo>
                <a:cubicBezTo>
                  <a:pt x="3279065" y="1485102"/>
                  <a:pt x="3277205" y="1503003"/>
                  <a:pt x="3299521" y="1516488"/>
                </a:cubicBezTo>
                <a:lnTo>
                  <a:pt x="3339736" y="1539736"/>
                </a:lnTo>
                <a:cubicBezTo>
                  <a:pt x="3366144" y="1553569"/>
                  <a:pt x="3396852" y="1556730"/>
                  <a:pt x="3425514" y="1548570"/>
                </a:cubicBezTo>
                <a:lnTo>
                  <a:pt x="3469681" y="1533226"/>
                </a:lnTo>
                <a:cubicBezTo>
                  <a:pt x="3494322" y="1524624"/>
                  <a:pt x="3496181" y="1506723"/>
                  <a:pt x="3473865" y="1493239"/>
                </a:cubicBezTo>
                <a:lnTo>
                  <a:pt x="3473865" y="1493239"/>
                </a:lnTo>
                <a:close/>
                <a:moveTo>
                  <a:pt x="3187941" y="6082921"/>
                </a:moveTo>
                <a:lnTo>
                  <a:pt x="3215836" y="6029683"/>
                </a:lnTo>
                <a:cubicBezTo>
                  <a:pt x="3231504" y="5995020"/>
                  <a:pt x="3232341" y="5955474"/>
                  <a:pt x="3218161" y="5920183"/>
                </a:cubicBezTo>
                <a:lnTo>
                  <a:pt x="3192590" y="5865782"/>
                </a:lnTo>
                <a:cubicBezTo>
                  <a:pt x="3190638" y="5850880"/>
                  <a:pt x="3176969" y="5840395"/>
                  <a:pt x="3162068" y="5842371"/>
                </a:cubicBezTo>
                <a:cubicBezTo>
                  <a:pt x="3149864" y="5843976"/>
                  <a:pt x="3140264" y="5853577"/>
                  <a:pt x="3138660" y="5865782"/>
                </a:cubicBezTo>
                <a:lnTo>
                  <a:pt x="3113089" y="5920183"/>
                </a:lnTo>
                <a:cubicBezTo>
                  <a:pt x="3098909" y="5955474"/>
                  <a:pt x="3099746" y="5995020"/>
                  <a:pt x="3115414" y="6029683"/>
                </a:cubicBezTo>
                <a:lnTo>
                  <a:pt x="3143309" y="6082921"/>
                </a:lnTo>
                <a:cubicBezTo>
                  <a:pt x="3147121" y="6095173"/>
                  <a:pt x="3160139" y="6102032"/>
                  <a:pt x="3172413" y="6098219"/>
                </a:cubicBezTo>
                <a:cubicBezTo>
                  <a:pt x="3179712" y="6095964"/>
                  <a:pt x="3185430" y="6090221"/>
                  <a:pt x="3187708" y="6082921"/>
                </a:cubicBezTo>
                <a:lnTo>
                  <a:pt x="3187708" y="6082921"/>
                </a:lnTo>
                <a:close/>
                <a:moveTo>
                  <a:pt x="3164695" y="5754423"/>
                </a:moveTo>
                <a:cubicBezTo>
                  <a:pt x="3175132" y="5750913"/>
                  <a:pt x="3183571" y="5743147"/>
                  <a:pt x="3187941" y="5733034"/>
                </a:cubicBezTo>
                <a:lnTo>
                  <a:pt x="3215836" y="5679796"/>
                </a:lnTo>
                <a:cubicBezTo>
                  <a:pt x="3231504" y="5645132"/>
                  <a:pt x="3232341" y="5605587"/>
                  <a:pt x="3218161" y="5570296"/>
                </a:cubicBezTo>
                <a:lnTo>
                  <a:pt x="3192590" y="5515895"/>
                </a:lnTo>
                <a:cubicBezTo>
                  <a:pt x="3190638" y="5500993"/>
                  <a:pt x="3176969" y="5490508"/>
                  <a:pt x="3162068" y="5492484"/>
                </a:cubicBezTo>
                <a:cubicBezTo>
                  <a:pt x="3149864" y="5494088"/>
                  <a:pt x="3140264" y="5503690"/>
                  <a:pt x="3138660" y="5515895"/>
                </a:cubicBezTo>
                <a:lnTo>
                  <a:pt x="3112159" y="5570529"/>
                </a:lnTo>
                <a:cubicBezTo>
                  <a:pt x="3097979" y="5605819"/>
                  <a:pt x="3098816" y="5645365"/>
                  <a:pt x="3114484" y="5680028"/>
                </a:cubicBezTo>
                <a:lnTo>
                  <a:pt x="3142379" y="5733267"/>
                </a:lnTo>
                <a:cubicBezTo>
                  <a:pt x="3146749" y="5743380"/>
                  <a:pt x="3155187" y="5751145"/>
                  <a:pt x="3165625" y="5754655"/>
                </a:cubicBezTo>
                <a:lnTo>
                  <a:pt x="3165625" y="5754655"/>
                </a:lnTo>
                <a:close/>
                <a:moveTo>
                  <a:pt x="3164695" y="5410348"/>
                </a:moveTo>
                <a:cubicBezTo>
                  <a:pt x="3175132" y="5406837"/>
                  <a:pt x="3183571" y="5399073"/>
                  <a:pt x="3187941" y="5388960"/>
                </a:cubicBezTo>
                <a:lnTo>
                  <a:pt x="3215836" y="5335721"/>
                </a:lnTo>
                <a:cubicBezTo>
                  <a:pt x="3231504" y="5301058"/>
                  <a:pt x="3232341" y="5261512"/>
                  <a:pt x="3218161" y="5226222"/>
                </a:cubicBezTo>
                <a:lnTo>
                  <a:pt x="3192590" y="5171820"/>
                </a:lnTo>
                <a:cubicBezTo>
                  <a:pt x="3190638" y="5156918"/>
                  <a:pt x="3176969" y="5146433"/>
                  <a:pt x="3162068" y="5148409"/>
                </a:cubicBezTo>
                <a:cubicBezTo>
                  <a:pt x="3149864" y="5150013"/>
                  <a:pt x="3140264" y="5159615"/>
                  <a:pt x="3138660" y="5171820"/>
                </a:cubicBezTo>
                <a:lnTo>
                  <a:pt x="3112159" y="5226454"/>
                </a:lnTo>
                <a:cubicBezTo>
                  <a:pt x="3097979" y="5261745"/>
                  <a:pt x="3098816" y="5301290"/>
                  <a:pt x="3114484" y="5335953"/>
                </a:cubicBezTo>
                <a:lnTo>
                  <a:pt x="3142379" y="5389192"/>
                </a:lnTo>
                <a:cubicBezTo>
                  <a:pt x="3146749" y="5399305"/>
                  <a:pt x="3155187" y="5407070"/>
                  <a:pt x="3165625" y="5410580"/>
                </a:cubicBezTo>
                <a:lnTo>
                  <a:pt x="3165625" y="5410580"/>
                </a:lnTo>
                <a:close/>
                <a:moveTo>
                  <a:pt x="3164695" y="5040700"/>
                </a:moveTo>
                <a:cubicBezTo>
                  <a:pt x="3175132" y="5037189"/>
                  <a:pt x="3183571" y="5029424"/>
                  <a:pt x="3187941" y="5019311"/>
                </a:cubicBezTo>
                <a:lnTo>
                  <a:pt x="3215836" y="4966072"/>
                </a:lnTo>
                <a:cubicBezTo>
                  <a:pt x="3231504" y="4931409"/>
                  <a:pt x="3232341" y="4891864"/>
                  <a:pt x="3218161" y="4856573"/>
                </a:cubicBezTo>
                <a:lnTo>
                  <a:pt x="3192590" y="4802172"/>
                </a:lnTo>
                <a:cubicBezTo>
                  <a:pt x="3190638" y="4787270"/>
                  <a:pt x="3176969" y="4776785"/>
                  <a:pt x="3162068" y="4778761"/>
                </a:cubicBezTo>
                <a:cubicBezTo>
                  <a:pt x="3149864" y="4780365"/>
                  <a:pt x="3140264" y="4789967"/>
                  <a:pt x="3138660" y="4802172"/>
                </a:cubicBezTo>
                <a:lnTo>
                  <a:pt x="3113089" y="4856573"/>
                </a:lnTo>
                <a:cubicBezTo>
                  <a:pt x="3098909" y="4891864"/>
                  <a:pt x="3099746" y="4931409"/>
                  <a:pt x="3115414" y="4966072"/>
                </a:cubicBezTo>
                <a:lnTo>
                  <a:pt x="3143309" y="5019311"/>
                </a:lnTo>
                <a:cubicBezTo>
                  <a:pt x="3147679" y="5029424"/>
                  <a:pt x="3156117" y="5037189"/>
                  <a:pt x="3166555" y="5040700"/>
                </a:cubicBezTo>
                <a:lnTo>
                  <a:pt x="3166555" y="5040700"/>
                </a:lnTo>
                <a:close/>
                <a:moveTo>
                  <a:pt x="3164695" y="4735217"/>
                </a:moveTo>
                <a:cubicBezTo>
                  <a:pt x="3175132" y="4731706"/>
                  <a:pt x="3183571" y="4723941"/>
                  <a:pt x="3187941" y="4713829"/>
                </a:cubicBezTo>
                <a:lnTo>
                  <a:pt x="3215836" y="4660590"/>
                </a:lnTo>
                <a:cubicBezTo>
                  <a:pt x="3231504" y="4625926"/>
                  <a:pt x="3232341" y="4586381"/>
                  <a:pt x="3218161" y="4551090"/>
                </a:cubicBezTo>
                <a:lnTo>
                  <a:pt x="3192590" y="4496689"/>
                </a:lnTo>
                <a:cubicBezTo>
                  <a:pt x="3190638" y="4481787"/>
                  <a:pt x="3176969" y="4471302"/>
                  <a:pt x="3162068" y="4473278"/>
                </a:cubicBezTo>
                <a:cubicBezTo>
                  <a:pt x="3149864" y="4474882"/>
                  <a:pt x="3140264" y="4484484"/>
                  <a:pt x="3138660" y="4496689"/>
                </a:cubicBezTo>
                <a:lnTo>
                  <a:pt x="3113089" y="4551090"/>
                </a:lnTo>
                <a:cubicBezTo>
                  <a:pt x="3098909" y="4586381"/>
                  <a:pt x="3099746" y="4625926"/>
                  <a:pt x="3115414" y="4660590"/>
                </a:cubicBezTo>
                <a:lnTo>
                  <a:pt x="3143309" y="4713829"/>
                </a:lnTo>
                <a:cubicBezTo>
                  <a:pt x="3147679" y="4723941"/>
                  <a:pt x="3156117" y="4731706"/>
                  <a:pt x="3166555" y="4735217"/>
                </a:cubicBezTo>
                <a:lnTo>
                  <a:pt x="3166555" y="4735217"/>
                </a:lnTo>
                <a:close/>
                <a:moveTo>
                  <a:pt x="3164695" y="4452052"/>
                </a:moveTo>
                <a:lnTo>
                  <a:pt x="3179805" y="4428804"/>
                </a:lnTo>
                <a:cubicBezTo>
                  <a:pt x="3218602" y="4374101"/>
                  <a:pt x="3262583" y="4323257"/>
                  <a:pt x="3311144" y="4276992"/>
                </a:cubicBezTo>
                <a:lnTo>
                  <a:pt x="3323232" y="4264903"/>
                </a:lnTo>
                <a:lnTo>
                  <a:pt x="3369724" y="5706299"/>
                </a:lnTo>
                <a:cubicBezTo>
                  <a:pt x="3370956" y="5746286"/>
                  <a:pt x="3370956" y="5783785"/>
                  <a:pt x="3369724" y="5818821"/>
                </a:cubicBezTo>
                <a:cubicBezTo>
                  <a:pt x="3363680" y="5970168"/>
                  <a:pt x="3333228" y="6074552"/>
                  <a:pt x="3289758" y="6141972"/>
                </a:cubicBezTo>
                <a:cubicBezTo>
                  <a:pt x="3262374" y="6188538"/>
                  <a:pt x="3217370" y="6222063"/>
                  <a:pt x="3164928" y="6234966"/>
                </a:cubicBezTo>
                <a:cubicBezTo>
                  <a:pt x="3112485" y="6222063"/>
                  <a:pt x="3067481" y="6188538"/>
                  <a:pt x="3040097" y="6141972"/>
                </a:cubicBezTo>
                <a:cubicBezTo>
                  <a:pt x="2996395" y="6074785"/>
                  <a:pt x="2966175" y="5969935"/>
                  <a:pt x="2960131" y="5818821"/>
                </a:cubicBezTo>
                <a:cubicBezTo>
                  <a:pt x="2958736" y="5783785"/>
                  <a:pt x="2958736" y="5746286"/>
                  <a:pt x="2960131" y="5706299"/>
                </a:cubicBezTo>
                <a:lnTo>
                  <a:pt x="3006623" y="4264903"/>
                </a:lnTo>
                <a:lnTo>
                  <a:pt x="3019176" y="4277923"/>
                </a:lnTo>
                <a:cubicBezTo>
                  <a:pt x="3067737" y="4324187"/>
                  <a:pt x="3111718" y="4375031"/>
                  <a:pt x="3150515" y="4429734"/>
                </a:cubicBezTo>
                <a:lnTo>
                  <a:pt x="3165625" y="4452982"/>
                </a:lnTo>
                <a:lnTo>
                  <a:pt x="3165625" y="4452982"/>
                </a:lnTo>
                <a:close/>
                <a:moveTo>
                  <a:pt x="4181470" y="5914604"/>
                </a:moveTo>
                <a:lnTo>
                  <a:pt x="4197742" y="5847881"/>
                </a:lnTo>
                <a:cubicBezTo>
                  <a:pt x="4205739" y="5804755"/>
                  <a:pt x="4196836" y="5760235"/>
                  <a:pt x="4172869" y="5723503"/>
                </a:cubicBezTo>
                <a:lnTo>
                  <a:pt x="4132189" y="5668171"/>
                </a:lnTo>
                <a:cubicBezTo>
                  <a:pt x="4108943" y="5637252"/>
                  <a:pt x="4083372" y="5642366"/>
                  <a:pt x="4074307" y="5679796"/>
                </a:cubicBezTo>
                <a:lnTo>
                  <a:pt x="4058035" y="5746518"/>
                </a:lnTo>
                <a:cubicBezTo>
                  <a:pt x="4050038" y="5789644"/>
                  <a:pt x="4058941" y="5834165"/>
                  <a:pt x="4082907" y="5870897"/>
                </a:cubicBezTo>
                <a:lnTo>
                  <a:pt x="4123588" y="5926228"/>
                </a:lnTo>
                <a:cubicBezTo>
                  <a:pt x="4146834" y="5957148"/>
                  <a:pt x="4172404" y="5952033"/>
                  <a:pt x="4181470" y="5914604"/>
                </a:cubicBezTo>
                <a:lnTo>
                  <a:pt x="4181470" y="5914604"/>
                </a:lnTo>
                <a:close/>
                <a:moveTo>
                  <a:pt x="4123123" y="5557975"/>
                </a:moveTo>
                <a:lnTo>
                  <a:pt x="4139395" y="5491252"/>
                </a:lnTo>
                <a:cubicBezTo>
                  <a:pt x="4147392" y="5448126"/>
                  <a:pt x="4138488" y="5403606"/>
                  <a:pt x="4114522" y="5366874"/>
                </a:cubicBezTo>
                <a:lnTo>
                  <a:pt x="4073144" y="5310148"/>
                </a:lnTo>
                <a:cubicBezTo>
                  <a:pt x="4049898" y="5279228"/>
                  <a:pt x="4024328" y="5284342"/>
                  <a:pt x="4015262" y="5321772"/>
                </a:cubicBezTo>
                <a:lnTo>
                  <a:pt x="3998990" y="5388494"/>
                </a:lnTo>
                <a:cubicBezTo>
                  <a:pt x="3990993" y="5431620"/>
                  <a:pt x="3999896" y="5476141"/>
                  <a:pt x="4023863" y="5512873"/>
                </a:cubicBezTo>
                <a:lnTo>
                  <a:pt x="4064543" y="5568204"/>
                </a:lnTo>
                <a:cubicBezTo>
                  <a:pt x="4087789" y="5599124"/>
                  <a:pt x="4113360" y="5594009"/>
                  <a:pt x="4122426" y="5556580"/>
                </a:cubicBezTo>
                <a:lnTo>
                  <a:pt x="4122426" y="5556580"/>
                </a:lnTo>
                <a:close/>
                <a:moveTo>
                  <a:pt x="4053385" y="5195534"/>
                </a:moveTo>
                <a:lnTo>
                  <a:pt x="4069657" y="5128811"/>
                </a:lnTo>
                <a:cubicBezTo>
                  <a:pt x="4077654" y="5085685"/>
                  <a:pt x="4068751" y="5041164"/>
                  <a:pt x="4044784" y="5004432"/>
                </a:cubicBezTo>
                <a:lnTo>
                  <a:pt x="4004104" y="4949101"/>
                </a:lnTo>
                <a:cubicBezTo>
                  <a:pt x="3980858" y="4918181"/>
                  <a:pt x="3955288" y="4923296"/>
                  <a:pt x="3946222" y="4960725"/>
                </a:cubicBezTo>
                <a:lnTo>
                  <a:pt x="3929949" y="5027448"/>
                </a:lnTo>
                <a:cubicBezTo>
                  <a:pt x="3921953" y="5070574"/>
                  <a:pt x="3930856" y="5115094"/>
                  <a:pt x="3954823" y="5151827"/>
                </a:cubicBezTo>
                <a:lnTo>
                  <a:pt x="3995503" y="5207158"/>
                </a:lnTo>
                <a:cubicBezTo>
                  <a:pt x="4018749" y="5238078"/>
                  <a:pt x="4044320" y="5232963"/>
                  <a:pt x="4053385" y="5195534"/>
                </a:cubicBezTo>
                <a:lnTo>
                  <a:pt x="4053385" y="5195534"/>
                </a:lnTo>
                <a:close/>
                <a:moveTo>
                  <a:pt x="4012472" y="4850528"/>
                </a:moveTo>
                <a:lnTo>
                  <a:pt x="4028744" y="4783806"/>
                </a:lnTo>
                <a:cubicBezTo>
                  <a:pt x="4036671" y="4740773"/>
                  <a:pt x="4027768" y="4696322"/>
                  <a:pt x="4003872" y="4659660"/>
                </a:cubicBezTo>
                <a:lnTo>
                  <a:pt x="3963191" y="4604329"/>
                </a:lnTo>
                <a:cubicBezTo>
                  <a:pt x="3939945" y="4573408"/>
                  <a:pt x="3914375" y="4578523"/>
                  <a:pt x="3905309" y="4615953"/>
                </a:cubicBezTo>
                <a:lnTo>
                  <a:pt x="3889037" y="4682675"/>
                </a:lnTo>
                <a:cubicBezTo>
                  <a:pt x="3881040" y="4725801"/>
                  <a:pt x="3889943" y="4770322"/>
                  <a:pt x="3913910" y="4807054"/>
                </a:cubicBezTo>
                <a:lnTo>
                  <a:pt x="3954590" y="4862385"/>
                </a:lnTo>
                <a:cubicBezTo>
                  <a:pt x="3977836" y="4893306"/>
                  <a:pt x="4003407" y="4888191"/>
                  <a:pt x="4012472" y="4850761"/>
                </a:cubicBezTo>
                <a:lnTo>
                  <a:pt x="4012472" y="4850761"/>
                </a:lnTo>
                <a:close/>
                <a:moveTo>
                  <a:pt x="3954125" y="4499711"/>
                </a:moveTo>
                <a:lnTo>
                  <a:pt x="3970397" y="4432989"/>
                </a:lnTo>
                <a:cubicBezTo>
                  <a:pt x="3978394" y="4389863"/>
                  <a:pt x="3969491" y="4345343"/>
                  <a:pt x="3945525" y="4308610"/>
                </a:cubicBezTo>
                <a:lnTo>
                  <a:pt x="3904844" y="4253279"/>
                </a:lnTo>
                <a:cubicBezTo>
                  <a:pt x="3881598" y="4222359"/>
                  <a:pt x="3856028" y="4227473"/>
                  <a:pt x="3846962" y="4264903"/>
                </a:cubicBezTo>
                <a:lnTo>
                  <a:pt x="3830690" y="4331626"/>
                </a:lnTo>
                <a:cubicBezTo>
                  <a:pt x="3822693" y="4374752"/>
                  <a:pt x="3831596" y="4419272"/>
                  <a:pt x="3855563" y="4456004"/>
                </a:cubicBezTo>
                <a:lnTo>
                  <a:pt x="3896243" y="4511336"/>
                </a:lnTo>
                <a:cubicBezTo>
                  <a:pt x="3919489" y="4542256"/>
                  <a:pt x="3945059" y="4537141"/>
                  <a:pt x="3954125" y="4499711"/>
                </a:cubicBezTo>
                <a:lnTo>
                  <a:pt x="3954125" y="4499711"/>
                </a:lnTo>
                <a:close/>
                <a:moveTo>
                  <a:pt x="5567623" y="2418755"/>
                </a:moveTo>
                <a:lnTo>
                  <a:pt x="5544377" y="2365981"/>
                </a:lnTo>
                <a:cubicBezTo>
                  <a:pt x="5527709" y="2333387"/>
                  <a:pt x="5499163" y="2308418"/>
                  <a:pt x="5464643" y="2296236"/>
                </a:cubicBezTo>
                <a:lnTo>
                  <a:pt x="5409318" y="2279962"/>
                </a:lnTo>
                <a:cubicBezTo>
                  <a:pt x="5378401" y="2270896"/>
                  <a:pt x="5362826" y="2287634"/>
                  <a:pt x="5376541" y="2317159"/>
                </a:cubicBezTo>
                <a:lnTo>
                  <a:pt x="5399787" y="2369933"/>
                </a:lnTo>
                <a:cubicBezTo>
                  <a:pt x="5416455" y="2402528"/>
                  <a:pt x="5445001" y="2427496"/>
                  <a:pt x="5479520" y="2439678"/>
                </a:cubicBezTo>
                <a:lnTo>
                  <a:pt x="5534846" y="2455952"/>
                </a:lnTo>
                <a:cubicBezTo>
                  <a:pt x="5565762" y="2465019"/>
                  <a:pt x="5581338" y="2448280"/>
                  <a:pt x="5567623" y="2418755"/>
                </a:cubicBezTo>
                <a:lnTo>
                  <a:pt x="5567623" y="2418755"/>
                </a:lnTo>
                <a:close/>
                <a:moveTo>
                  <a:pt x="4456469" y="3473531"/>
                </a:moveTo>
                <a:lnTo>
                  <a:pt x="4438802" y="3418665"/>
                </a:lnTo>
                <a:cubicBezTo>
                  <a:pt x="4425784" y="3384629"/>
                  <a:pt x="4400261" y="3356847"/>
                  <a:pt x="4367437" y="3341015"/>
                </a:cubicBezTo>
                <a:lnTo>
                  <a:pt x="4314204" y="3319394"/>
                </a:lnTo>
                <a:cubicBezTo>
                  <a:pt x="4284449" y="3307305"/>
                  <a:pt x="4267713" y="3322417"/>
                  <a:pt x="4277941" y="3353105"/>
                </a:cubicBezTo>
                <a:lnTo>
                  <a:pt x="4295608" y="3407970"/>
                </a:lnTo>
                <a:cubicBezTo>
                  <a:pt x="4308811" y="3442262"/>
                  <a:pt x="4334684" y="3470137"/>
                  <a:pt x="4367902" y="3485852"/>
                </a:cubicBezTo>
                <a:lnTo>
                  <a:pt x="4421135" y="3507473"/>
                </a:lnTo>
                <a:cubicBezTo>
                  <a:pt x="4450890" y="3519562"/>
                  <a:pt x="4467627" y="3504451"/>
                  <a:pt x="4457399" y="3473763"/>
                </a:cubicBezTo>
                <a:lnTo>
                  <a:pt x="4457399" y="3473763"/>
                </a:lnTo>
                <a:close/>
                <a:moveTo>
                  <a:pt x="4649410" y="3717870"/>
                </a:moveTo>
                <a:lnTo>
                  <a:pt x="4631743" y="3663004"/>
                </a:lnTo>
                <a:cubicBezTo>
                  <a:pt x="4618539" y="3628713"/>
                  <a:pt x="4592667" y="3600838"/>
                  <a:pt x="4559448" y="3585123"/>
                </a:cubicBezTo>
                <a:lnTo>
                  <a:pt x="4506215" y="3563502"/>
                </a:lnTo>
                <a:cubicBezTo>
                  <a:pt x="4476461" y="3551413"/>
                  <a:pt x="4459724" y="3566524"/>
                  <a:pt x="4469952" y="3597212"/>
                </a:cubicBezTo>
                <a:lnTo>
                  <a:pt x="4487619" y="3652078"/>
                </a:lnTo>
                <a:cubicBezTo>
                  <a:pt x="4500822" y="3686369"/>
                  <a:pt x="4526695" y="3714244"/>
                  <a:pt x="4559913" y="3729960"/>
                </a:cubicBezTo>
                <a:lnTo>
                  <a:pt x="4613147" y="3751581"/>
                </a:lnTo>
                <a:cubicBezTo>
                  <a:pt x="4642901" y="3763670"/>
                  <a:pt x="4659638" y="3748558"/>
                  <a:pt x="4649410" y="3717870"/>
                </a:cubicBezTo>
                <a:lnTo>
                  <a:pt x="4649410" y="3717870"/>
                </a:lnTo>
                <a:close/>
                <a:moveTo>
                  <a:pt x="4829333" y="3950353"/>
                </a:moveTo>
                <a:lnTo>
                  <a:pt x="4811666" y="3895487"/>
                </a:lnTo>
                <a:cubicBezTo>
                  <a:pt x="4798463" y="3861196"/>
                  <a:pt x="4772590" y="3833322"/>
                  <a:pt x="4739371" y="3817606"/>
                </a:cubicBezTo>
                <a:lnTo>
                  <a:pt x="4686139" y="3795985"/>
                </a:lnTo>
                <a:cubicBezTo>
                  <a:pt x="4656384" y="3783896"/>
                  <a:pt x="4639647" y="3799007"/>
                  <a:pt x="4649875" y="3829695"/>
                </a:cubicBezTo>
                <a:lnTo>
                  <a:pt x="4667542" y="3884561"/>
                </a:lnTo>
                <a:cubicBezTo>
                  <a:pt x="4680769" y="3918503"/>
                  <a:pt x="4706479" y="3946099"/>
                  <a:pt x="4739371" y="3961745"/>
                </a:cubicBezTo>
                <a:lnTo>
                  <a:pt x="4792604" y="3983366"/>
                </a:lnTo>
                <a:cubicBezTo>
                  <a:pt x="4822359" y="3995455"/>
                  <a:pt x="4839096" y="3980344"/>
                  <a:pt x="4828868" y="3949656"/>
                </a:cubicBezTo>
                <a:lnTo>
                  <a:pt x="4828868" y="3949656"/>
                </a:lnTo>
                <a:close/>
                <a:moveTo>
                  <a:pt x="5026458" y="4182837"/>
                </a:moveTo>
                <a:lnTo>
                  <a:pt x="5008791" y="4127971"/>
                </a:lnTo>
                <a:cubicBezTo>
                  <a:pt x="4995588" y="4093680"/>
                  <a:pt x="4969715" y="4065805"/>
                  <a:pt x="4936497" y="4050089"/>
                </a:cubicBezTo>
                <a:lnTo>
                  <a:pt x="4883264" y="4028468"/>
                </a:lnTo>
                <a:cubicBezTo>
                  <a:pt x="4853509" y="4016379"/>
                  <a:pt x="4836772" y="4031490"/>
                  <a:pt x="4847000" y="4062178"/>
                </a:cubicBezTo>
                <a:lnTo>
                  <a:pt x="4864667" y="4117044"/>
                </a:lnTo>
                <a:cubicBezTo>
                  <a:pt x="4877870" y="4151335"/>
                  <a:pt x="4903743" y="4179210"/>
                  <a:pt x="4936962" y="4194926"/>
                </a:cubicBezTo>
                <a:lnTo>
                  <a:pt x="4990194" y="4216547"/>
                </a:lnTo>
                <a:cubicBezTo>
                  <a:pt x="5019950" y="4228636"/>
                  <a:pt x="5036686" y="4213525"/>
                  <a:pt x="5026458" y="4182837"/>
                </a:cubicBezTo>
                <a:lnTo>
                  <a:pt x="5026458" y="4182837"/>
                </a:lnTo>
                <a:close/>
                <a:moveTo>
                  <a:pt x="5270772" y="4316980"/>
                </a:moveTo>
                <a:lnTo>
                  <a:pt x="5233579" y="4273040"/>
                </a:lnTo>
                <a:cubicBezTo>
                  <a:pt x="5208287" y="4246491"/>
                  <a:pt x="5173744" y="4230682"/>
                  <a:pt x="5137109" y="4228869"/>
                </a:cubicBezTo>
                <a:lnTo>
                  <a:pt x="5079459" y="4228869"/>
                </a:lnTo>
                <a:cubicBezTo>
                  <a:pt x="5047147" y="4228869"/>
                  <a:pt x="5037849" y="4249327"/>
                  <a:pt x="5058770" y="4273970"/>
                </a:cubicBezTo>
                <a:lnTo>
                  <a:pt x="5095963" y="4317910"/>
                </a:lnTo>
                <a:cubicBezTo>
                  <a:pt x="5121255" y="4344459"/>
                  <a:pt x="5155798" y="4360268"/>
                  <a:pt x="5192434" y="4362081"/>
                </a:cubicBezTo>
                <a:lnTo>
                  <a:pt x="5250084" y="4362081"/>
                </a:lnTo>
                <a:cubicBezTo>
                  <a:pt x="5282395" y="4362081"/>
                  <a:pt x="5291694" y="4341623"/>
                  <a:pt x="5270772" y="4316980"/>
                </a:cubicBezTo>
                <a:lnTo>
                  <a:pt x="5270772" y="4316980"/>
                </a:lnTo>
                <a:close/>
                <a:moveTo>
                  <a:pt x="4843281" y="3217799"/>
                </a:moveTo>
                <a:lnTo>
                  <a:pt x="4828171" y="3162236"/>
                </a:lnTo>
                <a:cubicBezTo>
                  <a:pt x="4816246" y="3127270"/>
                  <a:pt x="4791256" y="3098280"/>
                  <a:pt x="4758433" y="3081332"/>
                </a:cubicBezTo>
                <a:lnTo>
                  <a:pt x="4706130" y="3058083"/>
                </a:lnTo>
                <a:cubicBezTo>
                  <a:pt x="4676840" y="3044599"/>
                  <a:pt x="4659638" y="3058083"/>
                  <a:pt x="4668471" y="3090166"/>
                </a:cubicBezTo>
                <a:lnTo>
                  <a:pt x="4683582" y="3145729"/>
                </a:lnTo>
                <a:cubicBezTo>
                  <a:pt x="4695507" y="3180695"/>
                  <a:pt x="4720496" y="3209686"/>
                  <a:pt x="4753319" y="3226634"/>
                </a:cubicBezTo>
                <a:lnTo>
                  <a:pt x="4805622" y="3249882"/>
                </a:lnTo>
                <a:cubicBezTo>
                  <a:pt x="4834912" y="3263366"/>
                  <a:pt x="4852114" y="3249882"/>
                  <a:pt x="4843281" y="3217799"/>
                </a:cubicBezTo>
                <a:lnTo>
                  <a:pt x="4843281" y="3217799"/>
                </a:lnTo>
                <a:close/>
                <a:moveTo>
                  <a:pt x="5040406" y="3450282"/>
                </a:moveTo>
                <a:lnTo>
                  <a:pt x="5025296" y="3394719"/>
                </a:lnTo>
                <a:cubicBezTo>
                  <a:pt x="5013371" y="3359754"/>
                  <a:pt x="4988382" y="3330763"/>
                  <a:pt x="4955558" y="3313815"/>
                </a:cubicBezTo>
                <a:lnTo>
                  <a:pt x="4903255" y="3290567"/>
                </a:lnTo>
                <a:cubicBezTo>
                  <a:pt x="4873965" y="3277083"/>
                  <a:pt x="4856763" y="3290567"/>
                  <a:pt x="4865596" y="3322649"/>
                </a:cubicBezTo>
                <a:lnTo>
                  <a:pt x="4880707" y="3378212"/>
                </a:lnTo>
                <a:cubicBezTo>
                  <a:pt x="4892632" y="3413178"/>
                  <a:pt x="4917621" y="3442169"/>
                  <a:pt x="4950444" y="3459117"/>
                </a:cubicBezTo>
                <a:lnTo>
                  <a:pt x="5002747" y="3482365"/>
                </a:lnTo>
                <a:cubicBezTo>
                  <a:pt x="5032037" y="3495849"/>
                  <a:pt x="5049239" y="3482365"/>
                  <a:pt x="5040406" y="3450282"/>
                </a:cubicBezTo>
                <a:lnTo>
                  <a:pt x="5040406" y="3450282"/>
                </a:lnTo>
                <a:close/>
                <a:moveTo>
                  <a:pt x="5237531" y="3690438"/>
                </a:moveTo>
                <a:lnTo>
                  <a:pt x="5222421" y="3634874"/>
                </a:lnTo>
                <a:cubicBezTo>
                  <a:pt x="5210496" y="3599909"/>
                  <a:pt x="5185507" y="3570918"/>
                  <a:pt x="5152683" y="3553970"/>
                </a:cubicBezTo>
                <a:lnTo>
                  <a:pt x="5100380" y="3530722"/>
                </a:lnTo>
                <a:cubicBezTo>
                  <a:pt x="5071090" y="3517238"/>
                  <a:pt x="5053888" y="3530722"/>
                  <a:pt x="5062722" y="3562804"/>
                </a:cubicBezTo>
                <a:lnTo>
                  <a:pt x="5077832" y="3618368"/>
                </a:lnTo>
                <a:cubicBezTo>
                  <a:pt x="5089757" y="3653333"/>
                  <a:pt x="5114746" y="3682324"/>
                  <a:pt x="5147569" y="3699272"/>
                </a:cubicBezTo>
                <a:lnTo>
                  <a:pt x="5199872" y="3722520"/>
                </a:lnTo>
                <a:cubicBezTo>
                  <a:pt x="5229162" y="3736004"/>
                  <a:pt x="5246364" y="3722520"/>
                  <a:pt x="5237531" y="3690438"/>
                </a:cubicBezTo>
                <a:lnTo>
                  <a:pt x="5237531" y="3690438"/>
                </a:lnTo>
                <a:close/>
                <a:moveTo>
                  <a:pt x="5435353" y="3901765"/>
                </a:moveTo>
                <a:lnTo>
                  <a:pt x="5413502" y="3847364"/>
                </a:lnTo>
                <a:cubicBezTo>
                  <a:pt x="5397532" y="3814328"/>
                  <a:pt x="5369498" y="3788685"/>
                  <a:pt x="5335164" y="3775759"/>
                </a:cubicBezTo>
                <a:lnTo>
                  <a:pt x="5280303" y="3758555"/>
                </a:lnTo>
                <a:cubicBezTo>
                  <a:pt x="5249619" y="3749023"/>
                  <a:pt x="5233812" y="3765297"/>
                  <a:pt x="5246829" y="3795055"/>
                </a:cubicBezTo>
                <a:lnTo>
                  <a:pt x="5268913" y="3848293"/>
                </a:lnTo>
                <a:cubicBezTo>
                  <a:pt x="5284883" y="3881329"/>
                  <a:pt x="5312917" y="3906972"/>
                  <a:pt x="5347251" y="3919898"/>
                </a:cubicBezTo>
                <a:lnTo>
                  <a:pt x="5402112" y="3937102"/>
                </a:lnTo>
                <a:cubicBezTo>
                  <a:pt x="5432796" y="3946634"/>
                  <a:pt x="5448604" y="3930360"/>
                  <a:pt x="5435586" y="3900602"/>
                </a:cubicBezTo>
                <a:lnTo>
                  <a:pt x="5435586" y="3900602"/>
                </a:lnTo>
                <a:close/>
                <a:moveTo>
                  <a:pt x="5669440" y="4087751"/>
                </a:moveTo>
                <a:lnTo>
                  <a:pt x="5638058" y="4039627"/>
                </a:lnTo>
                <a:cubicBezTo>
                  <a:pt x="5616299" y="4010055"/>
                  <a:pt x="5584011" y="3989992"/>
                  <a:pt x="5547863" y="3983599"/>
                </a:cubicBezTo>
                <a:lnTo>
                  <a:pt x="5490679" y="3976624"/>
                </a:lnTo>
                <a:cubicBezTo>
                  <a:pt x="5458599" y="3972672"/>
                  <a:pt x="5446976" y="3991735"/>
                  <a:pt x="5464643" y="4018704"/>
                </a:cubicBezTo>
                <a:lnTo>
                  <a:pt x="5496025" y="4066828"/>
                </a:lnTo>
                <a:cubicBezTo>
                  <a:pt x="5517783" y="4096400"/>
                  <a:pt x="5550072" y="4116463"/>
                  <a:pt x="5586219" y="4122856"/>
                </a:cubicBezTo>
                <a:lnTo>
                  <a:pt x="5643404" y="4129830"/>
                </a:lnTo>
                <a:cubicBezTo>
                  <a:pt x="5675483" y="4133783"/>
                  <a:pt x="5687106" y="4114719"/>
                  <a:pt x="5669440" y="4087751"/>
                </a:cubicBezTo>
                <a:lnTo>
                  <a:pt x="5669440" y="4087751"/>
                </a:lnTo>
                <a:close/>
                <a:moveTo>
                  <a:pt x="5234741" y="2873724"/>
                </a:moveTo>
                <a:lnTo>
                  <a:pt x="5211495" y="2812116"/>
                </a:lnTo>
                <a:cubicBezTo>
                  <a:pt x="5195084" y="2773710"/>
                  <a:pt x="5164539" y="2743069"/>
                  <a:pt x="5126183" y="2726562"/>
                </a:cubicBezTo>
                <a:lnTo>
                  <a:pt x="5064582" y="2703314"/>
                </a:lnTo>
                <a:cubicBezTo>
                  <a:pt x="5030177" y="2690760"/>
                  <a:pt x="5012278" y="2708661"/>
                  <a:pt x="5024599" y="2743069"/>
                </a:cubicBezTo>
                <a:lnTo>
                  <a:pt x="5047845" y="2804677"/>
                </a:lnTo>
                <a:cubicBezTo>
                  <a:pt x="5064256" y="2843083"/>
                  <a:pt x="5094801" y="2873724"/>
                  <a:pt x="5133157" y="2890231"/>
                </a:cubicBezTo>
                <a:lnTo>
                  <a:pt x="5194758" y="2913479"/>
                </a:lnTo>
                <a:cubicBezTo>
                  <a:pt x="5229162" y="2926033"/>
                  <a:pt x="5247062" y="2908132"/>
                  <a:pt x="5234741" y="2873724"/>
                </a:cubicBezTo>
                <a:lnTo>
                  <a:pt x="5234741" y="2873724"/>
                </a:lnTo>
                <a:close/>
                <a:moveTo>
                  <a:pt x="5434423" y="3099465"/>
                </a:moveTo>
                <a:lnTo>
                  <a:pt x="5418616" y="3044134"/>
                </a:lnTo>
                <a:cubicBezTo>
                  <a:pt x="5406482" y="3009518"/>
                  <a:pt x="5381516" y="2980876"/>
                  <a:pt x="5348879" y="2964160"/>
                </a:cubicBezTo>
                <a:lnTo>
                  <a:pt x="5297273" y="2938819"/>
                </a:lnTo>
                <a:cubicBezTo>
                  <a:pt x="5267750" y="2925800"/>
                  <a:pt x="5250781" y="2940447"/>
                  <a:pt x="5259847" y="2971367"/>
                </a:cubicBezTo>
                <a:lnTo>
                  <a:pt x="5275654" y="3026698"/>
                </a:lnTo>
                <a:cubicBezTo>
                  <a:pt x="5287788" y="3061315"/>
                  <a:pt x="5312755" y="3089957"/>
                  <a:pt x="5345392" y="3106672"/>
                </a:cubicBezTo>
                <a:lnTo>
                  <a:pt x="5397927" y="3129921"/>
                </a:lnTo>
                <a:cubicBezTo>
                  <a:pt x="5427450" y="3142940"/>
                  <a:pt x="5444419" y="3128293"/>
                  <a:pt x="5435353" y="3097373"/>
                </a:cubicBezTo>
                <a:lnTo>
                  <a:pt x="5435353" y="3097373"/>
                </a:lnTo>
                <a:close/>
                <a:moveTo>
                  <a:pt x="5631549" y="3339621"/>
                </a:moveTo>
                <a:lnTo>
                  <a:pt x="5615742" y="3284289"/>
                </a:lnTo>
                <a:cubicBezTo>
                  <a:pt x="5603607" y="3249673"/>
                  <a:pt x="5578641" y="3221031"/>
                  <a:pt x="5546004" y="3204315"/>
                </a:cubicBezTo>
                <a:lnTo>
                  <a:pt x="5493468" y="3181067"/>
                </a:lnTo>
                <a:cubicBezTo>
                  <a:pt x="5463946" y="3168048"/>
                  <a:pt x="5446976" y="3182694"/>
                  <a:pt x="5456042" y="3213615"/>
                </a:cubicBezTo>
                <a:lnTo>
                  <a:pt x="5471850" y="3268945"/>
                </a:lnTo>
                <a:cubicBezTo>
                  <a:pt x="5483984" y="3303562"/>
                  <a:pt x="5508950" y="3332204"/>
                  <a:pt x="5541587" y="3348920"/>
                </a:cubicBezTo>
                <a:lnTo>
                  <a:pt x="5594122" y="3372168"/>
                </a:lnTo>
                <a:cubicBezTo>
                  <a:pt x="5623645" y="3385187"/>
                  <a:pt x="5640614" y="3370541"/>
                  <a:pt x="5631549" y="3339621"/>
                </a:cubicBezTo>
                <a:lnTo>
                  <a:pt x="5631549" y="3339621"/>
                </a:lnTo>
                <a:close/>
                <a:moveTo>
                  <a:pt x="5816121" y="3589772"/>
                </a:moveTo>
                <a:lnTo>
                  <a:pt x="5800314" y="3534441"/>
                </a:lnTo>
                <a:cubicBezTo>
                  <a:pt x="5788180" y="3499824"/>
                  <a:pt x="5763213" y="3471183"/>
                  <a:pt x="5730576" y="3454467"/>
                </a:cubicBezTo>
                <a:lnTo>
                  <a:pt x="5678040" y="3431219"/>
                </a:lnTo>
                <a:cubicBezTo>
                  <a:pt x="5648518" y="3418200"/>
                  <a:pt x="5631549" y="3432846"/>
                  <a:pt x="5640614" y="3463766"/>
                </a:cubicBezTo>
                <a:lnTo>
                  <a:pt x="5656422" y="3519098"/>
                </a:lnTo>
                <a:cubicBezTo>
                  <a:pt x="5668556" y="3553714"/>
                  <a:pt x="5693522" y="3582356"/>
                  <a:pt x="5726160" y="3599071"/>
                </a:cubicBezTo>
                <a:lnTo>
                  <a:pt x="5778695" y="3622320"/>
                </a:lnTo>
                <a:cubicBezTo>
                  <a:pt x="5808218" y="3635339"/>
                  <a:pt x="5825187" y="3620693"/>
                  <a:pt x="5816121" y="3589772"/>
                </a:cubicBezTo>
                <a:lnTo>
                  <a:pt x="5816121" y="3589772"/>
                </a:lnTo>
                <a:close/>
                <a:moveTo>
                  <a:pt x="6033702" y="3824580"/>
                </a:moveTo>
                <a:lnTo>
                  <a:pt x="6015803" y="3769947"/>
                </a:lnTo>
                <a:cubicBezTo>
                  <a:pt x="6002460" y="3735795"/>
                  <a:pt x="5976494" y="3708083"/>
                  <a:pt x="5943276" y="3692530"/>
                </a:cubicBezTo>
                <a:lnTo>
                  <a:pt x="5889810" y="3671141"/>
                </a:lnTo>
                <a:cubicBezTo>
                  <a:pt x="5859823" y="3659285"/>
                  <a:pt x="5843318" y="3674396"/>
                  <a:pt x="5853779" y="3705084"/>
                </a:cubicBezTo>
                <a:lnTo>
                  <a:pt x="5871678" y="3759717"/>
                </a:lnTo>
                <a:cubicBezTo>
                  <a:pt x="5885022" y="3793869"/>
                  <a:pt x="5910987" y="3821581"/>
                  <a:pt x="5944205" y="3837134"/>
                </a:cubicBezTo>
                <a:lnTo>
                  <a:pt x="5997671" y="3858523"/>
                </a:lnTo>
                <a:cubicBezTo>
                  <a:pt x="6027659" y="3870380"/>
                  <a:pt x="6044163" y="3855268"/>
                  <a:pt x="6033702" y="3824580"/>
                </a:cubicBezTo>
                <a:lnTo>
                  <a:pt x="6033702" y="3824580"/>
                </a:lnTo>
                <a:close/>
                <a:moveTo>
                  <a:pt x="6245007" y="3483527"/>
                </a:moveTo>
                <a:lnTo>
                  <a:pt x="6246867" y="3426104"/>
                </a:lnTo>
                <a:cubicBezTo>
                  <a:pt x="6245984" y="3389395"/>
                  <a:pt x="6230990" y="3354430"/>
                  <a:pt x="6205024" y="3328461"/>
                </a:cubicBezTo>
                <a:lnTo>
                  <a:pt x="6162020" y="3290102"/>
                </a:lnTo>
                <a:cubicBezTo>
                  <a:pt x="6138774" y="3268713"/>
                  <a:pt x="6117620" y="3277548"/>
                  <a:pt x="6115528" y="3309630"/>
                </a:cubicBezTo>
                <a:lnTo>
                  <a:pt x="6113668" y="3367053"/>
                </a:lnTo>
                <a:cubicBezTo>
                  <a:pt x="6114551" y="3403762"/>
                  <a:pt x="6129545" y="3438728"/>
                  <a:pt x="6155511" y="3464696"/>
                </a:cubicBezTo>
                <a:lnTo>
                  <a:pt x="6198516" y="3503056"/>
                </a:lnTo>
                <a:cubicBezTo>
                  <a:pt x="6221761" y="3524445"/>
                  <a:pt x="6242915" y="3515610"/>
                  <a:pt x="6245007" y="3483527"/>
                </a:cubicBezTo>
                <a:lnTo>
                  <a:pt x="6245007" y="3483527"/>
                </a:lnTo>
                <a:close/>
                <a:moveTo>
                  <a:pt x="6124361" y="3189669"/>
                </a:moveTo>
                <a:lnTo>
                  <a:pt x="6116690" y="3132710"/>
                </a:lnTo>
                <a:cubicBezTo>
                  <a:pt x="6109717" y="3096675"/>
                  <a:pt x="6089167" y="3064732"/>
                  <a:pt x="6059273" y="3043437"/>
                </a:cubicBezTo>
                <a:lnTo>
                  <a:pt x="6010456" y="3012749"/>
                </a:lnTo>
                <a:cubicBezTo>
                  <a:pt x="5983259" y="2995545"/>
                  <a:pt x="5963965" y="3007635"/>
                  <a:pt x="5968847" y="3039485"/>
                </a:cubicBezTo>
                <a:lnTo>
                  <a:pt x="5976518" y="3096443"/>
                </a:lnTo>
                <a:cubicBezTo>
                  <a:pt x="5983491" y="3132478"/>
                  <a:pt x="6004040" y="3164421"/>
                  <a:pt x="6033935" y="3185716"/>
                </a:cubicBezTo>
                <a:lnTo>
                  <a:pt x="6082519" y="3216404"/>
                </a:lnTo>
                <a:cubicBezTo>
                  <a:pt x="6109717" y="3233608"/>
                  <a:pt x="6129011" y="3221519"/>
                  <a:pt x="6124129" y="3189669"/>
                </a:cubicBezTo>
                <a:lnTo>
                  <a:pt x="6124129" y="3189669"/>
                </a:lnTo>
                <a:close/>
                <a:moveTo>
                  <a:pt x="5952574" y="2912549"/>
                </a:moveTo>
                <a:lnTo>
                  <a:pt x="5944903" y="2855590"/>
                </a:lnTo>
                <a:cubicBezTo>
                  <a:pt x="5937929" y="2819556"/>
                  <a:pt x="5917380" y="2787612"/>
                  <a:pt x="5887486" y="2766317"/>
                </a:cubicBezTo>
                <a:lnTo>
                  <a:pt x="5838670" y="2735629"/>
                </a:lnTo>
                <a:cubicBezTo>
                  <a:pt x="5811472" y="2718426"/>
                  <a:pt x="5792178" y="2730514"/>
                  <a:pt x="5797059" y="2762365"/>
                </a:cubicBezTo>
                <a:lnTo>
                  <a:pt x="5804730" y="2819323"/>
                </a:lnTo>
                <a:cubicBezTo>
                  <a:pt x="5811704" y="2855358"/>
                  <a:pt x="5832254" y="2887301"/>
                  <a:pt x="5862148" y="2908597"/>
                </a:cubicBezTo>
                <a:lnTo>
                  <a:pt x="5910964" y="2938819"/>
                </a:lnTo>
                <a:cubicBezTo>
                  <a:pt x="5938162" y="2956023"/>
                  <a:pt x="5957456" y="2943934"/>
                  <a:pt x="5952574" y="2912084"/>
                </a:cubicBezTo>
                <a:lnTo>
                  <a:pt x="5952574" y="2912084"/>
                </a:lnTo>
                <a:close/>
                <a:moveTo>
                  <a:pt x="5775905" y="2638451"/>
                </a:moveTo>
                <a:lnTo>
                  <a:pt x="5757774" y="2583818"/>
                </a:lnTo>
                <a:cubicBezTo>
                  <a:pt x="5744314" y="2549712"/>
                  <a:pt x="5718255" y="2522070"/>
                  <a:pt x="5685014" y="2506633"/>
                </a:cubicBezTo>
                <a:lnTo>
                  <a:pt x="5631549" y="2485245"/>
                </a:lnTo>
                <a:cubicBezTo>
                  <a:pt x="5601561" y="2473388"/>
                  <a:pt x="5585057" y="2488732"/>
                  <a:pt x="5595517" y="2519187"/>
                </a:cubicBezTo>
                <a:lnTo>
                  <a:pt x="5613649" y="2573821"/>
                </a:lnTo>
                <a:cubicBezTo>
                  <a:pt x="5627109" y="2607926"/>
                  <a:pt x="5653167" y="2635568"/>
                  <a:pt x="5686409" y="2651005"/>
                </a:cubicBezTo>
                <a:lnTo>
                  <a:pt x="5739875" y="2672394"/>
                </a:lnTo>
                <a:cubicBezTo>
                  <a:pt x="5769861" y="2684251"/>
                  <a:pt x="5786366" y="2668907"/>
                  <a:pt x="5775905" y="2638451"/>
                </a:cubicBezTo>
                <a:lnTo>
                  <a:pt x="5775905" y="2638451"/>
                </a:lnTo>
                <a:close/>
                <a:moveTo>
                  <a:pt x="3962726" y="1484405"/>
                </a:moveTo>
                <a:lnTo>
                  <a:pt x="3920419" y="1464644"/>
                </a:lnTo>
                <a:cubicBezTo>
                  <a:pt x="3892733" y="1453582"/>
                  <a:pt x="3861863" y="1453582"/>
                  <a:pt x="3834177" y="1464644"/>
                </a:cubicBezTo>
                <a:lnTo>
                  <a:pt x="3791869" y="1484405"/>
                </a:lnTo>
                <a:cubicBezTo>
                  <a:pt x="3768623" y="1495564"/>
                  <a:pt x="3768623" y="1513465"/>
                  <a:pt x="3791869" y="1524624"/>
                </a:cubicBezTo>
                <a:lnTo>
                  <a:pt x="3834177" y="1544385"/>
                </a:lnTo>
                <a:cubicBezTo>
                  <a:pt x="3861863" y="1555452"/>
                  <a:pt x="3892733" y="1555452"/>
                  <a:pt x="3920419" y="1544385"/>
                </a:cubicBezTo>
                <a:lnTo>
                  <a:pt x="3962726" y="1524624"/>
                </a:lnTo>
                <a:cubicBezTo>
                  <a:pt x="3985972" y="1513465"/>
                  <a:pt x="3985972" y="1495564"/>
                  <a:pt x="3962726" y="1484405"/>
                </a:cubicBezTo>
                <a:lnTo>
                  <a:pt x="3962726" y="1484405"/>
                </a:lnTo>
                <a:close/>
                <a:moveTo>
                  <a:pt x="3707021" y="1497191"/>
                </a:moveTo>
                <a:lnTo>
                  <a:pt x="3664714" y="1477430"/>
                </a:lnTo>
                <a:cubicBezTo>
                  <a:pt x="3637028" y="1466369"/>
                  <a:pt x="3606158" y="1466369"/>
                  <a:pt x="3578472" y="1477430"/>
                </a:cubicBezTo>
                <a:lnTo>
                  <a:pt x="3536164" y="1497191"/>
                </a:lnTo>
                <a:cubicBezTo>
                  <a:pt x="3512919" y="1508351"/>
                  <a:pt x="3512919" y="1526252"/>
                  <a:pt x="3536164" y="1537411"/>
                </a:cubicBezTo>
                <a:lnTo>
                  <a:pt x="3578472" y="1557172"/>
                </a:lnTo>
                <a:cubicBezTo>
                  <a:pt x="3606158" y="1568238"/>
                  <a:pt x="3637028" y="1568238"/>
                  <a:pt x="3664714" y="1557172"/>
                </a:cubicBezTo>
                <a:lnTo>
                  <a:pt x="3707021" y="1537411"/>
                </a:lnTo>
                <a:cubicBezTo>
                  <a:pt x="3730267" y="1526252"/>
                  <a:pt x="3730267" y="1508351"/>
                  <a:pt x="3707021" y="1497191"/>
                </a:cubicBezTo>
                <a:lnTo>
                  <a:pt x="3707021" y="1497191"/>
                </a:lnTo>
                <a:close/>
                <a:moveTo>
                  <a:pt x="3165625" y="3059711"/>
                </a:moveTo>
                <a:lnTo>
                  <a:pt x="3173063" y="3054364"/>
                </a:lnTo>
                <a:lnTo>
                  <a:pt x="3182594" y="3047621"/>
                </a:lnTo>
                <a:lnTo>
                  <a:pt x="3191893" y="3041345"/>
                </a:lnTo>
                <a:lnTo>
                  <a:pt x="3200726" y="3035533"/>
                </a:lnTo>
                <a:lnTo>
                  <a:pt x="3209327" y="3029953"/>
                </a:lnTo>
                <a:lnTo>
                  <a:pt x="3217696" y="3024838"/>
                </a:lnTo>
                <a:lnTo>
                  <a:pt x="3225832" y="3020189"/>
                </a:lnTo>
                <a:lnTo>
                  <a:pt x="3233735" y="3015771"/>
                </a:lnTo>
                <a:lnTo>
                  <a:pt x="3241639" y="3011819"/>
                </a:lnTo>
                <a:lnTo>
                  <a:pt x="3249543" y="3008332"/>
                </a:lnTo>
                <a:lnTo>
                  <a:pt x="3257446" y="3005310"/>
                </a:lnTo>
                <a:lnTo>
                  <a:pt x="3265582" y="3002752"/>
                </a:lnTo>
                <a:lnTo>
                  <a:pt x="3273718" y="3000427"/>
                </a:lnTo>
                <a:lnTo>
                  <a:pt x="3281854" y="2998568"/>
                </a:lnTo>
                <a:lnTo>
                  <a:pt x="3290223" y="2997173"/>
                </a:lnTo>
                <a:lnTo>
                  <a:pt x="3298591" y="2997173"/>
                </a:lnTo>
                <a:lnTo>
                  <a:pt x="3307192" y="2997173"/>
                </a:lnTo>
                <a:lnTo>
                  <a:pt x="3324859" y="2997173"/>
                </a:lnTo>
                <a:lnTo>
                  <a:pt x="3333925" y="2997173"/>
                </a:lnTo>
                <a:lnTo>
                  <a:pt x="3343224" y="2997173"/>
                </a:lnTo>
                <a:lnTo>
                  <a:pt x="3352987" y="2997173"/>
                </a:lnTo>
                <a:lnTo>
                  <a:pt x="3362982" y="2998568"/>
                </a:lnTo>
                <a:lnTo>
                  <a:pt x="3373443" y="3000195"/>
                </a:lnTo>
                <a:lnTo>
                  <a:pt x="3384601" y="3002055"/>
                </a:lnTo>
                <a:lnTo>
                  <a:pt x="3396224" y="3004147"/>
                </a:lnTo>
                <a:lnTo>
                  <a:pt x="3408544" y="3006472"/>
                </a:lnTo>
                <a:lnTo>
                  <a:pt x="3421562" y="3009029"/>
                </a:lnTo>
                <a:lnTo>
                  <a:pt x="3430163" y="3010657"/>
                </a:lnTo>
                <a:lnTo>
                  <a:pt x="3433650" y="3004845"/>
                </a:lnTo>
                <a:lnTo>
                  <a:pt x="3440159" y="2994151"/>
                </a:lnTo>
                <a:lnTo>
                  <a:pt x="3446435" y="2984154"/>
                </a:lnTo>
                <a:lnTo>
                  <a:pt x="3452479" y="2974854"/>
                </a:lnTo>
                <a:lnTo>
                  <a:pt x="3458291" y="2966020"/>
                </a:lnTo>
                <a:lnTo>
                  <a:pt x="3464102" y="2957651"/>
                </a:lnTo>
                <a:lnTo>
                  <a:pt x="3469914" y="2949746"/>
                </a:lnTo>
                <a:lnTo>
                  <a:pt x="3475493" y="2942307"/>
                </a:lnTo>
                <a:lnTo>
                  <a:pt x="3481304" y="2935332"/>
                </a:lnTo>
                <a:lnTo>
                  <a:pt x="3487116" y="2928590"/>
                </a:lnTo>
                <a:lnTo>
                  <a:pt x="3493159" y="2922313"/>
                </a:lnTo>
                <a:lnTo>
                  <a:pt x="3499436" y="2916501"/>
                </a:lnTo>
                <a:lnTo>
                  <a:pt x="3505945" y="2910922"/>
                </a:lnTo>
                <a:lnTo>
                  <a:pt x="3512686" y="2905807"/>
                </a:lnTo>
                <a:lnTo>
                  <a:pt x="3519660" y="2900925"/>
                </a:lnTo>
                <a:lnTo>
                  <a:pt x="3526866" y="2896507"/>
                </a:lnTo>
                <a:lnTo>
                  <a:pt x="3534305" y="2892555"/>
                </a:lnTo>
                <a:lnTo>
                  <a:pt x="3541976" y="2888836"/>
                </a:lnTo>
                <a:lnTo>
                  <a:pt x="3549879" y="2885348"/>
                </a:lnTo>
                <a:lnTo>
                  <a:pt x="3558248" y="2882094"/>
                </a:lnTo>
                <a:lnTo>
                  <a:pt x="3566849" y="2879071"/>
                </a:lnTo>
                <a:lnTo>
                  <a:pt x="3575915" y="2876281"/>
                </a:lnTo>
                <a:lnTo>
                  <a:pt x="3585446" y="2873724"/>
                </a:lnTo>
                <a:lnTo>
                  <a:pt x="3595209" y="2871167"/>
                </a:lnTo>
                <a:lnTo>
                  <a:pt x="3605669" y="2868609"/>
                </a:lnTo>
                <a:lnTo>
                  <a:pt x="3616595" y="2866052"/>
                </a:lnTo>
                <a:lnTo>
                  <a:pt x="3628218" y="2863495"/>
                </a:lnTo>
                <a:lnTo>
                  <a:pt x="3640538" y="2860937"/>
                </a:lnTo>
                <a:lnTo>
                  <a:pt x="3653556" y="2858148"/>
                </a:lnTo>
                <a:lnTo>
                  <a:pt x="3662157" y="2856288"/>
                </a:lnTo>
                <a:lnTo>
                  <a:pt x="3662157" y="2849546"/>
                </a:lnTo>
                <a:lnTo>
                  <a:pt x="3664249" y="2837224"/>
                </a:lnTo>
                <a:lnTo>
                  <a:pt x="3666341" y="2825600"/>
                </a:lnTo>
                <a:lnTo>
                  <a:pt x="3668433" y="2814674"/>
                </a:lnTo>
                <a:lnTo>
                  <a:pt x="3670526" y="2804212"/>
                </a:lnTo>
                <a:lnTo>
                  <a:pt x="3672618" y="2794215"/>
                </a:lnTo>
                <a:lnTo>
                  <a:pt x="3674942" y="2784683"/>
                </a:lnTo>
                <a:lnTo>
                  <a:pt x="3677267" y="2775616"/>
                </a:lnTo>
                <a:lnTo>
                  <a:pt x="3679824" y="2767014"/>
                </a:lnTo>
                <a:lnTo>
                  <a:pt x="3682613" y="2758645"/>
                </a:lnTo>
                <a:lnTo>
                  <a:pt x="3685868" y="2750508"/>
                </a:lnTo>
                <a:lnTo>
                  <a:pt x="3689355" y="2742604"/>
                </a:lnTo>
                <a:lnTo>
                  <a:pt x="3693074" y="2734932"/>
                </a:lnTo>
                <a:lnTo>
                  <a:pt x="3697258" y="2727492"/>
                </a:lnTo>
                <a:lnTo>
                  <a:pt x="3701907" y="2720518"/>
                </a:lnTo>
                <a:lnTo>
                  <a:pt x="3706789" y="2713776"/>
                </a:lnTo>
                <a:lnTo>
                  <a:pt x="3712136" y="2707266"/>
                </a:lnTo>
                <a:lnTo>
                  <a:pt x="3717947" y="2700989"/>
                </a:lnTo>
                <a:lnTo>
                  <a:pt x="3723991" y="2694712"/>
                </a:lnTo>
                <a:lnTo>
                  <a:pt x="3730500" y="2688668"/>
                </a:lnTo>
                <a:lnTo>
                  <a:pt x="3737241" y="2682623"/>
                </a:lnTo>
                <a:lnTo>
                  <a:pt x="3744447" y="2676579"/>
                </a:lnTo>
                <a:lnTo>
                  <a:pt x="3752119" y="2670534"/>
                </a:lnTo>
                <a:lnTo>
                  <a:pt x="3760255" y="2664489"/>
                </a:lnTo>
                <a:lnTo>
                  <a:pt x="3768856" y="2658212"/>
                </a:lnTo>
                <a:lnTo>
                  <a:pt x="3777922" y="2651703"/>
                </a:lnTo>
                <a:lnTo>
                  <a:pt x="3787685" y="2644961"/>
                </a:lnTo>
                <a:lnTo>
                  <a:pt x="3798145" y="2637754"/>
                </a:lnTo>
                <a:lnTo>
                  <a:pt x="3809071" y="2630314"/>
                </a:lnTo>
                <a:lnTo>
                  <a:pt x="3816510" y="2625432"/>
                </a:lnTo>
                <a:lnTo>
                  <a:pt x="3814882" y="2618690"/>
                </a:lnTo>
                <a:lnTo>
                  <a:pt x="3812093" y="2606601"/>
                </a:lnTo>
                <a:lnTo>
                  <a:pt x="3809536" y="2595209"/>
                </a:lnTo>
                <a:lnTo>
                  <a:pt x="3807211" y="2584283"/>
                </a:lnTo>
                <a:lnTo>
                  <a:pt x="3805119" y="2573821"/>
                </a:lnTo>
                <a:lnTo>
                  <a:pt x="3803259" y="2563824"/>
                </a:lnTo>
                <a:lnTo>
                  <a:pt x="3801632" y="2554293"/>
                </a:lnTo>
                <a:lnTo>
                  <a:pt x="3800470" y="2544993"/>
                </a:lnTo>
                <a:lnTo>
                  <a:pt x="3800470" y="2535926"/>
                </a:lnTo>
                <a:lnTo>
                  <a:pt x="3800470" y="2527092"/>
                </a:lnTo>
                <a:lnTo>
                  <a:pt x="3800470" y="2509888"/>
                </a:lnTo>
                <a:lnTo>
                  <a:pt x="3800470" y="2501519"/>
                </a:lnTo>
                <a:lnTo>
                  <a:pt x="3800470" y="2493149"/>
                </a:lnTo>
                <a:lnTo>
                  <a:pt x="3802097" y="2484780"/>
                </a:lnTo>
                <a:lnTo>
                  <a:pt x="3803957" y="2476643"/>
                </a:lnTo>
                <a:lnTo>
                  <a:pt x="3806282" y="2468506"/>
                </a:lnTo>
                <a:lnTo>
                  <a:pt x="3809071" y="2460369"/>
                </a:lnTo>
                <a:lnTo>
                  <a:pt x="3812325" y="2452232"/>
                </a:lnTo>
                <a:lnTo>
                  <a:pt x="3816045" y="2444095"/>
                </a:lnTo>
                <a:lnTo>
                  <a:pt x="3819997" y="2435958"/>
                </a:lnTo>
                <a:lnTo>
                  <a:pt x="3824413" y="2427589"/>
                </a:lnTo>
                <a:lnTo>
                  <a:pt x="3829295" y="2418987"/>
                </a:lnTo>
                <a:lnTo>
                  <a:pt x="3834409" y="2410153"/>
                </a:lnTo>
                <a:lnTo>
                  <a:pt x="3839988" y="2401086"/>
                </a:lnTo>
                <a:lnTo>
                  <a:pt x="3846032" y="2391554"/>
                </a:lnTo>
                <a:lnTo>
                  <a:pt x="3852541" y="2381557"/>
                </a:lnTo>
                <a:lnTo>
                  <a:pt x="3859282" y="2371096"/>
                </a:lnTo>
                <a:lnTo>
                  <a:pt x="3866488" y="2359937"/>
                </a:lnTo>
                <a:lnTo>
                  <a:pt x="3871370" y="2352497"/>
                </a:lnTo>
                <a:lnTo>
                  <a:pt x="3867418" y="2346917"/>
                </a:lnTo>
                <a:lnTo>
                  <a:pt x="3860212" y="2336688"/>
                </a:lnTo>
                <a:lnTo>
                  <a:pt x="3853471" y="2327156"/>
                </a:lnTo>
                <a:lnTo>
                  <a:pt x="3847194" y="2317857"/>
                </a:lnTo>
                <a:lnTo>
                  <a:pt x="3841383" y="2309023"/>
                </a:lnTo>
                <a:lnTo>
                  <a:pt x="3835804" y="2300421"/>
                </a:lnTo>
                <a:lnTo>
                  <a:pt x="3830690" y="2292051"/>
                </a:lnTo>
                <a:lnTo>
                  <a:pt x="3826041" y="2283915"/>
                </a:lnTo>
                <a:lnTo>
                  <a:pt x="3821624" y="2276010"/>
                </a:lnTo>
                <a:lnTo>
                  <a:pt x="3817672" y="2268105"/>
                </a:lnTo>
                <a:lnTo>
                  <a:pt x="3814185" y="2260201"/>
                </a:lnTo>
                <a:lnTo>
                  <a:pt x="3811163" y="2252297"/>
                </a:lnTo>
                <a:lnTo>
                  <a:pt x="3808606" y="2244160"/>
                </a:lnTo>
                <a:lnTo>
                  <a:pt x="3806282" y="2236023"/>
                </a:lnTo>
                <a:lnTo>
                  <a:pt x="3804422" y="2227886"/>
                </a:lnTo>
                <a:lnTo>
                  <a:pt x="3803027" y="2219517"/>
                </a:lnTo>
                <a:lnTo>
                  <a:pt x="3803027" y="2211147"/>
                </a:lnTo>
                <a:lnTo>
                  <a:pt x="3803027" y="2202545"/>
                </a:lnTo>
                <a:cubicBezTo>
                  <a:pt x="3803027" y="2199593"/>
                  <a:pt x="3803027" y="2196733"/>
                  <a:pt x="3803027" y="2193944"/>
                </a:cubicBezTo>
                <a:lnTo>
                  <a:pt x="3803027" y="2185109"/>
                </a:lnTo>
                <a:lnTo>
                  <a:pt x="3803027" y="2176042"/>
                </a:lnTo>
                <a:lnTo>
                  <a:pt x="3803027" y="2166743"/>
                </a:lnTo>
                <a:lnTo>
                  <a:pt x="3803027" y="2156979"/>
                </a:lnTo>
                <a:lnTo>
                  <a:pt x="3804422" y="2146982"/>
                </a:lnTo>
                <a:lnTo>
                  <a:pt x="3806049" y="2136520"/>
                </a:lnTo>
                <a:lnTo>
                  <a:pt x="3807909" y="2125361"/>
                </a:lnTo>
                <a:lnTo>
                  <a:pt x="3810001" y="2113737"/>
                </a:lnTo>
                <a:lnTo>
                  <a:pt x="3812325" y="2101415"/>
                </a:lnTo>
                <a:lnTo>
                  <a:pt x="3814882" y="2088396"/>
                </a:lnTo>
                <a:lnTo>
                  <a:pt x="3816510" y="2079794"/>
                </a:lnTo>
                <a:lnTo>
                  <a:pt x="3810698" y="2076307"/>
                </a:lnTo>
                <a:lnTo>
                  <a:pt x="3800005" y="2069798"/>
                </a:lnTo>
                <a:lnTo>
                  <a:pt x="3790009" y="2063520"/>
                </a:lnTo>
                <a:lnTo>
                  <a:pt x="3780711" y="2057476"/>
                </a:lnTo>
                <a:lnTo>
                  <a:pt x="3771878" y="2051664"/>
                </a:lnTo>
                <a:lnTo>
                  <a:pt x="3763509" y="2045852"/>
                </a:lnTo>
                <a:lnTo>
                  <a:pt x="3755605" y="2040040"/>
                </a:lnTo>
                <a:lnTo>
                  <a:pt x="3748167" y="2034460"/>
                </a:lnTo>
                <a:lnTo>
                  <a:pt x="3741193" y="2028648"/>
                </a:lnTo>
                <a:lnTo>
                  <a:pt x="3734452" y="2022836"/>
                </a:lnTo>
                <a:lnTo>
                  <a:pt x="3728175" y="2016791"/>
                </a:lnTo>
                <a:lnTo>
                  <a:pt x="3722364" y="2010514"/>
                </a:lnTo>
                <a:lnTo>
                  <a:pt x="3716785" y="2004005"/>
                </a:lnTo>
                <a:lnTo>
                  <a:pt x="3711671" y="1997263"/>
                </a:lnTo>
                <a:lnTo>
                  <a:pt x="3706789" y="1990288"/>
                </a:lnTo>
                <a:lnTo>
                  <a:pt x="3702372" y="1983081"/>
                </a:lnTo>
                <a:lnTo>
                  <a:pt x="3698421" y="1975642"/>
                </a:lnTo>
                <a:lnTo>
                  <a:pt x="3694701" y="1967970"/>
                </a:lnTo>
                <a:lnTo>
                  <a:pt x="3691214" y="1960065"/>
                </a:lnTo>
                <a:lnTo>
                  <a:pt x="3687960" y="1951696"/>
                </a:lnTo>
                <a:lnTo>
                  <a:pt x="3684938" y="1943094"/>
                </a:lnTo>
                <a:lnTo>
                  <a:pt x="3682149" y="1934027"/>
                </a:lnTo>
                <a:lnTo>
                  <a:pt x="3679592" y="1924496"/>
                </a:lnTo>
                <a:lnTo>
                  <a:pt x="3677034" y="1914731"/>
                </a:lnTo>
                <a:lnTo>
                  <a:pt x="3674477" y="1904269"/>
                </a:lnTo>
                <a:lnTo>
                  <a:pt x="3671920" y="1893343"/>
                </a:lnTo>
                <a:lnTo>
                  <a:pt x="3669363" y="1881719"/>
                </a:lnTo>
                <a:lnTo>
                  <a:pt x="3670061" y="1869397"/>
                </a:lnTo>
                <a:lnTo>
                  <a:pt x="3667271" y="1856378"/>
                </a:lnTo>
                <a:lnTo>
                  <a:pt x="3665412" y="1847776"/>
                </a:lnTo>
                <a:lnTo>
                  <a:pt x="3658670" y="1847776"/>
                </a:lnTo>
                <a:lnTo>
                  <a:pt x="3646815" y="1846149"/>
                </a:lnTo>
                <a:lnTo>
                  <a:pt x="3635192" y="1844056"/>
                </a:lnTo>
                <a:lnTo>
                  <a:pt x="3623569" y="1841499"/>
                </a:lnTo>
                <a:lnTo>
                  <a:pt x="3613108" y="1839407"/>
                </a:lnTo>
                <a:lnTo>
                  <a:pt x="3603112" y="1837314"/>
                </a:lnTo>
                <a:lnTo>
                  <a:pt x="3593582" y="1834989"/>
                </a:lnTo>
                <a:lnTo>
                  <a:pt x="3584516" y="1832665"/>
                </a:lnTo>
                <a:lnTo>
                  <a:pt x="3575915" y="1830107"/>
                </a:lnTo>
                <a:lnTo>
                  <a:pt x="3567546" y="1827318"/>
                </a:lnTo>
                <a:lnTo>
                  <a:pt x="3559410" y="1824063"/>
                </a:lnTo>
                <a:lnTo>
                  <a:pt x="3551506" y="1820576"/>
                </a:lnTo>
                <a:lnTo>
                  <a:pt x="3543836" y="1816856"/>
                </a:lnTo>
                <a:lnTo>
                  <a:pt x="3536397" y="1812671"/>
                </a:lnTo>
                <a:lnTo>
                  <a:pt x="3529423" y="1808021"/>
                </a:lnTo>
                <a:lnTo>
                  <a:pt x="3522682" y="1803139"/>
                </a:lnTo>
                <a:lnTo>
                  <a:pt x="3516173" y="1797792"/>
                </a:lnTo>
                <a:lnTo>
                  <a:pt x="3509896" y="1791980"/>
                </a:lnTo>
                <a:lnTo>
                  <a:pt x="3503620" y="1785936"/>
                </a:lnTo>
                <a:lnTo>
                  <a:pt x="3497576" y="1779426"/>
                </a:lnTo>
                <a:lnTo>
                  <a:pt x="3491532" y="1772684"/>
                </a:lnTo>
                <a:lnTo>
                  <a:pt x="3485488" y="1765477"/>
                </a:lnTo>
                <a:lnTo>
                  <a:pt x="3479444" y="1757805"/>
                </a:lnTo>
                <a:lnTo>
                  <a:pt x="3473400" y="1749668"/>
                </a:lnTo>
                <a:lnTo>
                  <a:pt x="3467124" y="1741066"/>
                </a:lnTo>
                <a:lnTo>
                  <a:pt x="3460615" y="1731999"/>
                </a:lnTo>
                <a:lnTo>
                  <a:pt x="3453874" y="1722235"/>
                </a:lnTo>
                <a:lnTo>
                  <a:pt x="3446668" y="1711773"/>
                </a:lnTo>
                <a:lnTo>
                  <a:pt x="3439229" y="1700847"/>
                </a:lnTo>
                <a:lnTo>
                  <a:pt x="3434347" y="1693407"/>
                </a:lnTo>
                <a:lnTo>
                  <a:pt x="3427606" y="1695035"/>
                </a:lnTo>
                <a:lnTo>
                  <a:pt x="3415518" y="1697824"/>
                </a:lnTo>
                <a:lnTo>
                  <a:pt x="3404128" y="1700382"/>
                </a:lnTo>
                <a:lnTo>
                  <a:pt x="3393202" y="1702707"/>
                </a:lnTo>
                <a:lnTo>
                  <a:pt x="3382741" y="1704799"/>
                </a:lnTo>
                <a:lnTo>
                  <a:pt x="3372746" y="1706659"/>
                </a:lnTo>
                <a:lnTo>
                  <a:pt x="3363215" y="1708286"/>
                </a:lnTo>
                <a:lnTo>
                  <a:pt x="3353916" y="1709449"/>
                </a:lnTo>
                <a:lnTo>
                  <a:pt x="3344851" y="1709449"/>
                </a:lnTo>
                <a:lnTo>
                  <a:pt x="3336017" y="1709449"/>
                </a:lnTo>
                <a:lnTo>
                  <a:pt x="3318815" y="1709449"/>
                </a:lnTo>
                <a:lnTo>
                  <a:pt x="3310447" y="1709449"/>
                </a:lnTo>
                <a:lnTo>
                  <a:pt x="3302078" y="1709449"/>
                </a:lnTo>
                <a:lnTo>
                  <a:pt x="3293710" y="1707821"/>
                </a:lnTo>
                <a:lnTo>
                  <a:pt x="3285574" y="1705961"/>
                </a:lnTo>
                <a:lnTo>
                  <a:pt x="3277438" y="1703637"/>
                </a:lnTo>
                <a:lnTo>
                  <a:pt x="3269301" y="1700847"/>
                </a:lnTo>
                <a:lnTo>
                  <a:pt x="3261166" y="1697592"/>
                </a:lnTo>
                <a:lnTo>
                  <a:pt x="3253029" y="1693872"/>
                </a:lnTo>
                <a:lnTo>
                  <a:pt x="3244894" y="1689920"/>
                </a:lnTo>
                <a:lnTo>
                  <a:pt x="3236525" y="1685503"/>
                </a:lnTo>
                <a:lnTo>
                  <a:pt x="3227924" y="1680621"/>
                </a:lnTo>
                <a:lnTo>
                  <a:pt x="3219091" y="1675506"/>
                </a:lnTo>
                <a:lnTo>
                  <a:pt x="3210025" y="1669926"/>
                </a:lnTo>
                <a:lnTo>
                  <a:pt x="3200494" y="1663882"/>
                </a:lnTo>
                <a:lnTo>
                  <a:pt x="3190498" y="1657372"/>
                </a:lnTo>
                <a:lnTo>
                  <a:pt x="3180037" y="1650630"/>
                </a:lnTo>
                <a:lnTo>
                  <a:pt x="3168879" y="1643423"/>
                </a:lnTo>
                <a:lnTo>
                  <a:pt x="3165625" y="1641331"/>
                </a:lnTo>
                <a:lnTo>
                  <a:pt x="3162371" y="1643423"/>
                </a:lnTo>
                <a:lnTo>
                  <a:pt x="3151212" y="1650630"/>
                </a:lnTo>
                <a:lnTo>
                  <a:pt x="3140752" y="1657372"/>
                </a:lnTo>
                <a:lnTo>
                  <a:pt x="3130756" y="1663882"/>
                </a:lnTo>
                <a:lnTo>
                  <a:pt x="3121225" y="1669926"/>
                </a:lnTo>
                <a:lnTo>
                  <a:pt x="3112159" y="1675506"/>
                </a:lnTo>
                <a:lnTo>
                  <a:pt x="3103326" y="1680621"/>
                </a:lnTo>
                <a:lnTo>
                  <a:pt x="3094725" y="1685503"/>
                </a:lnTo>
                <a:lnTo>
                  <a:pt x="3086356" y="1689920"/>
                </a:lnTo>
                <a:lnTo>
                  <a:pt x="3078220" y="1693872"/>
                </a:lnTo>
                <a:lnTo>
                  <a:pt x="3070084" y="1697592"/>
                </a:lnTo>
                <a:lnTo>
                  <a:pt x="3061948" y="1700847"/>
                </a:lnTo>
                <a:lnTo>
                  <a:pt x="3053812" y="1703637"/>
                </a:lnTo>
                <a:lnTo>
                  <a:pt x="3045676" y="1705961"/>
                </a:lnTo>
                <a:lnTo>
                  <a:pt x="3037540" y="1707821"/>
                </a:lnTo>
                <a:lnTo>
                  <a:pt x="3029171" y="1709449"/>
                </a:lnTo>
                <a:lnTo>
                  <a:pt x="3020803" y="1709449"/>
                </a:lnTo>
                <a:lnTo>
                  <a:pt x="3012435" y="1709449"/>
                </a:lnTo>
                <a:lnTo>
                  <a:pt x="2995930" y="1709449"/>
                </a:lnTo>
                <a:lnTo>
                  <a:pt x="2987096" y="1709449"/>
                </a:lnTo>
                <a:lnTo>
                  <a:pt x="2978030" y="1709449"/>
                </a:lnTo>
                <a:lnTo>
                  <a:pt x="2968732" y="1708286"/>
                </a:lnTo>
                <a:lnTo>
                  <a:pt x="2959201" y="1706659"/>
                </a:lnTo>
                <a:lnTo>
                  <a:pt x="2949206" y="1704799"/>
                </a:lnTo>
                <a:lnTo>
                  <a:pt x="2938745" y="1702707"/>
                </a:lnTo>
                <a:lnTo>
                  <a:pt x="2927820" y="1700382"/>
                </a:lnTo>
                <a:lnTo>
                  <a:pt x="2916429" y="1697824"/>
                </a:lnTo>
                <a:lnTo>
                  <a:pt x="2904341" y="1695035"/>
                </a:lnTo>
                <a:lnTo>
                  <a:pt x="2897600" y="1693407"/>
                </a:lnTo>
                <a:lnTo>
                  <a:pt x="2892718" y="1700847"/>
                </a:lnTo>
                <a:lnTo>
                  <a:pt x="2885280" y="1711773"/>
                </a:lnTo>
                <a:lnTo>
                  <a:pt x="2878073" y="1722235"/>
                </a:lnTo>
                <a:lnTo>
                  <a:pt x="2871332" y="1731999"/>
                </a:lnTo>
                <a:lnTo>
                  <a:pt x="2864823" y="1741066"/>
                </a:lnTo>
                <a:lnTo>
                  <a:pt x="2858547" y="1749668"/>
                </a:lnTo>
                <a:lnTo>
                  <a:pt x="2852503" y="1757805"/>
                </a:lnTo>
                <a:lnTo>
                  <a:pt x="2846459" y="1765477"/>
                </a:lnTo>
                <a:lnTo>
                  <a:pt x="2840415" y="1772684"/>
                </a:lnTo>
                <a:lnTo>
                  <a:pt x="2834371" y="1779426"/>
                </a:lnTo>
                <a:lnTo>
                  <a:pt x="2828327" y="1785936"/>
                </a:lnTo>
                <a:lnTo>
                  <a:pt x="2822051" y="1791980"/>
                </a:lnTo>
                <a:lnTo>
                  <a:pt x="2815774" y="1797792"/>
                </a:lnTo>
                <a:lnTo>
                  <a:pt x="2809265" y="1803139"/>
                </a:lnTo>
                <a:lnTo>
                  <a:pt x="2802524" y="1808021"/>
                </a:lnTo>
                <a:lnTo>
                  <a:pt x="2795550" y="1812671"/>
                </a:lnTo>
                <a:lnTo>
                  <a:pt x="2788112" y="1816856"/>
                </a:lnTo>
                <a:lnTo>
                  <a:pt x="2780440" y="1820576"/>
                </a:lnTo>
                <a:lnTo>
                  <a:pt x="2772537" y="1824063"/>
                </a:lnTo>
                <a:lnTo>
                  <a:pt x="2764401" y="1827318"/>
                </a:lnTo>
                <a:lnTo>
                  <a:pt x="2756032" y="1830107"/>
                </a:lnTo>
                <a:lnTo>
                  <a:pt x="2747431" y="1832665"/>
                </a:lnTo>
                <a:lnTo>
                  <a:pt x="2738365" y="1834989"/>
                </a:lnTo>
                <a:lnTo>
                  <a:pt x="2728835" y="1837314"/>
                </a:lnTo>
                <a:lnTo>
                  <a:pt x="2718839" y="1839407"/>
                </a:lnTo>
                <a:lnTo>
                  <a:pt x="2708378" y="1841499"/>
                </a:lnTo>
                <a:lnTo>
                  <a:pt x="2697453" y="1843591"/>
                </a:lnTo>
                <a:lnTo>
                  <a:pt x="2685830" y="1845684"/>
                </a:lnTo>
                <a:lnTo>
                  <a:pt x="2673510" y="1847776"/>
                </a:lnTo>
                <a:lnTo>
                  <a:pt x="2666768" y="1847776"/>
                </a:lnTo>
                <a:lnTo>
                  <a:pt x="2664908" y="1856378"/>
                </a:lnTo>
                <a:lnTo>
                  <a:pt x="2662119" y="1869397"/>
                </a:lnTo>
                <a:lnTo>
                  <a:pt x="2659562" y="1881719"/>
                </a:lnTo>
                <a:lnTo>
                  <a:pt x="2657005" y="1893343"/>
                </a:lnTo>
                <a:lnTo>
                  <a:pt x="2654448" y="1904269"/>
                </a:lnTo>
                <a:lnTo>
                  <a:pt x="2651891" y="1914731"/>
                </a:lnTo>
                <a:lnTo>
                  <a:pt x="2649334" y="1924496"/>
                </a:lnTo>
                <a:lnTo>
                  <a:pt x="2646777" y="1934027"/>
                </a:lnTo>
                <a:lnTo>
                  <a:pt x="2643987" y="1943094"/>
                </a:lnTo>
                <a:lnTo>
                  <a:pt x="2640965" y="1951696"/>
                </a:lnTo>
                <a:lnTo>
                  <a:pt x="2637711" y="1960065"/>
                </a:lnTo>
                <a:lnTo>
                  <a:pt x="2634224" y="1967970"/>
                </a:lnTo>
                <a:lnTo>
                  <a:pt x="2630505" y="1975642"/>
                </a:lnTo>
                <a:lnTo>
                  <a:pt x="2626553" y="1983081"/>
                </a:lnTo>
                <a:lnTo>
                  <a:pt x="2622136" y="1990288"/>
                </a:lnTo>
                <a:lnTo>
                  <a:pt x="2617255" y="1997263"/>
                </a:lnTo>
                <a:lnTo>
                  <a:pt x="2612140" y="2004005"/>
                </a:lnTo>
                <a:lnTo>
                  <a:pt x="2606561" y="2010514"/>
                </a:lnTo>
                <a:lnTo>
                  <a:pt x="2600750" y="2016791"/>
                </a:lnTo>
                <a:lnTo>
                  <a:pt x="2594473" y="2022836"/>
                </a:lnTo>
                <a:lnTo>
                  <a:pt x="2587732" y="2028648"/>
                </a:lnTo>
                <a:lnTo>
                  <a:pt x="2580758" y="2034460"/>
                </a:lnTo>
                <a:lnTo>
                  <a:pt x="2573320" y="2040040"/>
                </a:lnTo>
                <a:lnTo>
                  <a:pt x="2565416" y="2045852"/>
                </a:lnTo>
                <a:lnTo>
                  <a:pt x="2557047" y="2051664"/>
                </a:lnTo>
                <a:lnTo>
                  <a:pt x="2548214" y="2057476"/>
                </a:lnTo>
                <a:lnTo>
                  <a:pt x="2538916" y="2063520"/>
                </a:lnTo>
                <a:lnTo>
                  <a:pt x="2528920" y="2069798"/>
                </a:lnTo>
                <a:lnTo>
                  <a:pt x="2518227" y="2076307"/>
                </a:lnTo>
                <a:lnTo>
                  <a:pt x="2512415" y="2079794"/>
                </a:lnTo>
                <a:lnTo>
                  <a:pt x="2514043" y="2088396"/>
                </a:lnTo>
                <a:lnTo>
                  <a:pt x="2516600" y="2101415"/>
                </a:lnTo>
                <a:lnTo>
                  <a:pt x="2518924" y="2113737"/>
                </a:lnTo>
                <a:lnTo>
                  <a:pt x="2521017" y="2125361"/>
                </a:lnTo>
                <a:lnTo>
                  <a:pt x="2522876" y="2136520"/>
                </a:lnTo>
                <a:lnTo>
                  <a:pt x="2524503" y="2146982"/>
                </a:lnTo>
                <a:lnTo>
                  <a:pt x="2525898" y="2156979"/>
                </a:lnTo>
                <a:lnTo>
                  <a:pt x="2525898" y="2166743"/>
                </a:lnTo>
                <a:lnTo>
                  <a:pt x="2525898" y="2176042"/>
                </a:lnTo>
                <a:lnTo>
                  <a:pt x="2525898" y="2185109"/>
                </a:lnTo>
                <a:lnTo>
                  <a:pt x="2525898" y="2202778"/>
                </a:lnTo>
                <a:lnTo>
                  <a:pt x="2525898" y="2211380"/>
                </a:lnTo>
                <a:lnTo>
                  <a:pt x="2525898" y="2219749"/>
                </a:lnTo>
                <a:lnTo>
                  <a:pt x="2524503" y="2228118"/>
                </a:lnTo>
                <a:lnTo>
                  <a:pt x="2522644" y="2236255"/>
                </a:lnTo>
                <a:lnTo>
                  <a:pt x="2520319" y="2244392"/>
                </a:lnTo>
                <a:lnTo>
                  <a:pt x="2517762" y="2252529"/>
                </a:lnTo>
                <a:lnTo>
                  <a:pt x="2514740" y="2260434"/>
                </a:lnTo>
                <a:lnTo>
                  <a:pt x="2511253" y="2268338"/>
                </a:lnTo>
                <a:lnTo>
                  <a:pt x="2507301" y="2276243"/>
                </a:lnTo>
                <a:lnTo>
                  <a:pt x="2502885" y="2284147"/>
                </a:lnTo>
                <a:lnTo>
                  <a:pt x="2498235" y="2292284"/>
                </a:lnTo>
                <a:lnTo>
                  <a:pt x="2493121" y="2300653"/>
                </a:lnTo>
                <a:lnTo>
                  <a:pt x="2487542" y="2309255"/>
                </a:lnTo>
                <a:lnTo>
                  <a:pt x="2481731" y="2318090"/>
                </a:lnTo>
                <a:lnTo>
                  <a:pt x="2475455" y="2327389"/>
                </a:lnTo>
                <a:lnTo>
                  <a:pt x="2468713" y="2336921"/>
                </a:lnTo>
                <a:lnTo>
                  <a:pt x="2461507" y="2347150"/>
                </a:lnTo>
                <a:lnTo>
                  <a:pt x="2457555" y="2352729"/>
                </a:lnTo>
                <a:lnTo>
                  <a:pt x="2462437" y="2360169"/>
                </a:lnTo>
                <a:lnTo>
                  <a:pt x="2469643" y="2371328"/>
                </a:lnTo>
                <a:lnTo>
                  <a:pt x="2476384" y="2381790"/>
                </a:lnTo>
                <a:lnTo>
                  <a:pt x="2482893" y="2391787"/>
                </a:lnTo>
                <a:lnTo>
                  <a:pt x="2488937" y="2401319"/>
                </a:lnTo>
                <a:lnTo>
                  <a:pt x="2494516" y="2410385"/>
                </a:lnTo>
                <a:lnTo>
                  <a:pt x="2499630" y="2419220"/>
                </a:lnTo>
                <a:lnTo>
                  <a:pt x="2504512" y="2427822"/>
                </a:lnTo>
                <a:lnTo>
                  <a:pt x="2508929" y="2436191"/>
                </a:lnTo>
                <a:lnTo>
                  <a:pt x="2512880" y="2444328"/>
                </a:lnTo>
                <a:lnTo>
                  <a:pt x="2516600" y="2452465"/>
                </a:lnTo>
                <a:lnTo>
                  <a:pt x="2519854" y="2460601"/>
                </a:lnTo>
                <a:lnTo>
                  <a:pt x="2522644" y="2468739"/>
                </a:lnTo>
                <a:lnTo>
                  <a:pt x="2524968" y="2476876"/>
                </a:lnTo>
                <a:lnTo>
                  <a:pt x="2526828" y="2485012"/>
                </a:lnTo>
                <a:lnTo>
                  <a:pt x="2528455" y="2493382"/>
                </a:lnTo>
                <a:lnTo>
                  <a:pt x="2528455" y="2501751"/>
                </a:lnTo>
                <a:lnTo>
                  <a:pt x="2528455" y="2510121"/>
                </a:lnTo>
                <a:lnTo>
                  <a:pt x="2528455" y="2527324"/>
                </a:lnTo>
                <a:lnTo>
                  <a:pt x="2528455" y="2536159"/>
                </a:lnTo>
                <a:lnTo>
                  <a:pt x="2528455" y="2545226"/>
                </a:lnTo>
                <a:lnTo>
                  <a:pt x="2527293" y="2554525"/>
                </a:lnTo>
                <a:lnTo>
                  <a:pt x="2525666" y="2564057"/>
                </a:lnTo>
                <a:lnTo>
                  <a:pt x="2523806" y="2574053"/>
                </a:lnTo>
                <a:lnTo>
                  <a:pt x="2521714" y="2584515"/>
                </a:lnTo>
                <a:lnTo>
                  <a:pt x="2519389" y="2595442"/>
                </a:lnTo>
                <a:lnTo>
                  <a:pt x="2516832" y="2606834"/>
                </a:lnTo>
                <a:lnTo>
                  <a:pt x="2514043" y="2618923"/>
                </a:lnTo>
                <a:lnTo>
                  <a:pt x="2512415" y="2625665"/>
                </a:lnTo>
                <a:lnTo>
                  <a:pt x="2519854" y="2630547"/>
                </a:lnTo>
                <a:lnTo>
                  <a:pt x="2530780" y="2637986"/>
                </a:lnTo>
                <a:lnTo>
                  <a:pt x="2541240" y="2645193"/>
                </a:lnTo>
                <a:lnTo>
                  <a:pt x="2551004" y="2651935"/>
                </a:lnTo>
                <a:lnTo>
                  <a:pt x="2560302" y="2658445"/>
                </a:lnTo>
                <a:lnTo>
                  <a:pt x="2568903" y="2664722"/>
                </a:lnTo>
                <a:lnTo>
                  <a:pt x="2577039" y="2670766"/>
                </a:lnTo>
                <a:lnTo>
                  <a:pt x="2584710" y="2676811"/>
                </a:lnTo>
                <a:lnTo>
                  <a:pt x="2591916" y="2682856"/>
                </a:lnTo>
                <a:lnTo>
                  <a:pt x="2598658" y="2688900"/>
                </a:lnTo>
                <a:lnTo>
                  <a:pt x="2605167" y="2694945"/>
                </a:lnTo>
                <a:lnTo>
                  <a:pt x="2611210" y="2701222"/>
                </a:lnTo>
                <a:lnTo>
                  <a:pt x="2617022" y="2707499"/>
                </a:lnTo>
                <a:lnTo>
                  <a:pt x="2623996" y="2715636"/>
                </a:lnTo>
                <a:lnTo>
                  <a:pt x="2628878" y="2722378"/>
                </a:lnTo>
                <a:lnTo>
                  <a:pt x="2633527" y="2729352"/>
                </a:lnTo>
                <a:lnTo>
                  <a:pt x="2637711" y="2736792"/>
                </a:lnTo>
                <a:lnTo>
                  <a:pt x="2641430" y="2744464"/>
                </a:lnTo>
                <a:lnTo>
                  <a:pt x="2644917" y="2752368"/>
                </a:lnTo>
                <a:lnTo>
                  <a:pt x="2648171" y="2760505"/>
                </a:lnTo>
                <a:lnTo>
                  <a:pt x="2650961" y="2768874"/>
                </a:lnTo>
                <a:lnTo>
                  <a:pt x="2653518" y="2777476"/>
                </a:lnTo>
                <a:lnTo>
                  <a:pt x="2655842" y="2786543"/>
                </a:lnTo>
                <a:lnTo>
                  <a:pt x="2658167" y="2796075"/>
                </a:lnTo>
                <a:lnTo>
                  <a:pt x="2660259" y="2806071"/>
                </a:lnTo>
                <a:lnTo>
                  <a:pt x="2662351" y="2816533"/>
                </a:lnTo>
                <a:lnTo>
                  <a:pt x="2664444" y="2827460"/>
                </a:lnTo>
                <a:lnTo>
                  <a:pt x="2666536" y="2839084"/>
                </a:lnTo>
                <a:lnTo>
                  <a:pt x="2668628" y="2851406"/>
                </a:lnTo>
                <a:lnTo>
                  <a:pt x="2668628" y="2858148"/>
                </a:lnTo>
                <a:lnTo>
                  <a:pt x="2677229" y="2860008"/>
                </a:lnTo>
                <a:lnTo>
                  <a:pt x="2690247" y="2862797"/>
                </a:lnTo>
                <a:lnTo>
                  <a:pt x="2702567" y="2865355"/>
                </a:lnTo>
                <a:lnTo>
                  <a:pt x="2714190" y="2867912"/>
                </a:lnTo>
                <a:lnTo>
                  <a:pt x="2725115" y="2870469"/>
                </a:lnTo>
                <a:lnTo>
                  <a:pt x="2735576" y="2873027"/>
                </a:lnTo>
                <a:lnTo>
                  <a:pt x="2745339" y="2875584"/>
                </a:lnTo>
                <a:lnTo>
                  <a:pt x="2754870" y="2878141"/>
                </a:lnTo>
                <a:lnTo>
                  <a:pt x="2763471" y="2880699"/>
                </a:lnTo>
                <a:lnTo>
                  <a:pt x="2772072" y="2883721"/>
                </a:lnTo>
                <a:lnTo>
                  <a:pt x="2780440" y="2886976"/>
                </a:lnTo>
                <a:lnTo>
                  <a:pt x="2788344" y="2890463"/>
                </a:lnTo>
                <a:lnTo>
                  <a:pt x="2796015" y="2894183"/>
                </a:lnTo>
                <a:lnTo>
                  <a:pt x="2803454" y="2898135"/>
                </a:lnTo>
                <a:lnTo>
                  <a:pt x="2810660" y="2902552"/>
                </a:lnTo>
                <a:lnTo>
                  <a:pt x="2817634" y="2907434"/>
                </a:lnTo>
                <a:lnTo>
                  <a:pt x="2824375" y="2912549"/>
                </a:lnTo>
                <a:lnTo>
                  <a:pt x="2830884" y="2918128"/>
                </a:lnTo>
                <a:lnTo>
                  <a:pt x="2837160" y="2923941"/>
                </a:lnTo>
                <a:lnTo>
                  <a:pt x="2843204" y="2930218"/>
                </a:lnTo>
                <a:lnTo>
                  <a:pt x="2849016" y="2936960"/>
                </a:lnTo>
                <a:lnTo>
                  <a:pt x="2854827" y="2943934"/>
                </a:lnTo>
                <a:lnTo>
                  <a:pt x="2860406" y="2951373"/>
                </a:lnTo>
                <a:lnTo>
                  <a:pt x="2866218" y="2959278"/>
                </a:lnTo>
                <a:lnTo>
                  <a:pt x="2872029" y="2967648"/>
                </a:lnTo>
                <a:lnTo>
                  <a:pt x="2877841" y="2976482"/>
                </a:lnTo>
                <a:lnTo>
                  <a:pt x="2883885" y="2985781"/>
                </a:lnTo>
                <a:lnTo>
                  <a:pt x="2890161" y="2995778"/>
                </a:lnTo>
                <a:lnTo>
                  <a:pt x="2896670" y="3006472"/>
                </a:lnTo>
                <a:lnTo>
                  <a:pt x="2900389" y="3012284"/>
                </a:lnTo>
                <a:lnTo>
                  <a:pt x="2908990" y="3010657"/>
                </a:lnTo>
                <a:lnTo>
                  <a:pt x="2922008" y="3008099"/>
                </a:lnTo>
                <a:lnTo>
                  <a:pt x="2934328" y="3005775"/>
                </a:lnTo>
                <a:lnTo>
                  <a:pt x="2945951" y="3003682"/>
                </a:lnTo>
                <a:lnTo>
                  <a:pt x="2957109" y="3001823"/>
                </a:lnTo>
                <a:lnTo>
                  <a:pt x="2967570" y="3000195"/>
                </a:lnTo>
                <a:lnTo>
                  <a:pt x="2977566" y="2998800"/>
                </a:lnTo>
                <a:lnTo>
                  <a:pt x="2987329" y="2998800"/>
                </a:lnTo>
                <a:lnTo>
                  <a:pt x="2996627" y="2998800"/>
                </a:lnTo>
                <a:lnTo>
                  <a:pt x="3005693" y="2998800"/>
                </a:lnTo>
                <a:lnTo>
                  <a:pt x="3023360" y="2998800"/>
                </a:lnTo>
                <a:lnTo>
                  <a:pt x="3031961" y="2998800"/>
                </a:lnTo>
                <a:lnTo>
                  <a:pt x="3040330" y="2998800"/>
                </a:lnTo>
                <a:lnTo>
                  <a:pt x="3048698" y="3000195"/>
                </a:lnTo>
                <a:lnTo>
                  <a:pt x="3056834" y="3002055"/>
                </a:lnTo>
                <a:lnTo>
                  <a:pt x="3064970" y="3004380"/>
                </a:lnTo>
                <a:lnTo>
                  <a:pt x="3073106" y="3006937"/>
                </a:lnTo>
                <a:lnTo>
                  <a:pt x="3081940" y="3008564"/>
                </a:lnTo>
                <a:lnTo>
                  <a:pt x="3089843" y="3012052"/>
                </a:lnTo>
                <a:lnTo>
                  <a:pt x="3097747" y="3016004"/>
                </a:lnTo>
                <a:lnTo>
                  <a:pt x="3105651" y="3020421"/>
                </a:lnTo>
                <a:lnTo>
                  <a:pt x="3113787" y="3025071"/>
                </a:lnTo>
                <a:lnTo>
                  <a:pt x="3122155" y="3030185"/>
                </a:lnTo>
                <a:lnTo>
                  <a:pt x="3130756" y="3035765"/>
                </a:lnTo>
                <a:lnTo>
                  <a:pt x="3139589" y="3041577"/>
                </a:lnTo>
                <a:lnTo>
                  <a:pt x="3148888" y="3047854"/>
                </a:lnTo>
                <a:lnTo>
                  <a:pt x="3158651" y="3055061"/>
                </a:lnTo>
                <a:lnTo>
                  <a:pt x="3166090" y="3060408"/>
                </a:lnTo>
                <a:lnTo>
                  <a:pt x="3166090" y="3060408"/>
                </a:lnTo>
                <a:close/>
                <a:moveTo>
                  <a:pt x="3165625" y="1675738"/>
                </a:moveTo>
                <a:lnTo>
                  <a:pt x="3174691" y="1681551"/>
                </a:lnTo>
                <a:lnTo>
                  <a:pt x="3184919" y="1688060"/>
                </a:lnTo>
                <a:lnTo>
                  <a:pt x="3194682" y="1694337"/>
                </a:lnTo>
                <a:lnTo>
                  <a:pt x="3204213" y="1700149"/>
                </a:lnTo>
                <a:lnTo>
                  <a:pt x="3213511" y="1705496"/>
                </a:lnTo>
                <a:lnTo>
                  <a:pt x="3222577" y="1710611"/>
                </a:lnTo>
                <a:lnTo>
                  <a:pt x="3231643" y="1715493"/>
                </a:lnTo>
                <a:lnTo>
                  <a:pt x="3240709" y="1719910"/>
                </a:lnTo>
                <a:lnTo>
                  <a:pt x="3249775" y="1724095"/>
                </a:lnTo>
                <a:lnTo>
                  <a:pt x="3259074" y="1727815"/>
                </a:lnTo>
                <a:lnTo>
                  <a:pt x="3268372" y="1731070"/>
                </a:lnTo>
                <a:lnTo>
                  <a:pt x="3277903" y="1733859"/>
                </a:lnTo>
                <a:lnTo>
                  <a:pt x="3287666" y="1736184"/>
                </a:lnTo>
                <a:lnTo>
                  <a:pt x="3297429" y="1738044"/>
                </a:lnTo>
                <a:lnTo>
                  <a:pt x="3307425" y="1739206"/>
                </a:lnTo>
                <a:lnTo>
                  <a:pt x="3317421" y="1739206"/>
                </a:lnTo>
                <a:lnTo>
                  <a:pt x="3337412" y="1739206"/>
                </a:lnTo>
                <a:lnTo>
                  <a:pt x="3347408" y="1739206"/>
                </a:lnTo>
                <a:lnTo>
                  <a:pt x="3357404" y="1739206"/>
                </a:lnTo>
                <a:lnTo>
                  <a:pt x="3367632" y="1737811"/>
                </a:lnTo>
                <a:lnTo>
                  <a:pt x="3377860" y="1736184"/>
                </a:lnTo>
                <a:lnTo>
                  <a:pt x="3388321" y="1734324"/>
                </a:lnTo>
                <a:lnTo>
                  <a:pt x="3399246" y="1732232"/>
                </a:lnTo>
                <a:lnTo>
                  <a:pt x="3410404" y="1729907"/>
                </a:lnTo>
                <a:lnTo>
                  <a:pt x="3421562" y="1727350"/>
                </a:lnTo>
                <a:lnTo>
                  <a:pt x="3422724" y="1729210"/>
                </a:lnTo>
                <a:lnTo>
                  <a:pt x="3429931" y="1739671"/>
                </a:lnTo>
                <a:lnTo>
                  <a:pt x="3436904" y="1749668"/>
                </a:lnTo>
                <a:lnTo>
                  <a:pt x="3443646" y="1759200"/>
                </a:lnTo>
                <a:lnTo>
                  <a:pt x="3450154" y="1768267"/>
                </a:lnTo>
                <a:lnTo>
                  <a:pt x="3456664" y="1776869"/>
                </a:lnTo>
                <a:lnTo>
                  <a:pt x="3463172" y="1785006"/>
                </a:lnTo>
                <a:lnTo>
                  <a:pt x="3469681" y="1792910"/>
                </a:lnTo>
                <a:lnTo>
                  <a:pt x="3476422" y="1800582"/>
                </a:lnTo>
                <a:lnTo>
                  <a:pt x="3483164" y="1807789"/>
                </a:lnTo>
                <a:lnTo>
                  <a:pt x="3490370" y="1814763"/>
                </a:lnTo>
                <a:lnTo>
                  <a:pt x="3497809" y="1821506"/>
                </a:lnTo>
                <a:lnTo>
                  <a:pt x="3505480" y="1827782"/>
                </a:lnTo>
                <a:lnTo>
                  <a:pt x="3513616" y="1833595"/>
                </a:lnTo>
                <a:lnTo>
                  <a:pt x="3521984" y="1838942"/>
                </a:lnTo>
                <a:lnTo>
                  <a:pt x="3530585" y="1843824"/>
                </a:lnTo>
                <a:lnTo>
                  <a:pt x="3539419" y="1848241"/>
                </a:lnTo>
                <a:lnTo>
                  <a:pt x="3548485" y="1852193"/>
                </a:lnTo>
                <a:lnTo>
                  <a:pt x="3557783" y="1855913"/>
                </a:lnTo>
                <a:lnTo>
                  <a:pt x="3567314" y="1859168"/>
                </a:lnTo>
                <a:lnTo>
                  <a:pt x="3577077" y="1861958"/>
                </a:lnTo>
                <a:lnTo>
                  <a:pt x="3586840" y="1864515"/>
                </a:lnTo>
                <a:lnTo>
                  <a:pt x="3597069" y="1866840"/>
                </a:lnTo>
                <a:lnTo>
                  <a:pt x="3607529" y="1869164"/>
                </a:lnTo>
                <a:lnTo>
                  <a:pt x="3618455" y="1871257"/>
                </a:lnTo>
                <a:lnTo>
                  <a:pt x="3629845" y="1873349"/>
                </a:lnTo>
                <a:lnTo>
                  <a:pt x="3641236" y="1875209"/>
                </a:lnTo>
                <a:lnTo>
                  <a:pt x="3641236" y="1877301"/>
                </a:lnTo>
                <a:lnTo>
                  <a:pt x="3643793" y="1889855"/>
                </a:lnTo>
                <a:lnTo>
                  <a:pt x="3646350" y="1901712"/>
                </a:lnTo>
                <a:lnTo>
                  <a:pt x="3648907" y="1913104"/>
                </a:lnTo>
                <a:lnTo>
                  <a:pt x="3651464" y="1923798"/>
                </a:lnTo>
                <a:lnTo>
                  <a:pt x="3654254" y="1934260"/>
                </a:lnTo>
                <a:lnTo>
                  <a:pt x="3657043" y="1944257"/>
                </a:lnTo>
                <a:lnTo>
                  <a:pt x="3660065" y="1954021"/>
                </a:lnTo>
                <a:lnTo>
                  <a:pt x="3663319" y="1963553"/>
                </a:lnTo>
                <a:lnTo>
                  <a:pt x="3666806" y="1972852"/>
                </a:lnTo>
                <a:lnTo>
                  <a:pt x="3670061" y="1980989"/>
                </a:lnTo>
                <a:lnTo>
                  <a:pt x="3674477" y="1990056"/>
                </a:lnTo>
                <a:lnTo>
                  <a:pt x="3679126" y="1998890"/>
                </a:lnTo>
                <a:lnTo>
                  <a:pt x="3684241" y="2007492"/>
                </a:lnTo>
                <a:lnTo>
                  <a:pt x="3689820" y="2015629"/>
                </a:lnTo>
                <a:lnTo>
                  <a:pt x="3695864" y="2023533"/>
                </a:lnTo>
                <a:lnTo>
                  <a:pt x="3702372" y="2031205"/>
                </a:lnTo>
                <a:lnTo>
                  <a:pt x="3709346" y="2038412"/>
                </a:lnTo>
                <a:lnTo>
                  <a:pt x="3716552" y="2045387"/>
                </a:lnTo>
                <a:lnTo>
                  <a:pt x="3723991" y="2051896"/>
                </a:lnTo>
                <a:lnTo>
                  <a:pt x="3731895" y="2058173"/>
                </a:lnTo>
                <a:lnTo>
                  <a:pt x="3740031" y="2064450"/>
                </a:lnTo>
                <a:lnTo>
                  <a:pt x="3748399" y="2070495"/>
                </a:lnTo>
                <a:lnTo>
                  <a:pt x="3757233" y="2076540"/>
                </a:lnTo>
                <a:lnTo>
                  <a:pt x="3766531" y="2082584"/>
                </a:lnTo>
                <a:lnTo>
                  <a:pt x="3776294" y="2088861"/>
                </a:lnTo>
                <a:lnTo>
                  <a:pt x="3786290" y="2094906"/>
                </a:lnTo>
                <a:lnTo>
                  <a:pt x="3786290" y="2096998"/>
                </a:lnTo>
                <a:lnTo>
                  <a:pt x="3783965" y="2109552"/>
                </a:lnTo>
                <a:lnTo>
                  <a:pt x="3781873" y="2121409"/>
                </a:lnTo>
                <a:lnTo>
                  <a:pt x="3780014" y="2132800"/>
                </a:lnTo>
                <a:lnTo>
                  <a:pt x="3778387" y="2143727"/>
                </a:lnTo>
                <a:lnTo>
                  <a:pt x="3776992" y="2154421"/>
                </a:lnTo>
                <a:lnTo>
                  <a:pt x="3775829" y="2164883"/>
                </a:lnTo>
                <a:lnTo>
                  <a:pt x="3775829" y="2175112"/>
                </a:lnTo>
                <a:lnTo>
                  <a:pt x="3775829" y="2185109"/>
                </a:lnTo>
                <a:lnTo>
                  <a:pt x="3775829" y="2194873"/>
                </a:lnTo>
                <a:cubicBezTo>
                  <a:pt x="3775829" y="2198128"/>
                  <a:pt x="3775829" y="2201453"/>
                  <a:pt x="3775829" y="2204870"/>
                </a:cubicBezTo>
                <a:lnTo>
                  <a:pt x="3775829" y="2214867"/>
                </a:lnTo>
                <a:lnTo>
                  <a:pt x="3775829" y="2224864"/>
                </a:lnTo>
                <a:lnTo>
                  <a:pt x="3777456" y="2234628"/>
                </a:lnTo>
                <a:lnTo>
                  <a:pt x="3779549" y="2244392"/>
                </a:lnTo>
                <a:lnTo>
                  <a:pt x="3782106" y="2254157"/>
                </a:lnTo>
                <a:lnTo>
                  <a:pt x="3786290" y="2264618"/>
                </a:lnTo>
                <a:lnTo>
                  <a:pt x="3789777" y="2273918"/>
                </a:lnTo>
                <a:lnTo>
                  <a:pt x="3793729" y="2282984"/>
                </a:lnTo>
                <a:lnTo>
                  <a:pt x="3798145" y="2292051"/>
                </a:lnTo>
                <a:lnTo>
                  <a:pt x="3803027" y="2300886"/>
                </a:lnTo>
                <a:lnTo>
                  <a:pt x="3808141" y="2309720"/>
                </a:lnTo>
                <a:lnTo>
                  <a:pt x="3813720" y="2318555"/>
                </a:lnTo>
                <a:lnTo>
                  <a:pt x="3819531" y="2327621"/>
                </a:lnTo>
                <a:lnTo>
                  <a:pt x="3825808" y="2336921"/>
                </a:lnTo>
                <a:lnTo>
                  <a:pt x="3832317" y="2346453"/>
                </a:lnTo>
                <a:lnTo>
                  <a:pt x="3838826" y="2355752"/>
                </a:lnTo>
                <a:lnTo>
                  <a:pt x="3837664" y="2357612"/>
                </a:lnTo>
                <a:lnTo>
                  <a:pt x="3830690" y="2368306"/>
                </a:lnTo>
                <a:lnTo>
                  <a:pt x="3824181" y="2378535"/>
                </a:lnTo>
                <a:lnTo>
                  <a:pt x="3817904" y="2388300"/>
                </a:lnTo>
                <a:lnTo>
                  <a:pt x="3812093" y="2397831"/>
                </a:lnTo>
                <a:lnTo>
                  <a:pt x="3806747" y="2407131"/>
                </a:lnTo>
                <a:lnTo>
                  <a:pt x="3801632" y="2416197"/>
                </a:lnTo>
                <a:lnTo>
                  <a:pt x="3796751" y="2425264"/>
                </a:lnTo>
                <a:lnTo>
                  <a:pt x="3792334" y="2434331"/>
                </a:lnTo>
                <a:lnTo>
                  <a:pt x="3788150" y="2443398"/>
                </a:lnTo>
                <a:lnTo>
                  <a:pt x="3784430" y="2452697"/>
                </a:lnTo>
                <a:lnTo>
                  <a:pt x="3781176" y="2461997"/>
                </a:lnTo>
                <a:lnTo>
                  <a:pt x="3778387" y="2471528"/>
                </a:lnTo>
                <a:lnTo>
                  <a:pt x="3776062" y="2481293"/>
                </a:lnTo>
                <a:lnTo>
                  <a:pt x="3774202" y="2491057"/>
                </a:lnTo>
                <a:lnTo>
                  <a:pt x="3773040" y="2501054"/>
                </a:lnTo>
                <a:lnTo>
                  <a:pt x="3773040" y="2511051"/>
                </a:lnTo>
                <a:lnTo>
                  <a:pt x="3773040" y="2531044"/>
                </a:lnTo>
                <a:lnTo>
                  <a:pt x="3773040" y="2541041"/>
                </a:lnTo>
                <a:lnTo>
                  <a:pt x="3773040" y="2551038"/>
                </a:lnTo>
                <a:lnTo>
                  <a:pt x="3774435" y="2561267"/>
                </a:lnTo>
                <a:lnTo>
                  <a:pt x="3776062" y="2571496"/>
                </a:lnTo>
                <a:lnTo>
                  <a:pt x="3777922" y="2581958"/>
                </a:lnTo>
                <a:lnTo>
                  <a:pt x="3780014" y="2592884"/>
                </a:lnTo>
                <a:lnTo>
                  <a:pt x="3782338" y="2604044"/>
                </a:lnTo>
                <a:lnTo>
                  <a:pt x="3784895" y="2615203"/>
                </a:lnTo>
                <a:lnTo>
                  <a:pt x="3783036" y="2616365"/>
                </a:lnTo>
                <a:lnTo>
                  <a:pt x="3772575" y="2623572"/>
                </a:lnTo>
                <a:lnTo>
                  <a:pt x="3762579" y="2630547"/>
                </a:lnTo>
                <a:lnTo>
                  <a:pt x="3753049" y="2637289"/>
                </a:lnTo>
                <a:lnTo>
                  <a:pt x="3743982" y="2643798"/>
                </a:lnTo>
                <a:lnTo>
                  <a:pt x="3735381" y="2650308"/>
                </a:lnTo>
                <a:lnTo>
                  <a:pt x="3727246" y="2656817"/>
                </a:lnTo>
                <a:lnTo>
                  <a:pt x="3719342" y="2663327"/>
                </a:lnTo>
                <a:lnTo>
                  <a:pt x="3711671" y="2670069"/>
                </a:lnTo>
                <a:lnTo>
                  <a:pt x="3704464" y="2676811"/>
                </a:lnTo>
                <a:lnTo>
                  <a:pt x="3697491" y="2684018"/>
                </a:lnTo>
                <a:lnTo>
                  <a:pt x="3690749" y="2691457"/>
                </a:lnTo>
                <a:lnTo>
                  <a:pt x="3684473" y="2699129"/>
                </a:lnTo>
                <a:lnTo>
                  <a:pt x="3678661" y="2707266"/>
                </a:lnTo>
                <a:lnTo>
                  <a:pt x="3673315" y="2715636"/>
                </a:lnTo>
                <a:lnTo>
                  <a:pt x="3668433" y="2724238"/>
                </a:lnTo>
                <a:lnTo>
                  <a:pt x="3664017" y="2733072"/>
                </a:lnTo>
                <a:lnTo>
                  <a:pt x="3660065" y="2742139"/>
                </a:lnTo>
                <a:lnTo>
                  <a:pt x="3656346" y="2751438"/>
                </a:lnTo>
                <a:lnTo>
                  <a:pt x="3653091" y="2760970"/>
                </a:lnTo>
                <a:lnTo>
                  <a:pt x="3650301" y="2770734"/>
                </a:lnTo>
                <a:lnTo>
                  <a:pt x="3647744" y="2780499"/>
                </a:lnTo>
                <a:lnTo>
                  <a:pt x="3645420" y="2790728"/>
                </a:lnTo>
                <a:lnTo>
                  <a:pt x="3643095" y="2801189"/>
                </a:lnTo>
                <a:lnTo>
                  <a:pt x="3641003" y="2812116"/>
                </a:lnTo>
                <a:lnTo>
                  <a:pt x="3638911" y="2823508"/>
                </a:lnTo>
                <a:lnTo>
                  <a:pt x="3637051" y="2834899"/>
                </a:lnTo>
                <a:lnTo>
                  <a:pt x="3634959" y="2834899"/>
                </a:lnTo>
                <a:lnTo>
                  <a:pt x="3622406" y="2837457"/>
                </a:lnTo>
                <a:lnTo>
                  <a:pt x="3610551" y="2840014"/>
                </a:lnTo>
                <a:lnTo>
                  <a:pt x="3599161" y="2842571"/>
                </a:lnTo>
                <a:lnTo>
                  <a:pt x="3588468" y="2845129"/>
                </a:lnTo>
                <a:lnTo>
                  <a:pt x="3578007" y="2847918"/>
                </a:lnTo>
                <a:lnTo>
                  <a:pt x="3568011" y="2850709"/>
                </a:lnTo>
                <a:lnTo>
                  <a:pt x="3558248" y="2853731"/>
                </a:lnTo>
                <a:lnTo>
                  <a:pt x="3548717" y="2856985"/>
                </a:lnTo>
                <a:lnTo>
                  <a:pt x="3539419" y="2860473"/>
                </a:lnTo>
                <a:lnTo>
                  <a:pt x="3530353" y="2864425"/>
                </a:lnTo>
                <a:lnTo>
                  <a:pt x="3521287" y="2868842"/>
                </a:lnTo>
                <a:lnTo>
                  <a:pt x="3512454" y="2873492"/>
                </a:lnTo>
                <a:lnTo>
                  <a:pt x="3503853" y="2878606"/>
                </a:lnTo>
                <a:lnTo>
                  <a:pt x="3495716" y="2884186"/>
                </a:lnTo>
                <a:lnTo>
                  <a:pt x="3487813" y="2890231"/>
                </a:lnTo>
                <a:lnTo>
                  <a:pt x="3480142" y="2896740"/>
                </a:lnTo>
                <a:lnTo>
                  <a:pt x="3472936" y="2903715"/>
                </a:lnTo>
                <a:lnTo>
                  <a:pt x="3465962" y="2910922"/>
                </a:lnTo>
                <a:lnTo>
                  <a:pt x="3459453" y="2918361"/>
                </a:lnTo>
                <a:lnTo>
                  <a:pt x="3453176" y="2926266"/>
                </a:lnTo>
                <a:lnTo>
                  <a:pt x="3446900" y="2934402"/>
                </a:lnTo>
                <a:lnTo>
                  <a:pt x="3440856" y="2942772"/>
                </a:lnTo>
                <a:lnTo>
                  <a:pt x="3434812" y="2951606"/>
                </a:lnTo>
                <a:lnTo>
                  <a:pt x="3428768" y="2960905"/>
                </a:lnTo>
                <a:lnTo>
                  <a:pt x="3422492" y="2970670"/>
                </a:lnTo>
                <a:lnTo>
                  <a:pt x="3416448" y="2980434"/>
                </a:lnTo>
                <a:lnTo>
                  <a:pt x="3414356" y="2980434"/>
                </a:lnTo>
                <a:lnTo>
                  <a:pt x="3401803" y="2978109"/>
                </a:lnTo>
                <a:lnTo>
                  <a:pt x="3389948" y="2976017"/>
                </a:lnTo>
                <a:lnTo>
                  <a:pt x="3378557" y="2974157"/>
                </a:lnTo>
                <a:lnTo>
                  <a:pt x="3367864" y="2971367"/>
                </a:lnTo>
                <a:lnTo>
                  <a:pt x="3357171" y="2969972"/>
                </a:lnTo>
                <a:lnTo>
                  <a:pt x="3346710" y="2968810"/>
                </a:lnTo>
                <a:lnTo>
                  <a:pt x="3336482" y="2968810"/>
                </a:lnTo>
                <a:lnTo>
                  <a:pt x="3326486" y="2968810"/>
                </a:lnTo>
                <a:lnTo>
                  <a:pt x="3306495" y="2968810"/>
                </a:lnTo>
                <a:lnTo>
                  <a:pt x="3296499" y="2968810"/>
                </a:lnTo>
                <a:lnTo>
                  <a:pt x="3286503" y="2968810"/>
                </a:lnTo>
                <a:lnTo>
                  <a:pt x="3276740" y="2970437"/>
                </a:lnTo>
                <a:lnTo>
                  <a:pt x="3266977" y="2972529"/>
                </a:lnTo>
                <a:lnTo>
                  <a:pt x="3257214" y="2975087"/>
                </a:lnTo>
                <a:lnTo>
                  <a:pt x="3247683" y="2978109"/>
                </a:lnTo>
                <a:lnTo>
                  <a:pt x="3238384" y="2981596"/>
                </a:lnTo>
                <a:lnTo>
                  <a:pt x="3228389" y="2985316"/>
                </a:lnTo>
                <a:lnTo>
                  <a:pt x="3219323" y="2989733"/>
                </a:lnTo>
                <a:lnTo>
                  <a:pt x="3210489" y="2994615"/>
                </a:lnTo>
                <a:lnTo>
                  <a:pt x="3201656" y="2999730"/>
                </a:lnTo>
                <a:lnTo>
                  <a:pt x="3192823" y="3005310"/>
                </a:lnTo>
                <a:lnTo>
                  <a:pt x="3183757" y="3011122"/>
                </a:lnTo>
                <a:lnTo>
                  <a:pt x="3174458" y="3017399"/>
                </a:lnTo>
                <a:lnTo>
                  <a:pt x="3164928" y="3023908"/>
                </a:lnTo>
                <a:lnTo>
                  <a:pt x="3164928" y="3023908"/>
                </a:lnTo>
                <a:lnTo>
                  <a:pt x="3155397" y="3017399"/>
                </a:lnTo>
                <a:lnTo>
                  <a:pt x="3146098" y="3011122"/>
                </a:lnTo>
                <a:lnTo>
                  <a:pt x="3137033" y="3005310"/>
                </a:lnTo>
                <a:lnTo>
                  <a:pt x="3128199" y="2999730"/>
                </a:lnTo>
                <a:lnTo>
                  <a:pt x="3119366" y="2994615"/>
                </a:lnTo>
                <a:lnTo>
                  <a:pt x="3110532" y="2989733"/>
                </a:lnTo>
                <a:lnTo>
                  <a:pt x="3101466" y="2985316"/>
                </a:lnTo>
                <a:lnTo>
                  <a:pt x="3092400" y="2981364"/>
                </a:lnTo>
                <a:lnTo>
                  <a:pt x="3083102" y="2977876"/>
                </a:lnTo>
                <a:lnTo>
                  <a:pt x="3073571" y="2974854"/>
                </a:lnTo>
                <a:lnTo>
                  <a:pt x="3063808" y="2972297"/>
                </a:lnTo>
                <a:lnTo>
                  <a:pt x="3054045" y="2970205"/>
                </a:lnTo>
                <a:lnTo>
                  <a:pt x="3044049" y="2968577"/>
                </a:lnTo>
                <a:lnTo>
                  <a:pt x="3034053" y="2968577"/>
                </a:lnTo>
                <a:lnTo>
                  <a:pt x="3024058" y="2968577"/>
                </a:lnTo>
                <a:lnTo>
                  <a:pt x="3004066" y="2968577"/>
                </a:lnTo>
                <a:lnTo>
                  <a:pt x="2994070" y="2968577"/>
                </a:lnTo>
                <a:lnTo>
                  <a:pt x="2983842" y="2968577"/>
                </a:lnTo>
                <a:lnTo>
                  <a:pt x="2973381" y="2969740"/>
                </a:lnTo>
                <a:lnTo>
                  <a:pt x="2962688" y="2971135"/>
                </a:lnTo>
                <a:lnTo>
                  <a:pt x="2951763" y="2972762"/>
                </a:lnTo>
                <a:lnTo>
                  <a:pt x="2940372" y="2974622"/>
                </a:lnTo>
                <a:lnTo>
                  <a:pt x="2928517" y="2976714"/>
                </a:lnTo>
                <a:lnTo>
                  <a:pt x="2915964" y="2979039"/>
                </a:lnTo>
                <a:lnTo>
                  <a:pt x="2913872" y="2979039"/>
                </a:lnTo>
                <a:lnTo>
                  <a:pt x="2907828" y="2969275"/>
                </a:lnTo>
                <a:lnTo>
                  <a:pt x="2901552" y="2959510"/>
                </a:lnTo>
                <a:lnTo>
                  <a:pt x="2895508" y="2950211"/>
                </a:lnTo>
                <a:lnTo>
                  <a:pt x="2889464" y="2941377"/>
                </a:lnTo>
                <a:lnTo>
                  <a:pt x="2883420" y="2933007"/>
                </a:lnTo>
                <a:lnTo>
                  <a:pt x="2877143" y="2924870"/>
                </a:lnTo>
                <a:lnTo>
                  <a:pt x="2870867" y="2916966"/>
                </a:lnTo>
                <a:lnTo>
                  <a:pt x="2864358" y="2909527"/>
                </a:lnTo>
                <a:lnTo>
                  <a:pt x="2857384" y="2902319"/>
                </a:lnTo>
                <a:lnTo>
                  <a:pt x="2850178" y="2895345"/>
                </a:lnTo>
                <a:lnTo>
                  <a:pt x="2842507" y="2888836"/>
                </a:lnTo>
                <a:lnTo>
                  <a:pt x="2834603" y="2882791"/>
                </a:lnTo>
                <a:lnTo>
                  <a:pt x="2826468" y="2877212"/>
                </a:lnTo>
                <a:lnTo>
                  <a:pt x="2817866" y="2872097"/>
                </a:lnTo>
                <a:lnTo>
                  <a:pt x="2809963" y="2869075"/>
                </a:lnTo>
                <a:lnTo>
                  <a:pt x="2800897" y="2864657"/>
                </a:lnTo>
                <a:lnTo>
                  <a:pt x="2791831" y="2860705"/>
                </a:lnTo>
                <a:lnTo>
                  <a:pt x="2782533" y="2857218"/>
                </a:lnTo>
                <a:lnTo>
                  <a:pt x="2773002" y="2853963"/>
                </a:lnTo>
                <a:lnTo>
                  <a:pt x="2763239" y="2850941"/>
                </a:lnTo>
                <a:lnTo>
                  <a:pt x="2753243" y="2848151"/>
                </a:lnTo>
                <a:lnTo>
                  <a:pt x="2742782" y="2845361"/>
                </a:lnTo>
                <a:lnTo>
                  <a:pt x="2732089" y="2842804"/>
                </a:lnTo>
                <a:lnTo>
                  <a:pt x="2720699" y="2840246"/>
                </a:lnTo>
                <a:lnTo>
                  <a:pt x="2708843" y="2837689"/>
                </a:lnTo>
                <a:lnTo>
                  <a:pt x="2696290" y="2835132"/>
                </a:lnTo>
                <a:lnTo>
                  <a:pt x="2694198" y="2835132"/>
                </a:lnTo>
                <a:lnTo>
                  <a:pt x="2692339" y="2823740"/>
                </a:lnTo>
                <a:lnTo>
                  <a:pt x="2690247" y="2812349"/>
                </a:lnTo>
                <a:lnTo>
                  <a:pt x="2688154" y="2801422"/>
                </a:lnTo>
                <a:lnTo>
                  <a:pt x="2685830" y="2790960"/>
                </a:lnTo>
                <a:lnTo>
                  <a:pt x="2683505" y="2780731"/>
                </a:lnTo>
                <a:lnTo>
                  <a:pt x="2680948" y="2770967"/>
                </a:lnTo>
                <a:lnTo>
                  <a:pt x="2678159" y="2761202"/>
                </a:lnTo>
                <a:lnTo>
                  <a:pt x="2674904" y="2751670"/>
                </a:lnTo>
                <a:lnTo>
                  <a:pt x="2671185" y="2742371"/>
                </a:lnTo>
                <a:lnTo>
                  <a:pt x="2667233" y="2733304"/>
                </a:lnTo>
                <a:lnTo>
                  <a:pt x="2662816" y="2724470"/>
                </a:lnTo>
                <a:lnTo>
                  <a:pt x="2657935" y="2715868"/>
                </a:lnTo>
                <a:lnTo>
                  <a:pt x="2652588" y="2707499"/>
                </a:lnTo>
                <a:lnTo>
                  <a:pt x="2646777" y="2699362"/>
                </a:lnTo>
                <a:lnTo>
                  <a:pt x="2640500" y="2691690"/>
                </a:lnTo>
                <a:lnTo>
                  <a:pt x="2633294" y="2683088"/>
                </a:lnTo>
                <a:lnTo>
                  <a:pt x="2626320" y="2675881"/>
                </a:lnTo>
                <a:lnTo>
                  <a:pt x="2619114" y="2669139"/>
                </a:lnTo>
                <a:lnTo>
                  <a:pt x="2611443" y="2662397"/>
                </a:lnTo>
                <a:lnTo>
                  <a:pt x="2603539" y="2655888"/>
                </a:lnTo>
                <a:lnTo>
                  <a:pt x="2595403" y="2649378"/>
                </a:lnTo>
                <a:lnTo>
                  <a:pt x="2586802" y="2642869"/>
                </a:lnTo>
                <a:lnTo>
                  <a:pt x="2577504" y="2636591"/>
                </a:lnTo>
                <a:lnTo>
                  <a:pt x="2567973" y="2629850"/>
                </a:lnTo>
                <a:lnTo>
                  <a:pt x="2557978" y="2622875"/>
                </a:lnTo>
                <a:lnTo>
                  <a:pt x="2547517" y="2615668"/>
                </a:lnTo>
                <a:lnTo>
                  <a:pt x="2545657" y="2614506"/>
                </a:lnTo>
                <a:lnTo>
                  <a:pt x="2548214" y="2603346"/>
                </a:lnTo>
                <a:lnTo>
                  <a:pt x="2550539" y="2592187"/>
                </a:lnTo>
                <a:lnTo>
                  <a:pt x="2552631" y="2581260"/>
                </a:lnTo>
                <a:lnTo>
                  <a:pt x="2554490" y="2570799"/>
                </a:lnTo>
                <a:lnTo>
                  <a:pt x="2556118" y="2560569"/>
                </a:lnTo>
                <a:lnTo>
                  <a:pt x="2557512" y="2550340"/>
                </a:lnTo>
                <a:lnTo>
                  <a:pt x="2557512" y="2540343"/>
                </a:lnTo>
                <a:lnTo>
                  <a:pt x="2557512" y="2530346"/>
                </a:lnTo>
                <a:lnTo>
                  <a:pt x="2557512" y="2510353"/>
                </a:lnTo>
                <a:lnTo>
                  <a:pt x="2557512" y="2500356"/>
                </a:lnTo>
                <a:lnTo>
                  <a:pt x="2556350" y="2490360"/>
                </a:lnTo>
                <a:lnTo>
                  <a:pt x="2554490" y="2480595"/>
                </a:lnTo>
                <a:lnTo>
                  <a:pt x="2552166" y="2470831"/>
                </a:lnTo>
                <a:lnTo>
                  <a:pt x="2549376" y="2461299"/>
                </a:lnTo>
                <a:lnTo>
                  <a:pt x="2546122" y="2452000"/>
                </a:lnTo>
                <a:lnTo>
                  <a:pt x="2542403" y="2442701"/>
                </a:lnTo>
                <a:lnTo>
                  <a:pt x="2538218" y="2433634"/>
                </a:lnTo>
                <a:lnTo>
                  <a:pt x="2533802" y="2424567"/>
                </a:lnTo>
                <a:lnTo>
                  <a:pt x="2528920" y="2415500"/>
                </a:lnTo>
                <a:lnTo>
                  <a:pt x="2523806" y="2406433"/>
                </a:lnTo>
                <a:lnTo>
                  <a:pt x="2518460" y="2397134"/>
                </a:lnTo>
                <a:lnTo>
                  <a:pt x="2512648" y="2387602"/>
                </a:lnTo>
                <a:lnTo>
                  <a:pt x="2506604" y="2377838"/>
                </a:lnTo>
                <a:lnTo>
                  <a:pt x="2500095" y="2367608"/>
                </a:lnTo>
                <a:lnTo>
                  <a:pt x="2493121" y="2356914"/>
                </a:lnTo>
                <a:lnTo>
                  <a:pt x="2491959" y="2355054"/>
                </a:lnTo>
                <a:lnTo>
                  <a:pt x="2498468" y="2345755"/>
                </a:lnTo>
                <a:lnTo>
                  <a:pt x="2504977" y="2336223"/>
                </a:lnTo>
                <a:lnTo>
                  <a:pt x="2511253" y="2326924"/>
                </a:lnTo>
                <a:lnTo>
                  <a:pt x="2517065" y="2317857"/>
                </a:lnTo>
                <a:lnTo>
                  <a:pt x="2522644" y="2309023"/>
                </a:lnTo>
                <a:lnTo>
                  <a:pt x="2527758" y="2300188"/>
                </a:lnTo>
                <a:lnTo>
                  <a:pt x="2532640" y="2291354"/>
                </a:lnTo>
                <a:lnTo>
                  <a:pt x="2537056" y="2282287"/>
                </a:lnTo>
                <a:lnTo>
                  <a:pt x="2541008" y="2273220"/>
                </a:lnTo>
                <a:lnTo>
                  <a:pt x="2544495" y="2263921"/>
                </a:lnTo>
                <a:lnTo>
                  <a:pt x="2547517" y="2254389"/>
                </a:lnTo>
                <a:lnTo>
                  <a:pt x="2550074" y="2244625"/>
                </a:lnTo>
                <a:lnTo>
                  <a:pt x="2552166" y="2234861"/>
                </a:lnTo>
                <a:lnTo>
                  <a:pt x="2553793" y="2225096"/>
                </a:lnTo>
                <a:lnTo>
                  <a:pt x="2553793" y="2215099"/>
                </a:lnTo>
                <a:lnTo>
                  <a:pt x="2553793" y="2205103"/>
                </a:lnTo>
                <a:cubicBezTo>
                  <a:pt x="2553793" y="2201848"/>
                  <a:pt x="2553793" y="2198523"/>
                  <a:pt x="2553793" y="2195106"/>
                </a:cubicBezTo>
                <a:lnTo>
                  <a:pt x="2553793" y="2185109"/>
                </a:lnTo>
                <a:lnTo>
                  <a:pt x="2553793" y="2175112"/>
                </a:lnTo>
                <a:lnTo>
                  <a:pt x="2553793" y="2164883"/>
                </a:lnTo>
                <a:lnTo>
                  <a:pt x="2552631" y="2154421"/>
                </a:lnTo>
                <a:lnTo>
                  <a:pt x="2551236" y="2143727"/>
                </a:lnTo>
                <a:lnTo>
                  <a:pt x="2549609" y="2132800"/>
                </a:lnTo>
                <a:lnTo>
                  <a:pt x="2547749" y="2121409"/>
                </a:lnTo>
                <a:lnTo>
                  <a:pt x="2545657" y="2109552"/>
                </a:lnTo>
                <a:lnTo>
                  <a:pt x="2543332" y="2096998"/>
                </a:lnTo>
                <a:lnTo>
                  <a:pt x="2543332" y="2094906"/>
                </a:lnTo>
                <a:lnTo>
                  <a:pt x="2553096" y="2088861"/>
                </a:lnTo>
                <a:lnTo>
                  <a:pt x="2562859" y="2082584"/>
                </a:lnTo>
                <a:lnTo>
                  <a:pt x="2572158" y="2076540"/>
                </a:lnTo>
                <a:lnTo>
                  <a:pt x="2580991" y="2070495"/>
                </a:lnTo>
                <a:lnTo>
                  <a:pt x="2589359" y="2064450"/>
                </a:lnTo>
                <a:lnTo>
                  <a:pt x="2597495" y="2058173"/>
                </a:lnTo>
                <a:lnTo>
                  <a:pt x="2605399" y="2051896"/>
                </a:lnTo>
                <a:lnTo>
                  <a:pt x="2612838" y="2045387"/>
                </a:lnTo>
                <a:lnTo>
                  <a:pt x="2620044" y="2038412"/>
                </a:lnTo>
                <a:lnTo>
                  <a:pt x="2627018" y="2031205"/>
                </a:lnTo>
                <a:lnTo>
                  <a:pt x="2633527" y="2023533"/>
                </a:lnTo>
                <a:lnTo>
                  <a:pt x="2639570" y="2015629"/>
                </a:lnTo>
                <a:lnTo>
                  <a:pt x="2645150" y="2007492"/>
                </a:lnTo>
                <a:lnTo>
                  <a:pt x="2650264" y="1998890"/>
                </a:lnTo>
                <a:lnTo>
                  <a:pt x="2654913" y="1990056"/>
                </a:lnTo>
                <a:lnTo>
                  <a:pt x="2659330" y="1980989"/>
                </a:lnTo>
                <a:lnTo>
                  <a:pt x="2663281" y="1971922"/>
                </a:lnTo>
                <a:lnTo>
                  <a:pt x="2666768" y="1962623"/>
                </a:lnTo>
                <a:lnTo>
                  <a:pt x="2670022" y="1953091"/>
                </a:lnTo>
                <a:lnTo>
                  <a:pt x="2673045" y="1943327"/>
                </a:lnTo>
                <a:lnTo>
                  <a:pt x="2675834" y="1933330"/>
                </a:lnTo>
                <a:lnTo>
                  <a:pt x="2678624" y="1922868"/>
                </a:lnTo>
                <a:lnTo>
                  <a:pt x="2681181" y="1912174"/>
                </a:lnTo>
                <a:lnTo>
                  <a:pt x="2683738" y="1900782"/>
                </a:lnTo>
                <a:lnTo>
                  <a:pt x="2686295" y="1888925"/>
                </a:lnTo>
                <a:lnTo>
                  <a:pt x="2688852" y="1876372"/>
                </a:lnTo>
                <a:lnTo>
                  <a:pt x="2688852" y="1874279"/>
                </a:lnTo>
                <a:lnTo>
                  <a:pt x="2700242" y="1872419"/>
                </a:lnTo>
                <a:lnTo>
                  <a:pt x="2711633" y="1870327"/>
                </a:lnTo>
                <a:lnTo>
                  <a:pt x="2722558" y="1868234"/>
                </a:lnTo>
                <a:lnTo>
                  <a:pt x="2733019" y="1865910"/>
                </a:lnTo>
                <a:lnTo>
                  <a:pt x="2743247" y="1863585"/>
                </a:lnTo>
                <a:lnTo>
                  <a:pt x="2753010" y="1861028"/>
                </a:lnTo>
                <a:lnTo>
                  <a:pt x="2762774" y="1858238"/>
                </a:lnTo>
                <a:lnTo>
                  <a:pt x="2772305" y="1854983"/>
                </a:lnTo>
                <a:lnTo>
                  <a:pt x="2781603" y="1851263"/>
                </a:lnTo>
                <a:lnTo>
                  <a:pt x="2790669" y="1847311"/>
                </a:lnTo>
                <a:lnTo>
                  <a:pt x="2799502" y="1842894"/>
                </a:lnTo>
                <a:lnTo>
                  <a:pt x="2808103" y="1838012"/>
                </a:lnTo>
                <a:lnTo>
                  <a:pt x="2816472" y="1832665"/>
                </a:lnTo>
                <a:lnTo>
                  <a:pt x="2824608" y="1826853"/>
                </a:lnTo>
                <a:lnTo>
                  <a:pt x="2832279" y="1820576"/>
                </a:lnTo>
                <a:lnTo>
                  <a:pt x="2839718" y="1813834"/>
                </a:lnTo>
                <a:lnTo>
                  <a:pt x="2846924" y="1806859"/>
                </a:lnTo>
                <a:lnTo>
                  <a:pt x="2853665" y="1799652"/>
                </a:lnTo>
                <a:lnTo>
                  <a:pt x="2860406" y="1791980"/>
                </a:lnTo>
                <a:lnTo>
                  <a:pt x="2866915" y="1784076"/>
                </a:lnTo>
                <a:lnTo>
                  <a:pt x="2873424" y="1775939"/>
                </a:lnTo>
                <a:lnTo>
                  <a:pt x="2879933" y="1767337"/>
                </a:lnTo>
                <a:lnTo>
                  <a:pt x="2886442" y="1758270"/>
                </a:lnTo>
                <a:lnTo>
                  <a:pt x="2893183" y="1748738"/>
                </a:lnTo>
                <a:lnTo>
                  <a:pt x="2900157" y="1738741"/>
                </a:lnTo>
                <a:lnTo>
                  <a:pt x="2907363" y="1728280"/>
                </a:lnTo>
                <a:lnTo>
                  <a:pt x="2908526" y="1726420"/>
                </a:lnTo>
                <a:lnTo>
                  <a:pt x="2919683" y="1728977"/>
                </a:lnTo>
                <a:lnTo>
                  <a:pt x="2930841" y="1731302"/>
                </a:lnTo>
                <a:lnTo>
                  <a:pt x="2941767" y="1733394"/>
                </a:lnTo>
                <a:lnTo>
                  <a:pt x="2952228" y="1735254"/>
                </a:lnTo>
                <a:lnTo>
                  <a:pt x="2962456" y="1736882"/>
                </a:lnTo>
                <a:lnTo>
                  <a:pt x="2972684" y="1738276"/>
                </a:lnTo>
                <a:lnTo>
                  <a:pt x="2982680" y="1738276"/>
                </a:lnTo>
                <a:lnTo>
                  <a:pt x="2992676" y="1738276"/>
                </a:lnTo>
                <a:lnTo>
                  <a:pt x="3012667" y="1738276"/>
                </a:lnTo>
                <a:lnTo>
                  <a:pt x="3022663" y="1738276"/>
                </a:lnTo>
                <a:lnTo>
                  <a:pt x="3032658" y="1737114"/>
                </a:lnTo>
                <a:lnTo>
                  <a:pt x="3042422" y="1735254"/>
                </a:lnTo>
                <a:lnTo>
                  <a:pt x="3052185" y="1732929"/>
                </a:lnTo>
                <a:lnTo>
                  <a:pt x="3061716" y="1730140"/>
                </a:lnTo>
                <a:lnTo>
                  <a:pt x="3071014" y="1726885"/>
                </a:lnTo>
                <a:lnTo>
                  <a:pt x="3080313" y="1723165"/>
                </a:lnTo>
                <a:lnTo>
                  <a:pt x="3089378" y="1718980"/>
                </a:lnTo>
                <a:lnTo>
                  <a:pt x="3098444" y="1714563"/>
                </a:lnTo>
                <a:lnTo>
                  <a:pt x="3107510" y="1709681"/>
                </a:lnTo>
                <a:lnTo>
                  <a:pt x="3116576" y="1704567"/>
                </a:lnTo>
                <a:lnTo>
                  <a:pt x="3125874" y="1699219"/>
                </a:lnTo>
                <a:lnTo>
                  <a:pt x="3135405" y="1693407"/>
                </a:lnTo>
                <a:lnTo>
                  <a:pt x="3145168" y="1687130"/>
                </a:lnTo>
                <a:lnTo>
                  <a:pt x="3155397" y="1680621"/>
                </a:lnTo>
                <a:lnTo>
                  <a:pt x="3164463" y="1674809"/>
                </a:lnTo>
                <a:lnTo>
                  <a:pt x="3164463" y="1674809"/>
                </a:lnTo>
                <a:close/>
                <a:moveTo>
                  <a:pt x="3254889" y="2658677"/>
                </a:moveTo>
                <a:cubicBezTo>
                  <a:pt x="3196170" y="2671627"/>
                  <a:pt x="3135312" y="2671627"/>
                  <a:pt x="3076593" y="2658677"/>
                </a:cubicBezTo>
                <a:cubicBezTo>
                  <a:pt x="3063808" y="2655190"/>
                  <a:pt x="3051255" y="2667512"/>
                  <a:pt x="3073339" y="2676579"/>
                </a:cubicBezTo>
                <a:cubicBezTo>
                  <a:pt x="3103466" y="2685552"/>
                  <a:pt x="3134987" y="2688947"/>
                  <a:pt x="3166322" y="2686575"/>
                </a:cubicBezTo>
                <a:lnTo>
                  <a:pt x="3166322" y="2686575"/>
                </a:lnTo>
                <a:cubicBezTo>
                  <a:pt x="3197658" y="2688947"/>
                  <a:pt x="3229179" y="2685552"/>
                  <a:pt x="3259306" y="2676579"/>
                </a:cubicBezTo>
                <a:cubicBezTo>
                  <a:pt x="3282552" y="2667512"/>
                  <a:pt x="3268604" y="2655190"/>
                  <a:pt x="3256051" y="2658677"/>
                </a:cubicBezTo>
                <a:lnTo>
                  <a:pt x="3256051" y="2658677"/>
                </a:lnTo>
                <a:close/>
                <a:moveTo>
                  <a:pt x="3165625" y="2630547"/>
                </a:moveTo>
                <a:lnTo>
                  <a:pt x="3205143" y="2630547"/>
                </a:lnTo>
                <a:cubicBezTo>
                  <a:pt x="3251635" y="2630547"/>
                  <a:pt x="3296034" y="2630547"/>
                  <a:pt x="3341131" y="2630547"/>
                </a:cubicBezTo>
                <a:cubicBezTo>
                  <a:pt x="3352289" y="2625897"/>
                  <a:pt x="3351359" y="2627757"/>
                  <a:pt x="3349500" y="2617295"/>
                </a:cubicBezTo>
                <a:lnTo>
                  <a:pt x="3349500" y="2617295"/>
                </a:lnTo>
                <a:cubicBezTo>
                  <a:pt x="3346966" y="2612785"/>
                  <a:pt x="3344177" y="2608438"/>
                  <a:pt x="3341131" y="2604276"/>
                </a:cubicBezTo>
                <a:cubicBezTo>
                  <a:pt x="3328113" y="2584980"/>
                  <a:pt x="3323464" y="2589630"/>
                  <a:pt x="3287433" y="2585678"/>
                </a:cubicBezTo>
                <a:cubicBezTo>
                  <a:pt x="3276159" y="2585561"/>
                  <a:pt x="3264908" y="2584864"/>
                  <a:pt x="3253727" y="2583585"/>
                </a:cubicBezTo>
                <a:cubicBezTo>
                  <a:pt x="3244614" y="2571938"/>
                  <a:pt x="3231039" y="2564615"/>
                  <a:pt x="3216301" y="2563359"/>
                </a:cubicBezTo>
                <a:cubicBezTo>
                  <a:pt x="3198588" y="2562429"/>
                  <a:pt x="3180944" y="2565963"/>
                  <a:pt x="3164928" y="2573588"/>
                </a:cubicBezTo>
                <a:cubicBezTo>
                  <a:pt x="3148911" y="2565963"/>
                  <a:pt x="3131268" y="2562429"/>
                  <a:pt x="3113554" y="2563359"/>
                </a:cubicBezTo>
                <a:cubicBezTo>
                  <a:pt x="3098816" y="2564615"/>
                  <a:pt x="3085240" y="2571938"/>
                  <a:pt x="3076128" y="2583585"/>
                </a:cubicBezTo>
                <a:cubicBezTo>
                  <a:pt x="3064947" y="2584864"/>
                  <a:pt x="3053696" y="2585561"/>
                  <a:pt x="3042422" y="2585678"/>
                </a:cubicBezTo>
                <a:cubicBezTo>
                  <a:pt x="3006390" y="2589397"/>
                  <a:pt x="3001974" y="2585678"/>
                  <a:pt x="2988724" y="2604276"/>
                </a:cubicBezTo>
                <a:cubicBezTo>
                  <a:pt x="2985679" y="2608438"/>
                  <a:pt x="2982889" y="2612785"/>
                  <a:pt x="2980355" y="2617295"/>
                </a:cubicBezTo>
                <a:lnTo>
                  <a:pt x="2980355" y="2617295"/>
                </a:lnTo>
                <a:cubicBezTo>
                  <a:pt x="2978728" y="2627525"/>
                  <a:pt x="2977566" y="2625897"/>
                  <a:pt x="2988724" y="2630547"/>
                </a:cubicBezTo>
                <a:cubicBezTo>
                  <a:pt x="3033821" y="2629152"/>
                  <a:pt x="3079383" y="2630547"/>
                  <a:pt x="3124712" y="2630547"/>
                </a:cubicBezTo>
                <a:lnTo>
                  <a:pt x="3164928" y="2630547"/>
                </a:lnTo>
                <a:close/>
                <a:moveTo>
                  <a:pt x="3165625" y="2465019"/>
                </a:moveTo>
                <a:lnTo>
                  <a:pt x="3266744" y="2465019"/>
                </a:lnTo>
                <a:lnTo>
                  <a:pt x="3266744" y="2457114"/>
                </a:lnTo>
                <a:cubicBezTo>
                  <a:pt x="3264187" y="2429449"/>
                  <a:pt x="3259538" y="2404341"/>
                  <a:pt x="3254657" y="2379000"/>
                </a:cubicBezTo>
                <a:lnTo>
                  <a:pt x="3254657" y="2379000"/>
                </a:lnTo>
                <a:cubicBezTo>
                  <a:pt x="3242034" y="2325087"/>
                  <a:pt x="3238501" y="2269477"/>
                  <a:pt x="3244196" y="2214402"/>
                </a:cubicBezTo>
                <a:cubicBezTo>
                  <a:pt x="3250007" y="2148912"/>
                  <a:pt x="3291222" y="2091883"/>
                  <a:pt x="3351592" y="2065845"/>
                </a:cubicBezTo>
                <a:cubicBezTo>
                  <a:pt x="3362959" y="2061475"/>
                  <a:pt x="3374838" y="2058522"/>
                  <a:pt x="3386926" y="2057011"/>
                </a:cubicBezTo>
                <a:cubicBezTo>
                  <a:pt x="3399734" y="2055453"/>
                  <a:pt x="3412705" y="2055453"/>
                  <a:pt x="3425514" y="2057011"/>
                </a:cubicBezTo>
                <a:lnTo>
                  <a:pt x="3425514" y="2057011"/>
                </a:lnTo>
                <a:cubicBezTo>
                  <a:pt x="3448597" y="2059289"/>
                  <a:pt x="3471378" y="2064125"/>
                  <a:pt x="3493392" y="2071425"/>
                </a:cubicBezTo>
                <a:cubicBezTo>
                  <a:pt x="3509757" y="2076981"/>
                  <a:pt x="3525076" y="2085234"/>
                  <a:pt x="3538721" y="2095836"/>
                </a:cubicBezTo>
                <a:cubicBezTo>
                  <a:pt x="3548903" y="2103972"/>
                  <a:pt x="3557644" y="2113807"/>
                  <a:pt x="3564524" y="2124896"/>
                </a:cubicBezTo>
                <a:cubicBezTo>
                  <a:pt x="3573846" y="2139566"/>
                  <a:pt x="3581633" y="2155142"/>
                  <a:pt x="3587770" y="2171393"/>
                </a:cubicBezTo>
                <a:cubicBezTo>
                  <a:pt x="3611016" y="2233698"/>
                  <a:pt x="3613341" y="2334131"/>
                  <a:pt x="3589397" y="2434098"/>
                </a:cubicBezTo>
                <a:cubicBezTo>
                  <a:pt x="3584748" y="2453395"/>
                  <a:pt x="3579169" y="2472923"/>
                  <a:pt x="3572428" y="2492219"/>
                </a:cubicBezTo>
                <a:cubicBezTo>
                  <a:pt x="3565733" y="2511306"/>
                  <a:pt x="3557969" y="2530021"/>
                  <a:pt x="3549182" y="2548248"/>
                </a:cubicBezTo>
                <a:lnTo>
                  <a:pt x="3549182" y="2548248"/>
                </a:lnTo>
                <a:cubicBezTo>
                  <a:pt x="3500389" y="2639707"/>
                  <a:pt x="3432441" y="2719565"/>
                  <a:pt x="3349965" y="2782358"/>
                </a:cubicBezTo>
                <a:cubicBezTo>
                  <a:pt x="3336715" y="2792820"/>
                  <a:pt x="3324162" y="2801655"/>
                  <a:pt x="3312771" y="2809094"/>
                </a:cubicBezTo>
                <a:cubicBezTo>
                  <a:pt x="3303148" y="2815464"/>
                  <a:pt x="3293129" y="2821206"/>
                  <a:pt x="3282784" y="2826298"/>
                </a:cubicBezTo>
                <a:lnTo>
                  <a:pt x="3282784" y="2826298"/>
                </a:lnTo>
                <a:cubicBezTo>
                  <a:pt x="3209443" y="2862146"/>
                  <a:pt x="3123666" y="2862146"/>
                  <a:pt x="3050325" y="2826298"/>
                </a:cubicBezTo>
                <a:lnTo>
                  <a:pt x="3050325" y="2826298"/>
                </a:lnTo>
                <a:cubicBezTo>
                  <a:pt x="3039981" y="2821206"/>
                  <a:pt x="3029962" y="2815464"/>
                  <a:pt x="3020338" y="2809094"/>
                </a:cubicBezTo>
                <a:cubicBezTo>
                  <a:pt x="3009180" y="2801655"/>
                  <a:pt x="2997092" y="2792820"/>
                  <a:pt x="2983145" y="2782358"/>
                </a:cubicBezTo>
                <a:cubicBezTo>
                  <a:pt x="2900668" y="2719565"/>
                  <a:pt x="2832721" y="2639707"/>
                  <a:pt x="2783928" y="2548248"/>
                </a:cubicBezTo>
                <a:lnTo>
                  <a:pt x="2783928" y="2548248"/>
                </a:lnTo>
                <a:cubicBezTo>
                  <a:pt x="2775140" y="2530021"/>
                  <a:pt x="2767376" y="2511306"/>
                  <a:pt x="2760682" y="2492219"/>
                </a:cubicBezTo>
                <a:cubicBezTo>
                  <a:pt x="2753940" y="2473156"/>
                  <a:pt x="2748361" y="2453627"/>
                  <a:pt x="2743712" y="2434098"/>
                </a:cubicBezTo>
                <a:cubicBezTo>
                  <a:pt x="2720466" y="2334131"/>
                  <a:pt x="2721628" y="2233698"/>
                  <a:pt x="2745339" y="2171393"/>
                </a:cubicBezTo>
                <a:cubicBezTo>
                  <a:pt x="2751476" y="2155142"/>
                  <a:pt x="2759264" y="2139566"/>
                  <a:pt x="2768585" y="2124896"/>
                </a:cubicBezTo>
                <a:cubicBezTo>
                  <a:pt x="2775466" y="2113807"/>
                  <a:pt x="2784206" y="2103972"/>
                  <a:pt x="2794388" y="2095836"/>
                </a:cubicBezTo>
                <a:cubicBezTo>
                  <a:pt x="2808034" y="2085234"/>
                  <a:pt x="2823353" y="2076981"/>
                  <a:pt x="2839718" y="2071425"/>
                </a:cubicBezTo>
                <a:cubicBezTo>
                  <a:pt x="2861732" y="2064125"/>
                  <a:pt x="2884512" y="2059289"/>
                  <a:pt x="2907595" y="2057011"/>
                </a:cubicBezTo>
                <a:lnTo>
                  <a:pt x="2907595" y="2057011"/>
                </a:lnTo>
                <a:cubicBezTo>
                  <a:pt x="2920404" y="2055453"/>
                  <a:pt x="2933375" y="2055453"/>
                  <a:pt x="2946184" y="2057011"/>
                </a:cubicBezTo>
                <a:cubicBezTo>
                  <a:pt x="2958272" y="2058522"/>
                  <a:pt x="2970150" y="2061475"/>
                  <a:pt x="2981518" y="2065845"/>
                </a:cubicBezTo>
                <a:cubicBezTo>
                  <a:pt x="3041887" y="2091883"/>
                  <a:pt x="3083102" y="2148912"/>
                  <a:pt x="3088913" y="2214402"/>
                </a:cubicBezTo>
                <a:cubicBezTo>
                  <a:pt x="3094609" y="2269477"/>
                  <a:pt x="3091075" y="2325087"/>
                  <a:pt x="3078453" y="2379000"/>
                </a:cubicBezTo>
                <a:lnTo>
                  <a:pt x="3078453" y="2379000"/>
                </a:lnTo>
                <a:cubicBezTo>
                  <a:pt x="3073804" y="2404341"/>
                  <a:pt x="3068922" y="2429449"/>
                  <a:pt x="3066365" y="2457114"/>
                </a:cubicBezTo>
                <a:lnTo>
                  <a:pt x="3066365" y="2465019"/>
                </a:lnTo>
                <a:lnTo>
                  <a:pt x="3167485" y="2465019"/>
                </a:lnTo>
                <a:close/>
                <a:moveTo>
                  <a:pt x="3321140" y="2604509"/>
                </a:moveTo>
                <a:cubicBezTo>
                  <a:pt x="3322302" y="2606369"/>
                  <a:pt x="3323697" y="2609856"/>
                  <a:pt x="3325092" y="2611948"/>
                </a:cubicBezTo>
                <a:cubicBezTo>
                  <a:pt x="3285574" y="2611948"/>
                  <a:pt x="3245591" y="2611948"/>
                  <a:pt x="3205840" y="2611948"/>
                </a:cubicBezTo>
                <a:lnTo>
                  <a:pt x="3125410" y="2611948"/>
                </a:lnTo>
                <a:cubicBezTo>
                  <a:pt x="3085427" y="2611948"/>
                  <a:pt x="3045676" y="2611948"/>
                  <a:pt x="3006158" y="2611948"/>
                </a:cubicBezTo>
                <a:cubicBezTo>
                  <a:pt x="3007553" y="2609856"/>
                  <a:pt x="3008948" y="2606369"/>
                  <a:pt x="3010110" y="2604509"/>
                </a:cubicBezTo>
                <a:cubicBezTo>
                  <a:pt x="3033356" y="2601487"/>
                  <a:pt x="3058694" y="2604509"/>
                  <a:pt x="3082870" y="2601487"/>
                </a:cubicBezTo>
                <a:lnTo>
                  <a:pt x="3086821" y="2601487"/>
                </a:lnTo>
                <a:lnTo>
                  <a:pt x="3089146" y="2598232"/>
                </a:lnTo>
                <a:cubicBezTo>
                  <a:pt x="3095259" y="2589142"/>
                  <a:pt x="3105186" y="2583306"/>
                  <a:pt x="3116111" y="2582423"/>
                </a:cubicBezTo>
                <a:cubicBezTo>
                  <a:pt x="3132244" y="2581818"/>
                  <a:pt x="3148283" y="2585422"/>
                  <a:pt x="3162603" y="2592884"/>
                </a:cubicBezTo>
                <a:lnTo>
                  <a:pt x="3163998" y="2592884"/>
                </a:lnTo>
                <a:lnTo>
                  <a:pt x="3168414" y="2592884"/>
                </a:lnTo>
                <a:lnTo>
                  <a:pt x="3169809" y="2592884"/>
                </a:lnTo>
                <a:cubicBezTo>
                  <a:pt x="3184128" y="2585422"/>
                  <a:pt x="3200168" y="2581818"/>
                  <a:pt x="3216301" y="2582423"/>
                </a:cubicBezTo>
                <a:cubicBezTo>
                  <a:pt x="3227226" y="2583306"/>
                  <a:pt x="3237152" y="2589142"/>
                  <a:pt x="3243266" y="2598232"/>
                </a:cubicBezTo>
                <a:lnTo>
                  <a:pt x="3245591" y="2601487"/>
                </a:lnTo>
                <a:lnTo>
                  <a:pt x="3249543" y="2601487"/>
                </a:lnTo>
                <a:cubicBezTo>
                  <a:pt x="3272789" y="2604974"/>
                  <a:pt x="3298126" y="2601487"/>
                  <a:pt x="3322302" y="2604509"/>
                </a:cubicBezTo>
                <a:lnTo>
                  <a:pt x="3322302" y="2604509"/>
                </a:lnTo>
                <a:close/>
                <a:moveTo>
                  <a:pt x="3576845" y="2234395"/>
                </a:moveTo>
                <a:cubicBezTo>
                  <a:pt x="3562083" y="2209520"/>
                  <a:pt x="3541395" y="2188666"/>
                  <a:pt x="3516638" y="2173717"/>
                </a:cubicBezTo>
                <a:cubicBezTo>
                  <a:pt x="3491881" y="2158699"/>
                  <a:pt x="3463521" y="2150655"/>
                  <a:pt x="3434580" y="2150469"/>
                </a:cubicBezTo>
                <a:cubicBezTo>
                  <a:pt x="3405685" y="2150609"/>
                  <a:pt x="3377395" y="2158653"/>
                  <a:pt x="3352754" y="2173717"/>
                </a:cubicBezTo>
                <a:cubicBezTo>
                  <a:pt x="3328486" y="2188620"/>
                  <a:pt x="3308285" y="2209311"/>
                  <a:pt x="3293942" y="2233930"/>
                </a:cubicBezTo>
                <a:lnTo>
                  <a:pt x="3289293" y="2241835"/>
                </a:lnTo>
                <a:lnTo>
                  <a:pt x="3297429" y="2246485"/>
                </a:lnTo>
                <a:lnTo>
                  <a:pt x="3297429" y="2246485"/>
                </a:lnTo>
                <a:cubicBezTo>
                  <a:pt x="3309726" y="2253459"/>
                  <a:pt x="3322558" y="2259434"/>
                  <a:pt x="3335785" y="2264386"/>
                </a:cubicBezTo>
                <a:cubicBezTo>
                  <a:pt x="3348965" y="2269338"/>
                  <a:pt x="3362471" y="2273290"/>
                  <a:pt x="3376233" y="2276243"/>
                </a:cubicBezTo>
                <a:cubicBezTo>
                  <a:pt x="3443669" y="2292028"/>
                  <a:pt x="3514615" y="2281194"/>
                  <a:pt x="3574288" y="2246020"/>
                </a:cubicBezTo>
                <a:lnTo>
                  <a:pt x="3581726" y="2241138"/>
                </a:lnTo>
                <a:lnTo>
                  <a:pt x="3577077" y="2233466"/>
                </a:lnTo>
                <a:lnTo>
                  <a:pt x="3577077" y="2233466"/>
                </a:lnTo>
                <a:close/>
                <a:moveTo>
                  <a:pt x="3507107" y="2189526"/>
                </a:moveTo>
                <a:cubicBezTo>
                  <a:pt x="3525285" y="2200081"/>
                  <a:pt x="3541092" y="2214239"/>
                  <a:pt x="3553599" y="2231141"/>
                </a:cubicBezTo>
                <a:lnTo>
                  <a:pt x="3463405" y="2231141"/>
                </a:lnTo>
                <a:cubicBezTo>
                  <a:pt x="3469960" y="2222957"/>
                  <a:pt x="3473563" y="2212798"/>
                  <a:pt x="3473633" y="2202313"/>
                </a:cubicBezTo>
                <a:lnTo>
                  <a:pt x="3473633" y="2202313"/>
                </a:lnTo>
                <a:cubicBezTo>
                  <a:pt x="3473307" y="2190851"/>
                  <a:pt x="3468751" y="2179925"/>
                  <a:pt x="3460848" y="2171625"/>
                </a:cubicBezTo>
                <a:cubicBezTo>
                  <a:pt x="3477236" y="2174694"/>
                  <a:pt x="3492974" y="2180599"/>
                  <a:pt x="3507339" y="2189061"/>
                </a:cubicBezTo>
                <a:lnTo>
                  <a:pt x="3507339" y="2189061"/>
                </a:lnTo>
                <a:close/>
                <a:moveTo>
                  <a:pt x="3429931" y="2231141"/>
                </a:moveTo>
                <a:lnTo>
                  <a:pt x="3412496" y="2231141"/>
                </a:lnTo>
                <a:cubicBezTo>
                  <a:pt x="3406940" y="2229792"/>
                  <a:pt x="3401826" y="2227072"/>
                  <a:pt x="3397619" y="2223236"/>
                </a:cubicBezTo>
                <a:cubicBezTo>
                  <a:pt x="3391645" y="2217912"/>
                  <a:pt x="3388204" y="2210310"/>
                  <a:pt x="3388088" y="2202313"/>
                </a:cubicBezTo>
                <a:lnTo>
                  <a:pt x="3388088" y="2202313"/>
                </a:lnTo>
                <a:cubicBezTo>
                  <a:pt x="3388204" y="2194315"/>
                  <a:pt x="3391645" y="2186713"/>
                  <a:pt x="3397619" y="2181389"/>
                </a:cubicBezTo>
                <a:cubicBezTo>
                  <a:pt x="3403965" y="2175577"/>
                  <a:pt x="3412264" y="2172346"/>
                  <a:pt x="3420865" y="2172323"/>
                </a:cubicBezTo>
                <a:lnTo>
                  <a:pt x="3420865" y="2172323"/>
                </a:lnTo>
                <a:cubicBezTo>
                  <a:pt x="3429466" y="2172346"/>
                  <a:pt x="3437765" y="2175577"/>
                  <a:pt x="3444111" y="2181389"/>
                </a:cubicBezTo>
                <a:cubicBezTo>
                  <a:pt x="3450085" y="2186713"/>
                  <a:pt x="3453525" y="2194315"/>
                  <a:pt x="3453641" y="2202313"/>
                </a:cubicBezTo>
                <a:lnTo>
                  <a:pt x="3453641" y="2202313"/>
                </a:lnTo>
                <a:cubicBezTo>
                  <a:pt x="3453525" y="2210310"/>
                  <a:pt x="3450085" y="2217912"/>
                  <a:pt x="3444111" y="2223236"/>
                </a:cubicBezTo>
                <a:cubicBezTo>
                  <a:pt x="3439903" y="2227072"/>
                  <a:pt x="3434789" y="2229792"/>
                  <a:pt x="3429233" y="2231141"/>
                </a:cubicBezTo>
                <a:lnTo>
                  <a:pt x="3429233" y="2231141"/>
                </a:lnTo>
                <a:close/>
                <a:moveTo>
                  <a:pt x="3380184" y="2231141"/>
                </a:moveTo>
                <a:lnTo>
                  <a:pt x="3317421" y="2231141"/>
                </a:lnTo>
                <a:cubicBezTo>
                  <a:pt x="3329229" y="2214588"/>
                  <a:pt x="3344246" y="2200593"/>
                  <a:pt x="3361588" y="2189991"/>
                </a:cubicBezTo>
                <a:cubicBezTo>
                  <a:pt x="3365609" y="2187504"/>
                  <a:pt x="3369724" y="2185272"/>
                  <a:pt x="3373908" y="2183249"/>
                </a:cubicBezTo>
                <a:cubicBezTo>
                  <a:pt x="3371211" y="2189154"/>
                  <a:pt x="3369793" y="2195571"/>
                  <a:pt x="3369724" y="2202080"/>
                </a:cubicBezTo>
                <a:lnTo>
                  <a:pt x="3369724" y="2202080"/>
                </a:lnTo>
                <a:cubicBezTo>
                  <a:pt x="3369793" y="2212565"/>
                  <a:pt x="3373397" y="2222725"/>
                  <a:pt x="3379952" y="2230908"/>
                </a:cubicBezTo>
                <a:lnTo>
                  <a:pt x="3379952" y="2230908"/>
                </a:lnTo>
                <a:close/>
                <a:moveTo>
                  <a:pt x="3528726" y="2249274"/>
                </a:moveTo>
                <a:cubicBezTo>
                  <a:pt x="3480955" y="2266781"/>
                  <a:pt x="3429140" y="2270175"/>
                  <a:pt x="3379487" y="2259039"/>
                </a:cubicBezTo>
                <a:cubicBezTo>
                  <a:pt x="3367818" y="2256551"/>
                  <a:pt x="3356311" y="2253296"/>
                  <a:pt x="3345083" y="2249274"/>
                </a:cubicBezTo>
                <a:lnTo>
                  <a:pt x="3410869" y="2249274"/>
                </a:lnTo>
                <a:cubicBezTo>
                  <a:pt x="3414356" y="2249600"/>
                  <a:pt x="3417843" y="2249600"/>
                  <a:pt x="3421330" y="2249274"/>
                </a:cubicBezTo>
                <a:lnTo>
                  <a:pt x="3421330" y="2249274"/>
                </a:lnTo>
                <a:cubicBezTo>
                  <a:pt x="3424816" y="2249600"/>
                  <a:pt x="3428304" y="2249600"/>
                  <a:pt x="3431790" y="2249274"/>
                </a:cubicBezTo>
                <a:lnTo>
                  <a:pt x="3528726" y="2249274"/>
                </a:lnTo>
                <a:close/>
                <a:moveTo>
                  <a:pt x="3165160" y="2444095"/>
                </a:moveTo>
                <a:lnTo>
                  <a:pt x="3237920" y="2444095"/>
                </a:lnTo>
                <a:lnTo>
                  <a:pt x="3237920" y="2436656"/>
                </a:lnTo>
                <a:cubicBezTo>
                  <a:pt x="3236874" y="2402690"/>
                  <a:pt x="3233619" y="2368841"/>
                  <a:pt x="3228156" y="2335293"/>
                </a:cubicBezTo>
                <a:cubicBezTo>
                  <a:pt x="3219091" y="2271128"/>
                  <a:pt x="3210025" y="2207427"/>
                  <a:pt x="3233271" y="2144192"/>
                </a:cubicBezTo>
                <a:lnTo>
                  <a:pt x="3233271" y="2144192"/>
                </a:lnTo>
                <a:cubicBezTo>
                  <a:pt x="3237989" y="2131313"/>
                  <a:pt x="3243987" y="2118921"/>
                  <a:pt x="3251170" y="2107227"/>
                </a:cubicBezTo>
                <a:cubicBezTo>
                  <a:pt x="3257888" y="2096115"/>
                  <a:pt x="3265675" y="2085676"/>
                  <a:pt x="3274416" y="2076074"/>
                </a:cubicBezTo>
                <a:cubicBezTo>
                  <a:pt x="3317792" y="2029252"/>
                  <a:pt x="3380603" y="2005493"/>
                  <a:pt x="3444111" y="2011909"/>
                </a:cubicBezTo>
                <a:lnTo>
                  <a:pt x="3444111" y="2011909"/>
                </a:lnTo>
                <a:cubicBezTo>
                  <a:pt x="3455850" y="2013211"/>
                  <a:pt x="3467496" y="2015234"/>
                  <a:pt x="3478979" y="2017954"/>
                </a:cubicBezTo>
                <a:cubicBezTo>
                  <a:pt x="3490347" y="2020604"/>
                  <a:pt x="3501551" y="2024022"/>
                  <a:pt x="3512454" y="2028183"/>
                </a:cubicBezTo>
                <a:cubicBezTo>
                  <a:pt x="3571940" y="2050525"/>
                  <a:pt x="3618757" y="2097603"/>
                  <a:pt x="3640771" y="2157211"/>
                </a:cubicBezTo>
                <a:cubicBezTo>
                  <a:pt x="3658461" y="2208706"/>
                  <a:pt x="3664110" y="2263595"/>
                  <a:pt x="3657275" y="2317624"/>
                </a:cubicBezTo>
                <a:cubicBezTo>
                  <a:pt x="3650464" y="2380767"/>
                  <a:pt x="3637377" y="2443072"/>
                  <a:pt x="3618222" y="2503611"/>
                </a:cubicBezTo>
                <a:lnTo>
                  <a:pt x="3618222" y="2503611"/>
                </a:lnTo>
                <a:cubicBezTo>
                  <a:pt x="3612550" y="2521907"/>
                  <a:pt x="3605553" y="2539785"/>
                  <a:pt x="3597301" y="2557082"/>
                </a:cubicBezTo>
                <a:cubicBezTo>
                  <a:pt x="3588212" y="2576192"/>
                  <a:pt x="3578123" y="2594814"/>
                  <a:pt x="3567082" y="2612878"/>
                </a:cubicBezTo>
                <a:cubicBezTo>
                  <a:pt x="3508734" y="2709126"/>
                  <a:pt x="3420400" y="2804212"/>
                  <a:pt x="3354381" y="2846756"/>
                </a:cubicBezTo>
                <a:cubicBezTo>
                  <a:pt x="3240686" y="2925498"/>
                  <a:pt x="3090099" y="2925498"/>
                  <a:pt x="2976403" y="2846756"/>
                </a:cubicBezTo>
                <a:cubicBezTo>
                  <a:pt x="2910385" y="2804212"/>
                  <a:pt x="2822051" y="2709126"/>
                  <a:pt x="2763703" y="2612878"/>
                </a:cubicBezTo>
                <a:cubicBezTo>
                  <a:pt x="2752662" y="2594814"/>
                  <a:pt x="2742573" y="2576192"/>
                  <a:pt x="2733484" y="2557082"/>
                </a:cubicBezTo>
                <a:cubicBezTo>
                  <a:pt x="2725231" y="2539785"/>
                  <a:pt x="2718235" y="2521907"/>
                  <a:pt x="2712563" y="2503611"/>
                </a:cubicBezTo>
                <a:lnTo>
                  <a:pt x="2712563" y="2503611"/>
                </a:lnTo>
                <a:cubicBezTo>
                  <a:pt x="2693408" y="2443072"/>
                  <a:pt x="2680321" y="2380767"/>
                  <a:pt x="2673510" y="2317624"/>
                </a:cubicBezTo>
                <a:cubicBezTo>
                  <a:pt x="2666605" y="2263619"/>
                  <a:pt x="2672161" y="2208729"/>
                  <a:pt x="2689782" y="2157211"/>
                </a:cubicBezTo>
                <a:cubicBezTo>
                  <a:pt x="2711819" y="2097626"/>
                  <a:pt x="2758636" y="2050548"/>
                  <a:pt x="2818099" y="2028183"/>
                </a:cubicBezTo>
                <a:cubicBezTo>
                  <a:pt x="2829001" y="2024022"/>
                  <a:pt x="2840206" y="2020604"/>
                  <a:pt x="2851573" y="2017954"/>
                </a:cubicBezTo>
                <a:cubicBezTo>
                  <a:pt x="2863056" y="2015234"/>
                  <a:pt x="2874703" y="2013211"/>
                  <a:pt x="2886442" y="2011909"/>
                </a:cubicBezTo>
                <a:lnTo>
                  <a:pt x="2886442" y="2011909"/>
                </a:lnTo>
                <a:cubicBezTo>
                  <a:pt x="2949950" y="2005493"/>
                  <a:pt x="3012760" y="2029252"/>
                  <a:pt x="3056137" y="2076074"/>
                </a:cubicBezTo>
                <a:cubicBezTo>
                  <a:pt x="3064877" y="2085676"/>
                  <a:pt x="3072664" y="2096115"/>
                  <a:pt x="3079383" y="2107227"/>
                </a:cubicBezTo>
                <a:cubicBezTo>
                  <a:pt x="3086566" y="2118921"/>
                  <a:pt x="3092563" y="2131313"/>
                  <a:pt x="3097282" y="2144192"/>
                </a:cubicBezTo>
                <a:lnTo>
                  <a:pt x="3097282" y="2144192"/>
                </a:lnTo>
                <a:cubicBezTo>
                  <a:pt x="3120528" y="2207427"/>
                  <a:pt x="3111462" y="2271128"/>
                  <a:pt x="3102396" y="2335293"/>
                </a:cubicBezTo>
                <a:cubicBezTo>
                  <a:pt x="3096933" y="2368841"/>
                  <a:pt x="3093679" y="2402690"/>
                  <a:pt x="3092633" y="2436656"/>
                </a:cubicBezTo>
                <a:lnTo>
                  <a:pt x="3092633" y="2444095"/>
                </a:lnTo>
                <a:lnTo>
                  <a:pt x="3165392" y="2444095"/>
                </a:lnTo>
                <a:close/>
                <a:moveTo>
                  <a:pt x="3165160" y="2866517"/>
                </a:moveTo>
                <a:cubicBezTo>
                  <a:pt x="3207584" y="2867075"/>
                  <a:pt x="3249519" y="2857427"/>
                  <a:pt x="3287433" y="2838387"/>
                </a:cubicBezTo>
                <a:lnTo>
                  <a:pt x="3287433" y="2838387"/>
                </a:lnTo>
                <a:cubicBezTo>
                  <a:pt x="3298336" y="2833017"/>
                  <a:pt x="3308913" y="2826972"/>
                  <a:pt x="3319048" y="2820253"/>
                </a:cubicBezTo>
                <a:cubicBezTo>
                  <a:pt x="3330903" y="2812581"/>
                  <a:pt x="3343689" y="2803282"/>
                  <a:pt x="3357171" y="2792820"/>
                </a:cubicBezTo>
                <a:cubicBezTo>
                  <a:pt x="3441368" y="2728631"/>
                  <a:pt x="3510757" y="2647030"/>
                  <a:pt x="3560572" y="2553595"/>
                </a:cubicBezTo>
                <a:lnTo>
                  <a:pt x="3560572" y="2553595"/>
                </a:lnTo>
                <a:cubicBezTo>
                  <a:pt x="3569383" y="2534903"/>
                  <a:pt x="3577147" y="2515723"/>
                  <a:pt x="3583818" y="2496172"/>
                </a:cubicBezTo>
                <a:cubicBezTo>
                  <a:pt x="3590629" y="2476643"/>
                  <a:pt x="3596441" y="2456766"/>
                  <a:pt x="3601253" y="2436656"/>
                </a:cubicBezTo>
                <a:cubicBezTo>
                  <a:pt x="3625894" y="2333898"/>
                  <a:pt x="3624499" y="2230211"/>
                  <a:pt x="3599161" y="2165348"/>
                </a:cubicBezTo>
                <a:cubicBezTo>
                  <a:pt x="3593093" y="2148261"/>
                  <a:pt x="3585306" y="2131824"/>
                  <a:pt x="3575915" y="2116294"/>
                </a:cubicBezTo>
                <a:cubicBezTo>
                  <a:pt x="3568151" y="2103879"/>
                  <a:pt x="3558317" y="2092860"/>
                  <a:pt x="3546857" y="2083746"/>
                </a:cubicBezTo>
                <a:cubicBezTo>
                  <a:pt x="3531957" y="2072146"/>
                  <a:pt x="3515220" y="2063102"/>
                  <a:pt x="3497344" y="2057011"/>
                </a:cubicBezTo>
                <a:cubicBezTo>
                  <a:pt x="3474284" y="2049269"/>
                  <a:pt x="3450410" y="2044108"/>
                  <a:pt x="3426211" y="2041667"/>
                </a:cubicBezTo>
                <a:lnTo>
                  <a:pt x="3426211" y="2041667"/>
                </a:lnTo>
                <a:cubicBezTo>
                  <a:pt x="3412240" y="2039970"/>
                  <a:pt x="3398107" y="2039970"/>
                  <a:pt x="3384136" y="2041667"/>
                </a:cubicBezTo>
                <a:cubicBezTo>
                  <a:pt x="3370840" y="2043341"/>
                  <a:pt x="3357822" y="2046619"/>
                  <a:pt x="3345316" y="2051431"/>
                </a:cubicBezTo>
                <a:cubicBezTo>
                  <a:pt x="3280088" y="2079539"/>
                  <a:pt x="3235479" y="2141100"/>
                  <a:pt x="3229086" y="2211845"/>
                </a:cubicBezTo>
                <a:cubicBezTo>
                  <a:pt x="3223205" y="2268385"/>
                  <a:pt x="3226808" y="2325506"/>
                  <a:pt x="3239779" y="2380860"/>
                </a:cubicBezTo>
                <a:lnTo>
                  <a:pt x="3239779" y="2380860"/>
                </a:lnTo>
                <a:cubicBezTo>
                  <a:pt x="3243963" y="2404108"/>
                  <a:pt x="3248148" y="2425962"/>
                  <a:pt x="3250705" y="2450605"/>
                </a:cubicBezTo>
                <a:lnTo>
                  <a:pt x="3080313" y="2450605"/>
                </a:lnTo>
                <a:cubicBezTo>
                  <a:pt x="3082870" y="2427357"/>
                  <a:pt x="3087054" y="2404108"/>
                  <a:pt x="3091238" y="2380860"/>
                </a:cubicBezTo>
                <a:lnTo>
                  <a:pt x="3091238" y="2380860"/>
                </a:lnTo>
                <a:cubicBezTo>
                  <a:pt x="3104209" y="2325506"/>
                  <a:pt x="3107812" y="2268385"/>
                  <a:pt x="3101931" y="2211845"/>
                </a:cubicBezTo>
                <a:cubicBezTo>
                  <a:pt x="3095539" y="2141100"/>
                  <a:pt x="3050930" y="2079539"/>
                  <a:pt x="2985702" y="2051431"/>
                </a:cubicBezTo>
                <a:cubicBezTo>
                  <a:pt x="2973196" y="2046619"/>
                  <a:pt x="2960178" y="2043341"/>
                  <a:pt x="2946881" y="2041667"/>
                </a:cubicBezTo>
                <a:cubicBezTo>
                  <a:pt x="2932910" y="2039970"/>
                  <a:pt x="2918777" y="2039970"/>
                  <a:pt x="2904806" y="2041667"/>
                </a:cubicBezTo>
                <a:lnTo>
                  <a:pt x="2904806" y="2041667"/>
                </a:lnTo>
                <a:cubicBezTo>
                  <a:pt x="2880607" y="2044108"/>
                  <a:pt x="2856733" y="2049269"/>
                  <a:pt x="2833674" y="2057011"/>
                </a:cubicBezTo>
                <a:cubicBezTo>
                  <a:pt x="2815798" y="2063102"/>
                  <a:pt x="2799061" y="2072146"/>
                  <a:pt x="2784160" y="2083746"/>
                </a:cubicBezTo>
                <a:cubicBezTo>
                  <a:pt x="2772700" y="2092860"/>
                  <a:pt x="2762867" y="2103879"/>
                  <a:pt x="2755103" y="2116294"/>
                </a:cubicBezTo>
                <a:cubicBezTo>
                  <a:pt x="2745711" y="2131824"/>
                  <a:pt x="2737924" y="2148261"/>
                  <a:pt x="2731857" y="2165348"/>
                </a:cubicBezTo>
                <a:cubicBezTo>
                  <a:pt x="2707216" y="2230211"/>
                  <a:pt x="2705124" y="2333898"/>
                  <a:pt x="2729765" y="2436656"/>
                </a:cubicBezTo>
                <a:cubicBezTo>
                  <a:pt x="2734577" y="2456766"/>
                  <a:pt x="2740388" y="2476643"/>
                  <a:pt x="2747199" y="2496172"/>
                </a:cubicBezTo>
                <a:cubicBezTo>
                  <a:pt x="2753871" y="2515723"/>
                  <a:pt x="2761635" y="2534903"/>
                  <a:pt x="2770445" y="2553595"/>
                </a:cubicBezTo>
                <a:lnTo>
                  <a:pt x="2770445" y="2553595"/>
                </a:lnTo>
                <a:cubicBezTo>
                  <a:pt x="2819865" y="2647076"/>
                  <a:pt x="2888836" y="2728841"/>
                  <a:pt x="2972684" y="2793285"/>
                </a:cubicBezTo>
                <a:cubicBezTo>
                  <a:pt x="2986167" y="2803747"/>
                  <a:pt x="2998952" y="2812814"/>
                  <a:pt x="3010807" y="2820718"/>
                </a:cubicBezTo>
                <a:cubicBezTo>
                  <a:pt x="3020943" y="2827437"/>
                  <a:pt x="3031520" y="2833481"/>
                  <a:pt x="3042422" y="2838852"/>
                </a:cubicBezTo>
                <a:lnTo>
                  <a:pt x="3042422" y="2838852"/>
                </a:lnTo>
                <a:cubicBezTo>
                  <a:pt x="3080336" y="2857892"/>
                  <a:pt x="3122271" y="2867540"/>
                  <a:pt x="3164695" y="2866982"/>
                </a:cubicBezTo>
                <a:lnTo>
                  <a:pt x="3164695" y="2866982"/>
                </a:lnTo>
                <a:close/>
                <a:moveTo>
                  <a:pt x="3223042" y="2429449"/>
                </a:moveTo>
                <a:lnTo>
                  <a:pt x="3106813" y="2429449"/>
                </a:lnTo>
                <a:cubicBezTo>
                  <a:pt x="3108254" y="2398296"/>
                  <a:pt x="3111439" y="2367260"/>
                  <a:pt x="3116343" y="2336456"/>
                </a:cubicBezTo>
                <a:cubicBezTo>
                  <a:pt x="3125642" y="2270430"/>
                  <a:pt x="3134940" y="2205103"/>
                  <a:pt x="3110532" y="2138380"/>
                </a:cubicBezTo>
                <a:lnTo>
                  <a:pt x="3110532" y="2138380"/>
                </a:lnTo>
                <a:cubicBezTo>
                  <a:pt x="3105488" y="2124617"/>
                  <a:pt x="3099118" y="2111365"/>
                  <a:pt x="3091471" y="2098858"/>
                </a:cubicBezTo>
                <a:cubicBezTo>
                  <a:pt x="3084148" y="2086885"/>
                  <a:pt x="3075663" y="2075679"/>
                  <a:pt x="3066133" y="2065380"/>
                </a:cubicBezTo>
                <a:cubicBezTo>
                  <a:pt x="3019803" y="2014792"/>
                  <a:pt x="2952390" y="1988963"/>
                  <a:pt x="2884117" y="1995635"/>
                </a:cubicBezTo>
                <a:lnTo>
                  <a:pt x="2884117" y="1995635"/>
                </a:lnTo>
                <a:cubicBezTo>
                  <a:pt x="2871750" y="1996960"/>
                  <a:pt x="2859500" y="1999053"/>
                  <a:pt x="2847389" y="2001912"/>
                </a:cubicBezTo>
                <a:cubicBezTo>
                  <a:pt x="2835371" y="2004749"/>
                  <a:pt x="2823562" y="2008399"/>
                  <a:pt x="2812055" y="2012839"/>
                </a:cubicBezTo>
                <a:cubicBezTo>
                  <a:pt x="2748757" y="2036622"/>
                  <a:pt x="2698940" y="2086769"/>
                  <a:pt x="2675602" y="2150237"/>
                </a:cubicBezTo>
                <a:cubicBezTo>
                  <a:pt x="2657168" y="2203824"/>
                  <a:pt x="2651263" y="2260945"/>
                  <a:pt x="2658400" y="2317159"/>
                </a:cubicBezTo>
                <a:cubicBezTo>
                  <a:pt x="2665304" y="2381092"/>
                  <a:pt x="2678530" y="2444165"/>
                  <a:pt x="2697917" y="2505471"/>
                </a:cubicBezTo>
                <a:lnTo>
                  <a:pt x="2697917" y="2505471"/>
                </a:lnTo>
                <a:cubicBezTo>
                  <a:pt x="2703845" y="2524511"/>
                  <a:pt x="2711144" y="2543064"/>
                  <a:pt x="2719769" y="2561034"/>
                </a:cubicBezTo>
                <a:cubicBezTo>
                  <a:pt x="2729067" y="2580633"/>
                  <a:pt x="2739388" y="2599720"/>
                  <a:pt x="2750686" y="2618225"/>
                </a:cubicBezTo>
                <a:cubicBezTo>
                  <a:pt x="2810195" y="2716333"/>
                  <a:pt x="2900389" y="2813279"/>
                  <a:pt x="2968035" y="2856753"/>
                </a:cubicBezTo>
                <a:cubicBezTo>
                  <a:pt x="3086496" y="2938471"/>
                  <a:pt x="3243127" y="2938471"/>
                  <a:pt x="3361588" y="2856753"/>
                </a:cubicBezTo>
                <a:cubicBezTo>
                  <a:pt x="3429233" y="2813046"/>
                  <a:pt x="3519427" y="2717263"/>
                  <a:pt x="3578937" y="2618225"/>
                </a:cubicBezTo>
                <a:cubicBezTo>
                  <a:pt x="3590234" y="2599720"/>
                  <a:pt x="3600555" y="2580633"/>
                  <a:pt x="3609854" y="2561034"/>
                </a:cubicBezTo>
                <a:cubicBezTo>
                  <a:pt x="3618478" y="2543064"/>
                  <a:pt x="3625777" y="2524488"/>
                  <a:pt x="3631705" y="2505471"/>
                </a:cubicBezTo>
                <a:lnTo>
                  <a:pt x="3631705" y="2505471"/>
                </a:lnTo>
                <a:cubicBezTo>
                  <a:pt x="3651092" y="2444165"/>
                  <a:pt x="3664319" y="2381092"/>
                  <a:pt x="3671223" y="2317159"/>
                </a:cubicBezTo>
                <a:cubicBezTo>
                  <a:pt x="3678359" y="2260945"/>
                  <a:pt x="3672455" y="2203824"/>
                  <a:pt x="3654021" y="2150237"/>
                </a:cubicBezTo>
                <a:cubicBezTo>
                  <a:pt x="3630682" y="2086769"/>
                  <a:pt x="3580866" y="2036622"/>
                  <a:pt x="3517568" y="2012839"/>
                </a:cubicBezTo>
                <a:cubicBezTo>
                  <a:pt x="3506061" y="2008399"/>
                  <a:pt x="3494252" y="2004749"/>
                  <a:pt x="3482234" y="2001912"/>
                </a:cubicBezTo>
                <a:cubicBezTo>
                  <a:pt x="3470123" y="1999053"/>
                  <a:pt x="3457872" y="1996960"/>
                  <a:pt x="3445505" y="1995635"/>
                </a:cubicBezTo>
                <a:lnTo>
                  <a:pt x="3445505" y="1995635"/>
                </a:lnTo>
                <a:cubicBezTo>
                  <a:pt x="3377232" y="1988963"/>
                  <a:pt x="3309819" y="2014792"/>
                  <a:pt x="3263490" y="2065380"/>
                </a:cubicBezTo>
                <a:cubicBezTo>
                  <a:pt x="3253959" y="2075679"/>
                  <a:pt x="3245475" y="2086885"/>
                  <a:pt x="3238152" y="2098858"/>
                </a:cubicBezTo>
                <a:cubicBezTo>
                  <a:pt x="3230504" y="2111365"/>
                  <a:pt x="3224135" y="2124617"/>
                  <a:pt x="3219091" y="2138380"/>
                </a:cubicBezTo>
                <a:lnTo>
                  <a:pt x="3219091" y="2138380"/>
                </a:lnTo>
                <a:cubicBezTo>
                  <a:pt x="3194682" y="2205103"/>
                  <a:pt x="3203981" y="2270430"/>
                  <a:pt x="3213279" y="2336456"/>
                </a:cubicBezTo>
                <a:cubicBezTo>
                  <a:pt x="3218184" y="2367260"/>
                  <a:pt x="3221368" y="2398296"/>
                  <a:pt x="3222810" y="2429449"/>
                </a:cubicBezTo>
                <a:lnTo>
                  <a:pt x="3222810" y="2429449"/>
                </a:lnTo>
                <a:close/>
                <a:moveTo>
                  <a:pt x="3165160" y="1692477"/>
                </a:moveTo>
                <a:lnTo>
                  <a:pt x="3166322" y="1692477"/>
                </a:lnTo>
                <a:lnTo>
                  <a:pt x="3176551" y="1698987"/>
                </a:lnTo>
                <a:lnTo>
                  <a:pt x="3186546" y="1705264"/>
                </a:lnTo>
                <a:lnTo>
                  <a:pt x="3196309" y="1711076"/>
                </a:lnTo>
                <a:lnTo>
                  <a:pt x="3205143" y="1718283"/>
                </a:lnTo>
                <a:lnTo>
                  <a:pt x="3214441" y="1723630"/>
                </a:lnTo>
                <a:lnTo>
                  <a:pt x="3223740" y="1728512"/>
                </a:lnTo>
                <a:lnTo>
                  <a:pt x="3233271" y="1733162"/>
                </a:lnTo>
                <a:lnTo>
                  <a:pt x="3242801" y="1737579"/>
                </a:lnTo>
                <a:lnTo>
                  <a:pt x="3252564" y="1741531"/>
                </a:lnTo>
                <a:lnTo>
                  <a:pt x="3262560" y="1745019"/>
                </a:lnTo>
                <a:lnTo>
                  <a:pt x="3272789" y="1748041"/>
                </a:lnTo>
                <a:lnTo>
                  <a:pt x="3283249" y="1750598"/>
                </a:lnTo>
                <a:lnTo>
                  <a:pt x="3293942" y="1752458"/>
                </a:lnTo>
                <a:lnTo>
                  <a:pt x="3304635" y="1753853"/>
                </a:lnTo>
                <a:lnTo>
                  <a:pt x="3315329" y="1753853"/>
                </a:lnTo>
                <a:lnTo>
                  <a:pt x="3336715" y="1753853"/>
                </a:lnTo>
                <a:lnTo>
                  <a:pt x="3347175" y="1753853"/>
                </a:lnTo>
                <a:lnTo>
                  <a:pt x="3357636" y="1753853"/>
                </a:lnTo>
                <a:lnTo>
                  <a:pt x="3368096" y="1752458"/>
                </a:lnTo>
                <a:lnTo>
                  <a:pt x="3378790" y="1750831"/>
                </a:lnTo>
                <a:lnTo>
                  <a:pt x="3389715" y="1748738"/>
                </a:lnTo>
                <a:lnTo>
                  <a:pt x="3400873" y="1746413"/>
                </a:lnTo>
                <a:lnTo>
                  <a:pt x="3412264" y="1743856"/>
                </a:lnTo>
                <a:lnTo>
                  <a:pt x="3413891" y="1743856"/>
                </a:lnTo>
                <a:lnTo>
                  <a:pt x="3416681" y="1748041"/>
                </a:lnTo>
                <a:lnTo>
                  <a:pt x="3423654" y="1758038"/>
                </a:lnTo>
                <a:lnTo>
                  <a:pt x="3430396" y="1767569"/>
                </a:lnTo>
                <a:lnTo>
                  <a:pt x="3437602" y="1776404"/>
                </a:lnTo>
                <a:lnTo>
                  <a:pt x="3444111" y="1785238"/>
                </a:lnTo>
                <a:lnTo>
                  <a:pt x="3450852" y="1793607"/>
                </a:lnTo>
                <a:lnTo>
                  <a:pt x="3457593" y="1801744"/>
                </a:lnTo>
                <a:lnTo>
                  <a:pt x="3464567" y="1809649"/>
                </a:lnTo>
                <a:lnTo>
                  <a:pt x="3471773" y="1817321"/>
                </a:lnTo>
                <a:lnTo>
                  <a:pt x="3479212" y="1824760"/>
                </a:lnTo>
                <a:lnTo>
                  <a:pt x="3487116" y="1831967"/>
                </a:lnTo>
                <a:lnTo>
                  <a:pt x="3495484" y="1838709"/>
                </a:lnTo>
                <a:lnTo>
                  <a:pt x="3504317" y="1844986"/>
                </a:lnTo>
                <a:lnTo>
                  <a:pt x="3513383" y="1850798"/>
                </a:lnTo>
                <a:lnTo>
                  <a:pt x="3522682" y="1856145"/>
                </a:lnTo>
                <a:lnTo>
                  <a:pt x="3532213" y="1861028"/>
                </a:lnTo>
                <a:lnTo>
                  <a:pt x="3541976" y="1865445"/>
                </a:lnTo>
                <a:lnTo>
                  <a:pt x="3553831" y="1869397"/>
                </a:lnTo>
                <a:lnTo>
                  <a:pt x="3563827" y="1872884"/>
                </a:lnTo>
                <a:lnTo>
                  <a:pt x="3574055" y="1875906"/>
                </a:lnTo>
                <a:lnTo>
                  <a:pt x="3584283" y="1878696"/>
                </a:lnTo>
                <a:lnTo>
                  <a:pt x="3594744" y="1881254"/>
                </a:lnTo>
                <a:lnTo>
                  <a:pt x="3605437" y="1883578"/>
                </a:lnTo>
                <a:lnTo>
                  <a:pt x="3616595" y="1885671"/>
                </a:lnTo>
                <a:lnTo>
                  <a:pt x="3628218" y="1887763"/>
                </a:lnTo>
                <a:lnTo>
                  <a:pt x="3629845" y="1887763"/>
                </a:lnTo>
                <a:lnTo>
                  <a:pt x="3629845" y="1892645"/>
                </a:lnTo>
                <a:lnTo>
                  <a:pt x="3632402" y="1904502"/>
                </a:lnTo>
                <a:lnTo>
                  <a:pt x="3635192" y="1915894"/>
                </a:lnTo>
                <a:lnTo>
                  <a:pt x="3637749" y="1926820"/>
                </a:lnTo>
                <a:lnTo>
                  <a:pt x="3640538" y="1937515"/>
                </a:lnTo>
                <a:lnTo>
                  <a:pt x="3643560" y="1947976"/>
                </a:lnTo>
                <a:lnTo>
                  <a:pt x="3646582" y="1958206"/>
                </a:lnTo>
                <a:lnTo>
                  <a:pt x="3650069" y="1968202"/>
                </a:lnTo>
                <a:lnTo>
                  <a:pt x="3653789" y="1977967"/>
                </a:lnTo>
                <a:lnTo>
                  <a:pt x="3657973" y="1987731"/>
                </a:lnTo>
                <a:lnTo>
                  <a:pt x="3662622" y="1997263"/>
                </a:lnTo>
                <a:lnTo>
                  <a:pt x="3667736" y="2006795"/>
                </a:lnTo>
                <a:lnTo>
                  <a:pt x="3673315" y="2016094"/>
                </a:lnTo>
                <a:lnTo>
                  <a:pt x="3679359" y="2024928"/>
                </a:lnTo>
                <a:lnTo>
                  <a:pt x="3685868" y="2033530"/>
                </a:lnTo>
                <a:lnTo>
                  <a:pt x="3692841" y="2041667"/>
                </a:lnTo>
                <a:lnTo>
                  <a:pt x="3700280" y="2049339"/>
                </a:lnTo>
                <a:lnTo>
                  <a:pt x="3707952" y="2056778"/>
                </a:lnTo>
                <a:lnTo>
                  <a:pt x="3715855" y="2063753"/>
                </a:lnTo>
                <a:lnTo>
                  <a:pt x="3723991" y="2070495"/>
                </a:lnTo>
                <a:lnTo>
                  <a:pt x="3732359" y="2077004"/>
                </a:lnTo>
                <a:lnTo>
                  <a:pt x="3741193" y="2083281"/>
                </a:lnTo>
                <a:lnTo>
                  <a:pt x="3750259" y="2089559"/>
                </a:lnTo>
                <a:lnTo>
                  <a:pt x="3759790" y="2095836"/>
                </a:lnTo>
                <a:lnTo>
                  <a:pt x="3769553" y="2102113"/>
                </a:lnTo>
                <a:lnTo>
                  <a:pt x="3770948" y="2102113"/>
                </a:lnTo>
                <a:lnTo>
                  <a:pt x="3770948" y="2106995"/>
                </a:lnTo>
                <a:lnTo>
                  <a:pt x="3768856" y="2119084"/>
                </a:lnTo>
                <a:lnTo>
                  <a:pt x="3766996" y="2130708"/>
                </a:lnTo>
                <a:lnTo>
                  <a:pt x="3765136" y="2141867"/>
                </a:lnTo>
                <a:lnTo>
                  <a:pt x="3763509" y="2152794"/>
                </a:lnTo>
                <a:lnTo>
                  <a:pt x="3762114" y="2163488"/>
                </a:lnTo>
                <a:lnTo>
                  <a:pt x="3762114" y="2173950"/>
                </a:lnTo>
                <a:lnTo>
                  <a:pt x="3762114" y="2184412"/>
                </a:lnTo>
                <a:lnTo>
                  <a:pt x="3762114" y="2205568"/>
                </a:lnTo>
                <a:lnTo>
                  <a:pt x="3762114" y="2216262"/>
                </a:lnTo>
                <a:lnTo>
                  <a:pt x="3762114" y="2226956"/>
                </a:lnTo>
                <a:lnTo>
                  <a:pt x="3763742" y="2237650"/>
                </a:lnTo>
                <a:lnTo>
                  <a:pt x="3766066" y="2248112"/>
                </a:lnTo>
                <a:lnTo>
                  <a:pt x="3768856" y="2258574"/>
                </a:lnTo>
                <a:lnTo>
                  <a:pt x="3772110" y="2268803"/>
                </a:lnTo>
                <a:lnTo>
                  <a:pt x="3776062" y="2278800"/>
                </a:lnTo>
                <a:lnTo>
                  <a:pt x="3780246" y="2288564"/>
                </a:lnTo>
                <a:lnTo>
                  <a:pt x="3784895" y="2298096"/>
                </a:lnTo>
                <a:lnTo>
                  <a:pt x="3790009" y="2307395"/>
                </a:lnTo>
                <a:lnTo>
                  <a:pt x="3795356" y="2316695"/>
                </a:lnTo>
                <a:lnTo>
                  <a:pt x="3800935" y="2325762"/>
                </a:lnTo>
                <a:lnTo>
                  <a:pt x="3806979" y="2335061"/>
                </a:lnTo>
                <a:lnTo>
                  <a:pt x="3813255" y="2344360"/>
                </a:lnTo>
                <a:lnTo>
                  <a:pt x="3819997" y="2353892"/>
                </a:lnTo>
                <a:lnTo>
                  <a:pt x="3819997" y="2355287"/>
                </a:lnTo>
                <a:lnTo>
                  <a:pt x="3817207" y="2359472"/>
                </a:lnTo>
                <a:lnTo>
                  <a:pt x="3810698" y="2369701"/>
                </a:lnTo>
                <a:lnTo>
                  <a:pt x="3804422" y="2379697"/>
                </a:lnTo>
                <a:lnTo>
                  <a:pt x="3798610" y="2389462"/>
                </a:lnTo>
                <a:lnTo>
                  <a:pt x="3793031" y="2398994"/>
                </a:lnTo>
                <a:lnTo>
                  <a:pt x="3787685" y="2408293"/>
                </a:lnTo>
                <a:lnTo>
                  <a:pt x="3782803" y="2417592"/>
                </a:lnTo>
                <a:lnTo>
                  <a:pt x="3778154" y="2427124"/>
                </a:lnTo>
                <a:lnTo>
                  <a:pt x="3773737" y="2436656"/>
                </a:lnTo>
                <a:lnTo>
                  <a:pt x="3769785" y="2446420"/>
                </a:lnTo>
                <a:lnTo>
                  <a:pt x="3766299" y="2456417"/>
                </a:lnTo>
                <a:lnTo>
                  <a:pt x="3763276" y="2466646"/>
                </a:lnTo>
                <a:lnTo>
                  <a:pt x="3760719" y="2477108"/>
                </a:lnTo>
                <a:lnTo>
                  <a:pt x="3758860" y="2487802"/>
                </a:lnTo>
                <a:lnTo>
                  <a:pt x="3757465" y="2498496"/>
                </a:lnTo>
                <a:lnTo>
                  <a:pt x="3757465" y="2509191"/>
                </a:lnTo>
                <a:lnTo>
                  <a:pt x="3757465" y="2530579"/>
                </a:lnTo>
                <a:lnTo>
                  <a:pt x="3757465" y="2541041"/>
                </a:lnTo>
                <a:lnTo>
                  <a:pt x="3757465" y="2551502"/>
                </a:lnTo>
                <a:lnTo>
                  <a:pt x="3758860" y="2561964"/>
                </a:lnTo>
                <a:lnTo>
                  <a:pt x="3760487" y="2572659"/>
                </a:lnTo>
                <a:lnTo>
                  <a:pt x="3762579" y="2583585"/>
                </a:lnTo>
                <a:lnTo>
                  <a:pt x="3764904" y="2594744"/>
                </a:lnTo>
                <a:lnTo>
                  <a:pt x="3767461" y="2606136"/>
                </a:lnTo>
                <a:lnTo>
                  <a:pt x="3767461" y="2607763"/>
                </a:lnTo>
                <a:lnTo>
                  <a:pt x="3763276" y="2610553"/>
                </a:lnTo>
                <a:lnTo>
                  <a:pt x="3753281" y="2617528"/>
                </a:lnTo>
                <a:lnTo>
                  <a:pt x="3743750" y="2624270"/>
                </a:lnTo>
                <a:lnTo>
                  <a:pt x="3734684" y="2631012"/>
                </a:lnTo>
                <a:lnTo>
                  <a:pt x="3725851" y="2637754"/>
                </a:lnTo>
                <a:lnTo>
                  <a:pt x="3717482" y="2644496"/>
                </a:lnTo>
                <a:lnTo>
                  <a:pt x="3709346" y="2651238"/>
                </a:lnTo>
                <a:lnTo>
                  <a:pt x="3701443" y="2658212"/>
                </a:lnTo>
                <a:lnTo>
                  <a:pt x="3693772" y="2665419"/>
                </a:lnTo>
                <a:lnTo>
                  <a:pt x="3686333" y="2672859"/>
                </a:lnTo>
                <a:lnTo>
                  <a:pt x="3679126" y="2680763"/>
                </a:lnTo>
                <a:lnTo>
                  <a:pt x="3672385" y="2689132"/>
                </a:lnTo>
                <a:lnTo>
                  <a:pt x="3666109" y="2697967"/>
                </a:lnTo>
                <a:lnTo>
                  <a:pt x="3660297" y="2707034"/>
                </a:lnTo>
                <a:lnTo>
                  <a:pt x="3654951" y="2716333"/>
                </a:lnTo>
                <a:lnTo>
                  <a:pt x="3650069" y="2725865"/>
                </a:lnTo>
                <a:lnTo>
                  <a:pt x="3645652" y="2735629"/>
                </a:lnTo>
                <a:lnTo>
                  <a:pt x="3641701" y="2745626"/>
                </a:lnTo>
                <a:lnTo>
                  <a:pt x="3638214" y="2755623"/>
                </a:lnTo>
                <a:lnTo>
                  <a:pt x="3635192" y="2765852"/>
                </a:lnTo>
                <a:lnTo>
                  <a:pt x="3632402" y="2776081"/>
                </a:lnTo>
                <a:lnTo>
                  <a:pt x="3629845" y="2786543"/>
                </a:lnTo>
                <a:lnTo>
                  <a:pt x="3627521" y="2797237"/>
                </a:lnTo>
                <a:lnTo>
                  <a:pt x="3625429" y="2808396"/>
                </a:lnTo>
                <a:lnTo>
                  <a:pt x="3623337" y="2820021"/>
                </a:lnTo>
                <a:lnTo>
                  <a:pt x="3623337" y="2821648"/>
                </a:lnTo>
                <a:lnTo>
                  <a:pt x="3618455" y="2821648"/>
                </a:lnTo>
                <a:lnTo>
                  <a:pt x="3606599" y="2824205"/>
                </a:lnTo>
                <a:lnTo>
                  <a:pt x="3595209" y="2826762"/>
                </a:lnTo>
                <a:lnTo>
                  <a:pt x="3584283" y="2829320"/>
                </a:lnTo>
                <a:lnTo>
                  <a:pt x="3573590" y="2832110"/>
                </a:lnTo>
                <a:lnTo>
                  <a:pt x="3563129" y="2835132"/>
                </a:lnTo>
                <a:lnTo>
                  <a:pt x="3552902" y="2838154"/>
                </a:lnTo>
                <a:lnTo>
                  <a:pt x="3542906" y="2841642"/>
                </a:lnTo>
                <a:lnTo>
                  <a:pt x="3533142" y="2845361"/>
                </a:lnTo>
                <a:lnTo>
                  <a:pt x="3523379" y="2849546"/>
                </a:lnTo>
                <a:lnTo>
                  <a:pt x="3513848" y="2854196"/>
                </a:lnTo>
                <a:lnTo>
                  <a:pt x="3504550" y="2859310"/>
                </a:lnTo>
                <a:lnTo>
                  <a:pt x="3495251" y="2864890"/>
                </a:lnTo>
                <a:lnTo>
                  <a:pt x="3486418" y="2870934"/>
                </a:lnTo>
                <a:lnTo>
                  <a:pt x="3477817" y="2877444"/>
                </a:lnTo>
                <a:lnTo>
                  <a:pt x="3469681" y="2884419"/>
                </a:lnTo>
                <a:lnTo>
                  <a:pt x="3462010" y="2891858"/>
                </a:lnTo>
                <a:lnTo>
                  <a:pt x="3454571" y="2899530"/>
                </a:lnTo>
                <a:lnTo>
                  <a:pt x="3447597" y="2907434"/>
                </a:lnTo>
                <a:lnTo>
                  <a:pt x="3440856" y="2915571"/>
                </a:lnTo>
                <a:lnTo>
                  <a:pt x="3434347" y="2923941"/>
                </a:lnTo>
                <a:lnTo>
                  <a:pt x="3428071" y="2932775"/>
                </a:lnTo>
                <a:lnTo>
                  <a:pt x="3421795" y="2941842"/>
                </a:lnTo>
                <a:lnTo>
                  <a:pt x="3415518" y="2951373"/>
                </a:lnTo>
                <a:lnTo>
                  <a:pt x="3409242" y="2961138"/>
                </a:lnTo>
                <a:lnTo>
                  <a:pt x="3409242" y="2962533"/>
                </a:lnTo>
                <a:lnTo>
                  <a:pt x="3404360" y="2962533"/>
                </a:lnTo>
                <a:lnTo>
                  <a:pt x="3392272" y="2960440"/>
                </a:lnTo>
                <a:lnTo>
                  <a:pt x="3380649" y="2958581"/>
                </a:lnTo>
                <a:lnTo>
                  <a:pt x="3369491" y="2956721"/>
                </a:lnTo>
                <a:lnTo>
                  <a:pt x="3358566" y="2955093"/>
                </a:lnTo>
                <a:lnTo>
                  <a:pt x="3347873" y="2953931"/>
                </a:lnTo>
                <a:lnTo>
                  <a:pt x="3337412" y="2953931"/>
                </a:lnTo>
                <a:lnTo>
                  <a:pt x="3326951" y="2953931"/>
                </a:lnTo>
                <a:lnTo>
                  <a:pt x="3305798" y="2953931"/>
                </a:lnTo>
                <a:lnTo>
                  <a:pt x="3295104" y="2953931"/>
                </a:lnTo>
                <a:lnTo>
                  <a:pt x="3284411" y="2953931"/>
                </a:lnTo>
                <a:lnTo>
                  <a:pt x="3273718" y="2955558"/>
                </a:lnTo>
                <a:lnTo>
                  <a:pt x="3263258" y="2957883"/>
                </a:lnTo>
                <a:lnTo>
                  <a:pt x="3252797" y="2960673"/>
                </a:lnTo>
                <a:lnTo>
                  <a:pt x="3242569" y="2963928"/>
                </a:lnTo>
                <a:lnTo>
                  <a:pt x="3232573" y="2967880"/>
                </a:lnTo>
                <a:lnTo>
                  <a:pt x="3222810" y="2972064"/>
                </a:lnTo>
                <a:lnTo>
                  <a:pt x="3213279" y="2976714"/>
                </a:lnTo>
                <a:lnTo>
                  <a:pt x="3203981" y="2981829"/>
                </a:lnTo>
                <a:lnTo>
                  <a:pt x="3194682" y="2987176"/>
                </a:lnTo>
                <a:lnTo>
                  <a:pt x="3185384" y="2992756"/>
                </a:lnTo>
                <a:lnTo>
                  <a:pt x="3176086" y="2998800"/>
                </a:lnTo>
                <a:lnTo>
                  <a:pt x="3166787" y="3005077"/>
                </a:lnTo>
                <a:lnTo>
                  <a:pt x="3165160" y="3005077"/>
                </a:lnTo>
                <a:lnTo>
                  <a:pt x="3163533" y="3005077"/>
                </a:lnTo>
                <a:lnTo>
                  <a:pt x="3154234" y="2998800"/>
                </a:lnTo>
                <a:lnTo>
                  <a:pt x="3144936" y="2992756"/>
                </a:lnTo>
                <a:lnTo>
                  <a:pt x="3135638" y="2987176"/>
                </a:lnTo>
                <a:lnTo>
                  <a:pt x="3126339" y="2981829"/>
                </a:lnTo>
                <a:lnTo>
                  <a:pt x="3117041" y="2976714"/>
                </a:lnTo>
                <a:lnTo>
                  <a:pt x="3107510" y="2972064"/>
                </a:lnTo>
                <a:lnTo>
                  <a:pt x="3097747" y="2967880"/>
                </a:lnTo>
                <a:lnTo>
                  <a:pt x="3087751" y="2963928"/>
                </a:lnTo>
                <a:lnTo>
                  <a:pt x="3077523" y="2960673"/>
                </a:lnTo>
                <a:lnTo>
                  <a:pt x="3067062" y="2957883"/>
                </a:lnTo>
                <a:lnTo>
                  <a:pt x="3056602" y="2955558"/>
                </a:lnTo>
                <a:lnTo>
                  <a:pt x="3045908" y="2953931"/>
                </a:lnTo>
                <a:lnTo>
                  <a:pt x="3035216" y="2953931"/>
                </a:lnTo>
                <a:lnTo>
                  <a:pt x="3024522" y="2953931"/>
                </a:lnTo>
                <a:lnTo>
                  <a:pt x="3003369" y="2953931"/>
                </a:lnTo>
                <a:lnTo>
                  <a:pt x="2992908" y="2953931"/>
                </a:lnTo>
                <a:lnTo>
                  <a:pt x="2982447" y="2953931"/>
                </a:lnTo>
                <a:lnTo>
                  <a:pt x="2971754" y="2955093"/>
                </a:lnTo>
                <a:lnTo>
                  <a:pt x="2960829" y="2956721"/>
                </a:lnTo>
                <a:lnTo>
                  <a:pt x="2949670" y="2958581"/>
                </a:lnTo>
                <a:lnTo>
                  <a:pt x="2938048" y="2960440"/>
                </a:lnTo>
                <a:lnTo>
                  <a:pt x="2926192" y="2962068"/>
                </a:lnTo>
                <a:lnTo>
                  <a:pt x="2921310" y="2962068"/>
                </a:lnTo>
                <a:lnTo>
                  <a:pt x="2921310" y="2960673"/>
                </a:lnTo>
                <a:lnTo>
                  <a:pt x="2915034" y="2950909"/>
                </a:lnTo>
                <a:lnTo>
                  <a:pt x="2908758" y="2941377"/>
                </a:lnTo>
                <a:lnTo>
                  <a:pt x="2902481" y="2932310"/>
                </a:lnTo>
                <a:lnTo>
                  <a:pt x="2896205" y="2923476"/>
                </a:lnTo>
                <a:lnTo>
                  <a:pt x="2889696" y="2915106"/>
                </a:lnTo>
                <a:lnTo>
                  <a:pt x="2882955" y="2906969"/>
                </a:lnTo>
                <a:lnTo>
                  <a:pt x="2875981" y="2899065"/>
                </a:lnTo>
                <a:lnTo>
                  <a:pt x="2868543" y="2891393"/>
                </a:lnTo>
                <a:lnTo>
                  <a:pt x="2860871" y="2883953"/>
                </a:lnTo>
                <a:lnTo>
                  <a:pt x="2852735" y="2876979"/>
                </a:lnTo>
                <a:lnTo>
                  <a:pt x="2844134" y="2870469"/>
                </a:lnTo>
                <a:lnTo>
                  <a:pt x="2835301" y="2864425"/>
                </a:lnTo>
                <a:lnTo>
                  <a:pt x="2826003" y="2858845"/>
                </a:lnTo>
                <a:lnTo>
                  <a:pt x="2816704" y="2853731"/>
                </a:lnTo>
                <a:lnTo>
                  <a:pt x="2807173" y="2849081"/>
                </a:lnTo>
                <a:lnTo>
                  <a:pt x="2797410" y="2844896"/>
                </a:lnTo>
                <a:lnTo>
                  <a:pt x="2787647" y="2841177"/>
                </a:lnTo>
                <a:lnTo>
                  <a:pt x="2777651" y="2837689"/>
                </a:lnTo>
                <a:lnTo>
                  <a:pt x="2767423" y="2834667"/>
                </a:lnTo>
                <a:lnTo>
                  <a:pt x="2756962" y="2831645"/>
                </a:lnTo>
                <a:lnTo>
                  <a:pt x="2746269" y="2828855"/>
                </a:lnTo>
                <a:lnTo>
                  <a:pt x="2735343" y="2826298"/>
                </a:lnTo>
                <a:lnTo>
                  <a:pt x="2723953" y="2823740"/>
                </a:lnTo>
                <a:lnTo>
                  <a:pt x="2712097" y="2821183"/>
                </a:lnTo>
                <a:lnTo>
                  <a:pt x="2707216" y="2821183"/>
                </a:lnTo>
                <a:lnTo>
                  <a:pt x="2707216" y="2819556"/>
                </a:lnTo>
                <a:lnTo>
                  <a:pt x="2705124" y="2807931"/>
                </a:lnTo>
                <a:lnTo>
                  <a:pt x="2703032" y="2796772"/>
                </a:lnTo>
                <a:lnTo>
                  <a:pt x="2700707" y="2786078"/>
                </a:lnTo>
                <a:lnTo>
                  <a:pt x="2698150" y="2775616"/>
                </a:lnTo>
                <a:lnTo>
                  <a:pt x="2695361" y="2765387"/>
                </a:lnTo>
                <a:lnTo>
                  <a:pt x="2692339" y="2755158"/>
                </a:lnTo>
                <a:lnTo>
                  <a:pt x="2688852" y="2745161"/>
                </a:lnTo>
                <a:lnTo>
                  <a:pt x="2684900" y="2735164"/>
                </a:lnTo>
                <a:lnTo>
                  <a:pt x="2680483" y="2725400"/>
                </a:lnTo>
                <a:lnTo>
                  <a:pt x="2675602" y="2715868"/>
                </a:lnTo>
                <a:lnTo>
                  <a:pt x="2670488" y="2706336"/>
                </a:lnTo>
                <a:lnTo>
                  <a:pt x="2664676" y="2697270"/>
                </a:lnTo>
                <a:lnTo>
                  <a:pt x="2658400" y="2688435"/>
                </a:lnTo>
                <a:lnTo>
                  <a:pt x="2651658" y="2680066"/>
                </a:lnTo>
                <a:lnTo>
                  <a:pt x="2644685" y="2672161"/>
                </a:lnTo>
                <a:lnTo>
                  <a:pt x="2637246" y="2664722"/>
                </a:lnTo>
                <a:lnTo>
                  <a:pt x="2629575" y="2657515"/>
                </a:lnTo>
                <a:lnTo>
                  <a:pt x="2621671" y="2650541"/>
                </a:lnTo>
                <a:lnTo>
                  <a:pt x="2613535" y="2643798"/>
                </a:lnTo>
                <a:lnTo>
                  <a:pt x="2605167" y="2637056"/>
                </a:lnTo>
                <a:lnTo>
                  <a:pt x="2596333" y="2630314"/>
                </a:lnTo>
                <a:lnTo>
                  <a:pt x="2587267" y="2623572"/>
                </a:lnTo>
                <a:lnTo>
                  <a:pt x="2577736" y="2616830"/>
                </a:lnTo>
                <a:lnTo>
                  <a:pt x="2567741" y="2609856"/>
                </a:lnTo>
                <a:lnTo>
                  <a:pt x="2563556" y="2607066"/>
                </a:lnTo>
                <a:lnTo>
                  <a:pt x="2563556" y="2605439"/>
                </a:lnTo>
                <a:lnTo>
                  <a:pt x="2566113" y="2594047"/>
                </a:lnTo>
                <a:lnTo>
                  <a:pt x="2568438" y="2582888"/>
                </a:lnTo>
                <a:lnTo>
                  <a:pt x="2570530" y="2571961"/>
                </a:lnTo>
                <a:lnTo>
                  <a:pt x="2572158" y="2561267"/>
                </a:lnTo>
                <a:lnTo>
                  <a:pt x="2573552" y="2550805"/>
                </a:lnTo>
                <a:lnTo>
                  <a:pt x="2573552" y="2540343"/>
                </a:lnTo>
                <a:lnTo>
                  <a:pt x="2573552" y="2529882"/>
                </a:lnTo>
                <a:lnTo>
                  <a:pt x="2573552" y="2508493"/>
                </a:lnTo>
                <a:lnTo>
                  <a:pt x="2573552" y="2497799"/>
                </a:lnTo>
                <a:lnTo>
                  <a:pt x="2572158" y="2487105"/>
                </a:lnTo>
                <a:lnTo>
                  <a:pt x="2570298" y="2476411"/>
                </a:lnTo>
                <a:lnTo>
                  <a:pt x="2567741" y="2465949"/>
                </a:lnTo>
                <a:lnTo>
                  <a:pt x="2564719" y="2455720"/>
                </a:lnTo>
                <a:lnTo>
                  <a:pt x="2561232" y="2445723"/>
                </a:lnTo>
                <a:lnTo>
                  <a:pt x="2557280" y="2435958"/>
                </a:lnTo>
                <a:lnTo>
                  <a:pt x="2554258" y="2427357"/>
                </a:lnTo>
                <a:lnTo>
                  <a:pt x="2549609" y="2417825"/>
                </a:lnTo>
                <a:lnTo>
                  <a:pt x="2544727" y="2408525"/>
                </a:lnTo>
                <a:lnTo>
                  <a:pt x="2539381" y="2399226"/>
                </a:lnTo>
                <a:lnTo>
                  <a:pt x="2533802" y="2389694"/>
                </a:lnTo>
                <a:lnTo>
                  <a:pt x="2527990" y="2379930"/>
                </a:lnTo>
                <a:lnTo>
                  <a:pt x="2521714" y="2369933"/>
                </a:lnTo>
                <a:lnTo>
                  <a:pt x="2515205" y="2359704"/>
                </a:lnTo>
                <a:lnTo>
                  <a:pt x="2512415" y="2355519"/>
                </a:lnTo>
                <a:lnTo>
                  <a:pt x="2512415" y="2354125"/>
                </a:lnTo>
                <a:lnTo>
                  <a:pt x="2519157" y="2344593"/>
                </a:lnTo>
                <a:lnTo>
                  <a:pt x="2525433" y="2335293"/>
                </a:lnTo>
                <a:lnTo>
                  <a:pt x="2531477" y="2325994"/>
                </a:lnTo>
                <a:lnTo>
                  <a:pt x="2537056" y="2316927"/>
                </a:lnTo>
                <a:lnTo>
                  <a:pt x="2542403" y="2307628"/>
                </a:lnTo>
                <a:lnTo>
                  <a:pt x="2547517" y="2298328"/>
                </a:lnTo>
                <a:lnTo>
                  <a:pt x="2552166" y="2288796"/>
                </a:lnTo>
                <a:lnTo>
                  <a:pt x="2556350" y="2279032"/>
                </a:lnTo>
                <a:lnTo>
                  <a:pt x="2560302" y="2269036"/>
                </a:lnTo>
                <a:lnTo>
                  <a:pt x="2563556" y="2258806"/>
                </a:lnTo>
                <a:lnTo>
                  <a:pt x="2566346" y="2248345"/>
                </a:lnTo>
                <a:lnTo>
                  <a:pt x="2568670" y="2237883"/>
                </a:lnTo>
                <a:lnTo>
                  <a:pt x="2570298" y="2227189"/>
                </a:lnTo>
                <a:lnTo>
                  <a:pt x="2570298" y="2216494"/>
                </a:lnTo>
                <a:lnTo>
                  <a:pt x="2570298" y="2205800"/>
                </a:lnTo>
                <a:lnTo>
                  <a:pt x="2570298" y="2184644"/>
                </a:lnTo>
                <a:lnTo>
                  <a:pt x="2570298" y="2174182"/>
                </a:lnTo>
                <a:lnTo>
                  <a:pt x="2570298" y="2163721"/>
                </a:lnTo>
                <a:lnTo>
                  <a:pt x="2569135" y="2153026"/>
                </a:lnTo>
                <a:lnTo>
                  <a:pt x="2567508" y="2142100"/>
                </a:lnTo>
                <a:lnTo>
                  <a:pt x="2565649" y="2130941"/>
                </a:lnTo>
                <a:lnTo>
                  <a:pt x="2563789" y="2119316"/>
                </a:lnTo>
                <a:lnTo>
                  <a:pt x="2561697" y="2107227"/>
                </a:lnTo>
                <a:lnTo>
                  <a:pt x="2561697" y="2102345"/>
                </a:lnTo>
                <a:lnTo>
                  <a:pt x="2563092" y="2102345"/>
                </a:lnTo>
                <a:lnTo>
                  <a:pt x="2572855" y="2096068"/>
                </a:lnTo>
                <a:lnTo>
                  <a:pt x="2582386" y="2089791"/>
                </a:lnTo>
                <a:lnTo>
                  <a:pt x="2591452" y="2083514"/>
                </a:lnTo>
                <a:lnTo>
                  <a:pt x="2600285" y="2077237"/>
                </a:lnTo>
                <a:lnTo>
                  <a:pt x="2608653" y="2070727"/>
                </a:lnTo>
                <a:lnTo>
                  <a:pt x="2616790" y="2063985"/>
                </a:lnTo>
                <a:lnTo>
                  <a:pt x="2623996" y="2055383"/>
                </a:lnTo>
                <a:lnTo>
                  <a:pt x="2631667" y="2047944"/>
                </a:lnTo>
                <a:lnTo>
                  <a:pt x="2639105" y="2040272"/>
                </a:lnTo>
                <a:lnTo>
                  <a:pt x="2646079" y="2032135"/>
                </a:lnTo>
                <a:lnTo>
                  <a:pt x="2652588" y="2023533"/>
                </a:lnTo>
                <a:lnTo>
                  <a:pt x="2658632" y="2014699"/>
                </a:lnTo>
                <a:lnTo>
                  <a:pt x="2664211" y="2005400"/>
                </a:lnTo>
                <a:lnTo>
                  <a:pt x="2669325" y="1995868"/>
                </a:lnTo>
                <a:lnTo>
                  <a:pt x="2673974" y="1986336"/>
                </a:lnTo>
                <a:lnTo>
                  <a:pt x="2678159" y="1976572"/>
                </a:lnTo>
                <a:lnTo>
                  <a:pt x="2681878" y="1966807"/>
                </a:lnTo>
                <a:lnTo>
                  <a:pt x="2685365" y="1956811"/>
                </a:lnTo>
                <a:lnTo>
                  <a:pt x="2688387" y="1946581"/>
                </a:lnTo>
                <a:lnTo>
                  <a:pt x="2691409" y="1936120"/>
                </a:lnTo>
                <a:lnTo>
                  <a:pt x="2694198" y="1925425"/>
                </a:lnTo>
                <a:lnTo>
                  <a:pt x="2696755" y="1914499"/>
                </a:lnTo>
                <a:lnTo>
                  <a:pt x="2699313" y="1903107"/>
                </a:lnTo>
                <a:lnTo>
                  <a:pt x="2701870" y="1891250"/>
                </a:lnTo>
                <a:lnTo>
                  <a:pt x="2701870" y="1886368"/>
                </a:lnTo>
                <a:lnTo>
                  <a:pt x="2703497" y="1886368"/>
                </a:lnTo>
                <a:lnTo>
                  <a:pt x="2715120" y="1884276"/>
                </a:lnTo>
                <a:lnTo>
                  <a:pt x="2726277" y="1882184"/>
                </a:lnTo>
                <a:lnTo>
                  <a:pt x="2736971" y="1879859"/>
                </a:lnTo>
                <a:lnTo>
                  <a:pt x="2747431" y="1877301"/>
                </a:lnTo>
                <a:lnTo>
                  <a:pt x="2757660" y="1874512"/>
                </a:lnTo>
                <a:lnTo>
                  <a:pt x="2767888" y="1871489"/>
                </a:lnTo>
                <a:lnTo>
                  <a:pt x="2777883" y="1868002"/>
                </a:lnTo>
                <a:lnTo>
                  <a:pt x="2787879" y="1864050"/>
                </a:lnTo>
                <a:lnTo>
                  <a:pt x="2797643" y="1859633"/>
                </a:lnTo>
                <a:lnTo>
                  <a:pt x="2807173" y="1854751"/>
                </a:lnTo>
                <a:lnTo>
                  <a:pt x="2816472" y="1849403"/>
                </a:lnTo>
                <a:lnTo>
                  <a:pt x="2825538" y="1843591"/>
                </a:lnTo>
                <a:lnTo>
                  <a:pt x="2834371" y="1837314"/>
                </a:lnTo>
                <a:lnTo>
                  <a:pt x="2842740" y="1830572"/>
                </a:lnTo>
                <a:lnTo>
                  <a:pt x="2850643" y="1823365"/>
                </a:lnTo>
                <a:lnTo>
                  <a:pt x="2858082" y="1815926"/>
                </a:lnTo>
                <a:lnTo>
                  <a:pt x="2865288" y="1808254"/>
                </a:lnTo>
                <a:lnTo>
                  <a:pt x="2872262" y="1800349"/>
                </a:lnTo>
                <a:lnTo>
                  <a:pt x="2879003" y="1792213"/>
                </a:lnTo>
                <a:lnTo>
                  <a:pt x="2885744" y="1783843"/>
                </a:lnTo>
                <a:lnTo>
                  <a:pt x="2892253" y="1775009"/>
                </a:lnTo>
                <a:lnTo>
                  <a:pt x="2898995" y="1765942"/>
                </a:lnTo>
                <a:lnTo>
                  <a:pt x="2905736" y="1756410"/>
                </a:lnTo>
                <a:lnTo>
                  <a:pt x="2912710" y="1746413"/>
                </a:lnTo>
                <a:lnTo>
                  <a:pt x="2915499" y="1742229"/>
                </a:lnTo>
                <a:lnTo>
                  <a:pt x="2917126" y="1742229"/>
                </a:lnTo>
                <a:lnTo>
                  <a:pt x="2928517" y="1744786"/>
                </a:lnTo>
                <a:lnTo>
                  <a:pt x="2939675" y="1747111"/>
                </a:lnTo>
                <a:lnTo>
                  <a:pt x="2950601" y="1749203"/>
                </a:lnTo>
                <a:lnTo>
                  <a:pt x="2961293" y="1750831"/>
                </a:lnTo>
                <a:lnTo>
                  <a:pt x="2972684" y="1753155"/>
                </a:lnTo>
                <a:lnTo>
                  <a:pt x="2983145" y="1753155"/>
                </a:lnTo>
                <a:lnTo>
                  <a:pt x="2993605" y="1753155"/>
                </a:lnTo>
                <a:lnTo>
                  <a:pt x="3014992" y="1753155"/>
                </a:lnTo>
                <a:lnTo>
                  <a:pt x="3025685" y="1753155"/>
                </a:lnTo>
                <a:lnTo>
                  <a:pt x="3036378" y="1751761"/>
                </a:lnTo>
                <a:lnTo>
                  <a:pt x="3047071" y="1749901"/>
                </a:lnTo>
                <a:lnTo>
                  <a:pt x="3057531" y="1747343"/>
                </a:lnTo>
                <a:lnTo>
                  <a:pt x="3067760" y="1744321"/>
                </a:lnTo>
                <a:lnTo>
                  <a:pt x="3077756" y="1740834"/>
                </a:lnTo>
                <a:lnTo>
                  <a:pt x="3087519" y="1736882"/>
                </a:lnTo>
                <a:lnTo>
                  <a:pt x="3097050" y="1732464"/>
                </a:lnTo>
                <a:lnTo>
                  <a:pt x="3106580" y="1727815"/>
                </a:lnTo>
                <a:lnTo>
                  <a:pt x="3115879" y="1722933"/>
                </a:lnTo>
                <a:lnTo>
                  <a:pt x="3125177" y="1717586"/>
                </a:lnTo>
                <a:lnTo>
                  <a:pt x="3134708" y="1712006"/>
                </a:lnTo>
                <a:lnTo>
                  <a:pt x="3144471" y="1706194"/>
                </a:lnTo>
                <a:lnTo>
                  <a:pt x="3154467" y="1699917"/>
                </a:lnTo>
                <a:lnTo>
                  <a:pt x="3164695" y="1693407"/>
                </a:lnTo>
                <a:lnTo>
                  <a:pt x="3165857" y="1693407"/>
                </a:lnTo>
                <a:lnTo>
                  <a:pt x="3165857" y="1693407"/>
                </a:lnTo>
                <a:close/>
                <a:moveTo>
                  <a:pt x="3165160" y="4383237"/>
                </a:moveTo>
                <a:lnTo>
                  <a:pt x="3166555" y="4385330"/>
                </a:lnTo>
                <a:cubicBezTo>
                  <a:pt x="3202935" y="4337880"/>
                  <a:pt x="3242801" y="4293197"/>
                  <a:pt x="3285806" y="4251652"/>
                </a:cubicBezTo>
                <a:cubicBezTo>
                  <a:pt x="3351824" y="4184929"/>
                  <a:pt x="3414356" y="4121694"/>
                  <a:pt x="3448527" y="4027073"/>
                </a:cubicBezTo>
                <a:lnTo>
                  <a:pt x="3457361" y="4002197"/>
                </a:lnTo>
                <a:lnTo>
                  <a:pt x="3477352" y="4019169"/>
                </a:lnTo>
                <a:cubicBezTo>
                  <a:pt x="3522403" y="4060899"/>
                  <a:pt x="3579216" y="4087682"/>
                  <a:pt x="3640074" y="4095888"/>
                </a:cubicBezTo>
                <a:cubicBezTo>
                  <a:pt x="3690377" y="4099468"/>
                  <a:pt x="3740658" y="4088495"/>
                  <a:pt x="3784895" y="4064270"/>
                </a:cubicBezTo>
                <a:lnTo>
                  <a:pt x="3797216" y="4057993"/>
                </a:lnTo>
                <a:lnTo>
                  <a:pt x="3806514" y="4068223"/>
                </a:lnTo>
                <a:cubicBezTo>
                  <a:pt x="3891826" y="4161216"/>
                  <a:pt x="4029442" y="4184464"/>
                  <a:pt x="4150553" y="4177722"/>
                </a:cubicBezTo>
                <a:lnTo>
                  <a:pt x="4139162" y="4157264"/>
                </a:lnTo>
                <a:lnTo>
                  <a:pt x="4135443" y="4149592"/>
                </a:lnTo>
                <a:lnTo>
                  <a:pt x="4131956" y="4141920"/>
                </a:lnTo>
                <a:lnTo>
                  <a:pt x="4129167" y="4135643"/>
                </a:lnTo>
                <a:cubicBezTo>
                  <a:pt x="4086627" y="4140827"/>
                  <a:pt x="4043622" y="4140827"/>
                  <a:pt x="4001082" y="4135643"/>
                </a:cubicBezTo>
                <a:cubicBezTo>
                  <a:pt x="3916188" y="4125483"/>
                  <a:pt x="3839361" y="4080405"/>
                  <a:pt x="3789079" y="4011264"/>
                </a:cubicBezTo>
                <a:cubicBezTo>
                  <a:pt x="3776945" y="4017192"/>
                  <a:pt x="3764462" y="4022307"/>
                  <a:pt x="3751654" y="4026608"/>
                </a:cubicBezTo>
                <a:cubicBezTo>
                  <a:pt x="3736939" y="4031490"/>
                  <a:pt x="3721876" y="4035140"/>
                  <a:pt x="3706557" y="4037535"/>
                </a:cubicBezTo>
                <a:cubicBezTo>
                  <a:pt x="3629845" y="4049392"/>
                  <a:pt x="3544998" y="4028933"/>
                  <a:pt x="3458058" y="3958491"/>
                </a:cubicBezTo>
                <a:cubicBezTo>
                  <a:pt x="3421795" y="4053576"/>
                  <a:pt x="3360193" y="4117044"/>
                  <a:pt x="3295337" y="4183999"/>
                </a:cubicBezTo>
                <a:cubicBezTo>
                  <a:pt x="3247357" y="4230659"/>
                  <a:pt x="3203771" y="4281619"/>
                  <a:pt x="3165160" y="4336276"/>
                </a:cubicBezTo>
                <a:lnTo>
                  <a:pt x="3165160" y="4336276"/>
                </a:lnTo>
                <a:lnTo>
                  <a:pt x="3165160" y="4336276"/>
                </a:lnTo>
                <a:cubicBezTo>
                  <a:pt x="3126549" y="4281619"/>
                  <a:pt x="3082963" y="4230659"/>
                  <a:pt x="3034983" y="4183999"/>
                </a:cubicBezTo>
                <a:cubicBezTo>
                  <a:pt x="2969895" y="4117044"/>
                  <a:pt x="2908293" y="4053576"/>
                  <a:pt x="2872262" y="3958491"/>
                </a:cubicBezTo>
                <a:cubicBezTo>
                  <a:pt x="2785322" y="4028235"/>
                  <a:pt x="2700475" y="4049392"/>
                  <a:pt x="2623763" y="4037535"/>
                </a:cubicBezTo>
                <a:cubicBezTo>
                  <a:pt x="2608444" y="4035140"/>
                  <a:pt x="2593381" y="4031490"/>
                  <a:pt x="2578666" y="4026608"/>
                </a:cubicBezTo>
                <a:cubicBezTo>
                  <a:pt x="2565881" y="4022307"/>
                  <a:pt x="2553375" y="4017192"/>
                  <a:pt x="2541240" y="4011264"/>
                </a:cubicBezTo>
                <a:cubicBezTo>
                  <a:pt x="2490959" y="4080405"/>
                  <a:pt x="2414132" y="4125483"/>
                  <a:pt x="2329238" y="4135643"/>
                </a:cubicBezTo>
                <a:cubicBezTo>
                  <a:pt x="2286698" y="4140827"/>
                  <a:pt x="2243693" y="4140827"/>
                  <a:pt x="2201153" y="4135643"/>
                </a:cubicBezTo>
                <a:lnTo>
                  <a:pt x="2198364" y="4141920"/>
                </a:lnTo>
                <a:lnTo>
                  <a:pt x="2194877" y="4149592"/>
                </a:lnTo>
                <a:lnTo>
                  <a:pt x="2191157" y="4157264"/>
                </a:lnTo>
                <a:lnTo>
                  <a:pt x="2179767" y="4177722"/>
                </a:lnTo>
                <a:cubicBezTo>
                  <a:pt x="2301110" y="4184697"/>
                  <a:pt x="2438494" y="4161681"/>
                  <a:pt x="2523806" y="4068223"/>
                </a:cubicBezTo>
                <a:lnTo>
                  <a:pt x="2533104" y="4057993"/>
                </a:lnTo>
                <a:lnTo>
                  <a:pt x="2545425" y="4064270"/>
                </a:lnTo>
                <a:cubicBezTo>
                  <a:pt x="2589661" y="4088495"/>
                  <a:pt x="2639943" y="4099468"/>
                  <a:pt x="2690247" y="4095888"/>
                </a:cubicBezTo>
                <a:cubicBezTo>
                  <a:pt x="2751104" y="4087682"/>
                  <a:pt x="2807917" y="4060899"/>
                  <a:pt x="2852968" y="4019169"/>
                </a:cubicBezTo>
                <a:lnTo>
                  <a:pt x="2872959" y="4002197"/>
                </a:lnTo>
                <a:lnTo>
                  <a:pt x="2881793" y="4027073"/>
                </a:lnTo>
                <a:cubicBezTo>
                  <a:pt x="2915499" y="4121926"/>
                  <a:pt x="2978030" y="4185162"/>
                  <a:pt x="3044514" y="4251652"/>
                </a:cubicBezTo>
                <a:cubicBezTo>
                  <a:pt x="3087519" y="4293197"/>
                  <a:pt x="3127385" y="4337880"/>
                  <a:pt x="3163765" y="4385330"/>
                </a:cubicBezTo>
                <a:lnTo>
                  <a:pt x="3165160" y="4383237"/>
                </a:lnTo>
                <a:lnTo>
                  <a:pt x="3165160" y="4383237"/>
                </a:lnTo>
                <a:close/>
                <a:moveTo>
                  <a:pt x="3165160" y="4313493"/>
                </a:moveTo>
                <a:cubicBezTo>
                  <a:pt x="3201703" y="4264601"/>
                  <a:pt x="3241964" y="4218593"/>
                  <a:pt x="3285574" y="4175862"/>
                </a:cubicBezTo>
                <a:cubicBezTo>
                  <a:pt x="3351824" y="4107745"/>
                  <a:pt x="3414124" y="4043579"/>
                  <a:pt x="3448295" y="3945937"/>
                </a:cubicBezTo>
                <a:lnTo>
                  <a:pt x="3451782" y="3935940"/>
                </a:lnTo>
                <a:lnTo>
                  <a:pt x="3459918" y="3942681"/>
                </a:lnTo>
                <a:cubicBezTo>
                  <a:pt x="3546160" y="4015449"/>
                  <a:pt x="3629613" y="4035675"/>
                  <a:pt x="3704697" y="4024981"/>
                </a:cubicBezTo>
                <a:cubicBezTo>
                  <a:pt x="3719226" y="4022679"/>
                  <a:pt x="3733522" y="4019169"/>
                  <a:pt x="3747469" y="4014519"/>
                </a:cubicBezTo>
                <a:cubicBezTo>
                  <a:pt x="3761510" y="4009823"/>
                  <a:pt x="3775202" y="4004057"/>
                  <a:pt x="3788382" y="3997315"/>
                </a:cubicBezTo>
                <a:lnTo>
                  <a:pt x="3788382" y="3997315"/>
                </a:lnTo>
                <a:lnTo>
                  <a:pt x="3793961" y="3994525"/>
                </a:lnTo>
                <a:lnTo>
                  <a:pt x="3797681" y="3999407"/>
                </a:lnTo>
                <a:cubicBezTo>
                  <a:pt x="3845660" y="4067967"/>
                  <a:pt x="3920558" y="4112859"/>
                  <a:pt x="4003639" y="4122856"/>
                </a:cubicBezTo>
                <a:cubicBezTo>
                  <a:pt x="4043482" y="4127599"/>
                  <a:pt x="4083745" y="4127599"/>
                  <a:pt x="4123588" y="4122856"/>
                </a:cubicBezTo>
                <a:lnTo>
                  <a:pt x="4122193" y="4119601"/>
                </a:lnTo>
                <a:lnTo>
                  <a:pt x="4118939" y="4111697"/>
                </a:lnTo>
                <a:lnTo>
                  <a:pt x="4115684" y="4103792"/>
                </a:lnTo>
                <a:lnTo>
                  <a:pt x="4112430" y="4095888"/>
                </a:lnTo>
                <a:lnTo>
                  <a:pt x="4109408" y="4087983"/>
                </a:lnTo>
                <a:lnTo>
                  <a:pt x="4106386" y="4079847"/>
                </a:lnTo>
                <a:lnTo>
                  <a:pt x="4103364" y="4071710"/>
                </a:lnTo>
                <a:lnTo>
                  <a:pt x="4100342" y="4063573"/>
                </a:lnTo>
                <a:lnTo>
                  <a:pt x="4097552" y="4055436"/>
                </a:lnTo>
                <a:lnTo>
                  <a:pt x="4094763" y="4047299"/>
                </a:lnTo>
                <a:lnTo>
                  <a:pt x="4092206" y="4038930"/>
                </a:lnTo>
                <a:lnTo>
                  <a:pt x="4089649" y="4030560"/>
                </a:lnTo>
                <a:lnTo>
                  <a:pt x="4087324" y="4022191"/>
                </a:lnTo>
                <a:lnTo>
                  <a:pt x="4085000" y="4013822"/>
                </a:lnTo>
                <a:lnTo>
                  <a:pt x="4082675" y="4005220"/>
                </a:lnTo>
                <a:lnTo>
                  <a:pt x="4080583" y="3996618"/>
                </a:lnTo>
                <a:lnTo>
                  <a:pt x="4078491" y="3988016"/>
                </a:lnTo>
                <a:lnTo>
                  <a:pt x="4076631" y="3979414"/>
                </a:lnTo>
                <a:lnTo>
                  <a:pt x="4076631" y="3976392"/>
                </a:lnTo>
                <a:cubicBezTo>
                  <a:pt x="4034951" y="3971835"/>
                  <a:pt x="3993667" y="3964070"/>
                  <a:pt x="3953195" y="3953144"/>
                </a:cubicBezTo>
                <a:cubicBezTo>
                  <a:pt x="3881528" y="3933522"/>
                  <a:pt x="3815603" y="3897022"/>
                  <a:pt x="3760952" y="3846666"/>
                </a:cubicBezTo>
                <a:cubicBezTo>
                  <a:pt x="3657322" y="3887607"/>
                  <a:pt x="3539488" y="3866543"/>
                  <a:pt x="3456431" y="3792265"/>
                </a:cubicBezTo>
                <a:cubicBezTo>
                  <a:pt x="3428768" y="3879679"/>
                  <a:pt x="3370653" y="3930593"/>
                  <a:pt x="3311144" y="3982436"/>
                </a:cubicBezTo>
                <a:cubicBezTo>
                  <a:pt x="3260236" y="4026841"/>
                  <a:pt x="3208397" y="4072175"/>
                  <a:pt x="3177248" y="4142617"/>
                </a:cubicBezTo>
                <a:lnTo>
                  <a:pt x="3165392" y="4169818"/>
                </a:lnTo>
                <a:lnTo>
                  <a:pt x="3153537" y="4142617"/>
                </a:lnTo>
                <a:cubicBezTo>
                  <a:pt x="3122620" y="4072872"/>
                  <a:pt x="3070549" y="4026376"/>
                  <a:pt x="3019641" y="3982436"/>
                </a:cubicBezTo>
                <a:cubicBezTo>
                  <a:pt x="2960131" y="3930593"/>
                  <a:pt x="2901784" y="3879679"/>
                  <a:pt x="2874354" y="3792265"/>
                </a:cubicBezTo>
                <a:cubicBezTo>
                  <a:pt x="2791297" y="3866543"/>
                  <a:pt x="2673463" y="3887607"/>
                  <a:pt x="2569833" y="3846666"/>
                </a:cubicBezTo>
                <a:cubicBezTo>
                  <a:pt x="2515182" y="3897022"/>
                  <a:pt x="2449256" y="3933522"/>
                  <a:pt x="2377589" y="3953144"/>
                </a:cubicBezTo>
                <a:cubicBezTo>
                  <a:pt x="2337095" y="3964070"/>
                  <a:pt x="2295834" y="3971835"/>
                  <a:pt x="2254154" y="3976392"/>
                </a:cubicBezTo>
                <a:lnTo>
                  <a:pt x="2254154" y="3979414"/>
                </a:lnTo>
                <a:lnTo>
                  <a:pt x="2252294" y="3988016"/>
                </a:lnTo>
                <a:lnTo>
                  <a:pt x="2250202" y="3996618"/>
                </a:lnTo>
                <a:lnTo>
                  <a:pt x="2248110" y="4005220"/>
                </a:lnTo>
                <a:lnTo>
                  <a:pt x="2245785" y="4013822"/>
                </a:lnTo>
                <a:lnTo>
                  <a:pt x="2243461" y="4022191"/>
                </a:lnTo>
                <a:lnTo>
                  <a:pt x="2241136" y="4030560"/>
                </a:lnTo>
                <a:lnTo>
                  <a:pt x="2238579" y="4038930"/>
                </a:lnTo>
                <a:lnTo>
                  <a:pt x="2236022" y="4047299"/>
                </a:lnTo>
                <a:lnTo>
                  <a:pt x="2233232" y="4055436"/>
                </a:lnTo>
                <a:lnTo>
                  <a:pt x="2230443" y="4063573"/>
                </a:lnTo>
                <a:lnTo>
                  <a:pt x="2227421" y="4071710"/>
                </a:lnTo>
                <a:lnTo>
                  <a:pt x="2224399" y="4079847"/>
                </a:lnTo>
                <a:lnTo>
                  <a:pt x="2221377" y="4087983"/>
                </a:lnTo>
                <a:lnTo>
                  <a:pt x="2218355" y="4095888"/>
                </a:lnTo>
                <a:lnTo>
                  <a:pt x="2215101" y="4103792"/>
                </a:lnTo>
                <a:lnTo>
                  <a:pt x="2211846" y="4111697"/>
                </a:lnTo>
                <a:lnTo>
                  <a:pt x="2208592" y="4119601"/>
                </a:lnTo>
                <a:lnTo>
                  <a:pt x="2207197" y="4122856"/>
                </a:lnTo>
                <a:cubicBezTo>
                  <a:pt x="2247040" y="4127599"/>
                  <a:pt x="2287302" y="4127599"/>
                  <a:pt x="2327146" y="4122856"/>
                </a:cubicBezTo>
                <a:cubicBezTo>
                  <a:pt x="2410227" y="4112859"/>
                  <a:pt x="2485125" y="4067967"/>
                  <a:pt x="2533104" y="3999407"/>
                </a:cubicBezTo>
                <a:lnTo>
                  <a:pt x="2536824" y="3994525"/>
                </a:lnTo>
                <a:lnTo>
                  <a:pt x="2542403" y="3997315"/>
                </a:lnTo>
                <a:lnTo>
                  <a:pt x="2542403" y="3997315"/>
                </a:lnTo>
                <a:cubicBezTo>
                  <a:pt x="2555583" y="4004057"/>
                  <a:pt x="2569275" y="4009823"/>
                  <a:pt x="2583315" y="4014519"/>
                </a:cubicBezTo>
                <a:cubicBezTo>
                  <a:pt x="2597263" y="4019192"/>
                  <a:pt x="2611559" y="4022679"/>
                  <a:pt x="2626088" y="4024981"/>
                </a:cubicBezTo>
                <a:cubicBezTo>
                  <a:pt x="2701172" y="4036605"/>
                  <a:pt x="2784857" y="4015449"/>
                  <a:pt x="2870867" y="3942681"/>
                </a:cubicBezTo>
                <a:lnTo>
                  <a:pt x="2879003" y="3935940"/>
                </a:lnTo>
                <a:lnTo>
                  <a:pt x="2882490" y="3945937"/>
                </a:lnTo>
                <a:cubicBezTo>
                  <a:pt x="2917126" y="4043579"/>
                  <a:pt x="2979658" y="4108675"/>
                  <a:pt x="3045211" y="4175862"/>
                </a:cubicBezTo>
                <a:cubicBezTo>
                  <a:pt x="3088728" y="4218593"/>
                  <a:pt x="3128919" y="4264601"/>
                  <a:pt x="3165392" y="4313493"/>
                </a:cubicBezTo>
                <a:lnTo>
                  <a:pt x="3165392" y="4313493"/>
                </a:lnTo>
                <a:close/>
                <a:moveTo>
                  <a:pt x="3165160" y="4085659"/>
                </a:moveTo>
                <a:cubicBezTo>
                  <a:pt x="3198588" y="4035605"/>
                  <a:pt x="3239710" y="3991108"/>
                  <a:pt x="3286969" y="3953841"/>
                </a:cubicBezTo>
                <a:cubicBezTo>
                  <a:pt x="3348105" y="3900370"/>
                  <a:pt x="3408079" y="3848293"/>
                  <a:pt x="3428304" y="3753905"/>
                </a:cubicBezTo>
                <a:lnTo>
                  <a:pt x="3435045" y="3722288"/>
                </a:lnTo>
                <a:lnTo>
                  <a:pt x="3458291" y="3745536"/>
                </a:lnTo>
                <a:cubicBezTo>
                  <a:pt x="3558480" y="3840389"/>
                  <a:pt x="3658438" y="3845039"/>
                  <a:pt x="3758627" y="3808306"/>
                </a:cubicBezTo>
                <a:lnTo>
                  <a:pt x="3769321" y="3804354"/>
                </a:lnTo>
                <a:lnTo>
                  <a:pt x="3777456" y="3812259"/>
                </a:lnTo>
                <a:cubicBezTo>
                  <a:pt x="3829527" y="3862614"/>
                  <a:pt x="3893500" y="3898928"/>
                  <a:pt x="3963424" y="3917806"/>
                </a:cubicBezTo>
                <a:cubicBezTo>
                  <a:pt x="4012635" y="3931453"/>
                  <a:pt x="4063265" y="3939241"/>
                  <a:pt x="4114290" y="3941054"/>
                </a:cubicBezTo>
                <a:lnTo>
                  <a:pt x="4109408" y="3921061"/>
                </a:lnTo>
                <a:lnTo>
                  <a:pt x="4106153" y="3913389"/>
                </a:lnTo>
                <a:lnTo>
                  <a:pt x="4102899" y="3905717"/>
                </a:lnTo>
                <a:lnTo>
                  <a:pt x="4099644" y="3898045"/>
                </a:lnTo>
                <a:lnTo>
                  <a:pt x="4097552" y="3892930"/>
                </a:lnTo>
                <a:cubicBezTo>
                  <a:pt x="4045854" y="3889187"/>
                  <a:pt x="3994689" y="3880144"/>
                  <a:pt x="3944827" y="3865962"/>
                </a:cubicBezTo>
                <a:cubicBezTo>
                  <a:pt x="3872277" y="3845387"/>
                  <a:pt x="3806491" y="3805912"/>
                  <a:pt x="3754211" y="3751581"/>
                </a:cubicBezTo>
                <a:cubicBezTo>
                  <a:pt x="3740426" y="3756440"/>
                  <a:pt x="3726385" y="3760461"/>
                  <a:pt x="3712136" y="3763670"/>
                </a:cubicBezTo>
                <a:cubicBezTo>
                  <a:pt x="3696375" y="3767203"/>
                  <a:pt x="3680358" y="3769621"/>
                  <a:pt x="3664249" y="3770876"/>
                </a:cubicBezTo>
                <a:cubicBezTo>
                  <a:pt x="3576240" y="3777456"/>
                  <a:pt x="3489533" y="3746745"/>
                  <a:pt x="3425281" y="3686253"/>
                </a:cubicBezTo>
                <a:cubicBezTo>
                  <a:pt x="3402036" y="3781571"/>
                  <a:pt x="3344851" y="3834345"/>
                  <a:pt x="3285806" y="3888746"/>
                </a:cubicBezTo>
                <a:cubicBezTo>
                  <a:pt x="3236734" y="3929825"/>
                  <a:pt x="3195658" y="3979647"/>
                  <a:pt x="3164695" y="4035675"/>
                </a:cubicBezTo>
                <a:cubicBezTo>
                  <a:pt x="3133731" y="3979647"/>
                  <a:pt x="3092679" y="3929825"/>
                  <a:pt x="3043584" y="3888746"/>
                </a:cubicBezTo>
                <a:cubicBezTo>
                  <a:pt x="2985469" y="3834345"/>
                  <a:pt x="2929214" y="3781571"/>
                  <a:pt x="2904109" y="3686253"/>
                </a:cubicBezTo>
                <a:cubicBezTo>
                  <a:pt x="2839857" y="3746745"/>
                  <a:pt x="2753150" y="3777456"/>
                  <a:pt x="2665141" y="3770876"/>
                </a:cubicBezTo>
                <a:cubicBezTo>
                  <a:pt x="2649031" y="3769621"/>
                  <a:pt x="2633015" y="3767203"/>
                  <a:pt x="2617255" y="3763670"/>
                </a:cubicBezTo>
                <a:cubicBezTo>
                  <a:pt x="2603005" y="3760485"/>
                  <a:pt x="2588964" y="3756440"/>
                  <a:pt x="2575179" y="3751581"/>
                </a:cubicBezTo>
                <a:cubicBezTo>
                  <a:pt x="2522830" y="3805958"/>
                  <a:pt x="2456951" y="3845434"/>
                  <a:pt x="2384331" y="3865962"/>
                </a:cubicBezTo>
                <a:cubicBezTo>
                  <a:pt x="2334468" y="3880144"/>
                  <a:pt x="2283304" y="3889187"/>
                  <a:pt x="2231605" y="3892930"/>
                </a:cubicBezTo>
                <a:lnTo>
                  <a:pt x="2229513" y="3898045"/>
                </a:lnTo>
                <a:lnTo>
                  <a:pt x="2226259" y="3905717"/>
                </a:lnTo>
                <a:lnTo>
                  <a:pt x="2223004" y="3913389"/>
                </a:lnTo>
                <a:lnTo>
                  <a:pt x="2219750" y="3921061"/>
                </a:lnTo>
                <a:lnTo>
                  <a:pt x="2214868" y="3941054"/>
                </a:lnTo>
                <a:cubicBezTo>
                  <a:pt x="2265893" y="3939241"/>
                  <a:pt x="2316522" y="3931453"/>
                  <a:pt x="2365734" y="3917806"/>
                </a:cubicBezTo>
                <a:cubicBezTo>
                  <a:pt x="2435657" y="3898928"/>
                  <a:pt x="2499630" y="3862614"/>
                  <a:pt x="2551701" y="3812259"/>
                </a:cubicBezTo>
                <a:lnTo>
                  <a:pt x="2559837" y="3804354"/>
                </a:lnTo>
                <a:lnTo>
                  <a:pt x="2570530" y="3808306"/>
                </a:lnTo>
                <a:cubicBezTo>
                  <a:pt x="2670720" y="3845039"/>
                  <a:pt x="2770677" y="3840389"/>
                  <a:pt x="2870867" y="3745536"/>
                </a:cubicBezTo>
                <a:lnTo>
                  <a:pt x="2894113" y="3722288"/>
                </a:lnTo>
                <a:lnTo>
                  <a:pt x="2902946" y="3752510"/>
                </a:lnTo>
                <a:cubicBezTo>
                  <a:pt x="2923403" y="3846899"/>
                  <a:pt x="2983145" y="3898975"/>
                  <a:pt x="3044281" y="3952446"/>
                </a:cubicBezTo>
                <a:cubicBezTo>
                  <a:pt x="3091540" y="3989713"/>
                  <a:pt x="3132662" y="4034210"/>
                  <a:pt x="3166090" y="4084264"/>
                </a:cubicBezTo>
                <a:lnTo>
                  <a:pt x="3166090" y="4084264"/>
                </a:lnTo>
                <a:close/>
                <a:moveTo>
                  <a:pt x="3165160" y="4004755"/>
                </a:moveTo>
                <a:cubicBezTo>
                  <a:pt x="3195868" y="3957235"/>
                  <a:pt x="3233294" y="3914388"/>
                  <a:pt x="3276275" y="3877586"/>
                </a:cubicBezTo>
                <a:cubicBezTo>
                  <a:pt x="3335087" y="3822488"/>
                  <a:pt x="3392505" y="3769017"/>
                  <a:pt x="3413426" y="3670444"/>
                </a:cubicBezTo>
                <a:lnTo>
                  <a:pt x="3416216" y="3657890"/>
                </a:lnTo>
                <a:lnTo>
                  <a:pt x="3425514" y="3666724"/>
                </a:lnTo>
                <a:cubicBezTo>
                  <a:pt x="3487650" y="3729774"/>
                  <a:pt x="3574334" y="3762414"/>
                  <a:pt x="3662622" y="3755998"/>
                </a:cubicBezTo>
                <a:cubicBezTo>
                  <a:pt x="3678266" y="3754789"/>
                  <a:pt x="3693795" y="3752464"/>
                  <a:pt x="3709114" y="3749023"/>
                </a:cubicBezTo>
                <a:cubicBezTo>
                  <a:pt x="3724270" y="3745582"/>
                  <a:pt x="3739171" y="3741165"/>
                  <a:pt x="3753746" y="3735772"/>
                </a:cubicBezTo>
                <a:lnTo>
                  <a:pt x="3753746" y="3735772"/>
                </a:lnTo>
                <a:lnTo>
                  <a:pt x="3758162" y="3734144"/>
                </a:lnTo>
                <a:lnTo>
                  <a:pt x="3761417" y="3737632"/>
                </a:lnTo>
                <a:cubicBezTo>
                  <a:pt x="3812465" y="3791893"/>
                  <a:pt x="3877321" y="3831276"/>
                  <a:pt x="3949011" y="3851548"/>
                </a:cubicBezTo>
                <a:cubicBezTo>
                  <a:pt x="3995457" y="3864823"/>
                  <a:pt x="4043111" y="3873472"/>
                  <a:pt x="4091276" y="3877354"/>
                </a:cubicBezTo>
                <a:lnTo>
                  <a:pt x="4091276" y="3874564"/>
                </a:lnTo>
                <a:lnTo>
                  <a:pt x="4088487" y="3866427"/>
                </a:lnTo>
                <a:lnTo>
                  <a:pt x="4085464" y="3858755"/>
                </a:lnTo>
                <a:lnTo>
                  <a:pt x="4082443" y="3850851"/>
                </a:lnTo>
                <a:lnTo>
                  <a:pt x="4079653" y="3842946"/>
                </a:lnTo>
                <a:lnTo>
                  <a:pt x="4076864" y="3835042"/>
                </a:lnTo>
                <a:lnTo>
                  <a:pt x="4074074" y="3827138"/>
                </a:lnTo>
                <a:lnTo>
                  <a:pt x="4071284" y="3819233"/>
                </a:lnTo>
                <a:lnTo>
                  <a:pt x="4068727" y="3811329"/>
                </a:lnTo>
                <a:lnTo>
                  <a:pt x="4065241" y="3803657"/>
                </a:lnTo>
                <a:lnTo>
                  <a:pt x="4062684" y="3795752"/>
                </a:lnTo>
                <a:lnTo>
                  <a:pt x="4060127" y="3787848"/>
                </a:lnTo>
                <a:lnTo>
                  <a:pt x="4057569" y="3779943"/>
                </a:lnTo>
                <a:lnTo>
                  <a:pt x="4055012" y="3772039"/>
                </a:lnTo>
                <a:lnTo>
                  <a:pt x="4052688" y="3764135"/>
                </a:lnTo>
                <a:lnTo>
                  <a:pt x="4050363" y="3756230"/>
                </a:lnTo>
                <a:lnTo>
                  <a:pt x="4048039" y="3748326"/>
                </a:lnTo>
                <a:lnTo>
                  <a:pt x="4045714" y="3740421"/>
                </a:lnTo>
                <a:lnTo>
                  <a:pt x="4043389" y="3732517"/>
                </a:lnTo>
                <a:lnTo>
                  <a:pt x="4040832" y="3723682"/>
                </a:lnTo>
                <a:cubicBezTo>
                  <a:pt x="3995805" y="3724008"/>
                  <a:pt x="3950848" y="3719730"/>
                  <a:pt x="3906704" y="3710896"/>
                </a:cubicBezTo>
                <a:cubicBezTo>
                  <a:pt x="3837059" y="3698551"/>
                  <a:pt x="3774040" y="3661889"/>
                  <a:pt x="3728873" y="3607441"/>
                </a:cubicBezTo>
                <a:cubicBezTo>
                  <a:pt x="3675640" y="3644359"/>
                  <a:pt x="3609807" y="3658355"/>
                  <a:pt x="3546160" y="3646265"/>
                </a:cubicBezTo>
                <a:cubicBezTo>
                  <a:pt x="3492113" y="3636990"/>
                  <a:pt x="3441716" y="3612835"/>
                  <a:pt x="3400641" y="3576521"/>
                </a:cubicBezTo>
                <a:cubicBezTo>
                  <a:pt x="3383671" y="3634177"/>
                  <a:pt x="3341131" y="3675326"/>
                  <a:pt x="3296732" y="3717870"/>
                </a:cubicBezTo>
                <a:cubicBezTo>
                  <a:pt x="3252332" y="3760415"/>
                  <a:pt x="3206305" y="3804587"/>
                  <a:pt x="3187708" y="3867822"/>
                </a:cubicBezTo>
                <a:lnTo>
                  <a:pt x="3166787" y="3938497"/>
                </a:lnTo>
                <a:lnTo>
                  <a:pt x="3166787" y="3933150"/>
                </a:lnTo>
                <a:lnTo>
                  <a:pt x="3166787" y="3938497"/>
                </a:lnTo>
                <a:lnTo>
                  <a:pt x="3145633" y="3866660"/>
                </a:lnTo>
                <a:cubicBezTo>
                  <a:pt x="3127037" y="3803424"/>
                  <a:pt x="3081010" y="3759252"/>
                  <a:pt x="3036610" y="3716708"/>
                </a:cubicBezTo>
                <a:cubicBezTo>
                  <a:pt x="2992210" y="3674164"/>
                  <a:pt x="2949438" y="3633246"/>
                  <a:pt x="2932701" y="3575358"/>
                </a:cubicBezTo>
                <a:cubicBezTo>
                  <a:pt x="2891626" y="3611672"/>
                  <a:pt x="2841229" y="3635827"/>
                  <a:pt x="2787182" y="3645103"/>
                </a:cubicBezTo>
                <a:cubicBezTo>
                  <a:pt x="2723535" y="3657192"/>
                  <a:pt x="2657702" y="3643197"/>
                  <a:pt x="2604469" y="3606279"/>
                </a:cubicBezTo>
                <a:cubicBezTo>
                  <a:pt x="2559302" y="3660726"/>
                  <a:pt x="2496283" y="3697389"/>
                  <a:pt x="2426638" y="3709734"/>
                </a:cubicBezTo>
                <a:cubicBezTo>
                  <a:pt x="2382494" y="3718568"/>
                  <a:pt x="2337537" y="3722846"/>
                  <a:pt x="2292509" y="3722520"/>
                </a:cubicBezTo>
                <a:lnTo>
                  <a:pt x="2289952" y="3731354"/>
                </a:lnTo>
                <a:lnTo>
                  <a:pt x="2287628" y="3739259"/>
                </a:lnTo>
                <a:lnTo>
                  <a:pt x="2285303" y="3747163"/>
                </a:lnTo>
                <a:lnTo>
                  <a:pt x="2282979" y="3755068"/>
                </a:lnTo>
                <a:lnTo>
                  <a:pt x="2280654" y="3762972"/>
                </a:lnTo>
                <a:lnTo>
                  <a:pt x="2278329" y="3770876"/>
                </a:lnTo>
                <a:lnTo>
                  <a:pt x="2275772" y="3778781"/>
                </a:lnTo>
                <a:lnTo>
                  <a:pt x="2273215" y="3786686"/>
                </a:lnTo>
                <a:lnTo>
                  <a:pt x="2270658" y="3794590"/>
                </a:lnTo>
                <a:lnTo>
                  <a:pt x="2268101" y="3802494"/>
                </a:lnTo>
                <a:lnTo>
                  <a:pt x="2265544" y="3810399"/>
                </a:lnTo>
                <a:lnTo>
                  <a:pt x="2262987" y="3818303"/>
                </a:lnTo>
                <a:lnTo>
                  <a:pt x="2260198" y="3826208"/>
                </a:lnTo>
                <a:lnTo>
                  <a:pt x="2257408" y="3834112"/>
                </a:lnTo>
                <a:lnTo>
                  <a:pt x="2254619" y="3842017"/>
                </a:lnTo>
                <a:lnTo>
                  <a:pt x="2251829" y="3849921"/>
                </a:lnTo>
                <a:lnTo>
                  <a:pt x="2248807" y="3857825"/>
                </a:lnTo>
                <a:lnTo>
                  <a:pt x="2245785" y="3865497"/>
                </a:lnTo>
                <a:lnTo>
                  <a:pt x="2242763" y="3873169"/>
                </a:lnTo>
                <a:lnTo>
                  <a:pt x="2242763" y="3875959"/>
                </a:lnTo>
                <a:cubicBezTo>
                  <a:pt x="2290929" y="3872077"/>
                  <a:pt x="2338583" y="3863428"/>
                  <a:pt x="2385028" y="3850153"/>
                </a:cubicBezTo>
                <a:cubicBezTo>
                  <a:pt x="2456718" y="3829881"/>
                  <a:pt x="2521574" y="3790498"/>
                  <a:pt x="2572622" y="3736237"/>
                </a:cubicBezTo>
                <a:lnTo>
                  <a:pt x="2575877" y="3732749"/>
                </a:lnTo>
                <a:lnTo>
                  <a:pt x="2580293" y="3734377"/>
                </a:lnTo>
                <a:lnTo>
                  <a:pt x="2580293" y="3734377"/>
                </a:lnTo>
                <a:cubicBezTo>
                  <a:pt x="2594869" y="3739770"/>
                  <a:pt x="2609769" y="3744188"/>
                  <a:pt x="2624925" y="3747628"/>
                </a:cubicBezTo>
                <a:cubicBezTo>
                  <a:pt x="2640245" y="3751069"/>
                  <a:pt x="2655773" y="3753394"/>
                  <a:pt x="2671417" y="3754603"/>
                </a:cubicBezTo>
                <a:cubicBezTo>
                  <a:pt x="2759705" y="3761019"/>
                  <a:pt x="2846389" y="3728379"/>
                  <a:pt x="2908526" y="3665329"/>
                </a:cubicBezTo>
                <a:lnTo>
                  <a:pt x="2917824" y="3656495"/>
                </a:lnTo>
                <a:lnTo>
                  <a:pt x="2920613" y="3669049"/>
                </a:lnTo>
                <a:cubicBezTo>
                  <a:pt x="2941999" y="3767622"/>
                  <a:pt x="2998952" y="3821093"/>
                  <a:pt x="3057764" y="3876192"/>
                </a:cubicBezTo>
                <a:cubicBezTo>
                  <a:pt x="3100746" y="3912994"/>
                  <a:pt x="3138172" y="3955840"/>
                  <a:pt x="3168879" y="4003360"/>
                </a:cubicBezTo>
                <a:lnTo>
                  <a:pt x="3168879" y="4003360"/>
                </a:lnTo>
                <a:close/>
                <a:moveTo>
                  <a:pt x="3165160" y="3746698"/>
                </a:moveTo>
                <a:cubicBezTo>
                  <a:pt x="3187569" y="3704758"/>
                  <a:pt x="3217231" y="3667119"/>
                  <a:pt x="3252797" y="3635571"/>
                </a:cubicBezTo>
                <a:cubicBezTo>
                  <a:pt x="3299289" y="3589075"/>
                  <a:pt x="3345781" y="3544670"/>
                  <a:pt x="3356241" y="3455862"/>
                </a:cubicBezTo>
                <a:lnTo>
                  <a:pt x="3358333" y="3439588"/>
                </a:lnTo>
                <a:lnTo>
                  <a:pt x="3369026" y="3451910"/>
                </a:lnTo>
                <a:cubicBezTo>
                  <a:pt x="3433650" y="3527234"/>
                  <a:pt x="3518265" y="3575358"/>
                  <a:pt x="3612178" y="3556527"/>
                </a:cubicBezTo>
                <a:cubicBezTo>
                  <a:pt x="3631472" y="3552575"/>
                  <a:pt x="3650209" y="3546252"/>
                  <a:pt x="3667969" y="3537696"/>
                </a:cubicBezTo>
                <a:cubicBezTo>
                  <a:pt x="3688472" y="3527769"/>
                  <a:pt x="3707882" y="3515680"/>
                  <a:pt x="3725851" y="3501661"/>
                </a:cubicBezTo>
                <a:lnTo>
                  <a:pt x="3725851" y="3501661"/>
                </a:lnTo>
                <a:lnTo>
                  <a:pt x="3732592" y="3496547"/>
                </a:lnTo>
                <a:lnTo>
                  <a:pt x="3736544" y="3503986"/>
                </a:lnTo>
                <a:cubicBezTo>
                  <a:pt x="3768926" y="3563548"/>
                  <a:pt x="3824576" y="3606976"/>
                  <a:pt x="3890199" y="3623947"/>
                </a:cubicBezTo>
                <a:cubicBezTo>
                  <a:pt x="3939643" y="3637338"/>
                  <a:pt x="3990784" y="3643453"/>
                  <a:pt x="4041995" y="3642081"/>
                </a:cubicBezTo>
                <a:lnTo>
                  <a:pt x="4041995" y="3640686"/>
                </a:lnTo>
                <a:lnTo>
                  <a:pt x="4036416" y="3630457"/>
                </a:lnTo>
                <a:lnTo>
                  <a:pt x="4030837" y="3619995"/>
                </a:lnTo>
                <a:lnTo>
                  <a:pt x="4025258" y="3609301"/>
                </a:lnTo>
                <a:lnTo>
                  <a:pt x="4019911" y="3598374"/>
                </a:lnTo>
                <a:lnTo>
                  <a:pt x="4014565" y="3587215"/>
                </a:lnTo>
                <a:lnTo>
                  <a:pt x="4009451" y="3576056"/>
                </a:lnTo>
                <a:lnTo>
                  <a:pt x="4004569" y="3564664"/>
                </a:lnTo>
                <a:lnTo>
                  <a:pt x="3999920" y="3553272"/>
                </a:lnTo>
                <a:lnTo>
                  <a:pt x="3995735" y="3541881"/>
                </a:lnTo>
                <a:lnTo>
                  <a:pt x="3991784" y="3530489"/>
                </a:lnTo>
                <a:lnTo>
                  <a:pt x="3988297" y="3518865"/>
                </a:lnTo>
                <a:lnTo>
                  <a:pt x="3985507" y="3507241"/>
                </a:lnTo>
                <a:lnTo>
                  <a:pt x="3983183" y="3495617"/>
                </a:lnTo>
                <a:lnTo>
                  <a:pt x="3981555" y="3483760"/>
                </a:lnTo>
                <a:lnTo>
                  <a:pt x="3981555" y="3471903"/>
                </a:lnTo>
                <a:cubicBezTo>
                  <a:pt x="3981555" y="3467881"/>
                  <a:pt x="3981555" y="3463836"/>
                  <a:pt x="3981555" y="3459814"/>
                </a:cubicBezTo>
                <a:lnTo>
                  <a:pt x="3982950" y="3447725"/>
                </a:lnTo>
                <a:lnTo>
                  <a:pt x="3985507" y="3435403"/>
                </a:lnTo>
                <a:lnTo>
                  <a:pt x="3989692" y="3423314"/>
                </a:lnTo>
                <a:lnTo>
                  <a:pt x="3995735" y="3411458"/>
                </a:lnTo>
                <a:lnTo>
                  <a:pt x="4003639" y="3400299"/>
                </a:lnTo>
                <a:lnTo>
                  <a:pt x="4013867" y="3389372"/>
                </a:lnTo>
                <a:lnTo>
                  <a:pt x="4029907" y="3378445"/>
                </a:lnTo>
                <a:lnTo>
                  <a:pt x="4046412" y="3373098"/>
                </a:lnTo>
                <a:cubicBezTo>
                  <a:pt x="4060312" y="3356475"/>
                  <a:pt x="4083814" y="3351663"/>
                  <a:pt x="4103132" y="3361474"/>
                </a:cubicBezTo>
                <a:cubicBezTo>
                  <a:pt x="4144672" y="3373470"/>
                  <a:pt x="4182284" y="3396253"/>
                  <a:pt x="4212155" y="3427499"/>
                </a:cubicBezTo>
                <a:cubicBezTo>
                  <a:pt x="4262459" y="3481063"/>
                  <a:pt x="4309067" y="3537998"/>
                  <a:pt x="4351630" y="3597909"/>
                </a:cubicBezTo>
                <a:cubicBezTo>
                  <a:pt x="4378131" y="3632782"/>
                  <a:pt x="4409977" y="3677883"/>
                  <a:pt x="4445776" y="3728332"/>
                </a:cubicBezTo>
                <a:cubicBezTo>
                  <a:pt x="4576883" y="3912924"/>
                  <a:pt x="4758201" y="4168190"/>
                  <a:pt x="4902558" y="4256999"/>
                </a:cubicBezTo>
                <a:lnTo>
                  <a:pt x="4902558" y="4256999"/>
                </a:lnTo>
                <a:cubicBezTo>
                  <a:pt x="5076669" y="4363941"/>
                  <a:pt x="5145942" y="4369986"/>
                  <a:pt x="5248689" y="4378588"/>
                </a:cubicBezTo>
                <a:lnTo>
                  <a:pt x="5266123" y="4379983"/>
                </a:lnTo>
                <a:cubicBezTo>
                  <a:pt x="5299063" y="4384935"/>
                  <a:pt x="5332723" y="4381168"/>
                  <a:pt x="5363756" y="4369056"/>
                </a:cubicBezTo>
                <a:cubicBezTo>
                  <a:pt x="5369544" y="4366545"/>
                  <a:pt x="5374356" y="4362221"/>
                  <a:pt x="5377471" y="4356734"/>
                </a:cubicBezTo>
                <a:cubicBezTo>
                  <a:pt x="5379633" y="4352410"/>
                  <a:pt x="5379633" y="4347342"/>
                  <a:pt x="5377471" y="4343018"/>
                </a:cubicBezTo>
                <a:cubicBezTo>
                  <a:pt x="5366987" y="4327558"/>
                  <a:pt x="5352203" y="4315515"/>
                  <a:pt x="5334931" y="4308378"/>
                </a:cubicBezTo>
                <a:lnTo>
                  <a:pt x="5299830" y="4290709"/>
                </a:lnTo>
                <a:cubicBezTo>
                  <a:pt x="5230092" y="4256301"/>
                  <a:pt x="5189412" y="4236308"/>
                  <a:pt x="5053656" y="4087286"/>
                </a:cubicBezTo>
                <a:cubicBezTo>
                  <a:pt x="5024599" y="4055436"/>
                  <a:pt x="4990659" y="4011729"/>
                  <a:pt x="4951839" y="3961745"/>
                </a:cubicBezTo>
                <a:cubicBezTo>
                  <a:pt x="4922084" y="3923386"/>
                  <a:pt x="4889540" y="3881539"/>
                  <a:pt x="4854904" y="3839227"/>
                </a:cubicBezTo>
                <a:lnTo>
                  <a:pt x="4854904" y="3839227"/>
                </a:lnTo>
                <a:lnTo>
                  <a:pt x="4797021" y="3769482"/>
                </a:lnTo>
                <a:cubicBezTo>
                  <a:pt x="4649410" y="3589772"/>
                  <a:pt x="4489246" y="3395184"/>
                  <a:pt x="4422995" y="3297308"/>
                </a:cubicBezTo>
                <a:lnTo>
                  <a:pt x="4422995" y="3297308"/>
                </a:lnTo>
                <a:lnTo>
                  <a:pt x="4421135" y="3294286"/>
                </a:lnTo>
                <a:lnTo>
                  <a:pt x="4421135" y="3290799"/>
                </a:lnTo>
                <a:cubicBezTo>
                  <a:pt x="4436756" y="3242698"/>
                  <a:pt x="4476786" y="3206570"/>
                  <a:pt x="4526207" y="3195946"/>
                </a:cubicBezTo>
                <a:cubicBezTo>
                  <a:pt x="4555799" y="3189483"/>
                  <a:pt x="4586576" y="3191250"/>
                  <a:pt x="4615239" y="3201060"/>
                </a:cubicBezTo>
                <a:cubicBezTo>
                  <a:pt x="4643389" y="3210825"/>
                  <a:pt x="4669029" y="3226703"/>
                  <a:pt x="4690323" y="3247557"/>
                </a:cubicBezTo>
                <a:cubicBezTo>
                  <a:pt x="4778889" y="3331716"/>
                  <a:pt x="4843048" y="3416340"/>
                  <a:pt x="4943703" y="3549785"/>
                </a:cubicBezTo>
                <a:lnTo>
                  <a:pt x="4962532" y="3574661"/>
                </a:lnTo>
                <a:cubicBezTo>
                  <a:pt x="5003910" y="3629294"/>
                  <a:pt x="5060630" y="3702759"/>
                  <a:pt x="5125253" y="3779943"/>
                </a:cubicBezTo>
                <a:cubicBezTo>
                  <a:pt x="5189877" y="3857128"/>
                  <a:pt x="5260079" y="3938032"/>
                  <a:pt x="5329352" y="4007312"/>
                </a:cubicBezTo>
                <a:cubicBezTo>
                  <a:pt x="5403228" y="4081242"/>
                  <a:pt x="5491655" y="4139014"/>
                  <a:pt x="5589008" y="4177025"/>
                </a:cubicBezTo>
                <a:cubicBezTo>
                  <a:pt x="5601933" y="4181814"/>
                  <a:pt x="5615137" y="4185836"/>
                  <a:pt x="5628527" y="4189114"/>
                </a:cubicBezTo>
                <a:cubicBezTo>
                  <a:pt x="5638731" y="4191671"/>
                  <a:pt x="5649169" y="4193322"/>
                  <a:pt x="5659676" y="4193996"/>
                </a:cubicBezTo>
                <a:lnTo>
                  <a:pt x="5659676" y="4193996"/>
                </a:lnTo>
                <a:cubicBezTo>
                  <a:pt x="5719488" y="4198413"/>
                  <a:pt x="5779625" y="4193066"/>
                  <a:pt x="5837740" y="4178187"/>
                </a:cubicBezTo>
                <a:cubicBezTo>
                  <a:pt x="5847178" y="4175746"/>
                  <a:pt x="5855732" y="4170678"/>
                  <a:pt x="5862380" y="4163540"/>
                </a:cubicBezTo>
                <a:cubicBezTo>
                  <a:pt x="5865193" y="4158612"/>
                  <a:pt x="5864124" y="4152358"/>
                  <a:pt x="5859823" y="4148662"/>
                </a:cubicBezTo>
                <a:cubicBezTo>
                  <a:pt x="5835787" y="4127180"/>
                  <a:pt x="5807288" y="4111302"/>
                  <a:pt x="5776370" y="4102165"/>
                </a:cubicBezTo>
                <a:cubicBezTo>
                  <a:pt x="5699659" y="4071942"/>
                  <a:pt x="5561811" y="3946169"/>
                  <a:pt x="5421638" y="3779246"/>
                </a:cubicBezTo>
                <a:cubicBezTo>
                  <a:pt x="5394673" y="3747163"/>
                  <a:pt x="5367475" y="3713221"/>
                  <a:pt x="5340278" y="3677883"/>
                </a:cubicBezTo>
                <a:cubicBezTo>
                  <a:pt x="5313080" y="3642546"/>
                  <a:pt x="5286580" y="3606511"/>
                  <a:pt x="5260777" y="3569546"/>
                </a:cubicBezTo>
                <a:lnTo>
                  <a:pt x="5260777" y="3569546"/>
                </a:lnTo>
                <a:cubicBezTo>
                  <a:pt x="5209403" y="3496314"/>
                  <a:pt x="5150126" y="3423314"/>
                  <a:pt x="5093639" y="3354034"/>
                </a:cubicBezTo>
                <a:cubicBezTo>
                  <a:pt x="5061094" y="3314047"/>
                  <a:pt x="5029480" y="3275455"/>
                  <a:pt x="5000655" y="3237793"/>
                </a:cubicBezTo>
                <a:lnTo>
                  <a:pt x="5000655" y="3237793"/>
                </a:lnTo>
                <a:cubicBezTo>
                  <a:pt x="4969738" y="3197573"/>
                  <a:pt x="4937427" y="3160608"/>
                  <a:pt x="4907672" y="3126898"/>
                </a:cubicBezTo>
                <a:cubicBezTo>
                  <a:pt x="4868526" y="3086284"/>
                  <a:pt x="4834145" y="3041368"/>
                  <a:pt x="4805157" y="2992988"/>
                </a:cubicBezTo>
                <a:lnTo>
                  <a:pt x="4805157" y="2992988"/>
                </a:lnTo>
                <a:lnTo>
                  <a:pt x="4805157" y="2991593"/>
                </a:lnTo>
                <a:lnTo>
                  <a:pt x="4805157" y="2989966"/>
                </a:lnTo>
                <a:cubicBezTo>
                  <a:pt x="4805018" y="2979946"/>
                  <a:pt x="4807342" y="2970042"/>
                  <a:pt x="4811899" y="2961138"/>
                </a:cubicBezTo>
                <a:cubicBezTo>
                  <a:pt x="4819244" y="2947003"/>
                  <a:pt x="4829263" y="2934449"/>
                  <a:pt x="4841421" y="2924173"/>
                </a:cubicBezTo>
                <a:lnTo>
                  <a:pt x="4841421" y="2921616"/>
                </a:lnTo>
                <a:lnTo>
                  <a:pt x="4845373" y="2915106"/>
                </a:lnTo>
                <a:lnTo>
                  <a:pt x="4849789" y="2909294"/>
                </a:lnTo>
                <a:lnTo>
                  <a:pt x="4854671" y="2904179"/>
                </a:lnTo>
                <a:lnTo>
                  <a:pt x="4859785" y="2899762"/>
                </a:lnTo>
                <a:lnTo>
                  <a:pt x="4865132" y="2896043"/>
                </a:lnTo>
                <a:lnTo>
                  <a:pt x="4870478" y="2892788"/>
                </a:lnTo>
                <a:lnTo>
                  <a:pt x="4876057" y="2889998"/>
                </a:lnTo>
                <a:lnTo>
                  <a:pt x="4881636" y="2887673"/>
                </a:lnTo>
                <a:lnTo>
                  <a:pt x="4887448" y="2885813"/>
                </a:lnTo>
                <a:lnTo>
                  <a:pt x="4893259" y="2884186"/>
                </a:lnTo>
                <a:lnTo>
                  <a:pt x="4899303" y="2884186"/>
                </a:lnTo>
                <a:lnTo>
                  <a:pt x="4905347" y="2884186"/>
                </a:lnTo>
                <a:lnTo>
                  <a:pt x="4911624" y="2884186"/>
                </a:lnTo>
                <a:lnTo>
                  <a:pt x="4917900" y="2884186"/>
                </a:lnTo>
                <a:lnTo>
                  <a:pt x="4924176" y="2884186"/>
                </a:lnTo>
                <a:lnTo>
                  <a:pt x="4925339" y="2884186"/>
                </a:lnTo>
                <a:cubicBezTo>
                  <a:pt x="4931801" y="2883024"/>
                  <a:pt x="4938310" y="2882326"/>
                  <a:pt x="4944865" y="2882094"/>
                </a:cubicBezTo>
                <a:cubicBezTo>
                  <a:pt x="4962811" y="2881257"/>
                  <a:pt x="4980687" y="2884860"/>
                  <a:pt x="4996936" y="2892555"/>
                </a:cubicBezTo>
                <a:cubicBezTo>
                  <a:pt x="5054586" y="2920686"/>
                  <a:pt x="5089920" y="2962300"/>
                  <a:pt x="5129670" y="3008797"/>
                </a:cubicBezTo>
                <a:cubicBezTo>
                  <a:pt x="5142920" y="3024373"/>
                  <a:pt x="5156868" y="3040647"/>
                  <a:pt x="5171745" y="3056689"/>
                </a:cubicBezTo>
                <a:cubicBezTo>
                  <a:pt x="5202732" y="3090003"/>
                  <a:pt x="5236066" y="3128363"/>
                  <a:pt x="5271702" y="3171768"/>
                </a:cubicBezTo>
                <a:cubicBezTo>
                  <a:pt x="5307338" y="3215172"/>
                  <a:pt x="5346089" y="3263529"/>
                  <a:pt x="5387932" y="3316837"/>
                </a:cubicBezTo>
                <a:cubicBezTo>
                  <a:pt x="5428845" y="3369843"/>
                  <a:pt x="5483937" y="3440750"/>
                  <a:pt x="5540193" y="3510728"/>
                </a:cubicBezTo>
                <a:cubicBezTo>
                  <a:pt x="5596447" y="3580705"/>
                  <a:pt x="5653632" y="3648823"/>
                  <a:pt x="5698729" y="3696715"/>
                </a:cubicBezTo>
                <a:cubicBezTo>
                  <a:pt x="5711979" y="3710663"/>
                  <a:pt x="5724997" y="3725310"/>
                  <a:pt x="5738480" y="3740421"/>
                </a:cubicBezTo>
                <a:cubicBezTo>
                  <a:pt x="5818911" y="3830857"/>
                  <a:pt x="5914451" y="3938032"/>
                  <a:pt x="6069501" y="3946169"/>
                </a:cubicBezTo>
                <a:cubicBezTo>
                  <a:pt x="6155279" y="3950586"/>
                  <a:pt x="6185731" y="3937334"/>
                  <a:pt x="6181778" y="3911762"/>
                </a:cubicBezTo>
                <a:cubicBezTo>
                  <a:pt x="6177827" y="3886188"/>
                  <a:pt x="6137147" y="3838297"/>
                  <a:pt x="6083216" y="3785755"/>
                </a:cubicBezTo>
                <a:cubicBezTo>
                  <a:pt x="6032029" y="3731145"/>
                  <a:pt x="5985375" y="3672443"/>
                  <a:pt x="5943741" y="3610231"/>
                </a:cubicBezTo>
                <a:lnTo>
                  <a:pt x="5920495" y="3578380"/>
                </a:lnTo>
                <a:cubicBezTo>
                  <a:pt x="5889810" y="3535836"/>
                  <a:pt x="5858196" y="3490967"/>
                  <a:pt x="5825652" y="3444470"/>
                </a:cubicBezTo>
                <a:cubicBezTo>
                  <a:pt x="5768467" y="3362869"/>
                  <a:pt x="5709423" y="3277315"/>
                  <a:pt x="5649913" y="3200363"/>
                </a:cubicBezTo>
                <a:lnTo>
                  <a:pt x="5649913" y="3200363"/>
                </a:lnTo>
                <a:cubicBezTo>
                  <a:pt x="5514854" y="3022746"/>
                  <a:pt x="5375611" y="2868842"/>
                  <a:pt x="5270075" y="2752368"/>
                </a:cubicBezTo>
                <a:cubicBezTo>
                  <a:pt x="5226140" y="2704011"/>
                  <a:pt x="5188250" y="2661932"/>
                  <a:pt x="5159192" y="2627990"/>
                </a:cubicBezTo>
                <a:lnTo>
                  <a:pt x="5159192" y="2627990"/>
                </a:lnTo>
                <a:lnTo>
                  <a:pt x="5156170" y="2624502"/>
                </a:lnTo>
                <a:lnTo>
                  <a:pt x="5158030" y="2620318"/>
                </a:lnTo>
                <a:cubicBezTo>
                  <a:pt x="5170839" y="2589862"/>
                  <a:pt x="5187901" y="2561360"/>
                  <a:pt x="5208706" y="2535694"/>
                </a:cubicBezTo>
                <a:lnTo>
                  <a:pt x="5211030" y="2525232"/>
                </a:lnTo>
                <a:lnTo>
                  <a:pt x="5222421" y="2506866"/>
                </a:lnTo>
                <a:lnTo>
                  <a:pt x="5239855" y="2493382"/>
                </a:lnTo>
                <a:lnTo>
                  <a:pt x="5260079" y="2487337"/>
                </a:lnTo>
                <a:lnTo>
                  <a:pt x="5278909" y="2487337"/>
                </a:lnTo>
                <a:lnTo>
                  <a:pt x="5295413" y="2491522"/>
                </a:lnTo>
                <a:lnTo>
                  <a:pt x="5295413" y="2491522"/>
                </a:lnTo>
                <a:cubicBezTo>
                  <a:pt x="5303759" y="2491452"/>
                  <a:pt x="5312080" y="2492150"/>
                  <a:pt x="5320286" y="2493614"/>
                </a:cubicBezTo>
                <a:cubicBezTo>
                  <a:pt x="5393743" y="2506401"/>
                  <a:pt x="5452090" y="2565452"/>
                  <a:pt x="5533218" y="2647983"/>
                </a:cubicBezTo>
                <a:lnTo>
                  <a:pt x="5572271" y="2687273"/>
                </a:lnTo>
                <a:cubicBezTo>
                  <a:pt x="5704076" y="2818858"/>
                  <a:pt x="5807752" y="2980434"/>
                  <a:pt x="5913986" y="3145962"/>
                </a:cubicBezTo>
                <a:cubicBezTo>
                  <a:pt x="5942811" y="3190831"/>
                  <a:pt x="5971636" y="3235701"/>
                  <a:pt x="6001391" y="3280570"/>
                </a:cubicBezTo>
                <a:lnTo>
                  <a:pt x="6001391" y="3280570"/>
                </a:lnTo>
                <a:cubicBezTo>
                  <a:pt x="6036260" y="3333111"/>
                  <a:pt x="6068106" y="3386350"/>
                  <a:pt x="6099489" y="3438193"/>
                </a:cubicBezTo>
                <a:cubicBezTo>
                  <a:pt x="6140169" y="3505846"/>
                  <a:pt x="6179454" y="3571174"/>
                  <a:pt x="6222459" y="3630689"/>
                </a:cubicBezTo>
                <a:lnTo>
                  <a:pt x="6222459" y="3630689"/>
                </a:lnTo>
                <a:cubicBezTo>
                  <a:pt x="6231641" y="3645731"/>
                  <a:pt x="6244636" y="3658076"/>
                  <a:pt x="6260118" y="3666492"/>
                </a:cubicBezTo>
                <a:cubicBezTo>
                  <a:pt x="6264836" y="3669049"/>
                  <a:pt x="6270508" y="3669049"/>
                  <a:pt x="6275227" y="3666492"/>
                </a:cubicBezTo>
                <a:cubicBezTo>
                  <a:pt x="6281062" y="3661842"/>
                  <a:pt x="6285363" y="3655519"/>
                  <a:pt x="6287548" y="3648358"/>
                </a:cubicBezTo>
                <a:cubicBezTo>
                  <a:pt x="6297450" y="3611998"/>
                  <a:pt x="6299449" y="3573940"/>
                  <a:pt x="6293359" y="3536766"/>
                </a:cubicBezTo>
                <a:cubicBezTo>
                  <a:pt x="6278714" y="3407970"/>
                  <a:pt x="6222227" y="3218497"/>
                  <a:pt x="6178989" y="3096443"/>
                </a:cubicBezTo>
                <a:cubicBezTo>
                  <a:pt x="6170388" y="3073195"/>
                  <a:pt x="6162485" y="3051341"/>
                  <a:pt x="6155743" y="3034138"/>
                </a:cubicBezTo>
                <a:cubicBezTo>
                  <a:pt x="6149002" y="3016934"/>
                  <a:pt x="6142726" y="3002752"/>
                  <a:pt x="6137844" y="2993220"/>
                </a:cubicBezTo>
                <a:lnTo>
                  <a:pt x="6137844" y="2993220"/>
                </a:lnTo>
                <a:cubicBezTo>
                  <a:pt x="6094235" y="2905156"/>
                  <a:pt x="6045395" y="2819765"/>
                  <a:pt x="5991627" y="2737489"/>
                </a:cubicBezTo>
                <a:cubicBezTo>
                  <a:pt x="5980237" y="2720285"/>
                  <a:pt x="5968381" y="2703082"/>
                  <a:pt x="5956526" y="2686343"/>
                </a:cubicBezTo>
                <a:cubicBezTo>
                  <a:pt x="5944671" y="2669604"/>
                  <a:pt x="5933280" y="2652865"/>
                  <a:pt x="5919798" y="2636359"/>
                </a:cubicBezTo>
                <a:lnTo>
                  <a:pt x="5919798" y="2636359"/>
                </a:lnTo>
                <a:cubicBezTo>
                  <a:pt x="5835345" y="2524023"/>
                  <a:pt x="5744291" y="2416825"/>
                  <a:pt x="5647123" y="2315300"/>
                </a:cubicBezTo>
                <a:cubicBezTo>
                  <a:pt x="5561997" y="2224492"/>
                  <a:pt x="5465596" y="2144959"/>
                  <a:pt x="5360269" y="2078632"/>
                </a:cubicBezTo>
                <a:cubicBezTo>
                  <a:pt x="5328190" y="2114202"/>
                  <a:pt x="5293553" y="2146285"/>
                  <a:pt x="5251943" y="2153724"/>
                </a:cubicBezTo>
                <a:cubicBezTo>
                  <a:pt x="5192201" y="2164418"/>
                  <a:pt x="5152916" y="2148144"/>
                  <a:pt x="5094104" y="2123966"/>
                </a:cubicBezTo>
                <a:lnTo>
                  <a:pt x="5059235" y="2109785"/>
                </a:lnTo>
                <a:lnTo>
                  <a:pt x="5059235" y="2109785"/>
                </a:lnTo>
                <a:cubicBezTo>
                  <a:pt x="5010163" y="2086652"/>
                  <a:pt x="4963764" y="2058197"/>
                  <a:pt x="4920922" y="2024928"/>
                </a:cubicBezTo>
                <a:cubicBezTo>
                  <a:pt x="4883449" y="1996263"/>
                  <a:pt x="4843467" y="1971039"/>
                  <a:pt x="4801438" y="1949604"/>
                </a:cubicBezTo>
                <a:lnTo>
                  <a:pt x="4801438" y="1949604"/>
                </a:lnTo>
                <a:cubicBezTo>
                  <a:pt x="4752389" y="1928215"/>
                  <a:pt x="4685209" y="1944024"/>
                  <a:pt x="4625002" y="1958670"/>
                </a:cubicBezTo>
                <a:lnTo>
                  <a:pt x="4613844" y="1961228"/>
                </a:lnTo>
                <a:cubicBezTo>
                  <a:pt x="4627187" y="1963669"/>
                  <a:pt x="4640716" y="1965064"/>
                  <a:pt x="4654291" y="1965412"/>
                </a:cubicBezTo>
                <a:cubicBezTo>
                  <a:pt x="4689486" y="1965970"/>
                  <a:pt x="4724169" y="1973875"/>
                  <a:pt x="4756109" y="1988661"/>
                </a:cubicBezTo>
                <a:lnTo>
                  <a:pt x="4756109" y="1988661"/>
                </a:lnTo>
                <a:cubicBezTo>
                  <a:pt x="4811341" y="2016931"/>
                  <a:pt x="4864202" y="2049571"/>
                  <a:pt x="4914181" y="2086304"/>
                </a:cubicBezTo>
                <a:lnTo>
                  <a:pt x="4970203" y="2124431"/>
                </a:lnTo>
                <a:lnTo>
                  <a:pt x="4970203" y="2124431"/>
                </a:lnTo>
                <a:cubicBezTo>
                  <a:pt x="5000911" y="2143332"/>
                  <a:pt x="5032734" y="2160326"/>
                  <a:pt x="5065511" y="2175345"/>
                </a:cubicBezTo>
                <a:cubicBezTo>
                  <a:pt x="5145012" y="2214170"/>
                  <a:pt x="5229395" y="2255319"/>
                  <a:pt x="5240785" y="2310185"/>
                </a:cubicBezTo>
                <a:cubicBezTo>
                  <a:pt x="5252873" y="2369468"/>
                  <a:pt x="5208706" y="2411315"/>
                  <a:pt x="5172442" y="2445490"/>
                </a:cubicBezTo>
                <a:cubicBezTo>
                  <a:pt x="5161912" y="2454696"/>
                  <a:pt x="5152172" y="2464809"/>
                  <a:pt x="5143385" y="2475713"/>
                </a:cubicBezTo>
                <a:lnTo>
                  <a:pt x="5143385" y="2475713"/>
                </a:lnTo>
                <a:cubicBezTo>
                  <a:pt x="5138759" y="2482083"/>
                  <a:pt x="5133296" y="2487802"/>
                  <a:pt x="5127113" y="2492684"/>
                </a:cubicBezTo>
                <a:lnTo>
                  <a:pt x="5127113" y="2492684"/>
                </a:lnTo>
                <a:cubicBezTo>
                  <a:pt x="5111259" y="2526557"/>
                  <a:pt x="5085805" y="2555036"/>
                  <a:pt x="5053888" y="2574518"/>
                </a:cubicBezTo>
                <a:cubicBezTo>
                  <a:pt x="5006955" y="2600045"/>
                  <a:pt x="4953792" y="2611809"/>
                  <a:pt x="4900465" y="2608461"/>
                </a:cubicBezTo>
                <a:lnTo>
                  <a:pt x="4900465" y="2608461"/>
                </a:lnTo>
                <a:cubicBezTo>
                  <a:pt x="4823057" y="2607299"/>
                  <a:pt x="4731468" y="2522675"/>
                  <a:pt x="4668006" y="2463857"/>
                </a:cubicBezTo>
                <a:cubicBezTo>
                  <a:pt x="4652432" y="2449442"/>
                  <a:pt x="4638484" y="2436656"/>
                  <a:pt x="4626861" y="2427124"/>
                </a:cubicBezTo>
                <a:cubicBezTo>
                  <a:pt x="4595014" y="2400854"/>
                  <a:pt x="4555264" y="2407363"/>
                  <a:pt x="4514584" y="2414570"/>
                </a:cubicBezTo>
                <a:cubicBezTo>
                  <a:pt x="4565399" y="2448443"/>
                  <a:pt x="4614146" y="2485315"/>
                  <a:pt x="4660568" y="2524999"/>
                </a:cubicBezTo>
                <a:cubicBezTo>
                  <a:pt x="4675910" y="2538018"/>
                  <a:pt x="4691485" y="2551038"/>
                  <a:pt x="4712406" y="2567312"/>
                </a:cubicBezTo>
                <a:lnTo>
                  <a:pt x="4712406" y="2567312"/>
                </a:lnTo>
                <a:cubicBezTo>
                  <a:pt x="4737047" y="2584794"/>
                  <a:pt x="4762989" y="2600347"/>
                  <a:pt x="4790047" y="2613808"/>
                </a:cubicBezTo>
                <a:cubicBezTo>
                  <a:pt x="4850719" y="2646821"/>
                  <a:pt x="4908137" y="2678206"/>
                  <a:pt x="4913716" y="2735862"/>
                </a:cubicBezTo>
                <a:cubicBezTo>
                  <a:pt x="4917900" y="2779336"/>
                  <a:pt x="4892329" y="2814208"/>
                  <a:pt x="4857926" y="2841409"/>
                </a:cubicBezTo>
                <a:cubicBezTo>
                  <a:pt x="4830612" y="2861728"/>
                  <a:pt x="4800950" y="2878653"/>
                  <a:pt x="4769591" y="2891858"/>
                </a:cubicBezTo>
                <a:lnTo>
                  <a:pt x="4765872" y="2899297"/>
                </a:lnTo>
                <a:cubicBezTo>
                  <a:pt x="4738721" y="2948328"/>
                  <a:pt x="4690881" y="2982503"/>
                  <a:pt x="4635695" y="2992291"/>
                </a:cubicBezTo>
                <a:lnTo>
                  <a:pt x="4635695" y="2992291"/>
                </a:lnTo>
                <a:cubicBezTo>
                  <a:pt x="4626629" y="2993686"/>
                  <a:pt x="4616633" y="2994615"/>
                  <a:pt x="4606173" y="2995313"/>
                </a:cubicBezTo>
                <a:cubicBezTo>
                  <a:pt x="4595712" y="2996010"/>
                  <a:pt x="4585716" y="2995313"/>
                  <a:pt x="4575023" y="2995313"/>
                </a:cubicBezTo>
                <a:cubicBezTo>
                  <a:pt x="4514421" y="2993174"/>
                  <a:pt x="4455818" y="2973018"/>
                  <a:pt x="4406723" y="2937425"/>
                </a:cubicBezTo>
                <a:lnTo>
                  <a:pt x="4406723" y="2937425"/>
                </a:lnTo>
                <a:cubicBezTo>
                  <a:pt x="4377015" y="2913897"/>
                  <a:pt x="4349259" y="2887999"/>
                  <a:pt x="4323735" y="2860008"/>
                </a:cubicBezTo>
                <a:cubicBezTo>
                  <a:pt x="4291818" y="2822159"/>
                  <a:pt x="4253486" y="2790216"/>
                  <a:pt x="4210528" y="2765620"/>
                </a:cubicBezTo>
                <a:cubicBezTo>
                  <a:pt x="4179215" y="2752089"/>
                  <a:pt x="4144974" y="2746742"/>
                  <a:pt x="4111035" y="2750043"/>
                </a:cubicBezTo>
                <a:cubicBezTo>
                  <a:pt x="4125145" y="2759250"/>
                  <a:pt x="4138581" y="2769409"/>
                  <a:pt x="4151250" y="2780499"/>
                </a:cubicBezTo>
                <a:cubicBezTo>
                  <a:pt x="4187909" y="2813465"/>
                  <a:pt x="4222685" y="2848476"/>
                  <a:pt x="4255392" y="2885348"/>
                </a:cubicBezTo>
                <a:cubicBezTo>
                  <a:pt x="4318621" y="2955093"/>
                  <a:pt x="4379060" y="3019956"/>
                  <a:pt x="4479947" y="3062733"/>
                </a:cubicBezTo>
                <a:lnTo>
                  <a:pt x="4506680" y="3074125"/>
                </a:lnTo>
                <a:lnTo>
                  <a:pt x="4484829" y="3093188"/>
                </a:lnTo>
                <a:cubicBezTo>
                  <a:pt x="4435803" y="3139638"/>
                  <a:pt x="4378363" y="3176324"/>
                  <a:pt x="4315599" y="3201293"/>
                </a:cubicBezTo>
                <a:cubicBezTo>
                  <a:pt x="4243630" y="3227261"/>
                  <a:pt x="4163780" y="3219403"/>
                  <a:pt x="4098250" y="3179904"/>
                </a:cubicBezTo>
                <a:lnTo>
                  <a:pt x="4098250" y="3179904"/>
                </a:lnTo>
                <a:cubicBezTo>
                  <a:pt x="4043064" y="3144590"/>
                  <a:pt x="3992411" y="3102650"/>
                  <a:pt x="3947384" y="3055061"/>
                </a:cubicBezTo>
                <a:lnTo>
                  <a:pt x="3938551" y="3046459"/>
                </a:lnTo>
                <a:cubicBezTo>
                  <a:pt x="3946198" y="3068987"/>
                  <a:pt x="3950824" y="3092444"/>
                  <a:pt x="3952266" y="3116204"/>
                </a:cubicBezTo>
                <a:cubicBezTo>
                  <a:pt x="3952266" y="3121784"/>
                  <a:pt x="3952266" y="3126898"/>
                  <a:pt x="3952266" y="3131548"/>
                </a:cubicBezTo>
                <a:cubicBezTo>
                  <a:pt x="3952266" y="3253137"/>
                  <a:pt x="3872532" y="3362404"/>
                  <a:pt x="3757000" y="3417967"/>
                </a:cubicBezTo>
                <a:cubicBezTo>
                  <a:pt x="3734638" y="3428778"/>
                  <a:pt x="3711275" y="3437426"/>
                  <a:pt x="3687263" y="3443773"/>
                </a:cubicBezTo>
                <a:cubicBezTo>
                  <a:pt x="3662157" y="3450329"/>
                  <a:pt x="3636447" y="3454374"/>
                  <a:pt x="3610551" y="3455862"/>
                </a:cubicBezTo>
                <a:lnTo>
                  <a:pt x="3610551" y="3455862"/>
                </a:lnTo>
                <a:lnTo>
                  <a:pt x="3588700" y="3455862"/>
                </a:lnTo>
                <a:cubicBezTo>
                  <a:pt x="3507758" y="3456978"/>
                  <a:pt x="3429001" y="3429568"/>
                  <a:pt x="3366237" y="3378445"/>
                </a:cubicBezTo>
                <a:cubicBezTo>
                  <a:pt x="3355660" y="3369611"/>
                  <a:pt x="3345734" y="3360056"/>
                  <a:pt x="3336482" y="3349849"/>
                </a:cubicBezTo>
                <a:cubicBezTo>
                  <a:pt x="3322116" y="3376167"/>
                  <a:pt x="3300800" y="3398020"/>
                  <a:pt x="3274881" y="3413085"/>
                </a:cubicBezTo>
                <a:cubicBezTo>
                  <a:pt x="3256679" y="3424337"/>
                  <a:pt x="3240105" y="3438031"/>
                  <a:pt x="3225599" y="3453769"/>
                </a:cubicBezTo>
                <a:cubicBezTo>
                  <a:pt x="3216696" y="3463673"/>
                  <a:pt x="3208909" y="3474507"/>
                  <a:pt x="3202353" y="3486085"/>
                </a:cubicBezTo>
                <a:cubicBezTo>
                  <a:pt x="3195658" y="3498383"/>
                  <a:pt x="3189847" y="3511123"/>
                  <a:pt x="3184919" y="3524212"/>
                </a:cubicBezTo>
                <a:lnTo>
                  <a:pt x="3165625" y="3566524"/>
                </a:lnTo>
                <a:lnTo>
                  <a:pt x="3148656" y="3524677"/>
                </a:lnTo>
                <a:cubicBezTo>
                  <a:pt x="3143727" y="3511588"/>
                  <a:pt x="3137916" y="3498848"/>
                  <a:pt x="3131221" y="3486550"/>
                </a:cubicBezTo>
                <a:cubicBezTo>
                  <a:pt x="3124665" y="3474972"/>
                  <a:pt x="3116878" y="3464138"/>
                  <a:pt x="3107975" y="3454235"/>
                </a:cubicBezTo>
                <a:cubicBezTo>
                  <a:pt x="3093470" y="3438495"/>
                  <a:pt x="3076895" y="3424802"/>
                  <a:pt x="3058694" y="3413550"/>
                </a:cubicBezTo>
                <a:cubicBezTo>
                  <a:pt x="3033332" y="3399043"/>
                  <a:pt x="3012318" y="3378004"/>
                  <a:pt x="2997790" y="3352640"/>
                </a:cubicBezTo>
                <a:cubicBezTo>
                  <a:pt x="2988538" y="3362845"/>
                  <a:pt x="2978612" y="3372400"/>
                  <a:pt x="2968035" y="3381235"/>
                </a:cubicBezTo>
                <a:cubicBezTo>
                  <a:pt x="2905271" y="3432358"/>
                  <a:pt x="2826514" y="3459768"/>
                  <a:pt x="2745572" y="3458652"/>
                </a:cubicBezTo>
                <a:lnTo>
                  <a:pt x="2723720" y="3458652"/>
                </a:lnTo>
                <a:lnTo>
                  <a:pt x="2723720" y="3458652"/>
                </a:lnTo>
                <a:cubicBezTo>
                  <a:pt x="2697825" y="3457164"/>
                  <a:pt x="2672115" y="3453119"/>
                  <a:pt x="2647009" y="3446563"/>
                </a:cubicBezTo>
                <a:cubicBezTo>
                  <a:pt x="2622996" y="3440216"/>
                  <a:pt x="2599634" y="3431568"/>
                  <a:pt x="2577272" y="3420757"/>
                </a:cubicBezTo>
                <a:cubicBezTo>
                  <a:pt x="2461042" y="3365193"/>
                  <a:pt x="2382006" y="3255926"/>
                  <a:pt x="2382006" y="3134338"/>
                </a:cubicBezTo>
                <a:cubicBezTo>
                  <a:pt x="2382006" y="3129688"/>
                  <a:pt x="2382006" y="3124574"/>
                  <a:pt x="2382006" y="3118994"/>
                </a:cubicBezTo>
                <a:cubicBezTo>
                  <a:pt x="2383447" y="3095234"/>
                  <a:pt x="2388073" y="3071776"/>
                  <a:pt x="2395721" y="3049249"/>
                </a:cubicBezTo>
                <a:lnTo>
                  <a:pt x="2386888" y="3057851"/>
                </a:lnTo>
                <a:cubicBezTo>
                  <a:pt x="2341860" y="3105440"/>
                  <a:pt x="2291208" y="3147380"/>
                  <a:pt x="2236022" y="3182694"/>
                </a:cubicBezTo>
                <a:lnTo>
                  <a:pt x="2236022" y="3182694"/>
                </a:lnTo>
                <a:cubicBezTo>
                  <a:pt x="2170492" y="3222193"/>
                  <a:pt x="2090642" y="3230051"/>
                  <a:pt x="2018673" y="3204083"/>
                </a:cubicBezTo>
                <a:cubicBezTo>
                  <a:pt x="1955909" y="3179114"/>
                  <a:pt x="1898468" y="3142428"/>
                  <a:pt x="1849443" y="3095978"/>
                </a:cubicBezTo>
                <a:lnTo>
                  <a:pt x="1827592" y="3076915"/>
                </a:lnTo>
                <a:lnTo>
                  <a:pt x="1854324" y="3065523"/>
                </a:lnTo>
                <a:cubicBezTo>
                  <a:pt x="1955212" y="3022746"/>
                  <a:pt x="2015883" y="2956721"/>
                  <a:pt x="2078880" y="2888138"/>
                </a:cubicBezTo>
                <a:cubicBezTo>
                  <a:pt x="2111587" y="2851266"/>
                  <a:pt x="2146363" y="2816254"/>
                  <a:pt x="2183021" y="2783288"/>
                </a:cubicBezTo>
                <a:cubicBezTo>
                  <a:pt x="2195690" y="2772199"/>
                  <a:pt x="2209126" y="2762039"/>
                  <a:pt x="2223237" y="2752833"/>
                </a:cubicBezTo>
                <a:cubicBezTo>
                  <a:pt x="2189298" y="2749532"/>
                  <a:pt x="2155057" y="2754902"/>
                  <a:pt x="2123744" y="2768409"/>
                </a:cubicBezTo>
                <a:cubicBezTo>
                  <a:pt x="2080856" y="2793029"/>
                  <a:pt x="2042616" y="2824972"/>
                  <a:pt x="2010769" y="2862797"/>
                </a:cubicBezTo>
                <a:cubicBezTo>
                  <a:pt x="1984804" y="2890370"/>
                  <a:pt x="1956676" y="2915780"/>
                  <a:pt x="1926619" y="2938819"/>
                </a:cubicBezTo>
                <a:lnTo>
                  <a:pt x="1926619" y="2938819"/>
                </a:lnTo>
                <a:cubicBezTo>
                  <a:pt x="1877524" y="2974413"/>
                  <a:pt x="1818921" y="2994569"/>
                  <a:pt x="1758319" y="2996708"/>
                </a:cubicBezTo>
                <a:cubicBezTo>
                  <a:pt x="1747626" y="2996708"/>
                  <a:pt x="1737165" y="2996708"/>
                  <a:pt x="1727169" y="2996708"/>
                </a:cubicBezTo>
                <a:cubicBezTo>
                  <a:pt x="1717174" y="2996708"/>
                  <a:pt x="1706946" y="2995080"/>
                  <a:pt x="1697647" y="2993686"/>
                </a:cubicBezTo>
                <a:lnTo>
                  <a:pt x="1697647" y="2993686"/>
                </a:lnTo>
                <a:cubicBezTo>
                  <a:pt x="1642459" y="2983898"/>
                  <a:pt x="1594633" y="2949723"/>
                  <a:pt x="1567470" y="2900692"/>
                </a:cubicBezTo>
                <a:lnTo>
                  <a:pt x="1563053" y="2892323"/>
                </a:lnTo>
                <a:cubicBezTo>
                  <a:pt x="1531683" y="2879118"/>
                  <a:pt x="1502024" y="2862193"/>
                  <a:pt x="1474719" y="2841874"/>
                </a:cubicBezTo>
                <a:cubicBezTo>
                  <a:pt x="1440083" y="2814674"/>
                  <a:pt x="1414745" y="2779801"/>
                  <a:pt x="1418929" y="2736327"/>
                </a:cubicBezTo>
                <a:cubicBezTo>
                  <a:pt x="1424508" y="2678671"/>
                  <a:pt x="1481925" y="2647286"/>
                  <a:pt x="1542597" y="2614273"/>
                </a:cubicBezTo>
                <a:cubicBezTo>
                  <a:pt x="1569646" y="2600812"/>
                  <a:pt x="1595605" y="2585259"/>
                  <a:pt x="1620238" y="2567776"/>
                </a:cubicBezTo>
                <a:lnTo>
                  <a:pt x="1620238" y="2567776"/>
                </a:lnTo>
                <a:cubicBezTo>
                  <a:pt x="1640927" y="2551502"/>
                  <a:pt x="1656734" y="2538483"/>
                  <a:pt x="1672077" y="2525464"/>
                </a:cubicBezTo>
                <a:cubicBezTo>
                  <a:pt x="1718499" y="2485780"/>
                  <a:pt x="1767245" y="2448908"/>
                  <a:pt x="1818061" y="2415035"/>
                </a:cubicBezTo>
                <a:cubicBezTo>
                  <a:pt x="1777381" y="2407828"/>
                  <a:pt x="1737630" y="2401319"/>
                  <a:pt x="1705783" y="2427589"/>
                </a:cubicBezTo>
                <a:cubicBezTo>
                  <a:pt x="1694393" y="2437121"/>
                  <a:pt x="1680445" y="2450837"/>
                  <a:pt x="1664638" y="2464321"/>
                </a:cubicBezTo>
                <a:cubicBezTo>
                  <a:pt x="1600712" y="2523140"/>
                  <a:pt x="1508890" y="2607763"/>
                  <a:pt x="1432179" y="2608926"/>
                </a:cubicBezTo>
                <a:lnTo>
                  <a:pt x="1432179" y="2608926"/>
                </a:lnTo>
                <a:cubicBezTo>
                  <a:pt x="1378862" y="2612274"/>
                  <a:pt x="1325685" y="2600510"/>
                  <a:pt x="1278756" y="2574984"/>
                </a:cubicBezTo>
                <a:cubicBezTo>
                  <a:pt x="1246842" y="2555478"/>
                  <a:pt x="1221374" y="2527022"/>
                  <a:pt x="1205532" y="2493149"/>
                </a:cubicBezTo>
                <a:lnTo>
                  <a:pt x="1205532" y="2493149"/>
                </a:lnTo>
                <a:cubicBezTo>
                  <a:pt x="1199353" y="2488267"/>
                  <a:pt x="1193876" y="2482548"/>
                  <a:pt x="1189260" y="2476178"/>
                </a:cubicBezTo>
                <a:lnTo>
                  <a:pt x="1189260" y="2476178"/>
                </a:lnTo>
                <a:cubicBezTo>
                  <a:pt x="1180463" y="2465274"/>
                  <a:pt x="1170742" y="2455162"/>
                  <a:pt x="1160202" y="2445955"/>
                </a:cubicBezTo>
                <a:cubicBezTo>
                  <a:pt x="1123939" y="2411780"/>
                  <a:pt x="1079771" y="2369933"/>
                  <a:pt x="1091859" y="2310650"/>
                </a:cubicBezTo>
                <a:cubicBezTo>
                  <a:pt x="1103017" y="2255784"/>
                  <a:pt x="1187632" y="2214635"/>
                  <a:pt x="1267133" y="2175810"/>
                </a:cubicBezTo>
                <a:cubicBezTo>
                  <a:pt x="1299905" y="2160791"/>
                  <a:pt x="1331734" y="2143797"/>
                  <a:pt x="1362442" y="2124896"/>
                </a:cubicBezTo>
                <a:lnTo>
                  <a:pt x="1362442" y="2124896"/>
                </a:lnTo>
                <a:lnTo>
                  <a:pt x="1418464" y="2086769"/>
                </a:lnTo>
                <a:cubicBezTo>
                  <a:pt x="1468454" y="2050036"/>
                  <a:pt x="1521315" y="2017396"/>
                  <a:pt x="1576536" y="1989126"/>
                </a:cubicBezTo>
                <a:lnTo>
                  <a:pt x="1576536" y="1989126"/>
                </a:lnTo>
                <a:cubicBezTo>
                  <a:pt x="1608476" y="1974340"/>
                  <a:pt x="1643163" y="1966436"/>
                  <a:pt x="1678353" y="1965878"/>
                </a:cubicBezTo>
                <a:cubicBezTo>
                  <a:pt x="1691924" y="1965529"/>
                  <a:pt x="1705446" y="1964134"/>
                  <a:pt x="1718801" y="1961693"/>
                </a:cubicBezTo>
                <a:lnTo>
                  <a:pt x="1707643" y="1959135"/>
                </a:lnTo>
                <a:cubicBezTo>
                  <a:pt x="1646739" y="1944489"/>
                  <a:pt x="1580255" y="1928680"/>
                  <a:pt x="1531207" y="1950069"/>
                </a:cubicBezTo>
                <a:lnTo>
                  <a:pt x="1531207" y="1950069"/>
                </a:lnTo>
                <a:cubicBezTo>
                  <a:pt x="1489180" y="1971504"/>
                  <a:pt x="1449188" y="1996728"/>
                  <a:pt x="1411723" y="2025393"/>
                </a:cubicBezTo>
                <a:cubicBezTo>
                  <a:pt x="1368874" y="2058661"/>
                  <a:pt x="1322489" y="2087117"/>
                  <a:pt x="1273410" y="2110250"/>
                </a:cubicBezTo>
                <a:lnTo>
                  <a:pt x="1273410" y="2110250"/>
                </a:lnTo>
                <a:lnTo>
                  <a:pt x="1238541" y="2124431"/>
                </a:lnTo>
                <a:cubicBezTo>
                  <a:pt x="1179729" y="2147679"/>
                  <a:pt x="1140443" y="2164883"/>
                  <a:pt x="1080701" y="2154189"/>
                </a:cubicBezTo>
                <a:cubicBezTo>
                  <a:pt x="1038859" y="2146749"/>
                  <a:pt x="1004455" y="2114667"/>
                  <a:pt x="972375" y="2079097"/>
                </a:cubicBezTo>
                <a:cubicBezTo>
                  <a:pt x="866897" y="2144959"/>
                  <a:pt x="770264" y="2224027"/>
                  <a:pt x="684824" y="2314370"/>
                </a:cubicBezTo>
                <a:cubicBezTo>
                  <a:pt x="587651" y="2415895"/>
                  <a:pt x="496600" y="2523093"/>
                  <a:pt x="412150" y="2635429"/>
                </a:cubicBezTo>
                <a:lnTo>
                  <a:pt x="412150" y="2635429"/>
                </a:lnTo>
                <a:cubicBezTo>
                  <a:pt x="398976" y="2650936"/>
                  <a:pt x="386270" y="2666814"/>
                  <a:pt x="374026" y="2683088"/>
                </a:cubicBezTo>
                <a:cubicBezTo>
                  <a:pt x="362171" y="2699827"/>
                  <a:pt x="350780" y="2717031"/>
                  <a:pt x="338925" y="2734234"/>
                </a:cubicBezTo>
                <a:cubicBezTo>
                  <a:pt x="285155" y="2816510"/>
                  <a:pt x="236329" y="2901901"/>
                  <a:pt x="192708" y="2989966"/>
                </a:cubicBezTo>
                <a:lnTo>
                  <a:pt x="192708" y="2989966"/>
                </a:lnTo>
                <a:cubicBezTo>
                  <a:pt x="187827" y="2999730"/>
                  <a:pt x="181783" y="3013214"/>
                  <a:pt x="174809" y="3030883"/>
                </a:cubicBezTo>
                <a:cubicBezTo>
                  <a:pt x="167835" y="3048552"/>
                  <a:pt x="159932" y="3069243"/>
                  <a:pt x="151563" y="3093188"/>
                </a:cubicBezTo>
                <a:cubicBezTo>
                  <a:pt x="108326" y="3215010"/>
                  <a:pt x="52071" y="3404483"/>
                  <a:pt x="37193" y="3533511"/>
                </a:cubicBezTo>
                <a:cubicBezTo>
                  <a:pt x="31115" y="3570685"/>
                  <a:pt x="33095" y="3608743"/>
                  <a:pt x="43005" y="3645103"/>
                </a:cubicBezTo>
                <a:cubicBezTo>
                  <a:pt x="45183" y="3652264"/>
                  <a:pt x="49479" y="3658587"/>
                  <a:pt x="55325" y="3663237"/>
                </a:cubicBezTo>
                <a:cubicBezTo>
                  <a:pt x="60035" y="3665794"/>
                  <a:pt x="65725" y="3665794"/>
                  <a:pt x="70435" y="3663237"/>
                </a:cubicBezTo>
                <a:cubicBezTo>
                  <a:pt x="85917" y="3654821"/>
                  <a:pt x="98907" y="3642476"/>
                  <a:pt x="108093" y="3627434"/>
                </a:cubicBezTo>
                <a:lnTo>
                  <a:pt x="108093" y="3627434"/>
                </a:lnTo>
                <a:cubicBezTo>
                  <a:pt x="151098" y="3567919"/>
                  <a:pt x="190384" y="3502591"/>
                  <a:pt x="231064" y="3434938"/>
                </a:cubicBezTo>
                <a:cubicBezTo>
                  <a:pt x="262214" y="3382862"/>
                  <a:pt x="294293" y="3329856"/>
                  <a:pt x="329162" y="3277315"/>
                </a:cubicBezTo>
                <a:lnTo>
                  <a:pt x="329162" y="3277315"/>
                </a:lnTo>
                <a:cubicBezTo>
                  <a:pt x="358917" y="3232678"/>
                  <a:pt x="387741" y="3187576"/>
                  <a:pt x="416566" y="3142707"/>
                </a:cubicBezTo>
                <a:cubicBezTo>
                  <a:pt x="522800" y="2977179"/>
                  <a:pt x="625779" y="2815603"/>
                  <a:pt x="758281" y="2684018"/>
                </a:cubicBezTo>
                <a:lnTo>
                  <a:pt x="797334" y="2644728"/>
                </a:lnTo>
                <a:cubicBezTo>
                  <a:pt x="878462" y="2562197"/>
                  <a:pt x="936809" y="2503146"/>
                  <a:pt x="1010266" y="2490360"/>
                </a:cubicBezTo>
                <a:cubicBezTo>
                  <a:pt x="1018477" y="2488895"/>
                  <a:pt x="1026801" y="2488198"/>
                  <a:pt x="1035139" y="2488267"/>
                </a:cubicBezTo>
                <a:lnTo>
                  <a:pt x="1035139" y="2488267"/>
                </a:lnTo>
                <a:lnTo>
                  <a:pt x="1051644" y="2484083"/>
                </a:lnTo>
                <a:lnTo>
                  <a:pt x="1070473" y="2484083"/>
                </a:lnTo>
                <a:lnTo>
                  <a:pt x="1090697" y="2490127"/>
                </a:lnTo>
                <a:lnTo>
                  <a:pt x="1108131" y="2503611"/>
                </a:lnTo>
                <a:lnTo>
                  <a:pt x="1119522" y="2521977"/>
                </a:lnTo>
                <a:lnTo>
                  <a:pt x="1121846" y="2532439"/>
                </a:lnTo>
                <a:cubicBezTo>
                  <a:pt x="1142663" y="2558105"/>
                  <a:pt x="1159726" y="2586608"/>
                  <a:pt x="1172522" y="2617063"/>
                </a:cubicBezTo>
                <a:lnTo>
                  <a:pt x="1174382" y="2621247"/>
                </a:lnTo>
                <a:lnTo>
                  <a:pt x="1171360" y="2624735"/>
                </a:lnTo>
                <a:lnTo>
                  <a:pt x="1171360" y="2624735"/>
                </a:lnTo>
                <a:cubicBezTo>
                  <a:pt x="1142303" y="2658910"/>
                  <a:pt x="1104180" y="2700757"/>
                  <a:pt x="1060477" y="2749113"/>
                </a:cubicBezTo>
                <a:cubicBezTo>
                  <a:pt x="954941" y="2865355"/>
                  <a:pt x="815698" y="3019491"/>
                  <a:pt x="680640" y="3197108"/>
                </a:cubicBezTo>
                <a:lnTo>
                  <a:pt x="680640" y="3197108"/>
                </a:lnTo>
                <a:cubicBezTo>
                  <a:pt x="622292" y="3273828"/>
                  <a:pt x="562086" y="3359846"/>
                  <a:pt x="504901" y="3441216"/>
                </a:cubicBezTo>
                <a:cubicBezTo>
                  <a:pt x="472356" y="3487712"/>
                  <a:pt x="440742" y="3532581"/>
                  <a:pt x="410057" y="3575126"/>
                </a:cubicBezTo>
                <a:lnTo>
                  <a:pt x="386812" y="3606976"/>
                </a:lnTo>
                <a:cubicBezTo>
                  <a:pt x="345181" y="3669189"/>
                  <a:pt x="298533" y="3727890"/>
                  <a:pt x="247336" y="3782501"/>
                </a:cubicBezTo>
                <a:cubicBezTo>
                  <a:pt x="193406" y="3835042"/>
                  <a:pt x="152958" y="3879446"/>
                  <a:pt x="148774" y="3908507"/>
                </a:cubicBezTo>
                <a:cubicBezTo>
                  <a:pt x="144589" y="3937567"/>
                  <a:pt x="175274" y="3947331"/>
                  <a:pt x="261051" y="3942914"/>
                </a:cubicBezTo>
                <a:cubicBezTo>
                  <a:pt x="415869" y="3934777"/>
                  <a:pt x="511409" y="3826673"/>
                  <a:pt x="592073" y="3737166"/>
                </a:cubicBezTo>
                <a:cubicBezTo>
                  <a:pt x="605555" y="3722055"/>
                  <a:pt x="618573" y="3707409"/>
                  <a:pt x="631823" y="3693460"/>
                </a:cubicBezTo>
                <a:cubicBezTo>
                  <a:pt x="676920" y="3645568"/>
                  <a:pt x="734338" y="3577218"/>
                  <a:pt x="790360" y="3507473"/>
                </a:cubicBezTo>
                <a:cubicBezTo>
                  <a:pt x="846383" y="3437728"/>
                  <a:pt x="901940" y="3366821"/>
                  <a:pt x="942621" y="3313582"/>
                </a:cubicBezTo>
                <a:cubicBezTo>
                  <a:pt x="983301" y="3260344"/>
                  <a:pt x="1021889" y="3211987"/>
                  <a:pt x="1058850" y="3168513"/>
                </a:cubicBezTo>
                <a:cubicBezTo>
                  <a:pt x="1095811" y="3125038"/>
                  <a:pt x="1128588" y="3086679"/>
                  <a:pt x="1158807" y="3053433"/>
                </a:cubicBezTo>
                <a:cubicBezTo>
                  <a:pt x="1173685" y="3037160"/>
                  <a:pt x="1187632" y="3021118"/>
                  <a:pt x="1200882" y="3005542"/>
                </a:cubicBezTo>
                <a:cubicBezTo>
                  <a:pt x="1241098" y="2959045"/>
                  <a:pt x="1275967" y="2917431"/>
                  <a:pt x="1333616" y="2889300"/>
                </a:cubicBezTo>
                <a:cubicBezTo>
                  <a:pt x="1349854" y="2881605"/>
                  <a:pt x="1367735" y="2878002"/>
                  <a:pt x="1385687" y="2878839"/>
                </a:cubicBezTo>
                <a:cubicBezTo>
                  <a:pt x="1392236" y="2879071"/>
                  <a:pt x="1398761" y="2879769"/>
                  <a:pt x="1405214" y="2880931"/>
                </a:cubicBezTo>
                <a:lnTo>
                  <a:pt x="1406609" y="2880931"/>
                </a:lnTo>
                <a:lnTo>
                  <a:pt x="1412885" y="2880931"/>
                </a:lnTo>
                <a:lnTo>
                  <a:pt x="1419161" y="2880931"/>
                </a:lnTo>
                <a:lnTo>
                  <a:pt x="1425438" y="2880931"/>
                </a:lnTo>
                <a:lnTo>
                  <a:pt x="1431482" y="2880931"/>
                </a:lnTo>
                <a:lnTo>
                  <a:pt x="1437526" y="2880931"/>
                </a:lnTo>
                <a:lnTo>
                  <a:pt x="1443337" y="2882559"/>
                </a:lnTo>
                <a:lnTo>
                  <a:pt x="1449149" y="2884419"/>
                </a:lnTo>
                <a:lnTo>
                  <a:pt x="1454728" y="2886743"/>
                </a:lnTo>
                <a:lnTo>
                  <a:pt x="1461701" y="2891160"/>
                </a:lnTo>
                <a:lnTo>
                  <a:pt x="1467048" y="2894415"/>
                </a:lnTo>
                <a:lnTo>
                  <a:pt x="1472394" y="2898135"/>
                </a:lnTo>
                <a:lnTo>
                  <a:pt x="1477509" y="2902552"/>
                </a:lnTo>
                <a:lnTo>
                  <a:pt x="1482390" y="2907667"/>
                </a:lnTo>
                <a:lnTo>
                  <a:pt x="1484947" y="2913246"/>
                </a:lnTo>
                <a:lnTo>
                  <a:pt x="1488899" y="2919756"/>
                </a:lnTo>
                <a:lnTo>
                  <a:pt x="1488899" y="2922313"/>
                </a:lnTo>
                <a:cubicBezTo>
                  <a:pt x="1501052" y="2932589"/>
                  <a:pt x="1511080" y="2945143"/>
                  <a:pt x="1518421" y="2959278"/>
                </a:cubicBezTo>
                <a:cubicBezTo>
                  <a:pt x="1522996" y="2968182"/>
                  <a:pt x="1525311" y="2978086"/>
                  <a:pt x="1525163" y="2988106"/>
                </a:cubicBezTo>
                <a:lnTo>
                  <a:pt x="1525163" y="2989733"/>
                </a:lnTo>
                <a:lnTo>
                  <a:pt x="1525163" y="2991128"/>
                </a:lnTo>
                <a:lnTo>
                  <a:pt x="1525163" y="2991128"/>
                </a:lnTo>
                <a:cubicBezTo>
                  <a:pt x="1496526" y="3039368"/>
                  <a:pt x="1462527" y="3084214"/>
                  <a:pt x="1423811" y="3124806"/>
                </a:cubicBezTo>
                <a:cubicBezTo>
                  <a:pt x="1394288" y="3158516"/>
                  <a:pt x="1361976" y="3194551"/>
                  <a:pt x="1330827" y="3235701"/>
                </a:cubicBezTo>
                <a:lnTo>
                  <a:pt x="1330827" y="3235701"/>
                </a:lnTo>
                <a:cubicBezTo>
                  <a:pt x="1302235" y="3272665"/>
                  <a:pt x="1270620" y="3311490"/>
                  <a:pt x="1237844" y="3351942"/>
                </a:cubicBezTo>
                <a:cubicBezTo>
                  <a:pt x="1181356" y="3421687"/>
                  <a:pt x="1121614" y="3494222"/>
                  <a:pt x="1070706" y="3567454"/>
                </a:cubicBezTo>
                <a:lnTo>
                  <a:pt x="1070706" y="3567454"/>
                </a:lnTo>
                <a:cubicBezTo>
                  <a:pt x="1044903" y="3604419"/>
                  <a:pt x="1018170" y="3640686"/>
                  <a:pt x="991205" y="3675791"/>
                </a:cubicBezTo>
                <a:cubicBezTo>
                  <a:pt x="964239" y="3710896"/>
                  <a:pt x="936577" y="3745536"/>
                  <a:pt x="909844" y="3777154"/>
                </a:cubicBezTo>
                <a:cubicBezTo>
                  <a:pt x="770369" y="3944077"/>
                  <a:pt x="630893" y="4069850"/>
                  <a:pt x="555112" y="4100073"/>
                </a:cubicBezTo>
                <a:cubicBezTo>
                  <a:pt x="524202" y="4109209"/>
                  <a:pt x="495702" y="4125088"/>
                  <a:pt x="471659" y="4146569"/>
                </a:cubicBezTo>
                <a:cubicBezTo>
                  <a:pt x="467352" y="4150266"/>
                  <a:pt x="466280" y="4156520"/>
                  <a:pt x="469102" y="4161448"/>
                </a:cubicBezTo>
                <a:cubicBezTo>
                  <a:pt x="475753" y="4168586"/>
                  <a:pt x="484300" y="4173654"/>
                  <a:pt x="493743" y="4176095"/>
                </a:cubicBezTo>
                <a:cubicBezTo>
                  <a:pt x="551848" y="4190974"/>
                  <a:pt x="611988" y="4196321"/>
                  <a:pt x="671806" y="4191903"/>
                </a:cubicBezTo>
                <a:lnTo>
                  <a:pt x="671806" y="4191903"/>
                </a:lnTo>
                <a:cubicBezTo>
                  <a:pt x="682316" y="4191229"/>
                  <a:pt x="692741" y="4189579"/>
                  <a:pt x="702956" y="4187021"/>
                </a:cubicBezTo>
                <a:cubicBezTo>
                  <a:pt x="716348" y="4183743"/>
                  <a:pt x="729542" y="4179722"/>
                  <a:pt x="742474" y="4174932"/>
                </a:cubicBezTo>
                <a:cubicBezTo>
                  <a:pt x="839832" y="4136921"/>
                  <a:pt x="928248" y="4079149"/>
                  <a:pt x="1002130" y="4005220"/>
                </a:cubicBezTo>
                <a:cubicBezTo>
                  <a:pt x="1071868" y="3935475"/>
                  <a:pt x="1141606" y="3855036"/>
                  <a:pt x="1206229" y="3777851"/>
                </a:cubicBezTo>
                <a:cubicBezTo>
                  <a:pt x="1270853" y="3700667"/>
                  <a:pt x="1327108" y="3626970"/>
                  <a:pt x="1368950" y="3572568"/>
                </a:cubicBezTo>
                <a:lnTo>
                  <a:pt x="1387779" y="3547693"/>
                </a:lnTo>
                <a:cubicBezTo>
                  <a:pt x="1488434" y="3414712"/>
                  <a:pt x="1552360" y="3329856"/>
                  <a:pt x="1641160" y="3245465"/>
                </a:cubicBezTo>
                <a:cubicBezTo>
                  <a:pt x="1662448" y="3224611"/>
                  <a:pt x="1688091" y="3208732"/>
                  <a:pt x="1716244" y="3198968"/>
                </a:cubicBezTo>
                <a:cubicBezTo>
                  <a:pt x="1744906" y="3189157"/>
                  <a:pt x="1775684" y="3187390"/>
                  <a:pt x="1805276" y="3193854"/>
                </a:cubicBezTo>
                <a:cubicBezTo>
                  <a:pt x="1854696" y="3204478"/>
                  <a:pt x="1894726" y="3240606"/>
                  <a:pt x="1910347" y="3288707"/>
                </a:cubicBezTo>
                <a:lnTo>
                  <a:pt x="1910347" y="3292194"/>
                </a:lnTo>
                <a:lnTo>
                  <a:pt x="1908487" y="3295216"/>
                </a:lnTo>
                <a:lnTo>
                  <a:pt x="1908487" y="3295216"/>
                </a:lnTo>
                <a:cubicBezTo>
                  <a:pt x="1842004" y="3393091"/>
                  <a:pt x="1682072" y="3587912"/>
                  <a:pt x="1534461" y="3767389"/>
                </a:cubicBezTo>
                <a:lnTo>
                  <a:pt x="1476579" y="3837134"/>
                </a:lnTo>
                <a:lnTo>
                  <a:pt x="1476579" y="3837134"/>
                </a:lnTo>
                <a:cubicBezTo>
                  <a:pt x="1441942" y="3879446"/>
                  <a:pt x="1409166" y="3921293"/>
                  <a:pt x="1379643" y="3959653"/>
                </a:cubicBezTo>
                <a:cubicBezTo>
                  <a:pt x="1340823" y="4009637"/>
                  <a:pt x="1306884" y="4052646"/>
                  <a:pt x="1277826" y="4085194"/>
                </a:cubicBezTo>
                <a:cubicBezTo>
                  <a:pt x="1141838" y="4234216"/>
                  <a:pt x="1101390" y="4254209"/>
                  <a:pt x="1031652" y="4288617"/>
                </a:cubicBezTo>
                <a:lnTo>
                  <a:pt x="996784" y="4308145"/>
                </a:lnTo>
                <a:cubicBezTo>
                  <a:pt x="979517" y="4315283"/>
                  <a:pt x="964723" y="4327325"/>
                  <a:pt x="954244" y="4342785"/>
                </a:cubicBezTo>
                <a:cubicBezTo>
                  <a:pt x="952086" y="4347110"/>
                  <a:pt x="952086" y="4352178"/>
                  <a:pt x="954244" y="4356502"/>
                </a:cubicBezTo>
                <a:cubicBezTo>
                  <a:pt x="957356" y="4361988"/>
                  <a:pt x="962171" y="4366312"/>
                  <a:pt x="967959" y="4368823"/>
                </a:cubicBezTo>
                <a:cubicBezTo>
                  <a:pt x="998987" y="4380936"/>
                  <a:pt x="1032652" y="4384702"/>
                  <a:pt x="1065591" y="4379750"/>
                </a:cubicBezTo>
                <a:lnTo>
                  <a:pt x="1083026" y="4378355"/>
                </a:lnTo>
                <a:cubicBezTo>
                  <a:pt x="1185773" y="4369753"/>
                  <a:pt x="1255045" y="4363709"/>
                  <a:pt x="1429157" y="4256767"/>
                </a:cubicBezTo>
                <a:lnTo>
                  <a:pt x="1429157" y="4256767"/>
                </a:lnTo>
                <a:cubicBezTo>
                  <a:pt x="1573514" y="4167958"/>
                  <a:pt x="1754599" y="3912691"/>
                  <a:pt x="1885939" y="3728100"/>
                </a:cubicBezTo>
                <a:cubicBezTo>
                  <a:pt x="1921737" y="3677651"/>
                  <a:pt x="1953817" y="3632549"/>
                  <a:pt x="1980085" y="3597677"/>
                </a:cubicBezTo>
                <a:cubicBezTo>
                  <a:pt x="2022648" y="3537766"/>
                  <a:pt x="2069256" y="3480831"/>
                  <a:pt x="2119560" y="3427266"/>
                </a:cubicBezTo>
                <a:cubicBezTo>
                  <a:pt x="2149431" y="3396021"/>
                  <a:pt x="2187066" y="3373238"/>
                  <a:pt x="2228583" y="3361241"/>
                </a:cubicBezTo>
                <a:cubicBezTo>
                  <a:pt x="2247901" y="3351431"/>
                  <a:pt x="2271402" y="3356243"/>
                  <a:pt x="2285303" y="3372865"/>
                </a:cubicBezTo>
                <a:lnTo>
                  <a:pt x="2301808" y="3378212"/>
                </a:lnTo>
                <a:lnTo>
                  <a:pt x="2317847" y="3389139"/>
                </a:lnTo>
                <a:lnTo>
                  <a:pt x="2328076" y="3400066"/>
                </a:lnTo>
                <a:lnTo>
                  <a:pt x="2335979" y="3411225"/>
                </a:lnTo>
                <a:lnTo>
                  <a:pt x="2342023" y="3423082"/>
                </a:lnTo>
                <a:lnTo>
                  <a:pt x="2346207" y="3435171"/>
                </a:lnTo>
                <a:lnTo>
                  <a:pt x="2348765" y="3447493"/>
                </a:lnTo>
                <a:lnTo>
                  <a:pt x="2350159" y="3459582"/>
                </a:lnTo>
                <a:lnTo>
                  <a:pt x="2350159" y="3471671"/>
                </a:lnTo>
                <a:lnTo>
                  <a:pt x="2350159" y="3483527"/>
                </a:lnTo>
                <a:lnTo>
                  <a:pt x="2348532" y="3495384"/>
                </a:lnTo>
                <a:lnTo>
                  <a:pt x="2346207" y="3507008"/>
                </a:lnTo>
                <a:lnTo>
                  <a:pt x="2343418" y="3518632"/>
                </a:lnTo>
                <a:lnTo>
                  <a:pt x="2339931" y="3530257"/>
                </a:lnTo>
                <a:lnTo>
                  <a:pt x="2335979" y="3541648"/>
                </a:lnTo>
                <a:lnTo>
                  <a:pt x="2331795" y="3553040"/>
                </a:lnTo>
                <a:lnTo>
                  <a:pt x="2327146" y="3564432"/>
                </a:lnTo>
                <a:lnTo>
                  <a:pt x="2322264" y="3575823"/>
                </a:lnTo>
                <a:lnTo>
                  <a:pt x="2317150" y="3586983"/>
                </a:lnTo>
                <a:lnTo>
                  <a:pt x="2311803" y="3598142"/>
                </a:lnTo>
                <a:lnTo>
                  <a:pt x="2306457" y="3609068"/>
                </a:lnTo>
                <a:lnTo>
                  <a:pt x="2301110" y="3619762"/>
                </a:lnTo>
                <a:lnTo>
                  <a:pt x="2295531" y="3630224"/>
                </a:lnTo>
                <a:lnTo>
                  <a:pt x="2289952" y="3640453"/>
                </a:lnTo>
                <a:lnTo>
                  <a:pt x="2289952" y="3641849"/>
                </a:lnTo>
                <a:cubicBezTo>
                  <a:pt x="2341163" y="3643220"/>
                  <a:pt x="2392304" y="3637106"/>
                  <a:pt x="2441748" y="3623715"/>
                </a:cubicBezTo>
                <a:cubicBezTo>
                  <a:pt x="2507371" y="3606743"/>
                  <a:pt x="2563022" y="3563316"/>
                  <a:pt x="2595403" y="3503754"/>
                </a:cubicBezTo>
                <a:lnTo>
                  <a:pt x="2599355" y="3496314"/>
                </a:lnTo>
                <a:lnTo>
                  <a:pt x="2606096" y="3501429"/>
                </a:lnTo>
                <a:lnTo>
                  <a:pt x="2606096" y="3501429"/>
                </a:lnTo>
                <a:cubicBezTo>
                  <a:pt x="2624066" y="3515447"/>
                  <a:pt x="2643476" y="3527536"/>
                  <a:pt x="2663979" y="3537464"/>
                </a:cubicBezTo>
                <a:cubicBezTo>
                  <a:pt x="2681738" y="3546019"/>
                  <a:pt x="2700475" y="3552342"/>
                  <a:pt x="2719769" y="3556295"/>
                </a:cubicBezTo>
                <a:cubicBezTo>
                  <a:pt x="2812752" y="3575126"/>
                  <a:pt x="2898297" y="3527002"/>
                  <a:pt x="2962921" y="3451677"/>
                </a:cubicBezTo>
                <a:lnTo>
                  <a:pt x="2973614" y="3439356"/>
                </a:lnTo>
                <a:lnTo>
                  <a:pt x="2975706" y="3455629"/>
                </a:lnTo>
                <a:cubicBezTo>
                  <a:pt x="2987096" y="3544438"/>
                  <a:pt x="3032658" y="3589540"/>
                  <a:pt x="3079150" y="3635339"/>
                </a:cubicBezTo>
                <a:cubicBezTo>
                  <a:pt x="3114716" y="3666887"/>
                  <a:pt x="3144401" y="3704526"/>
                  <a:pt x="3166787" y="3746466"/>
                </a:cubicBezTo>
                <a:lnTo>
                  <a:pt x="3166787" y="3746466"/>
                </a:lnTo>
                <a:close/>
                <a:moveTo>
                  <a:pt x="3165160" y="3471903"/>
                </a:moveTo>
                <a:lnTo>
                  <a:pt x="3165160" y="3471903"/>
                </a:lnTo>
                <a:lnTo>
                  <a:pt x="3167717" y="3467486"/>
                </a:lnTo>
                <a:cubicBezTo>
                  <a:pt x="3175876" y="3453607"/>
                  <a:pt x="3185547" y="3440658"/>
                  <a:pt x="3196542" y="3428894"/>
                </a:cubicBezTo>
                <a:cubicBezTo>
                  <a:pt x="3213046" y="3410876"/>
                  <a:pt x="3231992" y="3395230"/>
                  <a:pt x="3252797" y="3382397"/>
                </a:cubicBezTo>
                <a:cubicBezTo>
                  <a:pt x="3277623" y="3368192"/>
                  <a:pt x="3297383" y="3346572"/>
                  <a:pt x="3309284" y="3320557"/>
                </a:cubicBezTo>
                <a:cubicBezTo>
                  <a:pt x="3305728" y="3315279"/>
                  <a:pt x="3302380" y="3309932"/>
                  <a:pt x="3299289" y="3304515"/>
                </a:cubicBezTo>
                <a:cubicBezTo>
                  <a:pt x="3288944" y="3322882"/>
                  <a:pt x="3273300" y="3337691"/>
                  <a:pt x="3254424" y="3347060"/>
                </a:cubicBezTo>
                <a:cubicBezTo>
                  <a:pt x="3240291" y="3355011"/>
                  <a:pt x="3227041" y="3364427"/>
                  <a:pt x="3214906" y="3375190"/>
                </a:cubicBezTo>
                <a:cubicBezTo>
                  <a:pt x="3205143" y="3383141"/>
                  <a:pt x="3196263" y="3392092"/>
                  <a:pt x="3188406" y="3401926"/>
                </a:cubicBezTo>
                <a:cubicBezTo>
                  <a:pt x="3181455" y="3412178"/>
                  <a:pt x="3175830" y="3423268"/>
                  <a:pt x="3171669" y="3434938"/>
                </a:cubicBezTo>
                <a:lnTo>
                  <a:pt x="3164928" y="3451677"/>
                </a:lnTo>
                <a:lnTo>
                  <a:pt x="3158186" y="3434938"/>
                </a:lnTo>
                <a:cubicBezTo>
                  <a:pt x="3154025" y="3423268"/>
                  <a:pt x="3148400" y="3412178"/>
                  <a:pt x="3141449" y="3401926"/>
                </a:cubicBezTo>
                <a:cubicBezTo>
                  <a:pt x="3133592" y="3392092"/>
                  <a:pt x="3124712" y="3383141"/>
                  <a:pt x="3114949" y="3375190"/>
                </a:cubicBezTo>
                <a:cubicBezTo>
                  <a:pt x="3102815" y="3364427"/>
                  <a:pt x="3089564" y="3355011"/>
                  <a:pt x="3075431" y="3347060"/>
                </a:cubicBezTo>
                <a:cubicBezTo>
                  <a:pt x="3056555" y="3337691"/>
                  <a:pt x="3040911" y="3322882"/>
                  <a:pt x="3030566" y="3304515"/>
                </a:cubicBezTo>
                <a:cubicBezTo>
                  <a:pt x="3027474" y="3309932"/>
                  <a:pt x="3024127" y="3315279"/>
                  <a:pt x="3020570" y="3320557"/>
                </a:cubicBezTo>
                <a:cubicBezTo>
                  <a:pt x="3032473" y="3346572"/>
                  <a:pt x="3052231" y="3368192"/>
                  <a:pt x="3077058" y="3382397"/>
                </a:cubicBezTo>
                <a:cubicBezTo>
                  <a:pt x="3097863" y="3395230"/>
                  <a:pt x="3116808" y="3410876"/>
                  <a:pt x="3133313" y="3428894"/>
                </a:cubicBezTo>
                <a:cubicBezTo>
                  <a:pt x="3144308" y="3440658"/>
                  <a:pt x="3153979" y="3453607"/>
                  <a:pt x="3162138" y="3467486"/>
                </a:cubicBezTo>
                <a:lnTo>
                  <a:pt x="3164695" y="3471903"/>
                </a:lnTo>
                <a:lnTo>
                  <a:pt x="3164695" y="3471903"/>
                </a:lnTo>
                <a:lnTo>
                  <a:pt x="3164695" y="3471903"/>
                </a:lnTo>
                <a:close/>
                <a:moveTo>
                  <a:pt x="3165160" y="3412620"/>
                </a:moveTo>
                <a:lnTo>
                  <a:pt x="3165160" y="3412620"/>
                </a:lnTo>
                <a:cubicBezTo>
                  <a:pt x="3168298" y="3405669"/>
                  <a:pt x="3172110" y="3399043"/>
                  <a:pt x="3176551" y="3392859"/>
                </a:cubicBezTo>
                <a:cubicBezTo>
                  <a:pt x="3185012" y="3382165"/>
                  <a:pt x="3194589" y="3372424"/>
                  <a:pt x="3205143" y="3363799"/>
                </a:cubicBezTo>
                <a:cubicBezTo>
                  <a:pt x="3217998" y="3352407"/>
                  <a:pt x="3232015" y="3342433"/>
                  <a:pt x="3246986" y="3334041"/>
                </a:cubicBezTo>
                <a:cubicBezTo>
                  <a:pt x="3266233" y="3324323"/>
                  <a:pt x="3281692" y="3308444"/>
                  <a:pt x="3290920" y="3288939"/>
                </a:cubicBezTo>
                <a:cubicBezTo>
                  <a:pt x="3274788" y="3256438"/>
                  <a:pt x="3265466" y="3221008"/>
                  <a:pt x="3263490" y="3184787"/>
                </a:cubicBezTo>
                <a:cubicBezTo>
                  <a:pt x="3263490" y="3179207"/>
                  <a:pt x="3263490" y="3174092"/>
                  <a:pt x="3263490" y="3169443"/>
                </a:cubicBezTo>
                <a:cubicBezTo>
                  <a:pt x="3263746" y="3118506"/>
                  <a:pt x="3277461" y="3068545"/>
                  <a:pt x="3303241" y="3024606"/>
                </a:cubicBezTo>
                <a:cubicBezTo>
                  <a:pt x="3260933" y="3027163"/>
                  <a:pt x="3230946" y="3047854"/>
                  <a:pt x="3165392" y="3094351"/>
                </a:cubicBezTo>
                <a:cubicBezTo>
                  <a:pt x="3099607" y="3046227"/>
                  <a:pt x="3069619" y="3026466"/>
                  <a:pt x="3027544" y="3024606"/>
                </a:cubicBezTo>
                <a:cubicBezTo>
                  <a:pt x="3053324" y="3068545"/>
                  <a:pt x="3067039" y="3118506"/>
                  <a:pt x="3067295" y="3169443"/>
                </a:cubicBezTo>
                <a:cubicBezTo>
                  <a:pt x="3067295" y="3174092"/>
                  <a:pt x="3067295" y="3179207"/>
                  <a:pt x="3067295" y="3184787"/>
                </a:cubicBezTo>
                <a:cubicBezTo>
                  <a:pt x="3065319" y="3221008"/>
                  <a:pt x="3055997" y="3256438"/>
                  <a:pt x="3039865" y="3288939"/>
                </a:cubicBezTo>
                <a:cubicBezTo>
                  <a:pt x="3049093" y="3308444"/>
                  <a:pt x="3064552" y="3324323"/>
                  <a:pt x="3083799" y="3334041"/>
                </a:cubicBezTo>
                <a:cubicBezTo>
                  <a:pt x="3098770" y="3342433"/>
                  <a:pt x="3112787" y="3352407"/>
                  <a:pt x="3125642" y="3363799"/>
                </a:cubicBezTo>
                <a:cubicBezTo>
                  <a:pt x="3136196" y="3372424"/>
                  <a:pt x="3145773" y="3382165"/>
                  <a:pt x="3154234" y="3392859"/>
                </a:cubicBezTo>
                <a:cubicBezTo>
                  <a:pt x="3158675" y="3399066"/>
                  <a:pt x="3162487" y="3405669"/>
                  <a:pt x="3165625" y="3412620"/>
                </a:cubicBezTo>
                <a:lnTo>
                  <a:pt x="3165625" y="3412620"/>
                </a:lnTo>
                <a:lnTo>
                  <a:pt x="3165625" y="3412620"/>
                </a:lnTo>
                <a:close/>
                <a:moveTo>
                  <a:pt x="4076166" y="3373098"/>
                </a:moveTo>
                <a:lnTo>
                  <a:pt x="4086627" y="3375423"/>
                </a:lnTo>
                <a:lnTo>
                  <a:pt x="4102899" y="3382165"/>
                </a:lnTo>
                <a:lnTo>
                  <a:pt x="4117776" y="3390999"/>
                </a:lnTo>
                <a:lnTo>
                  <a:pt x="4131956" y="3401461"/>
                </a:lnTo>
                <a:lnTo>
                  <a:pt x="4145904" y="3413318"/>
                </a:lnTo>
                <a:lnTo>
                  <a:pt x="4159619" y="3426569"/>
                </a:lnTo>
                <a:lnTo>
                  <a:pt x="4173334" y="3441216"/>
                </a:lnTo>
                <a:lnTo>
                  <a:pt x="4187282" y="3457024"/>
                </a:lnTo>
                <a:lnTo>
                  <a:pt x="4201229" y="3473996"/>
                </a:lnTo>
                <a:lnTo>
                  <a:pt x="4215409" y="3492129"/>
                </a:lnTo>
                <a:lnTo>
                  <a:pt x="4229822" y="3511193"/>
                </a:lnTo>
                <a:lnTo>
                  <a:pt x="4244467" y="3531186"/>
                </a:lnTo>
                <a:lnTo>
                  <a:pt x="4259111" y="3551877"/>
                </a:lnTo>
                <a:lnTo>
                  <a:pt x="4273989" y="3573033"/>
                </a:lnTo>
                <a:lnTo>
                  <a:pt x="4288866" y="3594655"/>
                </a:lnTo>
                <a:lnTo>
                  <a:pt x="4303743" y="3616740"/>
                </a:lnTo>
                <a:lnTo>
                  <a:pt x="4318854" y="3639989"/>
                </a:lnTo>
                <a:lnTo>
                  <a:pt x="4333963" y="3663237"/>
                </a:lnTo>
                <a:lnTo>
                  <a:pt x="4348841" y="3686485"/>
                </a:lnTo>
                <a:lnTo>
                  <a:pt x="4363718" y="3709734"/>
                </a:lnTo>
                <a:lnTo>
                  <a:pt x="4379060" y="3729262"/>
                </a:lnTo>
                <a:lnTo>
                  <a:pt x="4393705" y="3750883"/>
                </a:lnTo>
                <a:lnTo>
                  <a:pt x="4408350" y="3772039"/>
                </a:lnTo>
                <a:lnTo>
                  <a:pt x="4422763" y="3792498"/>
                </a:lnTo>
                <a:lnTo>
                  <a:pt x="4436943" y="3812026"/>
                </a:lnTo>
                <a:lnTo>
                  <a:pt x="4450658" y="3830625"/>
                </a:lnTo>
                <a:lnTo>
                  <a:pt x="4464140" y="3848293"/>
                </a:lnTo>
                <a:lnTo>
                  <a:pt x="4477158" y="3864567"/>
                </a:lnTo>
                <a:lnTo>
                  <a:pt x="4490176" y="3880144"/>
                </a:lnTo>
                <a:lnTo>
                  <a:pt x="4510167" y="3904554"/>
                </a:lnTo>
                <a:lnTo>
                  <a:pt x="4529926" y="3927803"/>
                </a:lnTo>
                <a:lnTo>
                  <a:pt x="4549685" y="3951051"/>
                </a:lnTo>
                <a:lnTo>
                  <a:pt x="4569444" y="3974299"/>
                </a:lnTo>
                <a:lnTo>
                  <a:pt x="4589436" y="3997548"/>
                </a:lnTo>
                <a:lnTo>
                  <a:pt x="4609427" y="4020796"/>
                </a:lnTo>
                <a:lnTo>
                  <a:pt x="4629419" y="4044044"/>
                </a:lnTo>
                <a:lnTo>
                  <a:pt x="4649642" y="4067292"/>
                </a:lnTo>
                <a:lnTo>
                  <a:pt x="4669866" y="4090541"/>
                </a:lnTo>
                <a:lnTo>
                  <a:pt x="4690323" y="4113789"/>
                </a:lnTo>
                <a:lnTo>
                  <a:pt x="4711011" y="4135410"/>
                </a:lnTo>
                <a:lnTo>
                  <a:pt x="4731933" y="4156566"/>
                </a:lnTo>
                <a:lnTo>
                  <a:pt x="4752854" y="4177257"/>
                </a:lnTo>
                <a:lnTo>
                  <a:pt x="4774008" y="4197483"/>
                </a:lnTo>
                <a:lnTo>
                  <a:pt x="4795627" y="4217012"/>
                </a:lnTo>
                <a:lnTo>
                  <a:pt x="4817478" y="4235843"/>
                </a:lnTo>
                <a:lnTo>
                  <a:pt x="4839561" y="4254209"/>
                </a:lnTo>
                <a:lnTo>
                  <a:pt x="4862807" y="4271645"/>
                </a:lnTo>
                <a:lnTo>
                  <a:pt x="4886053" y="4288384"/>
                </a:lnTo>
                <a:lnTo>
                  <a:pt x="4909299" y="4304426"/>
                </a:lnTo>
                <a:lnTo>
                  <a:pt x="4932545" y="4319537"/>
                </a:lnTo>
                <a:lnTo>
                  <a:pt x="4955791" y="4333951"/>
                </a:lnTo>
                <a:lnTo>
                  <a:pt x="4979037" y="4347435"/>
                </a:lnTo>
                <a:lnTo>
                  <a:pt x="5003677" y="4359989"/>
                </a:lnTo>
                <a:lnTo>
                  <a:pt x="5028783" y="4371613"/>
                </a:lnTo>
                <a:lnTo>
                  <a:pt x="5054353" y="4382307"/>
                </a:lnTo>
                <a:lnTo>
                  <a:pt x="5080621" y="4391839"/>
                </a:lnTo>
                <a:lnTo>
                  <a:pt x="5107354" y="4400441"/>
                </a:lnTo>
                <a:lnTo>
                  <a:pt x="5134552" y="4408113"/>
                </a:lnTo>
                <a:lnTo>
                  <a:pt x="5162447" y="4414390"/>
                </a:lnTo>
                <a:lnTo>
                  <a:pt x="5191039" y="4419505"/>
                </a:lnTo>
                <a:lnTo>
                  <a:pt x="5218702" y="4423225"/>
                </a:lnTo>
                <a:lnTo>
                  <a:pt x="5254500" y="4423225"/>
                </a:lnTo>
                <a:lnTo>
                  <a:pt x="5272167" y="4423225"/>
                </a:lnTo>
                <a:lnTo>
                  <a:pt x="5288904" y="4423225"/>
                </a:lnTo>
                <a:lnTo>
                  <a:pt x="5304712" y="4423225"/>
                </a:lnTo>
                <a:lnTo>
                  <a:pt x="5319589" y="4421829"/>
                </a:lnTo>
                <a:lnTo>
                  <a:pt x="5333536" y="4420202"/>
                </a:lnTo>
                <a:lnTo>
                  <a:pt x="5346787" y="4418110"/>
                </a:lnTo>
                <a:lnTo>
                  <a:pt x="5359107" y="4415785"/>
                </a:lnTo>
                <a:lnTo>
                  <a:pt x="5370497" y="4413228"/>
                </a:lnTo>
                <a:lnTo>
                  <a:pt x="5381190" y="4410438"/>
                </a:lnTo>
                <a:lnTo>
                  <a:pt x="5391186" y="4407416"/>
                </a:lnTo>
                <a:lnTo>
                  <a:pt x="5400252" y="4404393"/>
                </a:lnTo>
                <a:lnTo>
                  <a:pt x="5408621" y="4401138"/>
                </a:lnTo>
                <a:lnTo>
                  <a:pt x="5416292" y="4397651"/>
                </a:lnTo>
                <a:lnTo>
                  <a:pt x="5423266" y="4394164"/>
                </a:lnTo>
                <a:lnTo>
                  <a:pt x="5429775" y="4390677"/>
                </a:lnTo>
                <a:lnTo>
                  <a:pt x="5435586" y="4386957"/>
                </a:lnTo>
                <a:lnTo>
                  <a:pt x="5440932" y="4383237"/>
                </a:lnTo>
                <a:lnTo>
                  <a:pt x="5445814" y="4379518"/>
                </a:lnTo>
                <a:lnTo>
                  <a:pt x="5450230" y="4375565"/>
                </a:lnTo>
                <a:lnTo>
                  <a:pt x="5454182" y="4371613"/>
                </a:lnTo>
                <a:lnTo>
                  <a:pt x="5457669" y="4367661"/>
                </a:lnTo>
                <a:lnTo>
                  <a:pt x="5460924" y="4363476"/>
                </a:lnTo>
                <a:lnTo>
                  <a:pt x="5463946" y="4359292"/>
                </a:lnTo>
                <a:lnTo>
                  <a:pt x="5466735" y="4354874"/>
                </a:lnTo>
                <a:lnTo>
                  <a:pt x="5469292" y="4350225"/>
                </a:lnTo>
                <a:lnTo>
                  <a:pt x="5469292" y="4350225"/>
                </a:lnTo>
                <a:lnTo>
                  <a:pt x="5453950" y="4339531"/>
                </a:lnTo>
                <a:lnTo>
                  <a:pt x="5433726" y="4325349"/>
                </a:lnTo>
                <a:lnTo>
                  <a:pt x="5413502" y="4311168"/>
                </a:lnTo>
                <a:lnTo>
                  <a:pt x="5393511" y="4296754"/>
                </a:lnTo>
                <a:lnTo>
                  <a:pt x="5373519" y="4282107"/>
                </a:lnTo>
                <a:lnTo>
                  <a:pt x="5353528" y="4267461"/>
                </a:lnTo>
                <a:lnTo>
                  <a:pt x="5333769" y="4252582"/>
                </a:lnTo>
                <a:lnTo>
                  <a:pt x="5314010" y="4237470"/>
                </a:lnTo>
                <a:lnTo>
                  <a:pt x="5294251" y="4222359"/>
                </a:lnTo>
                <a:lnTo>
                  <a:pt x="5274724" y="4207015"/>
                </a:lnTo>
                <a:lnTo>
                  <a:pt x="5255198" y="4191439"/>
                </a:lnTo>
                <a:lnTo>
                  <a:pt x="5235904" y="4175630"/>
                </a:lnTo>
                <a:lnTo>
                  <a:pt x="5216610" y="4159588"/>
                </a:lnTo>
                <a:lnTo>
                  <a:pt x="5197548" y="4143315"/>
                </a:lnTo>
                <a:lnTo>
                  <a:pt x="5178486" y="4127041"/>
                </a:lnTo>
                <a:lnTo>
                  <a:pt x="5159657" y="4110534"/>
                </a:lnTo>
                <a:lnTo>
                  <a:pt x="5141060" y="4093796"/>
                </a:lnTo>
                <a:lnTo>
                  <a:pt x="5122464" y="4076824"/>
                </a:lnTo>
                <a:lnTo>
                  <a:pt x="5104100" y="4059621"/>
                </a:lnTo>
                <a:lnTo>
                  <a:pt x="5085968" y="4041952"/>
                </a:lnTo>
                <a:lnTo>
                  <a:pt x="5067836" y="4024051"/>
                </a:lnTo>
                <a:lnTo>
                  <a:pt x="5049937" y="4005917"/>
                </a:lnTo>
                <a:lnTo>
                  <a:pt x="5032270" y="3984994"/>
                </a:lnTo>
                <a:lnTo>
                  <a:pt x="5014603" y="3966395"/>
                </a:lnTo>
                <a:lnTo>
                  <a:pt x="4997168" y="3947331"/>
                </a:lnTo>
                <a:lnTo>
                  <a:pt x="4979967" y="3928035"/>
                </a:lnTo>
                <a:lnTo>
                  <a:pt x="4962997" y="3908507"/>
                </a:lnTo>
                <a:lnTo>
                  <a:pt x="4946260" y="3888513"/>
                </a:lnTo>
                <a:lnTo>
                  <a:pt x="4929988" y="3868752"/>
                </a:lnTo>
                <a:lnTo>
                  <a:pt x="4913716" y="3848293"/>
                </a:lnTo>
                <a:lnTo>
                  <a:pt x="4897211" y="3826905"/>
                </a:lnTo>
                <a:lnTo>
                  <a:pt x="4884193" y="3808539"/>
                </a:lnTo>
                <a:lnTo>
                  <a:pt x="4871641" y="3791103"/>
                </a:lnTo>
                <a:lnTo>
                  <a:pt x="4859088" y="3773899"/>
                </a:lnTo>
                <a:lnTo>
                  <a:pt x="4846303" y="3756928"/>
                </a:lnTo>
                <a:lnTo>
                  <a:pt x="4833517" y="3739957"/>
                </a:lnTo>
                <a:lnTo>
                  <a:pt x="4820732" y="3723218"/>
                </a:lnTo>
                <a:lnTo>
                  <a:pt x="4807947" y="3706479"/>
                </a:lnTo>
                <a:lnTo>
                  <a:pt x="4794929" y="3689972"/>
                </a:lnTo>
                <a:lnTo>
                  <a:pt x="4781912" y="3673466"/>
                </a:lnTo>
                <a:lnTo>
                  <a:pt x="4768894" y="3656960"/>
                </a:lnTo>
                <a:lnTo>
                  <a:pt x="4755876" y="3640686"/>
                </a:lnTo>
                <a:lnTo>
                  <a:pt x="4742858" y="3624412"/>
                </a:lnTo>
                <a:lnTo>
                  <a:pt x="4729841" y="3608138"/>
                </a:lnTo>
                <a:lnTo>
                  <a:pt x="4716126" y="3589772"/>
                </a:lnTo>
                <a:lnTo>
                  <a:pt x="4702875" y="3573499"/>
                </a:lnTo>
                <a:lnTo>
                  <a:pt x="4689625" y="3557225"/>
                </a:lnTo>
                <a:lnTo>
                  <a:pt x="4676375" y="3540951"/>
                </a:lnTo>
                <a:lnTo>
                  <a:pt x="4663125" y="3524677"/>
                </a:lnTo>
                <a:lnTo>
                  <a:pt x="4649875" y="3508171"/>
                </a:lnTo>
                <a:lnTo>
                  <a:pt x="4636625" y="3491664"/>
                </a:lnTo>
                <a:lnTo>
                  <a:pt x="4623607" y="3475158"/>
                </a:lnTo>
                <a:lnTo>
                  <a:pt x="4610589" y="3458419"/>
                </a:lnTo>
                <a:lnTo>
                  <a:pt x="4597571" y="3441681"/>
                </a:lnTo>
                <a:lnTo>
                  <a:pt x="4584554" y="3424709"/>
                </a:lnTo>
                <a:lnTo>
                  <a:pt x="4571536" y="3407738"/>
                </a:lnTo>
                <a:lnTo>
                  <a:pt x="4558519" y="3390534"/>
                </a:lnTo>
                <a:lnTo>
                  <a:pt x="4545501" y="3373098"/>
                </a:lnTo>
                <a:lnTo>
                  <a:pt x="4532716" y="3355662"/>
                </a:lnTo>
                <a:lnTo>
                  <a:pt x="4519930" y="3337993"/>
                </a:lnTo>
                <a:lnTo>
                  <a:pt x="4507145" y="3320092"/>
                </a:lnTo>
                <a:lnTo>
                  <a:pt x="4494592" y="3301958"/>
                </a:lnTo>
                <a:lnTo>
                  <a:pt x="4481342" y="3282662"/>
                </a:lnTo>
                <a:lnTo>
                  <a:pt x="4477855" y="3276850"/>
                </a:lnTo>
                <a:lnTo>
                  <a:pt x="4474601" y="3268945"/>
                </a:lnTo>
                <a:lnTo>
                  <a:pt x="4472509" y="3259879"/>
                </a:lnTo>
                <a:lnTo>
                  <a:pt x="4472509" y="3250347"/>
                </a:lnTo>
                <a:lnTo>
                  <a:pt x="4474136" y="3240815"/>
                </a:lnTo>
                <a:lnTo>
                  <a:pt x="4476926" y="3233143"/>
                </a:lnTo>
                <a:cubicBezTo>
                  <a:pt x="4472067" y="3236909"/>
                  <a:pt x="4467464" y="3241024"/>
                  <a:pt x="4463210" y="3245465"/>
                </a:cubicBezTo>
                <a:cubicBezTo>
                  <a:pt x="4451053" y="3258367"/>
                  <a:pt x="4441708" y="3273642"/>
                  <a:pt x="4435780" y="3290334"/>
                </a:cubicBezTo>
                <a:cubicBezTo>
                  <a:pt x="4502961" y="3388674"/>
                  <a:pt x="4661033" y="3580938"/>
                  <a:pt x="4807714" y="3758555"/>
                </a:cubicBezTo>
                <a:lnTo>
                  <a:pt x="4865596" y="3828300"/>
                </a:lnTo>
                <a:lnTo>
                  <a:pt x="4865596" y="3828300"/>
                </a:lnTo>
                <a:cubicBezTo>
                  <a:pt x="4901395" y="3872007"/>
                  <a:pt x="4933707" y="3913389"/>
                  <a:pt x="4962997" y="3951051"/>
                </a:cubicBezTo>
                <a:cubicBezTo>
                  <a:pt x="5001817" y="4000802"/>
                  <a:pt x="5035524" y="4044044"/>
                  <a:pt x="5064117" y="4075662"/>
                </a:cubicBezTo>
                <a:cubicBezTo>
                  <a:pt x="5198245" y="4222592"/>
                  <a:pt x="5237763" y="4242120"/>
                  <a:pt x="5306106" y="4275830"/>
                </a:cubicBezTo>
                <a:lnTo>
                  <a:pt x="5341440" y="4293499"/>
                </a:lnTo>
                <a:cubicBezTo>
                  <a:pt x="5361571" y="4301938"/>
                  <a:pt x="5378680" y="4316282"/>
                  <a:pt x="5390489" y="4334648"/>
                </a:cubicBezTo>
                <a:cubicBezTo>
                  <a:pt x="5394626" y="4342925"/>
                  <a:pt x="5394626" y="4352642"/>
                  <a:pt x="5390489" y="4360919"/>
                </a:cubicBezTo>
                <a:cubicBezTo>
                  <a:pt x="5386096" y="4369288"/>
                  <a:pt x="5379075" y="4376007"/>
                  <a:pt x="5370497" y="4379983"/>
                </a:cubicBezTo>
                <a:cubicBezTo>
                  <a:pt x="5337046" y="4393420"/>
                  <a:pt x="5300620" y="4397744"/>
                  <a:pt x="5264961" y="4392537"/>
                </a:cubicBezTo>
                <a:lnTo>
                  <a:pt x="5247527" y="4391142"/>
                </a:lnTo>
                <a:cubicBezTo>
                  <a:pt x="5142688" y="4382307"/>
                  <a:pt x="5072020" y="4376263"/>
                  <a:pt x="4895119" y="4267461"/>
                </a:cubicBezTo>
                <a:lnTo>
                  <a:pt x="4895119" y="4267461"/>
                </a:lnTo>
                <a:cubicBezTo>
                  <a:pt x="4748205" y="4177025"/>
                  <a:pt x="4565957" y="3920363"/>
                  <a:pt x="4433921" y="3734842"/>
                </a:cubicBezTo>
                <a:cubicBezTo>
                  <a:pt x="4398354" y="3684858"/>
                  <a:pt x="4366508" y="3639989"/>
                  <a:pt x="4340937" y="3604884"/>
                </a:cubicBezTo>
                <a:cubicBezTo>
                  <a:pt x="4298327" y="3545507"/>
                  <a:pt x="4251742" y="3489130"/>
                  <a:pt x="4201462" y="3436101"/>
                </a:cubicBezTo>
                <a:cubicBezTo>
                  <a:pt x="4173218" y="3406575"/>
                  <a:pt x="4137698" y="3385001"/>
                  <a:pt x="4098482" y="3373563"/>
                </a:cubicBezTo>
                <a:cubicBezTo>
                  <a:pt x="4091020" y="3371029"/>
                  <a:pt x="4083047" y="3370308"/>
                  <a:pt x="4075236" y="3371471"/>
                </a:cubicBezTo>
                <a:lnTo>
                  <a:pt x="4075236" y="3371471"/>
                </a:lnTo>
                <a:close/>
                <a:moveTo>
                  <a:pt x="4595712" y="3210360"/>
                </a:moveTo>
                <a:lnTo>
                  <a:pt x="4600826" y="3213615"/>
                </a:lnTo>
                <a:lnTo>
                  <a:pt x="4606173" y="3217799"/>
                </a:lnTo>
                <a:lnTo>
                  <a:pt x="4610357" y="3221984"/>
                </a:lnTo>
                <a:lnTo>
                  <a:pt x="4633603" y="3247325"/>
                </a:lnTo>
                <a:lnTo>
                  <a:pt x="4656849" y="3272200"/>
                </a:lnTo>
                <a:lnTo>
                  <a:pt x="4680094" y="3297308"/>
                </a:lnTo>
                <a:lnTo>
                  <a:pt x="4703340" y="3322649"/>
                </a:lnTo>
                <a:lnTo>
                  <a:pt x="4726586" y="3348222"/>
                </a:lnTo>
                <a:lnTo>
                  <a:pt x="4749832" y="3374028"/>
                </a:lnTo>
                <a:lnTo>
                  <a:pt x="4773078" y="3400066"/>
                </a:lnTo>
                <a:lnTo>
                  <a:pt x="4796324" y="3426337"/>
                </a:lnTo>
                <a:lnTo>
                  <a:pt x="4819570" y="3452840"/>
                </a:lnTo>
                <a:lnTo>
                  <a:pt x="4842816" y="3479343"/>
                </a:lnTo>
                <a:lnTo>
                  <a:pt x="4866062" y="3506078"/>
                </a:lnTo>
                <a:lnTo>
                  <a:pt x="4889307" y="3532814"/>
                </a:lnTo>
                <a:lnTo>
                  <a:pt x="4912553" y="3559549"/>
                </a:lnTo>
                <a:lnTo>
                  <a:pt x="4935799" y="3586518"/>
                </a:lnTo>
                <a:lnTo>
                  <a:pt x="4959045" y="3613486"/>
                </a:lnTo>
                <a:lnTo>
                  <a:pt x="4982291" y="3640453"/>
                </a:lnTo>
                <a:lnTo>
                  <a:pt x="5005537" y="3667422"/>
                </a:lnTo>
                <a:lnTo>
                  <a:pt x="5028783" y="3694390"/>
                </a:lnTo>
                <a:lnTo>
                  <a:pt x="5052029" y="3721125"/>
                </a:lnTo>
                <a:lnTo>
                  <a:pt x="5074112" y="3747861"/>
                </a:lnTo>
                <a:lnTo>
                  <a:pt x="5096196" y="3774596"/>
                </a:lnTo>
                <a:lnTo>
                  <a:pt x="5118280" y="3801099"/>
                </a:lnTo>
                <a:lnTo>
                  <a:pt x="5140363" y="3827602"/>
                </a:lnTo>
                <a:lnTo>
                  <a:pt x="5162447" y="3853873"/>
                </a:lnTo>
                <a:lnTo>
                  <a:pt x="5184530" y="3879911"/>
                </a:lnTo>
                <a:lnTo>
                  <a:pt x="5206614" y="3905717"/>
                </a:lnTo>
                <a:lnTo>
                  <a:pt x="5228465" y="3931522"/>
                </a:lnTo>
                <a:lnTo>
                  <a:pt x="5250316" y="3957096"/>
                </a:lnTo>
                <a:lnTo>
                  <a:pt x="5272167" y="3982204"/>
                </a:lnTo>
                <a:lnTo>
                  <a:pt x="5294018" y="4007079"/>
                </a:lnTo>
                <a:lnTo>
                  <a:pt x="5297273" y="4031490"/>
                </a:lnTo>
                <a:lnTo>
                  <a:pt x="5317729" y="4054739"/>
                </a:lnTo>
                <a:lnTo>
                  <a:pt x="5344462" y="4077987"/>
                </a:lnTo>
                <a:lnTo>
                  <a:pt x="5372125" y="4101235"/>
                </a:lnTo>
                <a:lnTo>
                  <a:pt x="5399787" y="4122159"/>
                </a:lnTo>
                <a:lnTo>
                  <a:pt x="5427450" y="4140990"/>
                </a:lnTo>
                <a:lnTo>
                  <a:pt x="5454880" y="4157961"/>
                </a:lnTo>
                <a:lnTo>
                  <a:pt x="5482078" y="4173072"/>
                </a:lnTo>
                <a:lnTo>
                  <a:pt x="5509042" y="4186556"/>
                </a:lnTo>
                <a:lnTo>
                  <a:pt x="5535776" y="4198181"/>
                </a:lnTo>
                <a:lnTo>
                  <a:pt x="5562276" y="4208178"/>
                </a:lnTo>
                <a:lnTo>
                  <a:pt x="5588311" y="4216547"/>
                </a:lnTo>
                <a:lnTo>
                  <a:pt x="5613882" y="4223289"/>
                </a:lnTo>
                <a:lnTo>
                  <a:pt x="5638988" y="4228636"/>
                </a:lnTo>
                <a:lnTo>
                  <a:pt x="5663628" y="4232588"/>
                </a:lnTo>
                <a:lnTo>
                  <a:pt x="5686874" y="4235145"/>
                </a:lnTo>
                <a:lnTo>
                  <a:pt x="5710120" y="4235145"/>
                </a:lnTo>
                <a:lnTo>
                  <a:pt x="5733366" y="4235145"/>
                </a:lnTo>
                <a:lnTo>
                  <a:pt x="5755217" y="4233751"/>
                </a:lnTo>
                <a:lnTo>
                  <a:pt x="5776370" y="4231193"/>
                </a:lnTo>
                <a:lnTo>
                  <a:pt x="5796595" y="4227473"/>
                </a:lnTo>
                <a:lnTo>
                  <a:pt x="5816121" y="4222824"/>
                </a:lnTo>
                <a:lnTo>
                  <a:pt x="5834718" y="4217012"/>
                </a:lnTo>
                <a:lnTo>
                  <a:pt x="5852152" y="4210270"/>
                </a:lnTo>
                <a:lnTo>
                  <a:pt x="5868656" y="4202830"/>
                </a:lnTo>
                <a:lnTo>
                  <a:pt x="5883999" y="4194461"/>
                </a:lnTo>
                <a:lnTo>
                  <a:pt x="5898179" y="4185394"/>
                </a:lnTo>
                <a:lnTo>
                  <a:pt x="5911197" y="4175630"/>
                </a:lnTo>
                <a:lnTo>
                  <a:pt x="5923052" y="4165400"/>
                </a:lnTo>
                <a:lnTo>
                  <a:pt x="5933745" y="4154474"/>
                </a:lnTo>
                <a:lnTo>
                  <a:pt x="5943043" y="4143082"/>
                </a:lnTo>
                <a:lnTo>
                  <a:pt x="5944671" y="4140757"/>
                </a:lnTo>
                <a:lnTo>
                  <a:pt x="5931885" y="4134945"/>
                </a:lnTo>
                <a:lnTo>
                  <a:pt x="5906315" y="4124483"/>
                </a:lnTo>
                <a:lnTo>
                  <a:pt x="5880977" y="4110999"/>
                </a:lnTo>
                <a:lnTo>
                  <a:pt x="5856104" y="4096818"/>
                </a:lnTo>
                <a:lnTo>
                  <a:pt x="5832858" y="4081939"/>
                </a:lnTo>
                <a:lnTo>
                  <a:pt x="5809612" y="4066595"/>
                </a:lnTo>
                <a:lnTo>
                  <a:pt x="5786366" y="4050786"/>
                </a:lnTo>
                <a:lnTo>
                  <a:pt x="5763121" y="4034280"/>
                </a:lnTo>
                <a:lnTo>
                  <a:pt x="5741037" y="4017309"/>
                </a:lnTo>
                <a:lnTo>
                  <a:pt x="5719418" y="3999873"/>
                </a:lnTo>
                <a:lnTo>
                  <a:pt x="5698264" y="3981971"/>
                </a:lnTo>
                <a:lnTo>
                  <a:pt x="5677575" y="3963605"/>
                </a:lnTo>
                <a:lnTo>
                  <a:pt x="5657351" y="3945006"/>
                </a:lnTo>
                <a:lnTo>
                  <a:pt x="5637593" y="3925943"/>
                </a:lnTo>
                <a:lnTo>
                  <a:pt x="5618066" y="3906647"/>
                </a:lnTo>
                <a:lnTo>
                  <a:pt x="5599005" y="3886886"/>
                </a:lnTo>
                <a:lnTo>
                  <a:pt x="5580176" y="3866892"/>
                </a:lnTo>
                <a:lnTo>
                  <a:pt x="5561578" y="3846666"/>
                </a:lnTo>
                <a:lnTo>
                  <a:pt x="5543447" y="3826208"/>
                </a:lnTo>
                <a:lnTo>
                  <a:pt x="5525548" y="3805517"/>
                </a:lnTo>
                <a:lnTo>
                  <a:pt x="5507880" y="3784593"/>
                </a:lnTo>
                <a:lnTo>
                  <a:pt x="5490446" y="3763437"/>
                </a:lnTo>
                <a:lnTo>
                  <a:pt x="5473244" y="3742281"/>
                </a:lnTo>
                <a:lnTo>
                  <a:pt x="5456042" y="3720893"/>
                </a:lnTo>
                <a:lnTo>
                  <a:pt x="5439073" y="3699504"/>
                </a:lnTo>
                <a:lnTo>
                  <a:pt x="5422336" y="3677883"/>
                </a:lnTo>
                <a:lnTo>
                  <a:pt x="5405599" y="3656262"/>
                </a:lnTo>
                <a:lnTo>
                  <a:pt x="5388862" y="3634641"/>
                </a:lnTo>
                <a:lnTo>
                  <a:pt x="5372357" y="3613021"/>
                </a:lnTo>
                <a:lnTo>
                  <a:pt x="5355852" y="3591400"/>
                </a:lnTo>
                <a:lnTo>
                  <a:pt x="5338650" y="3568151"/>
                </a:lnTo>
                <a:lnTo>
                  <a:pt x="5326330" y="3550017"/>
                </a:lnTo>
                <a:lnTo>
                  <a:pt x="5314010" y="3532349"/>
                </a:lnTo>
                <a:lnTo>
                  <a:pt x="5300760" y="3513983"/>
                </a:lnTo>
                <a:lnTo>
                  <a:pt x="5286812" y="3494919"/>
                </a:lnTo>
                <a:lnTo>
                  <a:pt x="5271935" y="3475391"/>
                </a:lnTo>
                <a:lnTo>
                  <a:pt x="5256592" y="3455397"/>
                </a:lnTo>
                <a:lnTo>
                  <a:pt x="5240553" y="3435171"/>
                </a:lnTo>
                <a:lnTo>
                  <a:pt x="5224048" y="3414480"/>
                </a:lnTo>
                <a:lnTo>
                  <a:pt x="5207079" y="3393556"/>
                </a:lnTo>
                <a:lnTo>
                  <a:pt x="5189877" y="3372400"/>
                </a:lnTo>
                <a:lnTo>
                  <a:pt x="5172210" y="3351245"/>
                </a:lnTo>
                <a:lnTo>
                  <a:pt x="5154311" y="3330089"/>
                </a:lnTo>
                <a:lnTo>
                  <a:pt x="5136411" y="3308933"/>
                </a:lnTo>
                <a:lnTo>
                  <a:pt x="5118280" y="3287777"/>
                </a:lnTo>
                <a:lnTo>
                  <a:pt x="5100148" y="3266853"/>
                </a:lnTo>
                <a:lnTo>
                  <a:pt x="5082016" y="3245930"/>
                </a:lnTo>
                <a:lnTo>
                  <a:pt x="5064117" y="3225471"/>
                </a:lnTo>
                <a:lnTo>
                  <a:pt x="5046450" y="3205245"/>
                </a:lnTo>
                <a:lnTo>
                  <a:pt x="5029015" y="3185252"/>
                </a:lnTo>
                <a:lnTo>
                  <a:pt x="5011813" y="3165723"/>
                </a:lnTo>
                <a:lnTo>
                  <a:pt x="4995076" y="3148054"/>
                </a:lnTo>
                <a:lnTo>
                  <a:pt x="4978804" y="3129688"/>
                </a:lnTo>
                <a:lnTo>
                  <a:pt x="4962997" y="3112019"/>
                </a:lnTo>
                <a:lnTo>
                  <a:pt x="4947655" y="3095048"/>
                </a:lnTo>
                <a:lnTo>
                  <a:pt x="4933010" y="3078774"/>
                </a:lnTo>
                <a:lnTo>
                  <a:pt x="4919062" y="3063198"/>
                </a:lnTo>
                <a:lnTo>
                  <a:pt x="4905812" y="3048552"/>
                </a:lnTo>
                <a:lnTo>
                  <a:pt x="4893492" y="3034835"/>
                </a:lnTo>
                <a:lnTo>
                  <a:pt x="4882101" y="3022048"/>
                </a:lnTo>
                <a:lnTo>
                  <a:pt x="4871641" y="3010192"/>
                </a:lnTo>
                <a:lnTo>
                  <a:pt x="4862110" y="2999498"/>
                </a:lnTo>
                <a:lnTo>
                  <a:pt x="4853044" y="2989268"/>
                </a:lnTo>
                <a:lnTo>
                  <a:pt x="4848627" y="2983921"/>
                </a:lnTo>
                <a:lnTo>
                  <a:pt x="4844443" y="2977179"/>
                </a:lnTo>
                <a:lnTo>
                  <a:pt x="4840956" y="2969740"/>
                </a:lnTo>
                <a:lnTo>
                  <a:pt x="4838399" y="2961835"/>
                </a:lnTo>
                <a:lnTo>
                  <a:pt x="4837004" y="2953466"/>
                </a:lnTo>
                <a:lnTo>
                  <a:pt x="4837004" y="2949746"/>
                </a:lnTo>
                <a:cubicBezTo>
                  <a:pt x="4832634" y="2955024"/>
                  <a:pt x="4828891" y="2960812"/>
                  <a:pt x="4825846" y="2966950"/>
                </a:cubicBezTo>
                <a:cubicBezTo>
                  <a:pt x="4822568" y="2973297"/>
                  <a:pt x="4820756" y="2980271"/>
                  <a:pt x="4820500" y="2987408"/>
                </a:cubicBezTo>
                <a:cubicBezTo>
                  <a:pt x="4848906" y="3033975"/>
                  <a:pt x="4882264" y="3077310"/>
                  <a:pt x="4919992" y="3116669"/>
                </a:cubicBezTo>
                <a:cubicBezTo>
                  <a:pt x="4949747" y="3150612"/>
                  <a:pt x="4982059" y="3187809"/>
                  <a:pt x="5012976" y="3228261"/>
                </a:cubicBezTo>
                <a:lnTo>
                  <a:pt x="5012976" y="3228261"/>
                </a:lnTo>
                <a:cubicBezTo>
                  <a:pt x="5041336" y="3265226"/>
                  <a:pt x="5072950" y="3303818"/>
                  <a:pt x="5105959" y="3344502"/>
                </a:cubicBezTo>
                <a:cubicBezTo>
                  <a:pt x="5162447" y="3414247"/>
                  <a:pt x="5222189" y="3487015"/>
                  <a:pt x="5273795" y="3560944"/>
                </a:cubicBezTo>
                <a:lnTo>
                  <a:pt x="5273795" y="3560944"/>
                </a:lnTo>
                <a:cubicBezTo>
                  <a:pt x="5299597" y="3597909"/>
                  <a:pt x="5326098" y="3633944"/>
                  <a:pt x="5352831" y="3668816"/>
                </a:cubicBezTo>
                <a:cubicBezTo>
                  <a:pt x="5379563" y="3703689"/>
                  <a:pt x="5406529" y="3737166"/>
                  <a:pt x="5433959" y="3769714"/>
                </a:cubicBezTo>
                <a:cubicBezTo>
                  <a:pt x="5573434" y="3935010"/>
                  <a:pt x="5708493" y="4058923"/>
                  <a:pt x="5782647" y="4088449"/>
                </a:cubicBezTo>
                <a:cubicBezTo>
                  <a:pt x="5816028" y="4098585"/>
                  <a:pt x="5846643" y="4116253"/>
                  <a:pt x="5872144" y="4140060"/>
                </a:cubicBezTo>
                <a:cubicBezTo>
                  <a:pt x="5881000" y="4148592"/>
                  <a:pt x="5882302" y="4162332"/>
                  <a:pt x="5875165" y="4172375"/>
                </a:cubicBezTo>
                <a:cubicBezTo>
                  <a:pt x="5866797" y="4182093"/>
                  <a:pt x="5855709" y="4189067"/>
                  <a:pt x="5843318" y="4192369"/>
                </a:cubicBezTo>
                <a:cubicBezTo>
                  <a:pt x="5783483" y="4207829"/>
                  <a:pt x="5721534" y="4213408"/>
                  <a:pt x="5659909" y="4208875"/>
                </a:cubicBezTo>
                <a:lnTo>
                  <a:pt x="5659909" y="4208875"/>
                </a:lnTo>
                <a:cubicBezTo>
                  <a:pt x="5648541" y="4208201"/>
                  <a:pt x="5637267" y="4206480"/>
                  <a:pt x="5626202" y="4203760"/>
                </a:cubicBezTo>
                <a:cubicBezTo>
                  <a:pt x="5612254" y="4200366"/>
                  <a:pt x="5598517" y="4196158"/>
                  <a:pt x="5585057" y="4191206"/>
                </a:cubicBezTo>
                <a:cubicBezTo>
                  <a:pt x="5485681" y="4152428"/>
                  <a:pt x="5395440" y="4093470"/>
                  <a:pt x="5320054" y="4018006"/>
                </a:cubicBezTo>
                <a:cubicBezTo>
                  <a:pt x="5250316" y="3948261"/>
                  <a:pt x="5178951" y="3867124"/>
                  <a:pt x="5114792" y="3789475"/>
                </a:cubicBezTo>
                <a:cubicBezTo>
                  <a:pt x="5050634" y="3711826"/>
                  <a:pt x="4993682" y="3638361"/>
                  <a:pt x="4952071" y="3583495"/>
                </a:cubicBezTo>
                <a:lnTo>
                  <a:pt x="4933242" y="3558620"/>
                </a:lnTo>
                <a:cubicBezTo>
                  <a:pt x="4833052" y="3426104"/>
                  <a:pt x="4769126" y="3341713"/>
                  <a:pt x="4681489" y="3258484"/>
                </a:cubicBezTo>
                <a:cubicBezTo>
                  <a:pt x="4661684" y="3239304"/>
                  <a:pt x="4637857" y="3224774"/>
                  <a:pt x="4611751" y="3215939"/>
                </a:cubicBezTo>
                <a:cubicBezTo>
                  <a:pt x="4606940" y="3214382"/>
                  <a:pt x="4602058" y="3212987"/>
                  <a:pt x="4597107" y="3211755"/>
                </a:cubicBezTo>
                <a:lnTo>
                  <a:pt x="4597107" y="3211755"/>
                </a:lnTo>
                <a:close/>
                <a:moveTo>
                  <a:pt x="4961370" y="2894880"/>
                </a:moveTo>
                <a:lnTo>
                  <a:pt x="4961370" y="2894880"/>
                </a:lnTo>
                <a:lnTo>
                  <a:pt x="4967414" y="2899297"/>
                </a:lnTo>
                <a:lnTo>
                  <a:pt x="4972528" y="2903715"/>
                </a:lnTo>
                <a:lnTo>
                  <a:pt x="5002050" y="2932310"/>
                </a:lnTo>
                <a:lnTo>
                  <a:pt x="5030410" y="2960673"/>
                </a:lnTo>
                <a:lnTo>
                  <a:pt x="5058305" y="2989268"/>
                </a:lnTo>
                <a:lnTo>
                  <a:pt x="5085968" y="3018096"/>
                </a:lnTo>
                <a:lnTo>
                  <a:pt x="5113165" y="3047157"/>
                </a:lnTo>
                <a:lnTo>
                  <a:pt x="5140131" y="3076449"/>
                </a:lnTo>
                <a:lnTo>
                  <a:pt x="5166631" y="3105975"/>
                </a:lnTo>
                <a:lnTo>
                  <a:pt x="5192899" y="3135733"/>
                </a:lnTo>
                <a:lnTo>
                  <a:pt x="5218934" y="3165723"/>
                </a:lnTo>
                <a:lnTo>
                  <a:pt x="5244505" y="3195713"/>
                </a:lnTo>
                <a:lnTo>
                  <a:pt x="5270075" y="3225936"/>
                </a:lnTo>
                <a:lnTo>
                  <a:pt x="5295413" y="3256392"/>
                </a:lnTo>
                <a:lnTo>
                  <a:pt x="5320519" y="3286847"/>
                </a:lnTo>
                <a:lnTo>
                  <a:pt x="5345392" y="3317302"/>
                </a:lnTo>
                <a:lnTo>
                  <a:pt x="5370265" y="3347990"/>
                </a:lnTo>
                <a:lnTo>
                  <a:pt x="5394906" y="3378678"/>
                </a:lnTo>
                <a:lnTo>
                  <a:pt x="5419546" y="3409365"/>
                </a:lnTo>
                <a:lnTo>
                  <a:pt x="5444187" y="3440053"/>
                </a:lnTo>
                <a:lnTo>
                  <a:pt x="5468595" y="3470741"/>
                </a:lnTo>
                <a:lnTo>
                  <a:pt x="5493003" y="3501429"/>
                </a:lnTo>
                <a:lnTo>
                  <a:pt x="5517644" y="3532117"/>
                </a:lnTo>
                <a:lnTo>
                  <a:pt x="5542285" y="3562804"/>
                </a:lnTo>
                <a:lnTo>
                  <a:pt x="5566925" y="3593492"/>
                </a:lnTo>
                <a:cubicBezTo>
                  <a:pt x="5708028" y="3767622"/>
                  <a:pt x="5857731" y="3998013"/>
                  <a:pt x="6108554" y="3982901"/>
                </a:cubicBezTo>
                <a:lnTo>
                  <a:pt x="6121572" y="3982901"/>
                </a:lnTo>
                <a:lnTo>
                  <a:pt x="6134125" y="3982901"/>
                </a:lnTo>
                <a:lnTo>
                  <a:pt x="6145283" y="3982901"/>
                </a:lnTo>
                <a:lnTo>
                  <a:pt x="6155511" y="3981041"/>
                </a:lnTo>
                <a:lnTo>
                  <a:pt x="6164809" y="3978252"/>
                </a:lnTo>
                <a:lnTo>
                  <a:pt x="6173410" y="3974764"/>
                </a:lnTo>
                <a:lnTo>
                  <a:pt x="6181314" y="3970347"/>
                </a:lnTo>
                <a:lnTo>
                  <a:pt x="6188753" y="3965000"/>
                </a:lnTo>
                <a:lnTo>
                  <a:pt x="6195959" y="3958491"/>
                </a:lnTo>
                <a:lnTo>
                  <a:pt x="6202932" y="3950586"/>
                </a:lnTo>
                <a:lnTo>
                  <a:pt x="6209674" y="3941054"/>
                </a:lnTo>
                <a:lnTo>
                  <a:pt x="6216183" y="3929662"/>
                </a:lnTo>
                <a:lnTo>
                  <a:pt x="6222227" y="3916178"/>
                </a:lnTo>
                <a:lnTo>
                  <a:pt x="6225714" y="3906182"/>
                </a:lnTo>
                <a:lnTo>
                  <a:pt x="6225714" y="3904787"/>
                </a:lnTo>
                <a:lnTo>
                  <a:pt x="6224086" y="3901067"/>
                </a:lnTo>
                <a:lnTo>
                  <a:pt x="6221761" y="3896650"/>
                </a:lnTo>
                <a:lnTo>
                  <a:pt x="6218972" y="3891535"/>
                </a:lnTo>
                <a:lnTo>
                  <a:pt x="6215718" y="3885723"/>
                </a:lnTo>
                <a:lnTo>
                  <a:pt x="6211766" y="3879446"/>
                </a:lnTo>
                <a:lnTo>
                  <a:pt x="6207349" y="3872704"/>
                </a:lnTo>
                <a:lnTo>
                  <a:pt x="6202468" y="3865265"/>
                </a:lnTo>
                <a:lnTo>
                  <a:pt x="6197121" y="3857593"/>
                </a:lnTo>
                <a:lnTo>
                  <a:pt x="6191309" y="3849456"/>
                </a:lnTo>
                <a:lnTo>
                  <a:pt x="6185266" y="3840854"/>
                </a:lnTo>
                <a:lnTo>
                  <a:pt x="6178757" y="3831787"/>
                </a:lnTo>
                <a:lnTo>
                  <a:pt x="6171783" y="3822488"/>
                </a:lnTo>
                <a:lnTo>
                  <a:pt x="6164577" y="3812724"/>
                </a:lnTo>
                <a:lnTo>
                  <a:pt x="6156906" y="3802727"/>
                </a:lnTo>
                <a:lnTo>
                  <a:pt x="6149002" y="3792265"/>
                </a:lnTo>
                <a:lnTo>
                  <a:pt x="6140866" y="3781571"/>
                </a:lnTo>
                <a:lnTo>
                  <a:pt x="6132265" y="3770412"/>
                </a:lnTo>
                <a:lnTo>
                  <a:pt x="6123432" y="3759020"/>
                </a:lnTo>
                <a:lnTo>
                  <a:pt x="6114366" y="3747396"/>
                </a:lnTo>
                <a:lnTo>
                  <a:pt x="6105067" y="3735539"/>
                </a:lnTo>
                <a:lnTo>
                  <a:pt x="6095536" y="3723218"/>
                </a:lnTo>
                <a:lnTo>
                  <a:pt x="6085774" y="3710663"/>
                </a:lnTo>
                <a:lnTo>
                  <a:pt x="6075777" y="3697877"/>
                </a:lnTo>
                <a:lnTo>
                  <a:pt x="6065549" y="3684858"/>
                </a:lnTo>
                <a:lnTo>
                  <a:pt x="6055321" y="3671606"/>
                </a:lnTo>
                <a:lnTo>
                  <a:pt x="6044861" y="3658122"/>
                </a:lnTo>
                <a:lnTo>
                  <a:pt x="6032773" y="3642546"/>
                </a:lnTo>
                <a:lnTo>
                  <a:pt x="6020452" y="3626737"/>
                </a:lnTo>
                <a:lnTo>
                  <a:pt x="6008132" y="3610696"/>
                </a:lnTo>
                <a:lnTo>
                  <a:pt x="5995579" y="3594655"/>
                </a:lnTo>
                <a:lnTo>
                  <a:pt x="5983026" y="3578380"/>
                </a:lnTo>
                <a:lnTo>
                  <a:pt x="5970241" y="3561874"/>
                </a:lnTo>
                <a:lnTo>
                  <a:pt x="5957456" y="3545368"/>
                </a:lnTo>
                <a:lnTo>
                  <a:pt x="5944671" y="3528629"/>
                </a:lnTo>
                <a:lnTo>
                  <a:pt x="5931885" y="3511890"/>
                </a:lnTo>
                <a:lnTo>
                  <a:pt x="5919100" y="3495151"/>
                </a:lnTo>
                <a:lnTo>
                  <a:pt x="5906315" y="3478413"/>
                </a:lnTo>
                <a:lnTo>
                  <a:pt x="5893530" y="3461441"/>
                </a:lnTo>
                <a:lnTo>
                  <a:pt x="5880745" y="3444703"/>
                </a:lnTo>
                <a:lnTo>
                  <a:pt x="5867959" y="3427964"/>
                </a:lnTo>
                <a:lnTo>
                  <a:pt x="5855174" y="3410760"/>
                </a:lnTo>
                <a:lnTo>
                  <a:pt x="5842621" y="3394022"/>
                </a:lnTo>
                <a:lnTo>
                  <a:pt x="5830301" y="3377515"/>
                </a:lnTo>
                <a:lnTo>
                  <a:pt x="5817980" y="3361009"/>
                </a:lnTo>
                <a:lnTo>
                  <a:pt x="5805893" y="3344735"/>
                </a:lnTo>
                <a:lnTo>
                  <a:pt x="5794037" y="3328461"/>
                </a:lnTo>
                <a:lnTo>
                  <a:pt x="5782414" y="3312420"/>
                </a:lnTo>
                <a:lnTo>
                  <a:pt x="5771024" y="3296611"/>
                </a:lnTo>
                <a:lnTo>
                  <a:pt x="5759866" y="3281035"/>
                </a:lnTo>
                <a:lnTo>
                  <a:pt x="5748940" y="3265691"/>
                </a:lnTo>
                <a:lnTo>
                  <a:pt x="5738247" y="3250579"/>
                </a:lnTo>
                <a:lnTo>
                  <a:pt x="5728019" y="3235933"/>
                </a:lnTo>
                <a:lnTo>
                  <a:pt x="5718023" y="3221519"/>
                </a:lnTo>
                <a:lnTo>
                  <a:pt x="5708260" y="3207338"/>
                </a:lnTo>
                <a:lnTo>
                  <a:pt x="5698962" y="3193621"/>
                </a:lnTo>
                <a:lnTo>
                  <a:pt x="5690128" y="3180137"/>
                </a:lnTo>
                <a:lnTo>
                  <a:pt x="5681527" y="3167118"/>
                </a:lnTo>
                <a:cubicBezTo>
                  <a:pt x="5664093" y="3139917"/>
                  <a:pt x="5645728" y="3113647"/>
                  <a:pt x="5626667" y="3087609"/>
                </a:cubicBezTo>
                <a:lnTo>
                  <a:pt x="5609233" y="3064360"/>
                </a:lnTo>
                <a:lnTo>
                  <a:pt x="5590868" y="3041112"/>
                </a:lnTo>
                <a:lnTo>
                  <a:pt x="5572039" y="3017864"/>
                </a:lnTo>
                <a:lnTo>
                  <a:pt x="5552513" y="2994615"/>
                </a:lnTo>
                <a:lnTo>
                  <a:pt x="5532521" y="2971367"/>
                </a:lnTo>
                <a:lnTo>
                  <a:pt x="5512297" y="2948119"/>
                </a:lnTo>
                <a:lnTo>
                  <a:pt x="5491841" y="2924870"/>
                </a:lnTo>
                <a:lnTo>
                  <a:pt x="5471384" y="2901622"/>
                </a:lnTo>
                <a:lnTo>
                  <a:pt x="5450928" y="2878374"/>
                </a:lnTo>
                <a:lnTo>
                  <a:pt x="5430472" y="2855125"/>
                </a:lnTo>
                <a:lnTo>
                  <a:pt x="5410247" y="2831877"/>
                </a:lnTo>
                <a:lnTo>
                  <a:pt x="5390489" y="2810024"/>
                </a:lnTo>
                <a:lnTo>
                  <a:pt x="5371195" y="2788635"/>
                </a:lnTo>
                <a:lnTo>
                  <a:pt x="5352365" y="2767712"/>
                </a:lnTo>
                <a:lnTo>
                  <a:pt x="5334234" y="2747253"/>
                </a:lnTo>
                <a:lnTo>
                  <a:pt x="5316799" y="2727260"/>
                </a:lnTo>
                <a:lnTo>
                  <a:pt x="5300295" y="2707964"/>
                </a:lnTo>
                <a:lnTo>
                  <a:pt x="5284720" y="2689365"/>
                </a:lnTo>
                <a:lnTo>
                  <a:pt x="5270307" y="2671464"/>
                </a:lnTo>
                <a:lnTo>
                  <a:pt x="5257057" y="2654028"/>
                </a:lnTo>
                <a:lnTo>
                  <a:pt x="5244970" y="2637289"/>
                </a:lnTo>
                <a:lnTo>
                  <a:pt x="5234276" y="2621247"/>
                </a:lnTo>
                <a:lnTo>
                  <a:pt x="5224978" y="2605671"/>
                </a:lnTo>
                <a:lnTo>
                  <a:pt x="5217075" y="2590327"/>
                </a:lnTo>
                <a:lnTo>
                  <a:pt x="5210798" y="2574751"/>
                </a:lnTo>
                <a:lnTo>
                  <a:pt x="5206614" y="2558245"/>
                </a:lnTo>
                <a:lnTo>
                  <a:pt x="5206614" y="2555455"/>
                </a:lnTo>
                <a:cubicBezTo>
                  <a:pt x="5193294" y="2574914"/>
                  <a:pt x="5181787" y="2595535"/>
                  <a:pt x="5172210" y="2617063"/>
                </a:cubicBezTo>
                <a:cubicBezTo>
                  <a:pt x="5201267" y="2651005"/>
                  <a:pt x="5237763" y="2691457"/>
                  <a:pt x="5279838" y="2737722"/>
                </a:cubicBezTo>
                <a:cubicBezTo>
                  <a:pt x="5385375" y="2853963"/>
                  <a:pt x="5525082" y="3008564"/>
                  <a:pt x="5660373" y="3186647"/>
                </a:cubicBezTo>
                <a:lnTo>
                  <a:pt x="5660373" y="3186647"/>
                </a:lnTo>
                <a:cubicBezTo>
                  <a:pt x="5719651" y="3264528"/>
                  <a:pt x="5779392" y="3349385"/>
                  <a:pt x="5836578" y="3431219"/>
                </a:cubicBezTo>
                <a:cubicBezTo>
                  <a:pt x="5869586" y="3477715"/>
                  <a:pt x="5901666" y="3524212"/>
                  <a:pt x="5931188" y="3564896"/>
                </a:cubicBezTo>
                <a:lnTo>
                  <a:pt x="5954434" y="3596747"/>
                </a:lnTo>
                <a:cubicBezTo>
                  <a:pt x="5995533" y="3658262"/>
                  <a:pt x="6041536" y="3716359"/>
                  <a:pt x="6092050" y="3770412"/>
                </a:cubicBezTo>
                <a:cubicBezTo>
                  <a:pt x="6147840" y="3825045"/>
                  <a:pt x="6190147" y="3871774"/>
                  <a:pt x="6194796" y="3904787"/>
                </a:cubicBezTo>
                <a:cubicBezTo>
                  <a:pt x="6199446" y="3937800"/>
                  <a:pt x="6165971" y="3961048"/>
                  <a:pt x="6067409" y="3955933"/>
                </a:cubicBezTo>
                <a:cubicBezTo>
                  <a:pt x="5906315" y="3947564"/>
                  <a:pt x="5808682" y="3837832"/>
                  <a:pt x="5726392" y="3745536"/>
                </a:cubicBezTo>
                <a:cubicBezTo>
                  <a:pt x="5712677" y="3730192"/>
                  <a:pt x="5699659" y="3715546"/>
                  <a:pt x="5686874" y="3702062"/>
                </a:cubicBezTo>
                <a:cubicBezTo>
                  <a:pt x="5640382" y="3653705"/>
                  <a:pt x="5583894" y="3585820"/>
                  <a:pt x="5527640" y="3516075"/>
                </a:cubicBezTo>
                <a:cubicBezTo>
                  <a:pt x="5471384" y="3446330"/>
                  <a:pt x="5416059" y="3375190"/>
                  <a:pt x="5375147" y="3321952"/>
                </a:cubicBezTo>
                <a:cubicBezTo>
                  <a:pt x="5334234" y="3268713"/>
                  <a:pt x="5295878" y="3220589"/>
                  <a:pt x="5260312" y="3177347"/>
                </a:cubicBezTo>
                <a:cubicBezTo>
                  <a:pt x="5224746" y="3134105"/>
                  <a:pt x="5190574" y="3095746"/>
                  <a:pt x="5161052" y="3062965"/>
                </a:cubicBezTo>
                <a:cubicBezTo>
                  <a:pt x="5145245" y="3045994"/>
                  <a:pt x="5131762" y="3029953"/>
                  <a:pt x="5118512" y="3014609"/>
                </a:cubicBezTo>
                <a:cubicBezTo>
                  <a:pt x="5079459" y="2968112"/>
                  <a:pt x="5045520" y="2928823"/>
                  <a:pt x="4990427" y="2902087"/>
                </a:cubicBezTo>
                <a:cubicBezTo>
                  <a:pt x="4981198" y="2897670"/>
                  <a:pt x="4971296" y="2894834"/>
                  <a:pt x="4961137" y="2893718"/>
                </a:cubicBezTo>
                <a:lnTo>
                  <a:pt x="4961137" y="2893718"/>
                </a:lnTo>
                <a:close/>
                <a:moveTo>
                  <a:pt x="5333304" y="2509191"/>
                </a:moveTo>
                <a:lnTo>
                  <a:pt x="5339580" y="2513375"/>
                </a:lnTo>
                <a:lnTo>
                  <a:pt x="5354225" y="2524534"/>
                </a:lnTo>
                <a:lnTo>
                  <a:pt x="5369102" y="2537089"/>
                </a:lnTo>
                <a:lnTo>
                  <a:pt x="5384445" y="2550805"/>
                </a:lnTo>
                <a:lnTo>
                  <a:pt x="5400252" y="2565917"/>
                </a:lnTo>
                <a:lnTo>
                  <a:pt x="5416524" y="2582190"/>
                </a:lnTo>
                <a:lnTo>
                  <a:pt x="5433261" y="2599627"/>
                </a:lnTo>
                <a:lnTo>
                  <a:pt x="5450463" y="2617993"/>
                </a:lnTo>
                <a:lnTo>
                  <a:pt x="5468130" y="2637289"/>
                </a:lnTo>
                <a:lnTo>
                  <a:pt x="5486029" y="2657515"/>
                </a:lnTo>
                <a:lnTo>
                  <a:pt x="5504394" y="2678438"/>
                </a:lnTo>
                <a:lnTo>
                  <a:pt x="5522990" y="2700059"/>
                </a:lnTo>
                <a:lnTo>
                  <a:pt x="5541587" y="2722145"/>
                </a:lnTo>
                <a:lnTo>
                  <a:pt x="5560416" y="2745393"/>
                </a:lnTo>
                <a:lnTo>
                  <a:pt x="5579245" y="2768642"/>
                </a:lnTo>
                <a:lnTo>
                  <a:pt x="5598075" y="2791890"/>
                </a:lnTo>
                <a:lnTo>
                  <a:pt x="5672694" y="2884883"/>
                </a:lnTo>
                <a:lnTo>
                  <a:pt x="5690825" y="2908132"/>
                </a:lnTo>
                <a:cubicBezTo>
                  <a:pt x="5780787" y="3019561"/>
                  <a:pt x="5863263" y="3136825"/>
                  <a:pt x="5937697" y="3259181"/>
                </a:cubicBezTo>
                <a:lnTo>
                  <a:pt x="5956991" y="3291264"/>
                </a:lnTo>
                <a:lnTo>
                  <a:pt x="5976285" y="3323579"/>
                </a:lnTo>
                <a:lnTo>
                  <a:pt x="5995811" y="3355894"/>
                </a:lnTo>
                <a:lnTo>
                  <a:pt x="6015339" y="3387977"/>
                </a:lnTo>
                <a:lnTo>
                  <a:pt x="6034865" y="3419594"/>
                </a:lnTo>
                <a:lnTo>
                  <a:pt x="6054391" y="3450747"/>
                </a:lnTo>
                <a:lnTo>
                  <a:pt x="6073918" y="3480970"/>
                </a:lnTo>
                <a:lnTo>
                  <a:pt x="6093212" y="3510263"/>
                </a:lnTo>
                <a:lnTo>
                  <a:pt x="6112273" y="3538393"/>
                </a:lnTo>
                <a:lnTo>
                  <a:pt x="6131103" y="3565129"/>
                </a:lnTo>
                <a:lnTo>
                  <a:pt x="6149700" y="3590005"/>
                </a:lnTo>
                <a:lnTo>
                  <a:pt x="6167831" y="3613253"/>
                </a:lnTo>
                <a:lnTo>
                  <a:pt x="6185498" y="3634177"/>
                </a:lnTo>
                <a:lnTo>
                  <a:pt x="6202700" y="3652775"/>
                </a:lnTo>
                <a:lnTo>
                  <a:pt x="6218972" y="3668816"/>
                </a:lnTo>
                <a:lnTo>
                  <a:pt x="6234314" y="3682068"/>
                </a:lnTo>
                <a:lnTo>
                  <a:pt x="6248495" y="3692297"/>
                </a:lnTo>
                <a:lnTo>
                  <a:pt x="6260815" y="3699272"/>
                </a:lnTo>
                <a:lnTo>
                  <a:pt x="6271043" y="3703224"/>
                </a:lnTo>
                <a:lnTo>
                  <a:pt x="6278714" y="3704619"/>
                </a:lnTo>
                <a:lnTo>
                  <a:pt x="6284293" y="3704619"/>
                </a:lnTo>
                <a:lnTo>
                  <a:pt x="6289175" y="3703224"/>
                </a:lnTo>
                <a:lnTo>
                  <a:pt x="6295218" y="3699737"/>
                </a:lnTo>
                <a:lnTo>
                  <a:pt x="6302193" y="3693460"/>
                </a:lnTo>
                <a:lnTo>
                  <a:pt x="6308933" y="3684625"/>
                </a:lnTo>
                <a:lnTo>
                  <a:pt x="6315210" y="3673001"/>
                </a:lnTo>
                <a:lnTo>
                  <a:pt x="6320789" y="3658587"/>
                </a:lnTo>
                <a:lnTo>
                  <a:pt x="6325439" y="3641384"/>
                </a:lnTo>
                <a:lnTo>
                  <a:pt x="6328925" y="3621390"/>
                </a:lnTo>
                <a:lnTo>
                  <a:pt x="6331250" y="3598142"/>
                </a:lnTo>
                <a:lnTo>
                  <a:pt x="6331250" y="3573731"/>
                </a:lnTo>
                <a:lnTo>
                  <a:pt x="6331250" y="3543276"/>
                </a:lnTo>
                <a:lnTo>
                  <a:pt x="6329623" y="3515145"/>
                </a:lnTo>
                <a:lnTo>
                  <a:pt x="6326833" y="3485387"/>
                </a:lnTo>
                <a:lnTo>
                  <a:pt x="6322881" y="3454467"/>
                </a:lnTo>
                <a:lnTo>
                  <a:pt x="6317767" y="3422384"/>
                </a:lnTo>
                <a:lnTo>
                  <a:pt x="6311491" y="3389139"/>
                </a:lnTo>
                <a:lnTo>
                  <a:pt x="6304285" y="3355197"/>
                </a:lnTo>
                <a:lnTo>
                  <a:pt x="6296846" y="3321022"/>
                </a:lnTo>
                <a:lnTo>
                  <a:pt x="6287780" y="3285684"/>
                </a:lnTo>
                <a:lnTo>
                  <a:pt x="6277784" y="3250114"/>
                </a:lnTo>
                <a:lnTo>
                  <a:pt x="6267091" y="3214312"/>
                </a:lnTo>
                <a:lnTo>
                  <a:pt x="6255701" y="3178277"/>
                </a:lnTo>
                <a:lnTo>
                  <a:pt x="6243613" y="3142475"/>
                </a:lnTo>
                <a:lnTo>
                  <a:pt x="6230828" y="3106672"/>
                </a:lnTo>
                <a:lnTo>
                  <a:pt x="6217577" y="3071335"/>
                </a:lnTo>
                <a:lnTo>
                  <a:pt x="6203862" y="3036462"/>
                </a:lnTo>
                <a:lnTo>
                  <a:pt x="6189683" y="3002287"/>
                </a:lnTo>
                <a:lnTo>
                  <a:pt x="6175270" y="2968810"/>
                </a:lnTo>
                <a:lnTo>
                  <a:pt x="6160625" y="2936494"/>
                </a:lnTo>
                <a:lnTo>
                  <a:pt x="6145748" y="2905109"/>
                </a:lnTo>
                <a:lnTo>
                  <a:pt x="6130638" y="2875119"/>
                </a:lnTo>
                <a:lnTo>
                  <a:pt x="6115760" y="2845826"/>
                </a:lnTo>
                <a:lnTo>
                  <a:pt x="6100651" y="2818626"/>
                </a:lnTo>
                <a:lnTo>
                  <a:pt x="6085541" y="2793052"/>
                </a:lnTo>
                <a:lnTo>
                  <a:pt x="6070198" y="2768177"/>
                </a:lnTo>
                <a:lnTo>
                  <a:pt x="6054159" y="2743069"/>
                </a:lnTo>
                <a:lnTo>
                  <a:pt x="6037654" y="2717728"/>
                </a:lnTo>
                <a:lnTo>
                  <a:pt x="6020452" y="2692387"/>
                </a:lnTo>
                <a:lnTo>
                  <a:pt x="6002786" y="2666814"/>
                </a:lnTo>
                <a:lnTo>
                  <a:pt x="5984654" y="2641241"/>
                </a:lnTo>
                <a:lnTo>
                  <a:pt x="5966057" y="2615668"/>
                </a:lnTo>
                <a:lnTo>
                  <a:pt x="5946996" y="2590095"/>
                </a:lnTo>
                <a:lnTo>
                  <a:pt x="5927468" y="2564521"/>
                </a:lnTo>
                <a:lnTo>
                  <a:pt x="5907477" y="2538949"/>
                </a:lnTo>
                <a:lnTo>
                  <a:pt x="5887021" y="2513375"/>
                </a:lnTo>
                <a:lnTo>
                  <a:pt x="5866332" y="2487802"/>
                </a:lnTo>
                <a:lnTo>
                  <a:pt x="5845178" y="2462461"/>
                </a:lnTo>
                <a:lnTo>
                  <a:pt x="5823792" y="2437121"/>
                </a:lnTo>
                <a:lnTo>
                  <a:pt x="5801941" y="2412013"/>
                </a:lnTo>
                <a:lnTo>
                  <a:pt x="5778695" y="2387137"/>
                </a:lnTo>
                <a:lnTo>
                  <a:pt x="5755449" y="2362261"/>
                </a:lnTo>
                <a:lnTo>
                  <a:pt x="5732203" y="2337618"/>
                </a:lnTo>
                <a:lnTo>
                  <a:pt x="5708957" y="2314370"/>
                </a:lnTo>
                <a:lnTo>
                  <a:pt x="5685711" y="2291121"/>
                </a:lnTo>
                <a:lnTo>
                  <a:pt x="5662465" y="2267873"/>
                </a:lnTo>
                <a:lnTo>
                  <a:pt x="5639220" y="2244625"/>
                </a:lnTo>
                <a:lnTo>
                  <a:pt x="5615974" y="2221376"/>
                </a:lnTo>
                <a:lnTo>
                  <a:pt x="5592728" y="2198128"/>
                </a:lnTo>
                <a:lnTo>
                  <a:pt x="5568087" y="2174880"/>
                </a:lnTo>
                <a:lnTo>
                  <a:pt x="5543214" y="2151632"/>
                </a:lnTo>
                <a:lnTo>
                  <a:pt x="5518341" y="2129778"/>
                </a:lnTo>
                <a:lnTo>
                  <a:pt x="5493235" y="2108390"/>
                </a:lnTo>
                <a:lnTo>
                  <a:pt x="5467897" y="2087234"/>
                </a:lnTo>
                <a:lnTo>
                  <a:pt x="5442560" y="2066543"/>
                </a:lnTo>
                <a:lnTo>
                  <a:pt x="5416989" y="2046317"/>
                </a:lnTo>
                <a:lnTo>
                  <a:pt x="5400717" y="2033995"/>
                </a:lnTo>
                <a:lnTo>
                  <a:pt x="5382585" y="2054454"/>
                </a:lnTo>
                <a:lnTo>
                  <a:pt x="5371195" y="2067473"/>
                </a:lnTo>
                <a:cubicBezTo>
                  <a:pt x="5476754" y="2133684"/>
                  <a:pt x="5573527" y="2212961"/>
                  <a:pt x="5659211" y="2303443"/>
                </a:cubicBezTo>
                <a:cubicBezTo>
                  <a:pt x="5756798" y="2405317"/>
                  <a:pt x="5848223" y="2512934"/>
                  <a:pt x="5933048" y="2625665"/>
                </a:cubicBezTo>
                <a:lnTo>
                  <a:pt x="5933048" y="2625665"/>
                </a:lnTo>
                <a:cubicBezTo>
                  <a:pt x="5945601" y="2642101"/>
                  <a:pt x="5957921" y="2658910"/>
                  <a:pt x="5970009" y="2676113"/>
                </a:cubicBezTo>
                <a:cubicBezTo>
                  <a:pt x="5982096" y="2693317"/>
                  <a:pt x="5993882" y="2710521"/>
                  <a:pt x="6005342" y="2727725"/>
                </a:cubicBezTo>
                <a:cubicBezTo>
                  <a:pt x="6059389" y="2809977"/>
                  <a:pt x="6108531" y="2895392"/>
                  <a:pt x="6152489" y="2983456"/>
                </a:cubicBezTo>
                <a:lnTo>
                  <a:pt x="6152489" y="2983456"/>
                </a:lnTo>
                <a:cubicBezTo>
                  <a:pt x="6157371" y="2993220"/>
                  <a:pt x="6163647" y="3006705"/>
                  <a:pt x="6170853" y="3025536"/>
                </a:cubicBezTo>
                <a:cubicBezTo>
                  <a:pt x="6178060" y="3044367"/>
                  <a:pt x="6185963" y="3064825"/>
                  <a:pt x="6194099" y="3088539"/>
                </a:cubicBezTo>
                <a:cubicBezTo>
                  <a:pt x="6237569" y="3211057"/>
                  <a:pt x="6294289" y="3401926"/>
                  <a:pt x="6309166" y="3531884"/>
                </a:cubicBezTo>
                <a:cubicBezTo>
                  <a:pt x="6315582" y="3571336"/>
                  <a:pt x="6313350" y="3611719"/>
                  <a:pt x="6302657" y="3650218"/>
                </a:cubicBezTo>
                <a:cubicBezTo>
                  <a:pt x="6299449" y="3660261"/>
                  <a:pt x="6293196" y="3669026"/>
                  <a:pt x="6284758" y="3675326"/>
                </a:cubicBezTo>
                <a:cubicBezTo>
                  <a:pt x="6276227" y="3680906"/>
                  <a:pt x="6265418" y="3681696"/>
                  <a:pt x="6256166" y="3677419"/>
                </a:cubicBezTo>
                <a:cubicBezTo>
                  <a:pt x="6238010" y="3668026"/>
                  <a:pt x="6222738" y="3653891"/>
                  <a:pt x="6211999" y="3636501"/>
                </a:cubicBezTo>
                <a:lnTo>
                  <a:pt x="6211999" y="3636501"/>
                </a:lnTo>
                <a:cubicBezTo>
                  <a:pt x="6168761" y="3576753"/>
                  <a:pt x="6129243" y="3510960"/>
                  <a:pt x="6088330" y="3442843"/>
                </a:cubicBezTo>
                <a:cubicBezTo>
                  <a:pt x="6057181" y="3391232"/>
                  <a:pt x="6025566" y="3338225"/>
                  <a:pt x="5990697" y="3285684"/>
                </a:cubicBezTo>
                <a:lnTo>
                  <a:pt x="5990697" y="3285684"/>
                </a:lnTo>
                <a:cubicBezTo>
                  <a:pt x="5960943" y="3240815"/>
                  <a:pt x="5931885" y="3195713"/>
                  <a:pt x="5903293" y="3151077"/>
                </a:cubicBezTo>
                <a:cubicBezTo>
                  <a:pt x="5797524" y="2986246"/>
                  <a:pt x="5694080" y="2825600"/>
                  <a:pt x="5563438" y="2694712"/>
                </a:cubicBezTo>
                <a:lnTo>
                  <a:pt x="5524385" y="2655190"/>
                </a:lnTo>
                <a:cubicBezTo>
                  <a:pt x="5450696" y="2580331"/>
                  <a:pt x="5396300" y="2524999"/>
                  <a:pt x="5333536" y="2508028"/>
                </a:cubicBezTo>
                <a:lnTo>
                  <a:pt x="5333536" y="2508028"/>
                </a:lnTo>
                <a:close/>
                <a:moveTo>
                  <a:pt x="3165625" y="6285182"/>
                </a:moveTo>
                <a:lnTo>
                  <a:pt x="3175156" y="6285182"/>
                </a:lnTo>
                <a:lnTo>
                  <a:pt x="3184222" y="6282624"/>
                </a:lnTo>
                <a:lnTo>
                  <a:pt x="3194217" y="6279370"/>
                </a:lnTo>
                <a:lnTo>
                  <a:pt x="3203981" y="6275883"/>
                </a:lnTo>
                <a:lnTo>
                  <a:pt x="3213279" y="6271930"/>
                </a:lnTo>
                <a:lnTo>
                  <a:pt x="3222345" y="6267746"/>
                </a:lnTo>
                <a:lnTo>
                  <a:pt x="3231178" y="6263328"/>
                </a:lnTo>
                <a:lnTo>
                  <a:pt x="3239779" y="6258447"/>
                </a:lnTo>
                <a:lnTo>
                  <a:pt x="3247915" y="6253332"/>
                </a:lnTo>
                <a:lnTo>
                  <a:pt x="3255819" y="6247985"/>
                </a:lnTo>
                <a:lnTo>
                  <a:pt x="3263490" y="6242172"/>
                </a:lnTo>
                <a:lnTo>
                  <a:pt x="3270929" y="6236128"/>
                </a:lnTo>
                <a:lnTo>
                  <a:pt x="3278135" y="6229851"/>
                </a:lnTo>
                <a:lnTo>
                  <a:pt x="3285109" y="6223341"/>
                </a:lnTo>
                <a:lnTo>
                  <a:pt x="3291850" y="6216367"/>
                </a:lnTo>
                <a:lnTo>
                  <a:pt x="3298359" y="6209160"/>
                </a:lnTo>
                <a:lnTo>
                  <a:pt x="3304868" y="6201488"/>
                </a:lnTo>
                <a:lnTo>
                  <a:pt x="3311144" y="6193584"/>
                </a:lnTo>
                <a:lnTo>
                  <a:pt x="3317188" y="6185446"/>
                </a:lnTo>
                <a:lnTo>
                  <a:pt x="3323000" y="6177077"/>
                </a:lnTo>
                <a:lnTo>
                  <a:pt x="3328578" y="6168243"/>
                </a:lnTo>
                <a:lnTo>
                  <a:pt x="3333925" y="6159176"/>
                </a:lnTo>
                <a:lnTo>
                  <a:pt x="3339272" y="6149877"/>
                </a:lnTo>
                <a:lnTo>
                  <a:pt x="3344386" y="6140113"/>
                </a:lnTo>
                <a:lnTo>
                  <a:pt x="3349267" y="6130115"/>
                </a:lnTo>
                <a:lnTo>
                  <a:pt x="3353916" y="6119886"/>
                </a:lnTo>
                <a:lnTo>
                  <a:pt x="3358333" y="6109425"/>
                </a:lnTo>
                <a:lnTo>
                  <a:pt x="3362750" y="6098498"/>
                </a:lnTo>
                <a:lnTo>
                  <a:pt x="3366934" y="6087339"/>
                </a:lnTo>
                <a:lnTo>
                  <a:pt x="3370886" y="6075947"/>
                </a:lnTo>
                <a:lnTo>
                  <a:pt x="3374605" y="6064323"/>
                </a:lnTo>
                <a:lnTo>
                  <a:pt x="3401571" y="5977374"/>
                </a:lnTo>
                <a:cubicBezTo>
                  <a:pt x="3405917" y="5945292"/>
                  <a:pt x="3408940" y="5910256"/>
                  <a:pt x="3410636" y="5872292"/>
                </a:cubicBezTo>
                <a:cubicBezTo>
                  <a:pt x="3412031" y="5838047"/>
                  <a:pt x="3412031" y="5801454"/>
                  <a:pt x="3410636" y="5762560"/>
                </a:cubicBezTo>
                <a:lnTo>
                  <a:pt x="3364145" y="4222592"/>
                </a:lnTo>
                <a:cubicBezTo>
                  <a:pt x="3355311" y="4232123"/>
                  <a:pt x="3346478" y="4241423"/>
                  <a:pt x="3337412" y="4250722"/>
                </a:cubicBezTo>
                <a:lnTo>
                  <a:pt x="3383904" y="5705369"/>
                </a:lnTo>
                <a:cubicBezTo>
                  <a:pt x="3385136" y="5745821"/>
                  <a:pt x="3385136" y="5783716"/>
                  <a:pt x="3383904" y="5819054"/>
                </a:cubicBezTo>
                <a:cubicBezTo>
                  <a:pt x="3377627" y="5973189"/>
                  <a:pt x="3346478" y="6080364"/>
                  <a:pt x="3301613" y="6149644"/>
                </a:cubicBezTo>
                <a:cubicBezTo>
                  <a:pt x="3271858" y="6200651"/>
                  <a:pt x="3222275" y="6237012"/>
                  <a:pt x="3164695" y="6250077"/>
                </a:cubicBezTo>
                <a:cubicBezTo>
                  <a:pt x="3107115" y="6237012"/>
                  <a:pt x="3057531" y="6200651"/>
                  <a:pt x="3027777" y="6149644"/>
                </a:cubicBezTo>
                <a:cubicBezTo>
                  <a:pt x="2982912" y="6079899"/>
                  <a:pt x="2951763" y="5973189"/>
                  <a:pt x="2945486" y="5819054"/>
                </a:cubicBezTo>
                <a:cubicBezTo>
                  <a:pt x="2944092" y="5783716"/>
                  <a:pt x="2944092" y="5745821"/>
                  <a:pt x="2945486" y="5705369"/>
                </a:cubicBezTo>
                <a:lnTo>
                  <a:pt x="2991978" y="4250722"/>
                </a:lnTo>
                <a:cubicBezTo>
                  <a:pt x="2982912" y="4241423"/>
                  <a:pt x="2973846" y="4232123"/>
                  <a:pt x="2965245" y="4222592"/>
                </a:cubicBezTo>
                <a:lnTo>
                  <a:pt x="2918753" y="5762560"/>
                </a:lnTo>
                <a:cubicBezTo>
                  <a:pt x="2917522" y="5801454"/>
                  <a:pt x="2917522" y="5838047"/>
                  <a:pt x="2918753" y="5872292"/>
                </a:cubicBezTo>
                <a:cubicBezTo>
                  <a:pt x="2920311" y="5910256"/>
                  <a:pt x="2923333" y="5945292"/>
                  <a:pt x="2927820" y="5977374"/>
                </a:cubicBezTo>
                <a:lnTo>
                  <a:pt x="2954785" y="6064323"/>
                </a:lnTo>
                <a:lnTo>
                  <a:pt x="2958504" y="6075947"/>
                </a:lnTo>
                <a:lnTo>
                  <a:pt x="2962456" y="6087339"/>
                </a:lnTo>
                <a:lnTo>
                  <a:pt x="2966640" y="6098498"/>
                </a:lnTo>
                <a:lnTo>
                  <a:pt x="2972684" y="6109889"/>
                </a:lnTo>
                <a:lnTo>
                  <a:pt x="2977101" y="6120351"/>
                </a:lnTo>
                <a:lnTo>
                  <a:pt x="2981750" y="6130581"/>
                </a:lnTo>
                <a:lnTo>
                  <a:pt x="2986632" y="6140577"/>
                </a:lnTo>
                <a:lnTo>
                  <a:pt x="2991746" y="6150342"/>
                </a:lnTo>
                <a:lnTo>
                  <a:pt x="2997092" y="6159641"/>
                </a:lnTo>
                <a:lnTo>
                  <a:pt x="3002439" y="6168708"/>
                </a:lnTo>
                <a:lnTo>
                  <a:pt x="3008018" y="6177542"/>
                </a:lnTo>
                <a:lnTo>
                  <a:pt x="3013829" y="6185912"/>
                </a:lnTo>
                <a:lnTo>
                  <a:pt x="3019176" y="6193584"/>
                </a:lnTo>
                <a:lnTo>
                  <a:pt x="3025452" y="6201488"/>
                </a:lnTo>
                <a:lnTo>
                  <a:pt x="3031961" y="6209160"/>
                </a:lnTo>
                <a:lnTo>
                  <a:pt x="3038470" y="6216367"/>
                </a:lnTo>
                <a:lnTo>
                  <a:pt x="3045211" y="6223341"/>
                </a:lnTo>
                <a:lnTo>
                  <a:pt x="3052185" y="6229851"/>
                </a:lnTo>
                <a:lnTo>
                  <a:pt x="3059391" y="6236128"/>
                </a:lnTo>
                <a:lnTo>
                  <a:pt x="3066830" y="6242172"/>
                </a:lnTo>
                <a:lnTo>
                  <a:pt x="3074501" y="6247985"/>
                </a:lnTo>
                <a:lnTo>
                  <a:pt x="3082405" y="6253332"/>
                </a:lnTo>
                <a:lnTo>
                  <a:pt x="3090541" y="6258447"/>
                </a:lnTo>
                <a:lnTo>
                  <a:pt x="3099142" y="6263328"/>
                </a:lnTo>
                <a:lnTo>
                  <a:pt x="3107975" y="6267746"/>
                </a:lnTo>
                <a:lnTo>
                  <a:pt x="3117041" y="6271930"/>
                </a:lnTo>
                <a:lnTo>
                  <a:pt x="3126339" y="6275883"/>
                </a:lnTo>
                <a:lnTo>
                  <a:pt x="3136103" y="6279370"/>
                </a:lnTo>
                <a:lnTo>
                  <a:pt x="3146098" y="6282624"/>
                </a:lnTo>
                <a:lnTo>
                  <a:pt x="3156326" y="6286577"/>
                </a:lnTo>
                <a:lnTo>
                  <a:pt x="3165857" y="6286577"/>
                </a:lnTo>
                <a:close/>
                <a:moveTo>
                  <a:pt x="3432488" y="6016896"/>
                </a:moveTo>
                <a:lnTo>
                  <a:pt x="3453176" y="6046189"/>
                </a:lnTo>
                <a:lnTo>
                  <a:pt x="3456896" y="6051304"/>
                </a:lnTo>
                <a:lnTo>
                  <a:pt x="3460848" y="6056883"/>
                </a:lnTo>
                <a:lnTo>
                  <a:pt x="3465264" y="6063161"/>
                </a:lnTo>
                <a:lnTo>
                  <a:pt x="3470146" y="6069670"/>
                </a:lnTo>
                <a:lnTo>
                  <a:pt x="3475260" y="6076645"/>
                </a:lnTo>
                <a:lnTo>
                  <a:pt x="3480839" y="6083851"/>
                </a:lnTo>
                <a:lnTo>
                  <a:pt x="3486883" y="6091291"/>
                </a:lnTo>
                <a:lnTo>
                  <a:pt x="3493159" y="6098963"/>
                </a:lnTo>
                <a:lnTo>
                  <a:pt x="3499668" y="6106635"/>
                </a:lnTo>
                <a:lnTo>
                  <a:pt x="3506642" y="6114539"/>
                </a:lnTo>
                <a:lnTo>
                  <a:pt x="3513848" y="6122444"/>
                </a:lnTo>
                <a:lnTo>
                  <a:pt x="3521287" y="6130115"/>
                </a:lnTo>
                <a:lnTo>
                  <a:pt x="3528958" y="6137788"/>
                </a:lnTo>
                <a:lnTo>
                  <a:pt x="3536862" y="6145227"/>
                </a:lnTo>
                <a:lnTo>
                  <a:pt x="3544998" y="6152202"/>
                </a:lnTo>
                <a:lnTo>
                  <a:pt x="3553134" y="6158944"/>
                </a:lnTo>
                <a:lnTo>
                  <a:pt x="3561502" y="6165221"/>
                </a:lnTo>
                <a:lnTo>
                  <a:pt x="3570103" y="6170335"/>
                </a:lnTo>
                <a:lnTo>
                  <a:pt x="3578704" y="6175683"/>
                </a:lnTo>
                <a:lnTo>
                  <a:pt x="3587305" y="6180565"/>
                </a:lnTo>
                <a:lnTo>
                  <a:pt x="3595674" y="6184749"/>
                </a:lnTo>
                <a:lnTo>
                  <a:pt x="3604042" y="6188469"/>
                </a:lnTo>
                <a:lnTo>
                  <a:pt x="3612411" y="6191491"/>
                </a:lnTo>
                <a:lnTo>
                  <a:pt x="3620547" y="6193816"/>
                </a:lnTo>
                <a:lnTo>
                  <a:pt x="3628683" y="6195443"/>
                </a:lnTo>
                <a:lnTo>
                  <a:pt x="3636819" y="6195443"/>
                </a:lnTo>
                <a:lnTo>
                  <a:pt x="3644723" y="6195443"/>
                </a:lnTo>
                <a:lnTo>
                  <a:pt x="3652626" y="6195443"/>
                </a:lnTo>
                <a:lnTo>
                  <a:pt x="3660530" y="6194281"/>
                </a:lnTo>
                <a:lnTo>
                  <a:pt x="3668666" y="6192189"/>
                </a:lnTo>
                <a:lnTo>
                  <a:pt x="3676802" y="6189399"/>
                </a:lnTo>
                <a:lnTo>
                  <a:pt x="3690749" y="6182657"/>
                </a:lnTo>
                <a:lnTo>
                  <a:pt x="3702837" y="6174752"/>
                </a:lnTo>
                <a:lnTo>
                  <a:pt x="3713530" y="6165685"/>
                </a:lnTo>
                <a:lnTo>
                  <a:pt x="3723061" y="6155224"/>
                </a:lnTo>
                <a:lnTo>
                  <a:pt x="3731662" y="6143367"/>
                </a:lnTo>
                <a:lnTo>
                  <a:pt x="3739333" y="6129883"/>
                </a:lnTo>
                <a:lnTo>
                  <a:pt x="3746075" y="6114771"/>
                </a:lnTo>
                <a:lnTo>
                  <a:pt x="3751886" y="6098033"/>
                </a:lnTo>
                <a:lnTo>
                  <a:pt x="3756535" y="6079667"/>
                </a:lnTo>
                <a:lnTo>
                  <a:pt x="3760255" y="6059906"/>
                </a:lnTo>
                <a:lnTo>
                  <a:pt x="3763044" y="6038750"/>
                </a:lnTo>
                <a:lnTo>
                  <a:pt x="3764904" y="6015501"/>
                </a:lnTo>
                <a:lnTo>
                  <a:pt x="3764904" y="5992253"/>
                </a:lnTo>
                <a:cubicBezTo>
                  <a:pt x="3764904" y="5984046"/>
                  <a:pt x="3764904" y="5975747"/>
                  <a:pt x="3764904" y="5967377"/>
                </a:cubicBezTo>
                <a:lnTo>
                  <a:pt x="3764904" y="5941572"/>
                </a:lnTo>
                <a:lnTo>
                  <a:pt x="3763044" y="5916696"/>
                </a:lnTo>
                <a:lnTo>
                  <a:pt x="3763044" y="5889263"/>
                </a:lnTo>
                <a:lnTo>
                  <a:pt x="3760487" y="5861133"/>
                </a:lnTo>
                <a:lnTo>
                  <a:pt x="3757465" y="5832305"/>
                </a:lnTo>
                <a:lnTo>
                  <a:pt x="3753978" y="5803012"/>
                </a:lnTo>
                <a:lnTo>
                  <a:pt x="3750259" y="5773254"/>
                </a:lnTo>
                <a:lnTo>
                  <a:pt x="3746307" y="5743264"/>
                </a:lnTo>
                <a:lnTo>
                  <a:pt x="3742123" y="5713041"/>
                </a:lnTo>
                <a:lnTo>
                  <a:pt x="3736776" y="5682121"/>
                </a:lnTo>
                <a:lnTo>
                  <a:pt x="3732359" y="5651665"/>
                </a:lnTo>
                <a:lnTo>
                  <a:pt x="3728175" y="5621210"/>
                </a:lnTo>
                <a:lnTo>
                  <a:pt x="3723991" y="5590755"/>
                </a:lnTo>
                <a:lnTo>
                  <a:pt x="3720039" y="5560532"/>
                </a:lnTo>
                <a:lnTo>
                  <a:pt x="3716552" y="5530309"/>
                </a:lnTo>
                <a:lnTo>
                  <a:pt x="3713298" y="5500551"/>
                </a:lnTo>
                <a:lnTo>
                  <a:pt x="3710741" y="5471026"/>
                </a:lnTo>
                <a:lnTo>
                  <a:pt x="3708649" y="5442198"/>
                </a:lnTo>
                <a:lnTo>
                  <a:pt x="3704929" y="5388030"/>
                </a:lnTo>
                <a:lnTo>
                  <a:pt x="3700745" y="5334093"/>
                </a:lnTo>
                <a:lnTo>
                  <a:pt x="3696096" y="5280157"/>
                </a:lnTo>
                <a:lnTo>
                  <a:pt x="3690982" y="5226454"/>
                </a:lnTo>
                <a:lnTo>
                  <a:pt x="3685403" y="5172983"/>
                </a:lnTo>
                <a:lnTo>
                  <a:pt x="3679359" y="5119977"/>
                </a:lnTo>
                <a:lnTo>
                  <a:pt x="3673083" y="5067668"/>
                </a:lnTo>
                <a:lnTo>
                  <a:pt x="3666574" y="5016057"/>
                </a:lnTo>
                <a:lnTo>
                  <a:pt x="3659832" y="4965143"/>
                </a:lnTo>
                <a:lnTo>
                  <a:pt x="3653091" y="4914926"/>
                </a:lnTo>
                <a:lnTo>
                  <a:pt x="3646815" y="4868430"/>
                </a:lnTo>
                <a:lnTo>
                  <a:pt x="3640074" y="4821933"/>
                </a:lnTo>
                <a:lnTo>
                  <a:pt x="3633332" y="4775436"/>
                </a:lnTo>
                <a:lnTo>
                  <a:pt x="3626358" y="4728940"/>
                </a:lnTo>
                <a:lnTo>
                  <a:pt x="3620082" y="4685698"/>
                </a:lnTo>
                <a:lnTo>
                  <a:pt x="3614038" y="4644084"/>
                </a:lnTo>
                <a:lnTo>
                  <a:pt x="3608226" y="4604329"/>
                </a:lnTo>
                <a:lnTo>
                  <a:pt x="3602648" y="4566202"/>
                </a:lnTo>
                <a:lnTo>
                  <a:pt x="3597766" y="4530399"/>
                </a:lnTo>
                <a:lnTo>
                  <a:pt x="3593349" y="4496457"/>
                </a:lnTo>
                <a:lnTo>
                  <a:pt x="3589630" y="4465071"/>
                </a:lnTo>
                <a:lnTo>
                  <a:pt x="3586375" y="4436011"/>
                </a:lnTo>
                <a:lnTo>
                  <a:pt x="3583818" y="4409275"/>
                </a:lnTo>
                <a:lnTo>
                  <a:pt x="3582191" y="4386027"/>
                </a:lnTo>
                <a:cubicBezTo>
                  <a:pt x="3580099" y="4335578"/>
                  <a:pt x="3586840" y="4239330"/>
                  <a:pt x="3666574" y="4279085"/>
                </a:cubicBezTo>
                <a:lnTo>
                  <a:pt x="3680289" y="4291174"/>
                </a:lnTo>
                <a:lnTo>
                  <a:pt x="3690749" y="4304193"/>
                </a:lnTo>
                <a:lnTo>
                  <a:pt x="3699583" y="4318374"/>
                </a:lnTo>
                <a:lnTo>
                  <a:pt x="3707254" y="4333486"/>
                </a:lnTo>
                <a:lnTo>
                  <a:pt x="3714228" y="4349760"/>
                </a:lnTo>
                <a:lnTo>
                  <a:pt x="3720504" y="4367428"/>
                </a:lnTo>
                <a:lnTo>
                  <a:pt x="3726316" y="4386259"/>
                </a:lnTo>
                <a:lnTo>
                  <a:pt x="3731662" y="4406253"/>
                </a:lnTo>
                <a:lnTo>
                  <a:pt x="3736776" y="4427409"/>
                </a:lnTo>
                <a:lnTo>
                  <a:pt x="3741658" y="4450657"/>
                </a:lnTo>
                <a:lnTo>
                  <a:pt x="3746307" y="4473906"/>
                </a:lnTo>
                <a:lnTo>
                  <a:pt x="3750724" y="4497154"/>
                </a:lnTo>
                <a:lnTo>
                  <a:pt x="3754908" y="4522262"/>
                </a:lnTo>
                <a:lnTo>
                  <a:pt x="3758860" y="4548068"/>
                </a:lnTo>
                <a:lnTo>
                  <a:pt x="3762812" y="4574571"/>
                </a:lnTo>
                <a:lnTo>
                  <a:pt x="3766531" y="4601771"/>
                </a:lnTo>
                <a:lnTo>
                  <a:pt x="3770250" y="4629437"/>
                </a:lnTo>
                <a:lnTo>
                  <a:pt x="3773970" y="4657567"/>
                </a:lnTo>
                <a:lnTo>
                  <a:pt x="3777456" y="4685930"/>
                </a:lnTo>
                <a:lnTo>
                  <a:pt x="3780944" y="4714526"/>
                </a:lnTo>
                <a:lnTo>
                  <a:pt x="3784430" y="4743354"/>
                </a:lnTo>
                <a:lnTo>
                  <a:pt x="3787917" y="4772182"/>
                </a:lnTo>
                <a:lnTo>
                  <a:pt x="3791404" y="4801010"/>
                </a:lnTo>
                <a:lnTo>
                  <a:pt x="3794891" y="4829605"/>
                </a:lnTo>
                <a:lnTo>
                  <a:pt x="3798610" y="4857968"/>
                </a:lnTo>
                <a:lnTo>
                  <a:pt x="3802330" y="4885866"/>
                </a:lnTo>
                <a:lnTo>
                  <a:pt x="3806049" y="4913299"/>
                </a:lnTo>
                <a:lnTo>
                  <a:pt x="3810001" y="4940267"/>
                </a:lnTo>
                <a:lnTo>
                  <a:pt x="3813953" y="4966538"/>
                </a:lnTo>
                <a:lnTo>
                  <a:pt x="3818137" y="4991878"/>
                </a:lnTo>
                <a:lnTo>
                  <a:pt x="3822554" y="5016289"/>
                </a:lnTo>
                <a:lnTo>
                  <a:pt x="3827203" y="5039537"/>
                </a:lnTo>
                <a:lnTo>
                  <a:pt x="3831852" y="5062786"/>
                </a:lnTo>
                <a:lnTo>
                  <a:pt x="3836269" y="5086034"/>
                </a:lnTo>
                <a:lnTo>
                  <a:pt x="3840453" y="5109282"/>
                </a:lnTo>
                <a:lnTo>
                  <a:pt x="3844405" y="5132531"/>
                </a:lnTo>
                <a:lnTo>
                  <a:pt x="3848357" y="5155778"/>
                </a:lnTo>
                <a:lnTo>
                  <a:pt x="3852076" y="5179027"/>
                </a:lnTo>
                <a:lnTo>
                  <a:pt x="3855563" y="5202275"/>
                </a:lnTo>
                <a:lnTo>
                  <a:pt x="3859050" y="5225523"/>
                </a:lnTo>
                <a:lnTo>
                  <a:pt x="3862304" y="5248772"/>
                </a:lnTo>
                <a:lnTo>
                  <a:pt x="3865559" y="5272020"/>
                </a:lnTo>
                <a:lnTo>
                  <a:pt x="3868580" y="5295268"/>
                </a:lnTo>
                <a:lnTo>
                  <a:pt x="3871602" y="5318517"/>
                </a:lnTo>
                <a:lnTo>
                  <a:pt x="3874624" y="5341765"/>
                </a:lnTo>
                <a:lnTo>
                  <a:pt x="3877646" y="5365013"/>
                </a:lnTo>
                <a:lnTo>
                  <a:pt x="3880436" y="5388262"/>
                </a:lnTo>
                <a:lnTo>
                  <a:pt x="3883225" y="5411510"/>
                </a:lnTo>
                <a:lnTo>
                  <a:pt x="3886015" y="5434758"/>
                </a:lnTo>
                <a:lnTo>
                  <a:pt x="3888804" y="5458007"/>
                </a:lnTo>
                <a:lnTo>
                  <a:pt x="3891594" y="5481255"/>
                </a:lnTo>
                <a:lnTo>
                  <a:pt x="3894383" y="5504503"/>
                </a:lnTo>
                <a:lnTo>
                  <a:pt x="3897405" y="5527751"/>
                </a:lnTo>
                <a:lnTo>
                  <a:pt x="3900427" y="5551000"/>
                </a:lnTo>
                <a:lnTo>
                  <a:pt x="3903449" y="5574248"/>
                </a:lnTo>
                <a:lnTo>
                  <a:pt x="3906471" y="5597496"/>
                </a:lnTo>
                <a:lnTo>
                  <a:pt x="3909726" y="5620745"/>
                </a:lnTo>
                <a:lnTo>
                  <a:pt x="3912980" y="5643993"/>
                </a:lnTo>
                <a:lnTo>
                  <a:pt x="3916467" y="5667241"/>
                </a:lnTo>
                <a:lnTo>
                  <a:pt x="3919954" y="5690490"/>
                </a:lnTo>
                <a:lnTo>
                  <a:pt x="3923673" y="5713738"/>
                </a:lnTo>
                <a:lnTo>
                  <a:pt x="3927625" y="5736986"/>
                </a:lnTo>
                <a:lnTo>
                  <a:pt x="3931577" y="5760235"/>
                </a:lnTo>
                <a:lnTo>
                  <a:pt x="3935761" y="5783483"/>
                </a:lnTo>
                <a:lnTo>
                  <a:pt x="3938318" y="5796503"/>
                </a:lnTo>
                <a:lnTo>
                  <a:pt x="3941572" y="5809522"/>
                </a:lnTo>
                <a:lnTo>
                  <a:pt x="3945292" y="5822773"/>
                </a:lnTo>
                <a:lnTo>
                  <a:pt x="3949709" y="5836257"/>
                </a:lnTo>
                <a:lnTo>
                  <a:pt x="3954590" y="5849973"/>
                </a:lnTo>
                <a:lnTo>
                  <a:pt x="3959937" y="5863690"/>
                </a:lnTo>
                <a:lnTo>
                  <a:pt x="3965748" y="5877406"/>
                </a:lnTo>
                <a:lnTo>
                  <a:pt x="3972257" y="5891123"/>
                </a:lnTo>
                <a:lnTo>
                  <a:pt x="3979231" y="5904839"/>
                </a:lnTo>
                <a:lnTo>
                  <a:pt x="3986437" y="5918556"/>
                </a:lnTo>
                <a:lnTo>
                  <a:pt x="3994108" y="5932040"/>
                </a:lnTo>
                <a:lnTo>
                  <a:pt x="4002244" y="5945292"/>
                </a:lnTo>
                <a:lnTo>
                  <a:pt x="4010845" y="5958311"/>
                </a:lnTo>
                <a:lnTo>
                  <a:pt x="4019679" y="5970865"/>
                </a:lnTo>
                <a:lnTo>
                  <a:pt x="4028744" y="5983187"/>
                </a:lnTo>
                <a:lnTo>
                  <a:pt x="4038275" y="5995043"/>
                </a:lnTo>
                <a:lnTo>
                  <a:pt x="4048039" y="6006435"/>
                </a:lnTo>
                <a:lnTo>
                  <a:pt x="4058035" y="6017129"/>
                </a:lnTo>
                <a:lnTo>
                  <a:pt x="4068263" y="6027358"/>
                </a:lnTo>
                <a:lnTo>
                  <a:pt x="4078491" y="6036890"/>
                </a:lnTo>
                <a:lnTo>
                  <a:pt x="4088952" y="6045725"/>
                </a:lnTo>
                <a:lnTo>
                  <a:pt x="4099412" y="6053861"/>
                </a:lnTo>
                <a:lnTo>
                  <a:pt x="4109873" y="6061068"/>
                </a:lnTo>
                <a:lnTo>
                  <a:pt x="4120333" y="6067577"/>
                </a:lnTo>
                <a:lnTo>
                  <a:pt x="4130794" y="6073157"/>
                </a:lnTo>
                <a:lnTo>
                  <a:pt x="4141255" y="6078039"/>
                </a:lnTo>
                <a:lnTo>
                  <a:pt x="4151483" y="6081992"/>
                </a:lnTo>
                <a:lnTo>
                  <a:pt x="4161711" y="6085014"/>
                </a:lnTo>
                <a:lnTo>
                  <a:pt x="4171707" y="6087107"/>
                </a:lnTo>
                <a:lnTo>
                  <a:pt x="4181702" y="6088501"/>
                </a:lnTo>
                <a:lnTo>
                  <a:pt x="4191466" y="6088501"/>
                </a:lnTo>
                <a:lnTo>
                  <a:pt x="4200997" y="6088501"/>
                </a:lnTo>
                <a:lnTo>
                  <a:pt x="4209830" y="6087339"/>
                </a:lnTo>
                <a:lnTo>
                  <a:pt x="4217734" y="6085246"/>
                </a:lnTo>
                <a:lnTo>
                  <a:pt x="4225173" y="6082457"/>
                </a:lnTo>
                <a:lnTo>
                  <a:pt x="4231914" y="6078970"/>
                </a:lnTo>
                <a:lnTo>
                  <a:pt x="4238423" y="6074785"/>
                </a:lnTo>
                <a:lnTo>
                  <a:pt x="4244467" y="6069902"/>
                </a:lnTo>
                <a:lnTo>
                  <a:pt x="4250278" y="6064090"/>
                </a:lnTo>
                <a:lnTo>
                  <a:pt x="4255857" y="6057581"/>
                </a:lnTo>
                <a:lnTo>
                  <a:pt x="4261203" y="6050141"/>
                </a:lnTo>
                <a:lnTo>
                  <a:pt x="4266318" y="6041772"/>
                </a:lnTo>
                <a:lnTo>
                  <a:pt x="4271199" y="6032473"/>
                </a:lnTo>
                <a:lnTo>
                  <a:pt x="4275848" y="6022476"/>
                </a:lnTo>
                <a:lnTo>
                  <a:pt x="4280033" y="6011782"/>
                </a:lnTo>
                <a:lnTo>
                  <a:pt x="4283985" y="6000390"/>
                </a:lnTo>
                <a:lnTo>
                  <a:pt x="4287471" y="5988301"/>
                </a:lnTo>
                <a:lnTo>
                  <a:pt x="4290726" y="5975747"/>
                </a:lnTo>
                <a:lnTo>
                  <a:pt x="4293516" y="5962728"/>
                </a:lnTo>
                <a:lnTo>
                  <a:pt x="4296072" y="5949244"/>
                </a:lnTo>
                <a:lnTo>
                  <a:pt x="4298165" y="5935295"/>
                </a:lnTo>
                <a:lnTo>
                  <a:pt x="4300024" y="5921113"/>
                </a:lnTo>
                <a:lnTo>
                  <a:pt x="4301419" y="5906699"/>
                </a:lnTo>
                <a:lnTo>
                  <a:pt x="4301419" y="5892286"/>
                </a:lnTo>
                <a:lnTo>
                  <a:pt x="4301419" y="5877639"/>
                </a:lnTo>
                <a:lnTo>
                  <a:pt x="4301419" y="5862992"/>
                </a:lnTo>
                <a:lnTo>
                  <a:pt x="4301419" y="5816961"/>
                </a:lnTo>
                <a:lnTo>
                  <a:pt x="4301419" y="5803244"/>
                </a:lnTo>
                <a:lnTo>
                  <a:pt x="4301419" y="5789993"/>
                </a:lnTo>
                <a:lnTo>
                  <a:pt x="4301419" y="5777206"/>
                </a:lnTo>
                <a:lnTo>
                  <a:pt x="4301419" y="5764885"/>
                </a:lnTo>
                <a:lnTo>
                  <a:pt x="4297700" y="5716993"/>
                </a:lnTo>
                <a:lnTo>
                  <a:pt x="4293516" y="5669102"/>
                </a:lnTo>
                <a:lnTo>
                  <a:pt x="4288866" y="5620977"/>
                </a:lnTo>
                <a:lnTo>
                  <a:pt x="4283752" y="5572853"/>
                </a:lnTo>
                <a:lnTo>
                  <a:pt x="4278406" y="5524730"/>
                </a:lnTo>
                <a:lnTo>
                  <a:pt x="4274454" y="5476606"/>
                </a:lnTo>
                <a:lnTo>
                  <a:pt x="4268410" y="5428481"/>
                </a:lnTo>
                <a:lnTo>
                  <a:pt x="4261668" y="5379893"/>
                </a:lnTo>
                <a:lnTo>
                  <a:pt x="4254927" y="5331768"/>
                </a:lnTo>
                <a:lnTo>
                  <a:pt x="4247953" y="5283412"/>
                </a:lnTo>
                <a:lnTo>
                  <a:pt x="4240747" y="5235055"/>
                </a:lnTo>
                <a:lnTo>
                  <a:pt x="4233308" y="5186699"/>
                </a:lnTo>
                <a:lnTo>
                  <a:pt x="4225870" y="5138343"/>
                </a:lnTo>
                <a:lnTo>
                  <a:pt x="4218199" y="5089986"/>
                </a:lnTo>
                <a:lnTo>
                  <a:pt x="4210295" y="5041630"/>
                </a:lnTo>
                <a:lnTo>
                  <a:pt x="4202391" y="4993273"/>
                </a:lnTo>
                <a:lnTo>
                  <a:pt x="4194255" y="4944684"/>
                </a:lnTo>
                <a:lnTo>
                  <a:pt x="4186119" y="4896095"/>
                </a:lnTo>
                <a:lnTo>
                  <a:pt x="4177983" y="4847506"/>
                </a:lnTo>
                <a:lnTo>
                  <a:pt x="4170312" y="4798685"/>
                </a:lnTo>
                <a:lnTo>
                  <a:pt x="4162176" y="4750096"/>
                </a:lnTo>
                <a:lnTo>
                  <a:pt x="4154040" y="4701507"/>
                </a:lnTo>
                <a:lnTo>
                  <a:pt x="4145904" y="4652685"/>
                </a:lnTo>
                <a:lnTo>
                  <a:pt x="4138000" y="4603864"/>
                </a:lnTo>
                <a:lnTo>
                  <a:pt x="4130097" y="4555042"/>
                </a:lnTo>
                <a:lnTo>
                  <a:pt x="4122426" y="4506221"/>
                </a:lnTo>
                <a:lnTo>
                  <a:pt x="4114755" y="4457400"/>
                </a:lnTo>
                <a:lnTo>
                  <a:pt x="4107316" y="4408578"/>
                </a:lnTo>
                <a:lnTo>
                  <a:pt x="4100110" y="4359524"/>
                </a:lnTo>
                <a:lnTo>
                  <a:pt x="4093136" y="4310470"/>
                </a:lnTo>
                <a:lnTo>
                  <a:pt x="4086395" y="4261416"/>
                </a:lnTo>
                <a:lnTo>
                  <a:pt x="4073609" y="4212130"/>
                </a:lnTo>
                <a:lnTo>
                  <a:pt x="4043157" y="4210270"/>
                </a:lnTo>
                <a:cubicBezTo>
                  <a:pt x="4068495" y="4384167"/>
                  <a:pt x="4097552" y="4557600"/>
                  <a:pt x="4126842" y="4731032"/>
                </a:cubicBezTo>
                <a:cubicBezTo>
                  <a:pt x="4187747" y="5092311"/>
                  <a:pt x="4248418" y="5453590"/>
                  <a:pt x="4273524" y="5818821"/>
                </a:cubicBezTo>
                <a:cubicBezTo>
                  <a:pt x="4273524" y="5826260"/>
                  <a:pt x="4273524" y="5833932"/>
                  <a:pt x="4273524" y="5842069"/>
                </a:cubicBezTo>
                <a:cubicBezTo>
                  <a:pt x="4275081" y="5887961"/>
                  <a:pt x="4268549" y="5933760"/>
                  <a:pt x="4254230" y="5977374"/>
                </a:cubicBezTo>
                <a:cubicBezTo>
                  <a:pt x="4238655" y="6019919"/>
                  <a:pt x="4211922" y="6051769"/>
                  <a:pt x="4169847" y="6054558"/>
                </a:cubicBezTo>
                <a:lnTo>
                  <a:pt x="4165198" y="6054558"/>
                </a:lnTo>
                <a:cubicBezTo>
                  <a:pt x="4151343" y="6054791"/>
                  <a:pt x="4137558" y="6052513"/>
                  <a:pt x="4124518" y="6047817"/>
                </a:cubicBezTo>
                <a:cubicBezTo>
                  <a:pt x="4111384" y="6042958"/>
                  <a:pt x="4099017" y="6036215"/>
                  <a:pt x="4087789" y="6027823"/>
                </a:cubicBezTo>
                <a:cubicBezTo>
                  <a:pt x="4029442" y="5985046"/>
                  <a:pt x="3987367" y="5897865"/>
                  <a:pt x="3971560" y="5824866"/>
                </a:cubicBezTo>
                <a:cubicBezTo>
                  <a:pt x="3916002" y="5555650"/>
                  <a:pt x="3880436" y="5284110"/>
                  <a:pt x="3844870" y="5013499"/>
                </a:cubicBezTo>
                <a:cubicBezTo>
                  <a:pt x="3817207" y="4801939"/>
                  <a:pt x="3789544" y="4590845"/>
                  <a:pt x="3751886" y="4381378"/>
                </a:cubicBezTo>
                <a:lnTo>
                  <a:pt x="3751886" y="4381378"/>
                </a:lnTo>
                <a:cubicBezTo>
                  <a:pt x="3750282" y="4372497"/>
                  <a:pt x="3747865" y="4363778"/>
                  <a:pt x="3744680" y="4355339"/>
                </a:cubicBezTo>
                <a:cubicBezTo>
                  <a:pt x="3741263" y="4346272"/>
                  <a:pt x="3737148" y="4337485"/>
                  <a:pt x="3732359" y="4329069"/>
                </a:cubicBezTo>
                <a:cubicBezTo>
                  <a:pt x="3707719" y="4285362"/>
                  <a:pt x="3664946" y="4248165"/>
                  <a:pt x="3621244" y="4249327"/>
                </a:cubicBezTo>
                <a:lnTo>
                  <a:pt x="3619849" y="4249327"/>
                </a:lnTo>
                <a:cubicBezTo>
                  <a:pt x="3599393" y="4250489"/>
                  <a:pt x="3585911" y="4269088"/>
                  <a:pt x="3577542" y="4293266"/>
                </a:cubicBezTo>
                <a:cubicBezTo>
                  <a:pt x="3569081" y="4320165"/>
                  <a:pt x="3565222" y="4348319"/>
                  <a:pt x="3566151" y="4376495"/>
                </a:cubicBezTo>
                <a:cubicBezTo>
                  <a:pt x="3566151" y="4379053"/>
                  <a:pt x="3566151" y="4381843"/>
                  <a:pt x="3566151" y="4384632"/>
                </a:cubicBezTo>
                <a:lnTo>
                  <a:pt x="3566151" y="4384632"/>
                </a:lnTo>
                <a:cubicBezTo>
                  <a:pt x="3581726" y="4651290"/>
                  <a:pt x="3614968" y="4916786"/>
                  <a:pt x="3648209" y="5182515"/>
                </a:cubicBezTo>
                <a:cubicBezTo>
                  <a:pt x="3680056" y="5436851"/>
                  <a:pt x="3711671" y="5691188"/>
                  <a:pt x="3728175" y="5947151"/>
                </a:cubicBezTo>
                <a:cubicBezTo>
                  <a:pt x="3731313" y="5991951"/>
                  <a:pt x="3729198" y="6036983"/>
                  <a:pt x="3721899" y="6081294"/>
                </a:cubicBezTo>
                <a:cubicBezTo>
                  <a:pt x="3719482" y="6095383"/>
                  <a:pt x="3715344" y="6109123"/>
                  <a:pt x="3709579" y="6122211"/>
                </a:cubicBezTo>
                <a:lnTo>
                  <a:pt x="3709579" y="6122211"/>
                </a:lnTo>
                <a:cubicBezTo>
                  <a:pt x="3704488" y="6136230"/>
                  <a:pt x="3696584" y="6149040"/>
                  <a:pt x="3686333" y="6159873"/>
                </a:cubicBezTo>
                <a:cubicBezTo>
                  <a:pt x="3669480" y="6176217"/>
                  <a:pt x="3645118" y="6182169"/>
                  <a:pt x="3622639" y="6175450"/>
                </a:cubicBezTo>
                <a:cubicBezTo>
                  <a:pt x="3596232" y="6167476"/>
                  <a:pt x="3571940" y="6153736"/>
                  <a:pt x="3551506" y="6135230"/>
                </a:cubicBezTo>
                <a:cubicBezTo>
                  <a:pt x="3505991" y="6094499"/>
                  <a:pt x="3466473" y="6047537"/>
                  <a:pt x="3434115" y="5995740"/>
                </a:cubicBezTo>
                <a:cubicBezTo>
                  <a:pt x="3433022" y="6002413"/>
                  <a:pt x="3431953" y="6008992"/>
                  <a:pt x="3430861" y="6015501"/>
                </a:cubicBezTo>
                <a:lnTo>
                  <a:pt x="3430861" y="6015501"/>
                </a:lnTo>
                <a:close/>
                <a:moveTo>
                  <a:pt x="3677034" y="6151504"/>
                </a:moveTo>
                <a:cubicBezTo>
                  <a:pt x="3674408" y="6151806"/>
                  <a:pt x="3671758" y="6151806"/>
                  <a:pt x="3669131" y="6151504"/>
                </a:cubicBezTo>
                <a:lnTo>
                  <a:pt x="3669131" y="6151504"/>
                </a:lnTo>
                <a:cubicBezTo>
                  <a:pt x="3659902" y="6149388"/>
                  <a:pt x="3651673" y="6144134"/>
                  <a:pt x="3645885" y="6136625"/>
                </a:cubicBezTo>
                <a:cubicBezTo>
                  <a:pt x="3638795" y="6127768"/>
                  <a:pt x="3632937" y="6118003"/>
                  <a:pt x="3628451" y="6107564"/>
                </a:cubicBezTo>
                <a:cubicBezTo>
                  <a:pt x="3601718" y="6048979"/>
                  <a:pt x="3584516" y="5940642"/>
                  <a:pt x="3577077" y="5864155"/>
                </a:cubicBezTo>
                <a:cubicBezTo>
                  <a:pt x="3537326" y="5458472"/>
                  <a:pt x="3515243" y="5051626"/>
                  <a:pt x="3493159" y="4644781"/>
                </a:cubicBezTo>
                <a:cubicBezTo>
                  <a:pt x="3483164" y="4458794"/>
                  <a:pt x="3473168" y="4274900"/>
                  <a:pt x="3461545" y="4089611"/>
                </a:cubicBezTo>
                <a:cubicBezTo>
                  <a:pt x="3444506" y="4123205"/>
                  <a:pt x="3423770" y="4154776"/>
                  <a:pt x="3399711" y="4183767"/>
                </a:cubicBezTo>
                <a:lnTo>
                  <a:pt x="3446203" y="5763025"/>
                </a:lnTo>
                <a:cubicBezTo>
                  <a:pt x="3447435" y="5802849"/>
                  <a:pt x="3447435" y="5840209"/>
                  <a:pt x="3446203" y="5875081"/>
                </a:cubicBezTo>
                <a:cubicBezTo>
                  <a:pt x="3444971" y="5909954"/>
                  <a:pt x="3442251" y="5943431"/>
                  <a:pt x="3438067" y="5975514"/>
                </a:cubicBezTo>
                <a:cubicBezTo>
                  <a:pt x="3471564" y="6031543"/>
                  <a:pt x="3513244" y="6082247"/>
                  <a:pt x="3561735" y="6125931"/>
                </a:cubicBezTo>
                <a:cubicBezTo>
                  <a:pt x="3580401" y="6143065"/>
                  <a:pt x="3602624" y="6155852"/>
                  <a:pt x="3626823" y="6163361"/>
                </a:cubicBezTo>
                <a:cubicBezTo>
                  <a:pt x="3644072" y="6168591"/>
                  <a:pt x="3662785" y="6164337"/>
                  <a:pt x="3676104" y="6152202"/>
                </a:cubicBezTo>
                <a:lnTo>
                  <a:pt x="3676104" y="6152202"/>
                </a:lnTo>
                <a:close/>
                <a:moveTo>
                  <a:pt x="4027815" y="4209573"/>
                </a:moveTo>
                <a:cubicBezTo>
                  <a:pt x="3938341" y="4204249"/>
                  <a:pt x="3853866" y="4166470"/>
                  <a:pt x="3790242" y="4103327"/>
                </a:cubicBezTo>
                <a:cubicBezTo>
                  <a:pt x="3742983" y="4126692"/>
                  <a:pt x="3690284" y="4136805"/>
                  <a:pt x="3637749" y="4132621"/>
                </a:cubicBezTo>
                <a:cubicBezTo>
                  <a:pt x="3578146" y="4125623"/>
                  <a:pt x="3521752" y="4101933"/>
                  <a:pt x="3475028" y="4064270"/>
                </a:cubicBezTo>
                <a:cubicBezTo>
                  <a:pt x="3487348" y="4256767"/>
                  <a:pt x="3498274" y="4449960"/>
                  <a:pt x="3508269" y="4643153"/>
                </a:cubicBezTo>
                <a:cubicBezTo>
                  <a:pt x="3530353" y="5049999"/>
                  <a:pt x="3552204" y="5456844"/>
                  <a:pt x="3591954" y="5861830"/>
                </a:cubicBezTo>
                <a:cubicBezTo>
                  <a:pt x="3599393" y="5937155"/>
                  <a:pt x="3615200" y="6043864"/>
                  <a:pt x="3642166" y="6100823"/>
                </a:cubicBezTo>
                <a:cubicBezTo>
                  <a:pt x="3646094" y="6110075"/>
                  <a:pt x="3651255" y="6118747"/>
                  <a:pt x="3657508" y="6126628"/>
                </a:cubicBezTo>
                <a:cubicBezTo>
                  <a:pt x="3661065" y="6131464"/>
                  <a:pt x="3666132" y="6134998"/>
                  <a:pt x="3671920" y="6136625"/>
                </a:cubicBezTo>
                <a:lnTo>
                  <a:pt x="3671920" y="6136625"/>
                </a:lnTo>
                <a:lnTo>
                  <a:pt x="3676802" y="6136625"/>
                </a:lnTo>
                <a:cubicBezTo>
                  <a:pt x="3685264" y="6134998"/>
                  <a:pt x="3692330" y="6129232"/>
                  <a:pt x="3695631" y="6121282"/>
                </a:cubicBezTo>
                <a:cubicBezTo>
                  <a:pt x="3702465" y="6107983"/>
                  <a:pt x="3707161" y="6093709"/>
                  <a:pt x="3709579" y="6078970"/>
                </a:cubicBezTo>
                <a:cubicBezTo>
                  <a:pt x="3716645" y="6035867"/>
                  <a:pt x="3718691" y="5992114"/>
                  <a:pt x="3715623" y="5948546"/>
                </a:cubicBezTo>
                <a:cubicBezTo>
                  <a:pt x="3699350" y="5692815"/>
                  <a:pt x="3667504" y="5439175"/>
                  <a:pt x="3635657" y="5184839"/>
                </a:cubicBezTo>
                <a:cubicBezTo>
                  <a:pt x="3602415" y="4919344"/>
                  <a:pt x="3569406" y="4653615"/>
                  <a:pt x="3553599" y="4386027"/>
                </a:cubicBezTo>
                <a:lnTo>
                  <a:pt x="3553599" y="4386027"/>
                </a:lnTo>
                <a:cubicBezTo>
                  <a:pt x="3553599" y="4383470"/>
                  <a:pt x="3553599" y="4380680"/>
                  <a:pt x="3553599" y="4377425"/>
                </a:cubicBezTo>
                <a:cubicBezTo>
                  <a:pt x="3552692" y="4347505"/>
                  <a:pt x="3556853" y="4317631"/>
                  <a:pt x="3565919" y="4289082"/>
                </a:cubicBezTo>
                <a:cubicBezTo>
                  <a:pt x="3576147" y="4259789"/>
                  <a:pt x="3593582" y="4237005"/>
                  <a:pt x="3621244" y="4235378"/>
                </a:cubicBezTo>
                <a:lnTo>
                  <a:pt x="3623569" y="4235378"/>
                </a:lnTo>
                <a:cubicBezTo>
                  <a:pt x="3673315" y="4234216"/>
                  <a:pt x="3720736" y="4274668"/>
                  <a:pt x="3747702" y="4322559"/>
                </a:cubicBezTo>
                <a:cubicBezTo>
                  <a:pt x="3752839" y="4331649"/>
                  <a:pt x="3757279" y="4341135"/>
                  <a:pt x="3760952" y="4350922"/>
                </a:cubicBezTo>
                <a:cubicBezTo>
                  <a:pt x="3764439" y="4360198"/>
                  <a:pt x="3767089" y="4369776"/>
                  <a:pt x="3768856" y="4379518"/>
                </a:cubicBezTo>
                <a:lnTo>
                  <a:pt x="3768856" y="4379518"/>
                </a:lnTo>
                <a:cubicBezTo>
                  <a:pt x="3806049" y="4588752"/>
                  <a:pt x="3833711" y="4800080"/>
                  <a:pt x="3861839" y="5012104"/>
                </a:cubicBezTo>
                <a:cubicBezTo>
                  <a:pt x="3897173" y="5282482"/>
                  <a:pt x="3932739" y="5553790"/>
                  <a:pt x="3988297" y="5822541"/>
                </a:cubicBezTo>
                <a:cubicBezTo>
                  <a:pt x="4002709" y="5892286"/>
                  <a:pt x="4042692" y="5976212"/>
                  <a:pt x="4098017" y="6016664"/>
                </a:cubicBezTo>
                <a:cubicBezTo>
                  <a:pt x="4108106" y="6024196"/>
                  <a:pt x="4119218" y="6030217"/>
                  <a:pt x="4131027" y="6034565"/>
                </a:cubicBezTo>
                <a:cubicBezTo>
                  <a:pt x="4142417" y="6038726"/>
                  <a:pt x="4154458" y="6040772"/>
                  <a:pt x="4166593" y="6040610"/>
                </a:cubicBezTo>
                <a:lnTo>
                  <a:pt x="4170545" y="6040610"/>
                </a:lnTo>
                <a:cubicBezTo>
                  <a:pt x="4205646" y="6038285"/>
                  <a:pt x="4228427" y="6010154"/>
                  <a:pt x="4242142" y="5972957"/>
                </a:cubicBezTo>
                <a:cubicBezTo>
                  <a:pt x="4255857" y="5930971"/>
                  <a:pt x="4262064" y="5886915"/>
                  <a:pt x="4260506" y="5842767"/>
                </a:cubicBezTo>
                <a:cubicBezTo>
                  <a:pt x="4260506" y="5835094"/>
                  <a:pt x="4260506" y="5827423"/>
                  <a:pt x="4260506" y="5819518"/>
                </a:cubicBezTo>
                <a:cubicBezTo>
                  <a:pt x="4235401" y="5454985"/>
                  <a:pt x="4174729" y="5094171"/>
                  <a:pt x="4113824" y="4733124"/>
                </a:cubicBezTo>
                <a:cubicBezTo>
                  <a:pt x="4084302" y="4558530"/>
                  <a:pt x="4055012" y="4384400"/>
                  <a:pt x="4029674" y="4208642"/>
                </a:cubicBezTo>
                <a:lnTo>
                  <a:pt x="4029674" y="4208642"/>
                </a:lnTo>
                <a:close/>
                <a:moveTo>
                  <a:pt x="4065008" y="3687648"/>
                </a:moveTo>
                <a:lnTo>
                  <a:pt x="4057802" y="3669747"/>
                </a:lnTo>
                <a:lnTo>
                  <a:pt x="4052688" y="3660215"/>
                </a:lnTo>
                <a:lnTo>
                  <a:pt x="4050596" y="3656262"/>
                </a:lnTo>
                <a:cubicBezTo>
                  <a:pt x="3995735" y="3658215"/>
                  <a:pt x="3940875" y="3651938"/>
                  <a:pt x="3887874" y="3637664"/>
                </a:cubicBezTo>
                <a:cubicBezTo>
                  <a:pt x="3821345" y="3620413"/>
                  <a:pt x="3764392" y="3577427"/>
                  <a:pt x="3729570" y="3518167"/>
                </a:cubicBezTo>
                <a:cubicBezTo>
                  <a:pt x="3712670" y="3530698"/>
                  <a:pt x="3694608" y="3541602"/>
                  <a:pt x="3675640" y="3550715"/>
                </a:cubicBezTo>
                <a:cubicBezTo>
                  <a:pt x="3656787" y="3559805"/>
                  <a:pt x="3636866" y="3566501"/>
                  <a:pt x="3616363" y="3570708"/>
                </a:cubicBezTo>
                <a:cubicBezTo>
                  <a:pt x="3521519" y="3589772"/>
                  <a:pt x="3435974" y="3545136"/>
                  <a:pt x="3369491" y="3472833"/>
                </a:cubicBezTo>
                <a:cubicBezTo>
                  <a:pt x="3354381" y="3556527"/>
                  <a:pt x="3309749" y="3600699"/>
                  <a:pt x="3264187" y="3645801"/>
                </a:cubicBezTo>
                <a:cubicBezTo>
                  <a:pt x="3222089" y="3681929"/>
                  <a:pt x="3189243" y="3727588"/>
                  <a:pt x="3168414" y="3779014"/>
                </a:cubicBezTo>
                <a:lnTo>
                  <a:pt x="3166322" y="3784826"/>
                </a:lnTo>
                <a:lnTo>
                  <a:pt x="3164230" y="3779014"/>
                </a:lnTo>
                <a:cubicBezTo>
                  <a:pt x="3143402" y="3727588"/>
                  <a:pt x="3110555" y="3681929"/>
                  <a:pt x="3068457" y="3645801"/>
                </a:cubicBezTo>
                <a:cubicBezTo>
                  <a:pt x="3021965" y="3600931"/>
                  <a:pt x="2978263" y="3556760"/>
                  <a:pt x="2963153" y="3472833"/>
                </a:cubicBezTo>
                <a:cubicBezTo>
                  <a:pt x="2896670" y="3545136"/>
                  <a:pt x="2811125" y="3589075"/>
                  <a:pt x="2716282" y="3570708"/>
                </a:cubicBezTo>
                <a:cubicBezTo>
                  <a:pt x="2695779" y="3566501"/>
                  <a:pt x="2675880" y="3559782"/>
                  <a:pt x="2657005" y="3550715"/>
                </a:cubicBezTo>
                <a:cubicBezTo>
                  <a:pt x="2638036" y="3541602"/>
                  <a:pt x="2619974" y="3530698"/>
                  <a:pt x="2603075" y="3518167"/>
                </a:cubicBezTo>
                <a:cubicBezTo>
                  <a:pt x="2568252" y="3577427"/>
                  <a:pt x="2511300" y="3620413"/>
                  <a:pt x="2444770" y="3637664"/>
                </a:cubicBezTo>
                <a:cubicBezTo>
                  <a:pt x="2391769" y="3651938"/>
                  <a:pt x="2336909" y="3658215"/>
                  <a:pt x="2282049" y="3656262"/>
                </a:cubicBezTo>
                <a:lnTo>
                  <a:pt x="2279957" y="3660215"/>
                </a:lnTo>
                <a:lnTo>
                  <a:pt x="2274843" y="3669747"/>
                </a:lnTo>
                <a:lnTo>
                  <a:pt x="2267636" y="3687648"/>
                </a:lnTo>
                <a:cubicBezTo>
                  <a:pt x="2318126" y="3687834"/>
                  <a:pt x="2368547" y="3683463"/>
                  <a:pt x="2418270" y="3674628"/>
                </a:cubicBezTo>
                <a:cubicBezTo>
                  <a:pt x="2485427" y="3663191"/>
                  <a:pt x="2545425" y="3625877"/>
                  <a:pt x="2585407" y="3570708"/>
                </a:cubicBezTo>
                <a:lnTo>
                  <a:pt x="2596798" y="3554435"/>
                </a:lnTo>
                <a:lnTo>
                  <a:pt x="2611908" y="3567221"/>
                </a:lnTo>
                <a:lnTo>
                  <a:pt x="2613302" y="3567221"/>
                </a:lnTo>
                <a:cubicBezTo>
                  <a:pt x="2660213" y="3604930"/>
                  <a:pt x="2721396" y="3619995"/>
                  <a:pt x="2780440" y="3608371"/>
                </a:cubicBezTo>
                <a:cubicBezTo>
                  <a:pt x="2837579" y="3598979"/>
                  <a:pt x="2889696" y="3570151"/>
                  <a:pt x="2928052" y="3526769"/>
                </a:cubicBezTo>
                <a:lnTo>
                  <a:pt x="2928052" y="3525374"/>
                </a:lnTo>
                <a:lnTo>
                  <a:pt x="2956179" y="3491432"/>
                </a:lnTo>
                <a:lnTo>
                  <a:pt x="2960131" y="3535371"/>
                </a:lnTo>
                <a:cubicBezTo>
                  <a:pt x="2965943" y="3599537"/>
                  <a:pt x="3011737" y="3643709"/>
                  <a:pt x="3059856" y="3689740"/>
                </a:cubicBezTo>
                <a:cubicBezTo>
                  <a:pt x="3098839" y="3723450"/>
                  <a:pt x="3132174" y="3763158"/>
                  <a:pt x="3158651" y="3807376"/>
                </a:cubicBezTo>
                <a:cubicBezTo>
                  <a:pt x="3160813" y="3802425"/>
                  <a:pt x="3163231" y="3797612"/>
                  <a:pt x="3165857" y="3792963"/>
                </a:cubicBezTo>
                <a:cubicBezTo>
                  <a:pt x="3168345" y="3797612"/>
                  <a:pt x="3170739" y="3802425"/>
                  <a:pt x="3173063" y="3807376"/>
                </a:cubicBezTo>
                <a:cubicBezTo>
                  <a:pt x="3199541" y="3763158"/>
                  <a:pt x="3232875" y="3723450"/>
                  <a:pt x="3271858" y="3689740"/>
                </a:cubicBezTo>
                <a:cubicBezTo>
                  <a:pt x="3319978" y="3643243"/>
                  <a:pt x="3364842" y="3599537"/>
                  <a:pt x="3371584" y="3535371"/>
                </a:cubicBezTo>
                <a:lnTo>
                  <a:pt x="3375535" y="3491432"/>
                </a:lnTo>
                <a:lnTo>
                  <a:pt x="3403663" y="3525374"/>
                </a:lnTo>
                <a:lnTo>
                  <a:pt x="3403663" y="3526769"/>
                </a:lnTo>
                <a:cubicBezTo>
                  <a:pt x="3442019" y="3570151"/>
                  <a:pt x="3494136" y="3598979"/>
                  <a:pt x="3551274" y="3608371"/>
                </a:cubicBezTo>
                <a:cubicBezTo>
                  <a:pt x="3610319" y="3619995"/>
                  <a:pt x="3671502" y="3604930"/>
                  <a:pt x="3718412" y="3567221"/>
                </a:cubicBezTo>
                <a:lnTo>
                  <a:pt x="3719807" y="3567221"/>
                </a:lnTo>
                <a:lnTo>
                  <a:pt x="3734916" y="3554435"/>
                </a:lnTo>
                <a:lnTo>
                  <a:pt x="3746307" y="3570708"/>
                </a:lnTo>
                <a:cubicBezTo>
                  <a:pt x="3786290" y="3625877"/>
                  <a:pt x="3846288" y="3663191"/>
                  <a:pt x="3913445" y="3674628"/>
                </a:cubicBezTo>
                <a:cubicBezTo>
                  <a:pt x="3963168" y="3683463"/>
                  <a:pt x="4013588" y="3687834"/>
                  <a:pt x="4064078" y="3687648"/>
                </a:cubicBezTo>
                <a:lnTo>
                  <a:pt x="4064078" y="3687648"/>
                </a:lnTo>
                <a:close/>
                <a:moveTo>
                  <a:pt x="3693074" y="2850709"/>
                </a:moveTo>
                <a:cubicBezTo>
                  <a:pt x="3751003" y="2860380"/>
                  <a:pt x="3805375" y="2885162"/>
                  <a:pt x="3850681" y="2922546"/>
                </a:cubicBezTo>
                <a:lnTo>
                  <a:pt x="3859282" y="2930218"/>
                </a:lnTo>
                <a:cubicBezTo>
                  <a:pt x="3898661" y="2960859"/>
                  <a:pt x="3936017" y="2994011"/>
                  <a:pt x="3971095" y="3029488"/>
                </a:cubicBezTo>
                <a:cubicBezTo>
                  <a:pt x="4013937" y="3074915"/>
                  <a:pt x="4062103" y="3115042"/>
                  <a:pt x="4114522" y="3148984"/>
                </a:cubicBezTo>
                <a:lnTo>
                  <a:pt x="4114522" y="3148984"/>
                </a:lnTo>
                <a:cubicBezTo>
                  <a:pt x="4171079" y="3183090"/>
                  <a:pt x="4239980" y="3189924"/>
                  <a:pt x="4302116" y="3167583"/>
                </a:cubicBezTo>
                <a:cubicBezTo>
                  <a:pt x="4351630" y="3148333"/>
                  <a:pt x="4397355" y="3120482"/>
                  <a:pt x="4437175" y="3085284"/>
                </a:cubicBezTo>
                <a:cubicBezTo>
                  <a:pt x="4344191" y="3038787"/>
                  <a:pt x="4286774" y="2976714"/>
                  <a:pt x="4226335" y="2911154"/>
                </a:cubicBezTo>
                <a:cubicBezTo>
                  <a:pt x="4194488" y="2875282"/>
                  <a:pt x="4160642" y="2841200"/>
                  <a:pt x="4124983" y="2809094"/>
                </a:cubicBezTo>
                <a:cubicBezTo>
                  <a:pt x="4071447" y="2767991"/>
                  <a:pt x="4008614" y="2740674"/>
                  <a:pt x="3942037" y="2729585"/>
                </a:cubicBezTo>
                <a:cubicBezTo>
                  <a:pt x="3872858" y="2722610"/>
                  <a:pt x="3803097" y="2723935"/>
                  <a:pt x="3734219" y="2733537"/>
                </a:cubicBezTo>
                <a:lnTo>
                  <a:pt x="3734219" y="2729585"/>
                </a:lnTo>
                <a:cubicBezTo>
                  <a:pt x="3725084" y="2740790"/>
                  <a:pt x="3717854" y="2753437"/>
                  <a:pt x="3712833" y="2767014"/>
                </a:cubicBezTo>
                <a:cubicBezTo>
                  <a:pt x="3803724" y="2769804"/>
                  <a:pt x="3897173" y="2773524"/>
                  <a:pt x="3968538" y="2823275"/>
                </a:cubicBezTo>
                <a:cubicBezTo>
                  <a:pt x="4011798" y="2854800"/>
                  <a:pt x="4051758" y="2890626"/>
                  <a:pt x="4087789" y="2930218"/>
                </a:cubicBezTo>
                <a:cubicBezTo>
                  <a:pt x="4111035" y="2953466"/>
                  <a:pt x="4132654" y="2976714"/>
                  <a:pt x="4157527" y="2997405"/>
                </a:cubicBezTo>
                <a:cubicBezTo>
                  <a:pt x="4187444" y="3023002"/>
                  <a:pt x="4220965" y="3044064"/>
                  <a:pt x="4257019" y="3059943"/>
                </a:cubicBezTo>
                <a:cubicBezTo>
                  <a:pt x="4292981" y="3075961"/>
                  <a:pt x="4329849" y="3089841"/>
                  <a:pt x="4367437" y="3101558"/>
                </a:cubicBezTo>
                <a:lnTo>
                  <a:pt x="4388591" y="3108300"/>
                </a:lnTo>
                <a:lnTo>
                  <a:pt x="4367437" y="3115274"/>
                </a:lnTo>
                <a:lnTo>
                  <a:pt x="4367437" y="3115274"/>
                </a:lnTo>
                <a:lnTo>
                  <a:pt x="4350003" y="3121319"/>
                </a:lnTo>
                <a:cubicBezTo>
                  <a:pt x="4297002" y="3140150"/>
                  <a:pt x="4233773" y="3162701"/>
                  <a:pt x="4157527" y="3132478"/>
                </a:cubicBezTo>
                <a:cubicBezTo>
                  <a:pt x="4115754" y="3115460"/>
                  <a:pt x="4076631" y="3092607"/>
                  <a:pt x="4041297" y="3064593"/>
                </a:cubicBezTo>
                <a:cubicBezTo>
                  <a:pt x="4002616" y="3033835"/>
                  <a:pt x="3966329" y="3000195"/>
                  <a:pt x="3932739" y="2963928"/>
                </a:cubicBezTo>
                <a:lnTo>
                  <a:pt x="3932739" y="2963928"/>
                </a:lnTo>
                <a:cubicBezTo>
                  <a:pt x="3922860" y="2953559"/>
                  <a:pt x="3912469" y="2943702"/>
                  <a:pt x="3901590" y="2934402"/>
                </a:cubicBezTo>
                <a:cubicBezTo>
                  <a:pt x="3891036" y="2925382"/>
                  <a:pt x="3880017" y="2916920"/>
                  <a:pt x="3868580" y="2909062"/>
                </a:cubicBezTo>
                <a:cubicBezTo>
                  <a:pt x="3816719" y="2872957"/>
                  <a:pt x="3756256" y="2851150"/>
                  <a:pt x="3693306" y="2845826"/>
                </a:cubicBezTo>
                <a:lnTo>
                  <a:pt x="3693306" y="2851173"/>
                </a:lnTo>
                <a:lnTo>
                  <a:pt x="3693306" y="2851173"/>
                </a:lnTo>
                <a:close/>
                <a:moveTo>
                  <a:pt x="3707254" y="2780964"/>
                </a:moveTo>
                <a:cubicBezTo>
                  <a:pt x="3702698" y="2797098"/>
                  <a:pt x="3699048" y="2813465"/>
                  <a:pt x="3696329" y="2830018"/>
                </a:cubicBezTo>
                <a:cubicBezTo>
                  <a:pt x="3760813" y="2835992"/>
                  <a:pt x="3822647" y="2858566"/>
                  <a:pt x="3875787" y="2895578"/>
                </a:cubicBezTo>
                <a:cubicBezTo>
                  <a:pt x="3887619" y="2903738"/>
                  <a:pt x="3899033" y="2912502"/>
                  <a:pt x="3909958" y="2921848"/>
                </a:cubicBezTo>
                <a:cubicBezTo>
                  <a:pt x="3921163" y="2931520"/>
                  <a:pt x="3931879" y="2941772"/>
                  <a:pt x="3942037" y="2952536"/>
                </a:cubicBezTo>
                <a:lnTo>
                  <a:pt x="3942037" y="2952536"/>
                </a:lnTo>
                <a:cubicBezTo>
                  <a:pt x="3975116" y="2988292"/>
                  <a:pt x="4010868" y="3021467"/>
                  <a:pt x="4048969" y="3051806"/>
                </a:cubicBezTo>
                <a:cubicBezTo>
                  <a:pt x="4083326" y="3078984"/>
                  <a:pt x="4121356" y="3101139"/>
                  <a:pt x="4161944" y="3117599"/>
                </a:cubicBezTo>
                <a:cubicBezTo>
                  <a:pt x="4231681" y="3145265"/>
                  <a:pt x="4291423" y="3125038"/>
                  <a:pt x="4341634" y="3107137"/>
                </a:cubicBezTo>
                <a:cubicBezTo>
                  <a:pt x="4310741" y="3097420"/>
                  <a:pt x="4280405" y="3086004"/>
                  <a:pt x="4250743" y="3072962"/>
                </a:cubicBezTo>
                <a:cubicBezTo>
                  <a:pt x="4213433" y="3056502"/>
                  <a:pt x="4178727" y="3034649"/>
                  <a:pt x="4147764" y="3008099"/>
                </a:cubicBezTo>
                <a:cubicBezTo>
                  <a:pt x="4123123" y="2986711"/>
                  <a:pt x="4101272" y="2963463"/>
                  <a:pt x="4078026" y="2939982"/>
                </a:cubicBezTo>
                <a:cubicBezTo>
                  <a:pt x="4042924" y="2901064"/>
                  <a:pt x="4003988" y="2865773"/>
                  <a:pt x="3961797" y="2834667"/>
                </a:cubicBezTo>
                <a:cubicBezTo>
                  <a:pt x="3892059" y="2786543"/>
                  <a:pt x="3799075" y="2783288"/>
                  <a:pt x="3708649" y="2780731"/>
                </a:cubicBezTo>
                <a:lnTo>
                  <a:pt x="3708649" y="2780731"/>
                </a:lnTo>
                <a:close/>
                <a:moveTo>
                  <a:pt x="3775364" y="2691225"/>
                </a:moveTo>
                <a:cubicBezTo>
                  <a:pt x="3832224" y="2684971"/>
                  <a:pt x="3889595" y="2684971"/>
                  <a:pt x="3946454" y="2691225"/>
                </a:cubicBezTo>
                <a:cubicBezTo>
                  <a:pt x="3982113" y="2695712"/>
                  <a:pt x="4017029" y="2704779"/>
                  <a:pt x="4050363" y="2718193"/>
                </a:cubicBezTo>
                <a:lnTo>
                  <a:pt x="4067565" y="2716333"/>
                </a:lnTo>
                <a:cubicBezTo>
                  <a:pt x="4117776" y="2710986"/>
                  <a:pt x="4167290" y="2705871"/>
                  <a:pt x="4224010" y="2731677"/>
                </a:cubicBezTo>
                <a:cubicBezTo>
                  <a:pt x="4271222" y="2757924"/>
                  <a:pt x="4313274" y="2792494"/>
                  <a:pt x="4348143" y="2833737"/>
                </a:cubicBezTo>
                <a:cubicBezTo>
                  <a:pt x="4372272" y="2860263"/>
                  <a:pt x="4398471" y="2884814"/>
                  <a:pt x="4426482" y="2907202"/>
                </a:cubicBezTo>
                <a:lnTo>
                  <a:pt x="4426482" y="2907202"/>
                </a:lnTo>
                <a:cubicBezTo>
                  <a:pt x="4469719" y="2938424"/>
                  <a:pt x="4521255" y="2956046"/>
                  <a:pt x="4574558" y="2957883"/>
                </a:cubicBezTo>
                <a:cubicBezTo>
                  <a:pt x="4584089" y="2957883"/>
                  <a:pt x="4593387" y="2957883"/>
                  <a:pt x="4602453" y="2957883"/>
                </a:cubicBezTo>
                <a:cubicBezTo>
                  <a:pt x="4611519" y="2957883"/>
                  <a:pt x="4619888" y="2956488"/>
                  <a:pt x="4628256" y="2955326"/>
                </a:cubicBezTo>
                <a:lnTo>
                  <a:pt x="4628256" y="2955326"/>
                </a:lnTo>
                <a:cubicBezTo>
                  <a:pt x="4661335" y="2949816"/>
                  <a:pt x="4691392" y="2932752"/>
                  <a:pt x="4713104" y="2907202"/>
                </a:cubicBezTo>
                <a:cubicBezTo>
                  <a:pt x="4694949" y="2909340"/>
                  <a:pt x="4676584" y="2908481"/>
                  <a:pt x="4658708" y="2904644"/>
                </a:cubicBezTo>
                <a:cubicBezTo>
                  <a:pt x="4624212" y="2896414"/>
                  <a:pt x="4591365" y="2882442"/>
                  <a:pt x="4561541" y="2863262"/>
                </a:cubicBezTo>
                <a:lnTo>
                  <a:pt x="4561541" y="2863262"/>
                </a:lnTo>
                <a:cubicBezTo>
                  <a:pt x="4522325" y="2835992"/>
                  <a:pt x="4485968" y="2804839"/>
                  <a:pt x="4452982" y="2770269"/>
                </a:cubicBezTo>
                <a:cubicBezTo>
                  <a:pt x="4421810" y="2737628"/>
                  <a:pt x="4387382" y="2708266"/>
                  <a:pt x="4350235" y="2682623"/>
                </a:cubicBezTo>
                <a:cubicBezTo>
                  <a:pt x="4299350" y="2659561"/>
                  <a:pt x="4245396" y="2643915"/>
                  <a:pt x="4190071" y="2636126"/>
                </a:cubicBezTo>
                <a:cubicBezTo>
                  <a:pt x="4253997" y="2606369"/>
                  <a:pt x="4329546" y="2628687"/>
                  <a:pt x="4368600" y="2652168"/>
                </a:cubicBezTo>
                <a:cubicBezTo>
                  <a:pt x="4408280" y="2679229"/>
                  <a:pt x="4444963" y="2710381"/>
                  <a:pt x="4478088" y="2745161"/>
                </a:cubicBezTo>
                <a:cubicBezTo>
                  <a:pt x="4509167" y="2777546"/>
                  <a:pt x="4543362" y="2806839"/>
                  <a:pt x="4580137" y="2832575"/>
                </a:cubicBezTo>
                <a:lnTo>
                  <a:pt x="4580137" y="2832575"/>
                </a:lnTo>
                <a:cubicBezTo>
                  <a:pt x="4606475" y="2849593"/>
                  <a:pt x="4635462" y="2862100"/>
                  <a:pt x="4665914" y="2869540"/>
                </a:cubicBezTo>
                <a:cubicBezTo>
                  <a:pt x="4691043" y="2875189"/>
                  <a:pt x="4717288" y="2872841"/>
                  <a:pt x="4740999" y="2862797"/>
                </a:cubicBezTo>
                <a:cubicBezTo>
                  <a:pt x="4774054" y="2849778"/>
                  <a:pt x="4805297" y="2832598"/>
                  <a:pt x="4833982" y="2811651"/>
                </a:cubicBezTo>
                <a:cubicBezTo>
                  <a:pt x="4859715" y="2796005"/>
                  <a:pt x="4875662" y="2768293"/>
                  <a:pt x="4876290" y="2738186"/>
                </a:cubicBezTo>
                <a:cubicBezTo>
                  <a:pt x="4872570" y="2699827"/>
                  <a:pt x="4823289" y="2672859"/>
                  <a:pt x="4771451" y="2645193"/>
                </a:cubicBezTo>
                <a:cubicBezTo>
                  <a:pt x="4742626" y="2630454"/>
                  <a:pt x="4715033" y="2613413"/>
                  <a:pt x="4688928" y="2594279"/>
                </a:cubicBezTo>
                <a:lnTo>
                  <a:pt x="4688928" y="2594279"/>
                </a:lnTo>
                <a:cubicBezTo>
                  <a:pt x="4668239" y="2578238"/>
                  <a:pt x="4652199" y="2564521"/>
                  <a:pt x="4635927" y="2551038"/>
                </a:cubicBezTo>
                <a:cubicBezTo>
                  <a:pt x="4453912" y="2397831"/>
                  <a:pt x="4259576" y="2302048"/>
                  <a:pt x="4012240" y="2278102"/>
                </a:cubicBezTo>
                <a:cubicBezTo>
                  <a:pt x="3979696" y="2274848"/>
                  <a:pt x="3947384" y="2273220"/>
                  <a:pt x="3916234" y="2273220"/>
                </a:cubicBezTo>
                <a:cubicBezTo>
                  <a:pt x="3895778" y="2273220"/>
                  <a:pt x="3875554" y="2273220"/>
                  <a:pt x="3855563" y="2275313"/>
                </a:cubicBezTo>
                <a:cubicBezTo>
                  <a:pt x="3867651" y="2296004"/>
                  <a:pt x="3884853" y="2319949"/>
                  <a:pt x="3908563" y="2352265"/>
                </a:cubicBezTo>
                <a:lnTo>
                  <a:pt x="3903449" y="2359937"/>
                </a:lnTo>
                <a:cubicBezTo>
                  <a:pt x="3914561" y="2349963"/>
                  <a:pt x="3927416" y="2342082"/>
                  <a:pt x="3941340" y="2336688"/>
                </a:cubicBezTo>
                <a:cubicBezTo>
                  <a:pt x="3975604" y="2323576"/>
                  <a:pt x="4012403" y="2318415"/>
                  <a:pt x="4048969" y="2321577"/>
                </a:cubicBezTo>
                <a:lnTo>
                  <a:pt x="4058500" y="2321577"/>
                </a:lnTo>
                <a:cubicBezTo>
                  <a:pt x="4102667" y="2327156"/>
                  <a:pt x="4148229" y="2357612"/>
                  <a:pt x="4194255" y="2388300"/>
                </a:cubicBezTo>
                <a:cubicBezTo>
                  <a:pt x="4224429" y="2410199"/>
                  <a:pt x="4256833" y="2428821"/>
                  <a:pt x="4290959" y="2443863"/>
                </a:cubicBezTo>
                <a:lnTo>
                  <a:pt x="4290959" y="2443863"/>
                </a:lnTo>
                <a:lnTo>
                  <a:pt x="4317923" y="2454092"/>
                </a:lnTo>
                <a:lnTo>
                  <a:pt x="4293516" y="2466181"/>
                </a:lnTo>
                <a:cubicBezTo>
                  <a:pt x="4239353" y="2489313"/>
                  <a:pt x="4180819" y="2500403"/>
                  <a:pt x="4121961" y="2498729"/>
                </a:cubicBezTo>
                <a:cubicBezTo>
                  <a:pt x="4110105" y="2498729"/>
                  <a:pt x="4098715" y="2498729"/>
                  <a:pt x="4085697" y="2498729"/>
                </a:cubicBezTo>
                <a:cubicBezTo>
                  <a:pt x="4072680" y="2498729"/>
                  <a:pt x="4062451" y="2497102"/>
                  <a:pt x="4050363" y="2495707"/>
                </a:cubicBezTo>
                <a:lnTo>
                  <a:pt x="4050363" y="2495707"/>
                </a:lnTo>
                <a:cubicBezTo>
                  <a:pt x="3985972" y="2488267"/>
                  <a:pt x="3929252" y="2470133"/>
                  <a:pt x="3901822" y="2444793"/>
                </a:cubicBezTo>
                <a:cubicBezTo>
                  <a:pt x="3896081" y="2439608"/>
                  <a:pt x="3891269" y="2433471"/>
                  <a:pt x="3887642" y="2426659"/>
                </a:cubicBezTo>
                <a:cubicBezTo>
                  <a:pt x="3884132" y="2419987"/>
                  <a:pt x="3882296" y="2412571"/>
                  <a:pt x="3882296" y="2405038"/>
                </a:cubicBezTo>
                <a:lnTo>
                  <a:pt x="3882296" y="2405038"/>
                </a:lnTo>
                <a:cubicBezTo>
                  <a:pt x="3882296" y="2405038"/>
                  <a:pt x="3882296" y="2403178"/>
                  <a:pt x="3882296" y="2402481"/>
                </a:cubicBezTo>
                <a:cubicBezTo>
                  <a:pt x="3882528" y="2397669"/>
                  <a:pt x="3883388" y="2392903"/>
                  <a:pt x="3884853" y="2388300"/>
                </a:cubicBezTo>
                <a:cubicBezTo>
                  <a:pt x="3817672" y="2491289"/>
                  <a:pt x="3818137" y="2504541"/>
                  <a:pt x="3851146" y="2638916"/>
                </a:cubicBezTo>
                <a:cubicBezTo>
                  <a:pt x="3819299" y="2660537"/>
                  <a:pt x="3794891" y="2676811"/>
                  <a:pt x="3775597" y="2691225"/>
                </a:cubicBezTo>
                <a:lnTo>
                  <a:pt x="3775597" y="2691225"/>
                </a:lnTo>
                <a:close/>
                <a:moveTo>
                  <a:pt x="3839058" y="2241370"/>
                </a:moveTo>
                <a:cubicBezTo>
                  <a:pt x="3863931" y="2239278"/>
                  <a:pt x="3889734" y="2238115"/>
                  <a:pt x="3916234" y="2238348"/>
                </a:cubicBezTo>
                <a:cubicBezTo>
                  <a:pt x="3949011" y="2238348"/>
                  <a:pt x="3982253" y="2240208"/>
                  <a:pt x="4015727" y="2243462"/>
                </a:cubicBezTo>
                <a:cubicBezTo>
                  <a:pt x="4184725" y="2259736"/>
                  <a:pt x="4359301" y="2313207"/>
                  <a:pt x="4469022" y="2384580"/>
                </a:cubicBezTo>
                <a:cubicBezTo>
                  <a:pt x="4480877" y="2383185"/>
                  <a:pt x="4492268" y="2381092"/>
                  <a:pt x="4504821" y="2379000"/>
                </a:cubicBezTo>
                <a:cubicBezTo>
                  <a:pt x="4554567" y="2370166"/>
                  <a:pt x="4603616" y="2361331"/>
                  <a:pt x="4648945" y="2398761"/>
                </a:cubicBezTo>
                <a:cubicBezTo>
                  <a:pt x="4660800" y="2408525"/>
                  <a:pt x="4675213" y="2422010"/>
                  <a:pt x="4691485" y="2436656"/>
                </a:cubicBezTo>
                <a:cubicBezTo>
                  <a:pt x="4751227" y="2491754"/>
                  <a:pt x="4837004" y="2570799"/>
                  <a:pt x="4900698" y="2571729"/>
                </a:cubicBezTo>
                <a:lnTo>
                  <a:pt x="4900698" y="2571729"/>
                </a:lnTo>
                <a:cubicBezTo>
                  <a:pt x="4947073" y="2575030"/>
                  <a:pt x="4993449" y="2565289"/>
                  <a:pt x="5034594" y="2543598"/>
                </a:cubicBezTo>
                <a:cubicBezTo>
                  <a:pt x="5046264" y="2536577"/>
                  <a:pt x="5056910" y="2527975"/>
                  <a:pt x="5066209" y="2518025"/>
                </a:cubicBezTo>
                <a:cubicBezTo>
                  <a:pt x="5042800" y="2522117"/>
                  <a:pt x="5018927" y="2522814"/>
                  <a:pt x="4995309" y="2520117"/>
                </a:cubicBezTo>
                <a:cubicBezTo>
                  <a:pt x="4907672" y="2509888"/>
                  <a:pt x="4853044" y="2459672"/>
                  <a:pt x="4800508" y="2411315"/>
                </a:cubicBezTo>
                <a:cubicBezTo>
                  <a:pt x="4774705" y="2385347"/>
                  <a:pt x="4745810" y="2362633"/>
                  <a:pt x="4714498" y="2343662"/>
                </a:cubicBezTo>
                <a:cubicBezTo>
                  <a:pt x="4659266" y="2310464"/>
                  <a:pt x="4596805" y="2291168"/>
                  <a:pt x="4532483" y="2287402"/>
                </a:cubicBezTo>
                <a:cubicBezTo>
                  <a:pt x="4604545" y="2252529"/>
                  <a:pt x="4693577" y="2290889"/>
                  <a:pt x="4731700" y="2310650"/>
                </a:cubicBezTo>
                <a:cubicBezTo>
                  <a:pt x="4765593" y="2330946"/>
                  <a:pt x="4796835" y="2355403"/>
                  <a:pt x="4824684" y="2383417"/>
                </a:cubicBezTo>
                <a:cubicBezTo>
                  <a:pt x="4872803" y="2427822"/>
                  <a:pt x="4923014" y="2474086"/>
                  <a:pt x="4999028" y="2482920"/>
                </a:cubicBezTo>
                <a:cubicBezTo>
                  <a:pt x="5030503" y="2487430"/>
                  <a:pt x="5062606" y="2483408"/>
                  <a:pt x="5092012" y="2471296"/>
                </a:cubicBezTo>
                <a:cubicBezTo>
                  <a:pt x="5096638" y="2469064"/>
                  <a:pt x="5101008" y="2466344"/>
                  <a:pt x="5105029" y="2463159"/>
                </a:cubicBezTo>
                <a:cubicBezTo>
                  <a:pt x="5108656" y="2460276"/>
                  <a:pt x="5111864" y="2456928"/>
                  <a:pt x="5114560" y="2453162"/>
                </a:cubicBezTo>
                <a:lnTo>
                  <a:pt x="5114560" y="2453162"/>
                </a:lnTo>
                <a:cubicBezTo>
                  <a:pt x="5124626" y="2440329"/>
                  <a:pt x="5135830" y="2428403"/>
                  <a:pt x="5148034" y="2417592"/>
                </a:cubicBezTo>
                <a:cubicBezTo>
                  <a:pt x="5177557" y="2389694"/>
                  <a:pt x="5213820" y="2355519"/>
                  <a:pt x="5205684" y="2315997"/>
                </a:cubicBezTo>
                <a:cubicBezTo>
                  <a:pt x="5197548" y="2276475"/>
                  <a:pt x="5121766" y="2241602"/>
                  <a:pt x="5050169" y="2206730"/>
                </a:cubicBezTo>
                <a:cubicBezTo>
                  <a:pt x="5015835" y="2191014"/>
                  <a:pt x="4982524" y="2173159"/>
                  <a:pt x="4950444" y="2153259"/>
                </a:cubicBezTo>
                <a:lnTo>
                  <a:pt x="4950444" y="2153259"/>
                </a:lnTo>
                <a:lnTo>
                  <a:pt x="4894189" y="2115132"/>
                </a:lnTo>
                <a:cubicBezTo>
                  <a:pt x="4845838" y="2079631"/>
                  <a:pt x="4794790" y="2047991"/>
                  <a:pt x="4741464" y="2020511"/>
                </a:cubicBezTo>
                <a:lnTo>
                  <a:pt x="4741464" y="2020511"/>
                </a:lnTo>
                <a:cubicBezTo>
                  <a:pt x="4713569" y="2008120"/>
                  <a:pt x="4683419" y="2001610"/>
                  <a:pt x="4652897" y="2001447"/>
                </a:cubicBezTo>
                <a:cubicBezTo>
                  <a:pt x="4636880" y="2001029"/>
                  <a:pt x="4620934" y="1999239"/>
                  <a:pt x="4605243" y="1996100"/>
                </a:cubicBezTo>
                <a:cubicBezTo>
                  <a:pt x="4587948" y="1992241"/>
                  <a:pt x="4571118" y="1986545"/>
                  <a:pt x="4555032" y="1979129"/>
                </a:cubicBezTo>
                <a:cubicBezTo>
                  <a:pt x="4533297" y="1969365"/>
                  <a:pt x="4510748" y="1961600"/>
                  <a:pt x="4487619" y="1955881"/>
                </a:cubicBezTo>
                <a:cubicBezTo>
                  <a:pt x="4471811" y="1951929"/>
                  <a:pt x="4452052" y="1945884"/>
                  <a:pt x="4430434" y="1939142"/>
                </a:cubicBezTo>
                <a:cubicBezTo>
                  <a:pt x="4367437" y="1919846"/>
                  <a:pt x="4286542" y="1895203"/>
                  <a:pt x="4215409" y="1896365"/>
                </a:cubicBezTo>
                <a:lnTo>
                  <a:pt x="4215409" y="1896365"/>
                </a:lnTo>
                <a:cubicBezTo>
                  <a:pt x="4157295" y="1896365"/>
                  <a:pt x="4090114" y="1899387"/>
                  <a:pt x="4026420" y="1901480"/>
                </a:cubicBezTo>
                <a:lnTo>
                  <a:pt x="3906936" y="1904967"/>
                </a:lnTo>
                <a:lnTo>
                  <a:pt x="3906936" y="1904967"/>
                </a:lnTo>
                <a:cubicBezTo>
                  <a:pt x="3866953" y="1906269"/>
                  <a:pt x="3826924" y="1904409"/>
                  <a:pt x="3787220" y="1899387"/>
                </a:cubicBezTo>
                <a:cubicBezTo>
                  <a:pt x="3758907" y="1895528"/>
                  <a:pt x="3730895" y="1889855"/>
                  <a:pt x="3703302" y="1882416"/>
                </a:cubicBezTo>
                <a:cubicBezTo>
                  <a:pt x="3726548" y="1986801"/>
                  <a:pt x="3740263" y="1998658"/>
                  <a:pt x="3853006" y="2066543"/>
                </a:cubicBezTo>
                <a:cubicBezTo>
                  <a:pt x="3834874" y="2159536"/>
                  <a:pt x="3826273" y="2200220"/>
                  <a:pt x="3839988" y="2241138"/>
                </a:cubicBezTo>
                <a:lnTo>
                  <a:pt x="3839988" y="2241138"/>
                </a:lnTo>
                <a:close/>
                <a:moveTo>
                  <a:pt x="4049434" y="2390624"/>
                </a:moveTo>
                <a:lnTo>
                  <a:pt x="4049434" y="2390624"/>
                </a:lnTo>
                <a:cubicBezTo>
                  <a:pt x="4061358" y="2391833"/>
                  <a:pt x="4070425" y="2401900"/>
                  <a:pt x="4070355" y="2413873"/>
                </a:cubicBezTo>
                <a:lnTo>
                  <a:pt x="4070355" y="2413873"/>
                </a:lnTo>
                <a:cubicBezTo>
                  <a:pt x="4070518" y="2424520"/>
                  <a:pt x="4062009" y="2433308"/>
                  <a:pt x="4051363" y="2433471"/>
                </a:cubicBezTo>
                <a:cubicBezTo>
                  <a:pt x="4050712" y="2433471"/>
                  <a:pt x="4050085" y="2433447"/>
                  <a:pt x="4049434" y="2433401"/>
                </a:cubicBezTo>
                <a:lnTo>
                  <a:pt x="4049434" y="2433401"/>
                </a:lnTo>
                <a:cubicBezTo>
                  <a:pt x="4037508" y="2432192"/>
                  <a:pt x="4028443" y="2422126"/>
                  <a:pt x="4028512" y="2410153"/>
                </a:cubicBezTo>
                <a:lnTo>
                  <a:pt x="4028512" y="2410153"/>
                </a:lnTo>
                <a:cubicBezTo>
                  <a:pt x="4028349" y="2399505"/>
                  <a:pt x="4036858" y="2390717"/>
                  <a:pt x="4047504" y="2390555"/>
                </a:cubicBezTo>
                <a:cubicBezTo>
                  <a:pt x="4048155" y="2390555"/>
                  <a:pt x="4048783" y="2390578"/>
                  <a:pt x="4049434" y="2390624"/>
                </a:cubicBezTo>
                <a:lnTo>
                  <a:pt x="4049434" y="2390624"/>
                </a:lnTo>
                <a:close/>
                <a:moveTo>
                  <a:pt x="4141022" y="2413873"/>
                </a:moveTo>
                <a:cubicBezTo>
                  <a:pt x="4159201" y="2426101"/>
                  <a:pt x="4178146" y="2437121"/>
                  <a:pt x="4197742" y="2446885"/>
                </a:cubicBezTo>
                <a:cubicBezTo>
                  <a:pt x="4165012" y="2457417"/>
                  <a:pt x="4130771" y="2462438"/>
                  <a:pt x="4096390" y="2461764"/>
                </a:cubicBezTo>
                <a:cubicBezTo>
                  <a:pt x="4088022" y="2461764"/>
                  <a:pt x="4079653" y="2461764"/>
                  <a:pt x="4071749" y="2461764"/>
                </a:cubicBezTo>
                <a:lnTo>
                  <a:pt x="4048504" y="2459672"/>
                </a:lnTo>
                <a:lnTo>
                  <a:pt x="4048504" y="2459672"/>
                </a:lnTo>
                <a:cubicBezTo>
                  <a:pt x="4014425" y="2458068"/>
                  <a:pt x="3981393" y="2447490"/>
                  <a:pt x="3952731" y="2428984"/>
                </a:cubicBezTo>
                <a:cubicBezTo>
                  <a:pt x="3950127" y="2426752"/>
                  <a:pt x="3947919" y="2424078"/>
                  <a:pt x="3946222" y="2421079"/>
                </a:cubicBezTo>
                <a:cubicBezTo>
                  <a:pt x="3944897" y="2418824"/>
                  <a:pt x="3944176" y="2416267"/>
                  <a:pt x="3944129" y="2413640"/>
                </a:cubicBezTo>
                <a:lnTo>
                  <a:pt x="3944129" y="2413640"/>
                </a:lnTo>
                <a:lnTo>
                  <a:pt x="3944129" y="2413640"/>
                </a:lnTo>
                <a:cubicBezTo>
                  <a:pt x="3947965" y="2397204"/>
                  <a:pt x="3960890" y="2384463"/>
                  <a:pt x="3977371" y="2380860"/>
                </a:cubicBezTo>
                <a:cubicBezTo>
                  <a:pt x="3999687" y="2372793"/>
                  <a:pt x="4023491" y="2369701"/>
                  <a:pt x="4047109" y="2371793"/>
                </a:cubicBezTo>
                <a:lnTo>
                  <a:pt x="4052920" y="2371793"/>
                </a:lnTo>
                <a:cubicBezTo>
                  <a:pt x="4085116" y="2379907"/>
                  <a:pt x="4115312" y="2394460"/>
                  <a:pt x="4141719" y="2414570"/>
                </a:cubicBezTo>
                <a:lnTo>
                  <a:pt x="4141719" y="2414570"/>
                </a:lnTo>
                <a:close/>
                <a:moveTo>
                  <a:pt x="4049434" y="2372723"/>
                </a:moveTo>
                <a:lnTo>
                  <a:pt x="4049434" y="2372723"/>
                </a:lnTo>
                <a:cubicBezTo>
                  <a:pt x="4029605" y="2370933"/>
                  <a:pt x="4012101" y="2385533"/>
                  <a:pt x="4010287" y="2405340"/>
                </a:cubicBezTo>
                <a:cubicBezTo>
                  <a:pt x="4010171" y="2406642"/>
                  <a:pt x="4010125" y="2407921"/>
                  <a:pt x="4010148" y="2409223"/>
                </a:cubicBezTo>
                <a:lnTo>
                  <a:pt x="4010148" y="2409223"/>
                </a:lnTo>
                <a:cubicBezTo>
                  <a:pt x="4010427" y="2431286"/>
                  <a:pt x="4027443" y="2449512"/>
                  <a:pt x="4049434" y="2451302"/>
                </a:cubicBezTo>
                <a:lnTo>
                  <a:pt x="4049434" y="2451302"/>
                </a:lnTo>
                <a:cubicBezTo>
                  <a:pt x="4069262" y="2453092"/>
                  <a:pt x="4086766" y="2438493"/>
                  <a:pt x="4088579" y="2418662"/>
                </a:cubicBezTo>
                <a:cubicBezTo>
                  <a:pt x="4088672" y="2417453"/>
                  <a:pt x="4088742" y="2416244"/>
                  <a:pt x="4088719" y="2415035"/>
                </a:cubicBezTo>
                <a:lnTo>
                  <a:pt x="4088719" y="2415035"/>
                </a:lnTo>
                <a:cubicBezTo>
                  <a:pt x="4088440" y="2392972"/>
                  <a:pt x="4071424" y="2374746"/>
                  <a:pt x="4049434" y="2372956"/>
                </a:cubicBezTo>
                <a:lnTo>
                  <a:pt x="4049434" y="2372956"/>
                </a:lnTo>
                <a:close/>
                <a:moveTo>
                  <a:pt x="4181935" y="2411315"/>
                </a:moveTo>
                <a:cubicBezTo>
                  <a:pt x="4206064" y="2428217"/>
                  <a:pt x="4231147" y="2443747"/>
                  <a:pt x="4257019" y="2457812"/>
                </a:cubicBezTo>
                <a:cubicBezTo>
                  <a:pt x="4187282" y="2493614"/>
                  <a:pt x="3987832" y="2510818"/>
                  <a:pt x="3917629" y="2429914"/>
                </a:cubicBezTo>
                <a:cubicBezTo>
                  <a:pt x="3914166" y="2426868"/>
                  <a:pt x="3911260" y="2423265"/>
                  <a:pt x="3909028" y="2419220"/>
                </a:cubicBezTo>
                <a:cubicBezTo>
                  <a:pt x="3907401" y="2416221"/>
                  <a:pt x="3906518" y="2412873"/>
                  <a:pt x="3906471" y="2409455"/>
                </a:cubicBezTo>
                <a:lnTo>
                  <a:pt x="3906471" y="2409455"/>
                </a:lnTo>
                <a:lnTo>
                  <a:pt x="3906471" y="2406433"/>
                </a:lnTo>
                <a:cubicBezTo>
                  <a:pt x="3906471" y="2386672"/>
                  <a:pt x="3925998" y="2370863"/>
                  <a:pt x="3952963" y="2359937"/>
                </a:cubicBezTo>
                <a:cubicBezTo>
                  <a:pt x="3983834" y="2348173"/>
                  <a:pt x="4016982" y="2343570"/>
                  <a:pt x="4049898" y="2346453"/>
                </a:cubicBezTo>
                <a:lnTo>
                  <a:pt x="4058267" y="2346453"/>
                </a:lnTo>
                <a:cubicBezTo>
                  <a:pt x="4096390" y="2351334"/>
                  <a:pt x="4139627" y="2380163"/>
                  <a:pt x="4182865" y="2408991"/>
                </a:cubicBezTo>
                <a:lnTo>
                  <a:pt x="4182865" y="2408991"/>
                </a:lnTo>
                <a:close/>
                <a:moveTo>
                  <a:pt x="4214944" y="2441538"/>
                </a:moveTo>
                <a:lnTo>
                  <a:pt x="4214944" y="2441538"/>
                </a:lnTo>
                <a:cubicBezTo>
                  <a:pt x="4190838" y="2431332"/>
                  <a:pt x="4167848" y="2418638"/>
                  <a:pt x="4146369" y="2403643"/>
                </a:cubicBezTo>
                <a:cubicBezTo>
                  <a:pt x="4118776" y="2382534"/>
                  <a:pt x="4087115" y="2367329"/>
                  <a:pt x="4053385" y="2359006"/>
                </a:cubicBezTo>
                <a:lnTo>
                  <a:pt x="4047341" y="2359006"/>
                </a:lnTo>
                <a:cubicBezTo>
                  <a:pt x="4022050" y="2356775"/>
                  <a:pt x="3996596" y="2360122"/>
                  <a:pt x="3972722" y="2368771"/>
                </a:cubicBezTo>
                <a:cubicBezTo>
                  <a:pt x="3951987" y="2373746"/>
                  <a:pt x="3936179" y="2390555"/>
                  <a:pt x="3932507" y="2411548"/>
                </a:cubicBezTo>
                <a:lnTo>
                  <a:pt x="3932507" y="2412710"/>
                </a:lnTo>
                <a:lnTo>
                  <a:pt x="3932507" y="2412710"/>
                </a:lnTo>
                <a:cubicBezTo>
                  <a:pt x="3932483" y="2417499"/>
                  <a:pt x="3933692" y="2422219"/>
                  <a:pt x="3935994" y="2426427"/>
                </a:cubicBezTo>
                <a:cubicBezTo>
                  <a:pt x="3938458" y="2430844"/>
                  <a:pt x="3941689" y="2434773"/>
                  <a:pt x="3945525" y="2438051"/>
                </a:cubicBezTo>
                <a:cubicBezTo>
                  <a:pt x="3976046" y="2458300"/>
                  <a:pt x="4011450" y="2469947"/>
                  <a:pt x="4048039" y="2471761"/>
                </a:cubicBezTo>
                <a:lnTo>
                  <a:pt x="4048039" y="2471761"/>
                </a:lnTo>
                <a:cubicBezTo>
                  <a:pt x="4055942" y="2471761"/>
                  <a:pt x="4064311" y="2473388"/>
                  <a:pt x="4072680" y="2473853"/>
                </a:cubicBezTo>
                <a:cubicBezTo>
                  <a:pt x="4081048" y="2474318"/>
                  <a:pt x="4089649" y="2473853"/>
                  <a:pt x="4098017" y="2473853"/>
                </a:cubicBezTo>
                <a:cubicBezTo>
                  <a:pt x="4138721" y="2475132"/>
                  <a:pt x="4179262" y="2467925"/>
                  <a:pt x="4217036" y="2452697"/>
                </a:cubicBezTo>
                <a:lnTo>
                  <a:pt x="4230054" y="2446420"/>
                </a:lnTo>
                <a:lnTo>
                  <a:pt x="4215874" y="2441306"/>
                </a:lnTo>
                <a:lnTo>
                  <a:pt x="4215874" y="2441306"/>
                </a:lnTo>
                <a:close/>
                <a:moveTo>
                  <a:pt x="4280033" y="2017256"/>
                </a:moveTo>
                <a:lnTo>
                  <a:pt x="4280033" y="2017256"/>
                </a:lnTo>
                <a:cubicBezTo>
                  <a:pt x="4292237" y="2018117"/>
                  <a:pt x="4301675" y="2028276"/>
                  <a:pt x="4301651" y="2040505"/>
                </a:cubicBezTo>
                <a:lnTo>
                  <a:pt x="4301651" y="2040505"/>
                </a:lnTo>
                <a:cubicBezTo>
                  <a:pt x="4301675" y="2051943"/>
                  <a:pt x="4292400" y="2061196"/>
                  <a:pt x="4280986" y="2061219"/>
                </a:cubicBezTo>
                <a:cubicBezTo>
                  <a:pt x="4280660" y="2061219"/>
                  <a:pt x="4280358" y="2061219"/>
                  <a:pt x="4280033" y="2061196"/>
                </a:cubicBezTo>
                <a:lnTo>
                  <a:pt x="4280033" y="2061196"/>
                </a:lnTo>
                <a:cubicBezTo>
                  <a:pt x="4267829" y="2060335"/>
                  <a:pt x="4258391" y="2050176"/>
                  <a:pt x="4258414" y="2037947"/>
                </a:cubicBezTo>
                <a:lnTo>
                  <a:pt x="4258414" y="2037947"/>
                </a:lnTo>
                <a:cubicBezTo>
                  <a:pt x="4258275" y="2026649"/>
                  <a:pt x="4267317" y="2017372"/>
                  <a:pt x="4278591" y="2017233"/>
                </a:cubicBezTo>
                <a:cubicBezTo>
                  <a:pt x="4279080" y="2017210"/>
                  <a:pt x="4279568" y="2017233"/>
                  <a:pt x="4280033" y="2017256"/>
                </a:cubicBezTo>
                <a:lnTo>
                  <a:pt x="4280033" y="2017256"/>
                </a:lnTo>
                <a:close/>
                <a:moveTo>
                  <a:pt x="4373016" y="2037715"/>
                </a:moveTo>
                <a:cubicBezTo>
                  <a:pt x="4391636" y="2049711"/>
                  <a:pt x="4411070" y="2060428"/>
                  <a:pt x="4431131" y="2069798"/>
                </a:cubicBezTo>
                <a:cubicBezTo>
                  <a:pt x="4397820" y="2081631"/>
                  <a:pt x="4362788" y="2087908"/>
                  <a:pt x="4327454" y="2088396"/>
                </a:cubicBezTo>
                <a:cubicBezTo>
                  <a:pt x="4318854" y="2088396"/>
                  <a:pt x="4310485" y="2088396"/>
                  <a:pt x="4302116" y="2088396"/>
                </a:cubicBezTo>
                <a:cubicBezTo>
                  <a:pt x="4293748" y="2088396"/>
                  <a:pt x="4285612" y="2088396"/>
                  <a:pt x="4277476" y="2087001"/>
                </a:cubicBezTo>
                <a:lnTo>
                  <a:pt x="4277476" y="2087001"/>
                </a:lnTo>
                <a:cubicBezTo>
                  <a:pt x="4242839" y="2086606"/>
                  <a:pt x="4208947" y="2076888"/>
                  <a:pt x="4179378" y="2058871"/>
                </a:cubicBezTo>
                <a:cubicBezTo>
                  <a:pt x="4176682" y="2056662"/>
                  <a:pt x="4174380" y="2053989"/>
                  <a:pt x="4172637" y="2050966"/>
                </a:cubicBezTo>
                <a:cubicBezTo>
                  <a:pt x="4171312" y="2048711"/>
                  <a:pt x="4170591" y="2046154"/>
                  <a:pt x="4170545" y="2043527"/>
                </a:cubicBezTo>
                <a:lnTo>
                  <a:pt x="4170545" y="2043527"/>
                </a:lnTo>
                <a:lnTo>
                  <a:pt x="4170545" y="2043527"/>
                </a:lnTo>
                <a:cubicBezTo>
                  <a:pt x="4174473" y="2026532"/>
                  <a:pt x="4187560" y="2013141"/>
                  <a:pt x="4204484" y="2008887"/>
                </a:cubicBezTo>
                <a:cubicBezTo>
                  <a:pt x="4227218" y="1999866"/>
                  <a:pt x="4251649" y="1995914"/>
                  <a:pt x="4276081" y="1997263"/>
                </a:cubicBezTo>
                <a:lnTo>
                  <a:pt x="4281893" y="1997263"/>
                </a:lnTo>
                <a:cubicBezTo>
                  <a:pt x="4314692" y="2004470"/>
                  <a:pt x="4345633" y="2018395"/>
                  <a:pt x="4372784" y="2038180"/>
                </a:cubicBezTo>
                <a:lnTo>
                  <a:pt x="4372784" y="2038180"/>
                </a:lnTo>
                <a:close/>
                <a:moveTo>
                  <a:pt x="4280033" y="1998425"/>
                </a:moveTo>
                <a:lnTo>
                  <a:pt x="4280033" y="1998425"/>
                </a:lnTo>
                <a:cubicBezTo>
                  <a:pt x="4259018" y="1997263"/>
                  <a:pt x="4241026" y="2013374"/>
                  <a:pt x="4239864" y="2034390"/>
                </a:cubicBezTo>
                <a:cubicBezTo>
                  <a:pt x="4239817" y="2035274"/>
                  <a:pt x="4239794" y="2036134"/>
                  <a:pt x="4239817" y="2037017"/>
                </a:cubicBezTo>
                <a:lnTo>
                  <a:pt x="4239817" y="2037017"/>
                </a:lnTo>
                <a:cubicBezTo>
                  <a:pt x="4239911" y="2059452"/>
                  <a:pt x="4257624" y="2077865"/>
                  <a:pt x="4280033" y="2078864"/>
                </a:cubicBezTo>
                <a:lnTo>
                  <a:pt x="4280033" y="2078864"/>
                </a:lnTo>
                <a:cubicBezTo>
                  <a:pt x="4301047" y="2080027"/>
                  <a:pt x="4319039" y="2063916"/>
                  <a:pt x="4320202" y="2042899"/>
                </a:cubicBezTo>
                <a:cubicBezTo>
                  <a:pt x="4320248" y="2042016"/>
                  <a:pt x="4320271" y="2041156"/>
                  <a:pt x="4320248" y="2040272"/>
                </a:cubicBezTo>
                <a:lnTo>
                  <a:pt x="4320248" y="2040272"/>
                </a:lnTo>
                <a:cubicBezTo>
                  <a:pt x="4320155" y="2017838"/>
                  <a:pt x="4302442" y="1999425"/>
                  <a:pt x="4280033" y="1998425"/>
                </a:cubicBezTo>
                <a:lnTo>
                  <a:pt x="4280033" y="1998425"/>
                </a:lnTo>
                <a:close/>
                <a:moveTo>
                  <a:pt x="4415789" y="2033530"/>
                </a:moveTo>
                <a:cubicBezTo>
                  <a:pt x="4440476" y="2049967"/>
                  <a:pt x="4466093" y="2064939"/>
                  <a:pt x="4492500" y="2078399"/>
                </a:cubicBezTo>
                <a:cubicBezTo>
                  <a:pt x="4414859" y="2116759"/>
                  <a:pt x="4213550" y="2141867"/>
                  <a:pt x="4144974" y="2060963"/>
                </a:cubicBezTo>
                <a:cubicBezTo>
                  <a:pt x="4141417" y="2057964"/>
                  <a:pt x="4138419" y="2054337"/>
                  <a:pt x="4136141" y="2050269"/>
                </a:cubicBezTo>
                <a:cubicBezTo>
                  <a:pt x="4134467" y="2047200"/>
                  <a:pt x="4133584" y="2043759"/>
                  <a:pt x="4133584" y="2040272"/>
                </a:cubicBezTo>
                <a:lnTo>
                  <a:pt x="4133584" y="2040272"/>
                </a:lnTo>
                <a:lnTo>
                  <a:pt x="4133584" y="2038645"/>
                </a:lnTo>
                <a:cubicBezTo>
                  <a:pt x="4133584" y="2018419"/>
                  <a:pt x="4153575" y="2001680"/>
                  <a:pt x="4180075" y="1989823"/>
                </a:cubicBezTo>
                <a:cubicBezTo>
                  <a:pt x="4211481" y="1976804"/>
                  <a:pt x="4245396" y="1971015"/>
                  <a:pt x="4279336" y="1972852"/>
                </a:cubicBezTo>
                <a:lnTo>
                  <a:pt x="4287936" y="1972852"/>
                </a:lnTo>
                <a:cubicBezTo>
                  <a:pt x="4326989" y="1976572"/>
                  <a:pt x="4371157" y="2004702"/>
                  <a:pt x="4415556" y="2032833"/>
                </a:cubicBezTo>
                <a:lnTo>
                  <a:pt x="4415556" y="2032833"/>
                </a:lnTo>
                <a:close/>
                <a:moveTo>
                  <a:pt x="4449728" y="2063288"/>
                </a:moveTo>
                <a:lnTo>
                  <a:pt x="4449728" y="2063288"/>
                </a:lnTo>
                <a:cubicBezTo>
                  <a:pt x="4425250" y="2053640"/>
                  <a:pt x="4401865" y="2041388"/>
                  <a:pt x="4379990" y="2026788"/>
                </a:cubicBezTo>
                <a:cubicBezTo>
                  <a:pt x="4351375" y="2005958"/>
                  <a:pt x="4318644" y="1991451"/>
                  <a:pt x="4283985" y="1984244"/>
                </a:cubicBezTo>
                <a:lnTo>
                  <a:pt x="4277708" y="1984244"/>
                </a:lnTo>
                <a:cubicBezTo>
                  <a:pt x="4251626" y="1982779"/>
                  <a:pt x="4225521" y="1986964"/>
                  <a:pt x="4201229" y="1996565"/>
                </a:cubicBezTo>
                <a:cubicBezTo>
                  <a:pt x="4179959" y="2002401"/>
                  <a:pt x="4163966" y="2019953"/>
                  <a:pt x="4160084" y="2041667"/>
                </a:cubicBezTo>
                <a:lnTo>
                  <a:pt x="4160084" y="2043062"/>
                </a:lnTo>
                <a:lnTo>
                  <a:pt x="4160084" y="2043062"/>
                </a:lnTo>
                <a:cubicBezTo>
                  <a:pt x="4160107" y="2047944"/>
                  <a:pt x="4161386" y="2052756"/>
                  <a:pt x="4163803" y="2057011"/>
                </a:cubicBezTo>
                <a:cubicBezTo>
                  <a:pt x="4166337" y="2061358"/>
                  <a:pt x="4169661" y="2065217"/>
                  <a:pt x="4173567" y="2068402"/>
                </a:cubicBezTo>
                <a:cubicBezTo>
                  <a:pt x="4204995" y="2088187"/>
                  <a:pt x="4241259" y="2098951"/>
                  <a:pt x="4278406" y="2099555"/>
                </a:cubicBezTo>
                <a:lnTo>
                  <a:pt x="4278406" y="2099555"/>
                </a:lnTo>
                <a:cubicBezTo>
                  <a:pt x="4286542" y="2099555"/>
                  <a:pt x="4294910" y="2099555"/>
                  <a:pt x="4303511" y="2100950"/>
                </a:cubicBezTo>
                <a:cubicBezTo>
                  <a:pt x="4312112" y="2102345"/>
                  <a:pt x="4320946" y="2100950"/>
                  <a:pt x="4329314" y="2100950"/>
                </a:cubicBezTo>
                <a:cubicBezTo>
                  <a:pt x="4371250" y="2100857"/>
                  <a:pt x="4412697" y="2092162"/>
                  <a:pt x="4451123" y="2075377"/>
                </a:cubicBezTo>
                <a:lnTo>
                  <a:pt x="4464605" y="2068635"/>
                </a:lnTo>
                <a:lnTo>
                  <a:pt x="4449960" y="2063753"/>
                </a:lnTo>
                <a:lnTo>
                  <a:pt x="4449960" y="2063753"/>
                </a:lnTo>
                <a:close/>
                <a:moveTo>
                  <a:pt x="4527834" y="2066310"/>
                </a:moveTo>
                <a:lnTo>
                  <a:pt x="4527834" y="2066310"/>
                </a:lnTo>
                <a:cubicBezTo>
                  <a:pt x="4492965" y="2052082"/>
                  <a:pt x="4459747" y="2034065"/>
                  <a:pt x="4428806" y="2012607"/>
                </a:cubicBezTo>
                <a:cubicBezTo>
                  <a:pt x="4382315" y="1982849"/>
                  <a:pt x="4335823" y="1953091"/>
                  <a:pt x="4289331" y="1948674"/>
                </a:cubicBezTo>
                <a:lnTo>
                  <a:pt x="4279568" y="1948674"/>
                </a:lnTo>
                <a:cubicBezTo>
                  <a:pt x="4241793" y="1946674"/>
                  <a:pt x="4204065" y="1953184"/>
                  <a:pt x="4169150" y="1967737"/>
                </a:cubicBezTo>
                <a:cubicBezTo>
                  <a:pt x="4134978" y="1982849"/>
                  <a:pt x="4110338" y="2006330"/>
                  <a:pt x="4108710" y="2037482"/>
                </a:cubicBezTo>
                <a:cubicBezTo>
                  <a:pt x="4108710" y="2037482"/>
                  <a:pt x="4108710" y="2038877"/>
                  <a:pt x="4108710" y="2040040"/>
                </a:cubicBezTo>
                <a:lnTo>
                  <a:pt x="4108710" y="2040040"/>
                </a:lnTo>
                <a:cubicBezTo>
                  <a:pt x="4108710" y="2047758"/>
                  <a:pt x="4110617" y="2055337"/>
                  <a:pt x="4114290" y="2062126"/>
                </a:cubicBezTo>
                <a:cubicBezTo>
                  <a:pt x="4118055" y="2069007"/>
                  <a:pt x="4123007" y="2075145"/>
                  <a:pt x="4128935" y="2080259"/>
                </a:cubicBezTo>
                <a:cubicBezTo>
                  <a:pt x="4157062" y="2105367"/>
                  <a:pt x="4215409" y="2121874"/>
                  <a:pt x="4281195" y="2126756"/>
                </a:cubicBezTo>
                <a:lnTo>
                  <a:pt x="4281195" y="2126756"/>
                </a:lnTo>
                <a:cubicBezTo>
                  <a:pt x="4292818" y="2126756"/>
                  <a:pt x="4304441" y="2128383"/>
                  <a:pt x="4317459" y="2128616"/>
                </a:cubicBezTo>
                <a:cubicBezTo>
                  <a:pt x="4330476" y="2128848"/>
                  <a:pt x="4342564" y="2128616"/>
                  <a:pt x="4354652" y="2128616"/>
                </a:cubicBezTo>
                <a:cubicBezTo>
                  <a:pt x="4415277" y="2128267"/>
                  <a:pt x="4475112" y="2114946"/>
                  <a:pt x="4530159" y="2089559"/>
                </a:cubicBezTo>
                <a:lnTo>
                  <a:pt x="4555264" y="2076307"/>
                </a:lnTo>
                <a:lnTo>
                  <a:pt x="4527601" y="2066775"/>
                </a:lnTo>
                <a:lnTo>
                  <a:pt x="4527601" y="2066775"/>
                </a:lnTo>
                <a:close/>
                <a:moveTo>
                  <a:pt x="4455074" y="1526484"/>
                </a:moveTo>
                <a:lnTo>
                  <a:pt x="4455074" y="1526484"/>
                </a:lnTo>
                <a:cubicBezTo>
                  <a:pt x="4429387" y="1526484"/>
                  <a:pt x="4408583" y="1547292"/>
                  <a:pt x="4408583" y="1572981"/>
                </a:cubicBezTo>
                <a:lnTo>
                  <a:pt x="4408583" y="1572981"/>
                </a:lnTo>
                <a:cubicBezTo>
                  <a:pt x="4408583" y="1598670"/>
                  <a:pt x="4429387" y="1619478"/>
                  <a:pt x="4455074" y="1619478"/>
                </a:cubicBezTo>
                <a:lnTo>
                  <a:pt x="4455074" y="1619478"/>
                </a:lnTo>
                <a:cubicBezTo>
                  <a:pt x="4480761" y="1619478"/>
                  <a:pt x="4501566" y="1598670"/>
                  <a:pt x="4501566" y="1572981"/>
                </a:cubicBezTo>
                <a:lnTo>
                  <a:pt x="4501566" y="1572981"/>
                </a:lnTo>
                <a:cubicBezTo>
                  <a:pt x="4501566" y="1547292"/>
                  <a:pt x="4480761" y="1526484"/>
                  <a:pt x="4455074" y="1526484"/>
                </a:cubicBezTo>
                <a:lnTo>
                  <a:pt x="4455074" y="1526484"/>
                </a:lnTo>
                <a:close/>
                <a:moveTo>
                  <a:pt x="4455074" y="1548338"/>
                </a:moveTo>
                <a:lnTo>
                  <a:pt x="4455074" y="1548338"/>
                </a:lnTo>
                <a:cubicBezTo>
                  <a:pt x="4468929" y="1548338"/>
                  <a:pt x="4480180" y="1559590"/>
                  <a:pt x="4480180" y="1573446"/>
                </a:cubicBezTo>
                <a:lnTo>
                  <a:pt x="4480180" y="1573446"/>
                </a:lnTo>
                <a:cubicBezTo>
                  <a:pt x="4480180" y="1587302"/>
                  <a:pt x="4468929" y="1598554"/>
                  <a:pt x="4455074" y="1598554"/>
                </a:cubicBezTo>
                <a:lnTo>
                  <a:pt x="4455074" y="1598554"/>
                </a:lnTo>
                <a:cubicBezTo>
                  <a:pt x="4441220" y="1598554"/>
                  <a:pt x="4429969" y="1587302"/>
                  <a:pt x="4429969" y="1573446"/>
                </a:cubicBezTo>
                <a:lnTo>
                  <a:pt x="4429969" y="1573446"/>
                </a:lnTo>
                <a:cubicBezTo>
                  <a:pt x="4429969" y="1559590"/>
                  <a:pt x="4441220" y="1548338"/>
                  <a:pt x="4455074" y="1548338"/>
                </a:cubicBezTo>
                <a:lnTo>
                  <a:pt x="4455074" y="1548338"/>
                </a:lnTo>
                <a:close/>
                <a:moveTo>
                  <a:pt x="4652897" y="1594834"/>
                </a:moveTo>
                <a:lnTo>
                  <a:pt x="4652897" y="1594834"/>
                </a:lnTo>
                <a:cubicBezTo>
                  <a:pt x="4624258" y="1584791"/>
                  <a:pt x="4596805" y="1571633"/>
                  <a:pt x="4571071" y="1555545"/>
                </a:cubicBezTo>
                <a:cubicBezTo>
                  <a:pt x="4537458" y="1532506"/>
                  <a:pt x="4499218" y="1517113"/>
                  <a:pt x="4459026" y="1510443"/>
                </a:cubicBezTo>
                <a:lnTo>
                  <a:pt x="4451587" y="1510443"/>
                </a:lnTo>
                <a:cubicBezTo>
                  <a:pt x="4420949" y="1510083"/>
                  <a:pt x="4390613" y="1516264"/>
                  <a:pt x="4362556" y="1528577"/>
                </a:cubicBezTo>
                <a:cubicBezTo>
                  <a:pt x="4337613" y="1536388"/>
                  <a:pt x="4319132" y="1557474"/>
                  <a:pt x="4314669" y="1583210"/>
                </a:cubicBezTo>
                <a:cubicBezTo>
                  <a:pt x="4314669" y="1583210"/>
                  <a:pt x="4314669" y="1583210"/>
                  <a:pt x="4314669" y="1584838"/>
                </a:cubicBezTo>
                <a:lnTo>
                  <a:pt x="4314669" y="1584838"/>
                </a:lnTo>
                <a:cubicBezTo>
                  <a:pt x="4314600" y="1590533"/>
                  <a:pt x="4316041" y="1596160"/>
                  <a:pt x="4318854" y="1601111"/>
                </a:cubicBezTo>
                <a:cubicBezTo>
                  <a:pt x="4321806" y="1606133"/>
                  <a:pt x="4325665" y="1610550"/>
                  <a:pt x="4330244" y="1614130"/>
                </a:cubicBezTo>
                <a:cubicBezTo>
                  <a:pt x="4369065" y="1645516"/>
                  <a:pt x="4433688" y="1646446"/>
                  <a:pt x="4482039" y="1645748"/>
                </a:cubicBezTo>
                <a:cubicBezTo>
                  <a:pt x="4492268" y="1645748"/>
                  <a:pt x="4502264" y="1645748"/>
                  <a:pt x="4512259" y="1644353"/>
                </a:cubicBezTo>
                <a:cubicBezTo>
                  <a:pt x="4561610" y="1642121"/>
                  <a:pt x="4609985" y="1629939"/>
                  <a:pt x="4654524" y="1608551"/>
                </a:cubicBezTo>
                <a:lnTo>
                  <a:pt x="4670099" y="1599949"/>
                </a:lnTo>
                <a:lnTo>
                  <a:pt x="4653129" y="1595067"/>
                </a:lnTo>
                <a:lnTo>
                  <a:pt x="4653129" y="1595067"/>
                </a:lnTo>
                <a:close/>
                <a:moveTo>
                  <a:pt x="4564330" y="1567169"/>
                </a:moveTo>
                <a:cubicBezTo>
                  <a:pt x="4586135" y="1580281"/>
                  <a:pt x="4608799" y="1591859"/>
                  <a:pt x="4632208" y="1601809"/>
                </a:cubicBezTo>
                <a:cubicBezTo>
                  <a:pt x="4593527" y="1617106"/>
                  <a:pt x="4552637" y="1626057"/>
                  <a:pt x="4511097" y="1628312"/>
                </a:cubicBezTo>
                <a:cubicBezTo>
                  <a:pt x="4501101" y="1628312"/>
                  <a:pt x="4491106" y="1629474"/>
                  <a:pt x="4481575" y="1629707"/>
                </a:cubicBezTo>
                <a:cubicBezTo>
                  <a:pt x="4472044" y="1629939"/>
                  <a:pt x="4462281" y="1629707"/>
                  <a:pt x="4452982" y="1629707"/>
                </a:cubicBezTo>
                <a:lnTo>
                  <a:pt x="4452982" y="1629707"/>
                </a:lnTo>
                <a:cubicBezTo>
                  <a:pt x="4402538" y="1627614"/>
                  <a:pt x="4358604" y="1617850"/>
                  <a:pt x="4338612" y="1601576"/>
                </a:cubicBezTo>
                <a:cubicBezTo>
                  <a:pt x="4335451" y="1599159"/>
                  <a:pt x="4332778" y="1596160"/>
                  <a:pt x="4330709" y="1592742"/>
                </a:cubicBezTo>
                <a:cubicBezTo>
                  <a:pt x="4329198" y="1590115"/>
                  <a:pt x="4328407" y="1587162"/>
                  <a:pt x="4328384" y="1584140"/>
                </a:cubicBezTo>
                <a:lnTo>
                  <a:pt x="4328384" y="1584140"/>
                </a:lnTo>
                <a:lnTo>
                  <a:pt x="4328384" y="1584140"/>
                </a:lnTo>
                <a:cubicBezTo>
                  <a:pt x="4333149" y="1564147"/>
                  <a:pt x="4348213" y="1548198"/>
                  <a:pt x="4367902" y="1542293"/>
                </a:cubicBezTo>
                <a:cubicBezTo>
                  <a:pt x="4394193" y="1530762"/>
                  <a:pt x="4422646" y="1524973"/>
                  <a:pt x="4451355" y="1525322"/>
                </a:cubicBezTo>
                <a:lnTo>
                  <a:pt x="4458329" y="1525322"/>
                </a:lnTo>
                <a:cubicBezTo>
                  <a:pt x="4496429" y="1531994"/>
                  <a:pt x="4532646" y="1546734"/>
                  <a:pt x="4564562" y="1568564"/>
                </a:cubicBezTo>
                <a:lnTo>
                  <a:pt x="4564562" y="1568564"/>
                </a:lnTo>
                <a:close/>
                <a:moveTo>
                  <a:pt x="4744021" y="1593207"/>
                </a:moveTo>
                <a:lnTo>
                  <a:pt x="4744021" y="1593207"/>
                </a:lnTo>
                <a:cubicBezTo>
                  <a:pt x="4703201" y="1578398"/>
                  <a:pt x="4664218" y="1558962"/>
                  <a:pt x="4627791" y="1535319"/>
                </a:cubicBezTo>
                <a:cubicBezTo>
                  <a:pt x="4572931" y="1502771"/>
                  <a:pt x="4518536" y="1470456"/>
                  <a:pt x="4465070" y="1467434"/>
                </a:cubicBezTo>
                <a:lnTo>
                  <a:pt x="4453680" y="1467434"/>
                </a:lnTo>
                <a:cubicBezTo>
                  <a:pt x="4409257" y="1467001"/>
                  <a:pt x="4365299" y="1476366"/>
                  <a:pt x="4324897" y="1494867"/>
                </a:cubicBezTo>
                <a:cubicBezTo>
                  <a:pt x="4284914" y="1514163"/>
                  <a:pt x="4255160" y="1542758"/>
                  <a:pt x="4255160" y="1578561"/>
                </a:cubicBezTo>
                <a:cubicBezTo>
                  <a:pt x="4255160" y="1578561"/>
                  <a:pt x="4255160" y="1579560"/>
                  <a:pt x="4255160" y="1581583"/>
                </a:cubicBezTo>
                <a:lnTo>
                  <a:pt x="4255160" y="1581583"/>
                </a:lnTo>
                <a:cubicBezTo>
                  <a:pt x="4255113" y="1590533"/>
                  <a:pt x="4257345" y="1599321"/>
                  <a:pt x="4261668" y="1607156"/>
                </a:cubicBezTo>
                <a:cubicBezTo>
                  <a:pt x="4265992" y="1614967"/>
                  <a:pt x="4271757" y="1621919"/>
                  <a:pt x="4278638" y="1627614"/>
                </a:cubicBezTo>
                <a:cubicBezTo>
                  <a:pt x="4311415" y="1655513"/>
                  <a:pt x="4379525" y="1672019"/>
                  <a:pt x="4456237" y="1675274"/>
                </a:cubicBezTo>
                <a:lnTo>
                  <a:pt x="4456237" y="1675274"/>
                </a:lnTo>
                <a:cubicBezTo>
                  <a:pt x="4469952" y="1675274"/>
                  <a:pt x="4484132" y="1675274"/>
                  <a:pt x="4498544" y="1675274"/>
                </a:cubicBezTo>
                <a:cubicBezTo>
                  <a:pt x="4512956" y="1675274"/>
                  <a:pt x="4527834" y="1675274"/>
                  <a:pt x="4541781" y="1673181"/>
                </a:cubicBezTo>
                <a:cubicBezTo>
                  <a:pt x="4613077" y="1669741"/>
                  <a:pt x="4682837" y="1651351"/>
                  <a:pt x="4746578" y="1619245"/>
                </a:cubicBezTo>
                <a:lnTo>
                  <a:pt x="4775868" y="1602506"/>
                </a:lnTo>
                <a:lnTo>
                  <a:pt x="4743788" y="1592742"/>
                </a:lnTo>
                <a:lnTo>
                  <a:pt x="4743788" y="1592742"/>
                </a:lnTo>
                <a:close/>
                <a:moveTo>
                  <a:pt x="4613379" y="1560194"/>
                </a:moveTo>
                <a:cubicBezTo>
                  <a:pt x="4642204" y="1578165"/>
                  <a:pt x="4672098" y="1594393"/>
                  <a:pt x="4702875" y="1608783"/>
                </a:cubicBezTo>
                <a:cubicBezTo>
                  <a:pt x="4630348" y="1652955"/>
                  <a:pt x="4380223" y="1701777"/>
                  <a:pt x="4297467" y="1605064"/>
                </a:cubicBezTo>
                <a:cubicBezTo>
                  <a:pt x="4293329" y="1601716"/>
                  <a:pt x="4289866" y="1597601"/>
                  <a:pt x="4287239" y="1592975"/>
                </a:cubicBezTo>
                <a:cubicBezTo>
                  <a:pt x="4285240" y="1589441"/>
                  <a:pt x="4284194" y="1585419"/>
                  <a:pt x="4284217" y="1581350"/>
                </a:cubicBezTo>
                <a:lnTo>
                  <a:pt x="4284217" y="1581350"/>
                </a:lnTo>
                <a:lnTo>
                  <a:pt x="4284217" y="1579490"/>
                </a:lnTo>
                <a:cubicBezTo>
                  <a:pt x="4285612" y="1556242"/>
                  <a:pt x="4307463" y="1535319"/>
                  <a:pt x="4338380" y="1520440"/>
                </a:cubicBezTo>
                <a:cubicBezTo>
                  <a:pt x="4374829" y="1503722"/>
                  <a:pt x="4414510" y="1495306"/>
                  <a:pt x="4454609" y="1495797"/>
                </a:cubicBezTo>
                <a:lnTo>
                  <a:pt x="4464605" y="1495797"/>
                </a:lnTo>
                <a:cubicBezTo>
                  <a:pt x="4511097" y="1498354"/>
                  <a:pt x="4561773" y="1528809"/>
                  <a:pt x="4613379" y="1559729"/>
                </a:cubicBezTo>
                <a:lnTo>
                  <a:pt x="4613379" y="1559729"/>
                </a:lnTo>
                <a:close/>
                <a:moveTo>
                  <a:pt x="4613379" y="2649145"/>
                </a:moveTo>
                <a:cubicBezTo>
                  <a:pt x="4633603" y="2664024"/>
                  <a:pt x="4647783" y="2673789"/>
                  <a:pt x="4673353" y="2691225"/>
                </a:cubicBezTo>
                <a:lnTo>
                  <a:pt x="4673353" y="2691225"/>
                </a:lnTo>
                <a:lnTo>
                  <a:pt x="4673353" y="2691225"/>
                </a:lnTo>
                <a:cubicBezTo>
                  <a:pt x="4688486" y="2700826"/>
                  <a:pt x="4704921" y="2708173"/>
                  <a:pt x="4722169" y="2713078"/>
                </a:cubicBezTo>
                <a:cubicBezTo>
                  <a:pt x="4741696" y="2719588"/>
                  <a:pt x="4757271" y="2724702"/>
                  <a:pt x="4758666" y="2740744"/>
                </a:cubicBezTo>
                <a:cubicBezTo>
                  <a:pt x="4759363" y="2748416"/>
                  <a:pt x="4756922" y="2756041"/>
                  <a:pt x="4751924" y="2761900"/>
                </a:cubicBezTo>
                <a:cubicBezTo>
                  <a:pt x="4749274" y="2764992"/>
                  <a:pt x="4746043" y="2767526"/>
                  <a:pt x="4742394" y="2769339"/>
                </a:cubicBezTo>
                <a:cubicBezTo>
                  <a:pt x="4738233" y="2771339"/>
                  <a:pt x="4733746" y="2772524"/>
                  <a:pt x="4729143" y="2772827"/>
                </a:cubicBezTo>
                <a:cubicBezTo>
                  <a:pt x="4711221" y="2772896"/>
                  <a:pt x="4694019" y="2765875"/>
                  <a:pt x="4681257" y="2753298"/>
                </a:cubicBezTo>
                <a:cubicBezTo>
                  <a:pt x="4655035" y="2728724"/>
                  <a:pt x="4634509" y="2698734"/>
                  <a:pt x="4621050" y="2665419"/>
                </a:cubicBezTo>
                <a:lnTo>
                  <a:pt x="4612681" y="2648681"/>
                </a:lnTo>
                <a:lnTo>
                  <a:pt x="4612681" y="2648681"/>
                </a:lnTo>
                <a:close/>
                <a:moveTo>
                  <a:pt x="4685441" y="2673789"/>
                </a:moveTo>
                <a:cubicBezTo>
                  <a:pt x="4646156" y="2647053"/>
                  <a:pt x="4633835" y="2638684"/>
                  <a:pt x="4585019" y="2600789"/>
                </a:cubicBezTo>
                <a:lnTo>
                  <a:pt x="4533878" y="2561267"/>
                </a:lnTo>
                <a:lnTo>
                  <a:pt x="4569676" y="2615203"/>
                </a:lnTo>
                <a:cubicBezTo>
                  <a:pt x="4582043" y="2634569"/>
                  <a:pt x="4593062" y="2654772"/>
                  <a:pt x="4602686" y="2675648"/>
                </a:cubicBezTo>
                <a:cubicBezTo>
                  <a:pt x="4617307" y="2711637"/>
                  <a:pt x="4639693" y="2743929"/>
                  <a:pt x="4668239" y="2770269"/>
                </a:cubicBezTo>
                <a:cubicBezTo>
                  <a:pt x="4685255" y="2786636"/>
                  <a:pt x="4708106" y="2795517"/>
                  <a:pt x="4731700" y="2794912"/>
                </a:cubicBezTo>
                <a:cubicBezTo>
                  <a:pt x="4739046" y="2794424"/>
                  <a:pt x="4746229" y="2792518"/>
                  <a:pt x="4752854" y="2789333"/>
                </a:cubicBezTo>
                <a:cubicBezTo>
                  <a:pt x="4759061" y="2786287"/>
                  <a:pt x="4764616" y="2782033"/>
                  <a:pt x="4769126" y="2776779"/>
                </a:cubicBezTo>
                <a:cubicBezTo>
                  <a:pt x="4777820" y="2766712"/>
                  <a:pt x="4782097" y="2753554"/>
                  <a:pt x="4780981" y="2740279"/>
                </a:cubicBezTo>
                <a:cubicBezTo>
                  <a:pt x="4778657" y="2709823"/>
                  <a:pt x="4757736" y="2702849"/>
                  <a:pt x="4730073" y="2693782"/>
                </a:cubicBezTo>
                <a:cubicBezTo>
                  <a:pt x="4714731" y="2689435"/>
                  <a:pt x="4700109" y="2682949"/>
                  <a:pt x="4686603" y="2674486"/>
                </a:cubicBezTo>
                <a:lnTo>
                  <a:pt x="4686603" y="2674486"/>
                </a:lnTo>
                <a:lnTo>
                  <a:pt x="4686603" y="2674486"/>
                </a:lnTo>
                <a:lnTo>
                  <a:pt x="4686603" y="2674486"/>
                </a:lnTo>
                <a:close/>
                <a:moveTo>
                  <a:pt x="4950677" y="2246252"/>
                </a:moveTo>
                <a:cubicBezTo>
                  <a:pt x="4970901" y="2261131"/>
                  <a:pt x="4985081" y="2270896"/>
                  <a:pt x="5010651" y="2288332"/>
                </a:cubicBezTo>
                <a:lnTo>
                  <a:pt x="5010651" y="2288332"/>
                </a:lnTo>
                <a:lnTo>
                  <a:pt x="5010651" y="2288332"/>
                </a:lnTo>
                <a:cubicBezTo>
                  <a:pt x="5025784" y="2297933"/>
                  <a:pt x="5042219" y="2305280"/>
                  <a:pt x="5059467" y="2310185"/>
                </a:cubicBezTo>
                <a:cubicBezTo>
                  <a:pt x="5078994" y="2316695"/>
                  <a:pt x="5094569" y="2321809"/>
                  <a:pt x="5095963" y="2337850"/>
                </a:cubicBezTo>
                <a:cubicBezTo>
                  <a:pt x="5096661" y="2345522"/>
                  <a:pt x="5094220" y="2353148"/>
                  <a:pt x="5089222" y="2359006"/>
                </a:cubicBezTo>
                <a:cubicBezTo>
                  <a:pt x="5086572" y="2362098"/>
                  <a:pt x="5083341" y="2364633"/>
                  <a:pt x="5079691" y="2366446"/>
                </a:cubicBezTo>
                <a:cubicBezTo>
                  <a:pt x="5075530" y="2368445"/>
                  <a:pt x="5071044" y="2369631"/>
                  <a:pt x="5066441" y="2369933"/>
                </a:cubicBezTo>
                <a:cubicBezTo>
                  <a:pt x="5048518" y="2370003"/>
                  <a:pt x="5031317" y="2362982"/>
                  <a:pt x="5018554" y="2350405"/>
                </a:cubicBezTo>
                <a:cubicBezTo>
                  <a:pt x="4992333" y="2325831"/>
                  <a:pt x="4971807" y="2295841"/>
                  <a:pt x="4958348" y="2262526"/>
                </a:cubicBezTo>
                <a:lnTo>
                  <a:pt x="4949979" y="2245787"/>
                </a:lnTo>
                <a:lnTo>
                  <a:pt x="4949979" y="2245787"/>
                </a:lnTo>
                <a:close/>
                <a:moveTo>
                  <a:pt x="5022739" y="2270896"/>
                </a:moveTo>
                <a:cubicBezTo>
                  <a:pt x="4983453" y="2244160"/>
                  <a:pt x="4971133" y="2235790"/>
                  <a:pt x="4922317" y="2197896"/>
                </a:cubicBezTo>
                <a:lnTo>
                  <a:pt x="4871176" y="2158374"/>
                </a:lnTo>
                <a:lnTo>
                  <a:pt x="4906974" y="2212310"/>
                </a:lnTo>
                <a:cubicBezTo>
                  <a:pt x="4919341" y="2231675"/>
                  <a:pt x="4930360" y="2251878"/>
                  <a:pt x="4939984" y="2272755"/>
                </a:cubicBezTo>
                <a:cubicBezTo>
                  <a:pt x="4954605" y="2308744"/>
                  <a:pt x="4976991" y="2341036"/>
                  <a:pt x="5005537" y="2367376"/>
                </a:cubicBezTo>
                <a:cubicBezTo>
                  <a:pt x="5022553" y="2383743"/>
                  <a:pt x="5045403" y="2392624"/>
                  <a:pt x="5068998" y="2392019"/>
                </a:cubicBezTo>
                <a:cubicBezTo>
                  <a:pt x="5076344" y="2391531"/>
                  <a:pt x="5083527" y="2389648"/>
                  <a:pt x="5090152" y="2386440"/>
                </a:cubicBezTo>
                <a:cubicBezTo>
                  <a:pt x="5096358" y="2383394"/>
                  <a:pt x="5101914" y="2379139"/>
                  <a:pt x="5106424" y="2373885"/>
                </a:cubicBezTo>
                <a:cubicBezTo>
                  <a:pt x="5115118" y="2363819"/>
                  <a:pt x="5119395" y="2350660"/>
                  <a:pt x="5118280" y="2337386"/>
                </a:cubicBezTo>
                <a:cubicBezTo>
                  <a:pt x="5115955" y="2306930"/>
                  <a:pt x="5095034" y="2299956"/>
                  <a:pt x="5067371" y="2290889"/>
                </a:cubicBezTo>
                <a:cubicBezTo>
                  <a:pt x="5052029" y="2286541"/>
                  <a:pt x="5037407" y="2280055"/>
                  <a:pt x="5023901" y="2271593"/>
                </a:cubicBezTo>
                <a:lnTo>
                  <a:pt x="5023901" y="2271593"/>
                </a:lnTo>
                <a:lnTo>
                  <a:pt x="5023901" y="2271593"/>
                </a:lnTo>
                <a:lnTo>
                  <a:pt x="5023901" y="2271593"/>
                </a:lnTo>
                <a:close/>
                <a:moveTo>
                  <a:pt x="5188715" y="1767569"/>
                </a:moveTo>
                <a:cubicBezTo>
                  <a:pt x="5215215" y="1781518"/>
                  <a:pt x="5235206" y="1790818"/>
                  <a:pt x="5267518" y="1806162"/>
                </a:cubicBezTo>
                <a:lnTo>
                  <a:pt x="5267518" y="1806162"/>
                </a:lnTo>
                <a:lnTo>
                  <a:pt x="5267518" y="1806162"/>
                </a:lnTo>
                <a:cubicBezTo>
                  <a:pt x="5287207" y="1814694"/>
                  <a:pt x="5308036" y="1820343"/>
                  <a:pt x="5329352" y="1822900"/>
                </a:cubicBezTo>
                <a:cubicBezTo>
                  <a:pt x="5352598" y="1826853"/>
                  <a:pt x="5373055" y="1830107"/>
                  <a:pt x="5377471" y="1848939"/>
                </a:cubicBezTo>
                <a:cubicBezTo>
                  <a:pt x="5379726" y="1857866"/>
                  <a:pt x="5378308" y="1867328"/>
                  <a:pt x="5373519" y="1875209"/>
                </a:cubicBezTo>
                <a:cubicBezTo>
                  <a:pt x="5370939" y="1879347"/>
                  <a:pt x="5367522" y="1882904"/>
                  <a:pt x="5363524" y="1885671"/>
                </a:cubicBezTo>
                <a:cubicBezTo>
                  <a:pt x="5358944" y="1888786"/>
                  <a:pt x="5353830" y="1890995"/>
                  <a:pt x="5348414" y="1892180"/>
                </a:cubicBezTo>
                <a:cubicBezTo>
                  <a:pt x="5327190" y="1895621"/>
                  <a:pt x="5305455" y="1890530"/>
                  <a:pt x="5287975" y="1877999"/>
                </a:cubicBezTo>
                <a:cubicBezTo>
                  <a:pt x="5252339" y="1853751"/>
                  <a:pt x="5222444" y="1822017"/>
                  <a:pt x="5200337" y="1785006"/>
                </a:cubicBezTo>
                <a:lnTo>
                  <a:pt x="5187320" y="1766639"/>
                </a:lnTo>
                <a:lnTo>
                  <a:pt x="5187320" y="1766639"/>
                </a:lnTo>
                <a:close/>
                <a:moveTo>
                  <a:pt x="5278444" y="1783146"/>
                </a:moveTo>
                <a:cubicBezTo>
                  <a:pt x="5227070" y="1759897"/>
                  <a:pt x="5211030" y="1751295"/>
                  <a:pt x="5145942" y="1715493"/>
                </a:cubicBezTo>
                <a:lnTo>
                  <a:pt x="5078064" y="1678063"/>
                </a:lnTo>
                <a:lnTo>
                  <a:pt x="5130367" y="1735254"/>
                </a:lnTo>
                <a:cubicBezTo>
                  <a:pt x="5148708" y="1755550"/>
                  <a:pt x="5165631" y="1777055"/>
                  <a:pt x="5181043" y="1799652"/>
                </a:cubicBezTo>
                <a:cubicBezTo>
                  <a:pt x="5205033" y="1839476"/>
                  <a:pt x="5237484" y="1873535"/>
                  <a:pt x="5276119" y="1899387"/>
                </a:cubicBezTo>
                <a:cubicBezTo>
                  <a:pt x="5299249" y="1915545"/>
                  <a:pt x="5327864" y="1921822"/>
                  <a:pt x="5355620" y="1916824"/>
                </a:cubicBezTo>
                <a:cubicBezTo>
                  <a:pt x="5363965" y="1914731"/>
                  <a:pt x="5371846" y="1911104"/>
                  <a:pt x="5378866" y="1906129"/>
                </a:cubicBezTo>
                <a:cubicBezTo>
                  <a:pt x="5385677" y="1901363"/>
                  <a:pt x="5391442" y="1895272"/>
                  <a:pt x="5395835" y="1888228"/>
                </a:cubicBezTo>
                <a:cubicBezTo>
                  <a:pt x="5404204" y="1874698"/>
                  <a:pt x="5406808" y="1858354"/>
                  <a:pt x="5403041" y="1842894"/>
                </a:cubicBezTo>
                <a:cubicBezTo>
                  <a:pt x="5394673" y="1807324"/>
                  <a:pt x="5367940" y="1803139"/>
                  <a:pt x="5333304" y="1796397"/>
                </a:cubicBezTo>
                <a:cubicBezTo>
                  <a:pt x="5314335" y="1794142"/>
                  <a:pt x="5295785" y="1789214"/>
                  <a:pt x="5278211" y="1781751"/>
                </a:cubicBezTo>
                <a:lnTo>
                  <a:pt x="5278211" y="1781751"/>
                </a:lnTo>
                <a:lnTo>
                  <a:pt x="5278211" y="1781751"/>
                </a:lnTo>
                <a:lnTo>
                  <a:pt x="5278211" y="1781751"/>
                </a:lnTo>
                <a:close/>
                <a:moveTo>
                  <a:pt x="3837199" y="2958581"/>
                </a:moveTo>
                <a:cubicBezTo>
                  <a:pt x="3829295" y="2952769"/>
                  <a:pt x="3821159" y="2947189"/>
                  <a:pt x="3813953" y="2941609"/>
                </a:cubicBezTo>
                <a:cubicBezTo>
                  <a:pt x="3806747" y="2936030"/>
                  <a:pt x="3796518" y="2930450"/>
                  <a:pt x="3788150" y="2925335"/>
                </a:cubicBezTo>
                <a:cubicBezTo>
                  <a:pt x="3745377" y="2900227"/>
                  <a:pt x="3701443" y="2883024"/>
                  <a:pt x="3669363" y="2889533"/>
                </a:cubicBezTo>
                <a:lnTo>
                  <a:pt x="3669363" y="2887208"/>
                </a:lnTo>
                <a:cubicBezTo>
                  <a:pt x="3529888" y="2916036"/>
                  <a:pt x="3523379" y="2919756"/>
                  <a:pt x="3447365" y="3044832"/>
                </a:cubicBezTo>
                <a:cubicBezTo>
                  <a:pt x="3404593" y="3036695"/>
                  <a:pt x="3373211" y="3030418"/>
                  <a:pt x="3347640" y="3027163"/>
                </a:cubicBezTo>
                <a:cubicBezTo>
                  <a:pt x="3318745" y="3069266"/>
                  <a:pt x="3303124" y="3119064"/>
                  <a:pt x="3302776" y="3170140"/>
                </a:cubicBezTo>
                <a:cubicBezTo>
                  <a:pt x="3302776" y="3175092"/>
                  <a:pt x="3302776" y="3179602"/>
                  <a:pt x="3302776" y="3183624"/>
                </a:cubicBezTo>
                <a:cubicBezTo>
                  <a:pt x="3306844" y="3249766"/>
                  <a:pt x="3338365" y="3311211"/>
                  <a:pt x="3389715" y="3353105"/>
                </a:cubicBezTo>
                <a:cubicBezTo>
                  <a:pt x="3410753" y="3370820"/>
                  <a:pt x="3434231" y="3385373"/>
                  <a:pt x="3459453" y="3396346"/>
                </a:cubicBezTo>
                <a:cubicBezTo>
                  <a:pt x="3437997" y="3354802"/>
                  <a:pt x="3422817" y="3310304"/>
                  <a:pt x="3414356" y="3264296"/>
                </a:cubicBezTo>
                <a:cubicBezTo>
                  <a:pt x="3404430" y="3207082"/>
                  <a:pt x="3407452" y="3148380"/>
                  <a:pt x="3423189" y="3092491"/>
                </a:cubicBezTo>
                <a:lnTo>
                  <a:pt x="3426908" y="3078774"/>
                </a:lnTo>
                <a:lnTo>
                  <a:pt x="3435742" y="3089934"/>
                </a:lnTo>
                <a:cubicBezTo>
                  <a:pt x="3486209" y="3154145"/>
                  <a:pt x="3513848" y="3233306"/>
                  <a:pt x="3514313" y="3314977"/>
                </a:cubicBezTo>
                <a:cubicBezTo>
                  <a:pt x="3514708" y="3333529"/>
                  <a:pt x="3514011" y="3352082"/>
                  <a:pt x="3512221" y="3370541"/>
                </a:cubicBezTo>
                <a:cubicBezTo>
                  <a:pt x="3510826" y="3384327"/>
                  <a:pt x="3508897" y="3398369"/>
                  <a:pt x="3506410" y="3412620"/>
                </a:cubicBezTo>
                <a:cubicBezTo>
                  <a:pt x="3518892" y="3415689"/>
                  <a:pt x="3531538" y="3418014"/>
                  <a:pt x="3544300" y="3419594"/>
                </a:cubicBezTo>
                <a:cubicBezTo>
                  <a:pt x="3576078" y="3375934"/>
                  <a:pt x="3595883" y="3324718"/>
                  <a:pt x="3601718" y="3271038"/>
                </a:cubicBezTo>
                <a:cubicBezTo>
                  <a:pt x="3606088" y="3215544"/>
                  <a:pt x="3597347" y="3159795"/>
                  <a:pt x="3576147" y="3108300"/>
                </a:cubicBezTo>
                <a:lnTo>
                  <a:pt x="3557318" y="3059246"/>
                </a:lnTo>
                <a:lnTo>
                  <a:pt x="3588932" y="3101325"/>
                </a:lnTo>
                <a:cubicBezTo>
                  <a:pt x="3627079" y="3150031"/>
                  <a:pt x="3653114" y="3207058"/>
                  <a:pt x="3664946" y="3267783"/>
                </a:cubicBezTo>
                <a:cubicBezTo>
                  <a:pt x="3673524" y="3317186"/>
                  <a:pt x="3670804" y="3367890"/>
                  <a:pt x="3657043" y="3416107"/>
                </a:cubicBezTo>
                <a:lnTo>
                  <a:pt x="3676802" y="3411690"/>
                </a:lnTo>
                <a:cubicBezTo>
                  <a:pt x="3690447" y="3408157"/>
                  <a:pt x="3703883" y="3403809"/>
                  <a:pt x="3717017" y="3398671"/>
                </a:cubicBezTo>
                <a:cubicBezTo>
                  <a:pt x="3739473" y="3345711"/>
                  <a:pt x="3753444" y="3289520"/>
                  <a:pt x="3758395" y="3232213"/>
                </a:cubicBezTo>
                <a:cubicBezTo>
                  <a:pt x="3763160" y="3161027"/>
                  <a:pt x="3749631" y="3089794"/>
                  <a:pt x="3719109" y="3025303"/>
                </a:cubicBezTo>
                <a:lnTo>
                  <a:pt x="3708416" y="3002055"/>
                </a:lnTo>
                <a:lnTo>
                  <a:pt x="3729803" y="3016469"/>
                </a:lnTo>
                <a:cubicBezTo>
                  <a:pt x="3782478" y="3050690"/>
                  <a:pt x="3821159" y="3102650"/>
                  <a:pt x="3838826" y="3162933"/>
                </a:cubicBezTo>
                <a:cubicBezTo>
                  <a:pt x="3851564" y="3208267"/>
                  <a:pt x="3856353" y="3255461"/>
                  <a:pt x="3853006" y="3302423"/>
                </a:cubicBezTo>
                <a:cubicBezTo>
                  <a:pt x="3892779" y="3255834"/>
                  <a:pt x="3914979" y="3196760"/>
                  <a:pt x="3915770" y="3135500"/>
                </a:cubicBezTo>
                <a:cubicBezTo>
                  <a:pt x="3915770" y="3130548"/>
                  <a:pt x="3915770" y="3126038"/>
                  <a:pt x="3915770" y="3122016"/>
                </a:cubicBezTo>
                <a:cubicBezTo>
                  <a:pt x="3912306" y="3059571"/>
                  <a:pt x="3884225" y="3001032"/>
                  <a:pt x="3837664" y="2959278"/>
                </a:cubicBezTo>
                <a:lnTo>
                  <a:pt x="3837664" y="2959278"/>
                </a:lnTo>
                <a:close/>
                <a:moveTo>
                  <a:pt x="3478979" y="3403786"/>
                </a:moveTo>
                <a:lnTo>
                  <a:pt x="3492230" y="3407970"/>
                </a:lnTo>
                <a:cubicBezTo>
                  <a:pt x="3494554" y="3394487"/>
                  <a:pt x="3496344" y="3381305"/>
                  <a:pt x="3497576" y="3368448"/>
                </a:cubicBezTo>
                <a:cubicBezTo>
                  <a:pt x="3499343" y="3350594"/>
                  <a:pt x="3500040" y="3332669"/>
                  <a:pt x="3499668" y="3314745"/>
                </a:cubicBezTo>
                <a:cubicBezTo>
                  <a:pt x="3499203" y="3241303"/>
                  <a:pt x="3475981" y="3169838"/>
                  <a:pt x="3433185" y="3110159"/>
                </a:cubicBezTo>
                <a:cubicBezTo>
                  <a:pt x="3421283" y="3159678"/>
                  <a:pt x="3419609" y="3211104"/>
                  <a:pt x="3428304" y="3261273"/>
                </a:cubicBezTo>
                <a:cubicBezTo>
                  <a:pt x="3437392" y="3311281"/>
                  <a:pt x="3454502" y="3359474"/>
                  <a:pt x="3478979" y="3404018"/>
                </a:cubicBezTo>
                <a:lnTo>
                  <a:pt x="3478979" y="3404018"/>
                </a:lnTo>
                <a:close/>
                <a:moveTo>
                  <a:pt x="3560572" y="3420525"/>
                </a:moveTo>
                <a:cubicBezTo>
                  <a:pt x="3569104" y="3420525"/>
                  <a:pt x="3577774" y="3420525"/>
                  <a:pt x="3586608" y="3420525"/>
                </a:cubicBezTo>
                <a:lnTo>
                  <a:pt x="3606599" y="3420525"/>
                </a:lnTo>
                <a:lnTo>
                  <a:pt x="3606599" y="3420525"/>
                </a:lnTo>
                <a:cubicBezTo>
                  <a:pt x="3618060" y="3420525"/>
                  <a:pt x="3629380" y="3419362"/>
                  <a:pt x="3640538" y="3417037"/>
                </a:cubicBezTo>
                <a:cubicBezTo>
                  <a:pt x="3655346" y="3368960"/>
                  <a:pt x="3658600" y="3318069"/>
                  <a:pt x="3650069" y="3268480"/>
                </a:cubicBezTo>
                <a:cubicBezTo>
                  <a:pt x="3642235" y="3227378"/>
                  <a:pt x="3627125" y="3188018"/>
                  <a:pt x="3605437" y="3152239"/>
                </a:cubicBezTo>
                <a:cubicBezTo>
                  <a:pt x="3616014" y="3191366"/>
                  <a:pt x="3619571" y="3232074"/>
                  <a:pt x="3615898" y="3272433"/>
                </a:cubicBezTo>
                <a:cubicBezTo>
                  <a:pt x="3610203" y="3325881"/>
                  <a:pt x="3591187" y="3377050"/>
                  <a:pt x="3560572" y="3421222"/>
                </a:cubicBezTo>
                <a:lnTo>
                  <a:pt x="3560572" y="3421222"/>
                </a:lnTo>
                <a:close/>
                <a:moveTo>
                  <a:pt x="3735381" y="3389139"/>
                </a:moveTo>
                <a:lnTo>
                  <a:pt x="3740496" y="3386815"/>
                </a:lnTo>
                <a:cubicBezTo>
                  <a:pt x="3776387" y="3369471"/>
                  <a:pt x="3808908" y="3345851"/>
                  <a:pt x="3836501" y="3317070"/>
                </a:cubicBezTo>
                <a:cubicBezTo>
                  <a:pt x="3841918" y="3265993"/>
                  <a:pt x="3837733" y="3214335"/>
                  <a:pt x="3824181" y="3164793"/>
                </a:cubicBezTo>
                <a:cubicBezTo>
                  <a:pt x="3810140" y="3116390"/>
                  <a:pt x="3781571" y="3073450"/>
                  <a:pt x="3742355" y="3041809"/>
                </a:cubicBezTo>
                <a:cubicBezTo>
                  <a:pt x="3766601" y="3101720"/>
                  <a:pt x="3776945" y="3166351"/>
                  <a:pt x="3772575" y="3230818"/>
                </a:cubicBezTo>
                <a:cubicBezTo>
                  <a:pt x="3768135" y="3284824"/>
                  <a:pt x="3755675" y="3337877"/>
                  <a:pt x="3735614" y="3388209"/>
                </a:cubicBezTo>
                <a:lnTo>
                  <a:pt x="3735614" y="3388209"/>
                </a:lnTo>
                <a:close/>
                <a:moveTo>
                  <a:pt x="3658205" y="1313762"/>
                </a:moveTo>
                <a:cubicBezTo>
                  <a:pt x="3651952" y="1317710"/>
                  <a:pt x="3645885" y="1321976"/>
                  <a:pt x="3640074" y="1326549"/>
                </a:cubicBezTo>
                <a:cubicBezTo>
                  <a:pt x="3601044" y="1241686"/>
                  <a:pt x="3568430" y="1154028"/>
                  <a:pt x="3542441" y="1064308"/>
                </a:cubicBezTo>
                <a:lnTo>
                  <a:pt x="3531980" y="1032458"/>
                </a:lnTo>
                <a:cubicBezTo>
                  <a:pt x="3535351" y="1022424"/>
                  <a:pt x="3539233" y="1012569"/>
                  <a:pt x="3543603" y="1002932"/>
                </a:cubicBezTo>
                <a:cubicBezTo>
                  <a:pt x="3570847" y="1107429"/>
                  <a:pt x="3607971" y="1209094"/>
                  <a:pt x="3654486" y="1306555"/>
                </a:cubicBezTo>
                <a:lnTo>
                  <a:pt x="3658205" y="1315157"/>
                </a:lnTo>
                <a:lnTo>
                  <a:pt x="3658205" y="1315157"/>
                </a:lnTo>
                <a:close/>
                <a:moveTo>
                  <a:pt x="3484094" y="1238438"/>
                </a:moveTo>
                <a:cubicBezTo>
                  <a:pt x="3484094" y="1245877"/>
                  <a:pt x="3483559" y="1253626"/>
                  <a:pt x="3482466" y="1261686"/>
                </a:cubicBezTo>
                <a:lnTo>
                  <a:pt x="3407615" y="1064773"/>
                </a:lnTo>
                <a:cubicBezTo>
                  <a:pt x="3409637" y="1059814"/>
                  <a:pt x="3411636" y="1054932"/>
                  <a:pt x="3413659" y="1050126"/>
                </a:cubicBezTo>
                <a:lnTo>
                  <a:pt x="3484094" y="1233788"/>
                </a:lnTo>
                <a:lnTo>
                  <a:pt x="3485721" y="1238438"/>
                </a:lnTo>
                <a:lnTo>
                  <a:pt x="3485721" y="1238438"/>
                </a:lnTo>
                <a:close/>
                <a:moveTo>
                  <a:pt x="3359961" y="1255874"/>
                </a:moveTo>
                <a:cubicBezTo>
                  <a:pt x="3359961" y="1270288"/>
                  <a:pt x="3359961" y="1284779"/>
                  <a:pt x="3359961" y="1299348"/>
                </a:cubicBezTo>
                <a:cubicBezTo>
                  <a:pt x="3331903" y="1277930"/>
                  <a:pt x="3310145" y="1249339"/>
                  <a:pt x="3296964" y="1216584"/>
                </a:cubicBezTo>
                <a:cubicBezTo>
                  <a:pt x="3291618" y="1204170"/>
                  <a:pt x="3287038" y="1191437"/>
                  <a:pt x="3283249" y="1178457"/>
                </a:cubicBezTo>
                <a:cubicBezTo>
                  <a:pt x="3292641" y="1194901"/>
                  <a:pt x="3304217" y="1209996"/>
                  <a:pt x="3317653" y="1223326"/>
                </a:cubicBezTo>
                <a:cubicBezTo>
                  <a:pt x="3323999" y="1229648"/>
                  <a:pt x="3330764" y="1235550"/>
                  <a:pt x="3337877" y="1240995"/>
                </a:cubicBezTo>
                <a:cubicBezTo>
                  <a:pt x="3345292" y="1246519"/>
                  <a:pt x="3353057" y="1251568"/>
                  <a:pt x="3361123" y="1256107"/>
                </a:cubicBezTo>
                <a:lnTo>
                  <a:pt x="3361123" y="1256107"/>
                </a:lnTo>
                <a:close/>
                <a:moveTo>
                  <a:pt x="3240244" y="1215189"/>
                </a:moveTo>
                <a:cubicBezTo>
                  <a:pt x="3233271" y="1261686"/>
                  <a:pt x="3210025" y="1324922"/>
                  <a:pt x="3165160" y="1348635"/>
                </a:cubicBezTo>
                <a:cubicBezTo>
                  <a:pt x="3120296" y="1325386"/>
                  <a:pt x="3097050" y="1261919"/>
                  <a:pt x="3090076" y="1215189"/>
                </a:cubicBezTo>
                <a:cubicBezTo>
                  <a:pt x="3098212" y="1247040"/>
                  <a:pt x="3127966" y="1296326"/>
                  <a:pt x="3164230" y="1297721"/>
                </a:cubicBezTo>
                <a:lnTo>
                  <a:pt x="3165857" y="1297721"/>
                </a:lnTo>
                <a:cubicBezTo>
                  <a:pt x="3202121" y="1296326"/>
                  <a:pt x="3231876" y="1247040"/>
                  <a:pt x="3240012" y="1215189"/>
                </a:cubicBezTo>
                <a:lnTo>
                  <a:pt x="3240012" y="1215189"/>
                </a:lnTo>
                <a:close/>
                <a:moveTo>
                  <a:pt x="3499901" y="540988"/>
                </a:moveTo>
                <a:cubicBezTo>
                  <a:pt x="3459453" y="540988"/>
                  <a:pt x="3428071" y="602131"/>
                  <a:pt x="3430163" y="677223"/>
                </a:cubicBezTo>
                <a:cubicBezTo>
                  <a:pt x="3432255" y="752315"/>
                  <a:pt x="3466659" y="813459"/>
                  <a:pt x="3507107" y="813459"/>
                </a:cubicBezTo>
                <a:cubicBezTo>
                  <a:pt x="3547555" y="813459"/>
                  <a:pt x="3578937" y="752315"/>
                  <a:pt x="3576845" y="677223"/>
                </a:cubicBezTo>
                <a:cubicBezTo>
                  <a:pt x="3574752" y="602131"/>
                  <a:pt x="3540349" y="540988"/>
                  <a:pt x="3499901" y="540988"/>
                </a:cubicBezTo>
                <a:lnTo>
                  <a:pt x="3499901" y="540988"/>
                </a:lnTo>
                <a:close/>
                <a:moveTo>
                  <a:pt x="3499901" y="555635"/>
                </a:moveTo>
                <a:lnTo>
                  <a:pt x="3495019" y="555635"/>
                </a:lnTo>
                <a:lnTo>
                  <a:pt x="3492694" y="555635"/>
                </a:lnTo>
                <a:lnTo>
                  <a:pt x="3490370" y="555635"/>
                </a:lnTo>
                <a:lnTo>
                  <a:pt x="3488045" y="555635"/>
                </a:lnTo>
                <a:lnTo>
                  <a:pt x="3485721" y="557030"/>
                </a:lnTo>
                <a:lnTo>
                  <a:pt x="3483396" y="558657"/>
                </a:lnTo>
                <a:lnTo>
                  <a:pt x="3481071" y="560517"/>
                </a:lnTo>
                <a:lnTo>
                  <a:pt x="3478514" y="562609"/>
                </a:lnTo>
                <a:lnTo>
                  <a:pt x="3476190" y="564934"/>
                </a:lnTo>
                <a:lnTo>
                  <a:pt x="3473865" y="567491"/>
                </a:lnTo>
                <a:lnTo>
                  <a:pt x="3471541" y="570514"/>
                </a:lnTo>
                <a:lnTo>
                  <a:pt x="3469216" y="573768"/>
                </a:lnTo>
                <a:lnTo>
                  <a:pt x="3466891" y="577256"/>
                </a:lnTo>
                <a:lnTo>
                  <a:pt x="3464567" y="580975"/>
                </a:lnTo>
                <a:lnTo>
                  <a:pt x="3462475" y="584928"/>
                </a:lnTo>
                <a:lnTo>
                  <a:pt x="3460383" y="589112"/>
                </a:lnTo>
                <a:lnTo>
                  <a:pt x="3458523" y="593529"/>
                </a:lnTo>
                <a:lnTo>
                  <a:pt x="3456664" y="598179"/>
                </a:lnTo>
                <a:lnTo>
                  <a:pt x="3455036" y="603061"/>
                </a:lnTo>
                <a:lnTo>
                  <a:pt x="3453409" y="608176"/>
                </a:lnTo>
                <a:lnTo>
                  <a:pt x="3452014" y="613523"/>
                </a:lnTo>
                <a:lnTo>
                  <a:pt x="3450619" y="618870"/>
                </a:lnTo>
                <a:lnTo>
                  <a:pt x="3449457" y="624450"/>
                </a:lnTo>
                <a:lnTo>
                  <a:pt x="3449457" y="630262"/>
                </a:lnTo>
                <a:lnTo>
                  <a:pt x="3449457" y="636074"/>
                </a:lnTo>
                <a:lnTo>
                  <a:pt x="3449457" y="642118"/>
                </a:lnTo>
                <a:lnTo>
                  <a:pt x="3449457" y="648395"/>
                </a:lnTo>
                <a:lnTo>
                  <a:pt x="3449457" y="654673"/>
                </a:lnTo>
                <a:lnTo>
                  <a:pt x="3449457" y="667692"/>
                </a:lnTo>
                <a:cubicBezTo>
                  <a:pt x="3449457" y="669861"/>
                  <a:pt x="3449457" y="672032"/>
                  <a:pt x="3449457" y="674201"/>
                </a:cubicBezTo>
                <a:lnTo>
                  <a:pt x="3449457" y="683733"/>
                </a:lnTo>
                <a:lnTo>
                  <a:pt x="3449457" y="690242"/>
                </a:lnTo>
                <a:lnTo>
                  <a:pt x="3449457" y="696752"/>
                </a:lnTo>
                <a:lnTo>
                  <a:pt x="3449457" y="703029"/>
                </a:lnTo>
                <a:lnTo>
                  <a:pt x="3449457" y="709306"/>
                </a:lnTo>
                <a:lnTo>
                  <a:pt x="3449457" y="715351"/>
                </a:lnTo>
                <a:lnTo>
                  <a:pt x="3450619" y="721163"/>
                </a:lnTo>
                <a:lnTo>
                  <a:pt x="3452014" y="726975"/>
                </a:lnTo>
                <a:lnTo>
                  <a:pt x="3453641" y="732554"/>
                </a:lnTo>
                <a:lnTo>
                  <a:pt x="3455268" y="737902"/>
                </a:lnTo>
                <a:lnTo>
                  <a:pt x="3457128" y="743249"/>
                </a:lnTo>
                <a:lnTo>
                  <a:pt x="3458988" y="748363"/>
                </a:lnTo>
                <a:lnTo>
                  <a:pt x="3460848" y="753478"/>
                </a:lnTo>
                <a:lnTo>
                  <a:pt x="3462940" y="758127"/>
                </a:lnTo>
                <a:lnTo>
                  <a:pt x="3465032" y="762545"/>
                </a:lnTo>
                <a:lnTo>
                  <a:pt x="3467356" y="766729"/>
                </a:lnTo>
                <a:lnTo>
                  <a:pt x="3469681" y="770682"/>
                </a:lnTo>
                <a:lnTo>
                  <a:pt x="3472238" y="774401"/>
                </a:lnTo>
                <a:lnTo>
                  <a:pt x="3474795" y="777889"/>
                </a:lnTo>
                <a:lnTo>
                  <a:pt x="3477352" y="781143"/>
                </a:lnTo>
                <a:lnTo>
                  <a:pt x="3479909" y="784166"/>
                </a:lnTo>
                <a:lnTo>
                  <a:pt x="3482466" y="786956"/>
                </a:lnTo>
                <a:lnTo>
                  <a:pt x="3485023" y="789280"/>
                </a:lnTo>
                <a:lnTo>
                  <a:pt x="3487580" y="791373"/>
                </a:lnTo>
                <a:lnTo>
                  <a:pt x="3490137" y="793232"/>
                </a:lnTo>
                <a:lnTo>
                  <a:pt x="3492694" y="794860"/>
                </a:lnTo>
                <a:lnTo>
                  <a:pt x="3495251" y="796255"/>
                </a:lnTo>
                <a:lnTo>
                  <a:pt x="3497809" y="796255"/>
                </a:lnTo>
                <a:lnTo>
                  <a:pt x="3500366" y="796255"/>
                </a:lnTo>
                <a:lnTo>
                  <a:pt x="3502690" y="796255"/>
                </a:lnTo>
                <a:lnTo>
                  <a:pt x="3512221" y="796255"/>
                </a:lnTo>
                <a:lnTo>
                  <a:pt x="3514546" y="796255"/>
                </a:lnTo>
                <a:lnTo>
                  <a:pt x="3516870" y="796255"/>
                </a:lnTo>
                <a:lnTo>
                  <a:pt x="3519195" y="796255"/>
                </a:lnTo>
                <a:lnTo>
                  <a:pt x="3521519" y="794860"/>
                </a:lnTo>
                <a:lnTo>
                  <a:pt x="3523844" y="793232"/>
                </a:lnTo>
                <a:lnTo>
                  <a:pt x="3526401" y="791373"/>
                </a:lnTo>
                <a:lnTo>
                  <a:pt x="3528958" y="789280"/>
                </a:lnTo>
                <a:lnTo>
                  <a:pt x="3531515" y="786956"/>
                </a:lnTo>
                <a:lnTo>
                  <a:pt x="3533840" y="784398"/>
                </a:lnTo>
                <a:lnTo>
                  <a:pt x="3536164" y="781376"/>
                </a:lnTo>
                <a:lnTo>
                  <a:pt x="3538489" y="778121"/>
                </a:lnTo>
                <a:lnTo>
                  <a:pt x="3540814" y="774634"/>
                </a:lnTo>
                <a:lnTo>
                  <a:pt x="3543138" y="770914"/>
                </a:lnTo>
                <a:lnTo>
                  <a:pt x="3545230" y="766962"/>
                </a:lnTo>
                <a:lnTo>
                  <a:pt x="3547322" y="762777"/>
                </a:lnTo>
                <a:lnTo>
                  <a:pt x="3549182" y="758360"/>
                </a:lnTo>
                <a:lnTo>
                  <a:pt x="3551042" y="753710"/>
                </a:lnTo>
                <a:lnTo>
                  <a:pt x="3552669" y="748828"/>
                </a:lnTo>
                <a:lnTo>
                  <a:pt x="3554296" y="743714"/>
                </a:lnTo>
                <a:lnTo>
                  <a:pt x="3555691" y="738366"/>
                </a:lnTo>
                <a:lnTo>
                  <a:pt x="3557086" y="733019"/>
                </a:lnTo>
                <a:lnTo>
                  <a:pt x="3558248" y="727440"/>
                </a:lnTo>
                <a:lnTo>
                  <a:pt x="3558248" y="721628"/>
                </a:lnTo>
                <a:lnTo>
                  <a:pt x="3558248" y="715816"/>
                </a:lnTo>
                <a:lnTo>
                  <a:pt x="3558248" y="709771"/>
                </a:lnTo>
                <a:lnTo>
                  <a:pt x="3558248" y="703494"/>
                </a:lnTo>
                <a:lnTo>
                  <a:pt x="3558248" y="697217"/>
                </a:lnTo>
                <a:lnTo>
                  <a:pt x="3558248" y="685360"/>
                </a:lnTo>
                <a:cubicBezTo>
                  <a:pt x="3558248" y="683191"/>
                  <a:pt x="3558248" y="681020"/>
                  <a:pt x="3558248" y="678851"/>
                </a:cubicBezTo>
                <a:lnTo>
                  <a:pt x="3558248" y="672109"/>
                </a:lnTo>
                <a:lnTo>
                  <a:pt x="3558248" y="665599"/>
                </a:lnTo>
                <a:lnTo>
                  <a:pt x="3558248" y="659090"/>
                </a:lnTo>
                <a:lnTo>
                  <a:pt x="3558248" y="652813"/>
                </a:lnTo>
                <a:lnTo>
                  <a:pt x="3558248" y="646536"/>
                </a:lnTo>
                <a:lnTo>
                  <a:pt x="3558248" y="640491"/>
                </a:lnTo>
                <a:lnTo>
                  <a:pt x="3557086" y="634679"/>
                </a:lnTo>
                <a:lnTo>
                  <a:pt x="3555691" y="628867"/>
                </a:lnTo>
                <a:lnTo>
                  <a:pt x="3553831" y="623287"/>
                </a:lnTo>
                <a:lnTo>
                  <a:pt x="3553831" y="617708"/>
                </a:lnTo>
                <a:lnTo>
                  <a:pt x="3551971" y="612361"/>
                </a:lnTo>
                <a:lnTo>
                  <a:pt x="3550112" y="607246"/>
                </a:lnTo>
                <a:lnTo>
                  <a:pt x="3548020" y="602364"/>
                </a:lnTo>
                <a:lnTo>
                  <a:pt x="3545928" y="597714"/>
                </a:lnTo>
                <a:lnTo>
                  <a:pt x="3543836" y="593297"/>
                </a:lnTo>
                <a:lnTo>
                  <a:pt x="3541511" y="589112"/>
                </a:lnTo>
                <a:lnTo>
                  <a:pt x="3539186" y="585160"/>
                </a:lnTo>
                <a:lnTo>
                  <a:pt x="3536862" y="581440"/>
                </a:lnTo>
                <a:lnTo>
                  <a:pt x="3534305" y="577953"/>
                </a:lnTo>
                <a:lnTo>
                  <a:pt x="3530585" y="574698"/>
                </a:lnTo>
                <a:lnTo>
                  <a:pt x="3528028" y="571676"/>
                </a:lnTo>
                <a:lnTo>
                  <a:pt x="3525471" y="568886"/>
                </a:lnTo>
                <a:lnTo>
                  <a:pt x="3522914" y="566561"/>
                </a:lnTo>
                <a:lnTo>
                  <a:pt x="3520357" y="564469"/>
                </a:lnTo>
                <a:lnTo>
                  <a:pt x="3517800" y="562609"/>
                </a:lnTo>
                <a:lnTo>
                  <a:pt x="3515243" y="560982"/>
                </a:lnTo>
                <a:lnTo>
                  <a:pt x="3512686" y="559587"/>
                </a:lnTo>
                <a:lnTo>
                  <a:pt x="3510129" y="559587"/>
                </a:lnTo>
                <a:lnTo>
                  <a:pt x="3507572" y="559587"/>
                </a:lnTo>
                <a:lnTo>
                  <a:pt x="3505247" y="559587"/>
                </a:lnTo>
                <a:lnTo>
                  <a:pt x="3500366" y="559587"/>
                </a:lnTo>
                <a:close/>
                <a:moveTo>
                  <a:pt x="3502458" y="616545"/>
                </a:moveTo>
                <a:cubicBezTo>
                  <a:pt x="3490835" y="616545"/>
                  <a:pt x="3482001" y="643746"/>
                  <a:pt x="3482699" y="677456"/>
                </a:cubicBezTo>
                <a:cubicBezTo>
                  <a:pt x="3483396" y="711166"/>
                  <a:pt x="3493159" y="738366"/>
                  <a:pt x="3504550" y="738366"/>
                </a:cubicBezTo>
                <a:cubicBezTo>
                  <a:pt x="3515940" y="738366"/>
                  <a:pt x="3525006" y="711166"/>
                  <a:pt x="3524541" y="677456"/>
                </a:cubicBezTo>
                <a:cubicBezTo>
                  <a:pt x="3524076" y="643746"/>
                  <a:pt x="3514081" y="616545"/>
                  <a:pt x="3502690" y="616545"/>
                </a:cubicBezTo>
                <a:lnTo>
                  <a:pt x="3502690" y="616545"/>
                </a:lnTo>
                <a:close/>
                <a:moveTo>
                  <a:pt x="3577077" y="344772"/>
                </a:moveTo>
                <a:lnTo>
                  <a:pt x="3583818" y="347795"/>
                </a:lnTo>
                <a:lnTo>
                  <a:pt x="3590560" y="350585"/>
                </a:lnTo>
                <a:lnTo>
                  <a:pt x="3597534" y="352909"/>
                </a:lnTo>
                <a:lnTo>
                  <a:pt x="3604507" y="355002"/>
                </a:lnTo>
                <a:lnTo>
                  <a:pt x="3611481" y="356862"/>
                </a:lnTo>
                <a:lnTo>
                  <a:pt x="3618455" y="358257"/>
                </a:lnTo>
                <a:lnTo>
                  <a:pt x="3625429" y="358257"/>
                </a:lnTo>
                <a:lnTo>
                  <a:pt x="3632635" y="358257"/>
                </a:lnTo>
                <a:lnTo>
                  <a:pt x="3639841" y="358257"/>
                </a:lnTo>
                <a:lnTo>
                  <a:pt x="3654254" y="358257"/>
                </a:lnTo>
                <a:lnTo>
                  <a:pt x="3661460" y="358257"/>
                </a:lnTo>
                <a:lnTo>
                  <a:pt x="3668666" y="358257"/>
                </a:lnTo>
                <a:lnTo>
                  <a:pt x="3671920" y="358257"/>
                </a:lnTo>
                <a:cubicBezTo>
                  <a:pt x="3661297" y="383074"/>
                  <a:pt x="3642049" y="403216"/>
                  <a:pt x="3617757" y="414982"/>
                </a:cubicBezTo>
                <a:cubicBezTo>
                  <a:pt x="3594511" y="424747"/>
                  <a:pt x="3566849" y="416377"/>
                  <a:pt x="3538954" y="408008"/>
                </a:cubicBezTo>
                <a:cubicBezTo>
                  <a:pt x="3507572" y="398709"/>
                  <a:pt x="3476887" y="389409"/>
                  <a:pt x="3448062" y="401963"/>
                </a:cubicBezTo>
                <a:lnTo>
                  <a:pt x="3448062" y="401963"/>
                </a:lnTo>
                <a:cubicBezTo>
                  <a:pt x="3387391" y="429164"/>
                  <a:pt x="3375768" y="497746"/>
                  <a:pt x="3344618" y="544243"/>
                </a:cubicBezTo>
                <a:cubicBezTo>
                  <a:pt x="3341829" y="539128"/>
                  <a:pt x="3335552" y="527039"/>
                  <a:pt x="3332298" y="520995"/>
                </a:cubicBezTo>
                <a:cubicBezTo>
                  <a:pt x="3346129" y="506806"/>
                  <a:pt x="3355846" y="489128"/>
                  <a:pt x="3360425" y="469848"/>
                </a:cubicBezTo>
                <a:cubicBezTo>
                  <a:pt x="3365191" y="449211"/>
                  <a:pt x="3366911" y="427983"/>
                  <a:pt x="3365539" y="406846"/>
                </a:cubicBezTo>
                <a:cubicBezTo>
                  <a:pt x="3365539" y="373833"/>
                  <a:pt x="3365539" y="338960"/>
                  <a:pt x="3385299" y="321989"/>
                </a:cubicBezTo>
                <a:cubicBezTo>
                  <a:pt x="3405058" y="305018"/>
                  <a:pt x="3450154" y="300368"/>
                  <a:pt x="3488278" y="304320"/>
                </a:cubicBezTo>
                <a:cubicBezTo>
                  <a:pt x="3526401" y="308273"/>
                  <a:pt x="3547322" y="327569"/>
                  <a:pt x="3578472" y="342913"/>
                </a:cubicBezTo>
                <a:lnTo>
                  <a:pt x="3578472" y="342913"/>
                </a:lnTo>
                <a:close/>
                <a:moveTo>
                  <a:pt x="3658670" y="424282"/>
                </a:moveTo>
                <a:lnTo>
                  <a:pt x="3656810" y="426839"/>
                </a:lnTo>
                <a:lnTo>
                  <a:pt x="3653324" y="431024"/>
                </a:lnTo>
                <a:lnTo>
                  <a:pt x="3649604" y="435208"/>
                </a:lnTo>
                <a:lnTo>
                  <a:pt x="3645652" y="439161"/>
                </a:lnTo>
                <a:lnTo>
                  <a:pt x="3641468" y="442880"/>
                </a:lnTo>
                <a:lnTo>
                  <a:pt x="3637051" y="446600"/>
                </a:lnTo>
                <a:lnTo>
                  <a:pt x="3632402" y="450087"/>
                </a:lnTo>
                <a:lnTo>
                  <a:pt x="3627521" y="453342"/>
                </a:lnTo>
                <a:lnTo>
                  <a:pt x="3622406" y="456597"/>
                </a:lnTo>
                <a:lnTo>
                  <a:pt x="3617060" y="459619"/>
                </a:lnTo>
                <a:lnTo>
                  <a:pt x="3611249" y="462409"/>
                </a:lnTo>
                <a:cubicBezTo>
                  <a:pt x="3597254" y="472124"/>
                  <a:pt x="3579262" y="473968"/>
                  <a:pt x="3563594" y="467291"/>
                </a:cubicBezTo>
                <a:cubicBezTo>
                  <a:pt x="3524076" y="455434"/>
                  <a:pt x="3486883" y="444043"/>
                  <a:pt x="3453409" y="461247"/>
                </a:cubicBezTo>
                <a:lnTo>
                  <a:pt x="3453409" y="461247"/>
                </a:lnTo>
                <a:cubicBezTo>
                  <a:pt x="3417610" y="479148"/>
                  <a:pt x="3383671" y="535641"/>
                  <a:pt x="3360425" y="585160"/>
                </a:cubicBezTo>
                <a:cubicBezTo>
                  <a:pt x="3358798" y="579348"/>
                  <a:pt x="3352754" y="571676"/>
                  <a:pt x="3350662" y="566096"/>
                </a:cubicBezTo>
                <a:cubicBezTo>
                  <a:pt x="3381579" y="523784"/>
                  <a:pt x="3410869" y="449855"/>
                  <a:pt x="3459453" y="429396"/>
                </a:cubicBezTo>
                <a:lnTo>
                  <a:pt x="3459453" y="429396"/>
                </a:lnTo>
                <a:cubicBezTo>
                  <a:pt x="3483326" y="424000"/>
                  <a:pt x="3508292" y="426530"/>
                  <a:pt x="3530585" y="436603"/>
                </a:cubicBezTo>
                <a:cubicBezTo>
                  <a:pt x="3563362" y="446368"/>
                  <a:pt x="3596836" y="456364"/>
                  <a:pt x="3629148" y="442183"/>
                </a:cubicBezTo>
                <a:cubicBezTo>
                  <a:pt x="3639771" y="437631"/>
                  <a:pt x="3649720" y="431605"/>
                  <a:pt x="3658670" y="424282"/>
                </a:cubicBezTo>
                <a:lnTo>
                  <a:pt x="3658670" y="424282"/>
                </a:lnTo>
                <a:close/>
                <a:moveTo>
                  <a:pt x="2972684" y="1472548"/>
                </a:moveTo>
                <a:lnTo>
                  <a:pt x="2974776" y="1472548"/>
                </a:lnTo>
                <a:lnTo>
                  <a:pt x="2976636" y="1472548"/>
                </a:lnTo>
                <a:lnTo>
                  <a:pt x="2978495" y="1472548"/>
                </a:lnTo>
                <a:lnTo>
                  <a:pt x="3022430" y="1487660"/>
                </a:lnTo>
                <a:lnTo>
                  <a:pt x="3024290" y="1487660"/>
                </a:lnTo>
                <a:lnTo>
                  <a:pt x="3025917" y="1487660"/>
                </a:lnTo>
                <a:lnTo>
                  <a:pt x="3027312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8474" y="1487660"/>
                </a:lnTo>
                <a:lnTo>
                  <a:pt x="3027312" y="1487660"/>
                </a:lnTo>
                <a:lnTo>
                  <a:pt x="3025917" y="1487660"/>
                </a:lnTo>
                <a:lnTo>
                  <a:pt x="3024290" y="1487660"/>
                </a:lnTo>
                <a:lnTo>
                  <a:pt x="2984539" y="1510908"/>
                </a:lnTo>
                <a:lnTo>
                  <a:pt x="2982680" y="1510908"/>
                </a:lnTo>
                <a:lnTo>
                  <a:pt x="2980820" y="1510908"/>
                </a:lnTo>
                <a:lnTo>
                  <a:pt x="2978961" y="1510908"/>
                </a:lnTo>
                <a:lnTo>
                  <a:pt x="2976868" y="1510908"/>
                </a:lnTo>
                <a:lnTo>
                  <a:pt x="2974776" y="1510908"/>
                </a:lnTo>
                <a:lnTo>
                  <a:pt x="2972684" y="1510908"/>
                </a:lnTo>
                <a:lnTo>
                  <a:pt x="2970359" y="1510908"/>
                </a:lnTo>
                <a:lnTo>
                  <a:pt x="2968035" y="1510908"/>
                </a:lnTo>
                <a:lnTo>
                  <a:pt x="2965710" y="1510908"/>
                </a:lnTo>
                <a:lnTo>
                  <a:pt x="2963386" y="1510908"/>
                </a:lnTo>
                <a:lnTo>
                  <a:pt x="2960829" y="1510908"/>
                </a:lnTo>
                <a:lnTo>
                  <a:pt x="2958272" y="1510908"/>
                </a:lnTo>
                <a:lnTo>
                  <a:pt x="2955715" y="1510908"/>
                </a:lnTo>
                <a:lnTo>
                  <a:pt x="2953158" y="1510908"/>
                </a:lnTo>
                <a:lnTo>
                  <a:pt x="2950601" y="1510908"/>
                </a:lnTo>
                <a:lnTo>
                  <a:pt x="2920613" y="1510908"/>
                </a:lnTo>
                <a:lnTo>
                  <a:pt x="2918521" y="1510908"/>
                </a:lnTo>
                <a:lnTo>
                  <a:pt x="2916429" y="1510908"/>
                </a:lnTo>
                <a:lnTo>
                  <a:pt x="2914337" y="1510908"/>
                </a:lnTo>
                <a:lnTo>
                  <a:pt x="2912477" y="1510908"/>
                </a:lnTo>
                <a:lnTo>
                  <a:pt x="2910618" y="1510908"/>
                </a:lnTo>
                <a:lnTo>
                  <a:pt x="2866683" y="1495797"/>
                </a:lnTo>
                <a:lnTo>
                  <a:pt x="2864823" y="1495797"/>
                </a:lnTo>
                <a:lnTo>
                  <a:pt x="2863196" y="1495797"/>
                </a:lnTo>
                <a:lnTo>
                  <a:pt x="2861801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0639" y="1495797"/>
                </a:lnTo>
                <a:lnTo>
                  <a:pt x="2861801" y="1495797"/>
                </a:lnTo>
                <a:lnTo>
                  <a:pt x="2863196" y="1495797"/>
                </a:lnTo>
                <a:lnTo>
                  <a:pt x="2864823" y="1495797"/>
                </a:lnTo>
                <a:lnTo>
                  <a:pt x="2904574" y="1472548"/>
                </a:lnTo>
                <a:lnTo>
                  <a:pt x="2906433" y="1472548"/>
                </a:lnTo>
                <a:lnTo>
                  <a:pt x="2908293" y="1472548"/>
                </a:lnTo>
                <a:lnTo>
                  <a:pt x="2910153" y="1472548"/>
                </a:lnTo>
                <a:lnTo>
                  <a:pt x="2912245" y="1472548"/>
                </a:lnTo>
                <a:lnTo>
                  <a:pt x="2914337" y="1472548"/>
                </a:lnTo>
                <a:lnTo>
                  <a:pt x="2916429" y="1472548"/>
                </a:lnTo>
                <a:lnTo>
                  <a:pt x="2918753" y="1472548"/>
                </a:lnTo>
                <a:lnTo>
                  <a:pt x="2921078" y="1472548"/>
                </a:lnTo>
                <a:lnTo>
                  <a:pt x="2923403" y="1472548"/>
                </a:lnTo>
                <a:lnTo>
                  <a:pt x="2925727" y="1472548"/>
                </a:lnTo>
                <a:lnTo>
                  <a:pt x="2928284" y="1472548"/>
                </a:lnTo>
                <a:lnTo>
                  <a:pt x="2930841" y="1472548"/>
                </a:lnTo>
                <a:lnTo>
                  <a:pt x="2933398" y="1472548"/>
                </a:lnTo>
                <a:lnTo>
                  <a:pt x="2935955" y="1472548"/>
                </a:lnTo>
                <a:lnTo>
                  <a:pt x="2938513" y="1472548"/>
                </a:lnTo>
                <a:lnTo>
                  <a:pt x="2968500" y="1472548"/>
                </a:lnTo>
                <a:lnTo>
                  <a:pt x="2970592" y="1472548"/>
                </a:lnTo>
                <a:lnTo>
                  <a:pt x="2972684" y="1472548"/>
                </a:lnTo>
                <a:lnTo>
                  <a:pt x="2972684" y="1472548"/>
                </a:lnTo>
                <a:close/>
                <a:moveTo>
                  <a:pt x="2164657" y="5910187"/>
                </a:moveTo>
                <a:lnTo>
                  <a:pt x="2148385" y="5843697"/>
                </a:lnTo>
                <a:lnTo>
                  <a:pt x="2148385" y="5840442"/>
                </a:lnTo>
                <a:lnTo>
                  <a:pt x="2148385" y="5837187"/>
                </a:lnTo>
                <a:lnTo>
                  <a:pt x="2148385" y="5833932"/>
                </a:lnTo>
                <a:lnTo>
                  <a:pt x="2148385" y="5830445"/>
                </a:lnTo>
                <a:lnTo>
                  <a:pt x="2148385" y="5804639"/>
                </a:lnTo>
                <a:lnTo>
                  <a:pt x="2148385" y="5800687"/>
                </a:lnTo>
                <a:lnTo>
                  <a:pt x="2148385" y="5796735"/>
                </a:lnTo>
                <a:lnTo>
                  <a:pt x="2148385" y="5792783"/>
                </a:lnTo>
                <a:lnTo>
                  <a:pt x="2148385" y="5788830"/>
                </a:lnTo>
                <a:lnTo>
                  <a:pt x="2148385" y="5784878"/>
                </a:lnTo>
                <a:lnTo>
                  <a:pt x="2148385" y="5780926"/>
                </a:lnTo>
                <a:lnTo>
                  <a:pt x="2148385" y="5776973"/>
                </a:lnTo>
                <a:lnTo>
                  <a:pt x="2148385" y="5773254"/>
                </a:lnTo>
                <a:lnTo>
                  <a:pt x="2148385" y="5769535"/>
                </a:lnTo>
                <a:lnTo>
                  <a:pt x="2148385" y="5765815"/>
                </a:lnTo>
                <a:lnTo>
                  <a:pt x="2149547" y="5762095"/>
                </a:lnTo>
                <a:lnTo>
                  <a:pt x="2150942" y="5758608"/>
                </a:lnTo>
                <a:lnTo>
                  <a:pt x="2152337" y="5755121"/>
                </a:lnTo>
                <a:lnTo>
                  <a:pt x="2159078" y="5751866"/>
                </a:lnTo>
                <a:lnTo>
                  <a:pt x="2160473" y="5748610"/>
                </a:lnTo>
                <a:lnTo>
                  <a:pt x="2162100" y="5745356"/>
                </a:lnTo>
                <a:lnTo>
                  <a:pt x="2163727" y="5742334"/>
                </a:lnTo>
                <a:lnTo>
                  <a:pt x="2165354" y="5739311"/>
                </a:lnTo>
                <a:lnTo>
                  <a:pt x="2166982" y="5736522"/>
                </a:lnTo>
                <a:lnTo>
                  <a:pt x="2168841" y="5733732"/>
                </a:lnTo>
                <a:lnTo>
                  <a:pt x="2170701" y="5731174"/>
                </a:lnTo>
                <a:lnTo>
                  <a:pt x="2211149" y="5676076"/>
                </a:lnTo>
                <a:lnTo>
                  <a:pt x="2213008" y="5673752"/>
                </a:lnTo>
                <a:lnTo>
                  <a:pt x="2214868" y="5671659"/>
                </a:lnTo>
                <a:lnTo>
                  <a:pt x="2216495" y="5669799"/>
                </a:lnTo>
                <a:lnTo>
                  <a:pt x="2218123" y="5668171"/>
                </a:lnTo>
                <a:lnTo>
                  <a:pt x="2219750" y="5666777"/>
                </a:lnTo>
                <a:lnTo>
                  <a:pt x="2221377" y="5665615"/>
                </a:lnTo>
                <a:lnTo>
                  <a:pt x="2222772" y="5665615"/>
                </a:lnTo>
                <a:lnTo>
                  <a:pt x="2224167" y="5665615"/>
                </a:lnTo>
                <a:lnTo>
                  <a:pt x="2225329" y="5665615"/>
                </a:lnTo>
                <a:lnTo>
                  <a:pt x="2225329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5615"/>
                </a:lnTo>
                <a:lnTo>
                  <a:pt x="2231373" y="5666777"/>
                </a:lnTo>
                <a:lnTo>
                  <a:pt x="2231373" y="5668171"/>
                </a:lnTo>
                <a:lnTo>
                  <a:pt x="2231373" y="5669799"/>
                </a:lnTo>
                <a:lnTo>
                  <a:pt x="2231373" y="5671659"/>
                </a:lnTo>
                <a:lnTo>
                  <a:pt x="2231373" y="5673752"/>
                </a:lnTo>
                <a:lnTo>
                  <a:pt x="2231373" y="5676076"/>
                </a:lnTo>
                <a:lnTo>
                  <a:pt x="2231373" y="5678634"/>
                </a:lnTo>
                <a:lnTo>
                  <a:pt x="2231373" y="5681656"/>
                </a:lnTo>
                <a:lnTo>
                  <a:pt x="2247645" y="5748146"/>
                </a:lnTo>
                <a:lnTo>
                  <a:pt x="2247645" y="5751401"/>
                </a:lnTo>
                <a:lnTo>
                  <a:pt x="2247645" y="5754655"/>
                </a:lnTo>
                <a:lnTo>
                  <a:pt x="2247645" y="5757910"/>
                </a:lnTo>
                <a:lnTo>
                  <a:pt x="2247645" y="5761397"/>
                </a:lnTo>
                <a:lnTo>
                  <a:pt x="2247645" y="5787203"/>
                </a:lnTo>
                <a:lnTo>
                  <a:pt x="2247645" y="5791155"/>
                </a:lnTo>
                <a:lnTo>
                  <a:pt x="2247645" y="5795107"/>
                </a:lnTo>
                <a:lnTo>
                  <a:pt x="2247645" y="5799060"/>
                </a:lnTo>
                <a:lnTo>
                  <a:pt x="2247645" y="5803012"/>
                </a:lnTo>
                <a:lnTo>
                  <a:pt x="2247645" y="5806964"/>
                </a:lnTo>
                <a:lnTo>
                  <a:pt x="2247645" y="5810916"/>
                </a:lnTo>
                <a:lnTo>
                  <a:pt x="2247645" y="5814868"/>
                </a:lnTo>
                <a:lnTo>
                  <a:pt x="2247645" y="5818588"/>
                </a:lnTo>
                <a:lnTo>
                  <a:pt x="2247645" y="5822308"/>
                </a:lnTo>
                <a:lnTo>
                  <a:pt x="2247645" y="5826028"/>
                </a:lnTo>
                <a:lnTo>
                  <a:pt x="2246483" y="5829748"/>
                </a:lnTo>
                <a:lnTo>
                  <a:pt x="2245088" y="5833235"/>
                </a:lnTo>
                <a:lnTo>
                  <a:pt x="2243693" y="5836722"/>
                </a:lnTo>
                <a:lnTo>
                  <a:pt x="2242298" y="5840209"/>
                </a:lnTo>
                <a:lnTo>
                  <a:pt x="2240903" y="5843464"/>
                </a:lnTo>
                <a:lnTo>
                  <a:pt x="2239276" y="5846718"/>
                </a:lnTo>
                <a:lnTo>
                  <a:pt x="2237649" y="5849741"/>
                </a:lnTo>
                <a:lnTo>
                  <a:pt x="2236022" y="5852763"/>
                </a:lnTo>
                <a:lnTo>
                  <a:pt x="2234395" y="5855553"/>
                </a:lnTo>
                <a:lnTo>
                  <a:pt x="2232535" y="5858343"/>
                </a:lnTo>
                <a:lnTo>
                  <a:pt x="2230675" y="5860900"/>
                </a:lnTo>
                <a:lnTo>
                  <a:pt x="2190227" y="5915999"/>
                </a:lnTo>
                <a:lnTo>
                  <a:pt x="2188368" y="5918556"/>
                </a:lnTo>
                <a:lnTo>
                  <a:pt x="2186508" y="5920649"/>
                </a:lnTo>
                <a:lnTo>
                  <a:pt x="2184881" y="5922508"/>
                </a:lnTo>
                <a:lnTo>
                  <a:pt x="2183254" y="5924136"/>
                </a:lnTo>
                <a:lnTo>
                  <a:pt x="2181627" y="5925531"/>
                </a:lnTo>
                <a:lnTo>
                  <a:pt x="2179999" y="5926693"/>
                </a:lnTo>
                <a:lnTo>
                  <a:pt x="2178604" y="5926693"/>
                </a:lnTo>
                <a:lnTo>
                  <a:pt x="2177210" y="5926693"/>
                </a:lnTo>
                <a:lnTo>
                  <a:pt x="2176048" y="5926693"/>
                </a:lnTo>
                <a:lnTo>
                  <a:pt x="2176048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6693"/>
                </a:lnTo>
                <a:lnTo>
                  <a:pt x="2170004" y="5925531"/>
                </a:lnTo>
                <a:lnTo>
                  <a:pt x="2170004" y="5924136"/>
                </a:lnTo>
                <a:lnTo>
                  <a:pt x="2170004" y="5922508"/>
                </a:lnTo>
                <a:lnTo>
                  <a:pt x="2170004" y="5920649"/>
                </a:lnTo>
                <a:lnTo>
                  <a:pt x="2170004" y="5918556"/>
                </a:lnTo>
                <a:lnTo>
                  <a:pt x="2170004" y="5916231"/>
                </a:lnTo>
                <a:lnTo>
                  <a:pt x="2170004" y="5913674"/>
                </a:lnTo>
                <a:lnTo>
                  <a:pt x="2170004" y="5910651"/>
                </a:lnTo>
                <a:lnTo>
                  <a:pt x="2170004" y="5910651"/>
                </a:lnTo>
                <a:close/>
                <a:moveTo>
                  <a:pt x="2223004" y="5553557"/>
                </a:moveTo>
                <a:lnTo>
                  <a:pt x="2206732" y="5487067"/>
                </a:lnTo>
                <a:lnTo>
                  <a:pt x="2206732" y="5483813"/>
                </a:lnTo>
                <a:lnTo>
                  <a:pt x="2206732" y="5480557"/>
                </a:lnTo>
                <a:lnTo>
                  <a:pt x="2206732" y="5477303"/>
                </a:lnTo>
                <a:lnTo>
                  <a:pt x="2206732" y="5473816"/>
                </a:lnTo>
                <a:lnTo>
                  <a:pt x="2206732" y="5448010"/>
                </a:lnTo>
                <a:lnTo>
                  <a:pt x="2206732" y="5444058"/>
                </a:lnTo>
                <a:lnTo>
                  <a:pt x="2206732" y="5440106"/>
                </a:lnTo>
                <a:lnTo>
                  <a:pt x="2206732" y="5436154"/>
                </a:lnTo>
                <a:lnTo>
                  <a:pt x="2206732" y="5432201"/>
                </a:lnTo>
                <a:lnTo>
                  <a:pt x="2206732" y="5428249"/>
                </a:lnTo>
                <a:lnTo>
                  <a:pt x="2206732" y="5424297"/>
                </a:lnTo>
                <a:lnTo>
                  <a:pt x="2206732" y="5420344"/>
                </a:lnTo>
                <a:lnTo>
                  <a:pt x="2206732" y="5416393"/>
                </a:lnTo>
                <a:lnTo>
                  <a:pt x="2206732" y="5412673"/>
                </a:lnTo>
                <a:lnTo>
                  <a:pt x="2206732" y="5408953"/>
                </a:lnTo>
                <a:lnTo>
                  <a:pt x="2207894" y="5405233"/>
                </a:lnTo>
                <a:lnTo>
                  <a:pt x="2209289" y="5401746"/>
                </a:lnTo>
                <a:lnTo>
                  <a:pt x="2210684" y="5398259"/>
                </a:lnTo>
                <a:lnTo>
                  <a:pt x="2212079" y="5394772"/>
                </a:lnTo>
                <a:lnTo>
                  <a:pt x="2213473" y="5391517"/>
                </a:lnTo>
                <a:lnTo>
                  <a:pt x="2215101" y="5388262"/>
                </a:lnTo>
                <a:lnTo>
                  <a:pt x="2216728" y="5385240"/>
                </a:lnTo>
                <a:lnTo>
                  <a:pt x="2218355" y="5382218"/>
                </a:lnTo>
                <a:lnTo>
                  <a:pt x="2219982" y="5379428"/>
                </a:lnTo>
                <a:lnTo>
                  <a:pt x="2221842" y="5376637"/>
                </a:lnTo>
                <a:lnTo>
                  <a:pt x="2223702" y="5374080"/>
                </a:lnTo>
                <a:lnTo>
                  <a:pt x="2264149" y="5318982"/>
                </a:lnTo>
                <a:lnTo>
                  <a:pt x="2266009" y="5316424"/>
                </a:lnTo>
                <a:lnTo>
                  <a:pt x="2267869" y="5314332"/>
                </a:lnTo>
                <a:lnTo>
                  <a:pt x="2269496" y="5312473"/>
                </a:lnTo>
                <a:lnTo>
                  <a:pt x="2271123" y="5310845"/>
                </a:lnTo>
                <a:lnTo>
                  <a:pt x="2272750" y="5309450"/>
                </a:lnTo>
                <a:lnTo>
                  <a:pt x="2274378" y="5308288"/>
                </a:lnTo>
                <a:lnTo>
                  <a:pt x="2275772" y="5308288"/>
                </a:lnTo>
                <a:lnTo>
                  <a:pt x="2277167" y="5308288"/>
                </a:lnTo>
                <a:lnTo>
                  <a:pt x="2278329" y="5308288"/>
                </a:lnTo>
                <a:lnTo>
                  <a:pt x="2278329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8288"/>
                </a:lnTo>
                <a:lnTo>
                  <a:pt x="2284373" y="5309450"/>
                </a:lnTo>
                <a:lnTo>
                  <a:pt x="2284373" y="5310845"/>
                </a:lnTo>
                <a:lnTo>
                  <a:pt x="2284373" y="5312473"/>
                </a:lnTo>
                <a:lnTo>
                  <a:pt x="2284373" y="5314332"/>
                </a:lnTo>
                <a:lnTo>
                  <a:pt x="2284373" y="5316424"/>
                </a:lnTo>
                <a:lnTo>
                  <a:pt x="2284373" y="5318749"/>
                </a:lnTo>
                <a:lnTo>
                  <a:pt x="2284373" y="5321307"/>
                </a:lnTo>
                <a:lnTo>
                  <a:pt x="2284373" y="5324329"/>
                </a:lnTo>
                <a:lnTo>
                  <a:pt x="2300645" y="5390819"/>
                </a:lnTo>
                <a:lnTo>
                  <a:pt x="2300645" y="5394074"/>
                </a:lnTo>
                <a:lnTo>
                  <a:pt x="2300645" y="5397329"/>
                </a:lnTo>
                <a:lnTo>
                  <a:pt x="2300645" y="5400584"/>
                </a:lnTo>
                <a:lnTo>
                  <a:pt x="2300645" y="5404071"/>
                </a:lnTo>
                <a:lnTo>
                  <a:pt x="2300645" y="5429876"/>
                </a:lnTo>
                <a:lnTo>
                  <a:pt x="2300645" y="5433829"/>
                </a:lnTo>
                <a:lnTo>
                  <a:pt x="2300645" y="5437781"/>
                </a:lnTo>
                <a:lnTo>
                  <a:pt x="2300645" y="5441733"/>
                </a:lnTo>
                <a:lnTo>
                  <a:pt x="2300645" y="5445685"/>
                </a:lnTo>
                <a:lnTo>
                  <a:pt x="2300645" y="5449637"/>
                </a:lnTo>
                <a:lnTo>
                  <a:pt x="2300645" y="5453590"/>
                </a:lnTo>
                <a:lnTo>
                  <a:pt x="2300645" y="5457542"/>
                </a:lnTo>
                <a:lnTo>
                  <a:pt x="2300645" y="5461262"/>
                </a:lnTo>
                <a:lnTo>
                  <a:pt x="2300645" y="5464981"/>
                </a:lnTo>
                <a:lnTo>
                  <a:pt x="2300645" y="5468701"/>
                </a:lnTo>
                <a:lnTo>
                  <a:pt x="2299483" y="5472421"/>
                </a:lnTo>
                <a:lnTo>
                  <a:pt x="2298088" y="5475908"/>
                </a:lnTo>
                <a:lnTo>
                  <a:pt x="2296694" y="5479395"/>
                </a:lnTo>
                <a:lnTo>
                  <a:pt x="2295299" y="5482882"/>
                </a:lnTo>
                <a:lnTo>
                  <a:pt x="2293904" y="5486138"/>
                </a:lnTo>
                <a:lnTo>
                  <a:pt x="2292277" y="5489392"/>
                </a:lnTo>
                <a:lnTo>
                  <a:pt x="2290650" y="5492414"/>
                </a:lnTo>
                <a:lnTo>
                  <a:pt x="2289022" y="5495437"/>
                </a:lnTo>
                <a:lnTo>
                  <a:pt x="2287395" y="5498226"/>
                </a:lnTo>
                <a:lnTo>
                  <a:pt x="2285536" y="5501016"/>
                </a:lnTo>
                <a:lnTo>
                  <a:pt x="2283676" y="5503574"/>
                </a:lnTo>
                <a:lnTo>
                  <a:pt x="2243228" y="5558672"/>
                </a:lnTo>
                <a:lnTo>
                  <a:pt x="2241368" y="5560997"/>
                </a:lnTo>
                <a:lnTo>
                  <a:pt x="2239509" y="5563089"/>
                </a:lnTo>
                <a:lnTo>
                  <a:pt x="2237882" y="5564949"/>
                </a:lnTo>
                <a:lnTo>
                  <a:pt x="2236254" y="5566576"/>
                </a:lnTo>
                <a:lnTo>
                  <a:pt x="2234627" y="5567971"/>
                </a:lnTo>
                <a:lnTo>
                  <a:pt x="2233000" y="5569134"/>
                </a:lnTo>
                <a:lnTo>
                  <a:pt x="2231605" y="5569134"/>
                </a:lnTo>
                <a:lnTo>
                  <a:pt x="2230210" y="5569134"/>
                </a:lnTo>
                <a:lnTo>
                  <a:pt x="2229048" y="5569134"/>
                </a:lnTo>
                <a:lnTo>
                  <a:pt x="2229048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9134"/>
                </a:lnTo>
                <a:lnTo>
                  <a:pt x="2223004" y="5567971"/>
                </a:lnTo>
                <a:lnTo>
                  <a:pt x="2223004" y="5566576"/>
                </a:lnTo>
                <a:lnTo>
                  <a:pt x="2223004" y="5564949"/>
                </a:lnTo>
                <a:lnTo>
                  <a:pt x="2223004" y="5563089"/>
                </a:lnTo>
                <a:lnTo>
                  <a:pt x="2223004" y="5560997"/>
                </a:lnTo>
                <a:lnTo>
                  <a:pt x="2223004" y="5558672"/>
                </a:lnTo>
                <a:lnTo>
                  <a:pt x="2223004" y="5556114"/>
                </a:lnTo>
                <a:lnTo>
                  <a:pt x="2223004" y="5553093"/>
                </a:lnTo>
                <a:lnTo>
                  <a:pt x="2223004" y="5553093"/>
                </a:lnTo>
                <a:close/>
                <a:moveTo>
                  <a:pt x="2292742" y="5191116"/>
                </a:moveTo>
                <a:lnTo>
                  <a:pt x="2276470" y="5124626"/>
                </a:lnTo>
                <a:lnTo>
                  <a:pt x="2276470" y="5121371"/>
                </a:lnTo>
                <a:lnTo>
                  <a:pt x="2276470" y="5118117"/>
                </a:lnTo>
                <a:lnTo>
                  <a:pt x="2276470" y="5114862"/>
                </a:lnTo>
                <a:lnTo>
                  <a:pt x="2276470" y="5111374"/>
                </a:lnTo>
                <a:lnTo>
                  <a:pt x="2276470" y="5085569"/>
                </a:lnTo>
                <a:lnTo>
                  <a:pt x="2276470" y="5081617"/>
                </a:lnTo>
                <a:lnTo>
                  <a:pt x="2276470" y="5077664"/>
                </a:lnTo>
                <a:lnTo>
                  <a:pt x="2276470" y="5073712"/>
                </a:lnTo>
                <a:lnTo>
                  <a:pt x="2276470" y="5069760"/>
                </a:lnTo>
                <a:lnTo>
                  <a:pt x="2276470" y="5065808"/>
                </a:lnTo>
                <a:lnTo>
                  <a:pt x="2276470" y="5061856"/>
                </a:lnTo>
                <a:lnTo>
                  <a:pt x="2276470" y="5057903"/>
                </a:lnTo>
                <a:lnTo>
                  <a:pt x="2276470" y="5054184"/>
                </a:lnTo>
                <a:lnTo>
                  <a:pt x="2276470" y="5050464"/>
                </a:lnTo>
                <a:lnTo>
                  <a:pt x="2276470" y="5046744"/>
                </a:lnTo>
                <a:lnTo>
                  <a:pt x="2277632" y="5043024"/>
                </a:lnTo>
                <a:lnTo>
                  <a:pt x="2279027" y="5039537"/>
                </a:lnTo>
                <a:lnTo>
                  <a:pt x="2280422" y="5036050"/>
                </a:lnTo>
                <a:lnTo>
                  <a:pt x="2281816" y="5032563"/>
                </a:lnTo>
                <a:lnTo>
                  <a:pt x="2283211" y="5029308"/>
                </a:lnTo>
                <a:lnTo>
                  <a:pt x="2284838" y="5026053"/>
                </a:lnTo>
                <a:lnTo>
                  <a:pt x="2286466" y="5023031"/>
                </a:lnTo>
                <a:lnTo>
                  <a:pt x="2288093" y="5020009"/>
                </a:lnTo>
                <a:lnTo>
                  <a:pt x="2289720" y="5017219"/>
                </a:lnTo>
                <a:lnTo>
                  <a:pt x="2291579" y="5014429"/>
                </a:lnTo>
                <a:lnTo>
                  <a:pt x="2293439" y="5011872"/>
                </a:lnTo>
                <a:lnTo>
                  <a:pt x="2333887" y="4956773"/>
                </a:lnTo>
                <a:lnTo>
                  <a:pt x="2335747" y="4954216"/>
                </a:lnTo>
                <a:lnTo>
                  <a:pt x="2337606" y="4952124"/>
                </a:lnTo>
                <a:lnTo>
                  <a:pt x="2339234" y="4950264"/>
                </a:lnTo>
                <a:lnTo>
                  <a:pt x="2340861" y="4948636"/>
                </a:lnTo>
                <a:lnTo>
                  <a:pt x="2342488" y="4947241"/>
                </a:lnTo>
                <a:lnTo>
                  <a:pt x="2344115" y="4946079"/>
                </a:lnTo>
                <a:lnTo>
                  <a:pt x="2345510" y="4946079"/>
                </a:lnTo>
                <a:lnTo>
                  <a:pt x="2346905" y="4946079"/>
                </a:lnTo>
                <a:lnTo>
                  <a:pt x="2348067" y="4946079"/>
                </a:lnTo>
                <a:lnTo>
                  <a:pt x="2348067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6079"/>
                </a:lnTo>
                <a:lnTo>
                  <a:pt x="2354111" y="4947241"/>
                </a:lnTo>
                <a:lnTo>
                  <a:pt x="2354111" y="4948636"/>
                </a:lnTo>
                <a:lnTo>
                  <a:pt x="2354111" y="4950264"/>
                </a:lnTo>
                <a:lnTo>
                  <a:pt x="2354111" y="4952124"/>
                </a:lnTo>
                <a:lnTo>
                  <a:pt x="2354111" y="4954216"/>
                </a:lnTo>
                <a:lnTo>
                  <a:pt x="2354111" y="4956541"/>
                </a:lnTo>
                <a:lnTo>
                  <a:pt x="2354111" y="4959098"/>
                </a:lnTo>
                <a:lnTo>
                  <a:pt x="2354111" y="4962120"/>
                </a:lnTo>
                <a:lnTo>
                  <a:pt x="2370383" y="5028611"/>
                </a:lnTo>
                <a:lnTo>
                  <a:pt x="2370383" y="5031865"/>
                </a:lnTo>
                <a:lnTo>
                  <a:pt x="2370383" y="5035120"/>
                </a:lnTo>
                <a:lnTo>
                  <a:pt x="2370383" y="5038375"/>
                </a:lnTo>
                <a:lnTo>
                  <a:pt x="2370383" y="5041862"/>
                </a:lnTo>
                <a:lnTo>
                  <a:pt x="2370383" y="5067668"/>
                </a:lnTo>
                <a:lnTo>
                  <a:pt x="2370383" y="5071620"/>
                </a:lnTo>
                <a:lnTo>
                  <a:pt x="2370383" y="5075572"/>
                </a:lnTo>
                <a:lnTo>
                  <a:pt x="2370383" y="5079524"/>
                </a:lnTo>
                <a:lnTo>
                  <a:pt x="2370383" y="5083477"/>
                </a:lnTo>
                <a:lnTo>
                  <a:pt x="2370383" y="5087429"/>
                </a:lnTo>
                <a:lnTo>
                  <a:pt x="2370383" y="5091381"/>
                </a:lnTo>
                <a:lnTo>
                  <a:pt x="2370383" y="5095333"/>
                </a:lnTo>
                <a:lnTo>
                  <a:pt x="2370383" y="5099053"/>
                </a:lnTo>
                <a:lnTo>
                  <a:pt x="2370383" y="5102773"/>
                </a:lnTo>
                <a:lnTo>
                  <a:pt x="2370383" y="5106493"/>
                </a:lnTo>
                <a:lnTo>
                  <a:pt x="2369221" y="5110212"/>
                </a:lnTo>
                <a:lnTo>
                  <a:pt x="2367826" y="5113699"/>
                </a:lnTo>
                <a:lnTo>
                  <a:pt x="2366431" y="5117187"/>
                </a:lnTo>
                <a:lnTo>
                  <a:pt x="2365037" y="5120674"/>
                </a:lnTo>
                <a:lnTo>
                  <a:pt x="2363642" y="5123929"/>
                </a:lnTo>
                <a:lnTo>
                  <a:pt x="2362015" y="5127183"/>
                </a:lnTo>
                <a:lnTo>
                  <a:pt x="2360387" y="5130206"/>
                </a:lnTo>
                <a:lnTo>
                  <a:pt x="2358760" y="5133228"/>
                </a:lnTo>
                <a:lnTo>
                  <a:pt x="2357133" y="5136018"/>
                </a:lnTo>
                <a:lnTo>
                  <a:pt x="2355273" y="5138808"/>
                </a:lnTo>
                <a:lnTo>
                  <a:pt x="2353414" y="5141365"/>
                </a:lnTo>
                <a:lnTo>
                  <a:pt x="2312966" y="5196463"/>
                </a:lnTo>
                <a:lnTo>
                  <a:pt x="2311106" y="5199021"/>
                </a:lnTo>
                <a:lnTo>
                  <a:pt x="2309246" y="5201113"/>
                </a:lnTo>
                <a:lnTo>
                  <a:pt x="2307619" y="5202973"/>
                </a:lnTo>
                <a:lnTo>
                  <a:pt x="2305992" y="5204600"/>
                </a:lnTo>
                <a:lnTo>
                  <a:pt x="2304365" y="5205995"/>
                </a:lnTo>
                <a:lnTo>
                  <a:pt x="2302738" y="5207158"/>
                </a:lnTo>
                <a:lnTo>
                  <a:pt x="2301343" y="5207158"/>
                </a:lnTo>
                <a:lnTo>
                  <a:pt x="2299948" y="5207158"/>
                </a:lnTo>
                <a:lnTo>
                  <a:pt x="2298786" y="5207158"/>
                </a:lnTo>
                <a:lnTo>
                  <a:pt x="2298786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7158"/>
                </a:lnTo>
                <a:lnTo>
                  <a:pt x="2292742" y="5205995"/>
                </a:lnTo>
                <a:lnTo>
                  <a:pt x="2292742" y="5204600"/>
                </a:lnTo>
                <a:lnTo>
                  <a:pt x="2292742" y="5202973"/>
                </a:lnTo>
                <a:lnTo>
                  <a:pt x="2292742" y="5201113"/>
                </a:lnTo>
                <a:lnTo>
                  <a:pt x="2292742" y="5199021"/>
                </a:lnTo>
                <a:lnTo>
                  <a:pt x="2292742" y="5196696"/>
                </a:lnTo>
                <a:lnTo>
                  <a:pt x="2292742" y="5194139"/>
                </a:lnTo>
                <a:lnTo>
                  <a:pt x="2292742" y="5191116"/>
                </a:lnTo>
                <a:lnTo>
                  <a:pt x="2292742" y="5191116"/>
                </a:lnTo>
                <a:close/>
                <a:moveTo>
                  <a:pt x="2334120" y="4845181"/>
                </a:moveTo>
                <a:lnTo>
                  <a:pt x="2317847" y="4778691"/>
                </a:lnTo>
                <a:lnTo>
                  <a:pt x="2317847" y="4775436"/>
                </a:lnTo>
                <a:lnTo>
                  <a:pt x="2317847" y="4772182"/>
                </a:lnTo>
                <a:lnTo>
                  <a:pt x="2317847" y="4768927"/>
                </a:lnTo>
                <a:lnTo>
                  <a:pt x="2317847" y="4765440"/>
                </a:lnTo>
                <a:lnTo>
                  <a:pt x="2317847" y="4739634"/>
                </a:lnTo>
                <a:lnTo>
                  <a:pt x="2317847" y="4735682"/>
                </a:lnTo>
                <a:lnTo>
                  <a:pt x="2317847" y="4731729"/>
                </a:lnTo>
                <a:lnTo>
                  <a:pt x="2317847" y="4727777"/>
                </a:lnTo>
                <a:lnTo>
                  <a:pt x="2317847" y="4723825"/>
                </a:lnTo>
                <a:lnTo>
                  <a:pt x="2317847" y="4719873"/>
                </a:lnTo>
                <a:lnTo>
                  <a:pt x="2317847" y="4715921"/>
                </a:lnTo>
                <a:lnTo>
                  <a:pt x="2317847" y="4711969"/>
                </a:lnTo>
                <a:lnTo>
                  <a:pt x="2317847" y="4708249"/>
                </a:lnTo>
                <a:lnTo>
                  <a:pt x="2317847" y="4704529"/>
                </a:lnTo>
                <a:lnTo>
                  <a:pt x="2317847" y="4700809"/>
                </a:lnTo>
                <a:lnTo>
                  <a:pt x="2319010" y="4697090"/>
                </a:lnTo>
                <a:lnTo>
                  <a:pt x="2320405" y="4693602"/>
                </a:lnTo>
                <a:lnTo>
                  <a:pt x="2321799" y="4690115"/>
                </a:lnTo>
                <a:lnTo>
                  <a:pt x="2323194" y="4686628"/>
                </a:lnTo>
                <a:lnTo>
                  <a:pt x="2324589" y="4683373"/>
                </a:lnTo>
                <a:lnTo>
                  <a:pt x="2326216" y="4680118"/>
                </a:lnTo>
                <a:lnTo>
                  <a:pt x="2327843" y="4677096"/>
                </a:lnTo>
                <a:lnTo>
                  <a:pt x="2329470" y="4674074"/>
                </a:lnTo>
                <a:lnTo>
                  <a:pt x="2331098" y="4671284"/>
                </a:lnTo>
                <a:lnTo>
                  <a:pt x="2332957" y="4668494"/>
                </a:lnTo>
                <a:lnTo>
                  <a:pt x="2334817" y="4665937"/>
                </a:lnTo>
                <a:lnTo>
                  <a:pt x="2375265" y="4610838"/>
                </a:lnTo>
                <a:lnTo>
                  <a:pt x="2377125" y="4608514"/>
                </a:lnTo>
                <a:lnTo>
                  <a:pt x="2378984" y="4606421"/>
                </a:lnTo>
                <a:lnTo>
                  <a:pt x="2380611" y="4604561"/>
                </a:lnTo>
                <a:lnTo>
                  <a:pt x="2382239" y="4602934"/>
                </a:lnTo>
                <a:lnTo>
                  <a:pt x="2383866" y="4601539"/>
                </a:lnTo>
                <a:lnTo>
                  <a:pt x="2385493" y="4600377"/>
                </a:lnTo>
                <a:lnTo>
                  <a:pt x="2386888" y="4600377"/>
                </a:lnTo>
                <a:lnTo>
                  <a:pt x="2388282" y="4600377"/>
                </a:lnTo>
                <a:lnTo>
                  <a:pt x="2389445" y="4600377"/>
                </a:lnTo>
                <a:lnTo>
                  <a:pt x="2389445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0377"/>
                </a:lnTo>
                <a:lnTo>
                  <a:pt x="2395489" y="4601539"/>
                </a:lnTo>
                <a:lnTo>
                  <a:pt x="2395489" y="4602934"/>
                </a:lnTo>
                <a:lnTo>
                  <a:pt x="2395489" y="4604561"/>
                </a:lnTo>
                <a:lnTo>
                  <a:pt x="2395489" y="4606421"/>
                </a:lnTo>
                <a:lnTo>
                  <a:pt x="2395489" y="4608514"/>
                </a:lnTo>
                <a:lnTo>
                  <a:pt x="2395489" y="4610838"/>
                </a:lnTo>
                <a:lnTo>
                  <a:pt x="2395489" y="4613396"/>
                </a:lnTo>
                <a:lnTo>
                  <a:pt x="2395489" y="4616418"/>
                </a:lnTo>
                <a:lnTo>
                  <a:pt x="2411761" y="4682908"/>
                </a:lnTo>
                <a:lnTo>
                  <a:pt x="2411761" y="4686163"/>
                </a:lnTo>
                <a:lnTo>
                  <a:pt x="2411761" y="4689418"/>
                </a:lnTo>
                <a:lnTo>
                  <a:pt x="2411761" y="4692672"/>
                </a:lnTo>
                <a:lnTo>
                  <a:pt x="2411761" y="4696160"/>
                </a:lnTo>
                <a:lnTo>
                  <a:pt x="2411761" y="4721965"/>
                </a:lnTo>
                <a:lnTo>
                  <a:pt x="2411761" y="4725917"/>
                </a:lnTo>
                <a:lnTo>
                  <a:pt x="2411761" y="4729870"/>
                </a:lnTo>
                <a:lnTo>
                  <a:pt x="2411761" y="4733822"/>
                </a:lnTo>
                <a:lnTo>
                  <a:pt x="2411761" y="4737774"/>
                </a:lnTo>
                <a:lnTo>
                  <a:pt x="2411761" y="4741726"/>
                </a:lnTo>
                <a:lnTo>
                  <a:pt x="2411761" y="4745679"/>
                </a:lnTo>
                <a:lnTo>
                  <a:pt x="2411761" y="4749631"/>
                </a:lnTo>
                <a:lnTo>
                  <a:pt x="2411761" y="4753351"/>
                </a:lnTo>
                <a:lnTo>
                  <a:pt x="2411761" y="4757070"/>
                </a:lnTo>
                <a:lnTo>
                  <a:pt x="2411761" y="4760790"/>
                </a:lnTo>
                <a:lnTo>
                  <a:pt x="2410599" y="4764510"/>
                </a:lnTo>
                <a:lnTo>
                  <a:pt x="2409204" y="4767997"/>
                </a:lnTo>
                <a:lnTo>
                  <a:pt x="2407809" y="4771484"/>
                </a:lnTo>
                <a:lnTo>
                  <a:pt x="2406414" y="4774971"/>
                </a:lnTo>
                <a:lnTo>
                  <a:pt x="2405020" y="4778226"/>
                </a:lnTo>
                <a:lnTo>
                  <a:pt x="2403392" y="4781481"/>
                </a:lnTo>
                <a:lnTo>
                  <a:pt x="2401765" y="4784503"/>
                </a:lnTo>
                <a:lnTo>
                  <a:pt x="2400138" y="4787526"/>
                </a:lnTo>
                <a:lnTo>
                  <a:pt x="2398511" y="4790315"/>
                </a:lnTo>
                <a:lnTo>
                  <a:pt x="2396651" y="4793105"/>
                </a:lnTo>
                <a:lnTo>
                  <a:pt x="2394791" y="4795662"/>
                </a:lnTo>
                <a:lnTo>
                  <a:pt x="2354343" y="4850761"/>
                </a:lnTo>
                <a:lnTo>
                  <a:pt x="2352484" y="4853318"/>
                </a:lnTo>
                <a:lnTo>
                  <a:pt x="2350624" y="4855411"/>
                </a:lnTo>
                <a:lnTo>
                  <a:pt x="2348997" y="4857271"/>
                </a:lnTo>
                <a:lnTo>
                  <a:pt x="2347370" y="4858898"/>
                </a:lnTo>
                <a:lnTo>
                  <a:pt x="2345742" y="4860293"/>
                </a:lnTo>
                <a:lnTo>
                  <a:pt x="2344115" y="4861455"/>
                </a:lnTo>
                <a:lnTo>
                  <a:pt x="2342721" y="4861455"/>
                </a:lnTo>
                <a:lnTo>
                  <a:pt x="2341326" y="4861455"/>
                </a:lnTo>
                <a:lnTo>
                  <a:pt x="2340163" y="4861455"/>
                </a:lnTo>
                <a:lnTo>
                  <a:pt x="2340163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1455"/>
                </a:lnTo>
                <a:lnTo>
                  <a:pt x="2345045" y="4860293"/>
                </a:lnTo>
                <a:lnTo>
                  <a:pt x="2345045" y="4858898"/>
                </a:lnTo>
                <a:lnTo>
                  <a:pt x="2345045" y="4857271"/>
                </a:lnTo>
                <a:lnTo>
                  <a:pt x="2345045" y="4855411"/>
                </a:lnTo>
                <a:lnTo>
                  <a:pt x="2345045" y="4853318"/>
                </a:lnTo>
                <a:lnTo>
                  <a:pt x="2345045" y="4850993"/>
                </a:lnTo>
                <a:lnTo>
                  <a:pt x="2345045" y="4848436"/>
                </a:lnTo>
                <a:lnTo>
                  <a:pt x="2345045" y="4845414"/>
                </a:lnTo>
                <a:lnTo>
                  <a:pt x="2345045" y="4845414"/>
                </a:lnTo>
                <a:close/>
                <a:moveTo>
                  <a:pt x="2391537" y="4496457"/>
                </a:moveTo>
                <a:lnTo>
                  <a:pt x="2375265" y="4429966"/>
                </a:lnTo>
                <a:lnTo>
                  <a:pt x="2375265" y="4426712"/>
                </a:lnTo>
                <a:lnTo>
                  <a:pt x="2375265" y="4423457"/>
                </a:lnTo>
                <a:lnTo>
                  <a:pt x="2375265" y="4420202"/>
                </a:lnTo>
                <a:lnTo>
                  <a:pt x="2375265" y="4416715"/>
                </a:lnTo>
                <a:lnTo>
                  <a:pt x="2375265" y="4390909"/>
                </a:lnTo>
                <a:lnTo>
                  <a:pt x="2375265" y="4386957"/>
                </a:lnTo>
                <a:lnTo>
                  <a:pt x="2375265" y="4383005"/>
                </a:lnTo>
                <a:lnTo>
                  <a:pt x="2375265" y="4379053"/>
                </a:lnTo>
                <a:lnTo>
                  <a:pt x="2375265" y="4375100"/>
                </a:lnTo>
                <a:lnTo>
                  <a:pt x="2375265" y="4371148"/>
                </a:lnTo>
                <a:lnTo>
                  <a:pt x="2375265" y="4367196"/>
                </a:lnTo>
                <a:lnTo>
                  <a:pt x="2375265" y="4363244"/>
                </a:lnTo>
                <a:lnTo>
                  <a:pt x="2375265" y="4359524"/>
                </a:lnTo>
                <a:lnTo>
                  <a:pt x="2375265" y="4355804"/>
                </a:lnTo>
                <a:lnTo>
                  <a:pt x="2375265" y="4352084"/>
                </a:lnTo>
                <a:lnTo>
                  <a:pt x="2376427" y="4348365"/>
                </a:lnTo>
                <a:lnTo>
                  <a:pt x="2377822" y="4344878"/>
                </a:lnTo>
                <a:lnTo>
                  <a:pt x="2379217" y="4341390"/>
                </a:lnTo>
                <a:lnTo>
                  <a:pt x="2380611" y="4337903"/>
                </a:lnTo>
                <a:lnTo>
                  <a:pt x="2382006" y="4334648"/>
                </a:lnTo>
                <a:lnTo>
                  <a:pt x="2383633" y="4331393"/>
                </a:lnTo>
                <a:lnTo>
                  <a:pt x="2385260" y="4328371"/>
                </a:lnTo>
                <a:lnTo>
                  <a:pt x="2386888" y="4325349"/>
                </a:lnTo>
                <a:lnTo>
                  <a:pt x="2388515" y="4322559"/>
                </a:lnTo>
                <a:lnTo>
                  <a:pt x="2390375" y="4319769"/>
                </a:lnTo>
                <a:lnTo>
                  <a:pt x="2392234" y="4317212"/>
                </a:lnTo>
                <a:lnTo>
                  <a:pt x="2432682" y="4262114"/>
                </a:lnTo>
                <a:lnTo>
                  <a:pt x="2434542" y="4259556"/>
                </a:lnTo>
                <a:lnTo>
                  <a:pt x="2436401" y="4257464"/>
                </a:lnTo>
                <a:lnTo>
                  <a:pt x="2438029" y="4255604"/>
                </a:lnTo>
                <a:lnTo>
                  <a:pt x="2439656" y="4253977"/>
                </a:lnTo>
                <a:lnTo>
                  <a:pt x="2441283" y="4252582"/>
                </a:lnTo>
                <a:lnTo>
                  <a:pt x="2442910" y="4251420"/>
                </a:lnTo>
                <a:lnTo>
                  <a:pt x="2444305" y="4251420"/>
                </a:lnTo>
                <a:lnTo>
                  <a:pt x="2445700" y="4251420"/>
                </a:lnTo>
                <a:lnTo>
                  <a:pt x="2446862" y="4251420"/>
                </a:lnTo>
                <a:lnTo>
                  <a:pt x="2446862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1420"/>
                </a:lnTo>
                <a:lnTo>
                  <a:pt x="2461275" y="4252582"/>
                </a:lnTo>
                <a:lnTo>
                  <a:pt x="2461275" y="4253977"/>
                </a:lnTo>
                <a:lnTo>
                  <a:pt x="2461275" y="4255604"/>
                </a:lnTo>
                <a:lnTo>
                  <a:pt x="2461275" y="4257464"/>
                </a:lnTo>
                <a:lnTo>
                  <a:pt x="2461275" y="4259556"/>
                </a:lnTo>
                <a:lnTo>
                  <a:pt x="2461275" y="4261881"/>
                </a:lnTo>
                <a:lnTo>
                  <a:pt x="2461275" y="4264439"/>
                </a:lnTo>
                <a:lnTo>
                  <a:pt x="2461275" y="4267461"/>
                </a:lnTo>
                <a:lnTo>
                  <a:pt x="2477547" y="4333951"/>
                </a:lnTo>
                <a:lnTo>
                  <a:pt x="2477547" y="4337206"/>
                </a:lnTo>
                <a:lnTo>
                  <a:pt x="2477547" y="4340460"/>
                </a:lnTo>
                <a:lnTo>
                  <a:pt x="2477547" y="4343715"/>
                </a:lnTo>
                <a:lnTo>
                  <a:pt x="2477547" y="4347202"/>
                </a:lnTo>
                <a:lnTo>
                  <a:pt x="2477547" y="4373008"/>
                </a:lnTo>
                <a:lnTo>
                  <a:pt x="2477547" y="4376960"/>
                </a:lnTo>
                <a:lnTo>
                  <a:pt x="2477547" y="4380912"/>
                </a:lnTo>
                <a:lnTo>
                  <a:pt x="2477547" y="4384865"/>
                </a:lnTo>
                <a:lnTo>
                  <a:pt x="2477547" y="4388817"/>
                </a:lnTo>
                <a:lnTo>
                  <a:pt x="2477547" y="4392769"/>
                </a:lnTo>
                <a:lnTo>
                  <a:pt x="2477547" y="4396722"/>
                </a:lnTo>
                <a:lnTo>
                  <a:pt x="2477547" y="4400674"/>
                </a:lnTo>
                <a:lnTo>
                  <a:pt x="2477547" y="4404626"/>
                </a:lnTo>
                <a:lnTo>
                  <a:pt x="2477547" y="4408346"/>
                </a:lnTo>
                <a:lnTo>
                  <a:pt x="2477547" y="4412065"/>
                </a:lnTo>
                <a:lnTo>
                  <a:pt x="2476384" y="4415785"/>
                </a:lnTo>
                <a:lnTo>
                  <a:pt x="2474990" y="4419272"/>
                </a:lnTo>
                <a:lnTo>
                  <a:pt x="2473595" y="4422760"/>
                </a:lnTo>
                <a:lnTo>
                  <a:pt x="2472200" y="4426247"/>
                </a:lnTo>
                <a:lnTo>
                  <a:pt x="2470805" y="4429501"/>
                </a:lnTo>
                <a:lnTo>
                  <a:pt x="2469178" y="4432756"/>
                </a:lnTo>
                <a:lnTo>
                  <a:pt x="2467551" y="4435779"/>
                </a:lnTo>
                <a:lnTo>
                  <a:pt x="2465924" y="4438801"/>
                </a:lnTo>
                <a:lnTo>
                  <a:pt x="2464297" y="4441591"/>
                </a:lnTo>
                <a:lnTo>
                  <a:pt x="2462437" y="4444380"/>
                </a:lnTo>
                <a:lnTo>
                  <a:pt x="2460577" y="4446938"/>
                </a:lnTo>
                <a:lnTo>
                  <a:pt x="2420129" y="4502036"/>
                </a:lnTo>
                <a:lnTo>
                  <a:pt x="2418270" y="4504361"/>
                </a:lnTo>
                <a:lnTo>
                  <a:pt x="2416410" y="4506453"/>
                </a:lnTo>
                <a:lnTo>
                  <a:pt x="2414783" y="4508313"/>
                </a:lnTo>
                <a:lnTo>
                  <a:pt x="2413155" y="4509941"/>
                </a:lnTo>
                <a:lnTo>
                  <a:pt x="2411528" y="4511336"/>
                </a:lnTo>
                <a:lnTo>
                  <a:pt x="2409901" y="4512498"/>
                </a:lnTo>
                <a:lnTo>
                  <a:pt x="2408506" y="4512498"/>
                </a:lnTo>
                <a:lnTo>
                  <a:pt x="2407112" y="4512498"/>
                </a:lnTo>
                <a:lnTo>
                  <a:pt x="2405949" y="4512498"/>
                </a:lnTo>
                <a:lnTo>
                  <a:pt x="2405949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2498"/>
                </a:lnTo>
                <a:lnTo>
                  <a:pt x="2399905" y="4511336"/>
                </a:lnTo>
                <a:lnTo>
                  <a:pt x="2399905" y="4509941"/>
                </a:lnTo>
                <a:lnTo>
                  <a:pt x="2399905" y="4508313"/>
                </a:lnTo>
                <a:lnTo>
                  <a:pt x="2399905" y="4506453"/>
                </a:lnTo>
                <a:lnTo>
                  <a:pt x="2399905" y="4504361"/>
                </a:lnTo>
                <a:lnTo>
                  <a:pt x="2399905" y="4502036"/>
                </a:lnTo>
                <a:lnTo>
                  <a:pt x="2399905" y="4499479"/>
                </a:lnTo>
                <a:lnTo>
                  <a:pt x="2399905" y="4496457"/>
                </a:lnTo>
                <a:lnTo>
                  <a:pt x="2399905" y="4496457"/>
                </a:lnTo>
                <a:close/>
                <a:moveTo>
                  <a:pt x="778272" y="2423869"/>
                </a:moveTo>
                <a:lnTo>
                  <a:pt x="801518" y="2371328"/>
                </a:lnTo>
                <a:lnTo>
                  <a:pt x="801518" y="2369003"/>
                </a:lnTo>
                <a:lnTo>
                  <a:pt x="802680" y="2366678"/>
                </a:lnTo>
                <a:lnTo>
                  <a:pt x="804075" y="2364353"/>
                </a:lnTo>
                <a:lnTo>
                  <a:pt x="805470" y="2362029"/>
                </a:lnTo>
                <a:lnTo>
                  <a:pt x="807097" y="2359704"/>
                </a:lnTo>
                <a:lnTo>
                  <a:pt x="808724" y="2357379"/>
                </a:lnTo>
                <a:lnTo>
                  <a:pt x="810584" y="2355054"/>
                </a:lnTo>
                <a:lnTo>
                  <a:pt x="812444" y="2352729"/>
                </a:lnTo>
                <a:lnTo>
                  <a:pt x="814303" y="2350405"/>
                </a:lnTo>
                <a:lnTo>
                  <a:pt x="816396" y="2348080"/>
                </a:lnTo>
                <a:lnTo>
                  <a:pt x="818488" y="2345755"/>
                </a:lnTo>
                <a:lnTo>
                  <a:pt x="820580" y="2343430"/>
                </a:lnTo>
                <a:lnTo>
                  <a:pt x="822904" y="2341105"/>
                </a:lnTo>
                <a:lnTo>
                  <a:pt x="825229" y="2338781"/>
                </a:lnTo>
                <a:lnTo>
                  <a:pt x="827554" y="2336456"/>
                </a:lnTo>
                <a:lnTo>
                  <a:pt x="829878" y="2334363"/>
                </a:lnTo>
                <a:lnTo>
                  <a:pt x="832435" y="2332271"/>
                </a:lnTo>
                <a:lnTo>
                  <a:pt x="834992" y="2330179"/>
                </a:lnTo>
                <a:lnTo>
                  <a:pt x="837549" y="2328086"/>
                </a:lnTo>
                <a:lnTo>
                  <a:pt x="840106" y="2326226"/>
                </a:lnTo>
                <a:lnTo>
                  <a:pt x="842663" y="2324367"/>
                </a:lnTo>
                <a:lnTo>
                  <a:pt x="845220" y="2322507"/>
                </a:lnTo>
                <a:lnTo>
                  <a:pt x="847777" y="2320879"/>
                </a:lnTo>
                <a:lnTo>
                  <a:pt x="850335" y="2319252"/>
                </a:lnTo>
                <a:lnTo>
                  <a:pt x="852892" y="2317624"/>
                </a:lnTo>
                <a:lnTo>
                  <a:pt x="855449" y="2316230"/>
                </a:lnTo>
                <a:lnTo>
                  <a:pt x="858006" y="2314835"/>
                </a:lnTo>
                <a:lnTo>
                  <a:pt x="860563" y="2313672"/>
                </a:lnTo>
                <a:lnTo>
                  <a:pt x="863120" y="2313672"/>
                </a:lnTo>
                <a:lnTo>
                  <a:pt x="865677" y="2313672"/>
                </a:lnTo>
                <a:lnTo>
                  <a:pt x="868234" y="2313672"/>
                </a:lnTo>
                <a:lnTo>
                  <a:pt x="870791" y="2313672"/>
                </a:lnTo>
                <a:lnTo>
                  <a:pt x="925651" y="2297631"/>
                </a:lnTo>
                <a:lnTo>
                  <a:pt x="927976" y="2297631"/>
                </a:lnTo>
                <a:lnTo>
                  <a:pt x="930068" y="2297631"/>
                </a:lnTo>
                <a:lnTo>
                  <a:pt x="932160" y="2297631"/>
                </a:lnTo>
                <a:lnTo>
                  <a:pt x="943783" y="2297631"/>
                </a:lnTo>
                <a:lnTo>
                  <a:pt x="943783" y="2306698"/>
                </a:lnTo>
                <a:lnTo>
                  <a:pt x="943783" y="2308558"/>
                </a:lnTo>
                <a:lnTo>
                  <a:pt x="943783" y="2310418"/>
                </a:lnTo>
                <a:lnTo>
                  <a:pt x="943783" y="2312510"/>
                </a:lnTo>
                <a:lnTo>
                  <a:pt x="943783" y="2314835"/>
                </a:lnTo>
                <a:lnTo>
                  <a:pt x="920537" y="2367376"/>
                </a:lnTo>
                <a:lnTo>
                  <a:pt x="920537" y="2369701"/>
                </a:lnTo>
                <a:lnTo>
                  <a:pt x="919375" y="2372025"/>
                </a:lnTo>
                <a:lnTo>
                  <a:pt x="917980" y="2374350"/>
                </a:lnTo>
                <a:lnTo>
                  <a:pt x="916585" y="2376675"/>
                </a:lnTo>
                <a:lnTo>
                  <a:pt x="914958" y="2379000"/>
                </a:lnTo>
                <a:lnTo>
                  <a:pt x="913331" y="2381325"/>
                </a:lnTo>
                <a:lnTo>
                  <a:pt x="911471" y="2383650"/>
                </a:lnTo>
                <a:lnTo>
                  <a:pt x="909612" y="2385975"/>
                </a:lnTo>
                <a:lnTo>
                  <a:pt x="907752" y="2388300"/>
                </a:lnTo>
                <a:lnTo>
                  <a:pt x="905660" y="2390624"/>
                </a:lnTo>
                <a:lnTo>
                  <a:pt x="903568" y="2392949"/>
                </a:lnTo>
                <a:lnTo>
                  <a:pt x="901476" y="2395274"/>
                </a:lnTo>
                <a:lnTo>
                  <a:pt x="899151" y="2397599"/>
                </a:lnTo>
                <a:lnTo>
                  <a:pt x="896826" y="2399924"/>
                </a:lnTo>
                <a:lnTo>
                  <a:pt x="894502" y="2402248"/>
                </a:lnTo>
                <a:lnTo>
                  <a:pt x="892177" y="2404341"/>
                </a:lnTo>
                <a:lnTo>
                  <a:pt x="889620" y="2406433"/>
                </a:lnTo>
                <a:lnTo>
                  <a:pt x="887063" y="2408525"/>
                </a:lnTo>
                <a:lnTo>
                  <a:pt x="884506" y="2410618"/>
                </a:lnTo>
                <a:lnTo>
                  <a:pt x="881949" y="2412478"/>
                </a:lnTo>
                <a:lnTo>
                  <a:pt x="879392" y="2414338"/>
                </a:lnTo>
                <a:lnTo>
                  <a:pt x="876835" y="2416197"/>
                </a:lnTo>
                <a:lnTo>
                  <a:pt x="874278" y="2417825"/>
                </a:lnTo>
                <a:lnTo>
                  <a:pt x="871721" y="2419452"/>
                </a:lnTo>
                <a:lnTo>
                  <a:pt x="869164" y="2421079"/>
                </a:lnTo>
                <a:lnTo>
                  <a:pt x="866607" y="2422474"/>
                </a:lnTo>
                <a:lnTo>
                  <a:pt x="864050" y="2423869"/>
                </a:lnTo>
                <a:lnTo>
                  <a:pt x="861493" y="2425032"/>
                </a:lnTo>
                <a:lnTo>
                  <a:pt x="858935" y="2425032"/>
                </a:lnTo>
                <a:lnTo>
                  <a:pt x="856378" y="2425032"/>
                </a:lnTo>
                <a:lnTo>
                  <a:pt x="853821" y="2425032"/>
                </a:lnTo>
                <a:lnTo>
                  <a:pt x="851264" y="2425032"/>
                </a:lnTo>
                <a:lnTo>
                  <a:pt x="796404" y="2441073"/>
                </a:lnTo>
                <a:lnTo>
                  <a:pt x="794079" y="2441073"/>
                </a:lnTo>
                <a:lnTo>
                  <a:pt x="791987" y="2441073"/>
                </a:lnTo>
                <a:lnTo>
                  <a:pt x="789895" y="2441073"/>
                </a:lnTo>
                <a:lnTo>
                  <a:pt x="778272" y="2441073"/>
                </a:lnTo>
                <a:lnTo>
                  <a:pt x="778272" y="2432006"/>
                </a:lnTo>
                <a:lnTo>
                  <a:pt x="778272" y="2430146"/>
                </a:lnTo>
                <a:lnTo>
                  <a:pt x="778272" y="2428286"/>
                </a:lnTo>
                <a:lnTo>
                  <a:pt x="778272" y="2426194"/>
                </a:lnTo>
                <a:lnTo>
                  <a:pt x="778272" y="2423869"/>
                </a:lnTo>
                <a:lnTo>
                  <a:pt x="778272" y="2423869"/>
                </a:lnTo>
                <a:close/>
                <a:moveTo>
                  <a:pt x="1888961" y="3477948"/>
                </a:moveTo>
                <a:lnTo>
                  <a:pt x="1906628" y="3423314"/>
                </a:lnTo>
                <a:lnTo>
                  <a:pt x="1906628" y="3420757"/>
                </a:lnTo>
                <a:lnTo>
                  <a:pt x="1906628" y="3418432"/>
                </a:lnTo>
                <a:lnTo>
                  <a:pt x="1906628" y="3415875"/>
                </a:lnTo>
                <a:lnTo>
                  <a:pt x="1907790" y="3413318"/>
                </a:lnTo>
                <a:lnTo>
                  <a:pt x="1908952" y="3410760"/>
                </a:lnTo>
                <a:lnTo>
                  <a:pt x="1910347" y="3408203"/>
                </a:lnTo>
                <a:lnTo>
                  <a:pt x="1911742" y="3405646"/>
                </a:lnTo>
                <a:lnTo>
                  <a:pt x="1913369" y="3403088"/>
                </a:lnTo>
                <a:lnTo>
                  <a:pt x="1914996" y="3400531"/>
                </a:lnTo>
                <a:lnTo>
                  <a:pt x="1916856" y="3397974"/>
                </a:lnTo>
                <a:lnTo>
                  <a:pt x="1918716" y="3395416"/>
                </a:lnTo>
                <a:lnTo>
                  <a:pt x="1920575" y="3392859"/>
                </a:lnTo>
                <a:lnTo>
                  <a:pt x="1922667" y="3390302"/>
                </a:lnTo>
                <a:lnTo>
                  <a:pt x="1924759" y="3387744"/>
                </a:lnTo>
                <a:lnTo>
                  <a:pt x="1926852" y="3385187"/>
                </a:lnTo>
                <a:lnTo>
                  <a:pt x="1928944" y="3382862"/>
                </a:lnTo>
                <a:lnTo>
                  <a:pt x="1931268" y="3380537"/>
                </a:lnTo>
                <a:lnTo>
                  <a:pt x="1933593" y="3378212"/>
                </a:lnTo>
                <a:lnTo>
                  <a:pt x="1935917" y="3375888"/>
                </a:lnTo>
                <a:lnTo>
                  <a:pt x="1938242" y="3373796"/>
                </a:lnTo>
                <a:lnTo>
                  <a:pt x="1940567" y="3371703"/>
                </a:lnTo>
                <a:lnTo>
                  <a:pt x="1943124" y="3369611"/>
                </a:lnTo>
                <a:lnTo>
                  <a:pt x="1945681" y="3367751"/>
                </a:lnTo>
                <a:lnTo>
                  <a:pt x="1948238" y="3365891"/>
                </a:lnTo>
                <a:lnTo>
                  <a:pt x="1950795" y="3364031"/>
                </a:lnTo>
                <a:lnTo>
                  <a:pt x="1953352" y="3362404"/>
                </a:lnTo>
                <a:lnTo>
                  <a:pt x="1955909" y="3360776"/>
                </a:lnTo>
                <a:lnTo>
                  <a:pt x="1958466" y="3359381"/>
                </a:lnTo>
                <a:lnTo>
                  <a:pt x="1960791" y="3357987"/>
                </a:lnTo>
                <a:lnTo>
                  <a:pt x="1963115" y="3356824"/>
                </a:lnTo>
                <a:lnTo>
                  <a:pt x="1965440" y="3356824"/>
                </a:lnTo>
                <a:lnTo>
                  <a:pt x="1967764" y="3356824"/>
                </a:lnTo>
                <a:lnTo>
                  <a:pt x="2020765" y="3335203"/>
                </a:lnTo>
                <a:lnTo>
                  <a:pt x="2023090" y="3335203"/>
                </a:lnTo>
                <a:lnTo>
                  <a:pt x="2025182" y="3335203"/>
                </a:lnTo>
                <a:lnTo>
                  <a:pt x="2027041" y="3335203"/>
                </a:lnTo>
                <a:lnTo>
                  <a:pt x="2028901" y="3335203"/>
                </a:lnTo>
                <a:lnTo>
                  <a:pt x="2042849" y="3335203"/>
                </a:lnTo>
                <a:lnTo>
                  <a:pt x="2042849" y="3345897"/>
                </a:lnTo>
                <a:lnTo>
                  <a:pt x="2042849" y="3347990"/>
                </a:lnTo>
                <a:lnTo>
                  <a:pt x="2042849" y="3350082"/>
                </a:lnTo>
                <a:lnTo>
                  <a:pt x="2042849" y="3352407"/>
                </a:lnTo>
                <a:lnTo>
                  <a:pt x="2023090" y="3403786"/>
                </a:lnTo>
                <a:lnTo>
                  <a:pt x="2023090" y="3406343"/>
                </a:lnTo>
                <a:lnTo>
                  <a:pt x="2023090" y="3408668"/>
                </a:lnTo>
                <a:lnTo>
                  <a:pt x="2023090" y="3411225"/>
                </a:lnTo>
                <a:lnTo>
                  <a:pt x="2021927" y="3413782"/>
                </a:lnTo>
                <a:lnTo>
                  <a:pt x="2020765" y="3416340"/>
                </a:lnTo>
                <a:lnTo>
                  <a:pt x="2019370" y="3418897"/>
                </a:lnTo>
                <a:lnTo>
                  <a:pt x="2017975" y="3421454"/>
                </a:lnTo>
                <a:lnTo>
                  <a:pt x="2016348" y="3424012"/>
                </a:lnTo>
                <a:lnTo>
                  <a:pt x="2014721" y="3426569"/>
                </a:lnTo>
                <a:lnTo>
                  <a:pt x="2012861" y="3429126"/>
                </a:lnTo>
                <a:lnTo>
                  <a:pt x="2011002" y="3431684"/>
                </a:lnTo>
                <a:lnTo>
                  <a:pt x="2009142" y="3434241"/>
                </a:lnTo>
                <a:lnTo>
                  <a:pt x="2007050" y="3436798"/>
                </a:lnTo>
                <a:lnTo>
                  <a:pt x="2004958" y="3439356"/>
                </a:lnTo>
                <a:lnTo>
                  <a:pt x="2002866" y="3441913"/>
                </a:lnTo>
                <a:lnTo>
                  <a:pt x="2000774" y="3444238"/>
                </a:lnTo>
                <a:lnTo>
                  <a:pt x="1998449" y="3446563"/>
                </a:lnTo>
                <a:lnTo>
                  <a:pt x="1996124" y="3448888"/>
                </a:lnTo>
                <a:lnTo>
                  <a:pt x="1993800" y="3451212"/>
                </a:lnTo>
                <a:lnTo>
                  <a:pt x="1991475" y="3453305"/>
                </a:lnTo>
                <a:lnTo>
                  <a:pt x="1989151" y="3455397"/>
                </a:lnTo>
                <a:lnTo>
                  <a:pt x="1986826" y="3457489"/>
                </a:lnTo>
                <a:lnTo>
                  <a:pt x="1984269" y="3459349"/>
                </a:lnTo>
                <a:lnTo>
                  <a:pt x="1981712" y="3461209"/>
                </a:lnTo>
                <a:lnTo>
                  <a:pt x="1979155" y="3463069"/>
                </a:lnTo>
                <a:lnTo>
                  <a:pt x="1976598" y="3464696"/>
                </a:lnTo>
                <a:lnTo>
                  <a:pt x="1974041" y="3466324"/>
                </a:lnTo>
                <a:lnTo>
                  <a:pt x="1971484" y="3467719"/>
                </a:lnTo>
                <a:lnTo>
                  <a:pt x="1969159" y="3469113"/>
                </a:lnTo>
                <a:lnTo>
                  <a:pt x="1966835" y="3470276"/>
                </a:lnTo>
                <a:lnTo>
                  <a:pt x="1964510" y="3470276"/>
                </a:lnTo>
                <a:lnTo>
                  <a:pt x="1962185" y="3470276"/>
                </a:lnTo>
                <a:lnTo>
                  <a:pt x="1909185" y="3491897"/>
                </a:lnTo>
                <a:lnTo>
                  <a:pt x="1906860" y="3491897"/>
                </a:lnTo>
                <a:lnTo>
                  <a:pt x="1904768" y="3491897"/>
                </a:lnTo>
                <a:lnTo>
                  <a:pt x="1902908" y="3491897"/>
                </a:lnTo>
                <a:lnTo>
                  <a:pt x="1901049" y="3491897"/>
                </a:lnTo>
                <a:lnTo>
                  <a:pt x="1891053" y="3491897"/>
                </a:lnTo>
                <a:lnTo>
                  <a:pt x="1891053" y="3481203"/>
                </a:lnTo>
                <a:lnTo>
                  <a:pt x="1891053" y="3479110"/>
                </a:lnTo>
                <a:lnTo>
                  <a:pt x="1891053" y="3477018"/>
                </a:lnTo>
                <a:lnTo>
                  <a:pt x="1891053" y="3474693"/>
                </a:lnTo>
                <a:lnTo>
                  <a:pt x="1891053" y="3474693"/>
                </a:lnTo>
                <a:close/>
                <a:moveTo>
                  <a:pt x="1696020" y="3722288"/>
                </a:moveTo>
                <a:lnTo>
                  <a:pt x="1713454" y="3667654"/>
                </a:lnTo>
                <a:lnTo>
                  <a:pt x="1713454" y="3665097"/>
                </a:lnTo>
                <a:lnTo>
                  <a:pt x="1713454" y="3662772"/>
                </a:lnTo>
                <a:lnTo>
                  <a:pt x="1713454" y="3660215"/>
                </a:lnTo>
                <a:lnTo>
                  <a:pt x="1714617" y="3657657"/>
                </a:lnTo>
                <a:lnTo>
                  <a:pt x="1716011" y="3655100"/>
                </a:lnTo>
                <a:lnTo>
                  <a:pt x="1717406" y="3652543"/>
                </a:lnTo>
                <a:lnTo>
                  <a:pt x="1718801" y="3649985"/>
                </a:lnTo>
                <a:lnTo>
                  <a:pt x="1720428" y="3647428"/>
                </a:lnTo>
                <a:lnTo>
                  <a:pt x="1722055" y="3644871"/>
                </a:lnTo>
                <a:lnTo>
                  <a:pt x="1723915" y="3642313"/>
                </a:lnTo>
                <a:lnTo>
                  <a:pt x="1725775" y="3639756"/>
                </a:lnTo>
                <a:lnTo>
                  <a:pt x="1727634" y="3637199"/>
                </a:lnTo>
                <a:lnTo>
                  <a:pt x="1729726" y="3634641"/>
                </a:lnTo>
                <a:lnTo>
                  <a:pt x="1731819" y="3632084"/>
                </a:lnTo>
                <a:lnTo>
                  <a:pt x="1733911" y="3629527"/>
                </a:lnTo>
                <a:lnTo>
                  <a:pt x="1736003" y="3627202"/>
                </a:lnTo>
                <a:lnTo>
                  <a:pt x="1738327" y="3624877"/>
                </a:lnTo>
                <a:lnTo>
                  <a:pt x="1740652" y="3622552"/>
                </a:lnTo>
                <a:lnTo>
                  <a:pt x="1742977" y="3620227"/>
                </a:lnTo>
                <a:lnTo>
                  <a:pt x="1745301" y="3618135"/>
                </a:lnTo>
                <a:lnTo>
                  <a:pt x="1747626" y="3616043"/>
                </a:lnTo>
                <a:lnTo>
                  <a:pt x="1750183" y="3613950"/>
                </a:lnTo>
                <a:lnTo>
                  <a:pt x="1752740" y="3612091"/>
                </a:lnTo>
                <a:lnTo>
                  <a:pt x="1755297" y="3610231"/>
                </a:lnTo>
                <a:lnTo>
                  <a:pt x="1757854" y="3608371"/>
                </a:lnTo>
                <a:lnTo>
                  <a:pt x="1760411" y="3606743"/>
                </a:lnTo>
                <a:lnTo>
                  <a:pt x="1762968" y="3605116"/>
                </a:lnTo>
                <a:lnTo>
                  <a:pt x="1765525" y="3603721"/>
                </a:lnTo>
                <a:lnTo>
                  <a:pt x="1767850" y="3602326"/>
                </a:lnTo>
                <a:lnTo>
                  <a:pt x="1770174" y="3601164"/>
                </a:lnTo>
                <a:lnTo>
                  <a:pt x="1772499" y="3601164"/>
                </a:lnTo>
                <a:lnTo>
                  <a:pt x="1774823" y="3601164"/>
                </a:lnTo>
                <a:lnTo>
                  <a:pt x="1827824" y="3579543"/>
                </a:lnTo>
                <a:lnTo>
                  <a:pt x="1830149" y="3579543"/>
                </a:lnTo>
                <a:lnTo>
                  <a:pt x="1832241" y="3579543"/>
                </a:lnTo>
                <a:lnTo>
                  <a:pt x="1834100" y="3579543"/>
                </a:lnTo>
                <a:lnTo>
                  <a:pt x="1835960" y="3579543"/>
                </a:lnTo>
                <a:lnTo>
                  <a:pt x="1845956" y="3579543"/>
                </a:lnTo>
                <a:lnTo>
                  <a:pt x="1845956" y="3590237"/>
                </a:lnTo>
                <a:lnTo>
                  <a:pt x="1845956" y="3592330"/>
                </a:lnTo>
                <a:lnTo>
                  <a:pt x="1845956" y="3594422"/>
                </a:lnTo>
                <a:lnTo>
                  <a:pt x="1845956" y="3596747"/>
                </a:lnTo>
                <a:lnTo>
                  <a:pt x="1828289" y="3651380"/>
                </a:lnTo>
                <a:lnTo>
                  <a:pt x="1828289" y="3653937"/>
                </a:lnTo>
                <a:lnTo>
                  <a:pt x="1828289" y="3656262"/>
                </a:lnTo>
                <a:lnTo>
                  <a:pt x="1828289" y="3658820"/>
                </a:lnTo>
                <a:lnTo>
                  <a:pt x="1827127" y="3661377"/>
                </a:lnTo>
                <a:lnTo>
                  <a:pt x="1825732" y="3663934"/>
                </a:lnTo>
                <a:lnTo>
                  <a:pt x="1824337" y="3666492"/>
                </a:lnTo>
                <a:lnTo>
                  <a:pt x="1822942" y="3669049"/>
                </a:lnTo>
                <a:lnTo>
                  <a:pt x="1821315" y="3671606"/>
                </a:lnTo>
                <a:lnTo>
                  <a:pt x="1819688" y="3674164"/>
                </a:lnTo>
                <a:lnTo>
                  <a:pt x="1817828" y="3676721"/>
                </a:lnTo>
                <a:lnTo>
                  <a:pt x="1815969" y="3679278"/>
                </a:lnTo>
                <a:lnTo>
                  <a:pt x="1814109" y="3681836"/>
                </a:lnTo>
                <a:lnTo>
                  <a:pt x="1812017" y="3684393"/>
                </a:lnTo>
                <a:lnTo>
                  <a:pt x="1809925" y="3686950"/>
                </a:lnTo>
                <a:lnTo>
                  <a:pt x="1807833" y="3689507"/>
                </a:lnTo>
                <a:lnTo>
                  <a:pt x="1805741" y="3691832"/>
                </a:lnTo>
                <a:lnTo>
                  <a:pt x="1803416" y="3694157"/>
                </a:lnTo>
                <a:lnTo>
                  <a:pt x="1801091" y="3696482"/>
                </a:lnTo>
                <a:lnTo>
                  <a:pt x="1798767" y="3698807"/>
                </a:lnTo>
                <a:lnTo>
                  <a:pt x="1796442" y="3700899"/>
                </a:lnTo>
                <a:lnTo>
                  <a:pt x="1794118" y="3702991"/>
                </a:lnTo>
                <a:lnTo>
                  <a:pt x="1791793" y="3705084"/>
                </a:lnTo>
                <a:lnTo>
                  <a:pt x="1789236" y="3706944"/>
                </a:lnTo>
                <a:lnTo>
                  <a:pt x="1786679" y="3708804"/>
                </a:lnTo>
                <a:lnTo>
                  <a:pt x="1784122" y="3710663"/>
                </a:lnTo>
                <a:lnTo>
                  <a:pt x="1781565" y="3712291"/>
                </a:lnTo>
                <a:lnTo>
                  <a:pt x="1779008" y="3713918"/>
                </a:lnTo>
                <a:lnTo>
                  <a:pt x="1776451" y="3715313"/>
                </a:lnTo>
                <a:lnTo>
                  <a:pt x="1774126" y="3716708"/>
                </a:lnTo>
                <a:lnTo>
                  <a:pt x="1771801" y="3717870"/>
                </a:lnTo>
                <a:lnTo>
                  <a:pt x="1769477" y="3717870"/>
                </a:lnTo>
                <a:lnTo>
                  <a:pt x="1767152" y="3717870"/>
                </a:lnTo>
                <a:lnTo>
                  <a:pt x="1714152" y="3739491"/>
                </a:lnTo>
                <a:lnTo>
                  <a:pt x="1711827" y="3739491"/>
                </a:lnTo>
                <a:lnTo>
                  <a:pt x="1709735" y="3739491"/>
                </a:lnTo>
                <a:lnTo>
                  <a:pt x="1707875" y="3739491"/>
                </a:lnTo>
                <a:lnTo>
                  <a:pt x="1706016" y="3739491"/>
                </a:lnTo>
                <a:lnTo>
                  <a:pt x="1694160" y="3739491"/>
                </a:lnTo>
                <a:lnTo>
                  <a:pt x="1694160" y="3729262"/>
                </a:lnTo>
                <a:lnTo>
                  <a:pt x="1694160" y="3727170"/>
                </a:lnTo>
                <a:lnTo>
                  <a:pt x="1694160" y="3725078"/>
                </a:lnTo>
                <a:lnTo>
                  <a:pt x="1694160" y="3722753"/>
                </a:lnTo>
                <a:lnTo>
                  <a:pt x="1694160" y="3722753"/>
                </a:lnTo>
                <a:close/>
                <a:moveTo>
                  <a:pt x="1516097" y="3954771"/>
                </a:moveTo>
                <a:lnTo>
                  <a:pt x="1533764" y="3900137"/>
                </a:lnTo>
                <a:lnTo>
                  <a:pt x="1533764" y="3897580"/>
                </a:lnTo>
                <a:lnTo>
                  <a:pt x="1533764" y="3895255"/>
                </a:lnTo>
                <a:lnTo>
                  <a:pt x="1533764" y="3892698"/>
                </a:lnTo>
                <a:lnTo>
                  <a:pt x="1534926" y="3890140"/>
                </a:lnTo>
                <a:lnTo>
                  <a:pt x="1536088" y="3887583"/>
                </a:lnTo>
                <a:lnTo>
                  <a:pt x="1537483" y="3885026"/>
                </a:lnTo>
                <a:lnTo>
                  <a:pt x="1538878" y="3882468"/>
                </a:lnTo>
                <a:lnTo>
                  <a:pt x="1540505" y="3879911"/>
                </a:lnTo>
                <a:lnTo>
                  <a:pt x="1542132" y="3877354"/>
                </a:lnTo>
                <a:lnTo>
                  <a:pt x="1543992" y="3874796"/>
                </a:lnTo>
                <a:lnTo>
                  <a:pt x="1545852" y="3872239"/>
                </a:lnTo>
                <a:lnTo>
                  <a:pt x="1547711" y="3869682"/>
                </a:lnTo>
                <a:lnTo>
                  <a:pt x="1549803" y="3867124"/>
                </a:lnTo>
                <a:lnTo>
                  <a:pt x="1551895" y="3864567"/>
                </a:lnTo>
                <a:lnTo>
                  <a:pt x="1553988" y="3862010"/>
                </a:lnTo>
                <a:lnTo>
                  <a:pt x="1556080" y="3859685"/>
                </a:lnTo>
                <a:lnTo>
                  <a:pt x="1558404" y="3857360"/>
                </a:lnTo>
                <a:lnTo>
                  <a:pt x="1560729" y="3855036"/>
                </a:lnTo>
                <a:lnTo>
                  <a:pt x="1563053" y="3852711"/>
                </a:lnTo>
                <a:lnTo>
                  <a:pt x="1565378" y="3850618"/>
                </a:lnTo>
                <a:lnTo>
                  <a:pt x="1567703" y="3848526"/>
                </a:lnTo>
                <a:lnTo>
                  <a:pt x="1570027" y="3846433"/>
                </a:lnTo>
                <a:lnTo>
                  <a:pt x="1572584" y="3844574"/>
                </a:lnTo>
                <a:lnTo>
                  <a:pt x="1575141" y="3842714"/>
                </a:lnTo>
                <a:lnTo>
                  <a:pt x="1577698" y="3840854"/>
                </a:lnTo>
                <a:lnTo>
                  <a:pt x="1580255" y="3839227"/>
                </a:lnTo>
                <a:lnTo>
                  <a:pt x="1582812" y="3837599"/>
                </a:lnTo>
                <a:lnTo>
                  <a:pt x="1585369" y="3836205"/>
                </a:lnTo>
                <a:lnTo>
                  <a:pt x="1587694" y="3834809"/>
                </a:lnTo>
                <a:lnTo>
                  <a:pt x="1590019" y="3833647"/>
                </a:lnTo>
                <a:lnTo>
                  <a:pt x="1592343" y="3833647"/>
                </a:lnTo>
                <a:lnTo>
                  <a:pt x="1594668" y="3833647"/>
                </a:lnTo>
                <a:lnTo>
                  <a:pt x="1647668" y="3812026"/>
                </a:lnTo>
                <a:lnTo>
                  <a:pt x="1649993" y="3812026"/>
                </a:lnTo>
                <a:lnTo>
                  <a:pt x="1652085" y="3812026"/>
                </a:lnTo>
                <a:lnTo>
                  <a:pt x="1653945" y="3812026"/>
                </a:lnTo>
                <a:lnTo>
                  <a:pt x="1655804" y="3812026"/>
                </a:lnTo>
                <a:lnTo>
                  <a:pt x="1665800" y="3812026"/>
                </a:lnTo>
                <a:lnTo>
                  <a:pt x="1665800" y="3822720"/>
                </a:lnTo>
                <a:lnTo>
                  <a:pt x="1665800" y="3824813"/>
                </a:lnTo>
                <a:lnTo>
                  <a:pt x="1665800" y="3826905"/>
                </a:lnTo>
                <a:lnTo>
                  <a:pt x="1665800" y="3829230"/>
                </a:lnTo>
                <a:lnTo>
                  <a:pt x="1648133" y="3883863"/>
                </a:lnTo>
                <a:lnTo>
                  <a:pt x="1648133" y="3886421"/>
                </a:lnTo>
                <a:lnTo>
                  <a:pt x="1648133" y="3888746"/>
                </a:lnTo>
                <a:lnTo>
                  <a:pt x="1648133" y="3891303"/>
                </a:lnTo>
                <a:lnTo>
                  <a:pt x="1646971" y="3893860"/>
                </a:lnTo>
                <a:lnTo>
                  <a:pt x="1645809" y="3896418"/>
                </a:lnTo>
                <a:lnTo>
                  <a:pt x="1644414" y="3898975"/>
                </a:lnTo>
                <a:lnTo>
                  <a:pt x="1643019" y="3901532"/>
                </a:lnTo>
                <a:lnTo>
                  <a:pt x="1641392" y="3904090"/>
                </a:lnTo>
                <a:lnTo>
                  <a:pt x="1639765" y="3906647"/>
                </a:lnTo>
                <a:lnTo>
                  <a:pt x="1637905" y="3909204"/>
                </a:lnTo>
                <a:lnTo>
                  <a:pt x="1636046" y="3911762"/>
                </a:lnTo>
                <a:lnTo>
                  <a:pt x="1634186" y="3914319"/>
                </a:lnTo>
                <a:lnTo>
                  <a:pt x="1632094" y="3916876"/>
                </a:lnTo>
                <a:lnTo>
                  <a:pt x="1629072" y="3915249"/>
                </a:lnTo>
                <a:lnTo>
                  <a:pt x="1626980" y="3917806"/>
                </a:lnTo>
                <a:lnTo>
                  <a:pt x="1624887" y="3920131"/>
                </a:lnTo>
                <a:lnTo>
                  <a:pt x="1622563" y="3922456"/>
                </a:lnTo>
                <a:lnTo>
                  <a:pt x="1620238" y="3924781"/>
                </a:lnTo>
                <a:lnTo>
                  <a:pt x="1617914" y="3927105"/>
                </a:lnTo>
                <a:lnTo>
                  <a:pt x="1615589" y="3929198"/>
                </a:lnTo>
                <a:lnTo>
                  <a:pt x="1613264" y="3931290"/>
                </a:lnTo>
                <a:lnTo>
                  <a:pt x="1610940" y="3933382"/>
                </a:lnTo>
                <a:lnTo>
                  <a:pt x="1608383" y="3935242"/>
                </a:lnTo>
                <a:lnTo>
                  <a:pt x="1605826" y="3937102"/>
                </a:lnTo>
                <a:lnTo>
                  <a:pt x="1603269" y="3938962"/>
                </a:lnTo>
                <a:lnTo>
                  <a:pt x="1600712" y="3940589"/>
                </a:lnTo>
                <a:lnTo>
                  <a:pt x="1598155" y="3942217"/>
                </a:lnTo>
                <a:lnTo>
                  <a:pt x="1595598" y="3943612"/>
                </a:lnTo>
                <a:lnTo>
                  <a:pt x="1593273" y="3945006"/>
                </a:lnTo>
                <a:lnTo>
                  <a:pt x="1590948" y="3946169"/>
                </a:lnTo>
                <a:lnTo>
                  <a:pt x="1588624" y="3946169"/>
                </a:lnTo>
                <a:lnTo>
                  <a:pt x="1586299" y="3946169"/>
                </a:lnTo>
                <a:lnTo>
                  <a:pt x="1533299" y="3967790"/>
                </a:lnTo>
                <a:lnTo>
                  <a:pt x="1530974" y="3967790"/>
                </a:lnTo>
                <a:lnTo>
                  <a:pt x="1528882" y="3967790"/>
                </a:lnTo>
                <a:lnTo>
                  <a:pt x="1527022" y="3967790"/>
                </a:lnTo>
                <a:lnTo>
                  <a:pt x="1525163" y="3967790"/>
                </a:lnTo>
                <a:lnTo>
                  <a:pt x="1514934" y="3967790"/>
                </a:lnTo>
                <a:lnTo>
                  <a:pt x="1514934" y="3957096"/>
                </a:lnTo>
                <a:lnTo>
                  <a:pt x="1514934" y="3955236"/>
                </a:lnTo>
                <a:lnTo>
                  <a:pt x="1514934" y="3953144"/>
                </a:lnTo>
                <a:lnTo>
                  <a:pt x="1514934" y="3950819"/>
                </a:lnTo>
                <a:lnTo>
                  <a:pt x="1514934" y="3950819"/>
                </a:lnTo>
                <a:close/>
                <a:moveTo>
                  <a:pt x="1318972" y="4187254"/>
                </a:moveTo>
                <a:lnTo>
                  <a:pt x="1336406" y="4132621"/>
                </a:lnTo>
                <a:lnTo>
                  <a:pt x="1336406" y="4130063"/>
                </a:lnTo>
                <a:lnTo>
                  <a:pt x="1336406" y="4127738"/>
                </a:lnTo>
                <a:lnTo>
                  <a:pt x="1336406" y="4125181"/>
                </a:lnTo>
                <a:lnTo>
                  <a:pt x="1337568" y="4122624"/>
                </a:lnTo>
                <a:lnTo>
                  <a:pt x="1338731" y="4120066"/>
                </a:lnTo>
                <a:lnTo>
                  <a:pt x="1340125" y="4117509"/>
                </a:lnTo>
                <a:lnTo>
                  <a:pt x="1341520" y="4114952"/>
                </a:lnTo>
                <a:lnTo>
                  <a:pt x="1345472" y="4110534"/>
                </a:lnTo>
                <a:lnTo>
                  <a:pt x="1347099" y="4107977"/>
                </a:lnTo>
                <a:lnTo>
                  <a:pt x="1348959" y="4105420"/>
                </a:lnTo>
                <a:lnTo>
                  <a:pt x="1350819" y="4102863"/>
                </a:lnTo>
                <a:lnTo>
                  <a:pt x="1352678" y="4100305"/>
                </a:lnTo>
                <a:lnTo>
                  <a:pt x="1354770" y="4097748"/>
                </a:lnTo>
                <a:lnTo>
                  <a:pt x="1356862" y="4095191"/>
                </a:lnTo>
                <a:lnTo>
                  <a:pt x="1358955" y="4092633"/>
                </a:lnTo>
                <a:lnTo>
                  <a:pt x="1361047" y="4090308"/>
                </a:lnTo>
                <a:lnTo>
                  <a:pt x="1363371" y="4087983"/>
                </a:lnTo>
                <a:lnTo>
                  <a:pt x="1365696" y="4085659"/>
                </a:lnTo>
                <a:lnTo>
                  <a:pt x="1368020" y="4083334"/>
                </a:lnTo>
                <a:lnTo>
                  <a:pt x="1370345" y="4081242"/>
                </a:lnTo>
                <a:lnTo>
                  <a:pt x="1372670" y="4079149"/>
                </a:lnTo>
                <a:lnTo>
                  <a:pt x="1374994" y="4077057"/>
                </a:lnTo>
                <a:lnTo>
                  <a:pt x="1377551" y="4075197"/>
                </a:lnTo>
                <a:lnTo>
                  <a:pt x="1380108" y="4073337"/>
                </a:lnTo>
                <a:lnTo>
                  <a:pt x="1382665" y="4071477"/>
                </a:lnTo>
                <a:lnTo>
                  <a:pt x="1385222" y="4069850"/>
                </a:lnTo>
                <a:lnTo>
                  <a:pt x="1387779" y="4068223"/>
                </a:lnTo>
                <a:lnTo>
                  <a:pt x="1390337" y="4066828"/>
                </a:lnTo>
                <a:lnTo>
                  <a:pt x="1392661" y="4065433"/>
                </a:lnTo>
                <a:lnTo>
                  <a:pt x="1394986" y="4064270"/>
                </a:lnTo>
                <a:lnTo>
                  <a:pt x="1397310" y="4064270"/>
                </a:lnTo>
                <a:lnTo>
                  <a:pt x="1399635" y="4064270"/>
                </a:lnTo>
                <a:lnTo>
                  <a:pt x="1452635" y="4042649"/>
                </a:lnTo>
                <a:lnTo>
                  <a:pt x="1454960" y="4042649"/>
                </a:lnTo>
                <a:lnTo>
                  <a:pt x="1457052" y="4042649"/>
                </a:lnTo>
                <a:lnTo>
                  <a:pt x="1458912" y="4042649"/>
                </a:lnTo>
                <a:lnTo>
                  <a:pt x="1460772" y="4042649"/>
                </a:lnTo>
                <a:lnTo>
                  <a:pt x="1470767" y="4042649"/>
                </a:lnTo>
                <a:lnTo>
                  <a:pt x="1470767" y="4053344"/>
                </a:lnTo>
                <a:lnTo>
                  <a:pt x="1470767" y="4055436"/>
                </a:lnTo>
                <a:lnTo>
                  <a:pt x="1470767" y="4057528"/>
                </a:lnTo>
                <a:lnTo>
                  <a:pt x="1470767" y="4059853"/>
                </a:lnTo>
                <a:lnTo>
                  <a:pt x="1453100" y="4114487"/>
                </a:lnTo>
                <a:lnTo>
                  <a:pt x="1453100" y="4117044"/>
                </a:lnTo>
                <a:lnTo>
                  <a:pt x="1453100" y="4119369"/>
                </a:lnTo>
                <a:lnTo>
                  <a:pt x="1453100" y="4121926"/>
                </a:lnTo>
                <a:lnTo>
                  <a:pt x="1451938" y="4124483"/>
                </a:lnTo>
                <a:lnTo>
                  <a:pt x="1450776" y="4127041"/>
                </a:lnTo>
                <a:lnTo>
                  <a:pt x="1449381" y="4129598"/>
                </a:lnTo>
                <a:lnTo>
                  <a:pt x="1447986" y="4132155"/>
                </a:lnTo>
                <a:lnTo>
                  <a:pt x="1446359" y="4134713"/>
                </a:lnTo>
                <a:lnTo>
                  <a:pt x="1444732" y="4137270"/>
                </a:lnTo>
                <a:lnTo>
                  <a:pt x="1442872" y="4139827"/>
                </a:lnTo>
                <a:lnTo>
                  <a:pt x="1441013" y="4142385"/>
                </a:lnTo>
                <a:lnTo>
                  <a:pt x="1439153" y="4144942"/>
                </a:lnTo>
                <a:lnTo>
                  <a:pt x="1437061" y="4147499"/>
                </a:lnTo>
                <a:lnTo>
                  <a:pt x="1434969" y="4150057"/>
                </a:lnTo>
                <a:lnTo>
                  <a:pt x="1432877" y="4152614"/>
                </a:lnTo>
                <a:lnTo>
                  <a:pt x="1430784" y="4154939"/>
                </a:lnTo>
                <a:lnTo>
                  <a:pt x="1428460" y="4157264"/>
                </a:lnTo>
                <a:lnTo>
                  <a:pt x="1426135" y="4159588"/>
                </a:lnTo>
                <a:lnTo>
                  <a:pt x="1423811" y="4161913"/>
                </a:lnTo>
                <a:lnTo>
                  <a:pt x="1421486" y="4164006"/>
                </a:lnTo>
                <a:lnTo>
                  <a:pt x="1419161" y="4166098"/>
                </a:lnTo>
                <a:lnTo>
                  <a:pt x="1416604" y="4168190"/>
                </a:lnTo>
                <a:lnTo>
                  <a:pt x="1414047" y="4170050"/>
                </a:lnTo>
                <a:lnTo>
                  <a:pt x="1411490" y="4171910"/>
                </a:lnTo>
                <a:lnTo>
                  <a:pt x="1405911" y="4170980"/>
                </a:lnTo>
                <a:lnTo>
                  <a:pt x="1403354" y="4172608"/>
                </a:lnTo>
                <a:lnTo>
                  <a:pt x="1400797" y="4174235"/>
                </a:lnTo>
                <a:lnTo>
                  <a:pt x="1398240" y="4175630"/>
                </a:lnTo>
                <a:lnTo>
                  <a:pt x="1395915" y="4177025"/>
                </a:lnTo>
                <a:lnTo>
                  <a:pt x="1393591" y="4178187"/>
                </a:lnTo>
                <a:lnTo>
                  <a:pt x="1391266" y="4178187"/>
                </a:lnTo>
                <a:lnTo>
                  <a:pt x="1388942" y="4178187"/>
                </a:lnTo>
                <a:lnTo>
                  <a:pt x="1335941" y="4199808"/>
                </a:lnTo>
                <a:lnTo>
                  <a:pt x="1333616" y="4199808"/>
                </a:lnTo>
                <a:lnTo>
                  <a:pt x="1331524" y="4199808"/>
                </a:lnTo>
                <a:lnTo>
                  <a:pt x="1329665" y="4199808"/>
                </a:lnTo>
                <a:lnTo>
                  <a:pt x="1327805" y="4199808"/>
                </a:lnTo>
                <a:lnTo>
                  <a:pt x="1317577" y="4199808"/>
                </a:lnTo>
                <a:lnTo>
                  <a:pt x="1317577" y="4191903"/>
                </a:lnTo>
                <a:lnTo>
                  <a:pt x="1317577" y="4189811"/>
                </a:lnTo>
                <a:lnTo>
                  <a:pt x="1317577" y="4187719"/>
                </a:lnTo>
                <a:lnTo>
                  <a:pt x="1317577" y="4185394"/>
                </a:lnTo>
                <a:lnTo>
                  <a:pt x="1317577" y="4185394"/>
                </a:lnTo>
                <a:close/>
                <a:moveTo>
                  <a:pt x="1071868" y="4326744"/>
                </a:moveTo>
                <a:lnTo>
                  <a:pt x="1108829" y="4283037"/>
                </a:lnTo>
                <a:lnTo>
                  <a:pt x="1110689" y="4280945"/>
                </a:lnTo>
                <a:lnTo>
                  <a:pt x="1112548" y="4279085"/>
                </a:lnTo>
                <a:lnTo>
                  <a:pt x="1114408" y="4277225"/>
                </a:lnTo>
                <a:lnTo>
                  <a:pt x="1116500" y="4275365"/>
                </a:lnTo>
                <a:lnTo>
                  <a:pt x="1118592" y="4273505"/>
                </a:lnTo>
                <a:lnTo>
                  <a:pt x="1120917" y="4271645"/>
                </a:lnTo>
                <a:lnTo>
                  <a:pt x="1123241" y="4269786"/>
                </a:lnTo>
                <a:lnTo>
                  <a:pt x="1125798" y="4267926"/>
                </a:lnTo>
                <a:lnTo>
                  <a:pt x="1128355" y="4266066"/>
                </a:lnTo>
                <a:lnTo>
                  <a:pt x="1130912" y="4264439"/>
                </a:lnTo>
                <a:lnTo>
                  <a:pt x="1133702" y="4262811"/>
                </a:lnTo>
                <a:lnTo>
                  <a:pt x="1136491" y="4261184"/>
                </a:lnTo>
                <a:lnTo>
                  <a:pt x="1139281" y="4259556"/>
                </a:lnTo>
                <a:lnTo>
                  <a:pt x="1142070" y="4257929"/>
                </a:lnTo>
                <a:lnTo>
                  <a:pt x="1145092" y="4256534"/>
                </a:lnTo>
                <a:lnTo>
                  <a:pt x="1148114" y="4255139"/>
                </a:lnTo>
                <a:lnTo>
                  <a:pt x="1151136" y="4253744"/>
                </a:lnTo>
                <a:lnTo>
                  <a:pt x="1154158" y="4252582"/>
                </a:lnTo>
                <a:lnTo>
                  <a:pt x="1157180" y="4251420"/>
                </a:lnTo>
                <a:lnTo>
                  <a:pt x="1160202" y="4251420"/>
                </a:lnTo>
                <a:lnTo>
                  <a:pt x="1163224" y="4251420"/>
                </a:lnTo>
                <a:lnTo>
                  <a:pt x="1166246" y="4251420"/>
                </a:lnTo>
                <a:lnTo>
                  <a:pt x="1169268" y="4251420"/>
                </a:lnTo>
                <a:lnTo>
                  <a:pt x="1172290" y="4251420"/>
                </a:lnTo>
                <a:lnTo>
                  <a:pt x="1175312" y="4251420"/>
                </a:lnTo>
                <a:lnTo>
                  <a:pt x="1178334" y="4251420"/>
                </a:lnTo>
                <a:lnTo>
                  <a:pt x="1181124" y="4251420"/>
                </a:lnTo>
                <a:lnTo>
                  <a:pt x="1183913" y="4251420"/>
                </a:lnTo>
                <a:lnTo>
                  <a:pt x="1194374" y="4251420"/>
                </a:lnTo>
                <a:lnTo>
                  <a:pt x="1251559" y="4251420"/>
                </a:lnTo>
                <a:lnTo>
                  <a:pt x="1260160" y="4251420"/>
                </a:lnTo>
                <a:lnTo>
                  <a:pt x="1261787" y="4251420"/>
                </a:lnTo>
                <a:lnTo>
                  <a:pt x="1263181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1420"/>
                </a:lnTo>
                <a:lnTo>
                  <a:pt x="1264344" y="4254907"/>
                </a:lnTo>
                <a:lnTo>
                  <a:pt x="1264344" y="4254907"/>
                </a:lnTo>
                <a:lnTo>
                  <a:pt x="1264344" y="4256069"/>
                </a:lnTo>
                <a:lnTo>
                  <a:pt x="1264344" y="4257464"/>
                </a:lnTo>
                <a:lnTo>
                  <a:pt x="1264344" y="4258859"/>
                </a:lnTo>
                <a:lnTo>
                  <a:pt x="1264344" y="4260486"/>
                </a:lnTo>
                <a:lnTo>
                  <a:pt x="1264344" y="4262114"/>
                </a:lnTo>
                <a:lnTo>
                  <a:pt x="1262949" y="4263973"/>
                </a:lnTo>
                <a:lnTo>
                  <a:pt x="1261322" y="4265833"/>
                </a:lnTo>
                <a:lnTo>
                  <a:pt x="1224361" y="4309540"/>
                </a:lnTo>
                <a:lnTo>
                  <a:pt x="1222501" y="4311633"/>
                </a:lnTo>
                <a:lnTo>
                  <a:pt x="1220641" y="4313493"/>
                </a:lnTo>
                <a:lnTo>
                  <a:pt x="1218782" y="4315352"/>
                </a:lnTo>
                <a:lnTo>
                  <a:pt x="1216690" y="4317212"/>
                </a:lnTo>
                <a:lnTo>
                  <a:pt x="1214598" y="4319072"/>
                </a:lnTo>
                <a:lnTo>
                  <a:pt x="1212273" y="4320932"/>
                </a:lnTo>
                <a:lnTo>
                  <a:pt x="1209948" y="4322792"/>
                </a:lnTo>
                <a:lnTo>
                  <a:pt x="1207391" y="4324652"/>
                </a:lnTo>
                <a:lnTo>
                  <a:pt x="1204834" y="4326512"/>
                </a:lnTo>
                <a:lnTo>
                  <a:pt x="1202277" y="4328139"/>
                </a:lnTo>
                <a:lnTo>
                  <a:pt x="1199488" y="4329766"/>
                </a:lnTo>
                <a:lnTo>
                  <a:pt x="1196698" y="4331393"/>
                </a:lnTo>
                <a:lnTo>
                  <a:pt x="1193909" y="4333021"/>
                </a:lnTo>
                <a:lnTo>
                  <a:pt x="1191119" y="4334648"/>
                </a:lnTo>
                <a:lnTo>
                  <a:pt x="1188097" y="4336043"/>
                </a:lnTo>
                <a:lnTo>
                  <a:pt x="1185075" y="4337438"/>
                </a:lnTo>
                <a:lnTo>
                  <a:pt x="1182053" y="4338833"/>
                </a:lnTo>
                <a:lnTo>
                  <a:pt x="1179031" y="4339996"/>
                </a:lnTo>
                <a:lnTo>
                  <a:pt x="1176009" y="4341158"/>
                </a:lnTo>
                <a:lnTo>
                  <a:pt x="1172988" y="4341158"/>
                </a:lnTo>
                <a:lnTo>
                  <a:pt x="1169965" y="4341158"/>
                </a:lnTo>
                <a:lnTo>
                  <a:pt x="1166944" y="4341158"/>
                </a:lnTo>
                <a:lnTo>
                  <a:pt x="1163922" y="4341158"/>
                </a:lnTo>
                <a:lnTo>
                  <a:pt x="1160900" y="4341158"/>
                </a:lnTo>
                <a:lnTo>
                  <a:pt x="1157878" y="4341158"/>
                </a:lnTo>
                <a:lnTo>
                  <a:pt x="1154856" y="4341158"/>
                </a:lnTo>
                <a:lnTo>
                  <a:pt x="1152066" y="4341158"/>
                </a:lnTo>
                <a:lnTo>
                  <a:pt x="1149277" y="4341158"/>
                </a:lnTo>
                <a:lnTo>
                  <a:pt x="1138816" y="4341158"/>
                </a:lnTo>
                <a:lnTo>
                  <a:pt x="1081631" y="4341158"/>
                </a:lnTo>
                <a:lnTo>
                  <a:pt x="1073030" y="4341158"/>
                </a:lnTo>
                <a:lnTo>
                  <a:pt x="1071403" y="4341158"/>
                </a:lnTo>
                <a:lnTo>
                  <a:pt x="1070008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8846" y="4341158"/>
                </a:lnTo>
                <a:lnTo>
                  <a:pt x="1064197" y="4341158"/>
                </a:lnTo>
                <a:lnTo>
                  <a:pt x="1064197" y="4337671"/>
                </a:lnTo>
                <a:lnTo>
                  <a:pt x="1064197" y="4337671"/>
                </a:lnTo>
                <a:lnTo>
                  <a:pt x="1064197" y="4336508"/>
                </a:lnTo>
                <a:lnTo>
                  <a:pt x="1064197" y="4335113"/>
                </a:lnTo>
                <a:lnTo>
                  <a:pt x="1064197" y="4333718"/>
                </a:lnTo>
                <a:lnTo>
                  <a:pt x="1064197" y="4332091"/>
                </a:lnTo>
                <a:lnTo>
                  <a:pt x="1064197" y="4330464"/>
                </a:lnTo>
                <a:lnTo>
                  <a:pt x="1065591" y="4328604"/>
                </a:lnTo>
                <a:lnTo>
                  <a:pt x="1067219" y="4326744"/>
                </a:lnTo>
                <a:lnTo>
                  <a:pt x="1067219" y="4326744"/>
                </a:lnTo>
                <a:close/>
                <a:moveTo>
                  <a:pt x="1502149" y="3223379"/>
                </a:moveTo>
                <a:lnTo>
                  <a:pt x="1517259" y="3168048"/>
                </a:lnTo>
                <a:lnTo>
                  <a:pt x="1517259" y="3165491"/>
                </a:lnTo>
                <a:lnTo>
                  <a:pt x="1517259" y="3162933"/>
                </a:lnTo>
                <a:lnTo>
                  <a:pt x="1517259" y="3160376"/>
                </a:lnTo>
                <a:lnTo>
                  <a:pt x="1517259" y="3157819"/>
                </a:lnTo>
                <a:lnTo>
                  <a:pt x="1517259" y="3155261"/>
                </a:lnTo>
                <a:lnTo>
                  <a:pt x="1518421" y="3152704"/>
                </a:lnTo>
                <a:lnTo>
                  <a:pt x="1519816" y="3150147"/>
                </a:lnTo>
                <a:lnTo>
                  <a:pt x="1521211" y="3147589"/>
                </a:lnTo>
                <a:lnTo>
                  <a:pt x="1522838" y="3144800"/>
                </a:lnTo>
                <a:lnTo>
                  <a:pt x="1524465" y="3142242"/>
                </a:lnTo>
                <a:lnTo>
                  <a:pt x="1526092" y="3139685"/>
                </a:lnTo>
                <a:lnTo>
                  <a:pt x="1527952" y="3137128"/>
                </a:lnTo>
                <a:lnTo>
                  <a:pt x="1529812" y="3134570"/>
                </a:lnTo>
                <a:lnTo>
                  <a:pt x="1531672" y="3132013"/>
                </a:lnTo>
                <a:lnTo>
                  <a:pt x="1533764" y="3129456"/>
                </a:lnTo>
                <a:lnTo>
                  <a:pt x="1535856" y="3126898"/>
                </a:lnTo>
                <a:lnTo>
                  <a:pt x="1537948" y="3124341"/>
                </a:lnTo>
                <a:lnTo>
                  <a:pt x="1540040" y="3122016"/>
                </a:lnTo>
                <a:lnTo>
                  <a:pt x="1542365" y="3119691"/>
                </a:lnTo>
                <a:lnTo>
                  <a:pt x="1544689" y="3117366"/>
                </a:lnTo>
                <a:lnTo>
                  <a:pt x="1547014" y="3115042"/>
                </a:lnTo>
                <a:lnTo>
                  <a:pt x="1549338" y="3112949"/>
                </a:lnTo>
                <a:lnTo>
                  <a:pt x="1551663" y="3110857"/>
                </a:lnTo>
                <a:lnTo>
                  <a:pt x="1553988" y="3108765"/>
                </a:lnTo>
                <a:lnTo>
                  <a:pt x="1556312" y="3106905"/>
                </a:lnTo>
                <a:lnTo>
                  <a:pt x="1558637" y="3105045"/>
                </a:lnTo>
                <a:lnTo>
                  <a:pt x="1560961" y="3103418"/>
                </a:lnTo>
                <a:lnTo>
                  <a:pt x="1563286" y="3101790"/>
                </a:lnTo>
                <a:lnTo>
                  <a:pt x="1565611" y="3100395"/>
                </a:lnTo>
                <a:lnTo>
                  <a:pt x="1567935" y="3099000"/>
                </a:lnTo>
                <a:lnTo>
                  <a:pt x="1570260" y="3097838"/>
                </a:lnTo>
                <a:lnTo>
                  <a:pt x="1572584" y="3097838"/>
                </a:lnTo>
                <a:lnTo>
                  <a:pt x="1624655" y="3074590"/>
                </a:lnTo>
                <a:lnTo>
                  <a:pt x="1626980" y="3074590"/>
                </a:lnTo>
                <a:lnTo>
                  <a:pt x="1629072" y="3074590"/>
                </a:lnTo>
                <a:lnTo>
                  <a:pt x="1630931" y="3074590"/>
                </a:lnTo>
                <a:lnTo>
                  <a:pt x="1632791" y="3074590"/>
                </a:lnTo>
                <a:lnTo>
                  <a:pt x="1634418" y="3074590"/>
                </a:lnTo>
                <a:lnTo>
                  <a:pt x="1647668" y="3074590"/>
                </a:lnTo>
                <a:lnTo>
                  <a:pt x="1647668" y="3086911"/>
                </a:lnTo>
                <a:lnTo>
                  <a:pt x="1647668" y="3089004"/>
                </a:lnTo>
                <a:lnTo>
                  <a:pt x="1647668" y="3091328"/>
                </a:lnTo>
                <a:lnTo>
                  <a:pt x="1632559" y="3146659"/>
                </a:lnTo>
                <a:lnTo>
                  <a:pt x="1632559" y="3149217"/>
                </a:lnTo>
                <a:lnTo>
                  <a:pt x="1632559" y="3151774"/>
                </a:lnTo>
                <a:lnTo>
                  <a:pt x="1632559" y="3154331"/>
                </a:lnTo>
                <a:lnTo>
                  <a:pt x="1632559" y="3156889"/>
                </a:lnTo>
                <a:lnTo>
                  <a:pt x="1631396" y="3159446"/>
                </a:lnTo>
                <a:lnTo>
                  <a:pt x="1630234" y="3162003"/>
                </a:lnTo>
                <a:lnTo>
                  <a:pt x="1628839" y="3164561"/>
                </a:lnTo>
                <a:lnTo>
                  <a:pt x="1627444" y="3167118"/>
                </a:lnTo>
                <a:lnTo>
                  <a:pt x="1625817" y="3169908"/>
                </a:lnTo>
                <a:lnTo>
                  <a:pt x="1624190" y="3172465"/>
                </a:lnTo>
                <a:lnTo>
                  <a:pt x="1622563" y="3175022"/>
                </a:lnTo>
                <a:lnTo>
                  <a:pt x="1620703" y="3177580"/>
                </a:lnTo>
                <a:lnTo>
                  <a:pt x="1618844" y="3180137"/>
                </a:lnTo>
                <a:lnTo>
                  <a:pt x="1616984" y="3182694"/>
                </a:lnTo>
                <a:lnTo>
                  <a:pt x="1614892" y="3185252"/>
                </a:lnTo>
                <a:lnTo>
                  <a:pt x="1612800" y="3187809"/>
                </a:lnTo>
                <a:lnTo>
                  <a:pt x="1610708" y="3190366"/>
                </a:lnTo>
                <a:lnTo>
                  <a:pt x="1608615" y="3192691"/>
                </a:lnTo>
                <a:lnTo>
                  <a:pt x="1606291" y="3195016"/>
                </a:lnTo>
                <a:lnTo>
                  <a:pt x="1603966" y="3197341"/>
                </a:lnTo>
                <a:lnTo>
                  <a:pt x="1601642" y="3199666"/>
                </a:lnTo>
                <a:lnTo>
                  <a:pt x="1599317" y="3201758"/>
                </a:lnTo>
                <a:lnTo>
                  <a:pt x="1596992" y="3203850"/>
                </a:lnTo>
                <a:lnTo>
                  <a:pt x="1594668" y="3205943"/>
                </a:lnTo>
                <a:lnTo>
                  <a:pt x="1592343" y="3207803"/>
                </a:lnTo>
                <a:lnTo>
                  <a:pt x="1590019" y="3209662"/>
                </a:lnTo>
                <a:lnTo>
                  <a:pt x="1587694" y="3211290"/>
                </a:lnTo>
                <a:lnTo>
                  <a:pt x="1585369" y="3212917"/>
                </a:lnTo>
                <a:lnTo>
                  <a:pt x="1583045" y="3214312"/>
                </a:lnTo>
                <a:lnTo>
                  <a:pt x="1580720" y="3215707"/>
                </a:lnTo>
                <a:lnTo>
                  <a:pt x="1578396" y="3216869"/>
                </a:lnTo>
                <a:lnTo>
                  <a:pt x="1576071" y="3216869"/>
                </a:lnTo>
                <a:lnTo>
                  <a:pt x="1524000" y="3240118"/>
                </a:lnTo>
                <a:lnTo>
                  <a:pt x="1521676" y="3240118"/>
                </a:lnTo>
                <a:lnTo>
                  <a:pt x="1519584" y="3240118"/>
                </a:lnTo>
                <a:lnTo>
                  <a:pt x="1517724" y="3240118"/>
                </a:lnTo>
                <a:lnTo>
                  <a:pt x="1515864" y="3240118"/>
                </a:lnTo>
                <a:lnTo>
                  <a:pt x="1514237" y="3240118"/>
                </a:lnTo>
                <a:lnTo>
                  <a:pt x="1501684" y="3240118"/>
                </a:lnTo>
                <a:lnTo>
                  <a:pt x="1501684" y="3227331"/>
                </a:lnTo>
                <a:lnTo>
                  <a:pt x="1501684" y="3225239"/>
                </a:lnTo>
                <a:lnTo>
                  <a:pt x="1501684" y="3222914"/>
                </a:lnTo>
                <a:lnTo>
                  <a:pt x="1501684" y="3222914"/>
                </a:lnTo>
                <a:close/>
                <a:moveTo>
                  <a:pt x="1305024" y="3455862"/>
                </a:moveTo>
                <a:lnTo>
                  <a:pt x="1320134" y="3400531"/>
                </a:lnTo>
                <a:lnTo>
                  <a:pt x="1320134" y="3397974"/>
                </a:lnTo>
                <a:lnTo>
                  <a:pt x="1320134" y="3395416"/>
                </a:lnTo>
                <a:lnTo>
                  <a:pt x="1320134" y="3392859"/>
                </a:lnTo>
                <a:lnTo>
                  <a:pt x="1320134" y="3390302"/>
                </a:lnTo>
                <a:lnTo>
                  <a:pt x="1321296" y="3387744"/>
                </a:lnTo>
                <a:lnTo>
                  <a:pt x="1322459" y="3385187"/>
                </a:lnTo>
                <a:lnTo>
                  <a:pt x="1323853" y="3382630"/>
                </a:lnTo>
                <a:lnTo>
                  <a:pt x="1325248" y="3380072"/>
                </a:lnTo>
                <a:lnTo>
                  <a:pt x="1326875" y="3377515"/>
                </a:lnTo>
                <a:lnTo>
                  <a:pt x="1328502" y="3374725"/>
                </a:lnTo>
                <a:lnTo>
                  <a:pt x="1330362" y="3372168"/>
                </a:lnTo>
                <a:lnTo>
                  <a:pt x="1332222" y="3369611"/>
                </a:lnTo>
                <a:lnTo>
                  <a:pt x="1334081" y="3367053"/>
                </a:lnTo>
                <a:lnTo>
                  <a:pt x="1335941" y="3364496"/>
                </a:lnTo>
                <a:lnTo>
                  <a:pt x="1338033" y="3361939"/>
                </a:lnTo>
                <a:lnTo>
                  <a:pt x="1340125" y="3359381"/>
                </a:lnTo>
                <a:lnTo>
                  <a:pt x="1342218" y="3356824"/>
                </a:lnTo>
                <a:lnTo>
                  <a:pt x="1344310" y="3354499"/>
                </a:lnTo>
                <a:lnTo>
                  <a:pt x="1346634" y="3352174"/>
                </a:lnTo>
                <a:lnTo>
                  <a:pt x="1348959" y="3349849"/>
                </a:lnTo>
                <a:lnTo>
                  <a:pt x="1351283" y="3347525"/>
                </a:lnTo>
                <a:lnTo>
                  <a:pt x="1353608" y="3345433"/>
                </a:lnTo>
                <a:lnTo>
                  <a:pt x="1355933" y="3343340"/>
                </a:lnTo>
                <a:lnTo>
                  <a:pt x="1358257" y="3341248"/>
                </a:lnTo>
                <a:lnTo>
                  <a:pt x="1360582" y="3339388"/>
                </a:lnTo>
                <a:lnTo>
                  <a:pt x="1362906" y="3337528"/>
                </a:lnTo>
                <a:lnTo>
                  <a:pt x="1365231" y="3335901"/>
                </a:lnTo>
                <a:lnTo>
                  <a:pt x="1367555" y="3334273"/>
                </a:lnTo>
                <a:lnTo>
                  <a:pt x="1369880" y="3332878"/>
                </a:lnTo>
                <a:lnTo>
                  <a:pt x="1372205" y="3331483"/>
                </a:lnTo>
                <a:lnTo>
                  <a:pt x="1374529" y="3330321"/>
                </a:lnTo>
                <a:lnTo>
                  <a:pt x="1376854" y="3330321"/>
                </a:lnTo>
                <a:lnTo>
                  <a:pt x="1428925" y="3307073"/>
                </a:lnTo>
                <a:lnTo>
                  <a:pt x="1431249" y="3307073"/>
                </a:lnTo>
                <a:lnTo>
                  <a:pt x="1433341" y="3307073"/>
                </a:lnTo>
                <a:lnTo>
                  <a:pt x="1435201" y="3307073"/>
                </a:lnTo>
                <a:lnTo>
                  <a:pt x="1437061" y="3307073"/>
                </a:lnTo>
                <a:lnTo>
                  <a:pt x="1438688" y="3307073"/>
                </a:lnTo>
                <a:lnTo>
                  <a:pt x="1447057" y="3307073"/>
                </a:lnTo>
                <a:lnTo>
                  <a:pt x="1447057" y="3319859"/>
                </a:lnTo>
                <a:lnTo>
                  <a:pt x="1447057" y="3321952"/>
                </a:lnTo>
                <a:lnTo>
                  <a:pt x="1447057" y="3324277"/>
                </a:lnTo>
                <a:lnTo>
                  <a:pt x="1431947" y="3379608"/>
                </a:lnTo>
                <a:lnTo>
                  <a:pt x="1431947" y="3382165"/>
                </a:lnTo>
                <a:lnTo>
                  <a:pt x="1431947" y="3384722"/>
                </a:lnTo>
                <a:lnTo>
                  <a:pt x="1431947" y="3387279"/>
                </a:lnTo>
                <a:lnTo>
                  <a:pt x="1431947" y="3389837"/>
                </a:lnTo>
                <a:lnTo>
                  <a:pt x="1430784" y="3392394"/>
                </a:lnTo>
                <a:lnTo>
                  <a:pt x="1429622" y="3394951"/>
                </a:lnTo>
                <a:lnTo>
                  <a:pt x="1428227" y="3397509"/>
                </a:lnTo>
                <a:lnTo>
                  <a:pt x="1426833" y="3400066"/>
                </a:lnTo>
                <a:lnTo>
                  <a:pt x="1425205" y="3402856"/>
                </a:lnTo>
                <a:lnTo>
                  <a:pt x="1423578" y="3405646"/>
                </a:lnTo>
                <a:lnTo>
                  <a:pt x="1421718" y="3408203"/>
                </a:lnTo>
                <a:lnTo>
                  <a:pt x="1419859" y="3403786"/>
                </a:lnTo>
                <a:lnTo>
                  <a:pt x="1417999" y="3406343"/>
                </a:lnTo>
                <a:lnTo>
                  <a:pt x="1416139" y="3408900"/>
                </a:lnTo>
                <a:lnTo>
                  <a:pt x="1414047" y="3411458"/>
                </a:lnTo>
                <a:lnTo>
                  <a:pt x="1411955" y="3414015"/>
                </a:lnTo>
                <a:lnTo>
                  <a:pt x="1409863" y="3416572"/>
                </a:lnTo>
                <a:lnTo>
                  <a:pt x="1407771" y="3418897"/>
                </a:lnTo>
                <a:lnTo>
                  <a:pt x="1405446" y="3421222"/>
                </a:lnTo>
                <a:lnTo>
                  <a:pt x="1403122" y="3423547"/>
                </a:lnTo>
                <a:lnTo>
                  <a:pt x="1400797" y="3425872"/>
                </a:lnTo>
                <a:lnTo>
                  <a:pt x="1398473" y="3427964"/>
                </a:lnTo>
                <a:lnTo>
                  <a:pt x="1396148" y="3430056"/>
                </a:lnTo>
                <a:lnTo>
                  <a:pt x="1393823" y="3432149"/>
                </a:lnTo>
                <a:lnTo>
                  <a:pt x="1391499" y="3434009"/>
                </a:lnTo>
                <a:lnTo>
                  <a:pt x="1389174" y="3435869"/>
                </a:lnTo>
                <a:lnTo>
                  <a:pt x="1386850" y="3437496"/>
                </a:lnTo>
                <a:lnTo>
                  <a:pt x="1384525" y="3439123"/>
                </a:lnTo>
                <a:lnTo>
                  <a:pt x="1382200" y="3440518"/>
                </a:lnTo>
                <a:lnTo>
                  <a:pt x="1379876" y="3441913"/>
                </a:lnTo>
                <a:lnTo>
                  <a:pt x="1377551" y="3443075"/>
                </a:lnTo>
                <a:lnTo>
                  <a:pt x="1375227" y="3443075"/>
                </a:lnTo>
                <a:lnTo>
                  <a:pt x="1323156" y="3466324"/>
                </a:lnTo>
                <a:lnTo>
                  <a:pt x="1320831" y="3466324"/>
                </a:lnTo>
                <a:lnTo>
                  <a:pt x="1318739" y="3466324"/>
                </a:lnTo>
                <a:lnTo>
                  <a:pt x="1316879" y="3466324"/>
                </a:lnTo>
                <a:lnTo>
                  <a:pt x="1315020" y="3466324"/>
                </a:lnTo>
                <a:lnTo>
                  <a:pt x="1313393" y="3466324"/>
                </a:lnTo>
                <a:lnTo>
                  <a:pt x="1304559" y="3466324"/>
                </a:lnTo>
                <a:lnTo>
                  <a:pt x="1304559" y="3457257"/>
                </a:lnTo>
                <a:lnTo>
                  <a:pt x="1304559" y="3455165"/>
                </a:lnTo>
                <a:lnTo>
                  <a:pt x="1304559" y="3452840"/>
                </a:lnTo>
                <a:lnTo>
                  <a:pt x="1304559" y="3452840"/>
                </a:lnTo>
                <a:close/>
                <a:moveTo>
                  <a:pt x="1107899" y="3696017"/>
                </a:moveTo>
                <a:lnTo>
                  <a:pt x="1123009" y="3640686"/>
                </a:lnTo>
                <a:lnTo>
                  <a:pt x="1123009" y="3638129"/>
                </a:lnTo>
                <a:lnTo>
                  <a:pt x="1123009" y="3635571"/>
                </a:lnTo>
                <a:lnTo>
                  <a:pt x="1123009" y="3633014"/>
                </a:lnTo>
                <a:lnTo>
                  <a:pt x="1123009" y="3630457"/>
                </a:lnTo>
                <a:lnTo>
                  <a:pt x="1124171" y="3627899"/>
                </a:lnTo>
                <a:lnTo>
                  <a:pt x="1125333" y="3625342"/>
                </a:lnTo>
                <a:lnTo>
                  <a:pt x="1126728" y="3622785"/>
                </a:lnTo>
                <a:lnTo>
                  <a:pt x="1128123" y="3620227"/>
                </a:lnTo>
                <a:lnTo>
                  <a:pt x="1129750" y="3617670"/>
                </a:lnTo>
                <a:lnTo>
                  <a:pt x="1131377" y="3614880"/>
                </a:lnTo>
                <a:lnTo>
                  <a:pt x="1133237" y="3612323"/>
                </a:lnTo>
                <a:lnTo>
                  <a:pt x="1135097" y="3609766"/>
                </a:lnTo>
                <a:lnTo>
                  <a:pt x="1136956" y="3607208"/>
                </a:lnTo>
                <a:lnTo>
                  <a:pt x="1138816" y="3604651"/>
                </a:lnTo>
                <a:lnTo>
                  <a:pt x="1140908" y="3602094"/>
                </a:lnTo>
                <a:lnTo>
                  <a:pt x="1143000" y="3599537"/>
                </a:lnTo>
                <a:lnTo>
                  <a:pt x="1145092" y="3596979"/>
                </a:lnTo>
                <a:lnTo>
                  <a:pt x="1147185" y="3594655"/>
                </a:lnTo>
                <a:lnTo>
                  <a:pt x="1149509" y="3592330"/>
                </a:lnTo>
                <a:lnTo>
                  <a:pt x="1151834" y="3590005"/>
                </a:lnTo>
                <a:lnTo>
                  <a:pt x="1154158" y="3587680"/>
                </a:lnTo>
                <a:lnTo>
                  <a:pt x="1156483" y="3585588"/>
                </a:lnTo>
                <a:lnTo>
                  <a:pt x="1158807" y="3583495"/>
                </a:lnTo>
                <a:lnTo>
                  <a:pt x="1161132" y="3581403"/>
                </a:lnTo>
                <a:lnTo>
                  <a:pt x="1163457" y="3579543"/>
                </a:lnTo>
                <a:lnTo>
                  <a:pt x="1165781" y="3577683"/>
                </a:lnTo>
                <a:lnTo>
                  <a:pt x="1168106" y="3576056"/>
                </a:lnTo>
                <a:lnTo>
                  <a:pt x="1170430" y="3574428"/>
                </a:lnTo>
                <a:lnTo>
                  <a:pt x="1172755" y="3573033"/>
                </a:lnTo>
                <a:lnTo>
                  <a:pt x="1175080" y="3571639"/>
                </a:lnTo>
                <a:lnTo>
                  <a:pt x="1177404" y="3570476"/>
                </a:lnTo>
                <a:lnTo>
                  <a:pt x="1179729" y="3570476"/>
                </a:lnTo>
                <a:lnTo>
                  <a:pt x="1231800" y="3547228"/>
                </a:lnTo>
                <a:lnTo>
                  <a:pt x="1234124" y="3547228"/>
                </a:lnTo>
                <a:lnTo>
                  <a:pt x="1236216" y="3547228"/>
                </a:lnTo>
                <a:lnTo>
                  <a:pt x="1238076" y="3547228"/>
                </a:lnTo>
                <a:lnTo>
                  <a:pt x="1239936" y="3547228"/>
                </a:lnTo>
                <a:lnTo>
                  <a:pt x="1241563" y="3547228"/>
                </a:lnTo>
                <a:lnTo>
                  <a:pt x="1249931" y="3547228"/>
                </a:lnTo>
                <a:lnTo>
                  <a:pt x="1249931" y="3560014"/>
                </a:lnTo>
                <a:lnTo>
                  <a:pt x="1249931" y="3562107"/>
                </a:lnTo>
                <a:lnTo>
                  <a:pt x="1249931" y="3564432"/>
                </a:lnTo>
                <a:lnTo>
                  <a:pt x="1238308" y="3613021"/>
                </a:lnTo>
                <a:lnTo>
                  <a:pt x="1238308" y="3615578"/>
                </a:lnTo>
                <a:lnTo>
                  <a:pt x="1238308" y="3618135"/>
                </a:lnTo>
                <a:lnTo>
                  <a:pt x="1238308" y="3620693"/>
                </a:lnTo>
                <a:lnTo>
                  <a:pt x="1238308" y="3623250"/>
                </a:lnTo>
                <a:lnTo>
                  <a:pt x="1238308" y="3625807"/>
                </a:lnTo>
                <a:lnTo>
                  <a:pt x="1237146" y="3628365"/>
                </a:lnTo>
                <a:lnTo>
                  <a:pt x="1235751" y="3630922"/>
                </a:lnTo>
                <a:lnTo>
                  <a:pt x="1234357" y="3633479"/>
                </a:lnTo>
                <a:lnTo>
                  <a:pt x="1232729" y="3636037"/>
                </a:lnTo>
                <a:lnTo>
                  <a:pt x="1231102" y="3638826"/>
                </a:lnTo>
                <a:lnTo>
                  <a:pt x="1229475" y="3641384"/>
                </a:lnTo>
                <a:lnTo>
                  <a:pt x="1227615" y="3643941"/>
                </a:lnTo>
                <a:lnTo>
                  <a:pt x="1225756" y="3646498"/>
                </a:lnTo>
                <a:lnTo>
                  <a:pt x="1223664" y="3649056"/>
                </a:lnTo>
                <a:lnTo>
                  <a:pt x="1221571" y="3651613"/>
                </a:lnTo>
                <a:lnTo>
                  <a:pt x="1219479" y="3654170"/>
                </a:lnTo>
                <a:lnTo>
                  <a:pt x="1217387" y="3656728"/>
                </a:lnTo>
                <a:lnTo>
                  <a:pt x="1215295" y="3659052"/>
                </a:lnTo>
                <a:lnTo>
                  <a:pt x="1212970" y="3661377"/>
                </a:lnTo>
                <a:lnTo>
                  <a:pt x="1210646" y="3663702"/>
                </a:lnTo>
                <a:lnTo>
                  <a:pt x="1208321" y="3666027"/>
                </a:lnTo>
                <a:lnTo>
                  <a:pt x="1205997" y="3668119"/>
                </a:lnTo>
                <a:lnTo>
                  <a:pt x="1203672" y="3670212"/>
                </a:lnTo>
                <a:lnTo>
                  <a:pt x="1201348" y="3672304"/>
                </a:lnTo>
                <a:lnTo>
                  <a:pt x="1199023" y="3674164"/>
                </a:lnTo>
                <a:lnTo>
                  <a:pt x="1196698" y="3676024"/>
                </a:lnTo>
                <a:lnTo>
                  <a:pt x="1194374" y="3677651"/>
                </a:lnTo>
                <a:lnTo>
                  <a:pt x="1192049" y="3679278"/>
                </a:lnTo>
                <a:lnTo>
                  <a:pt x="1189725" y="3680673"/>
                </a:lnTo>
                <a:lnTo>
                  <a:pt x="1182751" y="3682766"/>
                </a:lnTo>
                <a:lnTo>
                  <a:pt x="1180426" y="3683928"/>
                </a:lnTo>
                <a:lnTo>
                  <a:pt x="1178102" y="3683928"/>
                </a:lnTo>
                <a:lnTo>
                  <a:pt x="1126031" y="3707176"/>
                </a:lnTo>
                <a:lnTo>
                  <a:pt x="1123706" y="3707176"/>
                </a:lnTo>
                <a:lnTo>
                  <a:pt x="1121614" y="3707176"/>
                </a:lnTo>
                <a:lnTo>
                  <a:pt x="1119754" y="3707176"/>
                </a:lnTo>
                <a:lnTo>
                  <a:pt x="1117895" y="3707176"/>
                </a:lnTo>
                <a:lnTo>
                  <a:pt x="1116267" y="3707176"/>
                </a:lnTo>
                <a:lnTo>
                  <a:pt x="1107434" y="3707176"/>
                </a:lnTo>
                <a:lnTo>
                  <a:pt x="1107434" y="3694390"/>
                </a:lnTo>
                <a:lnTo>
                  <a:pt x="1107434" y="3692297"/>
                </a:lnTo>
                <a:lnTo>
                  <a:pt x="1107434" y="3689972"/>
                </a:lnTo>
                <a:lnTo>
                  <a:pt x="1107434" y="3689972"/>
                </a:lnTo>
                <a:close/>
                <a:moveTo>
                  <a:pt x="909612" y="3908972"/>
                </a:moveTo>
                <a:lnTo>
                  <a:pt x="931463" y="3855965"/>
                </a:lnTo>
                <a:lnTo>
                  <a:pt x="931463" y="3853641"/>
                </a:lnTo>
                <a:lnTo>
                  <a:pt x="931463" y="3851316"/>
                </a:lnTo>
                <a:lnTo>
                  <a:pt x="932625" y="3848991"/>
                </a:lnTo>
                <a:lnTo>
                  <a:pt x="934020" y="3846666"/>
                </a:lnTo>
                <a:lnTo>
                  <a:pt x="935414" y="3844341"/>
                </a:lnTo>
                <a:lnTo>
                  <a:pt x="937042" y="3841784"/>
                </a:lnTo>
                <a:lnTo>
                  <a:pt x="938669" y="3839227"/>
                </a:lnTo>
                <a:lnTo>
                  <a:pt x="940529" y="3836669"/>
                </a:lnTo>
                <a:lnTo>
                  <a:pt x="942388" y="3834112"/>
                </a:lnTo>
                <a:lnTo>
                  <a:pt x="944480" y="3831787"/>
                </a:lnTo>
                <a:lnTo>
                  <a:pt x="946572" y="3829462"/>
                </a:lnTo>
                <a:lnTo>
                  <a:pt x="948665" y="3827138"/>
                </a:lnTo>
                <a:lnTo>
                  <a:pt x="950989" y="3824813"/>
                </a:lnTo>
                <a:lnTo>
                  <a:pt x="953314" y="3822488"/>
                </a:lnTo>
                <a:lnTo>
                  <a:pt x="955638" y="3820163"/>
                </a:lnTo>
                <a:lnTo>
                  <a:pt x="957963" y="3817838"/>
                </a:lnTo>
                <a:lnTo>
                  <a:pt x="960520" y="3815746"/>
                </a:lnTo>
                <a:lnTo>
                  <a:pt x="963077" y="3813654"/>
                </a:lnTo>
                <a:lnTo>
                  <a:pt x="965634" y="3811561"/>
                </a:lnTo>
                <a:lnTo>
                  <a:pt x="968191" y="3809469"/>
                </a:lnTo>
                <a:lnTo>
                  <a:pt x="970748" y="3807609"/>
                </a:lnTo>
                <a:lnTo>
                  <a:pt x="973305" y="3805749"/>
                </a:lnTo>
                <a:lnTo>
                  <a:pt x="975862" y="3803889"/>
                </a:lnTo>
                <a:lnTo>
                  <a:pt x="980512" y="3799007"/>
                </a:lnTo>
                <a:lnTo>
                  <a:pt x="983069" y="3797380"/>
                </a:lnTo>
                <a:lnTo>
                  <a:pt x="985626" y="3795985"/>
                </a:lnTo>
                <a:lnTo>
                  <a:pt x="988183" y="3794590"/>
                </a:lnTo>
                <a:lnTo>
                  <a:pt x="990740" y="3793427"/>
                </a:lnTo>
                <a:lnTo>
                  <a:pt x="993297" y="3793427"/>
                </a:lnTo>
                <a:lnTo>
                  <a:pt x="995854" y="3793427"/>
                </a:lnTo>
                <a:lnTo>
                  <a:pt x="998178" y="3793427"/>
                </a:lnTo>
                <a:lnTo>
                  <a:pt x="1000735" y="3793427"/>
                </a:lnTo>
                <a:lnTo>
                  <a:pt x="1055363" y="3776224"/>
                </a:lnTo>
                <a:lnTo>
                  <a:pt x="1057688" y="3776224"/>
                </a:lnTo>
                <a:lnTo>
                  <a:pt x="1059780" y="3776224"/>
                </a:lnTo>
                <a:lnTo>
                  <a:pt x="1061872" y="3776224"/>
                </a:lnTo>
                <a:lnTo>
                  <a:pt x="1073727" y="3776224"/>
                </a:lnTo>
                <a:lnTo>
                  <a:pt x="1073727" y="3785291"/>
                </a:lnTo>
                <a:lnTo>
                  <a:pt x="1073727" y="3787151"/>
                </a:lnTo>
                <a:lnTo>
                  <a:pt x="1073727" y="3789010"/>
                </a:lnTo>
                <a:lnTo>
                  <a:pt x="1073727" y="3791103"/>
                </a:lnTo>
                <a:lnTo>
                  <a:pt x="1073727" y="3793427"/>
                </a:lnTo>
                <a:lnTo>
                  <a:pt x="1051644" y="3846433"/>
                </a:lnTo>
                <a:lnTo>
                  <a:pt x="1051644" y="3848758"/>
                </a:lnTo>
                <a:lnTo>
                  <a:pt x="1051644" y="3851083"/>
                </a:lnTo>
                <a:lnTo>
                  <a:pt x="1050482" y="3853408"/>
                </a:lnTo>
                <a:lnTo>
                  <a:pt x="1049087" y="3855733"/>
                </a:lnTo>
                <a:lnTo>
                  <a:pt x="1047692" y="3858058"/>
                </a:lnTo>
                <a:lnTo>
                  <a:pt x="1046065" y="3860615"/>
                </a:lnTo>
                <a:lnTo>
                  <a:pt x="1044438" y="3863172"/>
                </a:lnTo>
                <a:lnTo>
                  <a:pt x="1042578" y="3865730"/>
                </a:lnTo>
                <a:lnTo>
                  <a:pt x="1040718" y="3868287"/>
                </a:lnTo>
                <a:lnTo>
                  <a:pt x="1038626" y="3870612"/>
                </a:lnTo>
                <a:lnTo>
                  <a:pt x="1036534" y="3872937"/>
                </a:lnTo>
                <a:lnTo>
                  <a:pt x="1034442" y="3875262"/>
                </a:lnTo>
                <a:lnTo>
                  <a:pt x="1032117" y="3877586"/>
                </a:lnTo>
                <a:lnTo>
                  <a:pt x="1029793" y="3879911"/>
                </a:lnTo>
                <a:lnTo>
                  <a:pt x="1027468" y="3882236"/>
                </a:lnTo>
                <a:lnTo>
                  <a:pt x="1025144" y="3884561"/>
                </a:lnTo>
                <a:lnTo>
                  <a:pt x="1022587" y="3886653"/>
                </a:lnTo>
                <a:lnTo>
                  <a:pt x="1020029" y="3888746"/>
                </a:lnTo>
                <a:lnTo>
                  <a:pt x="1017472" y="3890838"/>
                </a:lnTo>
                <a:lnTo>
                  <a:pt x="1014915" y="3892930"/>
                </a:lnTo>
                <a:lnTo>
                  <a:pt x="1012358" y="3894790"/>
                </a:lnTo>
                <a:lnTo>
                  <a:pt x="1009801" y="3896650"/>
                </a:lnTo>
                <a:lnTo>
                  <a:pt x="1007244" y="3898510"/>
                </a:lnTo>
                <a:lnTo>
                  <a:pt x="1004687" y="3900137"/>
                </a:lnTo>
                <a:lnTo>
                  <a:pt x="1002130" y="3901765"/>
                </a:lnTo>
                <a:lnTo>
                  <a:pt x="999573" y="3903159"/>
                </a:lnTo>
                <a:lnTo>
                  <a:pt x="997016" y="3904554"/>
                </a:lnTo>
                <a:lnTo>
                  <a:pt x="994459" y="3905717"/>
                </a:lnTo>
                <a:lnTo>
                  <a:pt x="991902" y="3905717"/>
                </a:lnTo>
                <a:lnTo>
                  <a:pt x="989345" y="3905717"/>
                </a:lnTo>
                <a:lnTo>
                  <a:pt x="987020" y="3905717"/>
                </a:lnTo>
                <a:lnTo>
                  <a:pt x="984463" y="3905717"/>
                </a:lnTo>
                <a:lnTo>
                  <a:pt x="929836" y="3922921"/>
                </a:lnTo>
                <a:lnTo>
                  <a:pt x="927511" y="3922921"/>
                </a:lnTo>
                <a:lnTo>
                  <a:pt x="925419" y="3922921"/>
                </a:lnTo>
                <a:lnTo>
                  <a:pt x="923327" y="3922921"/>
                </a:lnTo>
                <a:lnTo>
                  <a:pt x="906822" y="3922921"/>
                </a:lnTo>
                <a:lnTo>
                  <a:pt x="906822" y="3913854"/>
                </a:lnTo>
                <a:lnTo>
                  <a:pt x="906822" y="3911994"/>
                </a:lnTo>
                <a:lnTo>
                  <a:pt x="906822" y="3910134"/>
                </a:lnTo>
                <a:lnTo>
                  <a:pt x="906822" y="3908042"/>
                </a:lnTo>
                <a:lnTo>
                  <a:pt x="906822" y="3905717"/>
                </a:lnTo>
                <a:lnTo>
                  <a:pt x="906822" y="3905717"/>
                </a:lnTo>
                <a:close/>
                <a:moveTo>
                  <a:pt x="674363" y="4096353"/>
                </a:moveTo>
                <a:lnTo>
                  <a:pt x="705745" y="4048461"/>
                </a:lnTo>
                <a:lnTo>
                  <a:pt x="707140" y="4046369"/>
                </a:lnTo>
                <a:lnTo>
                  <a:pt x="708767" y="4044277"/>
                </a:lnTo>
                <a:lnTo>
                  <a:pt x="710394" y="4042185"/>
                </a:lnTo>
                <a:lnTo>
                  <a:pt x="712254" y="4040092"/>
                </a:lnTo>
                <a:lnTo>
                  <a:pt x="714114" y="4038000"/>
                </a:lnTo>
                <a:lnTo>
                  <a:pt x="716206" y="4035907"/>
                </a:lnTo>
                <a:lnTo>
                  <a:pt x="717833" y="4031490"/>
                </a:lnTo>
                <a:lnTo>
                  <a:pt x="720158" y="4029398"/>
                </a:lnTo>
                <a:lnTo>
                  <a:pt x="722482" y="4027306"/>
                </a:lnTo>
                <a:lnTo>
                  <a:pt x="724807" y="4025213"/>
                </a:lnTo>
                <a:lnTo>
                  <a:pt x="727364" y="4023121"/>
                </a:lnTo>
                <a:lnTo>
                  <a:pt x="729921" y="4021261"/>
                </a:lnTo>
                <a:lnTo>
                  <a:pt x="732478" y="4019401"/>
                </a:lnTo>
                <a:lnTo>
                  <a:pt x="735035" y="4017541"/>
                </a:lnTo>
                <a:lnTo>
                  <a:pt x="737824" y="4015682"/>
                </a:lnTo>
                <a:lnTo>
                  <a:pt x="741079" y="4012892"/>
                </a:lnTo>
                <a:lnTo>
                  <a:pt x="743868" y="4011264"/>
                </a:lnTo>
                <a:lnTo>
                  <a:pt x="746658" y="4009637"/>
                </a:lnTo>
                <a:lnTo>
                  <a:pt x="749447" y="4008010"/>
                </a:lnTo>
                <a:lnTo>
                  <a:pt x="752237" y="4006614"/>
                </a:lnTo>
                <a:lnTo>
                  <a:pt x="755026" y="4005220"/>
                </a:lnTo>
                <a:lnTo>
                  <a:pt x="757816" y="4003825"/>
                </a:lnTo>
                <a:lnTo>
                  <a:pt x="760605" y="4002662"/>
                </a:lnTo>
                <a:lnTo>
                  <a:pt x="763395" y="4002662"/>
                </a:lnTo>
                <a:lnTo>
                  <a:pt x="766184" y="4002662"/>
                </a:lnTo>
                <a:lnTo>
                  <a:pt x="768974" y="4002662"/>
                </a:lnTo>
                <a:lnTo>
                  <a:pt x="771763" y="4002662"/>
                </a:lnTo>
                <a:lnTo>
                  <a:pt x="774553" y="4002662"/>
                </a:lnTo>
                <a:lnTo>
                  <a:pt x="777342" y="4002662"/>
                </a:lnTo>
                <a:lnTo>
                  <a:pt x="779899" y="4002662"/>
                </a:lnTo>
                <a:lnTo>
                  <a:pt x="782457" y="4002662"/>
                </a:lnTo>
                <a:lnTo>
                  <a:pt x="785014" y="4002662"/>
                </a:lnTo>
                <a:lnTo>
                  <a:pt x="841966" y="3995920"/>
                </a:lnTo>
                <a:lnTo>
                  <a:pt x="859865" y="3995920"/>
                </a:lnTo>
                <a:lnTo>
                  <a:pt x="859865" y="4001732"/>
                </a:lnTo>
                <a:lnTo>
                  <a:pt x="859865" y="4003127"/>
                </a:lnTo>
                <a:lnTo>
                  <a:pt x="859865" y="4004755"/>
                </a:lnTo>
                <a:lnTo>
                  <a:pt x="859865" y="4006382"/>
                </a:lnTo>
                <a:lnTo>
                  <a:pt x="859865" y="4008242"/>
                </a:lnTo>
                <a:lnTo>
                  <a:pt x="859865" y="4010102"/>
                </a:lnTo>
                <a:lnTo>
                  <a:pt x="858471" y="4012194"/>
                </a:lnTo>
                <a:lnTo>
                  <a:pt x="827089" y="4060086"/>
                </a:lnTo>
                <a:lnTo>
                  <a:pt x="825694" y="4062178"/>
                </a:lnTo>
                <a:lnTo>
                  <a:pt x="824067" y="4064270"/>
                </a:lnTo>
                <a:lnTo>
                  <a:pt x="822439" y="4066363"/>
                </a:lnTo>
                <a:lnTo>
                  <a:pt x="820580" y="4068455"/>
                </a:lnTo>
                <a:lnTo>
                  <a:pt x="818720" y="4070547"/>
                </a:lnTo>
                <a:lnTo>
                  <a:pt x="816628" y="4072640"/>
                </a:lnTo>
                <a:lnTo>
                  <a:pt x="814536" y="4074732"/>
                </a:lnTo>
                <a:lnTo>
                  <a:pt x="812211" y="4076824"/>
                </a:lnTo>
                <a:lnTo>
                  <a:pt x="809887" y="4078917"/>
                </a:lnTo>
                <a:lnTo>
                  <a:pt x="807562" y="4081009"/>
                </a:lnTo>
                <a:lnTo>
                  <a:pt x="805005" y="4083102"/>
                </a:lnTo>
                <a:lnTo>
                  <a:pt x="802448" y="4084961"/>
                </a:lnTo>
                <a:lnTo>
                  <a:pt x="799891" y="4086821"/>
                </a:lnTo>
                <a:lnTo>
                  <a:pt x="797334" y="4088681"/>
                </a:lnTo>
                <a:lnTo>
                  <a:pt x="794544" y="4090541"/>
                </a:lnTo>
                <a:lnTo>
                  <a:pt x="791755" y="4092401"/>
                </a:lnTo>
                <a:lnTo>
                  <a:pt x="788965" y="4094028"/>
                </a:lnTo>
                <a:lnTo>
                  <a:pt x="786176" y="4095655"/>
                </a:lnTo>
                <a:lnTo>
                  <a:pt x="783386" y="4097283"/>
                </a:lnTo>
                <a:lnTo>
                  <a:pt x="780597" y="4098678"/>
                </a:lnTo>
                <a:lnTo>
                  <a:pt x="777807" y="4100073"/>
                </a:lnTo>
                <a:lnTo>
                  <a:pt x="775018" y="4101468"/>
                </a:lnTo>
                <a:lnTo>
                  <a:pt x="772228" y="4102630"/>
                </a:lnTo>
                <a:lnTo>
                  <a:pt x="764325" y="4101235"/>
                </a:lnTo>
                <a:lnTo>
                  <a:pt x="761535" y="4101235"/>
                </a:lnTo>
                <a:lnTo>
                  <a:pt x="758746" y="4101235"/>
                </a:lnTo>
                <a:lnTo>
                  <a:pt x="755956" y="4101235"/>
                </a:lnTo>
                <a:lnTo>
                  <a:pt x="753167" y="4101235"/>
                </a:lnTo>
                <a:lnTo>
                  <a:pt x="750377" y="4101235"/>
                </a:lnTo>
                <a:lnTo>
                  <a:pt x="747820" y="4101235"/>
                </a:lnTo>
                <a:lnTo>
                  <a:pt x="745263" y="4101235"/>
                </a:lnTo>
                <a:lnTo>
                  <a:pt x="742706" y="4101235"/>
                </a:lnTo>
                <a:lnTo>
                  <a:pt x="685754" y="4107977"/>
                </a:lnTo>
                <a:lnTo>
                  <a:pt x="668552" y="4107977"/>
                </a:lnTo>
                <a:lnTo>
                  <a:pt x="668552" y="4102165"/>
                </a:lnTo>
                <a:lnTo>
                  <a:pt x="668552" y="4100770"/>
                </a:lnTo>
                <a:lnTo>
                  <a:pt x="668552" y="4099143"/>
                </a:lnTo>
                <a:lnTo>
                  <a:pt x="668552" y="4097515"/>
                </a:lnTo>
                <a:lnTo>
                  <a:pt x="668552" y="4095655"/>
                </a:lnTo>
                <a:lnTo>
                  <a:pt x="668552" y="4093796"/>
                </a:lnTo>
                <a:lnTo>
                  <a:pt x="669946" y="4091703"/>
                </a:lnTo>
                <a:lnTo>
                  <a:pt x="669946" y="4091703"/>
                </a:lnTo>
                <a:close/>
                <a:moveTo>
                  <a:pt x="1110456" y="2879304"/>
                </a:moveTo>
                <a:lnTo>
                  <a:pt x="1133702" y="2817928"/>
                </a:lnTo>
                <a:lnTo>
                  <a:pt x="1133702" y="2815138"/>
                </a:lnTo>
                <a:lnTo>
                  <a:pt x="1134864" y="2812349"/>
                </a:lnTo>
                <a:lnTo>
                  <a:pt x="1136259" y="2809559"/>
                </a:lnTo>
                <a:lnTo>
                  <a:pt x="1137654" y="2806769"/>
                </a:lnTo>
                <a:lnTo>
                  <a:pt x="1139281" y="2803979"/>
                </a:lnTo>
                <a:lnTo>
                  <a:pt x="1140908" y="2800957"/>
                </a:lnTo>
                <a:lnTo>
                  <a:pt x="1142768" y="2797935"/>
                </a:lnTo>
                <a:lnTo>
                  <a:pt x="1144627" y="2794912"/>
                </a:lnTo>
                <a:lnTo>
                  <a:pt x="1146720" y="2791890"/>
                </a:lnTo>
                <a:lnTo>
                  <a:pt x="1148812" y="2788868"/>
                </a:lnTo>
                <a:lnTo>
                  <a:pt x="1151136" y="2786078"/>
                </a:lnTo>
                <a:lnTo>
                  <a:pt x="1153461" y="2783288"/>
                </a:lnTo>
                <a:lnTo>
                  <a:pt x="1155785" y="2780499"/>
                </a:lnTo>
                <a:lnTo>
                  <a:pt x="1158342" y="2777709"/>
                </a:lnTo>
                <a:lnTo>
                  <a:pt x="1160900" y="2774919"/>
                </a:lnTo>
                <a:lnTo>
                  <a:pt x="1163457" y="2772129"/>
                </a:lnTo>
                <a:lnTo>
                  <a:pt x="1166246" y="2769572"/>
                </a:lnTo>
                <a:lnTo>
                  <a:pt x="1169036" y="2767014"/>
                </a:lnTo>
                <a:lnTo>
                  <a:pt x="1171825" y="2764457"/>
                </a:lnTo>
                <a:lnTo>
                  <a:pt x="1174615" y="2762132"/>
                </a:lnTo>
                <a:lnTo>
                  <a:pt x="1177404" y="2759808"/>
                </a:lnTo>
                <a:lnTo>
                  <a:pt x="1180194" y="2757483"/>
                </a:lnTo>
                <a:lnTo>
                  <a:pt x="1182751" y="2752833"/>
                </a:lnTo>
                <a:lnTo>
                  <a:pt x="1185773" y="2750741"/>
                </a:lnTo>
                <a:lnTo>
                  <a:pt x="1188795" y="2748881"/>
                </a:lnTo>
                <a:lnTo>
                  <a:pt x="1191817" y="2747021"/>
                </a:lnTo>
                <a:lnTo>
                  <a:pt x="1194839" y="2745393"/>
                </a:lnTo>
                <a:lnTo>
                  <a:pt x="1197628" y="2743766"/>
                </a:lnTo>
                <a:lnTo>
                  <a:pt x="1200418" y="2742371"/>
                </a:lnTo>
                <a:lnTo>
                  <a:pt x="1203207" y="2740976"/>
                </a:lnTo>
                <a:lnTo>
                  <a:pt x="1205997" y="2739814"/>
                </a:lnTo>
                <a:lnTo>
                  <a:pt x="1208786" y="2739814"/>
                </a:lnTo>
                <a:lnTo>
                  <a:pt x="1270155" y="2716566"/>
                </a:lnTo>
                <a:lnTo>
                  <a:pt x="1272945" y="2716566"/>
                </a:lnTo>
                <a:lnTo>
                  <a:pt x="1275502" y="2716566"/>
                </a:lnTo>
                <a:lnTo>
                  <a:pt x="1277826" y="2716566"/>
                </a:lnTo>
                <a:lnTo>
                  <a:pt x="1279919" y="2716566"/>
                </a:lnTo>
                <a:lnTo>
                  <a:pt x="1292936" y="2716566"/>
                </a:lnTo>
                <a:lnTo>
                  <a:pt x="1292936" y="2728887"/>
                </a:lnTo>
                <a:lnTo>
                  <a:pt x="1292936" y="2730979"/>
                </a:lnTo>
                <a:lnTo>
                  <a:pt x="1292936" y="2733304"/>
                </a:lnTo>
                <a:lnTo>
                  <a:pt x="1292936" y="2735862"/>
                </a:lnTo>
                <a:lnTo>
                  <a:pt x="1292936" y="2738651"/>
                </a:lnTo>
                <a:lnTo>
                  <a:pt x="1269690" y="2800027"/>
                </a:lnTo>
                <a:lnTo>
                  <a:pt x="1269690" y="2802817"/>
                </a:lnTo>
                <a:lnTo>
                  <a:pt x="1268528" y="2805607"/>
                </a:lnTo>
                <a:lnTo>
                  <a:pt x="1267133" y="2808396"/>
                </a:lnTo>
                <a:lnTo>
                  <a:pt x="1265739" y="2811186"/>
                </a:lnTo>
                <a:lnTo>
                  <a:pt x="1264111" y="2813976"/>
                </a:lnTo>
                <a:lnTo>
                  <a:pt x="1262484" y="2816998"/>
                </a:lnTo>
                <a:lnTo>
                  <a:pt x="1260624" y="2820021"/>
                </a:lnTo>
                <a:lnTo>
                  <a:pt x="1258765" y="2823043"/>
                </a:lnTo>
                <a:lnTo>
                  <a:pt x="1256673" y="2826065"/>
                </a:lnTo>
                <a:lnTo>
                  <a:pt x="1254580" y="2829087"/>
                </a:lnTo>
                <a:lnTo>
                  <a:pt x="1252256" y="2831877"/>
                </a:lnTo>
                <a:lnTo>
                  <a:pt x="1249931" y="2834667"/>
                </a:lnTo>
                <a:lnTo>
                  <a:pt x="1247607" y="2837457"/>
                </a:lnTo>
                <a:lnTo>
                  <a:pt x="1245050" y="2840246"/>
                </a:lnTo>
                <a:lnTo>
                  <a:pt x="1242493" y="2843037"/>
                </a:lnTo>
                <a:lnTo>
                  <a:pt x="1239936" y="2845826"/>
                </a:lnTo>
                <a:lnTo>
                  <a:pt x="1237146" y="2848384"/>
                </a:lnTo>
                <a:lnTo>
                  <a:pt x="1234357" y="2850941"/>
                </a:lnTo>
                <a:lnTo>
                  <a:pt x="1231567" y="2853498"/>
                </a:lnTo>
                <a:lnTo>
                  <a:pt x="1228778" y="2855823"/>
                </a:lnTo>
                <a:lnTo>
                  <a:pt x="1225988" y="2858148"/>
                </a:lnTo>
                <a:lnTo>
                  <a:pt x="1223199" y="2860473"/>
                </a:lnTo>
                <a:lnTo>
                  <a:pt x="1220177" y="2862565"/>
                </a:lnTo>
                <a:lnTo>
                  <a:pt x="1217155" y="2864657"/>
                </a:lnTo>
                <a:lnTo>
                  <a:pt x="1214133" y="2866517"/>
                </a:lnTo>
                <a:lnTo>
                  <a:pt x="1211111" y="2868377"/>
                </a:lnTo>
                <a:lnTo>
                  <a:pt x="1205997" y="2869075"/>
                </a:lnTo>
                <a:lnTo>
                  <a:pt x="1203207" y="2870702"/>
                </a:lnTo>
                <a:lnTo>
                  <a:pt x="1200418" y="2872097"/>
                </a:lnTo>
                <a:lnTo>
                  <a:pt x="1197628" y="2873492"/>
                </a:lnTo>
                <a:lnTo>
                  <a:pt x="1194839" y="2874654"/>
                </a:lnTo>
                <a:lnTo>
                  <a:pt x="1192049" y="2874654"/>
                </a:lnTo>
                <a:lnTo>
                  <a:pt x="1130680" y="2897903"/>
                </a:lnTo>
                <a:lnTo>
                  <a:pt x="1127890" y="2897903"/>
                </a:lnTo>
                <a:lnTo>
                  <a:pt x="1125333" y="2897903"/>
                </a:lnTo>
                <a:lnTo>
                  <a:pt x="1123009" y="2897903"/>
                </a:lnTo>
                <a:lnTo>
                  <a:pt x="1120917" y="2897903"/>
                </a:lnTo>
                <a:lnTo>
                  <a:pt x="1108829" y="2897903"/>
                </a:lnTo>
                <a:lnTo>
                  <a:pt x="1108829" y="2885581"/>
                </a:lnTo>
                <a:lnTo>
                  <a:pt x="1108829" y="2883488"/>
                </a:lnTo>
                <a:lnTo>
                  <a:pt x="1108829" y="2881164"/>
                </a:lnTo>
                <a:lnTo>
                  <a:pt x="1108829" y="2878606"/>
                </a:lnTo>
                <a:lnTo>
                  <a:pt x="1108829" y="2875816"/>
                </a:lnTo>
                <a:lnTo>
                  <a:pt x="1108829" y="2875816"/>
                </a:lnTo>
                <a:close/>
                <a:moveTo>
                  <a:pt x="910774" y="3101558"/>
                </a:moveTo>
                <a:lnTo>
                  <a:pt x="927046" y="3045994"/>
                </a:lnTo>
                <a:lnTo>
                  <a:pt x="927046" y="3043437"/>
                </a:lnTo>
                <a:lnTo>
                  <a:pt x="927046" y="3040880"/>
                </a:lnTo>
                <a:lnTo>
                  <a:pt x="927046" y="3038322"/>
                </a:lnTo>
                <a:lnTo>
                  <a:pt x="927046" y="3035765"/>
                </a:lnTo>
                <a:lnTo>
                  <a:pt x="928208" y="3033208"/>
                </a:lnTo>
                <a:lnTo>
                  <a:pt x="929603" y="3030650"/>
                </a:lnTo>
                <a:lnTo>
                  <a:pt x="930998" y="3028093"/>
                </a:lnTo>
                <a:lnTo>
                  <a:pt x="932393" y="3025536"/>
                </a:lnTo>
                <a:lnTo>
                  <a:pt x="934020" y="3022978"/>
                </a:lnTo>
                <a:lnTo>
                  <a:pt x="935647" y="3020421"/>
                </a:lnTo>
                <a:lnTo>
                  <a:pt x="937507" y="3017864"/>
                </a:lnTo>
                <a:lnTo>
                  <a:pt x="939366" y="3015306"/>
                </a:lnTo>
                <a:lnTo>
                  <a:pt x="941226" y="3012749"/>
                </a:lnTo>
                <a:lnTo>
                  <a:pt x="943318" y="3010192"/>
                </a:lnTo>
                <a:lnTo>
                  <a:pt x="945410" y="3007635"/>
                </a:lnTo>
                <a:lnTo>
                  <a:pt x="947502" y="3005077"/>
                </a:lnTo>
                <a:lnTo>
                  <a:pt x="949594" y="3002520"/>
                </a:lnTo>
                <a:lnTo>
                  <a:pt x="951919" y="3000195"/>
                </a:lnTo>
                <a:lnTo>
                  <a:pt x="954244" y="2997870"/>
                </a:lnTo>
                <a:lnTo>
                  <a:pt x="956568" y="2995545"/>
                </a:lnTo>
                <a:lnTo>
                  <a:pt x="958893" y="2993453"/>
                </a:lnTo>
                <a:lnTo>
                  <a:pt x="961217" y="2991361"/>
                </a:lnTo>
                <a:lnTo>
                  <a:pt x="963542" y="2989268"/>
                </a:lnTo>
                <a:lnTo>
                  <a:pt x="965867" y="2987408"/>
                </a:lnTo>
                <a:lnTo>
                  <a:pt x="968191" y="2985548"/>
                </a:lnTo>
                <a:lnTo>
                  <a:pt x="970516" y="2983689"/>
                </a:lnTo>
                <a:lnTo>
                  <a:pt x="972840" y="2982061"/>
                </a:lnTo>
                <a:lnTo>
                  <a:pt x="975165" y="2980434"/>
                </a:lnTo>
                <a:lnTo>
                  <a:pt x="977489" y="2979039"/>
                </a:lnTo>
                <a:lnTo>
                  <a:pt x="979814" y="2977644"/>
                </a:lnTo>
                <a:lnTo>
                  <a:pt x="982139" y="2976482"/>
                </a:lnTo>
                <a:lnTo>
                  <a:pt x="984463" y="2976482"/>
                </a:lnTo>
                <a:lnTo>
                  <a:pt x="1036767" y="2953233"/>
                </a:lnTo>
                <a:lnTo>
                  <a:pt x="1039091" y="2953233"/>
                </a:lnTo>
                <a:lnTo>
                  <a:pt x="1041183" y="2953233"/>
                </a:lnTo>
                <a:lnTo>
                  <a:pt x="1043043" y="2953233"/>
                </a:lnTo>
                <a:lnTo>
                  <a:pt x="1044903" y="2953233"/>
                </a:lnTo>
                <a:lnTo>
                  <a:pt x="1054898" y="2953233"/>
                </a:lnTo>
                <a:lnTo>
                  <a:pt x="1054898" y="2962068"/>
                </a:lnTo>
                <a:lnTo>
                  <a:pt x="1054898" y="2964160"/>
                </a:lnTo>
                <a:lnTo>
                  <a:pt x="1054898" y="2966485"/>
                </a:lnTo>
                <a:lnTo>
                  <a:pt x="1043275" y="3022048"/>
                </a:lnTo>
                <a:lnTo>
                  <a:pt x="1043275" y="3024606"/>
                </a:lnTo>
                <a:lnTo>
                  <a:pt x="1043275" y="3027163"/>
                </a:lnTo>
                <a:lnTo>
                  <a:pt x="1043275" y="3029720"/>
                </a:lnTo>
                <a:lnTo>
                  <a:pt x="1043275" y="3032278"/>
                </a:lnTo>
                <a:lnTo>
                  <a:pt x="1042113" y="3034835"/>
                </a:lnTo>
                <a:lnTo>
                  <a:pt x="1040718" y="3037392"/>
                </a:lnTo>
                <a:lnTo>
                  <a:pt x="1039324" y="3039950"/>
                </a:lnTo>
                <a:lnTo>
                  <a:pt x="1037929" y="3042507"/>
                </a:lnTo>
                <a:lnTo>
                  <a:pt x="1036302" y="3045064"/>
                </a:lnTo>
                <a:lnTo>
                  <a:pt x="1034674" y="3047621"/>
                </a:lnTo>
                <a:lnTo>
                  <a:pt x="1032815" y="3050179"/>
                </a:lnTo>
                <a:lnTo>
                  <a:pt x="1030955" y="3052736"/>
                </a:lnTo>
                <a:lnTo>
                  <a:pt x="1029095" y="3055293"/>
                </a:lnTo>
                <a:lnTo>
                  <a:pt x="1027003" y="3057851"/>
                </a:lnTo>
                <a:lnTo>
                  <a:pt x="1024911" y="3060408"/>
                </a:lnTo>
                <a:lnTo>
                  <a:pt x="1022819" y="3062965"/>
                </a:lnTo>
                <a:lnTo>
                  <a:pt x="1020727" y="3065523"/>
                </a:lnTo>
                <a:lnTo>
                  <a:pt x="1018402" y="3067848"/>
                </a:lnTo>
                <a:lnTo>
                  <a:pt x="1016078" y="3070172"/>
                </a:lnTo>
                <a:lnTo>
                  <a:pt x="1013753" y="3072497"/>
                </a:lnTo>
                <a:lnTo>
                  <a:pt x="1011428" y="3074590"/>
                </a:lnTo>
                <a:lnTo>
                  <a:pt x="1009104" y="3076682"/>
                </a:lnTo>
                <a:lnTo>
                  <a:pt x="1006779" y="3078774"/>
                </a:lnTo>
                <a:lnTo>
                  <a:pt x="1004455" y="3080634"/>
                </a:lnTo>
                <a:lnTo>
                  <a:pt x="1002130" y="3082494"/>
                </a:lnTo>
                <a:lnTo>
                  <a:pt x="999806" y="3084354"/>
                </a:lnTo>
                <a:lnTo>
                  <a:pt x="997481" y="3085981"/>
                </a:lnTo>
                <a:lnTo>
                  <a:pt x="995156" y="3087609"/>
                </a:lnTo>
                <a:lnTo>
                  <a:pt x="992832" y="3089004"/>
                </a:lnTo>
                <a:lnTo>
                  <a:pt x="990507" y="3090399"/>
                </a:lnTo>
                <a:lnTo>
                  <a:pt x="988183" y="3091561"/>
                </a:lnTo>
                <a:lnTo>
                  <a:pt x="985858" y="3091561"/>
                </a:lnTo>
                <a:lnTo>
                  <a:pt x="933555" y="3114809"/>
                </a:lnTo>
                <a:lnTo>
                  <a:pt x="931230" y="3114809"/>
                </a:lnTo>
                <a:lnTo>
                  <a:pt x="929138" y="3114809"/>
                </a:lnTo>
                <a:lnTo>
                  <a:pt x="927278" y="3114809"/>
                </a:lnTo>
                <a:lnTo>
                  <a:pt x="925419" y="3114809"/>
                </a:lnTo>
                <a:lnTo>
                  <a:pt x="923792" y="3114809"/>
                </a:lnTo>
                <a:lnTo>
                  <a:pt x="910309" y="3114809"/>
                </a:lnTo>
                <a:lnTo>
                  <a:pt x="910309" y="3104115"/>
                </a:lnTo>
                <a:lnTo>
                  <a:pt x="910309" y="3102023"/>
                </a:lnTo>
                <a:lnTo>
                  <a:pt x="910309" y="3099930"/>
                </a:lnTo>
                <a:lnTo>
                  <a:pt x="910309" y="3097605"/>
                </a:lnTo>
                <a:lnTo>
                  <a:pt x="910309" y="3097605"/>
                </a:lnTo>
                <a:close/>
                <a:moveTo>
                  <a:pt x="713649" y="3341713"/>
                </a:moveTo>
                <a:lnTo>
                  <a:pt x="729456" y="3286614"/>
                </a:lnTo>
                <a:lnTo>
                  <a:pt x="729456" y="3284057"/>
                </a:lnTo>
                <a:lnTo>
                  <a:pt x="729456" y="3281500"/>
                </a:lnTo>
                <a:lnTo>
                  <a:pt x="729456" y="3278942"/>
                </a:lnTo>
                <a:lnTo>
                  <a:pt x="729456" y="3276385"/>
                </a:lnTo>
                <a:lnTo>
                  <a:pt x="730618" y="3273828"/>
                </a:lnTo>
                <a:lnTo>
                  <a:pt x="732013" y="3271270"/>
                </a:lnTo>
                <a:lnTo>
                  <a:pt x="733408" y="3268713"/>
                </a:lnTo>
                <a:lnTo>
                  <a:pt x="734802" y="3266156"/>
                </a:lnTo>
                <a:lnTo>
                  <a:pt x="736430" y="3263598"/>
                </a:lnTo>
                <a:lnTo>
                  <a:pt x="738057" y="3261041"/>
                </a:lnTo>
                <a:lnTo>
                  <a:pt x="739917" y="3258484"/>
                </a:lnTo>
                <a:lnTo>
                  <a:pt x="741776" y="3255926"/>
                </a:lnTo>
                <a:lnTo>
                  <a:pt x="743636" y="3253369"/>
                </a:lnTo>
                <a:lnTo>
                  <a:pt x="745728" y="3250812"/>
                </a:lnTo>
                <a:lnTo>
                  <a:pt x="747820" y="3248254"/>
                </a:lnTo>
                <a:lnTo>
                  <a:pt x="749912" y="3245697"/>
                </a:lnTo>
                <a:lnTo>
                  <a:pt x="752004" y="3243140"/>
                </a:lnTo>
                <a:lnTo>
                  <a:pt x="754329" y="3240815"/>
                </a:lnTo>
                <a:lnTo>
                  <a:pt x="756654" y="3238490"/>
                </a:lnTo>
                <a:lnTo>
                  <a:pt x="758978" y="3236165"/>
                </a:lnTo>
                <a:lnTo>
                  <a:pt x="761303" y="3234073"/>
                </a:lnTo>
                <a:lnTo>
                  <a:pt x="763627" y="3231981"/>
                </a:lnTo>
                <a:lnTo>
                  <a:pt x="765952" y="3229888"/>
                </a:lnTo>
                <a:lnTo>
                  <a:pt x="768277" y="3228029"/>
                </a:lnTo>
                <a:lnTo>
                  <a:pt x="770601" y="3226169"/>
                </a:lnTo>
                <a:lnTo>
                  <a:pt x="772926" y="3224309"/>
                </a:lnTo>
                <a:lnTo>
                  <a:pt x="775250" y="3222682"/>
                </a:lnTo>
                <a:lnTo>
                  <a:pt x="777575" y="3221054"/>
                </a:lnTo>
                <a:lnTo>
                  <a:pt x="779899" y="3219659"/>
                </a:lnTo>
                <a:lnTo>
                  <a:pt x="787571" y="3217799"/>
                </a:lnTo>
                <a:lnTo>
                  <a:pt x="789895" y="3216637"/>
                </a:lnTo>
                <a:lnTo>
                  <a:pt x="792220" y="3216637"/>
                </a:lnTo>
                <a:lnTo>
                  <a:pt x="844523" y="3193388"/>
                </a:lnTo>
                <a:lnTo>
                  <a:pt x="846848" y="3193388"/>
                </a:lnTo>
                <a:lnTo>
                  <a:pt x="848940" y="3193388"/>
                </a:lnTo>
                <a:lnTo>
                  <a:pt x="850799" y="3193388"/>
                </a:lnTo>
                <a:lnTo>
                  <a:pt x="852659" y="3193388"/>
                </a:lnTo>
                <a:lnTo>
                  <a:pt x="854286" y="3193388"/>
                </a:lnTo>
                <a:lnTo>
                  <a:pt x="862655" y="3193388"/>
                </a:lnTo>
                <a:lnTo>
                  <a:pt x="862655" y="3204083"/>
                </a:lnTo>
                <a:lnTo>
                  <a:pt x="862655" y="3206175"/>
                </a:lnTo>
                <a:lnTo>
                  <a:pt x="862655" y="3208267"/>
                </a:lnTo>
                <a:lnTo>
                  <a:pt x="862655" y="3210592"/>
                </a:lnTo>
                <a:lnTo>
                  <a:pt x="846848" y="3265691"/>
                </a:lnTo>
                <a:lnTo>
                  <a:pt x="846848" y="3268248"/>
                </a:lnTo>
                <a:lnTo>
                  <a:pt x="846848" y="3270805"/>
                </a:lnTo>
                <a:lnTo>
                  <a:pt x="846848" y="3273363"/>
                </a:lnTo>
                <a:lnTo>
                  <a:pt x="846848" y="3275920"/>
                </a:lnTo>
                <a:lnTo>
                  <a:pt x="845685" y="3278477"/>
                </a:lnTo>
                <a:lnTo>
                  <a:pt x="844291" y="3281035"/>
                </a:lnTo>
                <a:lnTo>
                  <a:pt x="842896" y="3283592"/>
                </a:lnTo>
                <a:lnTo>
                  <a:pt x="841501" y="3286149"/>
                </a:lnTo>
                <a:lnTo>
                  <a:pt x="839874" y="3288707"/>
                </a:lnTo>
                <a:lnTo>
                  <a:pt x="838247" y="3291264"/>
                </a:lnTo>
                <a:lnTo>
                  <a:pt x="836387" y="3293821"/>
                </a:lnTo>
                <a:lnTo>
                  <a:pt x="834527" y="3296379"/>
                </a:lnTo>
                <a:lnTo>
                  <a:pt x="832668" y="3298936"/>
                </a:lnTo>
                <a:lnTo>
                  <a:pt x="830575" y="3301493"/>
                </a:lnTo>
                <a:lnTo>
                  <a:pt x="828483" y="3304051"/>
                </a:lnTo>
                <a:lnTo>
                  <a:pt x="826391" y="3306608"/>
                </a:lnTo>
                <a:lnTo>
                  <a:pt x="824299" y="3309165"/>
                </a:lnTo>
                <a:lnTo>
                  <a:pt x="821975" y="3311490"/>
                </a:lnTo>
                <a:lnTo>
                  <a:pt x="819650" y="3313815"/>
                </a:lnTo>
                <a:lnTo>
                  <a:pt x="817325" y="3316140"/>
                </a:lnTo>
                <a:lnTo>
                  <a:pt x="815001" y="3318232"/>
                </a:lnTo>
                <a:lnTo>
                  <a:pt x="812676" y="3320324"/>
                </a:lnTo>
                <a:lnTo>
                  <a:pt x="810352" y="3322417"/>
                </a:lnTo>
                <a:lnTo>
                  <a:pt x="808027" y="3324277"/>
                </a:lnTo>
                <a:lnTo>
                  <a:pt x="805702" y="3326136"/>
                </a:lnTo>
                <a:lnTo>
                  <a:pt x="803378" y="3327996"/>
                </a:lnTo>
                <a:lnTo>
                  <a:pt x="801053" y="3329624"/>
                </a:lnTo>
                <a:lnTo>
                  <a:pt x="798729" y="3331251"/>
                </a:lnTo>
                <a:lnTo>
                  <a:pt x="796404" y="3332646"/>
                </a:lnTo>
                <a:lnTo>
                  <a:pt x="794079" y="3334041"/>
                </a:lnTo>
                <a:lnTo>
                  <a:pt x="791755" y="3335203"/>
                </a:lnTo>
                <a:lnTo>
                  <a:pt x="789430" y="3335203"/>
                </a:lnTo>
                <a:lnTo>
                  <a:pt x="737127" y="3358452"/>
                </a:lnTo>
                <a:lnTo>
                  <a:pt x="734802" y="3358452"/>
                </a:lnTo>
                <a:lnTo>
                  <a:pt x="732710" y="3358452"/>
                </a:lnTo>
                <a:lnTo>
                  <a:pt x="730851" y="3358452"/>
                </a:lnTo>
                <a:lnTo>
                  <a:pt x="728991" y="3358452"/>
                </a:lnTo>
                <a:lnTo>
                  <a:pt x="727364" y="3358452"/>
                </a:lnTo>
                <a:lnTo>
                  <a:pt x="712951" y="3358452"/>
                </a:lnTo>
                <a:lnTo>
                  <a:pt x="712951" y="3345665"/>
                </a:lnTo>
                <a:lnTo>
                  <a:pt x="712951" y="3343573"/>
                </a:lnTo>
                <a:lnTo>
                  <a:pt x="712951" y="3341248"/>
                </a:lnTo>
                <a:lnTo>
                  <a:pt x="712951" y="3341248"/>
                </a:lnTo>
                <a:close/>
                <a:moveTo>
                  <a:pt x="529309" y="3594655"/>
                </a:moveTo>
                <a:lnTo>
                  <a:pt x="545116" y="3539556"/>
                </a:lnTo>
                <a:lnTo>
                  <a:pt x="545116" y="3536998"/>
                </a:lnTo>
                <a:lnTo>
                  <a:pt x="545116" y="3534441"/>
                </a:lnTo>
                <a:lnTo>
                  <a:pt x="545116" y="3531884"/>
                </a:lnTo>
                <a:lnTo>
                  <a:pt x="545116" y="3529327"/>
                </a:lnTo>
                <a:lnTo>
                  <a:pt x="546278" y="3526769"/>
                </a:lnTo>
                <a:lnTo>
                  <a:pt x="547673" y="3524212"/>
                </a:lnTo>
                <a:lnTo>
                  <a:pt x="549068" y="3521655"/>
                </a:lnTo>
                <a:lnTo>
                  <a:pt x="550463" y="3519098"/>
                </a:lnTo>
                <a:lnTo>
                  <a:pt x="552090" y="3516540"/>
                </a:lnTo>
                <a:lnTo>
                  <a:pt x="553717" y="3513983"/>
                </a:lnTo>
                <a:lnTo>
                  <a:pt x="555577" y="3511426"/>
                </a:lnTo>
                <a:lnTo>
                  <a:pt x="557436" y="3508868"/>
                </a:lnTo>
                <a:lnTo>
                  <a:pt x="559296" y="3506311"/>
                </a:lnTo>
                <a:lnTo>
                  <a:pt x="561388" y="3503754"/>
                </a:lnTo>
                <a:lnTo>
                  <a:pt x="563480" y="3501196"/>
                </a:lnTo>
                <a:lnTo>
                  <a:pt x="565572" y="3498639"/>
                </a:lnTo>
                <a:lnTo>
                  <a:pt x="567665" y="3496082"/>
                </a:lnTo>
                <a:lnTo>
                  <a:pt x="569989" y="3493757"/>
                </a:lnTo>
                <a:lnTo>
                  <a:pt x="572314" y="3491432"/>
                </a:lnTo>
                <a:lnTo>
                  <a:pt x="574638" y="3489107"/>
                </a:lnTo>
                <a:lnTo>
                  <a:pt x="576963" y="3487015"/>
                </a:lnTo>
                <a:lnTo>
                  <a:pt x="579288" y="3484922"/>
                </a:lnTo>
                <a:lnTo>
                  <a:pt x="581612" y="3482830"/>
                </a:lnTo>
                <a:lnTo>
                  <a:pt x="583937" y="3480970"/>
                </a:lnTo>
                <a:lnTo>
                  <a:pt x="586261" y="3479110"/>
                </a:lnTo>
                <a:lnTo>
                  <a:pt x="588586" y="3477251"/>
                </a:lnTo>
                <a:lnTo>
                  <a:pt x="590910" y="3475623"/>
                </a:lnTo>
                <a:lnTo>
                  <a:pt x="593235" y="3473996"/>
                </a:lnTo>
                <a:lnTo>
                  <a:pt x="595560" y="3472601"/>
                </a:lnTo>
                <a:lnTo>
                  <a:pt x="597884" y="3471206"/>
                </a:lnTo>
                <a:lnTo>
                  <a:pt x="600209" y="3470044"/>
                </a:lnTo>
                <a:lnTo>
                  <a:pt x="602533" y="3470044"/>
                </a:lnTo>
                <a:lnTo>
                  <a:pt x="654837" y="3446795"/>
                </a:lnTo>
                <a:lnTo>
                  <a:pt x="657161" y="3446795"/>
                </a:lnTo>
                <a:lnTo>
                  <a:pt x="659253" y="3446795"/>
                </a:lnTo>
                <a:lnTo>
                  <a:pt x="661113" y="3446795"/>
                </a:lnTo>
                <a:lnTo>
                  <a:pt x="662973" y="3446795"/>
                </a:lnTo>
                <a:lnTo>
                  <a:pt x="664600" y="3446795"/>
                </a:lnTo>
                <a:lnTo>
                  <a:pt x="672968" y="3446795"/>
                </a:lnTo>
                <a:lnTo>
                  <a:pt x="672968" y="3457489"/>
                </a:lnTo>
                <a:lnTo>
                  <a:pt x="672968" y="3459582"/>
                </a:lnTo>
                <a:lnTo>
                  <a:pt x="672968" y="3461674"/>
                </a:lnTo>
                <a:lnTo>
                  <a:pt x="672968" y="3463999"/>
                </a:lnTo>
                <a:lnTo>
                  <a:pt x="657161" y="3519098"/>
                </a:lnTo>
                <a:lnTo>
                  <a:pt x="657161" y="3521655"/>
                </a:lnTo>
                <a:lnTo>
                  <a:pt x="657161" y="3524212"/>
                </a:lnTo>
                <a:lnTo>
                  <a:pt x="657161" y="3526769"/>
                </a:lnTo>
                <a:lnTo>
                  <a:pt x="657161" y="3529327"/>
                </a:lnTo>
                <a:lnTo>
                  <a:pt x="655999" y="3531884"/>
                </a:lnTo>
                <a:lnTo>
                  <a:pt x="654604" y="3534441"/>
                </a:lnTo>
                <a:lnTo>
                  <a:pt x="653209" y="3536998"/>
                </a:lnTo>
                <a:lnTo>
                  <a:pt x="651815" y="3539556"/>
                </a:lnTo>
                <a:lnTo>
                  <a:pt x="650187" y="3542113"/>
                </a:lnTo>
                <a:lnTo>
                  <a:pt x="648095" y="3540951"/>
                </a:lnTo>
                <a:lnTo>
                  <a:pt x="646236" y="3543508"/>
                </a:lnTo>
                <a:lnTo>
                  <a:pt x="644376" y="3546065"/>
                </a:lnTo>
                <a:lnTo>
                  <a:pt x="642516" y="3548623"/>
                </a:lnTo>
                <a:lnTo>
                  <a:pt x="640424" y="3551180"/>
                </a:lnTo>
                <a:lnTo>
                  <a:pt x="638332" y="3553737"/>
                </a:lnTo>
                <a:lnTo>
                  <a:pt x="636240" y="3556295"/>
                </a:lnTo>
                <a:lnTo>
                  <a:pt x="634148" y="3558852"/>
                </a:lnTo>
                <a:lnTo>
                  <a:pt x="631823" y="3561177"/>
                </a:lnTo>
                <a:lnTo>
                  <a:pt x="629499" y="3563502"/>
                </a:lnTo>
                <a:lnTo>
                  <a:pt x="627174" y="3565827"/>
                </a:lnTo>
                <a:lnTo>
                  <a:pt x="624849" y="3567919"/>
                </a:lnTo>
                <a:lnTo>
                  <a:pt x="622525" y="3570011"/>
                </a:lnTo>
                <a:lnTo>
                  <a:pt x="620200" y="3572104"/>
                </a:lnTo>
                <a:lnTo>
                  <a:pt x="617876" y="3573964"/>
                </a:lnTo>
                <a:lnTo>
                  <a:pt x="615551" y="3575823"/>
                </a:lnTo>
                <a:lnTo>
                  <a:pt x="613226" y="3577683"/>
                </a:lnTo>
                <a:lnTo>
                  <a:pt x="610902" y="3579311"/>
                </a:lnTo>
                <a:lnTo>
                  <a:pt x="608577" y="3580938"/>
                </a:lnTo>
                <a:lnTo>
                  <a:pt x="606253" y="3582333"/>
                </a:lnTo>
                <a:lnTo>
                  <a:pt x="603928" y="3583728"/>
                </a:lnTo>
                <a:lnTo>
                  <a:pt x="601604" y="3584890"/>
                </a:lnTo>
                <a:lnTo>
                  <a:pt x="599279" y="3584890"/>
                </a:lnTo>
                <a:lnTo>
                  <a:pt x="546976" y="3608138"/>
                </a:lnTo>
                <a:lnTo>
                  <a:pt x="544651" y="3608138"/>
                </a:lnTo>
                <a:lnTo>
                  <a:pt x="542559" y="3608138"/>
                </a:lnTo>
                <a:lnTo>
                  <a:pt x="540699" y="3608138"/>
                </a:lnTo>
                <a:lnTo>
                  <a:pt x="538840" y="3608138"/>
                </a:lnTo>
                <a:lnTo>
                  <a:pt x="537212" y="3608138"/>
                </a:lnTo>
                <a:lnTo>
                  <a:pt x="528844" y="3608138"/>
                </a:lnTo>
                <a:lnTo>
                  <a:pt x="528844" y="3595352"/>
                </a:lnTo>
                <a:lnTo>
                  <a:pt x="528844" y="3593259"/>
                </a:lnTo>
                <a:lnTo>
                  <a:pt x="528844" y="3590935"/>
                </a:lnTo>
                <a:lnTo>
                  <a:pt x="528844" y="3590935"/>
                </a:lnTo>
                <a:close/>
                <a:moveTo>
                  <a:pt x="311495" y="3829927"/>
                </a:moveTo>
                <a:lnTo>
                  <a:pt x="329627" y="3775759"/>
                </a:lnTo>
                <a:lnTo>
                  <a:pt x="329627" y="3773201"/>
                </a:lnTo>
                <a:lnTo>
                  <a:pt x="329627" y="3770876"/>
                </a:lnTo>
                <a:lnTo>
                  <a:pt x="329627" y="3768319"/>
                </a:lnTo>
                <a:lnTo>
                  <a:pt x="330789" y="3765762"/>
                </a:lnTo>
                <a:lnTo>
                  <a:pt x="332184" y="3763205"/>
                </a:lnTo>
                <a:lnTo>
                  <a:pt x="333578" y="3760648"/>
                </a:lnTo>
                <a:lnTo>
                  <a:pt x="334973" y="3758090"/>
                </a:lnTo>
                <a:lnTo>
                  <a:pt x="336600" y="3755533"/>
                </a:lnTo>
                <a:lnTo>
                  <a:pt x="338228" y="3752976"/>
                </a:lnTo>
                <a:lnTo>
                  <a:pt x="340087" y="3750418"/>
                </a:lnTo>
                <a:lnTo>
                  <a:pt x="341947" y="3747861"/>
                </a:lnTo>
                <a:lnTo>
                  <a:pt x="343807" y="3745304"/>
                </a:lnTo>
                <a:lnTo>
                  <a:pt x="345899" y="3742746"/>
                </a:lnTo>
                <a:lnTo>
                  <a:pt x="347991" y="3740189"/>
                </a:lnTo>
                <a:lnTo>
                  <a:pt x="350083" y="3737632"/>
                </a:lnTo>
                <a:lnTo>
                  <a:pt x="352408" y="3735307"/>
                </a:lnTo>
                <a:lnTo>
                  <a:pt x="354732" y="3732982"/>
                </a:lnTo>
                <a:lnTo>
                  <a:pt x="357057" y="3730657"/>
                </a:lnTo>
                <a:lnTo>
                  <a:pt x="359381" y="3728332"/>
                </a:lnTo>
                <a:lnTo>
                  <a:pt x="361706" y="3726240"/>
                </a:lnTo>
                <a:lnTo>
                  <a:pt x="364031" y="3724147"/>
                </a:lnTo>
                <a:lnTo>
                  <a:pt x="366588" y="3722055"/>
                </a:lnTo>
                <a:lnTo>
                  <a:pt x="369145" y="3720195"/>
                </a:lnTo>
                <a:lnTo>
                  <a:pt x="371702" y="3718335"/>
                </a:lnTo>
                <a:lnTo>
                  <a:pt x="374259" y="3716475"/>
                </a:lnTo>
                <a:lnTo>
                  <a:pt x="376816" y="3714848"/>
                </a:lnTo>
                <a:lnTo>
                  <a:pt x="379373" y="3713221"/>
                </a:lnTo>
                <a:lnTo>
                  <a:pt x="381930" y="3711826"/>
                </a:lnTo>
                <a:lnTo>
                  <a:pt x="384255" y="3710431"/>
                </a:lnTo>
                <a:lnTo>
                  <a:pt x="386579" y="3709269"/>
                </a:lnTo>
                <a:lnTo>
                  <a:pt x="388904" y="3709269"/>
                </a:lnTo>
                <a:lnTo>
                  <a:pt x="391228" y="3709269"/>
                </a:lnTo>
                <a:lnTo>
                  <a:pt x="444461" y="3687880"/>
                </a:lnTo>
                <a:lnTo>
                  <a:pt x="446786" y="3687880"/>
                </a:lnTo>
                <a:lnTo>
                  <a:pt x="448878" y="3687880"/>
                </a:lnTo>
                <a:lnTo>
                  <a:pt x="450738" y="3687880"/>
                </a:lnTo>
                <a:lnTo>
                  <a:pt x="452597" y="3687880"/>
                </a:lnTo>
                <a:lnTo>
                  <a:pt x="462593" y="3687880"/>
                </a:lnTo>
                <a:lnTo>
                  <a:pt x="462593" y="3698574"/>
                </a:lnTo>
                <a:lnTo>
                  <a:pt x="462593" y="3700667"/>
                </a:lnTo>
                <a:lnTo>
                  <a:pt x="462593" y="3702759"/>
                </a:lnTo>
                <a:lnTo>
                  <a:pt x="462593" y="3705084"/>
                </a:lnTo>
                <a:lnTo>
                  <a:pt x="444694" y="3759485"/>
                </a:lnTo>
                <a:lnTo>
                  <a:pt x="444694" y="3762042"/>
                </a:lnTo>
                <a:lnTo>
                  <a:pt x="444694" y="3764367"/>
                </a:lnTo>
                <a:lnTo>
                  <a:pt x="444694" y="3766924"/>
                </a:lnTo>
                <a:lnTo>
                  <a:pt x="443532" y="3769482"/>
                </a:lnTo>
                <a:lnTo>
                  <a:pt x="442137" y="3772039"/>
                </a:lnTo>
                <a:lnTo>
                  <a:pt x="440742" y="3774596"/>
                </a:lnTo>
                <a:lnTo>
                  <a:pt x="439347" y="3777154"/>
                </a:lnTo>
                <a:lnTo>
                  <a:pt x="437720" y="3779711"/>
                </a:lnTo>
                <a:lnTo>
                  <a:pt x="436093" y="3782268"/>
                </a:lnTo>
                <a:lnTo>
                  <a:pt x="434233" y="3784826"/>
                </a:lnTo>
                <a:lnTo>
                  <a:pt x="432374" y="3787383"/>
                </a:lnTo>
                <a:lnTo>
                  <a:pt x="430514" y="3789940"/>
                </a:lnTo>
                <a:lnTo>
                  <a:pt x="428422" y="3792498"/>
                </a:lnTo>
                <a:lnTo>
                  <a:pt x="426330" y="3795055"/>
                </a:lnTo>
                <a:lnTo>
                  <a:pt x="424237" y="3797612"/>
                </a:lnTo>
                <a:lnTo>
                  <a:pt x="421913" y="3799937"/>
                </a:lnTo>
                <a:lnTo>
                  <a:pt x="419588" y="3802262"/>
                </a:lnTo>
                <a:lnTo>
                  <a:pt x="417264" y="3804587"/>
                </a:lnTo>
                <a:lnTo>
                  <a:pt x="414939" y="3806911"/>
                </a:lnTo>
                <a:lnTo>
                  <a:pt x="412614" y="3809004"/>
                </a:lnTo>
                <a:lnTo>
                  <a:pt x="410290" y="3811096"/>
                </a:lnTo>
                <a:lnTo>
                  <a:pt x="407733" y="3813189"/>
                </a:lnTo>
                <a:lnTo>
                  <a:pt x="405176" y="3815048"/>
                </a:lnTo>
                <a:lnTo>
                  <a:pt x="402619" y="3816908"/>
                </a:lnTo>
                <a:lnTo>
                  <a:pt x="400062" y="3818768"/>
                </a:lnTo>
                <a:lnTo>
                  <a:pt x="397505" y="3820395"/>
                </a:lnTo>
                <a:lnTo>
                  <a:pt x="394948" y="3822023"/>
                </a:lnTo>
                <a:lnTo>
                  <a:pt x="392391" y="3823418"/>
                </a:lnTo>
                <a:lnTo>
                  <a:pt x="390066" y="3824813"/>
                </a:lnTo>
                <a:lnTo>
                  <a:pt x="387741" y="3825975"/>
                </a:lnTo>
                <a:lnTo>
                  <a:pt x="385417" y="3825975"/>
                </a:lnTo>
                <a:lnTo>
                  <a:pt x="383092" y="3825975"/>
                </a:lnTo>
                <a:lnTo>
                  <a:pt x="329859" y="3847364"/>
                </a:lnTo>
                <a:lnTo>
                  <a:pt x="327535" y="3847364"/>
                </a:lnTo>
                <a:lnTo>
                  <a:pt x="325442" y="3847364"/>
                </a:lnTo>
                <a:lnTo>
                  <a:pt x="323583" y="3847364"/>
                </a:lnTo>
                <a:lnTo>
                  <a:pt x="321723" y="3847364"/>
                </a:lnTo>
                <a:lnTo>
                  <a:pt x="310333" y="3847364"/>
                </a:lnTo>
                <a:lnTo>
                  <a:pt x="310333" y="3836669"/>
                </a:lnTo>
                <a:lnTo>
                  <a:pt x="310333" y="3834577"/>
                </a:lnTo>
                <a:lnTo>
                  <a:pt x="310333" y="3832485"/>
                </a:lnTo>
                <a:lnTo>
                  <a:pt x="310333" y="3830160"/>
                </a:lnTo>
                <a:lnTo>
                  <a:pt x="310333" y="3830160"/>
                </a:lnTo>
                <a:close/>
                <a:moveTo>
                  <a:pt x="100887" y="3483760"/>
                </a:moveTo>
                <a:lnTo>
                  <a:pt x="99260" y="3427034"/>
                </a:lnTo>
                <a:lnTo>
                  <a:pt x="99260" y="3415410"/>
                </a:lnTo>
                <a:lnTo>
                  <a:pt x="99260" y="3412620"/>
                </a:lnTo>
                <a:lnTo>
                  <a:pt x="99260" y="3409830"/>
                </a:lnTo>
                <a:lnTo>
                  <a:pt x="99260" y="3406808"/>
                </a:lnTo>
                <a:lnTo>
                  <a:pt x="99260" y="3403786"/>
                </a:lnTo>
                <a:lnTo>
                  <a:pt x="99260" y="3400763"/>
                </a:lnTo>
                <a:lnTo>
                  <a:pt x="99260" y="3397741"/>
                </a:lnTo>
                <a:lnTo>
                  <a:pt x="99260" y="3394719"/>
                </a:lnTo>
                <a:lnTo>
                  <a:pt x="99260" y="3391697"/>
                </a:lnTo>
                <a:lnTo>
                  <a:pt x="99260" y="3388674"/>
                </a:lnTo>
                <a:lnTo>
                  <a:pt x="99260" y="3385652"/>
                </a:lnTo>
                <a:lnTo>
                  <a:pt x="100422" y="3382630"/>
                </a:lnTo>
                <a:lnTo>
                  <a:pt x="101585" y="3379608"/>
                </a:lnTo>
                <a:lnTo>
                  <a:pt x="102979" y="3376585"/>
                </a:lnTo>
                <a:lnTo>
                  <a:pt x="113440" y="3373563"/>
                </a:lnTo>
                <a:lnTo>
                  <a:pt x="114835" y="3370541"/>
                </a:lnTo>
                <a:lnTo>
                  <a:pt x="116229" y="3367751"/>
                </a:lnTo>
                <a:lnTo>
                  <a:pt x="117857" y="3364961"/>
                </a:lnTo>
                <a:lnTo>
                  <a:pt x="119484" y="3362171"/>
                </a:lnTo>
                <a:lnTo>
                  <a:pt x="121111" y="3359381"/>
                </a:lnTo>
                <a:lnTo>
                  <a:pt x="122738" y="3356824"/>
                </a:lnTo>
                <a:lnTo>
                  <a:pt x="124365" y="3354267"/>
                </a:lnTo>
                <a:lnTo>
                  <a:pt x="126225" y="3351942"/>
                </a:lnTo>
                <a:lnTo>
                  <a:pt x="128085" y="3349617"/>
                </a:lnTo>
                <a:lnTo>
                  <a:pt x="129944" y="3347525"/>
                </a:lnTo>
                <a:lnTo>
                  <a:pt x="131804" y="3345433"/>
                </a:lnTo>
                <a:lnTo>
                  <a:pt x="133664" y="3343573"/>
                </a:lnTo>
                <a:lnTo>
                  <a:pt x="135524" y="3341713"/>
                </a:lnTo>
                <a:lnTo>
                  <a:pt x="137383" y="3339853"/>
                </a:lnTo>
                <a:lnTo>
                  <a:pt x="180156" y="3301726"/>
                </a:lnTo>
                <a:lnTo>
                  <a:pt x="182015" y="3300098"/>
                </a:lnTo>
                <a:lnTo>
                  <a:pt x="183642" y="3298703"/>
                </a:lnTo>
                <a:lnTo>
                  <a:pt x="185270" y="3297541"/>
                </a:lnTo>
                <a:lnTo>
                  <a:pt x="186897" y="3297541"/>
                </a:lnTo>
                <a:lnTo>
                  <a:pt x="188292" y="3297541"/>
                </a:lnTo>
                <a:lnTo>
                  <a:pt x="189686" y="3297541"/>
                </a:lnTo>
                <a:lnTo>
                  <a:pt x="190849" y="3297541"/>
                </a:lnTo>
                <a:lnTo>
                  <a:pt x="190849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7541"/>
                </a:lnTo>
                <a:lnTo>
                  <a:pt x="195963" y="3298703"/>
                </a:lnTo>
                <a:lnTo>
                  <a:pt x="195963" y="3300098"/>
                </a:lnTo>
                <a:lnTo>
                  <a:pt x="195963" y="3301726"/>
                </a:lnTo>
                <a:lnTo>
                  <a:pt x="195963" y="3310792"/>
                </a:lnTo>
                <a:lnTo>
                  <a:pt x="197823" y="3367984"/>
                </a:lnTo>
                <a:lnTo>
                  <a:pt x="197823" y="3378678"/>
                </a:lnTo>
                <a:lnTo>
                  <a:pt x="197823" y="3381467"/>
                </a:lnTo>
                <a:lnTo>
                  <a:pt x="197823" y="3384257"/>
                </a:lnTo>
                <a:lnTo>
                  <a:pt x="197823" y="3387279"/>
                </a:lnTo>
                <a:lnTo>
                  <a:pt x="197823" y="3390302"/>
                </a:lnTo>
                <a:lnTo>
                  <a:pt x="197823" y="3393324"/>
                </a:lnTo>
                <a:lnTo>
                  <a:pt x="197823" y="3396346"/>
                </a:lnTo>
                <a:lnTo>
                  <a:pt x="197823" y="3399369"/>
                </a:lnTo>
                <a:lnTo>
                  <a:pt x="197823" y="3402391"/>
                </a:lnTo>
                <a:lnTo>
                  <a:pt x="197823" y="3405413"/>
                </a:lnTo>
                <a:lnTo>
                  <a:pt x="197823" y="3408435"/>
                </a:lnTo>
                <a:lnTo>
                  <a:pt x="196660" y="3411458"/>
                </a:lnTo>
                <a:lnTo>
                  <a:pt x="195498" y="3414480"/>
                </a:lnTo>
                <a:lnTo>
                  <a:pt x="194103" y="3417502"/>
                </a:lnTo>
                <a:lnTo>
                  <a:pt x="192708" y="3420525"/>
                </a:lnTo>
                <a:lnTo>
                  <a:pt x="191314" y="3423547"/>
                </a:lnTo>
                <a:lnTo>
                  <a:pt x="189919" y="3426337"/>
                </a:lnTo>
                <a:lnTo>
                  <a:pt x="188292" y="3429126"/>
                </a:lnTo>
                <a:lnTo>
                  <a:pt x="186664" y="3431916"/>
                </a:lnTo>
                <a:lnTo>
                  <a:pt x="185037" y="3434474"/>
                </a:lnTo>
                <a:lnTo>
                  <a:pt x="183410" y="3437031"/>
                </a:lnTo>
                <a:lnTo>
                  <a:pt x="181783" y="3439588"/>
                </a:lnTo>
                <a:lnTo>
                  <a:pt x="179923" y="3441913"/>
                </a:lnTo>
                <a:lnTo>
                  <a:pt x="178063" y="3444238"/>
                </a:lnTo>
                <a:lnTo>
                  <a:pt x="176204" y="3446330"/>
                </a:lnTo>
                <a:lnTo>
                  <a:pt x="174344" y="3448422"/>
                </a:lnTo>
                <a:lnTo>
                  <a:pt x="172484" y="3450282"/>
                </a:lnTo>
                <a:lnTo>
                  <a:pt x="170625" y="3452142"/>
                </a:lnTo>
                <a:lnTo>
                  <a:pt x="168765" y="3454002"/>
                </a:lnTo>
                <a:lnTo>
                  <a:pt x="125993" y="3492129"/>
                </a:lnTo>
                <a:lnTo>
                  <a:pt x="124133" y="3493757"/>
                </a:lnTo>
                <a:lnTo>
                  <a:pt x="122506" y="3495151"/>
                </a:lnTo>
                <a:lnTo>
                  <a:pt x="120879" y="3496314"/>
                </a:lnTo>
                <a:lnTo>
                  <a:pt x="119251" y="3496314"/>
                </a:lnTo>
                <a:lnTo>
                  <a:pt x="117857" y="3496314"/>
                </a:lnTo>
                <a:lnTo>
                  <a:pt x="116462" y="3496314"/>
                </a:lnTo>
                <a:lnTo>
                  <a:pt x="115300" y="3496314"/>
                </a:lnTo>
                <a:lnTo>
                  <a:pt x="115300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6314"/>
                </a:lnTo>
                <a:lnTo>
                  <a:pt x="105536" y="3495151"/>
                </a:lnTo>
                <a:lnTo>
                  <a:pt x="105536" y="3493757"/>
                </a:lnTo>
                <a:lnTo>
                  <a:pt x="105536" y="3492129"/>
                </a:lnTo>
                <a:lnTo>
                  <a:pt x="105536" y="3483527"/>
                </a:lnTo>
                <a:lnTo>
                  <a:pt x="105536" y="3483527"/>
                </a:lnTo>
                <a:close/>
                <a:moveTo>
                  <a:pt x="221301" y="3192226"/>
                </a:moveTo>
                <a:lnTo>
                  <a:pt x="229669" y="3135035"/>
                </a:lnTo>
                <a:lnTo>
                  <a:pt x="229669" y="3132478"/>
                </a:lnTo>
                <a:lnTo>
                  <a:pt x="229669" y="3129921"/>
                </a:lnTo>
                <a:lnTo>
                  <a:pt x="229669" y="3127363"/>
                </a:lnTo>
                <a:lnTo>
                  <a:pt x="229669" y="3124574"/>
                </a:lnTo>
                <a:lnTo>
                  <a:pt x="229669" y="3121784"/>
                </a:lnTo>
                <a:lnTo>
                  <a:pt x="229669" y="3118994"/>
                </a:lnTo>
                <a:lnTo>
                  <a:pt x="229669" y="3116204"/>
                </a:lnTo>
                <a:lnTo>
                  <a:pt x="229669" y="3113414"/>
                </a:lnTo>
                <a:lnTo>
                  <a:pt x="230832" y="3110624"/>
                </a:lnTo>
                <a:lnTo>
                  <a:pt x="232226" y="3107835"/>
                </a:lnTo>
                <a:lnTo>
                  <a:pt x="233621" y="3105045"/>
                </a:lnTo>
                <a:lnTo>
                  <a:pt x="235016" y="3102255"/>
                </a:lnTo>
                <a:lnTo>
                  <a:pt x="236643" y="3099465"/>
                </a:lnTo>
                <a:lnTo>
                  <a:pt x="238270" y="3096675"/>
                </a:lnTo>
                <a:lnTo>
                  <a:pt x="239898" y="3093886"/>
                </a:lnTo>
                <a:lnTo>
                  <a:pt x="241757" y="3091096"/>
                </a:lnTo>
                <a:lnTo>
                  <a:pt x="243617" y="3088306"/>
                </a:lnTo>
                <a:lnTo>
                  <a:pt x="245477" y="3085516"/>
                </a:lnTo>
                <a:lnTo>
                  <a:pt x="247336" y="3082959"/>
                </a:lnTo>
                <a:lnTo>
                  <a:pt x="249196" y="3080402"/>
                </a:lnTo>
                <a:lnTo>
                  <a:pt x="251288" y="3077844"/>
                </a:lnTo>
                <a:lnTo>
                  <a:pt x="253380" y="3075287"/>
                </a:lnTo>
                <a:lnTo>
                  <a:pt x="255472" y="3072962"/>
                </a:lnTo>
                <a:lnTo>
                  <a:pt x="257564" y="3070637"/>
                </a:lnTo>
                <a:lnTo>
                  <a:pt x="259657" y="3068545"/>
                </a:lnTo>
                <a:lnTo>
                  <a:pt x="261749" y="3066453"/>
                </a:lnTo>
                <a:lnTo>
                  <a:pt x="263841" y="3064360"/>
                </a:lnTo>
                <a:lnTo>
                  <a:pt x="265933" y="3062501"/>
                </a:lnTo>
                <a:lnTo>
                  <a:pt x="268025" y="3060641"/>
                </a:lnTo>
                <a:lnTo>
                  <a:pt x="270117" y="3059013"/>
                </a:lnTo>
                <a:lnTo>
                  <a:pt x="272209" y="3057618"/>
                </a:lnTo>
                <a:lnTo>
                  <a:pt x="274301" y="3056224"/>
                </a:lnTo>
                <a:lnTo>
                  <a:pt x="322653" y="3025768"/>
                </a:lnTo>
                <a:lnTo>
                  <a:pt x="324745" y="3024373"/>
                </a:lnTo>
                <a:lnTo>
                  <a:pt x="326605" y="3024373"/>
                </a:lnTo>
                <a:lnTo>
                  <a:pt x="328464" y="3024373"/>
                </a:lnTo>
                <a:lnTo>
                  <a:pt x="330092" y="3024373"/>
                </a:lnTo>
                <a:lnTo>
                  <a:pt x="331719" y="3024373"/>
                </a:lnTo>
                <a:lnTo>
                  <a:pt x="333114" y="3024373"/>
                </a:lnTo>
                <a:lnTo>
                  <a:pt x="345899" y="3024373"/>
                </a:lnTo>
                <a:lnTo>
                  <a:pt x="345899" y="3041345"/>
                </a:lnTo>
                <a:lnTo>
                  <a:pt x="338228" y="3098071"/>
                </a:lnTo>
                <a:lnTo>
                  <a:pt x="338228" y="3100628"/>
                </a:lnTo>
                <a:lnTo>
                  <a:pt x="338228" y="3103185"/>
                </a:lnTo>
                <a:lnTo>
                  <a:pt x="338228" y="3105742"/>
                </a:lnTo>
                <a:lnTo>
                  <a:pt x="338228" y="3108532"/>
                </a:lnTo>
                <a:lnTo>
                  <a:pt x="338228" y="3111322"/>
                </a:lnTo>
                <a:lnTo>
                  <a:pt x="338228" y="3114112"/>
                </a:lnTo>
                <a:lnTo>
                  <a:pt x="338228" y="3116902"/>
                </a:lnTo>
                <a:lnTo>
                  <a:pt x="338228" y="3119691"/>
                </a:lnTo>
                <a:lnTo>
                  <a:pt x="337065" y="3122481"/>
                </a:lnTo>
                <a:lnTo>
                  <a:pt x="335671" y="3125271"/>
                </a:lnTo>
                <a:lnTo>
                  <a:pt x="334276" y="3128061"/>
                </a:lnTo>
                <a:lnTo>
                  <a:pt x="332881" y="3130850"/>
                </a:lnTo>
                <a:lnTo>
                  <a:pt x="331254" y="3133640"/>
                </a:lnTo>
                <a:lnTo>
                  <a:pt x="329627" y="3136430"/>
                </a:lnTo>
                <a:lnTo>
                  <a:pt x="327999" y="3139220"/>
                </a:lnTo>
                <a:lnTo>
                  <a:pt x="326140" y="3142010"/>
                </a:lnTo>
                <a:lnTo>
                  <a:pt x="324280" y="3144800"/>
                </a:lnTo>
                <a:lnTo>
                  <a:pt x="322420" y="3147589"/>
                </a:lnTo>
                <a:lnTo>
                  <a:pt x="320561" y="3150147"/>
                </a:lnTo>
                <a:lnTo>
                  <a:pt x="318701" y="3152704"/>
                </a:lnTo>
                <a:lnTo>
                  <a:pt x="316609" y="3155261"/>
                </a:lnTo>
                <a:lnTo>
                  <a:pt x="314517" y="3157586"/>
                </a:lnTo>
                <a:lnTo>
                  <a:pt x="312425" y="3159911"/>
                </a:lnTo>
                <a:lnTo>
                  <a:pt x="310333" y="3162236"/>
                </a:lnTo>
                <a:lnTo>
                  <a:pt x="308240" y="3164328"/>
                </a:lnTo>
                <a:lnTo>
                  <a:pt x="306148" y="3166420"/>
                </a:lnTo>
                <a:lnTo>
                  <a:pt x="304056" y="3168513"/>
                </a:lnTo>
                <a:lnTo>
                  <a:pt x="301964" y="3170373"/>
                </a:lnTo>
                <a:lnTo>
                  <a:pt x="299872" y="3172232"/>
                </a:lnTo>
                <a:lnTo>
                  <a:pt x="297780" y="3173860"/>
                </a:lnTo>
                <a:lnTo>
                  <a:pt x="295688" y="3175255"/>
                </a:lnTo>
                <a:lnTo>
                  <a:pt x="293596" y="3176650"/>
                </a:lnTo>
                <a:lnTo>
                  <a:pt x="245244" y="3207105"/>
                </a:lnTo>
                <a:lnTo>
                  <a:pt x="243152" y="3208500"/>
                </a:lnTo>
                <a:lnTo>
                  <a:pt x="241292" y="3208500"/>
                </a:lnTo>
                <a:lnTo>
                  <a:pt x="239433" y="3208500"/>
                </a:lnTo>
                <a:lnTo>
                  <a:pt x="237805" y="3208500"/>
                </a:lnTo>
                <a:lnTo>
                  <a:pt x="236178" y="3208500"/>
                </a:lnTo>
                <a:lnTo>
                  <a:pt x="234783" y="3208500"/>
                </a:lnTo>
                <a:lnTo>
                  <a:pt x="223161" y="3208500"/>
                </a:lnTo>
                <a:lnTo>
                  <a:pt x="223161" y="3191529"/>
                </a:lnTo>
                <a:lnTo>
                  <a:pt x="223161" y="3191529"/>
                </a:lnTo>
                <a:close/>
                <a:moveTo>
                  <a:pt x="392391" y="2915571"/>
                </a:moveTo>
                <a:lnTo>
                  <a:pt x="400062" y="2858845"/>
                </a:lnTo>
                <a:lnTo>
                  <a:pt x="400062" y="2856288"/>
                </a:lnTo>
                <a:lnTo>
                  <a:pt x="400062" y="2853731"/>
                </a:lnTo>
                <a:lnTo>
                  <a:pt x="400062" y="2851173"/>
                </a:lnTo>
                <a:lnTo>
                  <a:pt x="400062" y="2848384"/>
                </a:lnTo>
                <a:lnTo>
                  <a:pt x="400062" y="2845594"/>
                </a:lnTo>
                <a:lnTo>
                  <a:pt x="400062" y="2842804"/>
                </a:lnTo>
                <a:lnTo>
                  <a:pt x="400062" y="2840014"/>
                </a:lnTo>
                <a:lnTo>
                  <a:pt x="400062" y="2837224"/>
                </a:lnTo>
                <a:lnTo>
                  <a:pt x="401224" y="2834434"/>
                </a:lnTo>
                <a:lnTo>
                  <a:pt x="402619" y="2831645"/>
                </a:lnTo>
                <a:lnTo>
                  <a:pt x="404013" y="2828855"/>
                </a:lnTo>
                <a:lnTo>
                  <a:pt x="405408" y="2826065"/>
                </a:lnTo>
                <a:lnTo>
                  <a:pt x="407035" y="2823275"/>
                </a:lnTo>
                <a:lnTo>
                  <a:pt x="408663" y="2820486"/>
                </a:lnTo>
                <a:lnTo>
                  <a:pt x="410290" y="2817696"/>
                </a:lnTo>
                <a:lnTo>
                  <a:pt x="411917" y="2814906"/>
                </a:lnTo>
                <a:lnTo>
                  <a:pt x="413777" y="2812116"/>
                </a:lnTo>
                <a:lnTo>
                  <a:pt x="415636" y="2809326"/>
                </a:lnTo>
                <a:lnTo>
                  <a:pt x="417496" y="2806769"/>
                </a:lnTo>
                <a:lnTo>
                  <a:pt x="419356" y="2804212"/>
                </a:lnTo>
                <a:lnTo>
                  <a:pt x="421448" y="2801655"/>
                </a:lnTo>
                <a:lnTo>
                  <a:pt x="423540" y="2799097"/>
                </a:lnTo>
                <a:lnTo>
                  <a:pt x="425632" y="2796772"/>
                </a:lnTo>
                <a:lnTo>
                  <a:pt x="427724" y="2794447"/>
                </a:lnTo>
                <a:lnTo>
                  <a:pt x="429816" y="2792355"/>
                </a:lnTo>
                <a:lnTo>
                  <a:pt x="431909" y="2790263"/>
                </a:lnTo>
                <a:lnTo>
                  <a:pt x="434001" y="2788170"/>
                </a:lnTo>
                <a:lnTo>
                  <a:pt x="436093" y="2786311"/>
                </a:lnTo>
                <a:lnTo>
                  <a:pt x="438185" y="2784451"/>
                </a:lnTo>
                <a:lnTo>
                  <a:pt x="440277" y="2782823"/>
                </a:lnTo>
                <a:lnTo>
                  <a:pt x="442369" y="2781428"/>
                </a:lnTo>
                <a:lnTo>
                  <a:pt x="444461" y="2780033"/>
                </a:lnTo>
                <a:lnTo>
                  <a:pt x="492813" y="2749578"/>
                </a:lnTo>
                <a:lnTo>
                  <a:pt x="494905" y="2748183"/>
                </a:lnTo>
                <a:lnTo>
                  <a:pt x="496765" y="2748183"/>
                </a:lnTo>
                <a:lnTo>
                  <a:pt x="498624" y="2748183"/>
                </a:lnTo>
                <a:lnTo>
                  <a:pt x="500251" y="2748183"/>
                </a:lnTo>
                <a:lnTo>
                  <a:pt x="501879" y="2748183"/>
                </a:lnTo>
                <a:lnTo>
                  <a:pt x="503273" y="2748183"/>
                </a:lnTo>
                <a:lnTo>
                  <a:pt x="510712" y="2748183"/>
                </a:lnTo>
                <a:lnTo>
                  <a:pt x="510712" y="2765155"/>
                </a:lnTo>
                <a:lnTo>
                  <a:pt x="503041" y="2821880"/>
                </a:lnTo>
                <a:lnTo>
                  <a:pt x="503041" y="2824438"/>
                </a:lnTo>
                <a:lnTo>
                  <a:pt x="503041" y="2826995"/>
                </a:lnTo>
                <a:lnTo>
                  <a:pt x="503041" y="2829552"/>
                </a:lnTo>
                <a:lnTo>
                  <a:pt x="503041" y="2832342"/>
                </a:lnTo>
                <a:lnTo>
                  <a:pt x="503041" y="2835132"/>
                </a:lnTo>
                <a:lnTo>
                  <a:pt x="503041" y="2837922"/>
                </a:lnTo>
                <a:lnTo>
                  <a:pt x="503041" y="2840712"/>
                </a:lnTo>
                <a:lnTo>
                  <a:pt x="503041" y="2843501"/>
                </a:lnTo>
                <a:lnTo>
                  <a:pt x="501879" y="2846291"/>
                </a:lnTo>
                <a:lnTo>
                  <a:pt x="500484" y="2849081"/>
                </a:lnTo>
                <a:lnTo>
                  <a:pt x="499089" y="2851871"/>
                </a:lnTo>
                <a:lnTo>
                  <a:pt x="497694" y="2854661"/>
                </a:lnTo>
                <a:lnTo>
                  <a:pt x="496067" y="2857450"/>
                </a:lnTo>
                <a:lnTo>
                  <a:pt x="494440" y="2860240"/>
                </a:lnTo>
                <a:lnTo>
                  <a:pt x="492813" y="2863030"/>
                </a:lnTo>
                <a:lnTo>
                  <a:pt x="490953" y="2865820"/>
                </a:lnTo>
                <a:lnTo>
                  <a:pt x="489093" y="2868609"/>
                </a:lnTo>
                <a:lnTo>
                  <a:pt x="487234" y="2871400"/>
                </a:lnTo>
                <a:lnTo>
                  <a:pt x="485374" y="2873957"/>
                </a:lnTo>
                <a:lnTo>
                  <a:pt x="483514" y="2876514"/>
                </a:lnTo>
                <a:lnTo>
                  <a:pt x="481422" y="2879071"/>
                </a:lnTo>
                <a:lnTo>
                  <a:pt x="479330" y="2881396"/>
                </a:lnTo>
                <a:lnTo>
                  <a:pt x="477238" y="2883721"/>
                </a:lnTo>
                <a:lnTo>
                  <a:pt x="475146" y="2886046"/>
                </a:lnTo>
                <a:lnTo>
                  <a:pt x="473054" y="2888138"/>
                </a:lnTo>
                <a:lnTo>
                  <a:pt x="470962" y="2890231"/>
                </a:lnTo>
                <a:lnTo>
                  <a:pt x="468870" y="2892323"/>
                </a:lnTo>
                <a:lnTo>
                  <a:pt x="466777" y="2894183"/>
                </a:lnTo>
                <a:lnTo>
                  <a:pt x="464685" y="2896043"/>
                </a:lnTo>
                <a:lnTo>
                  <a:pt x="462593" y="2897670"/>
                </a:lnTo>
                <a:lnTo>
                  <a:pt x="460501" y="2899065"/>
                </a:lnTo>
                <a:lnTo>
                  <a:pt x="462128" y="2896972"/>
                </a:lnTo>
                <a:lnTo>
                  <a:pt x="413777" y="2927428"/>
                </a:lnTo>
                <a:lnTo>
                  <a:pt x="411685" y="2928823"/>
                </a:lnTo>
                <a:lnTo>
                  <a:pt x="409825" y="2928823"/>
                </a:lnTo>
                <a:lnTo>
                  <a:pt x="407965" y="2928823"/>
                </a:lnTo>
                <a:lnTo>
                  <a:pt x="406338" y="2928823"/>
                </a:lnTo>
                <a:lnTo>
                  <a:pt x="404711" y="2928823"/>
                </a:lnTo>
                <a:lnTo>
                  <a:pt x="403316" y="2928823"/>
                </a:lnTo>
                <a:lnTo>
                  <a:pt x="394948" y="2928823"/>
                </a:lnTo>
                <a:lnTo>
                  <a:pt x="394948" y="2915571"/>
                </a:lnTo>
                <a:lnTo>
                  <a:pt x="394948" y="2915571"/>
                </a:lnTo>
                <a:close/>
                <a:moveTo>
                  <a:pt x="568362" y="2644031"/>
                </a:moveTo>
                <a:lnTo>
                  <a:pt x="586261" y="2589630"/>
                </a:lnTo>
                <a:lnTo>
                  <a:pt x="586261" y="2587072"/>
                </a:lnTo>
                <a:lnTo>
                  <a:pt x="586261" y="2584748"/>
                </a:lnTo>
                <a:lnTo>
                  <a:pt x="586261" y="2582190"/>
                </a:lnTo>
                <a:lnTo>
                  <a:pt x="587424" y="2579633"/>
                </a:lnTo>
                <a:lnTo>
                  <a:pt x="588818" y="2577076"/>
                </a:lnTo>
                <a:lnTo>
                  <a:pt x="590213" y="2574518"/>
                </a:lnTo>
                <a:lnTo>
                  <a:pt x="591608" y="2571961"/>
                </a:lnTo>
                <a:lnTo>
                  <a:pt x="593235" y="2569404"/>
                </a:lnTo>
                <a:lnTo>
                  <a:pt x="594862" y="2566846"/>
                </a:lnTo>
                <a:lnTo>
                  <a:pt x="596722" y="2564289"/>
                </a:lnTo>
                <a:lnTo>
                  <a:pt x="598582" y="2561732"/>
                </a:lnTo>
                <a:lnTo>
                  <a:pt x="600441" y="2559174"/>
                </a:lnTo>
                <a:lnTo>
                  <a:pt x="602533" y="2556617"/>
                </a:lnTo>
                <a:lnTo>
                  <a:pt x="604626" y="2554060"/>
                </a:lnTo>
                <a:lnTo>
                  <a:pt x="606718" y="2551502"/>
                </a:lnTo>
                <a:lnTo>
                  <a:pt x="609042" y="2549178"/>
                </a:lnTo>
                <a:lnTo>
                  <a:pt x="611367" y="2546853"/>
                </a:lnTo>
                <a:lnTo>
                  <a:pt x="613691" y="2544528"/>
                </a:lnTo>
                <a:lnTo>
                  <a:pt x="616016" y="2542203"/>
                </a:lnTo>
                <a:lnTo>
                  <a:pt x="618341" y="2540111"/>
                </a:lnTo>
                <a:lnTo>
                  <a:pt x="620665" y="2538018"/>
                </a:lnTo>
                <a:lnTo>
                  <a:pt x="623222" y="2535926"/>
                </a:lnTo>
                <a:lnTo>
                  <a:pt x="625779" y="2534066"/>
                </a:lnTo>
                <a:lnTo>
                  <a:pt x="628336" y="2532206"/>
                </a:lnTo>
                <a:lnTo>
                  <a:pt x="630893" y="2530346"/>
                </a:lnTo>
                <a:lnTo>
                  <a:pt x="633450" y="2528719"/>
                </a:lnTo>
                <a:lnTo>
                  <a:pt x="636007" y="2527092"/>
                </a:lnTo>
                <a:lnTo>
                  <a:pt x="638565" y="2525697"/>
                </a:lnTo>
                <a:lnTo>
                  <a:pt x="640889" y="2524302"/>
                </a:lnTo>
                <a:lnTo>
                  <a:pt x="643214" y="2523140"/>
                </a:lnTo>
                <a:lnTo>
                  <a:pt x="645538" y="2523140"/>
                </a:lnTo>
                <a:lnTo>
                  <a:pt x="647863" y="2523140"/>
                </a:lnTo>
                <a:lnTo>
                  <a:pt x="701096" y="2501984"/>
                </a:lnTo>
                <a:lnTo>
                  <a:pt x="703421" y="2501984"/>
                </a:lnTo>
                <a:lnTo>
                  <a:pt x="705513" y="2501984"/>
                </a:lnTo>
                <a:lnTo>
                  <a:pt x="707372" y="2501984"/>
                </a:lnTo>
                <a:lnTo>
                  <a:pt x="709232" y="2501984"/>
                </a:lnTo>
                <a:lnTo>
                  <a:pt x="719228" y="2501984"/>
                </a:lnTo>
                <a:lnTo>
                  <a:pt x="719228" y="2512678"/>
                </a:lnTo>
                <a:lnTo>
                  <a:pt x="719228" y="2514770"/>
                </a:lnTo>
                <a:lnTo>
                  <a:pt x="719228" y="2516863"/>
                </a:lnTo>
                <a:lnTo>
                  <a:pt x="719228" y="2519187"/>
                </a:lnTo>
                <a:lnTo>
                  <a:pt x="701328" y="2573588"/>
                </a:lnTo>
                <a:lnTo>
                  <a:pt x="701328" y="2576146"/>
                </a:lnTo>
                <a:lnTo>
                  <a:pt x="701328" y="2578471"/>
                </a:lnTo>
                <a:lnTo>
                  <a:pt x="701328" y="2581028"/>
                </a:lnTo>
                <a:lnTo>
                  <a:pt x="700166" y="2583585"/>
                </a:lnTo>
                <a:lnTo>
                  <a:pt x="698771" y="2586143"/>
                </a:lnTo>
                <a:lnTo>
                  <a:pt x="697377" y="2588700"/>
                </a:lnTo>
                <a:lnTo>
                  <a:pt x="695982" y="2591257"/>
                </a:lnTo>
                <a:lnTo>
                  <a:pt x="694587" y="2590095"/>
                </a:lnTo>
                <a:lnTo>
                  <a:pt x="692960" y="2592652"/>
                </a:lnTo>
                <a:lnTo>
                  <a:pt x="691100" y="2595209"/>
                </a:lnTo>
                <a:lnTo>
                  <a:pt x="689241" y="2597767"/>
                </a:lnTo>
                <a:lnTo>
                  <a:pt x="687381" y="2600324"/>
                </a:lnTo>
                <a:lnTo>
                  <a:pt x="685289" y="2602881"/>
                </a:lnTo>
                <a:lnTo>
                  <a:pt x="683197" y="2605439"/>
                </a:lnTo>
                <a:lnTo>
                  <a:pt x="681104" y="2607996"/>
                </a:lnTo>
                <a:lnTo>
                  <a:pt x="678780" y="2610321"/>
                </a:lnTo>
                <a:lnTo>
                  <a:pt x="676455" y="2612646"/>
                </a:lnTo>
                <a:lnTo>
                  <a:pt x="674131" y="2614971"/>
                </a:lnTo>
                <a:lnTo>
                  <a:pt x="671806" y="2617295"/>
                </a:lnTo>
                <a:lnTo>
                  <a:pt x="669481" y="2619388"/>
                </a:lnTo>
                <a:lnTo>
                  <a:pt x="667157" y="2621480"/>
                </a:lnTo>
                <a:lnTo>
                  <a:pt x="664600" y="2623572"/>
                </a:lnTo>
                <a:lnTo>
                  <a:pt x="662043" y="2625432"/>
                </a:lnTo>
                <a:lnTo>
                  <a:pt x="659486" y="2627292"/>
                </a:lnTo>
                <a:lnTo>
                  <a:pt x="656929" y="2629152"/>
                </a:lnTo>
                <a:lnTo>
                  <a:pt x="654372" y="2630779"/>
                </a:lnTo>
                <a:lnTo>
                  <a:pt x="651815" y="2632407"/>
                </a:lnTo>
                <a:lnTo>
                  <a:pt x="649258" y="2633802"/>
                </a:lnTo>
                <a:lnTo>
                  <a:pt x="646933" y="2635197"/>
                </a:lnTo>
                <a:lnTo>
                  <a:pt x="644608" y="2636359"/>
                </a:lnTo>
                <a:lnTo>
                  <a:pt x="642284" y="2636359"/>
                </a:lnTo>
                <a:lnTo>
                  <a:pt x="639959" y="2636359"/>
                </a:lnTo>
                <a:lnTo>
                  <a:pt x="586726" y="2657515"/>
                </a:lnTo>
                <a:lnTo>
                  <a:pt x="584402" y="2657515"/>
                </a:lnTo>
                <a:lnTo>
                  <a:pt x="582309" y="2657515"/>
                </a:lnTo>
                <a:lnTo>
                  <a:pt x="580450" y="2657515"/>
                </a:lnTo>
                <a:lnTo>
                  <a:pt x="578590" y="2657515"/>
                </a:lnTo>
                <a:lnTo>
                  <a:pt x="567897" y="2657515"/>
                </a:lnTo>
                <a:lnTo>
                  <a:pt x="567897" y="2646821"/>
                </a:lnTo>
                <a:lnTo>
                  <a:pt x="567897" y="2644728"/>
                </a:lnTo>
                <a:lnTo>
                  <a:pt x="567897" y="2642636"/>
                </a:lnTo>
                <a:lnTo>
                  <a:pt x="567897" y="2640311"/>
                </a:lnTo>
                <a:lnTo>
                  <a:pt x="567897" y="2640311"/>
                </a:lnTo>
                <a:close/>
                <a:moveTo>
                  <a:pt x="2484520" y="1476036"/>
                </a:moveTo>
                <a:lnTo>
                  <a:pt x="2486380" y="1476036"/>
                </a:lnTo>
                <a:lnTo>
                  <a:pt x="2488240" y="1476036"/>
                </a:lnTo>
                <a:lnTo>
                  <a:pt x="2490100" y="1476036"/>
                </a:lnTo>
                <a:lnTo>
                  <a:pt x="2533337" y="1497424"/>
                </a:lnTo>
                <a:lnTo>
                  <a:pt x="2535196" y="1497424"/>
                </a:lnTo>
                <a:lnTo>
                  <a:pt x="2536591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7986" y="1497424"/>
                </a:lnTo>
                <a:lnTo>
                  <a:pt x="2536591" y="1497424"/>
                </a:lnTo>
                <a:lnTo>
                  <a:pt x="2535196" y="1497424"/>
                </a:lnTo>
                <a:lnTo>
                  <a:pt x="2533337" y="1497424"/>
                </a:lnTo>
                <a:lnTo>
                  <a:pt x="2491262" y="1517185"/>
                </a:lnTo>
                <a:lnTo>
                  <a:pt x="2489402" y="1517185"/>
                </a:lnTo>
                <a:lnTo>
                  <a:pt x="2487542" y="1517185"/>
                </a:lnTo>
                <a:lnTo>
                  <a:pt x="2485683" y="1517185"/>
                </a:lnTo>
                <a:lnTo>
                  <a:pt x="2483591" y="1517185"/>
                </a:lnTo>
                <a:lnTo>
                  <a:pt x="2481498" y="1517185"/>
                </a:lnTo>
                <a:lnTo>
                  <a:pt x="2479174" y="1517185"/>
                </a:lnTo>
                <a:lnTo>
                  <a:pt x="2476849" y="1517185"/>
                </a:lnTo>
                <a:lnTo>
                  <a:pt x="2474525" y="1517185"/>
                </a:lnTo>
                <a:lnTo>
                  <a:pt x="2472200" y="1517185"/>
                </a:lnTo>
                <a:lnTo>
                  <a:pt x="2469643" y="1517185"/>
                </a:lnTo>
                <a:lnTo>
                  <a:pt x="2438029" y="1517185"/>
                </a:lnTo>
                <a:lnTo>
                  <a:pt x="2435472" y="1517185"/>
                </a:lnTo>
                <a:lnTo>
                  <a:pt x="2433147" y="1517185"/>
                </a:lnTo>
                <a:lnTo>
                  <a:pt x="2430822" y="1517185"/>
                </a:lnTo>
                <a:lnTo>
                  <a:pt x="2428498" y="1517185"/>
                </a:lnTo>
                <a:lnTo>
                  <a:pt x="2426173" y="1517185"/>
                </a:lnTo>
                <a:lnTo>
                  <a:pt x="2424081" y="1517185"/>
                </a:lnTo>
                <a:lnTo>
                  <a:pt x="2421989" y="1517185"/>
                </a:lnTo>
                <a:lnTo>
                  <a:pt x="2420129" y="1517185"/>
                </a:lnTo>
                <a:lnTo>
                  <a:pt x="2418270" y="1517185"/>
                </a:lnTo>
                <a:lnTo>
                  <a:pt x="2416410" y="1517185"/>
                </a:lnTo>
                <a:lnTo>
                  <a:pt x="2374335" y="1497424"/>
                </a:lnTo>
                <a:lnTo>
                  <a:pt x="2372475" y="1497424"/>
                </a:lnTo>
                <a:lnTo>
                  <a:pt x="2371080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69686" y="1497424"/>
                </a:lnTo>
                <a:lnTo>
                  <a:pt x="2371080" y="1497424"/>
                </a:lnTo>
                <a:lnTo>
                  <a:pt x="2372475" y="1497424"/>
                </a:lnTo>
                <a:lnTo>
                  <a:pt x="2374335" y="1497424"/>
                </a:lnTo>
                <a:lnTo>
                  <a:pt x="2416410" y="1477663"/>
                </a:lnTo>
                <a:lnTo>
                  <a:pt x="2418270" y="1477663"/>
                </a:lnTo>
                <a:lnTo>
                  <a:pt x="2420129" y="1477663"/>
                </a:lnTo>
                <a:lnTo>
                  <a:pt x="2421989" y="1477663"/>
                </a:lnTo>
                <a:lnTo>
                  <a:pt x="2424081" y="1477663"/>
                </a:lnTo>
                <a:lnTo>
                  <a:pt x="2426173" y="1477663"/>
                </a:lnTo>
                <a:lnTo>
                  <a:pt x="2428498" y="1477663"/>
                </a:lnTo>
                <a:lnTo>
                  <a:pt x="2430822" y="1477663"/>
                </a:lnTo>
                <a:lnTo>
                  <a:pt x="2433147" y="1477663"/>
                </a:lnTo>
                <a:lnTo>
                  <a:pt x="2435472" y="1477663"/>
                </a:lnTo>
                <a:lnTo>
                  <a:pt x="2438029" y="1477663"/>
                </a:lnTo>
                <a:lnTo>
                  <a:pt x="2468713" y="1477663"/>
                </a:lnTo>
                <a:lnTo>
                  <a:pt x="2471270" y="1477663"/>
                </a:lnTo>
                <a:lnTo>
                  <a:pt x="2473595" y="1477663"/>
                </a:lnTo>
                <a:lnTo>
                  <a:pt x="2475920" y="1477663"/>
                </a:lnTo>
                <a:lnTo>
                  <a:pt x="2478244" y="1477663"/>
                </a:lnTo>
                <a:lnTo>
                  <a:pt x="2480569" y="1477663"/>
                </a:lnTo>
                <a:lnTo>
                  <a:pt x="2484520" y="1474176"/>
                </a:lnTo>
                <a:lnTo>
                  <a:pt x="2486612" y="1474176"/>
                </a:lnTo>
                <a:lnTo>
                  <a:pt x="2486612" y="1474176"/>
                </a:lnTo>
                <a:close/>
                <a:moveTo>
                  <a:pt x="2740225" y="1488822"/>
                </a:moveTo>
                <a:lnTo>
                  <a:pt x="2742085" y="1488822"/>
                </a:lnTo>
                <a:lnTo>
                  <a:pt x="2743945" y="1488822"/>
                </a:lnTo>
                <a:lnTo>
                  <a:pt x="2745804" y="1488822"/>
                </a:lnTo>
                <a:lnTo>
                  <a:pt x="2787879" y="1508583"/>
                </a:lnTo>
                <a:lnTo>
                  <a:pt x="2789739" y="1508583"/>
                </a:lnTo>
                <a:lnTo>
                  <a:pt x="2791134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2528" y="1508583"/>
                </a:lnTo>
                <a:lnTo>
                  <a:pt x="2791134" y="1508583"/>
                </a:lnTo>
                <a:lnTo>
                  <a:pt x="2789739" y="1508583"/>
                </a:lnTo>
                <a:lnTo>
                  <a:pt x="2787879" y="1508583"/>
                </a:lnTo>
                <a:lnTo>
                  <a:pt x="2745804" y="1528344"/>
                </a:lnTo>
                <a:lnTo>
                  <a:pt x="2743945" y="1528344"/>
                </a:lnTo>
                <a:lnTo>
                  <a:pt x="2742085" y="1528344"/>
                </a:lnTo>
                <a:lnTo>
                  <a:pt x="2740225" y="1528344"/>
                </a:lnTo>
                <a:lnTo>
                  <a:pt x="2738133" y="1528344"/>
                </a:lnTo>
                <a:lnTo>
                  <a:pt x="2736041" y="1528344"/>
                </a:lnTo>
                <a:lnTo>
                  <a:pt x="2733716" y="1528344"/>
                </a:lnTo>
                <a:lnTo>
                  <a:pt x="2731392" y="1528344"/>
                </a:lnTo>
                <a:lnTo>
                  <a:pt x="2729067" y="1528344"/>
                </a:lnTo>
                <a:lnTo>
                  <a:pt x="2726743" y="1528344"/>
                </a:lnTo>
                <a:lnTo>
                  <a:pt x="2724185" y="1528344"/>
                </a:lnTo>
                <a:lnTo>
                  <a:pt x="2693733" y="1528344"/>
                </a:lnTo>
                <a:lnTo>
                  <a:pt x="2691176" y="1528344"/>
                </a:lnTo>
                <a:lnTo>
                  <a:pt x="2688852" y="1528344"/>
                </a:lnTo>
                <a:lnTo>
                  <a:pt x="2686527" y="1528344"/>
                </a:lnTo>
                <a:lnTo>
                  <a:pt x="2684202" y="1528344"/>
                </a:lnTo>
                <a:lnTo>
                  <a:pt x="2681878" y="1528344"/>
                </a:lnTo>
                <a:lnTo>
                  <a:pt x="2679786" y="1528344"/>
                </a:lnTo>
                <a:lnTo>
                  <a:pt x="2677694" y="1528344"/>
                </a:lnTo>
                <a:lnTo>
                  <a:pt x="2675834" y="1528344"/>
                </a:lnTo>
                <a:lnTo>
                  <a:pt x="2673974" y="1528344"/>
                </a:lnTo>
                <a:lnTo>
                  <a:pt x="2672115" y="1528344"/>
                </a:lnTo>
                <a:lnTo>
                  <a:pt x="2630040" y="1508583"/>
                </a:lnTo>
                <a:lnTo>
                  <a:pt x="2628180" y="1508583"/>
                </a:lnTo>
                <a:lnTo>
                  <a:pt x="2626785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5390" y="1508583"/>
                </a:lnTo>
                <a:lnTo>
                  <a:pt x="2626785" y="1508583"/>
                </a:lnTo>
                <a:lnTo>
                  <a:pt x="2628180" y="1508583"/>
                </a:lnTo>
                <a:lnTo>
                  <a:pt x="2630040" y="1508583"/>
                </a:lnTo>
                <a:lnTo>
                  <a:pt x="2672115" y="1488822"/>
                </a:lnTo>
                <a:lnTo>
                  <a:pt x="2673974" y="1488822"/>
                </a:lnTo>
                <a:lnTo>
                  <a:pt x="2675834" y="1488822"/>
                </a:lnTo>
                <a:lnTo>
                  <a:pt x="2677694" y="1488822"/>
                </a:lnTo>
                <a:lnTo>
                  <a:pt x="2679786" y="1488822"/>
                </a:lnTo>
                <a:lnTo>
                  <a:pt x="2681878" y="1488822"/>
                </a:lnTo>
                <a:lnTo>
                  <a:pt x="2684202" y="1488822"/>
                </a:lnTo>
                <a:lnTo>
                  <a:pt x="2686527" y="1488822"/>
                </a:lnTo>
                <a:lnTo>
                  <a:pt x="2688852" y="1488822"/>
                </a:lnTo>
                <a:lnTo>
                  <a:pt x="2691176" y="1488822"/>
                </a:lnTo>
                <a:lnTo>
                  <a:pt x="2693733" y="1488822"/>
                </a:lnTo>
                <a:lnTo>
                  <a:pt x="2724418" y="1488822"/>
                </a:lnTo>
                <a:lnTo>
                  <a:pt x="2726975" y="1488822"/>
                </a:lnTo>
                <a:lnTo>
                  <a:pt x="2729300" y="1488822"/>
                </a:lnTo>
                <a:lnTo>
                  <a:pt x="2731624" y="1488822"/>
                </a:lnTo>
                <a:lnTo>
                  <a:pt x="2733949" y="1488822"/>
                </a:lnTo>
                <a:lnTo>
                  <a:pt x="2736273" y="1488822"/>
                </a:lnTo>
                <a:lnTo>
                  <a:pt x="2738365" y="1488822"/>
                </a:lnTo>
                <a:lnTo>
                  <a:pt x="2740457" y="1488822"/>
                </a:lnTo>
                <a:lnTo>
                  <a:pt x="2740457" y="1488822"/>
                </a:lnTo>
                <a:close/>
                <a:moveTo>
                  <a:pt x="2856455" y="1493239"/>
                </a:moveTo>
                <a:lnTo>
                  <a:pt x="2896670" y="1469991"/>
                </a:lnTo>
                <a:cubicBezTo>
                  <a:pt x="2923077" y="1456156"/>
                  <a:pt x="2953785" y="1452992"/>
                  <a:pt x="2982447" y="1461157"/>
                </a:cubicBezTo>
                <a:lnTo>
                  <a:pt x="3026615" y="1476500"/>
                </a:lnTo>
                <a:cubicBezTo>
                  <a:pt x="3051255" y="1485102"/>
                  <a:pt x="3053115" y="1503003"/>
                  <a:pt x="3030799" y="1516488"/>
                </a:cubicBezTo>
                <a:lnTo>
                  <a:pt x="2990583" y="1539736"/>
                </a:lnTo>
                <a:cubicBezTo>
                  <a:pt x="2964176" y="1553569"/>
                  <a:pt x="2933468" y="1556730"/>
                  <a:pt x="2904806" y="1548570"/>
                </a:cubicBezTo>
                <a:lnTo>
                  <a:pt x="2860639" y="1533226"/>
                </a:lnTo>
                <a:cubicBezTo>
                  <a:pt x="2835998" y="1524624"/>
                  <a:pt x="2834138" y="1506723"/>
                  <a:pt x="2856455" y="1493239"/>
                </a:cubicBezTo>
                <a:lnTo>
                  <a:pt x="2856455" y="1493239"/>
                </a:lnTo>
                <a:close/>
                <a:moveTo>
                  <a:pt x="2150477" y="5914604"/>
                </a:moveTo>
                <a:lnTo>
                  <a:pt x="2134205" y="5847881"/>
                </a:lnTo>
                <a:cubicBezTo>
                  <a:pt x="2126208" y="5804755"/>
                  <a:pt x="2135112" y="5760235"/>
                  <a:pt x="2159078" y="5723503"/>
                </a:cubicBezTo>
                <a:lnTo>
                  <a:pt x="2199758" y="5668171"/>
                </a:lnTo>
                <a:cubicBezTo>
                  <a:pt x="2223004" y="5637252"/>
                  <a:pt x="2248575" y="5642366"/>
                  <a:pt x="2257641" y="5679796"/>
                </a:cubicBezTo>
                <a:lnTo>
                  <a:pt x="2273913" y="5746518"/>
                </a:lnTo>
                <a:cubicBezTo>
                  <a:pt x="2281909" y="5789644"/>
                  <a:pt x="2273006" y="5834165"/>
                  <a:pt x="2249040" y="5870897"/>
                </a:cubicBezTo>
                <a:lnTo>
                  <a:pt x="2208359" y="5926228"/>
                </a:lnTo>
                <a:cubicBezTo>
                  <a:pt x="2185113" y="5957148"/>
                  <a:pt x="2159543" y="5952033"/>
                  <a:pt x="2150477" y="5914604"/>
                </a:cubicBezTo>
                <a:lnTo>
                  <a:pt x="2150477" y="5914604"/>
                </a:lnTo>
                <a:close/>
                <a:moveTo>
                  <a:pt x="2208824" y="5557975"/>
                </a:moveTo>
                <a:lnTo>
                  <a:pt x="2192552" y="5491252"/>
                </a:lnTo>
                <a:cubicBezTo>
                  <a:pt x="2184556" y="5448126"/>
                  <a:pt x="2193459" y="5403606"/>
                  <a:pt x="2217425" y="5366874"/>
                </a:cubicBezTo>
                <a:lnTo>
                  <a:pt x="2258106" y="5311542"/>
                </a:lnTo>
                <a:cubicBezTo>
                  <a:pt x="2281351" y="5280623"/>
                  <a:pt x="2306922" y="5285737"/>
                  <a:pt x="2315988" y="5323167"/>
                </a:cubicBezTo>
                <a:lnTo>
                  <a:pt x="2332260" y="5389889"/>
                </a:lnTo>
                <a:cubicBezTo>
                  <a:pt x="2340256" y="5433015"/>
                  <a:pt x="2331353" y="5477536"/>
                  <a:pt x="2307387" y="5514268"/>
                </a:cubicBezTo>
                <a:lnTo>
                  <a:pt x="2266706" y="5569599"/>
                </a:lnTo>
                <a:cubicBezTo>
                  <a:pt x="2243461" y="5600519"/>
                  <a:pt x="2217890" y="5595404"/>
                  <a:pt x="2208824" y="5557975"/>
                </a:cubicBezTo>
                <a:lnTo>
                  <a:pt x="2208824" y="5557975"/>
                </a:lnTo>
                <a:close/>
                <a:moveTo>
                  <a:pt x="2278562" y="5195534"/>
                </a:moveTo>
                <a:lnTo>
                  <a:pt x="2262290" y="5128811"/>
                </a:lnTo>
                <a:cubicBezTo>
                  <a:pt x="2254293" y="5085685"/>
                  <a:pt x="2263196" y="5041164"/>
                  <a:pt x="2287163" y="5004432"/>
                </a:cubicBezTo>
                <a:lnTo>
                  <a:pt x="2327843" y="4949101"/>
                </a:lnTo>
                <a:cubicBezTo>
                  <a:pt x="2351089" y="4918181"/>
                  <a:pt x="2376660" y="4923296"/>
                  <a:pt x="2385725" y="4960725"/>
                </a:cubicBezTo>
                <a:lnTo>
                  <a:pt x="2401997" y="5027448"/>
                </a:lnTo>
                <a:cubicBezTo>
                  <a:pt x="2409994" y="5070574"/>
                  <a:pt x="2401091" y="5115094"/>
                  <a:pt x="2377125" y="5151827"/>
                </a:cubicBezTo>
                <a:lnTo>
                  <a:pt x="2336444" y="5207158"/>
                </a:lnTo>
                <a:cubicBezTo>
                  <a:pt x="2313198" y="5238078"/>
                  <a:pt x="2287628" y="5232963"/>
                  <a:pt x="2278562" y="5195534"/>
                </a:cubicBezTo>
                <a:lnTo>
                  <a:pt x="2278562" y="5195534"/>
                </a:lnTo>
                <a:close/>
                <a:moveTo>
                  <a:pt x="2319475" y="4850528"/>
                </a:moveTo>
                <a:lnTo>
                  <a:pt x="2303202" y="4783806"/>
                </a:lnTo>
                <a:cubicBezTo>
                  <a:pt x="2295276" y="4740773"/>
                  <a:pt x="2304179" y="4696322"/>
                  <a:pt x="2328076" y="4659660"/>
                </a:cubicBezTo>
                <a:lnTo>
                  <a:pt x="2368756" y="4604329"/>
                </a:lnTo>
                <a:cubicBezTo>
                  <a:pt x="2392002" y="4573408"/>
                  <a:pt x="2417572" y="4578523"/>
                  <a:pt x="2426638" y="4615953"/>
                </a:cubicBezTo>
                <a:lnTo>
                  <a:pt x="2442910" y="4682675"/>
                </a:lnTo>
                <a:cubicBezTo>
                  <a:pt x="2450907" y="4725801"/>
                  <a:pt x="2442004" y="4770322"/>
                  <a:pt x="2418037" y="4807054"/>
                </a:cubicBezTo>
                <a:lnTo>
                  <a:pt x="2377357" y="4862385"/>
                </a:lnTo>
                <a:cubicBezTo>
                  <a:pt x="2354111" y="4893306"/>
                  <a:pt x="2328541" y="4888191"/>
                  <a:pt x="2319475" y="4850761"/>
                </a:cubicBezTo>
                <a:lnTo>
                  <a:pt x="2319475" y="4850761"/>
                </a:lnTo>
                <a:close/>
                <a:moveTo>
                  <a:pt x="2377822" y="4499711"/>
                </a:moveTo>
                <a:lnTo>
                  <a:pt x="2361550" y="4432989"/>
                </a:lnTo>
                <a:cubicBezTo>
                  <a:pt x="2353553" y="4389863"/>
                  <a:pt x="2362456" y="4345343"/>
                  <a:pt x="2386423" y="4308610"/>
                </a:cubicBezTo>
                <a:lnTo>
                  <a:pt x="2427103" y="4253279"/>
                </a:lnTo>
                <a:cubicBezTo>
                  <a:pt x="2450349" y="4222359"/>
                  <a:pt x="2475920" y="4227473"/>
                  <a:pt x="2484985" y="4264903"/>
                </a:cubicBezTo>
                <a:lnTo>
                  <a:pt x="2501257" y="4331626"/>
                </a:lnTo>
                <a:cubicBezTo>
                  <a:pt x="2509254" y="4374752"/>
                  <a:pt x="2500351" y="4419272"/>
                  <a:pt x="2476384" y="4456004"/>
                </a:cubicBezTo>
                <a:lnTo>
                  <a:pt x="2435704" y="4511336"/>
                </a:lnTo>
                <a:cubicBezTo>
                  <a:pt x="2412458" y="4542256"/>
                  <a:pt x="2386888" y="4537141"/>
                  <a:pt x="2377822" y="4499711"/>
                </a:cubicBezTo>
                <a:lnTo>
                  <a:pt x="2377822" y="4499711"/>
                </a:lnTo>
                <a:close/>
                <a:moveTo>
                  <a:pt x="764325" y="2418057"/>
                </a:moveTo>
                <a:lnTo>
                  <a:pt x="787571" y="2365284"/>
                </a:lnTo>
                <a:cubicBezTo>
                  <a:pt x="804238" y="2332689"/>
                  <a:pt x="832777" y="2307721"/>
                  <a:pt x="867304" y="2295539"/>
                </a:cubicBezTo>
                <a:lnTo>
                  <a:pt x="922629" y="2279265"/>
                </a:lnTo>
                <a:cubicBezTo>
                  <a:pt x="953546" y="2270198"/>
                  <a:pt x="969121" y="2286937"/>
                  <a:pt x="955406" y="2316462"/>
                </a:cubicBezTo>
                <a:lnTo>
                  <a:pt x="932160" y="2369236"/>
                </a:lnTo>
                <a:cubicBezTo>
                  <a:pt x="915493" y="2401830"/>
                  <a:pt x="886954" y="2426799"/>
                  <a:pt x="852427" y="2438981"/>
                </a:cubicBezTo>
                <a:lnTo>
                  <a:pt x="797101" y="2455254"/>
                </a:lnTo>
                <a:cubicBezTo>
                  <a:pt x="766184" y="2464321"/>
                  <a:pt x="750610" y="2447582"/>
                  <a:pt x="764325" y="2418057"/>
                </a:cubicBezTo>
                <a:lnTo>
                  <a:pt x="764325" y="2418057"/>
                </a:lnTo>
                <a:close/>
                <a:moveTo>
                  <a:pt x="1875013" y="3473531"/>
                </a:moveTo>
                <a:lnTo>
                  <a:pt x="1892680" y="3418665"/>
                </a:lnTo>
                <a:cubicBezTo>
                  <a:pt x="1905884" y="3384373"/>
                  <a:pt x="1931756" y="3356499"/>
                  <a:pt x="1964975" y="3340783"/>
                </a:cubicBezTo>
                <a:lnTo>
                  <a:pt x="2018208" y="3319162"/>
                </a:lnTo>
                <a:cubicBezTo>
                  <a:pt x="2047963" y="3307073"/>
                  <a:pt x="2064700" y="3322184"/>
                  <a:pt x="2054471" y="3352872"/>
                </a:cubicBezTo>
                <a:lnTo>
                  <a:pt x="2036805" y="3407738"/>
                </a:lnTo>
                <a:cubicBezTo>
                  <a:pt x="2023601" y="3442029"/>
                  <a:pt x="1997728" y="3469904"/>
                  <a:pt x="1964510" y="3485620"/>
                </a:cubicBezTo>
                <a:lnTo>
                  <a:pt x="1911277" y="3507241"/>
                </a:lnTo>
                <a:cubicBezTo>
                  <a:pt x="1881522" y="3519330"/>
                  <a:pt x="1864785" y="3504219"/>
                  <a:pt x="1875013" y="3473531"/>
                </a:cubicBezTo>
                <a:lnTo>
                  <a:pt x="1875013" y="3473531"/>
                </a:lnTo>
                <a:close/>
                <a:moveTo>
                  <a:pt x="1682072" y="3717870"/>
                </a:moveTo>
                <a:lnTo>
                  <a:pt x="1699739" y="3663004"/>
                </a:lnTo>
                <a:cubicBezTo>
                  <a:pt x="1712938" y="3628713"/>
                  <a:pt x="1738816" y="3600838"/>
                  <a:pt x="1772034" y="3585123"/>
                </a:cubicBezTo>
                <a:lnTo>
                  <a:pt x="1825267" y="3563502"/>
                </a:lnTo>
                <a:cubicBezTo>
                  <a:pt x="1855022" y="3551413"/>
                  <a:pt x="1871759" y="3566524"/>
                  <a:pt x="1861531" y="3597212"/>
                </a:cubicBezTo>
                <a:lnTo>
                  <a:pt x="1843864" y="3652078"/>
                </a:lnTo>
                <a:cubicBezTo>
                  <a:pt x="1830660" y="3686369"/>
                  <a:pt x="1804787" y="3714244"/>
                  <a:pt x="1771569" y="3729960"/>
                </a:cubicBezTo>
                <a:lnTo>
                  <a:pt x="1717406" y="3752510"/>
                </a:lnTo>
                <a:cubicBezTo>
                  <a:pt x="1687651" y="3764600"/>
                  <a:pt x="1670914" y="3749488"/>
                  <a:pt x="1681143" y="3718800"/>
                </a:cubicBezTo>
                <a:lnTo>
                  <a:pt x="1681143" y="3718800"/>
                </a:lnTo>
                <a:close/>
                <a:moveTo>
                  <a:pt x="1502149" y="3950353"/>
                </a:moveTo>
                <a:lnTo>
                  <a:pt x="1519816" y="3895487"/>
                </a:lnTo>
                <a:cubicBezTo>
                  <a:pt x="1533015" y="3861196"/>
                  <a:pt x="1558902" y="3833322"/>
                  <a:pt x="1592111" y="3817606"/>
                </a:cubicBezTo>
                <a:lnTo>
                  <a:pt x="1645344" y="3795985"/>
                </a:lnTo>
                <a:cubicBezTo>
                  <a:pt x="1675099" y="3783896"/>
                  <a:pt x="1691836" y="3799007"/>
                  <a:pt x="1681607" y="3829695"/>
                </a:cubicBezTo>
                <a:lnTo>
                  <a:pt x="1663941" y="3884561"/>
                </a:lnTo>
                <a:cubicBezTo>
                  <a:pt x="1650593" y="3918573"/>
                  <a:pt x="1624722" y="3946192"/>
                  <a:pt x="1591646" y="3961745"/>
                </a:cubicBezTo>
                <a:lnTo>
                  <a:pt x="1538413" y="3983366"/>
                </a:lnTo>
                <a:cubicBezTo>
                  <a:pt x="1508658" y="3995455"/>
                  <a:pt x="1491921" y="3980344"/>
                  <a:pt x="1502149" y="3949656"/>
                </a:cubicBezTo>
                <a:lnTo>
                  <a:pt x="1502149" y="3949656"/>
                </a:lnTo>
                <a:close/>
                <a:moveTo>
                  <a:pt x="1305024" y="4182837"/>
                </a:moveTo>
                <a:lnTo>
                  <a:pt x="1322226" y="4126343"/>
                </a:lnTo>
                <a:cubicBezTo>
                  <a:pt x="1335425" y="4092052"/>
                  <a:pt x="1361312" y="4064177"/>
                  <a:pt x="1394521" y="4048461"/>
                </a:cubicBezTo>
                <a:lnTo>
                  <a:pt x="1447754" y="4026841"/>
                </a:lnTo>
                <a:cubicBezTo>
                  <a:pt x="1477509" y="4014751"/>
                  <a:pt x="1494246" y="4029863"/>
                  <a:pt x="1484017" y="4060551"/>
                </a:cubicBezTo>
                <a:lnTo>
                  <a:pt x="1466350" y="4115417"/>
                </a:lnTo>
                <a:cubicBezTo>
                  <a:pt x="1453152" y="4149708"/>
                  <a:pt x="1427265" y="4177583"/>
                  <a:pt x="1394056" y="4193299"/>
                </a:cubicBezTo>
                <a:lnTo>
                  <a:pt x="1340823" y="4214920"/>
                </a:lnTo>
                <a:cubicBezTo>
                  <a:pt x="1311068" y="4227009"/>
                  <a:pt x="1294331" y="4211897"/>
                  <a:pt x="1304559" y="4181209"/>
                </a:cubicBezTo>
                <a:lnTo>
                  <a:pt x="1304559" y="4181209"/>
                </a:lnTo>
                <a:close/>
                <a:moveTo>
                  <a:pt x="1060710" y="4316980"/>
                </a:moveTo>
                <a:lnTo>
                  <a:pt x="1097903" y="4273040"/>
                </a:lnTo>
                <a:cubicBezTo>
                  <a:pt x="1123204" y="4246491"/>
                  <a:pt x="1157743" y="4230682"/>
                  <a:pt x="1194374" y="4228869"/>
                </a:cubicBezTo>
                <a:lnTo>
                  <a:pt x="1252024" y="4228869"/>
                </a:lnTo>
                <a:cubicBezTo>
                  <a:pt x="1284335" y="4228869"/>
                  <a:pt x="1293634" y="4249327"/>
                  <a:pt x="1272712" y="4273970"/>
                </a:cubicBezTo>
                <a:lnTo>
                  <a:pt x="1235519" y="4317910"/>
                </a:lnTo>
                <a:cubicBezTo>
                  <a:pt x="1210218" y="4344459"/>
                  <a:pt x="1175679" y="4360268"/>
                  <a:pt x="1139049" y="4362081"/>
                </a:cubicBezTo>
                <a:lnTo>
                  <a:pt x="1081399" y="4362081"/>
                </a:lnTo>
                <a:cubicBezTo>
                  <a:pt x="1049087" y="4362081"/>
                  <a:pt x="1039788" y="4341623"/>
                  <a:pt x="1060710" y="4316980"/>
                </a:cubicBezTo>
                <a:lnTo>
                  <a:pt x="1060710" y="4316980"/>
                </a:lnTo>
                <a:close/>
                <a:moveTo>
                  <a:pt x="1487969" y="3217799"/>
                </a:moveTo>
                <a:lnTo>
                  <a:pt x="1503079" y="3162236"/>
                </a:lnTo>
                <a:cubicBezTo>
                  <a:pt x="1515002" y="3127270"/>
                  <a:pt x="1539993" y="3098280"/>
                  <a:pt x="1572817" y="3081332"/>
                </a:cubicBezTo>
                <a:lnTo>
                  <a:pt x="1625120" y="3058083"/>
                </a:lnTo>
                <a:cubicBezTo>
                  <a:pt x="1654410" y="3044599"/>
                  <a:pt x="1671612" y="3058083"/>
                  <a:pt x="1662778" y="3090166"/>
                </a:cubicBezTo>
                <a:lnTo>
                  <a:pt x="1647668" y="3144800"/>
                </a:lnTo>
                <a:cubicBezTo>
                  <a:pt x="1635746" y="3179765"/>
                  <a:pt x="1610754" y="3208755"/>
                  <a:pt x="1577931" y="3225704"/>
                </a:cubicBezTo>
                <a:lnTo>
                  <a:pt x="1525628" y="3248952"/>
                </a:lnTo>
                <a:cubicBezTo>
                  <a:pt x="1496338" y="3262436"/>
                  <a:pt x="1479136" y="3248952"/>
                  <a:pt x="1487969" y="3216869"/>
                </a:cubicBezTo>
                <a:lnTo>
                  <a:pt x="1487969" y="3216869"/>
                </a:lnTo>
                <a:close/>
                <a:moveTo>
                  <a:pt x="1290844" y="3450282"/>
                </a:moveTo>
                <a:lnTo>
                  <a:pt x="1305954" y="3394719"/>
                </a:lnTo>
                <a:cubicBezTo>
                  <a:pt x="1317877" y="3359754"/>
                  <a:pt x="1342868" y="3330763"/>
                  <a:pt x="1375692" y="3313815"/>
                </a:cubicBezTo>
                <a:lnTo>
                  <a:pt x="1427995" y="3290567"/>
                </a:lnTo>
                <a:cubicBezTo>
                  <a:pt x="1457285" y="3277083"/>
                  <a:pt x="1474487" y="3290567"/>
                  <a:pt x="1465653" y="3322649"/>
                </a:cubicBezTo>
                <a:lnTo>
                  <a:pt x="1450543" y="3378212"/>
                </a:lnTo>
                <a:cubicBezTo>
                  <a:pt x="1438621" y="3413178"/>
                  <a:pt x="1413629" y="3442169"/>
                  <a:pt x="1380806" y="3459117"/>
                </a:cubicBezTo>
                <a:lnTo>
                  <a:pt x="1328502" y="3482365"/>
                </a:lnTo>
                <a:cubicBezTo>
                  <a:pt x="1299213" y="3495849"/>
                  <a:pt x="1282011" y="3482365"/>
                  <a:pt x="1290844" y="3450282"/>
                </a:cubicBezTo>
                <a:lnTo>
                  <a:pt x="1290844" y="3450282"/>
                </a:lnTo>
                <a:close/>
                <a:moveTo>
                  <a:pt x="1093719" y="3690438"/>
                </a:moveTo>
                <a:lnTo>
                  <a:pt x="1108829" y="3634874"/>
                </a:lnTo>
                <a:cubicBezTo>
                  <a:pt x="1120752" y="3599909"/>
                  <a:pt x="1145743" y="3570918"/>
                  <a:pt x="1178566" y="3553970"/>
                </a:cubicBezTo>
                <a:lnTo>
                  <a:pt x="1230870" y="3530722"/>
                </a:lnTo>
                <a:cubicBezTo>
                  <a:pt x="1260160" y="3517238"/>
                  <a:pt x="1277361" y="3530722"/>
                  <a:pt x="1268528" y="3562804"/>
                </a:cubicBezTo>
                <a:lnTo>
                  <a:pt x="1252488" y="3616275"/>
                </a:lnTo>
                <a:cubicBezTo>
                  <a:pt x="1240566" y="3651241"/>
                  <a:pt x="1215574" y="3680232"/>
                  <a:pt x="1182751" y="3697179"/>
                </a:cubicBezTo>
                <a:lnTo>
                  <a:pt x="1130447" y="3720428"/>
                </a:lnTo>
                <a:cubicBezTo>
                  <a:pt x="1101158" y="3733912"/>
                  <a:pt x="1083956" y="3720428"/>
                  <a:pt x="1092789" y="3688345"/>
                </a:cubicBezTo>
                <a:lnTo>
                  <a:pt x="1092789" y="3688345"/>
                </a:lnTo>
                <a:close/>
                <a:moveTo>
                  <a:pt x="895897" y="3901765"/>
                </a:moveTo>
                <a:lnTo>
                  <a:pt x="917980" y="3848526"/>
                </a:lnTo>
                <a:cubicBezTo>
                  <a:pt x="933811" y="3814956"/>
                  <a:pt x="962068" y="3788871"/>
                  <a:pt x="996784" y="3775759"/>
                </a:cubicBezTo>
                <a:lnTo>
                  <a:pt x="1051644" y="3758555"/>
                </a:lnTo>
                <a:cubicBezTo>
                  <a:pt x="1082329" y="3749023"/>
                  <a:pt x="1098136" y="3765297"/>
                  <a:pt x="1085118" y="3795055"/>
                </a:cubicBezTo>
                <a:lnTo>
                  <a:pt x="1063034" y="3848293"/>
                </a:lnTo>
                <a:cubicBezTo>
                  <a:pt x="1047076" y="3881329"/>
                  <a:pt x="1019028" y="3906972"/>
                  <a:pt x="984696" y="3919898"/>
                </a:cubicBezTo>
                <a:lnTo>
                  <a:pt x="929836" y="3937102"/>
                </a:lnTo>
                <a:cubicBezTo>
                  <a:pt x="899151" y="3946634"/>
                  <a:pt x="883344" y="3930360"/>
                  <a:pt x="896361" y="3900602"/>
                </a:cubicBezTo>
                <a:lnTo>
                  <a:pt x="896361" y="3900602"/>
                </a:lnTo>
                <a:close/>
                <a:moveTo>
                  <a:pt x="661810" y="4087751"/>
                </a:moveTo>
                <a:lnTo>
                  <a:pt x="693192" y="4039627"/>
                </a:lnTo>
                <a:cubicBezTo>
                  <a:pt x="714950" y="4010055"/>
                  <a:pt x="747244" y="3989992"/>
                  <a:pt x="783386" y="3983599"/>
                </a:cubicBezTo>
                <a:lnTo>
                  <a:pt x="840571" y="3976624"/>
                </a:lnTo>
                <a:cubicBezTo>
                  <a:pt x="872651" y="3972672"/>
                  <a:pt x="884274" y="3991735"/>
                  <a:pt x="866607" y="4018704"/>
                </a:cubicBezTo>
                <a:lnTo>
                  <a:pt x="835225" y="4066828"/>
                </a:lnTo>
                <a:cubicBezTo>
                  <a:pt x="813467" y="4096400"/>
                  <a:pt x="781173" y="4116463"/>
                  <a:pt x="745031" y="4122856"/>
                </a:cubicBezTo>
                <a:lnTo>
                  <a:pt x="687846" y="4129830"/>
                </a:lnTo>
                <a:cubicBezTo>
                  <a:pt x="655767" y="4133783"/>
                  <a:pt x="644144" y="4114719"/>
                  <a:pt x="661810" y="4087751"/>
                </a:cubicBezTo>
                <a:lnTo>
                  <a:pt x="661810" y="4087751"/>
                </a:lnTo>
                <a:close/>
                <a:moveTo>
                  <a:pt x="1096509" y="2873724"/>
                </a:moveTo>
                <a:lnTo>
                  <a:pt x="1119754" y="2812116"/>
                </a:lnTo>
                <a:cubicBezTo>
                  <a:pt x="1136161" y="2773710"/>
                  <a:pt x="1166704" y="2743069"/>
                  <a:pt x="1205067" y="2726562"/>
                </a:cubicBezTo>
                <a:lnTo>
                  <a:pt x="1266668" y="2703314"/>
                </a:lnTo>
                <a:cubicBezTo>
                  <a:pt x="1301072" y="2690760"/>
                  <a:pt x="1318972" y="2708661"/>
                  <a:pt x="1306651" y="2743069"/>
                </a:cubicBezTo>
                <a:lnTo>
                  <a:pt x="1283405" y="2804677"/>
                </a:lnTo>
                <a:cubicBezTo>
                  <a:pt x="1266998" y="2843083"/>
                  <a:pt x="1236456" y="2873724"/>
                  <a:pt x="1198093" y="2890231"/>
                </a:cubicBezTo>
                <a:lnTo>
                  <a:pt x="1136491" y="2913479"/>
                </a:lnTo>
                <a:cubicBezTo>
                  <a:pt x="1102087" y="2926033"/>
                  <a:pt x="1084188" y="2908132"/>
                  <a:pt x="1096509" y="2873724"/>
                </a:cubicBezTo>
                <a:lnTo>
                  <a:pt x="1096509" y="2873724"/>
                </a:lnTo>
                <a:close/>
                <a:moveTo>
                  <a:pt x="896826" y="3099465"/>
                </a:moveTo>
                <a:lnTo>
                  <a:pt x="912633" y="3044134"/>
                </a:lnTo>
                <a:cubicBezTo>
                  <a:pt x="924761" y="3009518"/>
                  <a:pt x="949729" y="2980876"/>
                  <a:pt x="982371" y="2964160"/>
                </a:cubicBezTo>
                <a:lnTo>
                  <a:pt x="1034907" y="2940912"/>
                </a:lnTo>
                <a:cubicBezTo>
                  <a:pt x="1064429" y="2927893"/>
                  <a:pt x="1081399" y="2942539"/>
                  <a:pt x="1072333" y="2973460"/>
                </a:cubicBezTo>
                <a:lnTo>
                  <a:pt x="1056526" y="3028790"/>
                </a:lnTo>
                <a:cubicBezTo>
                  <a:pt x="1044398" y="3063407"/>
                  <a:pt x="1019430" y="3092049"/>
                  <a:pt x="986788" y="3108765"/>
                </a:cubicBezTo>
                <a:lnTo>
                  <a:pt x="934252" y="3132013"/>
                </a:lnTo>
                <a:cubicBezTo>
                  <a:pt x="904730" y="3145032"/>
                  <a:pt x="887760" y="3130386"/>
                  <a:pt x="896826" y="3099465"/>
                </a:cubicBezTo>
                <a:lnTo>
                  <a:pt x="896826" y="3099465"/>
                </a:lnTo>
                <a:close/>
                <a:moveTo>
                  <a:pt x="699701" y="3339621"/>
                </a:moveTo>
                <a:lnTo>
                  <a:pt x="715508" y="3284289"/>
                </a:lnTo>
                <a:cubicBezTo>
                  <a:pt x="727636" y="3249673"/>
                  <a:pt x="752604" y="3221031"/>
                  <a:pt x="785246" y="3204315"/>
                </a:cubicBezTo>
                <a:lnTo>
                  <a:pt x="837782" y="3181067"/>
                </a:lnTo>
                <a:cubicBezTo>
                  <a:pt x="867304" y="3168048"/>
                  <a:pt x="884274" y="3182694"/>
                  <a:pt x="875208" y="3213615"/>
                </a:cubicBezTo>
                <a:lnTo>
                  <a:pt x="859400" y="3268945"/>
                </a:lnTo>
                <a:cubicBezTo>
                  <a:pt x="847273" y="3303562"/>
                  <a:pt x="822305" y="3332204"/>
                  <a:pt x="789663" y="3348920"/>
                </a:cubicBezTo>
                <a:lnTo>
                  <a:pt x="737127" y="3372168"/>
                </a:lnTo>
                <a:cubicBezTo>
                  <a:pt x="707605" y="3385187"/>
                  <a:pt x="690635" y="3370541"/>
                  <a:pt x="699701" y="3339621"/>
                </a:cubicBezTo>
                <a:lnTo>
                  <a:pt x="699701" y="3339621"/>
                </a:lnTo>
                <a:close/>
                <a:moveTo>
                  <a:pt x="515361" y="3589772"/>
                </a:moveTo>
                <a:lnTo>
                  <a:pt x="531866" y="3534906"/>
                </a:lnTo>
                <a:cubicBezTo>
                  <a:pt x="543993" y="3500290"/>
                  <a:pt x="568962" y="3471648"/>
                  <a:pt x="601604" y="3454932"/>
                </a:cubicBezTo>
                <a:lnTo>
                  <a:pt x="654139" y="3431684"/>
                </a:lnTo>
                <a:cubicBezTo>
                  <a:pt x="683661" y="3418665"/>
                  <a:pt x="700631" y="3433311"/>
                  <a:pt x="691565" y="3464232"/>
                </a:cubicBezTo>
                <a:lnTo>
                  <a:pt x="675061" y="3520027"/>
                </a:lnTo>
                <a:cubicBezTo>
                  <a:pt x="662933" y="3554644"/>
                  <a:pt x="637965" y="3583286"/>
                  <a:pt x="605323" y="3600002"/>
                </a:cubicBezTo>
                <a:lnTo>
                  <a:pt x="552787" y="3623250"/>
                </a:lnTo>
                <a:cubicBezTo>
                  <a:pt x="523265" y="3636269"/>
                  <a:pt x="506295" y="3621622"/>
                  <a:pt x="515361" y="3590702"/>
                </a:cubicBezTo>
                <a:lnTo>
                  <a:pt x="515361" y="3590702"/>
                </a:lnTo>
                <a:close/>
                <a:moveTo>
                  <a:pt x="297780" y="3824580"/>
                </a:moveTo>
                <a:lnTo>
                  <a:pt x="315679" y="3769947"/>
                </a:lnTo>
                <a:cubicBezTo>
                  <a:pt x="329034" y="3735795"/>
                  <a:pt x="354997" y="3708083"/>
                  <a:pt x="388206" y="3692530"/>
                </a:cubicBezTo>
                <a:lnTo>
                  <a:pt x="441672" y="3671141"/>
                </a:lnTo>
                <a:cubicBezTo>
                  <a:pt x="471659" y="3659285"/>
                  <a:pt x="488164" y="3674396"/>
                  <a:pt x="477703" y="3705084"/>
                </a:cubicBezTo>
                <a:lnTo>
                  <a:pt x="459804" y="3759717"/>
                </a:lnTo>
                <a:cubicBezTo>
                  <a:pt x="446449" y="3793869"/>
                  <a:pt x="420486" y="3821581"/>
                  <a:pt x="387276" y="3837134"/>
                </a:cubicBezTo>
                <a:lnTo>
                  <a:pt x="333811" y="3858523"/>
                </a:lnTo>
                <a:cubicBezTo>
                  <a:pt x="303824" y="3870380"/>
                  <a:pt x="287319" y="3855268"/>
                  <a:pt x="297780" y="3824580"/>
                </a:cubicBezTo>
                <a:lnTo>
                  <a:pt x="297780" y="3824580"/>
                </a:lnTo>
                <a:close/>
                <a:moveTo>
                  <a:pt x="86475" y="3483527"/>
                </a:moveTo>
                <a:lnTo>
                  <a:pt x="84615" y="3427034"/>
                </a:lnTo>
                <a:cubicBezTo>
                  <a:pt x="85505" y="3390325"/>
                  <a:pt x="100490" y="3355360"/>
                  <a:pt x="126458" y="3329391"/>
                </a:cubicBezTo>
                <a:lnTo>
                  <a:pt x="169462" y="3291031"/>
                </a:lnTo>
                <a:cubicBezTo>
                  <a:pt x="192708" y="3269643"/>
                  <a:pt x="213862" y="3278477"/>
                  <a:pt x="215954" y="3310560"/>
                </a:cubicBezTo>
                <a:lnTo>
                  <a:pt x="217814" y="3367984"/>
                </a:lnTo>
                <a:cubicBezTo>
                  <a:pt x="216924" y="3404692"/>
                  <a:pt x="201939" y="3439658"/>
                  <a:pt x="175971" y="3465626"/>
                </a:cubicBezTo>
                <a:lnTo>
                  <a:pt x="132966" y="3503986"/>
                </a:lnTo>
                <a:cubicBezTo>
                  <a:pt x="109721" y="3525374"/>
                  <a:pt x="88567" y="3516540"/>
                  <a:pt x="86475" y="3484457"/>
                </a:cubicBezTo>
                <a:lnTo>
                  <a:pt x="86475" y="3484457"/>
                </a:lnTo>
                <a:close/>
                <a:moveTo>
                  <a:pt x="206423" y="3190134"/>
                </a:moveTo>
                <a:lnTo>
                  <a:pt x="214095" y="3133175"/>
                </a:lnTo>
                <a:cubicBezTo>
                  <a:pt x="221071" y="3097140"/>
                  <a:pt x="241627" y="3065197"/>
                  <a:pt x="271512" y="3043902"/>
                </a:cubicBezTo>
                <a:lnTo>
                  <a:pt x="320328" y="3013214"/>
                </a:lnTo>
                <a:cubicBezTo>
                  <a:pt x="347526" y="2996010"/>
                  <a:pt x="366820" y="3008099"/>
                  <a:pt x="361938" y="3039950"/>
                </a:cubicBezTo>
                <a:lnTo>
                  <a:pt x="354267" y="3096908"/>
                </a:lnTo>
                <a:cubicBezTo>
                  <a:pt x="347291" y="3132943"/>
                  <a:pt x="326735" y="3164886"/>
                  <a:pt x="296850" y="3186182"/>
                </a:cubicBezTo>
                <a:lnTo>
                  <a:pt x="248731" y="3217799"/>
                </a:lnTo>
                <a:cubicBezTo>
                  <a:pt x="221533" y="3235003"/>
                  <a:pt x="202239" y="3222914"/>
                  <a:pt x="207121" y="3191064"/>
                </a:cubicBezTo>
                <a:lnTo>
                  <a:pt x="207121" y="3191064"/>
                </a:lnTo>
                <a:close/>
                <a:moveTo>
                  <a:pt x="378211" y="2913014"/>
                </a:moveTo>
                <a:lnTo>
                  <a:pt x="385882" y="2856056"/>
                </a:lnTo>
                <a:cubicBezTo>
                  <a:pt x="392858" y="2820021"/>
                  <a:pt x="413414" y="2788078"/>
                  <a:pt x="443299" y="2766782"/>
                </a:cubicBezTo>
                <a:lnTo>
                  <a:pt x="491883" y="2736094"/>
                </a:lnTo>
                <a:cubicBezTo>
                  <a:pt x="519081" y="2718890"/>
                  <a:pt x="538375" y="2730979"/>
                  <a:pt x="533493" y="2762830"/>
                </a:cubicBezTo>
                <a:lnTo>
                  <a:pt x="525822" y="2819788"/>
                </a:lnTo>
                <a:cubicBezTo>
                  <a:pt x="518846" y="2855823"/>
                  <a:pt x="498289" y="2887766"/>
                  <a:pt x="468405" y="2909062"/>
                </a:cubicBezTo>
                <a:lnTo>
                  <a:pt x="420518" y="2938819"/>
                </a:lnTo>
                <a:cubicBezTo>
                  <a:pt x="393320" y="2956023"/>
                  <a:pt x="374026" y="2943934"/>
                  <a:pt x="378908" y="2912084"/>
                </a:cubicBezTo>
                <a:lnTo>
                  <a:pt x="378908" y="2912084"/>
                </a:lnTo>
                <a:close/>
                <a:moveTo>
                  <a:pt x="555112" y="2638916"/>
                </a:moveTo>
                <a:lnTo>
                  <a:pt x="573244" y="2584283"/>
                </a:lnTo>
                <a:cubicBezTo>
                  <a:pt x="586703" y="2550178"/>
                  <a:pt x="612750" y="2522535"/>
                  <a:pt x="646003" y="2507098"/>
                </a:cubicBezTo>
                <a:lnTo>
                  <a:pt x="699469" y="2485710"/>
                </a:lnTo>
                <a:cubicBezTo>
                  <a:pt x="729456" y="2473853"/>
                  <a:pt x="745960" y="2489197"/>
                  <a:pt x="735500" y="2519652"/>
                </a:cubicBezTo>
                <a:lnTo>
                  <a:pt x="717833" y="2574286"/>
                </a:lnTo>
                <a:cubicBezTo>
                  <a:pt x="704374" y="2608391"/>
                  <a:pt x="678327" y="2636033"/>
                  <a:pt x="645073" y="2651470"/>
                </a:cubicBezTo>
                <a:lnTo>
                  <a:pt x="591608" y="2672859"/>
                </a:lnTo>
                <a:cubicBezTo>
                  <a:pt x="561621" y="2684716"/>
                  <a:pt x="545116" y="2669372"/>
                  <a:pt x="555577" y="2638916"/>
                </a:cubicBezTo>
                <a:lnTo>
                  <a:pt x="555577" y="2638916"/>
                </a:lnTo>
                <a:close/>
                <a:moveTo>
                  <a:pt x="2368291" y="1484870"/>
                </a:moveTo>
                <a:lnTo>
                  <a:pt x="2410599" y="1465109"/>
                </a:lnTo>
                <a:cubicBezTo>
                  <a:pt x="2438284" y="1454047"/>
                  <a:pt x="2469155" y="1454047"/>
                  <a:pt x="2496841" y="1465109"/>
                </a:cubicBezTo>
                <a:lnTo>
                  <a:pt x="2539148" y="1484870"/>
                </a:lnTo>
                <a:cubicBezTo>
                  <a:pt x="2562394" y="1496029"/>
                  <a:pt x="2562394" y="1513930"/>
                  <a:pt x="2539148" y="1525090"/>
                </a:cubicBezTo>
                <a:lnTo>
                  <a:pt x="2496841" y="1544851"/>
                </a:lnTo>
                <a:cubicBezTo>
                  <a:pt x="2469155" y="1555917"/>
                  <a:pt x="2438284" y="1555917"/>
                  <a:pt x="2410599" y="1544851"/>
                </a:cubicBezTo>
                <a:lnTo>
                  <a:pt x="2368291" y="1525090"/>
                </a:lnTo>
                <a:cubicBezTo>
                  <a:pt x="2345045" y="1513930"/>
                  <a:pt x="2345045" y="1496029"/>
                  <a:pt x="2368291" y="1484870"/>
                </a:cubicBezTo>
                <a:lnTo>
                  <a:pt x="2368291" y="1484870"/>
                </a:lnTo>
                <a:close/>
                <a:moveTo>
                  <a:pt x="2623996" y="1497424"/>
                </a:moveTo>
                <a:lnTo>
                  <a:pt x="2666303" y="1477663"/>
                </a:lnTo>
                <a:cubicBezTo>
                  <a:pt x="2693989" y="1466601"/>
                  <a:pt x="2724860" y="1466601"/>
                  <a:pt x="2752545" y="1477663"/>
                </a:cubicBezTo>
                <a:lnTo>
                  <a:pt x="2794156" y="1497424"/>
                </a:lnTo>
                <a:cubicBezTo>
                  <a:pt x="2817402" y="1508583"/>
                  <a:pt x="2817402" y="1526484"/>
                  <a:pt x="2794156" y="1537644"/>
                </a:cubicBezTo>
                <a:lnTo>
                  <a:pt x="2751848" y="1557405"/>
                </a:lnTo>
                <a:cubicBezTo>
                  <a:pt x="2724162" y="1568471"/>
                  <a:pt x="2693292" y="1568471"/>
                  <a:pt x="2665606" y="1557405"/>
                </a:cubicBezTo>
                <a:lnTo>
                  <a:pt x="2623298" y="1537644"/>
                </a:lnTo>
                <a:cubicBezTo>
                  <a:pt x="2600053" y="1526484"/>
                  <a:pt x="2600053" y="1508583"/>
                  <a:pt x="2623298" y="1497424"/>
                </a:cubicBezTo>
                <a:lnTo>
                  <a:pt x="2623298" y="1497424"/>
                </a:lnTo>
                <a:close/>
                <a:moveTo>
                  <a:pt x="2754870" y="2234861"/>
                </a:moveTo>
                <a:cubicBezTo>
                  <a:pt x="2769631" y="2209985"/>
                  <a:pt x="2790320" y="2189131"/>
                  <a:pt x="2815077" y="2174182"/>
                </a:cubicBezTo>
                <a:cubicBezTo>
                  <a:pt x="2839834" y="2159164"/>
                  <a:pt x="2868194" y="2151120"/>
                  <a:pt x="2897135" y="2150934"/>
                </a:cubicBezTo>
                <a:cubicBezTo>
                  <a:pt x="2926029" y="2151074"/>
                  <a:pt x="2954320" y="2159117"/>
                  <a:pt x="2978961" y="2174182"/>
                </a:cubicBezTo>
                <a:cubicBezTo>
                  <a:pt x="3003229" y="2189085"/>
                  <a:pt x="3023430" y="2209776"/>
                  <a:pt x="3037773" y="2234395"/>
                </a:cubicBezTo>
                <a:lnTo>
                  <a:pt x="3042422" y="2242300"/>
                </a:lnTo>
                <a:lnTo>
                  <a:pt x="3034285" y="2246950"/>
                </a:lnTo>
                <a:lnTo>
                  <a:pt x="3034285" y="2246950"/>
                </a:lnTo>
                <a:cubicBezTo>
                  <a:pt x="3021989" y="2253831"/>
                  <a:pt x="3009157" y="2259736"/>
                  <a:pt x="2995930" y="2264618"/>
                </a:cubicBezTo>
                <a:cubicBezTo>
                  <a:pt x="2982842" y="2269547"/>
                  <a:pt x="2969383" y="2273522"/>
                  <a:pt x="2955715" y="2276475"/>
                </a:cubicBezTo>
                <a:cubicBezTo>
                  <a:pt x="2888278" y="2292261"/>
                  <a:pt x="2817332" y="2281427"/>
                  <a:pt x="2757660" y="2246252"/>
                </a:cubicBezTo>
                <a:lnTo>
                  <a:pt x="2749523" y="2241370"/>
                </a:lnTo>
                <a:lnTo>
                  <a:pt x="2754173" y="2233698"/>
                </a:lnTo>
                <a:lnTo>
                  <a:pt x="2754173" y="2233698"/>
                </a:lnTo>
                <a:close/>
                <a:moveTo>
                  <a:pt x="2824608" y="2189991"/>
                </a:moveTo>
                <a:cubicBezTo>
                  <a:pt x="2806430" y="2200546"/>
                  <a:pt x="2790622" y="2214704"/>
                  <a:pt x="2778116" y="2231606"/>
                </a:cubicBezTo>
                <a:lnTo>
                  <a:pt x="2868310" y="2231606"/>
                </a:lnTo>
                <a:cubicBezTo>
                  <a:pt x="2861755" y="2223422"/>
                  <a:pt x="2858152" y="2213263"/>
                  <a:pt x="2858082" y="2202778"/>
                </a:cubicBezTo>
                <a:lnTo>
                  <a:pt x="2858082" y="2202778"/>
                </a:lnTo>
                <a:cubicBezTo>
                  <a:pt x="2858128" y="2191782"/>
                  <a:pt x="2862080" y="2181157"/>
                  <a:pt x="2869240" y="2172788"/>
                </a:cubicBezTo>
                <a:cubicBezTo>
                  <a:pt x="2852852" y="2175856"/>
                  <a:pt x="2837114" y="2181761"/>
                  <a:pt x="2822748" y="2190224"/>
                </a:cubicBezTo>
                <a:lnTo>
                  <a:pt x="2822748" y="2190224"/>
                </a:lnTo>
                <a:close/>
                <a:moveTo>
                  <a:pt x="2901784" y="2231606"/>
                </a:moveTo>
                <a:lnTo>
                  <a:pt x="2919218" y="2231606"/>
                </a:lnTo>
                <a:cubicBezTo>
                  <a:pt x="2924774" y="2230257"/>
                  <a:pt x="2929888" y="2227537"/>
                  <a:pt x="2934096" y="2223701"/>
                </a:cubicBezTo>
                <a:cubicBezTo>
                  <a:pt x="2940070" y="2218378"/>
                  <a:pt x="2943510" y="2210775"/>
                  <a:pt x="2943627" y="2202778"/>
                </a:cubicBezTo>
                <a:lnTo>
                  <a:pt x="2943627" y="2202778"/>
                </a:lnTo>
                <a:cubicBezTo>
                  <a:pt x="2943510" y="2194780"/>
                  <a:pt x="2940070" y="2187178"/>
                  <a:pt x="2934096" y="2181854"/>
                </a:cubicBezTo>
                <a:cubicBezTo>
                  <a:pt x="2927750" y="2176042"/>
                  <a:pt x="2919451" y="2172811"/>
                  <a:pt x="2910850" y="2172788"/>
                </a:cubicBezTo>
                <a:lnTo>
                  <a:pt x="2910850" y="2172788"/>
                </a:lnTo>
                <a:cubicBezTo>
                  <a:pt x="2902249" y="2172811"/>
                  <a:pt x="2893950" y="2176042"/>
                  <a:pt x="2887604" y="2181854"/>
                </a:cubicBezTo>
                <a:cubicBezTo>
                  <a:pt x="2881630" y="2187178"/>
                  <a:pt x="2878189" y="2194780"/>
                  <a:pt x="2878073" y="2202778"/>
                </a:cubicBezTo>
                <a:lnTo>
                  <a:pt x="2878073" y="2202778"/>
                </a:lnTo>
                <a:cubicBezTo>
                  <a:pt x="2878189" y="2210775"/>
                  <a:pt x="2881630" y="2218378"/>
                  <a:pt x="2887604" y="2223701"/>
                </a:cubicBezTo>
                <a:cubicBezTo>
                  <a:pt x="2891811" y="2227537"/>
                  <a:pt x="2896926" y="2230257"/>
                  <a:pt x="2902481" y="2231606"/>
                </a:cubicBezTo>
                <a:lnTo>
                  <a:pt x="2902481" y="2231606"/>
                </a:lnTo>
                <a:close/>
                <a:moveTo>
                  <a:pt x="2951530" y="2231606"/>
                </a:moveTo>
                <a:lnTo>
                  <a:pt x="3014294" y="2231606"/>
                </a:lnTo>
                <a:cubicBezTo>
                  <a:pt x="3002485" y="2215053"/>
                  <a:pt x="2987468" y="2201058"/>
                  <a:pt x="2970127" y="2190456"/>
                </a:cubicBezTo>
                <a:cubicBezTo>
                  <a:pt x="2966105" y="2187969"/>
                  <a:pt x="2961991" y="2185737"/>
                  <a:pt x="2957807" y="2183714"/>
                </a:cubicBezTo>
                <a:cubicBezTo>
                  <a:pt x="2960503" y="2189619"/>
                  <a:pt x="2961921" y="2196036"/>
                  <a:pt x="2961991" y="2202545"/>
                </a:cubicBezTo>
                <a:lnTo>
                  <a:pt x="2961991" y="2202545"/>
                </a:lnTo>
                <a:cubicBezTo>
                  <a:pt x="2961921" y="2213030"/>
                  <a:pt x="2958318" y="2223190"/>
                  <a:pt x="2951763" y="2231373"/>
                </a:cubicBezTo>
                <a:lnTo>
                  <a:pt x="2951763" y="2231373"/>
                </a:lnTo>
                <a:close/>
                <a:moveTo>
                  <a:pt x="2802989" y="2249739"/>
                </a:moveTo>
                <a:cubicBezTo>
                  <a:pt x="2850759" y="2267246"/>
                  <a:pt x="2902574" y="2270640"/>
                  <a:pt x="2952228" y="2259504"/>
                </a:cubicBezTo>
                <a:cubicBezTo>
                  <a:pt x="2963897" y="2257016"/>
                  <a:pt x="2975404" y="2253762"/>
                  <a:pt x="2986632" y="2249739"/>
                </a:cubicBezTo>
                <a:lnTo>
                  <a:pt x="2920846" y="2249739"/>
                </a:lnTo>
                <a:cubicBezTo>
                  <a:pt x="2917359" y="2250065"/>
                  <a:pt x="2913872" y="2250065"/>
                  <a:pt x="2910385" y="2249739"/>
                </a:cubicBezTo>
                <a:lnTo>
                  <a:pt x="2910385" y="2249739"/>
                </a:lnTo>
                <a:cubicBezTo>
                  <a:pt x="2906898" y="2250065"/>
                  <a:pt x="2903411" y="2250065"/>
                  <a:pt x="2899924" y="2249739"/>
                </a:cubicBezTo>
                <a:lnTo>
                  <a:pt x="2802989" y="2249739"/>
                </a:lnTo>
                <a:close/>
                <a:moveTo>
                  <a:pt x="2255548" y="3372865"/>
                </a:moveTo>
                <a:lnTo>
                  <a:pt x="2245088" y="3375190"/>
                </a:lnTo>
                <a:lnTo>
                  <a:pt x="2228816" y="3381932"/>
                </a:lnTo>
                <a:lnTo>
                  <a:pt x="2213938" y="3390767"/>
                </a:lnTo>
                <a:lnTo>
                  <a:pt x="2199758" y="3401228"/>
                </a:lnTo>
                <a:lnTo>
                  <a:pt x="2185811" y="3413085"/>
                </a:lnTo>
                <a:lnTo>
                  <a:pt x="2172096" y="3426337"/>
                </a:lnTo>
                <a:lnTo>
                  <a:pt x="2158381" y="3440983"/>
                </a:lnTo>
                <a:lnTo>
                  <a:pt x="2144433" y="3456792"/>
                </a:lnTo>
                <a:lnTo>
                  <a:pt x="2130485" y="3473763"/>
                </a:lnTo>
                <a:lnTo>
                  <a:pt x="2116306" y="3491897"/>
                </a:lnTo>
                <a:lnTo>
                  <a:pt x="2101893" y="3510960"/>
                </a:lnTo>
                <a:lnTo>
                  <a:pt x="2087248" y="3530954"/>
                </a:lnTo>
                <a:lnTo>
                  <a:pt x="2072603" y="3551645"/>
                </a:lnTo>
                <a:lnTo>
                  <a:pt x="2057726" y="3572801"/>
                </a:lnTo>
                <a:lnTo>
                  <a:pt x="2042849" y="3594422"/>
                </a:lnTo>
                <a:lnTo>
                  <a:pt x="2027971" y="3616508"/>
                </a:lnTo>
                <a:lnTo>
                  <a:pt x="2012861" y="3639756"/>
                </a:lnTo>
                <a:lnTo>
                  <a:pt x="1997751" y="3663004"/>
                </a:lnTo>
                <a:lnTo>
                  <a:pt x="1982874" y="3686253"/>
                </a:lnTo>
                <a:lnTo>
                  <a:pt x="1967997" y="3709501"/>
                </a:lnTo>
                <a:lnTo>
                  <a:pt x="1953119" y="3731587"/>
                </a:lnTo>
                <a:lnTo>
                  <a:pt x="1938475" y="3753208"/>
                </a:lnTo>
                <a:lnTo>
                  <a:pt x="1923830" y="3774364"/>
                </a:lnTo>
                <a:lnTo>
                  <a:pt x="1909417" y="3794823"/>
                </a:lnTo>
                <a:lnTo>
                  <a:pt x="1895237" y="3814351"/>
                </a:lnTo>
                <a:lnTo>
                  <a:pt x="1881522" y="3832950"/>
                </a:lnTo>
                <a:lnTo>
                  <a:pt x="1868040" y="3850618"/>
                </a:lnTo>
                <a:lnTo>
                  <a:pt x="1855022" y="3866892"/>
                </a:lnTo>
                <a:lnTo>
                  <a:pt x="1842004" y="3882468"/>
                </a:lnTo>
                <a:lnTo>
                  <a:pt x="1822013" y="3906879"/>
                </a:lnTo>
                <a:lnTo>
                  <a:pt x="1802254" y="3930128"/>
                </a:lnTo>
                <a:lnTo>
                  <a:pt x="1782495" y="3953376"/>
                </a:lnTo>
                <a:lnTo>
                  <a:pt x="1762736" y="3976624"/>
                </a:lnTo>
                <a:lnTo>
                  <a:pt x="1742744" y="3999873"/>
                </a:lnTo>
                <a:lnTo>
                  <a:pt x="1722753" y="4023121"/>
                </a:lnTo>
                <a:lnTo>
                  <a:pt x="1702761" y="4046369"/>
                </a:lnTo>
                <a:lnTo>
                  <a:pt x="1682537" y="4069617"/>
                </a:lnTo>
                <a:lnTo>
                  <a:pt x="1662313" y="4092866"/>
                </a:lnTo>
                <a:lnTo>
                  <a:pt x="1641857" y="4116114"/>
                </a:lnTo>
                <a:lnTo>
                  <a:pt x="1621168" y="4137735"/>
                </a:lnTo>
                <a:lnTo>
                  <a:pt x="1600247" y="4158891"/>
                </a:lnTo>
                <a:lnTo>
                  <a:pt x="1579325" y="4179582"/>
                </a:lnTo>
                <a:lnTo>
                  <a:pt x="1558172" y="4199808"/>
                </a:lnTo>
                <a:lnTo>
                  <a:pt x="1536786" y="4219337"/>
                </a:lnTo>
                <a:lnTo>
                  <a:pt x="1514934" y="4238168"/>
                </a:lnTo>
                <a:lnTo>
                  <a:pt x="1492851" y="4256534"/>
                </a:lnTo>
                <a:lnTo>
                  <a:pt x="1469605" y="4273970"/>
                </a:lnTo>
                <a:lnTo>
                  <a:pt x="1446359" y="4290709"/>
                </a:lnTo>
                <a:lnTo>
                  <a:pt x="1423113" y="4306750"/>
                </a:lnTo>
                <a:lnTo>
                  <a:pt x="1399867" y="4321862"/>
                </a:lnTo>
                <a:lnTo>
                  <a:pt x="1376621" y="4336276"/>
                </a:lnTo>
                <a:lnTo>
                  <a:pt x="1353375" y="4349760"/>
                </a:lnTo>
                <a:lnTo>
                  <a:pt x="1328735" y="4362314"/>
                </a:lnTo>
                <a:lnTo>
                  <a:pt x="1303629" y="4373938"/>
                </a:lnTo>
                <a:lnTo>
                  <a:pt x="1278059" y="4384632"/>
                </a:lnTo>
                <a:lnTo>
                  <a:pt x="1251791" y="4394164"/>
                </a:lnTo>
                <a:lnTo>
                  <a:pt x="1225058" y="4402766"/>
                </a:lnTo>
                <a:lnTo>
                  <a:pt x="1197861" y="4410205"/>
                </a:lnTo>
                <a:lnTo>
                  <a:pt x="1169965" y="4416482"/>
                </a:lnTo>
                <a:lnTo>
                  <a:pt x="1141373" y="4421597"/>
                </a:lnTo>
                <a:lnTo>
                  <a:pt x="1113710" y="4425317"/>
                </a:lnTo>
                <a:lnTo>
                  <a:pt x="1076750" y="4425317"/>
                </a:lnTo>
                <a:lnTo>
                  <a:pt x="1059083" y="4425317"/>
                </a:lnTo>
                <a:lnTo>
                  <a:pt x="1042346" y="4425317"/>
                </a:lnTo>
                <a:lnTo>
                  <a:pt x="1026538" y="4425317"/>
                </a:lnTo>
                <a:lnTo>
                  <a:pt x="1011661" y="4423922"/>
                </a:lnTo>
                <a:lnTo>
                  <a:pt x="997713" y="4422294"/>
                </a:lnTo>
                <a:lnTo>
                  <a:pt x="984463" y="4420202"/>
                </a:lnTo>
                <a:lnTo>
                  <a:pt x="972143" y="4417877"/>
                </a:lnTo>
                <a:lnTo>
                  <a:pt x="960752" y="4415320"/>
                </a:lnTo>
                <a:lnTo>
                  <a:pt x="950292" y="4408113"/>
                </a:lnTo>
                <a:lnTo>
                  <a:pt x="940296" y="4405091"/>
                </a:lnTo>
                <a:lnTo>
                  <a:pt x="931230" y="4402069"/>
                </a:lnTo>
                <a:lnTo>
                  <a:pt x="922862" y="4398814"/>
                </a:lnTo>
                <a:lnTo>
                  <a:pt x="915190" y="4395326"/>
                </a:lnTo>
                <a:lnTo>
                  <a:pt x="908217" y="4391839"/>
                </a:lnTo>
                <a:lnTo>
                  <a:pt x="901708" y="4388352"/>
                </a:lnTo>
                <a:lnTo>
                  <a:pt x="895897" y="4384632"/>
                </a:lnTo>
                <a:lnTo>
                  <a:pt x="890317" y="4380215"/>
                </a:lnTo>
                <a:lnTo>
                  <a:pt x="885436" y="4376495"/>
                </a:lnTo>
                <a:lnTo>
                  <a:pt x="880554" y="4373473"/>
                </a:lnTo>
                <a:lnTo>
                  <a:pt x="876602" y="4369521"/>
                </a:lnTo>
                <a:lnTo>
                  <a:pt x="873116" y="4365569"/>
                </a:lnTo>
                <a:lnTo>
                  <a:pt x="869861" y="4361384"/>
                </a:lnTo>
                <a:lnTo>
                  <a:pt x="867536" y="4356967"/>
                </a:lnTo>
                <a:lnTo>
                  <a:pt x="864747" y="4352550"/>
                </a:lnTo>
                <a:lnTo>
                  <a:pt x="862190" y="4347900"/>
                </a:lnTo>
                <a:lnTo>
                  <a:pt x="862190" y="4347900"/>
                </a:lnTo>
                <a:lnTo>
                  <a:pt x="877532" y="4337206"/>
                </a:lnTo>
                <a:lnTo>
                  <a:pt x="897756" y="4323024"/>
                </a:lnTo>
                <a:lnTo>
                  <a:pt x="917980" y="4308843"/>
                </a:lnTo>
                <a:lnTo>
                  <a:pt x="937972" y="4294429"/>
                </a:lnTo>
                <a:lnTo>
                  <a:pt x="957963" y="4279782"/>
                </a:lnTo>
                <a:lnTo>
                  <a:pt x="977954" y="4265136"/>
                </a:lnTo>
                <a:lnTo>
                  <a:pt x="997713" y="4250257"/>
                </a:lnTo>
                <a:lnTo>
                  <a:pt x="1017472" y="4235145"/>
                </a:lnTo>
                <a:lnTo>
                  <a:pt x="1037231" y="4220034"/>
                </a:lnTo>
                <a:lnTo>
                  <a:pt x="1056758" y="4204690"/>
                </a:lnTo>
                <a:lnTo>
                  <a:pt x="1076285" y="4189114"/>
                </a:lnTo>
                <a:lnTo>
                  <a:pt x="1095579" y="4173305"/>
                </a:lnTo>
                <a:lnTo>
                  <a:pt x="1114873" y="4157264"/>
                </a:lnTo>
                <a:lnTo>
                  <a:pt x="1133934" y="4140990"/>
                </a:lnTo>
                <a:lnTo>
                  <a:pt x="1152996" y="4124716"/>
                </a:lnTo>
                <a:lnTo>
                  <a:pt x="1171825" y="4108210"/>
                </a:lnTo>
                <a:lnTo>
                  <a:pt x="1190422" y="4091471"/>
                </a:lnTo>
                <a:lnTo>
                  <a:pt x="1209019" y="4074500"/>
                </a:lnTo>
                <a:lnTo>
                  <a:pt x="1227383" y="4057296"/>
                </a:lnTo>
                <a:lnTo>
                  <a:pt x="1245515" y="4039627"/>
                </a:lnTo>
                <a:lnTo>
                  <a:pt x="1263646" y="4021726"/>
                </a:lnTo>
                <a:lnTo>
                  <a:pt x="1281546" y="4003592"/>
                </a:lnTo>
                <a:lnTo>
                  <a:pt x="1298980" y="3984994"/>
                </a:lnTo>
                <a:lnTo>
                  <a:pt x="1316415" y="3966395"/>
                </a:lnTo>
                <a:lnTo>
                  <a:pt x="1333849" y="3947331"/>
                </a:lnTo>
                <a:lnTo>
                  <a:pt x="1351051" y="3928035"/>
                </a:lnTo>
                <a:lnTo>
                  <a:pt x="1368020" y="3908507"/>
                </a:lnTo>
                <a:lnTo>
                  <a:pt x="1384758" y="3888513"/>
                </a:lnTo>
                <a:lnTo>
                  <a:pt x="1401262" y="3868287"/>
                </a:lnTo>
                <a:lnTo>
                  <a:pt x="1417534" y="3847829"/>
                </a:lnTo>
                <a:lnTo>
                  <a:pt x="1434039" y="3826440"/>
                </a:lnTo>
                <a:lnTo>
                  <a:pt x="1447057" y="3808074"/>
                </a:lnTo>
                <a:lnTo>
                  <a:pt x="1459609" y="3790638"/>
                </a:lnTo>
                <a:lnTo>
                  <a:pt x="1472162" y="3773434"/>
                </a:lnTo>
                <a:lnTo>
                  <a:pt x="1484947" y="3756463"/>
                </a:lnTo>
                <a:lnTo>
                  <a:pt x="1497733" y="3739491"/>
                </a:lnTo>
                <a:lnTo>
                  <a:pt x="1510518" y="3722753"/>
                </a:lnTo>
                <a:lnTo>
                  <a:pt x="1523303" y="3706014"/>
                </a:lnTo>
                <a:lnTo>
                  <a:pt x="1536321" y="3689507"/>
                </a:lnTo>
                <a:lnTo>
                  <a:pt x="1549338" y="3673001"/>
                </a:lnTo>
                <a:lnTo>
                  <a:pt x="1562356" y="3656495"/>
                </a:lnTo>
                <a:lnTo>
                  <a:pt x="1575374" y="3640221"/>
                </a:lnTo>
                <a:lnTo>
                  <a:pt x="1588391" y="3623947"/>
                </a:lnTo>
                <a:lnTo>
                  <a:pt x="1601409" y="3607674"/>
                </a:lnTo>
                <a:lnTo>
                  <a:pt x="1614427" y="3591400"/>
                </a:lnTo>
                <a:lnTo>
                  <a:pt x="1627677" y="3575126"/>
                </a:lnTo>
                <a:lnTo>
                  <a:pt x="1640927" y="3558852"/>
                </a:lnTo>
                <a:lnTo>
                  <a:pt x="1654177" y="3542578"/>
                </a:lnTo>
                <a:lnTo>
                  <a:pt x="1667427" y="3526304"/>
                </a:lnTo>
                <a:lnTo>
                  <a:pt x="1680678" y="3509798"/>
                </a:lnTo>
                <a:lnTo>
                  <a:pt x="1693928" y="3493292"/>
                </a:lnTo>
                <a:lnTo>
                  <a:pt x="1706946" y="3476785"/>
                </a:lnTo>
                <a:lnTo>
                  <a:pt x="1719963" y="3460047"/>
                </a:lnTo>
                <a:lnTo>
                  <a:pt x="1732981" y="3443308"/>
                </a:lnTo>
                <a:lnTo>
                  <a:pt x="1745999" y="3426337"/>
                </a:lnTo>
                <a:lnTo>
                  <a:pt x="1759016" y="3409365"/>
                </a:lnTo>
                <a:lnTo>
                  <a:pt x="1772034" y="3392162"/>
                </a:lnTo>
                <a:lnTo>
                  <a:pt x="1785052" y="3374725"/>
                </a:lnTo>
                <a:lnTo>
                  <a:pt x="1797837" y="3357289"/>
                </a:lnTo>
                <a:lnTo>
                  <a:pt x="1810622" y="3339621"/>
                </a:lnTo>
                <a:lnTo>
                  <a:pt x="1823407" y="3321719"/>
                </a:lnTo>
                <a:lnTo>
                  <a:pt x="1835960" y="3303586"/>
                </a:lnTo>
                <a:lnTo>
                  <a:pt x="1849210" y="3284289"/>
                </a:lnTo>
                <a:lnTo>
                  <a:pt x="1852697" y="3278477"/>
                </a:lnTo>
                <a:lnTo>
                  <a:pt x="1855952" y="3270573"/>
                </a:lnTo>
                <a:lnTo>
                  <a:pt x="1858044" y="3261506"/>
                </a:lnTo>
                <a:lnTo>
                  <a:pt x="1858044" y="3251974"/>
                </a:lnTo>
                <a:lnTo>
                  <a:pt x="1856881" y="3241048"/>
                </a:lnTo>
                <a:lnTo>
                  <a:pt x="1854092" y="3233376"/>
                </a:lnTo>
                <a:cubicBezTo>
                  <a:pt x="1858950" y="3237142"/>
                  <a:pt x="1863553" y="3241257"/>
                  <a:pt x="1867807" y="3245697"/>
                </a:cubicBezTo>
                <a:cubicBezTo>
                  <a:pt x="1879965" y="3258600"/>
                  <a:pt x="1889309" y="3273874"/>
                  <a:pt x="1895237" y="3290567"/>
                </a:cubicBezTo>
                <a:cubicBezTo>
                  <a:pt x="1828057" y="3388907"/>
                  <a:pt x="1669984" y="3581170"/>
                  <a:pt x="1523303" y="3758788"/>
                </a:cubicBezTo>
                <a:lnTo>
                  <a:pt x="1465421" y="3828533"/>
                </a:lnTo>
                <a:lnTo>
                  <a:pt x="1465421" y="3828533"/>
                </a:lnTo>
                <a:cubicBezTo>
                  <a:pt x="1429622" y="3872239"/>
                  <a:pt x="1397310" y="3913621"/>
                  <a:pt x="1368020" y="3951284"/>
                </a:cubicBezTo>
                <a:cubicBezTo>
                  <a:pt x="1329200" y="4001035"/>
                  <a:pt x="1295493" y="4044277"/>
                  <a:pt x="1266901" y="4075895"/>
                </a:cubicBezTo>
                <a:cubicBezTo>
                  <a:pt x="1132772" y="4222824"/>
                  <a:pt x="1093254" y="4242353"/>
                  <a:pt x="1024911" y="4276063"/>
                </a:cubicBezTo>
                <a:lnTo>
                  <a:pt x="989577" y="4293731"/>
                </a:lnTo>
                <a:cubicBezTo>
                  <a:pt x="969449" y="4302171"/>
                  <a:pt x="952349" y="4316515"/>
                  <a:pt x="940529" y="4334881"/>
                </a:cubicBezTo>
                <a:cubicBezTo>
                  <a:pt x="936382" y="4343157"/>
                  <a:pt x="936382" y="4352875"/>
                  <a:pt x="940529" y="4361151"/>
                </a:cubicBezTo>
                <a:cubicBezTo>
                  <a:pt x="944915" y="4369521"/>
                  <a:pt x="951942" y="4376239"/>
                  <a:pt x="960520" y="4380215"/>
                </a:cubicBezTo>
                <a:cubicBezTo>
                  <a:pt x="993973" y="4393653"/>
                  <a:pt x="1030386" y="4397977"/>
                  <a:pt x="1066056" y="4392769"/>
                </a:cubicBezTo>
                <a:lnTo>
                  <a:pt x="1083491" y="4391374"/>
                </a:lnTo>
                <a:cubicBezTo>
                  <a:pt x="1188330" y="4382540"/>
                  <a:pt x="1258997" y="4376495"/>
                  <a:pt x="1435898" y="4267693"/>
                </a:cubicBezTo>
                <a:lnTo>
                  <a:pt x="1435898" y="4267693"/>
                </a:lnTo>
                <a:cubicBezTo>
                  <a:pt x="1582812" y="4177257"/>
                  <a:pt x="1765060" y="3920596"/>
                  <a:pt x="1897097" y="3735074"/>
                </a:cubicBezTo>
                <a:cubicBezTo>
                  <a:pt x="1932663" y="3685090"/>
                  <a:pt x="1964510" y="3640221"/>
                  <a:pt x="1990080" y="3605116"/>
                </a:cubicBezTo>
                <a:cubicBezTo>
                  <a:pt x="2032690" y="3545763"/>
                  <a:pt x="2079275" y="3489363"/>
                  <a:pt x="2129556" y="3436333"/>
                </a:cubicBezTo>
                <a:cubicBezTo>
                  <a:pt x="2157799" y="3406808"/>
                  <a:pt x="2193319" y="3385233"/>
                  <a:pt x="2232535" y="3373796"/>
                </a:cubicBezTo>
                <a:cubicBezTo>
                  <a:pt x="2239997" y="3371261"/>
                  <a:pt x="2247970" y="3370541"/>
                  <a:pt x="2255781" y="3371703"/>
                </a:cubicBezTo>
                <a:lnTo>
                  <a:pt x="2255781" y="3371703"/>
                </a:lnTo>
                <a:close/>
                <a:moveTo>
                  <a:pt x="1736003" y="3210127"/>
                </a:moveTo>
                <a:lnTo>
                  <a:pt x="1730889" y="3213382"/>
                </a:lnTo>
                <a:lnTo>
                  <a:pt x="1725542" y="3217567"/>
                </a:lnTo>
                <a:lnTo>
                  <a:pt x="1721358" y="3221751"/>
                </a:lnTo>
                <a:lnTo>
                  <a:pt x="1698112" y="3247092"/>
                </a:lnTo>
                <a:lnTo>
                  <a:pt x="1674866" y="3271968"/>
                </a:lnTo>
                <a:lnTo>
                  <a:pt x="1651620" y="3297076"/>
                </a:lnTo>
                <a:lnTo>
                  <a:pt x="1628374" y="3322417"/>
                </a:lnTo>
                <a:lnTo>
                  <a:pt x="1605128" y="3347990"/>
                </a:lnTo>
                <a:lnTo>
                  <a:pt x="1581883" y="3373796"/>
                </a:lnTo>
                <a:lnTo>
                  <a:pt x="1558637" y="3399834"/>
                </a:lnTo>
                <a:lnTo>
                  <a:pt x="1535391" y="3426104"/>
                </a:lnTo>
                <a:lnTo>
                  <a:pt x="1512145" y="3452607"/>
                </a:lnTo>
                <a:lnTo>
                  <a:pt x="1488899" y="3479110"/>
                </a:lnTo>
                <a:lnTo>
                  <a:pt x="1465653" y="3505846"/>
                </a:lnTo>
                <a:lnTo>
                  <a:pt x="1442407" y="3532581"/>
                </a:lnTo>
                <a:lnTo>
                  <a:pt x="1419161" y="3559317"/>
                </a:lnTo>
                <a:lnTo>
                  <a:pt x="1395915" y="3586285"/>
                </a:lnTo>
                <a:lnTo>
                  <a:pt x="1372670" y="3613253"/>
                </a:lnTo>
                <a:lnTo>
                  <a:pt x="1349424" y="3640221"/>
                </a:lnTo>
                <a:lnTo>
                  <a:pt x="1326178" y="3667189"/>
                </a:lnTo>
                <a:lnTo>
                  <a:pt x="1302932" y="3694157"/>
                </a:lnTo>
                <a:lnTo>
                  <a:pt x="1279686" y="3720893"/>
                </a:lnTo>
                <a:lnTo>
                  <a:pt x="1275734" y="3747861"/>
                </a:lnTo>
                <a:lnTo>
                  <a:pt x="1253651" y="3774596"/>
                </a:lnTo>
                <a:lnTo>
                  <a:pt x="1231567" y="3801099"/>
                </a:lnTo>
                <a:lnTo>
                  <a:pt x="1209484" y="3827602"/>
                </a:lnTo>
                <a:lnTo>
                  <a:pt x="1187400" y="3853873"/>
                </a:lnTo>
                <a:lnTo>
                  <a:pt x="1165316" y="3879911"/>
                </a:lnTo>
                <a:lnTo>
                  <a:pt x="1143233" y="3905717"/>
                </a:lnTo>
                <a:lnTo>
                  <a:pt x="1121382" y="3931522"/>
                </a:lnTo>
                <a:lnTo>
                  <a:pt x="1099530" y="3957096"/>
                </a:lnTo>
                <a:lnTo>
                  <a:pt x="1077679" y="3982204"/>
                </a:lnTo>
                <a:lnTo>
                  <a:pt x="1055828" y="4008242"/>
                </a:lnTo>
                <a:lnTo>
                  <a:pt x="1033977" y="4031490"/>
                </a:lnTo>
                <a:lnTo>
                  <a:pt x="1013521" y="4054739"/>
                </a:lnTo>
                <a:lnTo>
                  <a:pt x="986788" y="4077987"/>
                </a:lnTo>
                <a:lnTo>
                  <a:pt x="959125" y="4101235"/>
                </a:lnTo>
                <a:lnTo>
                  <a:pt x="931463" y="4122159"/>
                </a:lnTo>
                <a:lnTo>
                  <a:pt x="903800" y="4140990"/>
                </a:lnTo>
                <a:lnTo>
                  <a:pt x="876370" y="4157961"/>
                </a:lnTo>
                <a:lnTo>
                  <a:pt x="849172" y="4173072"/>
                </a:lnTo>
                <a:lnTo>
                  <a:pt x="822207" y="4186556"/>
                </a:lnTo>
                <a:lnTo>
                  <a:pt x="795474" y="4198181"/>
                </a:lnTo>
                <a:lnTo>
                  <a:pt x="768974" y="4208178"/>
                </a:lnTo>
                <a:lnTo>
                  <a:pt x="742939" y="4216547"/>
                </a:lnTo>
                <a:lnTo>
                  <a:pt x="717368" y="4223289"/>
                </a:lnTo>
                <a:lnTo>
                  <a:pt x="692263" y="4228636"/>
                </a:lnTo>
                <a:lnTo>
                  <a:pt x="667622" y="4232588"/>
                </a:lnTo>
                <a:lnTo>
                  <a:pt x="644376" y="4235145"/>
                </a:lnTo>
                <a:lnTo>
                  <a:pt x="621130" y="4235145"/>
                </a:lnTo>
                <a:lnTo>
                  <a:pt x="597884" y="4235145"/>
                </a:lnTo>
                <a:lnTo>
                  <a:pt x="576033" y="4233751"/>
                </a:lnTo>
                <a:lnTo>
                  <a:pt x="555112" y="4233053"/>
                </a:lnTo>
                <a:lnTo>
                  <a:pt x="534888" y="4229333"/>
                </a:lnTo>
                <a:lnTo>
                  <a:pt x="515361" y="4224684"/>
                </a:lnTo>
                <a:lnTo>
                  <a:pt x="496997" y="4218872"/>
                </a:lnTo>
                <a:lnTo>
                  <a:pt x="479563" y="4212130"/>
                </a:lnTo>
                <a:lnTo>
                  <a:pt x="462128" y="4204690"/>
                </a:lnTo>
                <a:lnTo>
                  <a:pt x="446786" y="4196321"/>
                </a:lnTo>
                <a:lnTo>
                  <a:pt x="432606" y="4187254"/>
                </a:lnTo>
                <a:lnTo>
                  <a:pt x="419588" y="4177490"/>
                </a:lnTo>
                <a:lnTo>
                  <a:pt x="407733" y="4167260"/>
                </a:lnTo>
                <a:lnTo>
                  <a:pt x="397040" y="4156334"/>
                </a:lnTo>
                <a:lnTo>
                  <a:pt x="387741" y="4144942"/>
                </a:lnTo>
                <a:lnTo>
                  <a:pt x="386114" y="4142617"/>
                </a:lnTo>
                <a:lnTo>
                  <a:pt x="398899" y="4136805"/>
                </a:lnTo>
                <a:lnTo>
                  <a:pt x="424935" y="4124483"/>
                </a:lnTo>
                <a:lnTo>
                  <a:pt x="450273" y="4110999"/>
                </a:lnTo>
                <a:lnTo>
                  <a:pt x="475146" y="4096818"/>
                </a:lnTo>
                <a:lnTo>
                  <a:pt x="498392" y="4081939"/>
                </a:lnTo>
                <a:lnTo>
                  <a:pt x="521638" y="4066595"/>
                </a:lnTo>
                <a:lnTo>
                  <a:pt x="544884" y="4050786"/>
                </a:lnTo>
                <a:lnTo>
                  <a:pt x="568130" y="4034280"/>
                </a:lnTo>
                <a:lnTo>
                  <a:pt x="590213" y="4017309"/>
                </a:lnTo>
                <a:lnTo>
                  <a:pt x="611832" y="3999873"/>
                </a:lnTo>
                <a:lnTo>
                  <a:pt x="632985" y="3981971"/>
                </a:lnTo>
                <a:lnTo>
                  <a:pt x="653674" y="3963605"/>
                </a:lnTo>
                <a:lnTo>
                  <a:pt x="673898" y="3945006"/>
                </a:lnTo>
                <a:lnTo>
                  <a:pt x="693657" y="3925943"/>
                </a:lnTo>
                <a:lnTo>
                  <a:pt x="713184" y="3906647"/>
                </a:lnTo>
                <a:lnTo>
                  <a:pt x="732245" y="3886886"/>
                </a:lnTo>
                <a:lnTo>
                  <a:pt x="751075" y="3866892"/>
                </a:lnTo>
                <a:lnTo>
                  <a:pt x="769671" y="3846666"/>
                </a:lnTo>
                <a:lnTo>
                  <a:pt x="787803" y="3826208"/>
                </a:lnTo>
                <a:lnTo>
                  <a:pt x="805702" y="3805517"/>
                </a:lnTo>
                <a:lnTo>
                  <a:pt x="823369" y="3784593"/>
                </a:lnTo>
                <a:lnTo>
                  <a:pt x="840804" y="3763437"/>
                </a:lnTo>
                <a:lnTo>
                  <a:pt x="858006" y="3742281"/>
                </a:lnTo>
                <a:lnTo>
                  <a:pt x="875208" y="3720893"/>
                </a:lnTo>
                <a:lnTo>
                  <a:pt x="892177" y="3699504"/>
                </a:lnTo>
                <a:lnTo>
                  <a:pt x="908914" y="3677883"/>
                </a:lnTo>
                <a:lnTo>
                  <a:pt x="925651" y="3656262"/>
                </a:lnTo>
                <a:lnTo>
                  <a:pt x="942388" y="3634641"/>
                </a:lnTo>
                <a:lnTo>
                  <a:pt x="958893" y="3613021"/>
                </a:lnTo>
                <a:lnTo>
                  <a:pt x="975397" y="3591400"/>
                </a:lnTo>
                <a:lnTo>
                  <a:pt x="992599" y="3568151"/>
                </a:lnTo>
                <a:lnTo>
                  <a:pt x="1004920" y="3550017"/>
                </a:lnTo>
                <a:lnTo>
                  <a:pt x="1017240" y="3532349"/>
                </a:lnTo>
                <a:lnTo>
                  <a:pt x="1030490" y="3513983"/>
                </a:lnTo>
                <a:lnTo>
                  <a:pt x="1044438" y="3494919"/>
                </a:lnTo>
                <a:lnTo>
                  <a:pt x="1059083" y="3475391"/>
                </a:lnTo>
                <a:lnTo>
                  <a:pt x="1074425" y="3455397"/>
                </a:lnTo>
                <a:lnTo>
                  <a:pt x="1090465" y="3435171"/>
                </a:lnTo>
                <a:lnTo>
                  <a:pt x="1106969" y="3414480"/>
                </a:lnTo>
                <a:lnTo>
                  <a:pt x="1123939" y="3393556"/>
                </a:lnTo>
                <a:lnTo>
                  <a:pt x="1141141" y="3372400"/>
                </a:lnTo>
                <a:lnTo>
                  <a:pt x="1158807" y="3351245"/>
                </a:lnTo>
                <a:lnTo>
                  <a:pt x="1176707" y="3330089"/>
                </a:lnTo>
                <a:lnTo>
                  <a:pt x="1194606" y="3308933"/>
                </a:lnTo>
                <a:lnTo>
                  <a:pt x="1212738" y="3287777"/>
                </a:lnTo>
                <a:lnTo>
                  <a:pt x="1230870" y="3266853"/>
                </a:lnTo>
                <a:lnTo>
                  <a:pt x="1249001" y="3245930"/>
                </a:lnTo>
                <a:lnTo>
                  <a:pt x="1266901" y="3225471"/>
                </a:lnTo>
                <a:lnTo>
                  <a:pt x="1284568" y="3205245"/>
                </a:lnTo>
                <a:lnTo>
                  <a:pt x="1302002" y="3185252"/>
                </a:lnTo>
                <a:lnTo>
                  <a:pt x="1319204" y="3165723"/>
                </a:lnTo>
                <a:lnTo>
                  <a:pt x="1335941" y="3146892"/>
                </a:lnTo>
                <a:lnTo>
                  <a:pt x="1352213" y="3128526"/>
                </a:lnTo>
                <a:lnTo>
                  <a:pt x="1368718" y="3110857"/>
                </a:lnTo>
                <a:lnTo>
                  <a:pt x="1384060" y="3093886"/>
                </a:lnTo>
                <a:lnTo>
                  <a:pt x="1398705" y="3077612"/>
                </a:lnTo>
                <a:lnTo>
                  <a:pt x="1412653" y="3062036"/>
                </a:lnTo>
                <a:lnTo>
                  <a:pt x="1425903" y="3047389"/>
                </a:lnTo>
                <a:lnTo>
                  <a:pt x="1438223" y="3033673"/>
                </a:lnTo>
                <a:lnTo>
                  <a:pt x="1449614" y="3020886"/>
                </a:lnTo>
                <a:lnTo>
                  <a:pt x="1461701" y="3008564"/>
                </a:lnTo>
                <a:lnTo>
                  <a:pt x="1471232" y="2997870"/>
                </a:lnTo>
                <a:lnTo>
                  <a:pt x="1480298" y="2987641"/>
                </a:lnTo>
                <a:lnTo>
                  <a:pt x="1484715" y="2982294"/>
                </a:lnTo>
                <a:lnTo>
                  <a:pt x="1488899" y="2975552"/>
                </a:lnTo>
                <a:lnTo>
                  <a:pt x="1492386" y="2968112"/>
                </a:lnTo>
                <a:lnTo>
                  <a:pt x="1494943" y="2960208"/>
                </a:lnTo>
                <a:lnTo>
                  <a:pt x="1496338" y="2951838"/>
                </a:lnTo>
                <a:lnTo>
                  <a:pt x="1496338" y="2948119"/>
                </a:lnTo>
                <a:cubicBezTo>
                  <a:pt x="1500708" y="2953396"/>
                  <a:pt x="1504453" y="2959185"/>
                  <a:pt x="1507496" y="2965323"/>
                </a:cubicBezTo>
                <a:cubicBezTo>
                  <a:pt x="1510757" y="2971669"/>
                  <a:pt x="1512584" y="2978644"/>
                  <a:pt x="1512842" y="2985781"/>
                </a:cubicBezTo>
                <a:cubicBezTo>
                  <a:pt x="1484450" y="3032347"/>
                  <a:pt x="1451090" y="3075682"/>
                  <a:pt x="1413350" y="3115042"/>
                </a:cubicBezTo>
                <a:cubicBezTo>
                  <a:pt x="1383595" y="3148984"/>
                  <a:pt x="1351283" y="3186182"/>
                  <a:pt x="1320366" y="3226634"/>
                </a:cubicBezTo>
                <a:lnTo>
                  <a:pt x="1320366" y="3226634"/>
                </a:lnTo>
                <a:cubicBezTo>
                  <a:pt x="1292006" y="3263598"/>
                  <a:pt x="1260392" y="3302191"/>
                  <a:pt x="1227383" y="3342875"/>
                </a:cubicBezTo>
                <a:cubicBezTo>
                  <a:pt x="1170895" y="3412620"/>
                  <a:pt x="1111153" y="3485387"/>
                  <a:pt x="1059547" y="3559317"/>
                </a:cubicBezTo>
                <a:lnTo>
                  <a:pt x="1059547" y="3559317"/>
                </a:lnTo>
                <a:cubicBezTo>
                  <a:pt x="1033744" y="3596282"/>
                  <a:pt x="1007244" y="3632317"/>
                  <a:pt x="980512" y="3667189"/>
                </a:cubicBezTo>
                <a:cubicBezTo>
                  <a:pt x="953779" y="3702062"/>
                  <a:pt x="926813" y="3735539"/>
                  <a:pt x="899383" y="3768087"/>
                </a:cubicBezTo>
                <a:cubicBezTo>
                  <a:pt x="759908" y="3933382"/>
                  <a:pt x="624849" y="4057296"/>
                  <a:pt x="550695" y="4086821"/>
                </a:cubicBezTo>
                <a:cubicBezTo>
                  <a:pt x="517314" y="4096957"/>
                  <a:pt x="486699" y="4114626"/>
                  <a:pt x="461198" y="4138433"/>
                </a:cubicBezTo>
                <a:cubicBezTo>
                  <a:pt x="451981" y="4146825"/>
                  <a:pt x="450394" y="4160728"/>
                  <a:pt x="457479" y="4170980"/>
                </a:cubicBezTo>
                <a:cubicBezTo>
                  <a:pt x="465841" y="4180698"/>
                  <a:pt x="476940" y="4187672"/>
                  <a:pt x="489326" y="4190974"/>
                </a:cubicBezTo>
                <a:cubicBezTo>
                  <a:pt x="549156" y="4206434"/>
                  <a:pt x="611109" y="4212013"/>
                  <a:pt x="672736" y="4207480"/>
                </a:cubicBezTo>
                <a:lnTo>
                  <a:pt x="672736" y="4207480"/>
                </a:lnTo>
                <a:cubicBezTo>
                  <a:pt x="684103" y="4206806"/>
                  <a:pt x="695384" y="4205085"/>
                  <a:pt x="706442" y="4202366"/>
                </a:cubicBezTo>
                <a:cubicBezTo>
                  <a:pt x="720385" y="4198971"/>
                  <a:pt x="734124" y="4194787"/>
                  <a:pt x="747588" y="4189811"/>
                </a:cubicBezTo>
                <a:cubicBezTo>
                  <a:pt x="846955" y="4151033"/>
                  <a:pt x="937193" y="4092075"/>
                  <a:pt x="1012591" y="4016611"/>
                </a:cubicBezTo>
                <a:cubicBezTo>
                  <a:pt x="1082329" y="3946866"/>
                  <a:pt x="1153693" y="3865730"/>
                  <a:pt x="1217852" y="3788080"/>
                </a:cubicBezTo>
                <a:cubicBezTo>
                  <a:pt x="1282011" y="3710431"/>
                  <a:pt x="1338963" y="3636966"/>
                  <a:pt x="1380573" y="3582100"/>
                </a:cubicBezTo>
                <a:lnTo>
                  <a:pt x="1399402" y="3557225"/>
                </a:lnTo>
                <a:cubicBezTo>
                  <a:pt x="1499592" y="3424709"/>
                  <a:pt x="1563518" y="3340318"/>
                  <a:pt x="1651155" y="3257089"/>
                </a:cubicBezTo>
                <a:cubicBezTo>
                  <a:pt x="1670961" y="3237909"/>
                  <a:pt x="1694781" y="3223379"/>
                  <a:pt x="1720893" y="3214544"/>
                </a:cubicBezTo>
                <a:cubicBezTo>
                  <a:pt x="1725705" y="3212987"/>
                  <a:pt x="1730587" y="3211592"/>
                  <a:pt x="1735538" y="3210360"/>
                </a:cubicBezTo>
                <a:lnTo>
                  <a:pt x="1735538" y="3210360"/>
                </a:lnTo>
                <a:close/>
                <a:moveTo>
                  <a:pt x="1368718" y="2894183"/>
                </a:moveTo>
                <a:lnTo>
                  <a:pt x="1368718" y="2894183"/>
                </a:lnTo>
                <a:lnTo>
                  <a:pt x="1362674" y="2898600"/>
                </a:lnTo>
                <a:lnTo>
                  <a:pt x="1357560" y="2903017"/>
                </a:lnTo>
                <a:lnTo>
                  <a:pt x="1328038" y="2931613"/>
                </a:lnTo>
                <a:lnTo>
                  <a:pt x="1298980" y="2960440"/>
                </a:lnTo>
                <a:lnTo>
                  <a:pt x="1271085" y="2989036"/>
                </a:lnTo>
                <a:lnTo>
                  <a:pt x="1243423" y="3017864"/>
                </a:lnTo>
                <a:lnTo>
                  <a:pt x="1216225" y="3046924"/>
                </a:lnTo>
                <a:lnTo>
                  <a:pt x="1189260" y="3076217"/>
                </a:lnTo>
                <a:lnTo>
                  <a:pt x="1162759" y="3105742"/>
                </a:lnTo>
                <a:lnTo>
                  <a:pt x="1136259" y="3135965"/>
                </a:lnTo>
                <a:lnTo>
                  <a:pt x="1110224" y="3165956"/>
                </a:lnTo>
                <a:lnTo>
                  <a:pt x="1084653" y="3195946"/>
                </a:lnTo>
                <a:lnTo>
                  <a:pt x="1059083" y="3226169"/>
                </a:lnTo>
                <a:lnTo>
                  <a:pt x="1033744" y="3256624"/>
                </a:lnTo>
                <a:lnTo>
                  <a:pt x="1009569" y="3287544"/>
                </a:lnTo>
                <a:lnTo>
                  <a:pt x="984696" y="3317999"/>
                </a:lnTo>
                <a:lnTo>
                  <a:pt x="959823" y="3348687"/>
                </a:lnTo>
                <a:lnTo>
                  <a:pt x="935182" y="3379375"/>
                </a:lnTo>
                <a:lnTo>
                  <a:pt x="910541" y="3410063"/>
                </a:lnTo>
                <a:lnTo>
                  <a:pt x="885901" y="3440750"/>
                </a:lnTo>
                <a:lnTo>
                  <a:pt x="861493" y="3471438"/>
                </a:lnTo>
                <a:lnTo>
                  <a:pt x="837084" y="3502126"/>
                </a:lnTo>
                <a:lnTo>
                  <a:pt x="812444" y="3532814"/>
                </a:lnTo>
                <a:lnTo>
                  <a:pt x="787571" y="3563037"/>
                </a:lnTo>
                <a:lnTo>
                  <a:pt x="764325" y="3593492"/>
                </a:lnTo>
                <a:cubicBezTo>
                  <a:pt x="623222" y="3767622"/>
                  <a:pt x="473519" y="3998013"/>
                  <a:pt x="222696" y="3982901"/>
                </a:cubicBezTo>
                <a:lnTo>
                  <a:pt x="209678" y="3982901"/>
                </a:lnTo>
                <a:lnTo>
                  <a:pt x="196660" y="3982901"/>
                </a:lnTo>
                <a:lnTo>
                  <a:pt x="185502" y="3982901"/>
                </a:lnTo>
                <a:lnTo>
                  <a:pt x="175274" y="3981041"/>
                </a:lnTo>
                <a:lnTo>
                  <a:pt x="165976" y="3978252"/>
                </a:lnTo>
                <a:lnTo>
                  <a:pt x="157375" y="3974764"/>
                </a:lnTo>
                <a:lnTo>
                  <a:pt x="149471" y="3970347"/>
                </a:lnTo>
                <a:lnTo>
                  <a:pt x="142032" y="3965000"/>
                </a:lnTo>
                <a:lnTo>
                  <a:pt x="134826" y="3958491"/>
                </a:lnTo>
                <a:lnTo>
                  <a:pt x="127852" y="3950586"/>
                </a:lnTo>
                <a:lnTo>
                  <a:pt x="121111" y="3941054"/>
                </a:lnTo>
                <a:lnTo>
                  <a:pt x="113440" y="3928965"/>
                </a:lnTo>
                <a:lnTo>
                  <a:pt x="108326" y="3915249"/>
                </a:lnTo>
                <a:lnTo>
                  <a:pt x="104839" y="3905252"/>
                </a:lnTo>
                <a:lnTo>
                  <a:pt x="104839" y="3903857"/>
                </a:lnTo>
                <a:lnTo>
                  <a:pt x="106466" y="3900137"/>
                </a:lnTo>
                <a:lnTo>
                  <a:pt x="108791" y="3895720"/>
                </a:lnTo>
                <a:lnTo>
                  <a:pt x="111580" y="3890605"/>
                </a:lnTo>
                <a:lnTo>
                  <a:pt x="114835" y="3884793"/>
                </a:lnTo>
                <a:lnTo>
                  <a:pt x="118786" y="3878516"/>
                </a:lnTo>
                <a:lnTo>
                  <a:pt x="123203" y="3871774"/>
                </a:lnTo>
                <a:lnTo>
                  <a:pt x="128085" y="3864335"/>
                </a:lnTo>
                <a:lnTo>
                  <a:pt x="133431" y="3856663"/>
                </a:lnTo>
                <a:lnTo>
                  <a:pt x="139243" y="3848526"/>
                </a:lnTo>
                <a:lnTo>
                  <a:pt x="145287" y="3839924"/>
                </a:lnTo>
                <a:lnTo>
                  <a:pt x="151796" y="3830857"/>
                </a:lnTo>
                <a:lnTo>
                  <a:pt x="159932" y="3822255"/>
                </a:lnTo>
                <a:lnTo>
                  <a:pt x="167138" y="3812491"/>
                </a:lnTo>
                <a:lnTo>
                  <a:pt x="174809" y="3802494"/>
                </a:lnTo>
                <a:lnTo>
                  <a:pt x="182713" y="3792033"/>
                </a:lnTo>
                <a:lnTo>
                  <a:pt x="190849" y="3781338"/>
                </a:lnTo>
                <a:lnTo>
                  <a:pt x="199450" y="3770179"/>
                </a:lnTo>
                <a:lnTo>
                  <a:pt x="208283" y="3758788"/>
                </a:lnTo>
                <a:lnTo>
                  <a:pt x="217349" y="3747163"/>
                </a:lnTo>
                <a:lnTo>
                  <a:pt x="226647" y="3735307"/>
                </a:lnTo>
                <a:lnTo>
                  <a:pt x="236178" y="3722985"/>
                </a:lnTo>
                <a:lnTo>
                  <a:pt x="245941" y="3710431"/>
                </a:lnTo>
                <a:lnTo>
                  <a:pt x="255937" y="3697644"/>
                </a:lnTo>
                <a:lnTo>
                  <a:pt x="266165" y="3684625"/>
                </a:lnTo>
                <a:lnTo>
                  <a:pt x="276161" y="3671141"/>
                </a:lnTo>
                <a:lnTo>
                  <a:pt x="286622" y="3657657"/>
                </a:lnTo>
                <a:lnTo>
                  <a:pt x="298710" y="3642081"/>
                </a:lnTo>
                <a:lnTo>
                  <a:pt x="311030" y="3626272"/>
                </a:lnTo>
                <a:lnTo>
                  <a:pt x="323350" y="3610231"/>
                </a:lnTo>
                <a:lnTo>
                  <a:pt x="335903" y="3594189"/>
                </a:lnTo>
                <a:lnTo>
                  <a:pt x="348456" y="3577916"/>
                </a:lnTo>
                <a:lnTo>
                  <a:pt x="361241" y="3561409"/>
                </a:lnTo>
                <a:lnTo>
                  <a:pt x="374026" y="3544903"/>
                </a:lnTo>
                <a:lnTo>
                  <a:pt x="386812" y="3528164"/>
                </a:lnTo>
                <a:lnTo>
                  <a:pt x="399597" y="3511426"/>
                </a:lnTo>
                <a:lnTo>
                  <a:pt x="412382" y="3494687"/>
                </a:lnTo>
                <a:lnTo>
                  <a:pt x="425167" y="3477948"/>
                </a:lnTo>
                <a:lnTo>
                  <a:pt x="437952" y="3460977"/>
                </a:lnTo>
                <a:lnTo>
                  <a:pt x="450738" y="3444238"/>
                </a:lnTo>
                <a:lnTo>
                  <a:pt x="462128" y="3427034"/>
                </a:lnTo>
                <a:lnTo>
                  <a:pt x="474681" y="3410295"/>
                </a:lnTo>
                <a:lnTo>
                  <a:pt x="487234" y="3393556"/>
                </a:lnTo>
                <a:lnTo>
                  <a:pt x="499554" y="3377050"/>
                </a:lnTo>
                <a:lnTo>
                  <a:pt x="511874" y="3360544"/>
                </a:lnTo>
                <a:lnTo>
                  <a:pt x="523962" y="3344270"/>
                </a:lnTo>
                <a:lnTo>
                  <a:pt x="535818" y="3327996"/>
                </a:lnTo>
                <a:lnTo>
                  <a:pt x="547441" y="3311955"/>
                </a:lnTo>
                <a:lnTo>
                  <a:pt x="558831" y="3296146"/>
                </a:lnTo>
                <a:lnTo>
                  <a:pt x="569989" y="3280570"/>
                </a:lnTo>
                <a:lnTo>
                  <a:pt x="580915" y="3265226"/>
                </a:lnTo>
                <a:lnTo>
                  <a:pt x="591608" y="3250114"/>
                </a:lnTo>
                <a:lnTo>
                  <a:pt x="601836" y="3235468"/>
                </a:lnTo>
                <a:lnTo>
                  <a:pt x="611832" y="3221054"/>
                </a:lnTo>
                <a:lnTo>
                  <a:pt x="621595" y="3206873"/>
                </a:lnTo>
                <a:lnTo>
                  <a:pt x="630893" y="3193156"/>
                </a:lnTo>
                <a:lnTo>
                  <a:pt x="639727" y="3179672"/>
                </a:lnTo>
                <a:lnTo>
                  <a:pt x="648328" y="3166653"/>
                </a:lnTo>
                <a:cubicBezTo>
                  <a:pt x="665762" y="3139453"/>
                  <a:pt x="684126" y="3113182"/>
                  <a:pt x="703188" y="3087144"/>
                </a:cubicBezTo>
                <a:lnTo>
                  <a:pt x="720622" y="3063896"/>
                </a:lnTo>
                <a:lnTo>
                  <a:pt x="738987" y="3040647"/>
                </a:lnTo>
                <a:lnTo>
                  <a:pt x="757816" y="3017399"/>
                </a:lnTo>
                <a:lnTo>
                  <a:pt x="777342" y="2994151"/>
                </a:lnTo>
                <a:lnTo>
                  <a:pt x="797334" y="2970902"/>
                </a:lnTo>
                <a:lnTo>
                  <a:pt x="817558" y="2947654"/>
                </a:lnTo>
                <a:lnTo>
                  <a:pt x="838014" y="2924406"/>
                </a:lnTo>
                <a:lnTo>
                  <a:pt x="858471" y="2901157"/>
                </a:lnTo>
                <a:lnTo>
                  <a:pt x="878927" y="2877909"/>
                </a:lnTo>
                <a:lnTo>
                  <a:pt x="899383" y="2854661"/>
                </a:lnTo>
                <a:lnTo>
                  <a:pt x="919607" y="2831412"/>
                </a:lnTo>
                <a:lnTo>
                  <a:pt x="939366" y="2809559"/>
                </a:lnTo>
                <a:lnTo>
                  <a:pt x="958660" y="2788170"/>
                </a:lnTo>
                <a:lnTo>
                  <a:pt x="977489" y="2767247"/>
                </a:lnTo>
                <a:lnTo>
                  <a:pt x="995621" y="2746789"/>
                </a:lnTo>
                <a:lnTo>
                  <a:pt x="1013056" y="2726795"/>
                </a:lnTo>
                <a:lnTo>
                  <a:pt x="1029560" y="2707499"/>
                </a:lnTo>
                <a:lnTo>
                  <a:pt x="1045135" y="2688900"/>
                </a:lnTo>
                <a:lnTo>
                  <a:pt x="1059547" y="2670999"/>
                </a:lnTo>
                <a:lnTo>
                  <a:pt x="1072798" y="2653563"/>
                </a:lnTo>
                <a:lnTo>
                  <a:pt x="1084886" y="2636824"/>
                </a:lnTo>
                <a:lnTo>
                  <a:pt x="1095579" y="2620783"/>
                </a:lnTo>
                <a:lnTo>
                  <a:pt x="1104877" y="2605206"/>
                </a:lnTo>
                <a:lnTo>
                  <a:pt x="1112781" y="2589862"/>
                </a:lnTo>
                <a:lnTo>
                  <a:pt x="1119057" y="2574286"/>
                </a:lnTo>
                <a:lnTo>
                  <a:pt x="1123241" y="2557780"/>
                </a:lnTo>
                <a:lnTo>
                  <a:pt x="1123241" y="2554990"/>
                </a:lnTo>
                <a:cubicBezTo>
                  <a:pt x="1136557" y="2574449"/>
                  <a:pt x="1148073" y="2595070"/>
                  <a:pt x="1157645" y="2616598"/>
                </a:cubicBezTo>
                <a:cubicBezTo>
                  <a:pt x="1128588" y="2650541"/>
                  <a:pt x="1092092" y="2690992"/>
                  <a:pt x="1050017" y="2737257"/>
                </a:cubicBezTo>
                <a:cubicBezTo>
                  <a:pt x="944480" y="2853498"/>
                  <a:pt x="804773" y="3008099"/>
                  <a:pt x="669481" y="3186182"/>
                </a:cubicBezTo>
                <a:lnTo>
                  <a:pt x="669481" y="3186182"/>
                </a:lnTo>
                <a:cubicBezTo>
                  <a:pt x="610204" y="3264064"/>
                  <a:pt x="550463" y="3348920"/>
                  <a:pt x="493278" y="3430754"/>
                </a:cubicBezTo>
                <a:cubicBezTo>
                  <a:pt x="460268" y="3477251"/>
                  <a:pt x="428189" y="3523747"/>
                  <a:pt x="398667" y="3564432"/>
                </a:cubicBezTo>
                <a:lnTo>
                  <a:pt x="375421" y="3596282"/>
                </a:lnTo>
                <a:cubicBezTo>
                  <a:pt x="334334" y="3657797"/>
                  <a:pt x="288309" y="3715894"/>
                  <a:pt x="237805" y="3769947"/>
                </a:cubicBezTo>
                <a:cubicBezTo>
                  <a:pt x="181783" y="3824580"/>
                  <a:pt x="139708" y="3871309"/>
                  <a:pt x="135059" y="3904322"/>
                </a:cubicBezTo>
                <a:cubicBezTo>
                  <a:pt x="130409" y="3937334"/>
                  <a:pt x="163883" y="3960583"/>
                  <a:pt x="262446" y="3955468"/>
                </a:cubicBezTo>
                <a:cubicBezTo>
                  <a:pt x="423540" y="3947099"/>
                  <a:pt x="521173" y="3837367"/>
                  <a:pt x="603463" y="3745071"/>
                </a:cubicBezTo>
                <a:cubicBezTo>
                  <a:pt x="617178" y="3729727"/>
                  <a:pt x="630196" y="3715081"/>
                  <a:pt x="642981" y="3701597"/>
                </a:cubicBezTo>
                <a:cubicBezTo>
                  <a:pt x="689473" y="3653240"/>
                  <a:pt x="745960" y="3585355"/>
                  <a:pt x="802216" y="3515610"/>
                </a:cubicBezTo>
                <a:cubicBezTo>
                  <a:pt x="858471" y="3445865"/>
                  <a:pt x="913796" y="3374725"/>
                  <a:pt x="954709" y="3321487"/>
                </a:cubicBezTo>
                <a:cubicBezTo>
                  <a:pt x="995621" y="3268248"/>
                  <a:pt x="1033977" y="3220124"/>
                  <a:pt x="1069543" y="3176882"/>
                </a:cubicBezTo>
                <a:cubicBezTo>
                  <a:pt x="1105110" y="3133640"/>
                  <a:pt x="1139281" y="3095281"/>
                  <a:pt x="1168803" y="3062501"/>
                </a:cubicBezTo>
                <a:cubicBezTo>
                  <a:pt x="1184610" y="3045529"/>
                  <a:pt x="1198093" y="3029488"/>
                  <a:pt x="1211343" y="3014144"/>
                </a:cubicBezTo>
                <a:cubicBezTo>
                  <a:pt x="1250396" y="2967648"/>
                  <a:pt x="1284335" y="2928358"/>
                  <a:pt x="1339428" y="2901622"/>
                </a:cubicBezTo>
                <a:cubicBezTo>
                  <a:pt x="1348647" y="2897205"/>
                  <a:pt x="1358552" y="2894369"/>
                  <a:pt x="1368718" y="2893253"/>
                </a:cubicBezTo>
                <a:lnTo>
                  <a:pt x="1368718" y="2893253"/>
                </a:lnTo>
                <a:close/>
                <a:moveTo>
                  <a:pt x="996784" y="2508493"/>
                </a:moveTo>
                <a:lnTo>
                  <a:pt x="990507" y="2512678"/>
                </a:lnTo>
                <a:lnTo>
                  <a:pt x="975862" y="2523837"/>
                </a:lnTo>
                <a:lnTo>
                  <a:pt x="960985" y="2536391"/>
                </a:lnTo>
                <a:lnTo>
                  <a:pt x="945643" y="2550108"/>
                </a:lnTo>
                <a:lnTo>
                  <a:pt x="929836" y="2565219"/>
                </a:lnTo>
                <a:lnTo>
                  <a:pt x="913563" y="2581493"/>
                </a:lnTo>
                <a:lnTo>
                  <a:pt x="896826" y="2598929"/>
                </a:lnTo>
                <a:lnTo>
                  <a:pt x="879624" y="2617295"/>
                </a:lnTo>
                <a:lnTo>
                  <a:pt x="861957" y="2636591"/>
                </a:lnTo>
                <a:lnTo>
                  <a:pt x="844058" y="2656817"/>
                </a:lnTo>
                <a:lnTo>
                  <a:pt x="825694" y="2677741"/>
                </a:lnTo>
                <a:lnTo>
                  <a:pt x="807097" y="2699362"/>
                </a:lnTo>
                <a:lnTo>
                  <a:pt x="788500" y="2721448"/>
                </a:lnTo>
                <a:lnTo>
                  <a:pt x="769671" y="2744696"/>
                </a:lnTo>
                <a:lnTo>
                  <a:pt x="750842" y="2767944"/>
                </a:lnTo>
                <a:lnTo>
                  <a:pt x="732013" y="2791193"/>
                </a:lnTo>
                <a:cubicBezTo>
                  <a:pt x="707063" y="2822183"/>
                  <a:pt x="682190" y="2853196"/>
                  <a:pt x="657394" y="2884186"/>
                </a:cubicBezTo>
                <a:lnTo>
                  <a:pt x="639262" y="2907434"/>
                </a:lnTo>
                <a:cubicBezTo>
                  <a:pt x="549403" y="3017957"/>
                  <a:pt x="466933" y="3134314"/>
                  <a:pt x="392391" y="3255694"/>
                </a:cubicBezTo>
                <a:lnTo>
                  <a:pt x="374259" y="3287544"/>
                </a:lnTo>
                <a:lnTo>
                  <a:pt x="354965" y="3319859"/>
                </a:lnTo>
                <a:lnTo>
                  <a:pt x="335438" y="3352174"/>
                </a:lnTo>
                <a:lnTo>
                  <a:pt x="315912" y="3384257"/>
                </a:lnTo>
                <a:lnTo>
                  <a:pt x="296385" y="3415875"/>
                </a:lnTo>
                <a:lnTo>
                  <a:pt x="276161" y="3447028"/>
                </a:lnTo>
                <a:lnTo>
                  <a:pt x="256635" y="3477251"/>
                </a:lnTo>
                <a:lnTo>
                  <a:pt x="237341" y="3506543"/>
                </a:lnTo>
                <a:lnTo>
                  <a:pt x="218279" y="3534674"/>
                </a:lnTo>
                <a:lnTo>
                  <a:pt x="199450" y="3561409"/>
                </a:lnTo>
                <a:lnTo>
                  <a:pt x="180853" y="3586285"/>
                </a:lnTo>
                <a:lnTo>
                  <a:pt x="162721" y="3609533"/>
                </a:lnTo>
                <a:lnTo>
                  <a:pt x="145054" y="3630457"/>
                </a:lnTo>
                <a:lnTo>
                  <a:pt x="127852" y="3649056"/>
                </a:lnTo>
                <a:lnTo>
                  <a:pt x="111580" y="3665097"/>
                </a:lnTo>
                <a:lnTo>
                  <a:pt x="96238" y="3678348"/>
                </a:lnTo>
                <a:lnTo>
                  <a:pt x="82290" y="3688578"/>
                </a:lnTo>
                <a:lnTo>
                  <a:pt x="69970" y="3695552"/>
                </a:lnTo>
                <a:lnTo>
                  <a:pt x="59742" y="3699504"/>
                </a:lnTo>
                <a:lnTo>
                  <a:pt x="52071" y="3700899"/>
                </a:lnTo>
                <a:lnTo>
                  <a:pt x="46957" y="3700899"/>
                </a:lnTo>
                <a:lnTo>
                  <a:pt x="42075" y="3699504"/>
                </a:lnTo>
                <a:lnTo>
                  <a:pt x="36031" y="3696017"/>
                </a:lnTo>
                <a:lnTo>
                  <a:pt x="29057" y="3689740"/>
                </a:lnTo>
                <a:lnTo>
                  <a:pt x="22316" y="3680906"/>
                </a:lnTo>
                <a:lnTo>
                  <a:pt x="16040" y="3669281"/>
                </a:lnTo>
                <a:lnTo>
                  <a:pt x="10461" y="3654868"/>
                </a:lnTo>
                <a:lnTo>
                  <a:pt x="5811" y="3637664"/>
                </a:lnTo>
                <a:lnTo>
                  <a:pt x="2325" y="3617670"/>
                </a:lnTo>
                <a:lnTo>
                  <a:pt x="0" y="3594422"/>
                </a:lnTo>
                <a:lnTo>
                  <a:pt x="0" y="3570011"/>
                </a:lnTo>
                <a:cubicBezTo>
                  <a:pt x="0" y="3561177"/>
                  <a:pt x="0" y="3552412"/>
                  <a:pt x="0" y="3543741"/>
                </a:cubicBezTo>
                <a:lnTo>
                  <a:pt x="1627" y="3515610"/>
                </a:lnTo>
                <a:lnTo>
                  <a:pt x="4417" y="3485852"/>
                </a:lnTo>
                <a:lnTo>
                  <a:pt x="8368" y="3454932"/>
                </a:lnTo>
                <a:lnTo>
                  <a:pt x="13483" y="3422850"/>
                </a:lnTo>
                <a:lnTo>
                  <a:pt x="19759" y="3389604"/>
                </a:lnTo>
                <a:lnTo>
                  <a:pt x="26965" y="3355662"/>
                </a:lnTo>
                <a:lnTo>
                  <a:pt x="35101" y="3321022"/>
                </a:lnTo>
                <a:lnTo>
                  <a:pt x="43702" y="3285917"/>
                </a:lnTo>
                <a:lnTo>
                  <a:pt x="53698" y="3250347"/>
                </a:lnTo>
                <a:lnTo>
                  <a:pt x="64391" y="3214544"/>
                </a:lnTo>
                <a:lnTo>
                  <a:pt x="75782" y="3178510"/>
                </a:lnTo>
                <a:lnTo>
                  <a:pt x="87869" y="3142707"/>
                </a:lnTo>
                <a:lnTo>
                  <a:pt x="100655" y="3106905"/>
                </a:lnTo>
                <a:lnTo>
                  <a:pt x="113440" y="3071335"/>
                </a:lnTo>
                <a:lnTo>
                  <a:pt x="127155" y="3036462"/>
                </a:lnTo>
                <a:lnTo>
                  <a:pt x="141335" y="3002287"/>
                </a:lnTo>
                <a:lnTo>
                  <a:pt x="155747" y="2968810"/>
                </a:lnTo>
                <a:lnTo>
                  <a:pt x="170392" y="2936494"/>
                </a:lnTo>
                <a:lnTo>
                  <a:pt x="185270" y="2905109"/>
                </a:lnTo>
                <a:lnTo>
                  <a:pt x="200380" y="2875119"/>
                </a:lnTo>
                <a:lnTo>
                  <a:pt x="215722" y="2845826"/>
                </a:lnTo>
                <a:lnTo>
                  <a:pt x="229669" y="2819323"/>
                </a:lnTo>
                <a:lnTo>
                  <a:pt x="244779" y="2793750"/>
                </a:lnTo>
                <a:lnTo>
                  <a:pt x="260121" y="2768874"/>
                </a:lnTo>
                <a:lnTo>
                  <a:pt x="276161" y="2743766"/>
                </a:lnTo>
                <a:lnTo>
                  <a:pt x="292666" y="2718426"/>
                </a:lnTo>
                <a:lnTo>
                  <a:pt x="309868" y="2693085"/>
                </a:lnTo>
                <a:lnTo>
                  <a:pt x="327535" y="2667512"/>
                </a:lnTo>
                <a:lnTo>
                  <a:pt x="345666" y="2641938"/>
                </a:lnTo>
                <a:lnTo>
                  <a:pt x="364263" y="2616365"/>
                </a:lnTo>
                <a:lnTo>
                  <a:pt x="383325" y="2590792"/>
                </a:lnTo>
                <a:lnTo>
                  <a:pt x="402851" y="2565219"/>
                </a:lnTo>
                <a:lnTo>
                  <a:pt x="422843" y="2539646"/>
                </a:lnTo>
                <a:lnTo>
                  <a:pt x="443299" y="2514073"/>
                </a:lnTo>
                <a:lnTo>
                  <a:pt x="463988" y="2488500"/>
                </a:lnTo>
                <a:lnTo>
                  <a:pt x="485374" y="2462926"/>
                </a:lnTo>
                <a:lnTo>
                  <a:pt x="508620" y="2437818"/>
                </a:lnTo>
                <a:lnTo>
                  <a:pt x="530471" y="2412710"/>
                </a:lnTo>
                <a:lnTo>
                  <a:pt x="553717" y="2387835"/>
                </a:lnTo>
                <a:lnTo>
                  <a:pt x="576963" y="2362959"/>
                </a:lnTo>
                <a:lnTo>
                  <a:pt x="600209" y="2338315"/>
                </a:lnTo>
                <a:lnTo>
                  <a:pt x="623455" y="2315067"/>
                </a:lnTo>
                <a:lnTo>
                  <a:pt x="646701" y="2291819"/>
                </a:lnTo>
                <a:lnTo>
                  <a:pt x="669946" y="2268571"/>
                </a:lnTo>
                <a:lnTo>
                  <a:pt x="693192" y="2245322"/>
                </a:lnTo>
                <a:lnTo>
                  <a:pt x="716438" y="2222074"/>
                </a:lnTo>
                <a:lnTo>
                  <a:pt x="739684" y="2198826"/>
                </a:lnTo>
                <a:lnTo>
                  <a:pt x="764325" y="2175577"/>
                </a:lnTo>
                <a:lnTo>
                  <a:pt x="789198" y="2152329"/>
                </a:lnTo>
                <a:lnTo>
                  <a:pt x="814071" y="2130476"/>
                </a:lnTo>
                <a:lnTo>
                  <a:pt x="839177" y="2109087"/>
                </a:lnTo>
                <a:lnTo>
                  <a:pt x="864515" y="2087931"/>
                </a:lnTo>
                <a:lnTo>
                  <a:pt x="889853" y="2067240"/>
                </a:lnTo>
                <a:lnTo>
                  <a:pt x="915423" y="2047014"/>
                </a:lnTo>
                <a:lnTo>
                  <a:pt x="931695" y="2034692"/>
                </a:lnTo>
                <a:lnTo>
                  <a:pt x="950292" y="2053989"/>
                </a:lnTo>
                <a:lnTo>
                  <a:pt x="961682" y="2067008"/>
                </a:lnTo>
                <a:cubicBezTo>
                  <a:pt x="856120" y="2133219"/>
                  <a:pt x="759348" y="2212496"/>
                  <a:pt x="673666" y="2302978"/>
                </a:cubicBezTo>
                <a:cubicBezTo>
                  <a:pt x="575924" y="2404852"/>
                  <a:pt x="484328" y="2512445"/>
                  <a:pt x="399364" y="2625200"/>
                </a:cubicBezTo>
                <a:lnTo>
                  <a:pt x="399364" y="2625200"/>
                </a:lnTo>
                <a:cubicBezTo>
                  <a:pt x="386812" y="2641636"/>
                  <a:pt x="374491" y="2658445"/>
                  <a:pt x="362403" y="2675648"/>
                </a:cubicBezTo>
                <a:cubicBezTo>
                  <a:pt x="350315" y="2692852"/>
                  <a:pt x="338537" y="2710056"/>
                  <a:pt x="327070" y="2727260"/>
                </a:cubicBezTo>
                <a:cubicBezTo>
                  <a:pt x="273011" y="2809512"/>
                  <a:pt x="223876" y="2894903"/>
                  <a:pt x="179923" y="2982991"/>
                </a:cubicBezTo>
                <a:lnTo>
                  <a:pt x="179923" y="2982991"/>
                </a:lnTo>
                <a:cubicBezTo>
                  <a:pt x="175042" y="2992756"/>
                  <a:pt x="168765" y="3006239"/>
                  <a:pt x="161559" y="3025071"/>
                </a:cubicBezTo>
                <a:cubicBezTo>
                  <a:pt x="154353" y="3043902"/>
                  <a:pt x="146449" y="3064360"/>
                  <a:pt x="138313" y="3088074"/>
                </a:cubicBezTo>
                <a:cubicBezTo>
                  <a:pt x="94843" y="3210592"/>
                  <a:pt x="38123" y="3401461"/>
                  <a:pt x="23246" y="3531419"/>
                </a:cubicBezTo>
                <a:cubicBezTo>
                  <a:pt x="16835" y="3570871"/>
                  <a:pt x="19057" y="3611254"/>
                  <a:pt x="29755" y="3649753"/>
                </a:cubicBezTo>
                <a:cubicBezTo>
                  <a:pt x="32956" y="3659796"/>
                  <a:pt x="39213" y="3668561"/>
                  <a:pt x="47654" y="3674861"/>
                </a:cubicBezTo>
                <a:cubicBezTo>
                  <a:pt x="56183" y="3680441"/>
                  <a:pt x="66995" y="3681231"/>
                  <a:pt x="76246" y="3676953"/>
                </a:cubicBezTo>
                <a:cubicBezTo>
                  <a:pt x="94399" y="3667561"/>
                  <a:pt x="109662" y="3653426"/>
                  <a:pt x="120414" y="3636037"/>
                </a:cubicBezTo>
                <a:lnTo>
                  <a:pt x="120414" y="3636037"/>
                </a:lnTo>
                <a:cubicBezTo>
                  <a:pt x="163651" y="3576288"/>
                  <a:pt x="203169" y="3510495"/>
                  <a:pt x="244082" y="3442378"/>
                </a:cubicBezTo>
                <a:cubicBezTo>
                  <a:pt x="275231" y="3390767"/>
                  <a:pt x="306846" y="3337761"/>
                  <a:pt x="341715" y="3285219"/>
                </a:cubicBezTo>
                <a:lnTo>
                  <a:pt x="341715" y="3285219"/>
                </a:lnTo>
                <a:cubicBezTo>
                  <a:pt x="371469" y="3240350"/>
                  <a:pt x="400527" y="3195248"/>
                  <a:pt x="429119" y="3150612"/>
                </a:cubicBezTo>
                <a:cubicBezTo>
                  <a:pt x="534888" y="2985781"/>
                  <a:pt x="638332" y="2825135"/>
                  <a:pt x="768974" y="2694247"/>
                </a:cubicBezTo>
                <a:lnTo>
                  <a:pt x="808027" y="2654725"/>
                </a:lnTo>
                <a:cubicBezTo>
                  <a:pt x="881717" y="2579865"/>
                  <a:pt x="936112" y="2524534"/>
                  <a:pt x="998876" y="2507563"/>
                </a:cubicBezTo>
                <a:lnTo>
                  <a:pt x="998876" y="2507563"/>
                </a:lnTo>
                <a:close/>
                <a:moveTo>
                  <a:pt x="2898762" y="6016896"/>
                </a:moveTo>
                <a:lnTo>
                  <a:pt x="2878073" y="6046189"/>
                </a:lnTo>
                <a:lnTo>
                  <a:pt x="2874354" y="6051304"/>
                </a:lnTo>
                <a:lnTo>
                  <a:pt x="2870402" y="6056883"/>
                </a:lnTo>
                <a:lnTo>
                  <a:pt x="2865985" y="6063161"/>
                </a:lnTo>
                <a:lnTo>
                  <a:pt x="2861104" y="6069670"/>
                </a:lnTo>
                <a:lnTo>
                  <a:pt x="2856455" y="6077342"/>
                </a:lnTo>
                <a:lnTo>
                  <a:pt x="2850875" y="6084549"/>
                </a:lnTo>
                <a:lnTo>
                  <a:pt x="2844832" y="6091989"/>
                </a:lnTo>
                <a:lnTo>
                  <a:pt x="2838555" y="6099660"/>
                </a:lnTo>
                <a:lnTo>
                  <a:pt x="2832046" y="6107332"/>
                </a:lnTo>
                <a:lnTo>
                  <a:pt x="2825073" y="6115237"/>
                </a:lnTo>
                <a:lnTo>
                  <a:pt x="2817866" y="6123141"/>
                </a:lnTo>
                <a:lnTo>
                  <a:pt x="2810428" y="6130813"/>
                </a:lnTo>
                <a:lnTo>
                  <a:pt x="2802757" y="6138485"/>
                </a:lnTo>
                <a:lnTo>
                  <a:pt x="2794853" y="6145925"/>
                </a:lnTo>
                <a:lnTo>
                  <a:pt x="2786717" y="6152899"/>
                </a:lnTo>
                <a:lnTo>
                  <a:pt x="2778581" y="6159641"/>
                </a:lnTo>
                <a:lnTo>
                  <a:pt x="2770212" y="6165918"/>
                </a:lnTo>
                <a:lnTo>
                  <a:pt x="2761844" y="6171730"/>
                </a:lnTo>
                <a:lnTo>
                  <a:pt x="2753243" y="6177077"/>
                </a:lnTo>
                <a:lnTo>
                  <a:pt x="2744642" y="6181959"/>
                </a:lnTo>
                <a:lnTo>
                  <a:pt x="2736041" y="6186144"/>
                </a:lnTo>
                <a:lnTo>
                  <a:pt x="2727673" y="6189864"/>
                </a:lnTo>
                <a:lnTo>
                  <a:pt x="2719304" y="6192886"/>
                </a:lnTo>
                <a:lnTo>
                  <a:pt x="2711168" y="6195211"/>
                </a:lnTo>
                <a:lnTo>
                  <a:pt x="2703032" y="6196839"/>
                </a:lnTo>
                <a:lnTo>
                  <a:pt x="2695128" y="6196839"/>
                </a:lnTo>
                <a:lnTo>
                  <a:pt x="2686760" y="6196839"/>
                </a:lnTo>
                <a:lnTo>
                  <a:pt x="2678856" y="6196839"/>
                </a:lnTo>
                <a:lnTo>
                  <a:pt x="2670488" y="6195909"/>
                </a:lnTo>
                <a:lnTo>
                  <a:pt x="2662351" y="6193816"/>
                </a:lnTo>
                <a:lnTo>
                  <a:pt x="2654215" y="6191027"/>
                </a:lnTo>
                <a:lnTo>
                  <a:pt x="2640268" y="6184284"/>
                </a:lnTo>
                <a:lnTo>
                  <a:pt x="2628180" y="6176380"/>
                </a:lnTo>
                <a:lnTo>
                  <a:pt x="2617487" y="6167313"/>
                </a:lnTo>
                <a:lnTo>
                  <a:pt x="2607956" y="6156852"/>
                </a:lnTo>
                <a:lnTo>
                  <a:pt x="2599355" y="6144995"/>
                </a:lnTo>
                <a:lnTo>
                  <a:pt x="2591684" y="6131510"/>
                </a:lnTo>
                <a:lnTo>
                  <a:pt x="2584943" y="6116399"/>
                </a:lnTo>
                <a:lnTo>
                  <a:pt x="2579131" y="6099660"/>
                </a:lnTo>
                <a:lnTo>
                  <a:pt x="2574482" y="6081294"/>
                </a:lnTo>
                <a:lnTo>
                  <a:pt x="2570763" y="6061533"/>
                </a:lnTo>
                <a:lnTo>
                  <a:pt x="2567973" y="6040377"/>
                </a:lnTo>
                <a:lnTo>
                  <a:pt x="2566113" y="6017129"/>
                </a:lnTo>
                <a:lnTo>
                  <a:pt x="2566113" y="5993881"/>
                </a:lnTo>
                <a:cubicBezTo>
                  <a:pt x="2566113" y="5985674"/>
                  <a:pt x="2566113" y="5977374"/>
                  <a:pt x="2566113" y="5969005"/>
                </a:cubicBezTo>
                <a:lnTo>
                  <a:pt x="2566113" y="5943199"/>
                </a:lnTo>
                <a:lnTo>
                  <a:pt x="2567508" y="5916463"/>
                </a:lnTo>
                <a:lnTo>
                  <a:pt x="2569368" y="5889030"/>
                </a:lnTo>
                <a:lnTo>
                  <a:pt x="2571925" y="5860900"/>
                </a:lnTo>
                <a:lnTo>
                  <a:pt x="2574947" y="5832073"/>
                </a:lnTo>
                <a:lnTo>
                  <a:pt x="2578434" y="5802779"/>
                </a:lnTo>
                <a:lnTo>
                  <a:pt x="2582153" y="5773022"/>
                </a:lnTo>
                <a:lnTo>
                  <a:pt x="2586105" y="5743031"/>
                </a:lnTo>
                <a:lnTo>
                  <a:pt x="2590289" y="5712809"/>
                </a:lnTo>
                <a:lnTo>
                  <a:pt x="2594473" y="5682353"/>
                </a:lnTo>
                <a:lnTo>
                  <a:pt x="2598890" y="5651898"/>
                </a:lnTo>
                <a:lnTo>
                  <a:pt x="2603075" y="5621443"/>
                </a:lnTo>
                <a:lnTo>
                  <a:pt x="2607259" y="5590987"/>
                </a:lnTo>
                <a:lnTo>
                  <a:pt x="2611210" y="5560764"/>
                </a:lnTo>
                <a:lnTo>
                  <a:pt x="2614698" y="5530542"/>
                </a:lnTo>
                <a:lnTo>
                  <a:pt x="2617952" y="5500784"/>
                </a:lnTo>
                <a:lnTo>
                  <a:pt x="2620509" y="5471258"/>
                </a:lnTo>
                <a:lnTo>
                  <a:pt x="2622601" y="5442431"/>
                </a:lnTo>
                <a:lnTo>
                  <a:pt x="2626320" y="5388262"/>
                </a:lnTo>
                <a:lnTo>
                  <a:pt x="2630505" y="5334326"/>
                </a:lnTo>
                <a:lnTo>
                  <a:pt x="2635154" y="5280390"/>
                </a:lnTo>
                <a:lnTo>
                  <a:pt x="2640268" y="5226686"/>
                </a:lnTo>
                <a:lnTo>
                  <a:pt x="2645847" y="5173215"/>
                </a:lnTo>
                <a:lnTo>
                  <a:pt x="2651891" y="5120209"/>
                </a:lnTo>
                <a:lnTo>
                  <a:pt x="2658167" y="5067900"/>
                </a:lnTo>
                <a:lnTo>
                  <a:pt x="2664676" y="5016289"/>
                </a:lnTo>
                <a:lnTo>
                  <a:pt x="2671417" y="4965375"/>
                </a:lnTo>
                <a:lnTo>
                  <a:pt x="2678159" y="4915391"/>
                </a:lnTo>
                <a:lnTo>
                  <a:pt x="2684900" y="4866570"/>
                </a:lnTo>
                <a:lnTo>
                  <a:pt x="2691641" y="4820073"/>
                </a:lnTo>
                <a:lnTo>
                  <a:pt x="2698382" y="4773576"/>
                </a:lnTo>
                <a:lnTo>
                  <a:pt x="2704891" y="4728707"/>
                </a:lnTo>
                <a:lnTo>
                  <a:pt x="2711168" y="4685466"/>
                </a:lnTo>
                <a:lnTo>
                  <a:pt x="2717212" y="4643851"/>
                </a:lnTo>
                <a:lnTo>
                  <a:pt x="2723023" y="4604096"/>
                </a:lnTo>
                <a:lnTo>
                  <a:pt x="2728602" y="4566202"/>
                </a:lnTo>
                <a:lnTo>
                  <a:pt x="2733484" y="4530399"/>
                </a:lnTo>
                <a:lnTo>
                  <a:pt x="2737900" y="4496457"/>
                </a:lnTo>
                <a:lnTo>
                  <a:pt x="2741620" y="4465071"/>
                </a:lnTo>
                <a:lnTo>
                  <a:pt x="2744874" y="4436011"/>
                </a:lnTo>
                <a:lnTo>
                  <a:pt x="2747431" y="4409275"/>
                </a:lnTo>
                <a:lnTo>
                  <a:pt x="2749059" y="4386027"/>
                </a:lnTo>
                <a:cubicBezTo>
                  <a:pt x="2751151" y="4335578"/>
                  <a:pt x="2744409" y="4239330"/>
                  <a:pt x="2664676" y="4279085"/>
                </a:cubicBezTo>
                <a:lnTo>
                  <a:pt x="2650961" y="4291174"/>
                </a:lnTo>
                <a:lnTo>
                  <a:pt x="2640500" y="4304193"/>
                </a:lnTo>
                <a:lnTo>
                  <a:pt x="2631667" y="4318374"/>
                </a:lnTo>
                <a:lnTo>
                  <a:pt x="2623996" y="4333718"/>
                </a:lnTo>
                <a:lnTo>
                  <a:pt x="2617022" y="4349992"/>
                </a:lnTo>
                <a:lnTo>
                  <a:pt x="2610745" y="4367661"/>
                </a:lnTo>
                <a:lnTo>
                  <a:pt x="2604934" y="4386492"/>
                </a:lnTo>
                <a:lnTo>
                  <a:pt x="2599587" y="4406486"/>
                </a:lnTo>
                <a:lnTo>
                  <a:pt x="2594473" y="4427641"/>
                </a:lnTo>
                <a:lnTo>
                  <a:pt x="2589592" y="4450890"/>
                </a:lnTo>
                <a:lnTo>
                  <a:pt x="2584943" y="4474138"/>
                </a:lnTo>
                <a:lnTo>
                  <a:pt x="2580526" y="4497386"/>
                </a:lnTo>
                <a:lnTo>
                  <a:pt x="2576342" y="4522495"/>
                </a:lnTo>
                <a:lnTo>
                  <a:pt x="2572390" y="4548300"/>
                </a:lnTo>
                <a:lnTo>
                  <a:pt x="2568438" y="4574803"/>
                </a:lnTo>
                <a:lnTo>
                  <a:pt x="2564719" y="4602004"/>
                </a:lnTo>
                <a:lnTo>
                  <a:pt x="2560999" y="4629669"/>
                </a:lnTo>
                <a:lnTo>
                  <a:pt x="2557280" y="4657800"/>
                </a:lnTo>
                <a:lnTo>
                  <a:pt x="2554258" y="4685233"/>
                </a:lnTo>
                <a:lnTo>
                  <a:pt x="2550771" y="4713829"/>
                </a:lnTo>
                <a:lnTo>
                  <a:pt x="2547284" y="4742656"/>
                </a:lnTo>
                <a:lnTo>
                  <a:pt x="2543797" y="4771484"/>
                </a:lnTo>
                <a:lnTo>
                  <a:pt x="2540310" y="4800312"/>
                </a:lnTo>
                <a:lnTo>
                  <a:pt x="2536824" y="4828908"/>
                </a:lnTo>
                <a:lnTo>
                  <a:pt x="2531012" y="4857271"/>
                </a:lnTo>
                <a:lnTo>
                  <a:pt x="2527293" y="4885168"/>
                </a:lnTo>
                <a:lnTo>
                  <a:pt x="2523573" y="4912601"/>
                </a:lnTo>
                <a:lnTo>
                  <a:pt x="2519622" y="4939569"/>
                </a:lnTo>
                <a:lnTo>
                  <a:pt x="2515670" y="4965840"/>
                </a:lnTo>
                <a:lnTo>
                  <a:pt x="2511486" y="4991181"/>
                </a:lnTo>
                <a:lnTo>
                  <a:pt x="2507766" y="5015592"/>
                </a:lnTo>
                <a:lnTo>
                  <a:pt x="2503117" y="5038840"/>
                </a:lnTo>
                <a:lnTo>
                  <a:pt x="2498468" y="5062088"/>
                </a:lnTo>
                <a:lnTo>
                  <a:pt x="2494051" y="5085336"/>
                </a:lnTo>
                <a:lnTo>
                  <a:pt x="2489867" y="5108585"/>
                </a:lnTo>
                <a:lnTo>
                  <a:pt x="2485915" y="5131833"/>
                </a:lnTo>
                <a:lnTo>
                  <a:pt x="2481963" y="5155081"/>
                </a:lnTo>
                <a:lnTo>
                  <a:pt x="2478244" y="5178329"/>
                </a:lnTo>
                <a:lnTo>
                  <a:pt x="2474757" y="5201578"/>
                </a:lnTo>
                <a:lnTo>
                  <a:pt x="2471270" y="5224826"/>
                </a:lnTo>
                <a:lnTo>
                  <a:pt x="2468016" y="5248074"/>
                </a:lnTo>
                <a:lnTo>
                  <a:pt x="2464761" y="5271323"/>
                </a:lnTo>
                <a:lnTo>
                  <a:pt x="2461740" y="5294571"/>
                </a:lnTo>
                <a:lnTo>
                  <a:pt x="2458717" y="5317819"/>
                </a:lnTo>
                <a:lnTo>
                  <a:pt x="2455695" y="5341068"/>
                </a:lnTo>
                <a:lnTo>
                  <a:pt x="2452674" y="5364316"/>
                </a:lnTo>
                <a:lnTo>
                  <a:pt x="2449884" y="5387564"/>
                </a:lnTo>
                <a:lnTo>
                  <a:pt x="2447095" y="5410812"/>
                </a:lnTo>
                <a:lnTo>
                  <a:pt x="2444305" y="5434061"/>
                </a:lnTo>
                <a:lnTo>
                  <a:pt x="2441515" y="5457309"/>
                </a:lnTo>
                <a:lnTo>
                  <a:pt x="2438726" y="5480557"/>
                </a:lnTo>
                <a:lnTo>
                  <a:pt x="2435937" y="5503806"/>
                </a:lnTo>
                <a:lnTo>
                  <a:pt x="2432915" y="5527054"/>
                </a:lnTo>
                <a:lnTo>
                  <a:pt x="2429892" y="5550302"/>
                </a:lnTo>
                <a:lnTo>
                  <a:pt x="2426871" y="5573551"/>
                </a:lnTo>
                <a:lnTo>
                  <a:pt x="2423849" y="5596799"/>
                </a:lnTo>
                <a:lnTo>
                  <a:pt x="2420594" y="5620047"/>
                </a:lnTo>
                <a:lnTo>
                  <a:pt x="2417340" y="5643296"/>
                </a:lnTo>
                <a:lnTo>
                  <a:pt x="2413853" y="5666544"/>
                </a:lnTo>
                <a:lnTo>
                  <a:pt x="2410366" y="5689792"/>
                </a:lnTo>
                <a:lnTo>
                  <a:pt x="2406647" y="5713041"/>
                </a:lnTo>
                <a:lnTo>
                  <a:pt x="2402695" y="5736289"/>
                </a:lnTo>
                <a:lnTo>
                  <a:pt x="2398743" y="5759537"/>
                </a:lnTo>
                <a:lnTo>
                  <a:pt x="2394559" y="5782786"/>
                </a:lnTo>
                <a:lnTo>
                  <a:pt x="2392002" y="5795805"/>
                </a:lnTo>
                <a:lnTo>
                  <a:pt x="2388747" y="5808824"/>
                </a:lnTo>
                <a:lnTo>
                  <a:pt x="2385028" y="5822075"/>
                </a:lnTo>
                <a:lnTo>
                  <a:pt x="2380611" y="5835560"/>
                </a:lnTo>
                <a:lnTo>
                  <a:pt x="2375730" y="5849276"/>
                </a:lnTo>
                <a:lnTo>
                  <a:pt x="2370383" y="5862992"/>
                </a:lnTo>
                <a:lnTo>
                  <a:pt x="2364572" y="5876709"/>
                </a:lnTo>
                <a:lnTo>
                  <a:pt x="2358063" y="5890425"/>
                </a:lnTo>
                <a:lnTo>
                  <a:pt x="2351089" y="5904142"/>
                </a:lnTo>
                <a:lnTo>
                  <a:pt x="2343883" y="5917859"/>
                </a:lnTo>
                <a:lnTo>
                  <a:pt x="2336212" y="5931343"/>
                </a:lnTo>
                <a:lnTo>
                  <a:pt x="2328076" y="5944594"/>
                </a:lnTo>
                <a:lnTo>
                  <a:pt x="2319475" y="5957613"/>
                </a:lnTo>
                <a:lnTo>
                  <a:pt x="2310641" y="5970168"/>
                </a:lnTo>
                <a:lnTo>
                  <a:pt x="2301575" y="5982489"/>
                </a:lnTo>
                <a:lnTo>
                  <a:pt x="2292045" y="5994345"/>
                </a:lnTo>
                <a:lnTo>
                  <a:pt x="2282281" y="6005737"/>
                </a:lnTo>
                <a:lnTo>
                  <a:pt x="2272286" y="6016431"/>
                </a:lnTo>
                <a:lnTo>
                  <a:pt x="2262057" y="6026661"/>
                </a:lnTo>
                <a:lnTo>
                  <a:pt x="2251829" y="6036193"/>
                </a:lnTo>
                <a:lnTo>
                  <a:pt x="2241368" y="6045026"/>
                </a:lnTo>
                <a:lnTo>
                  <a:pt x="2230908" y="6053164"/>
                </a:lnTo>
                <a:lnTo>
                  <a:pt x="2220447" y="6060370"/>
                </a:lnTo>
                <a:lnTo>
                  <a:pt x="2209987" y="6066880"/>
                </a:lnTo>
                <a:lnTo>
                  <a:pt x="2199526" y="6072460"/>
                </a:lnTo>
                <a:lnTo>
                  <a:pt x="2189065" y="6077342"/>
                </a:lnTo>
                <a:lnTo>
                  <a:pt x="2178837" y="6081294"/>
                </a:lnTo>
                <a:lnTo>
                  <a:pt x="2168609" y="6084316"/>
                </a:lnTo>
                <a:lnTo>
                  <a:pt x="2158613" y="6086409"/>
                </a:lnTo>
                <a:lnTo>
                  <a:pt x="2148617" y="6087804"/>
                </a:lnTo>
                <a:lnTo>
                  <a:pt x="2138854" y="6087804"/>
                </a:lnTo>
                <a:lnTo>
                  <a:pt x="2129323" y="6087804"/>
                </a:lnTo>
                <a:lnTo>
                  <a:pt x="2120490" y="6086641"/>
                </a:lnTo>
                <a:lnTo>
                  <a:pt x="2112586" y="6084549"/>
                </a:lnTo>
                <a:lnTo>
                  <a:pt x="2105148" y="6081759"/>
                </a:lnTo>
                <a:lnTo>
                  <a:pt x="2098406" y="6078272"/>
                </a:lnTo>
                <a:lnTo>
                  <a:pt x="2091897" y="6074087"/>
                </a:lnTo>
                <a:lnTo>
                  <a:pt x="2085853" y="6069205"/>
                </a:lnTo>
                <a:lnTo>
                  <a:pt x="2080042" y="6063393"/>
                </a:lnTo>
                <a:lnTo>
                  <a:pt x="2074463" y="6056883"/>
                </a:lnTo>
                <a:lnTo>
                  <a:pt x="2069116" y="6049444"/>
                </a:lnTo>
                <a:lnTo>
                  <a:pt x="2064002" y="6041075"/>
                </a:lnTo>
                <a:lnTo>
                  <a:pt x="2059121" y="6031775"/>
                </a:lnTo>
                <a:lnTo>
                  <a:pt x="2054471" y="6021778"/>
                </a:lnTo>
                <a:lnTo>
                  <a:pt x="2050287" y="6011084"/>
                </a:lnTo>
                <a:lnTo>
                  <a:pt x="2046335" y="5999693"/>
                </a:lnTo>
                <a:lnTo>
                  <a:pt x="2042849" y="5987604"/>
                </a:lnTo>
                <a:lnTo>
                  <a:pt x="2039594" y="5975050"/>
                </a:lnTo>
                <a:lnTo>
                  <a:pt x="2036805" y="5962031"/>
                </a:lnTo>
                <a:lnTo>
                  <a:pt x="2034247" y="5948546"/>
                </a:lnTo>
                <a:lnTo>
                  <a:pt x="2032155" y="5934597"/>
                </a:lnTo>
                <a:lnTo>
                  <a:pt x="2030296" y="5920416"/>
                </a:lnTo>
                <a:lnTo>
                  <a:pt x="2028901" y="5906002"/>
                </a:lnTo>
                <a:lnTo>
                  <a:pt x="2028901" y="5891588"/>
                </a:lnTo>
                <a:lnTo>
                  <a:pt x="2028901" y="5876942"/>
                </a:lnTo>
                <a:lnTo>
                  <a:pt x="2028901" y="5862295"/>
                </a:lnTo>
                <a:lnTo>
                  <a:pt x="2028901" y="5816961"/>
                </a:lnTo>
                <a:lnTo>
                  <a:pt x="2028901" y="5803244"/>
                </a:lnTo>
                <a:lnTo>
                  <a:pt x="2028901" y="5789993"/>
                </a:lnTo>
                <a:lnTo>
                  <a:pt x="2028901" y="5777206"/>
                </a:lnTo>
                <a:lnTo>
                  <a:pt x="2028901" y="5764885"/>
                </a:lnTo>
                <a:lnTo>
                  <a:pt x="2032620" y="5716993"/>
                </a:lnTo>
                <a:lnTo>
                  <a:pt x="2036805" y="5669102"/>
                </a:lnTo>
                <a:lnTo>
                  <a:pt x="2041454" y="5620977"/>
                </a:lnTo>
                <a:lnTo>
                  <a:pt x="2046568" y="5572853"/>
                </a:lnTo>
                <a:lnTo>
                  <a:pt x="2051914" y="5524730"/>
                </a:lnTo>
                <a:lnTo>
                  <a:pt x="2057726" y="5476606"/>
                </a:lnTo>
                <a:lnTo>
                  <a:pt x="2063770" y="5428481"/>
                </a:lnTo>
                <a:lnTo>
                  <a:pt x="2070046" y="5380357"/>
                </a:lnTo>
                <a:lnTo>
                  <a:pt x="2076787" y="5332234"/>
                </a:lnTo>
                <a:lnTo>
                  <a:pt x="2083761" y="5283877"/>
                </a:lnTo>
                <a:lnTo>
                  <a:pt x="2090967" y="5235521"/>
                </a:lnTo>
                <a:lnTo>
                  <a:pt x="2098406" y="5187164"/>
                </a:lnTo>
                <a:lnTo>
                  <a:pt x="2105845" y="5138808"/>
                </a:lnTo>
                <a:lnTo>
                  <a:pt x="2113516" y="5090451"/>
                </a:lnTo>
                <a:lnTo>
                  <a:pt x="2121420" y="5042095"/>
                </a:lnTo>
                <a:lnTo>
                  <a:pt x="2129323" y="4993738"/>
                </a:lnTo>
                <a:lnTo>
                  <a:pt x="2135832" y="4945149"/>
                </a:lnTo>
                <a:lnTo>
                  <a:pt x="2143968" y="4896560"/>
                </a:lnTo>
                <a:lnTo>
                  <a:pt x="2152104" y="4847971"/>
                </a:lnTo>
                <a:lnTo>
                  <a:pt x="2160240" y="4799382"/>
                </a:lnTo>
                <a:lnTo>
                  <a:pt x="2168376" y="4750793"/>
                </a:lnTo>
                <a:lnTo>
                  <a:pt x="2176512" y="4702204"/>
                </a:lnTo>
                <a:lnTo>
                  <a:pt x="2184648" y="4653383"/>
                </a:lnTo>
                <a:lnTo>
                  <a:pt x="2192552" y="4604561"/>
                </a:lnTo>
                <a:lnTo>
                  <a:pt x="2200456" y="4555740"/>
                </a:lnTo>
                <a:lnTo>
                  <a:pt x="2208127" y="4506918"/>
                </a:lnTo>
                <a:lnTo>
                  <a:pt x="2215798" y="4458097"/>
                </a:lnTo>
                <a:lnTo>
                  <a:pt x="2223237" y="4409275"/>
                </a:lnTo>
                <a:lnTo>
                  <a:pt x="2230443" y="4360221"/>
                </a:lnTo>
                <a:lnTo>
                  <a:pt x="2237417" y="4311168"/>
                </a:lnTo>
                <a:lnTo>
                  <a:pt x="2244158" y="4262114"/>
                </a:lnTo>
                <a:lnTo>
                  <a:pt x="2256943" y="4212827"/>
                </a:lnTo>
                <a:lnTo>
                  <a:pt x="2287395" y="4210967"/>
                </a:lnTo>
                <a:cubicBezTo>
                  <a:pt x="2262057" y="4384865"/>
                  <a:pt x="2233000" y="4558297"/>
                  <a:pt x="2203710" y="4731729"/>
                </a:cubicBezTo>
                <a:cubicBezTo>
                  <a:pt x="2142806" y="5093008"/>
                  <a:pt x="2082134" y="5454287"/>
                  <a:pt x="2057029" y="5819518"/>
                </a:cubicBezTo>
                <a:cubicBezTo>
                  <a:pt x="2057029" y="5826958"/>
                  <a:pt x="2057029" y="5834630"/>
                  <a:pt x="2057029" y="5842767"/>
                </a:cubicBezTo>
                <a:cubicBezTo>
                  <a:pt x="2055471" y="5888659"/>
                  <a:pt x="2062003" y="5934458"/>
                  <a:pt x="2076323" y="5978072"/>
                </a:cubicBezTo>
                <a:cubicBezTo>
                  <a:pt x="2091897" y="6020616"/>
                  <a:pt x="2118630" y="6052466"/>
                  <a:pt x="2160705" y="6055256"/>
                </a:cubicBezTo>
                <a:lnTo>
                  <a:pt x="2165354" y="6055256"/>
                </a:lnTo>
                <a:cubicBezTo>
                  <a:pt x="2179209" y="6055488"/>
                  <a:pt x="2192994" y="6053210"/>
                  <a:pt x="2206035" y="6048514"/>
                </a:cubicBezTo>
                <a:cubicBezTo>
                  <a:pt x="2219169" y="6043655"/>
                  <a:pt x="2231535" y="6036913"/>
                  <a:pt x="2242763" y="6028520"/>
                </a:cubicBezTo>
                <a:cubicBezTo>
                  <a:pt x="2301110" y="5985744"/>
                  <a:pt x="2343185" y="5898562"/>
                  <a:pt x="2358993" y="5825563"/>
                </a:cubicBezTo>
                <a:cubicBezTo>
                  <a:pt x="2414550" y="5556347"/>
                  <a:pt x="2450117" y="5284807"/>
                  <a:pt x="2485683" y="5014197"/>
                </a:cubicBezTo>
                <a:cubicBezTo>
                  <a:pt x="2513345" y="4802637"/>
                  <a:pt x="2541008" y="4591542"/>
                  <a:pt x="2578666" y="4382075"/>
                </a:cubicBezTo>
                <a:lnTo>
                  <a:pt x="2578666" y="4382075"/>
                </a:lnTo>
                <a:cubicBezTo>
                  <a:pt x="2580270" y="4373194"/>
                  <a:pt x="2582688" y="4364476"/>
                  <a:pt x="2585872" y="4356037"/>
                </a:cubicBezTo>
                <a:cubicBezTo>
                  <a:pt x="2589290" y="4346970"/>
                  <a:pt x="2593404" y="4338182"/>
                  <a:pt x="2598193" y="4329766"/>
                </a:cubicBezTo>
                <a:cubicBezTo>
                  <a:pt x="2622833" y="4286059"/>
                  <a:pt x="2665606" y="4248862"/>
                  <a:pt x="2709308" y="4250024"/>
                </a:cubicBezTo>
                <a:lnTo>
                  <a:pt x="2710703" y="4250024"/>
                </a:lnTo>
                <a:cubicBezTo>
                  <a:pt x="2731159" y="4251187"/>
                  <a:pt x="2744642" y="4269786"/>
                  <a:pt x="2753010" y="4293964"/>
                </a:cubicBezTo>
                <a:cubicBezTo>
                  <a:pt x="2761472" y="4320862"/>
                  <a:pt x="2765331" y="4349016"/>
                  <a:pt x="2764401" y="4377193"/>
                </a:cubicBezTo>
                <a:cubicBezTo>
                  <a:pt x="2764401" y="4379750"/>
                  <a:pt x="2764401" y="4382540"/>
                  <a:pt x="2764401" y="4385330"/>
                </a:cubicBezTo>
                <a:lnTo>
                  <a:pt x="2764401" y="4385330"/>
                </a:lnTo>
                <a:cubicBezTo>
                  <a:pt x="2748826" y="4651988"/>
                  <a:pt x="2715585" y="4917484"/>
                  <a:pt x="2682343" y="5183212"/>
                </a:cubicBezTo>
                <a:cubicBezTo>
                  <a:pt x="2650496" y="5437549"/>
                  <a:pt x="2618882" y="5691885"/>
                  <a:pt x="2602377" y="5947849"/>
                </a:cubicBezTo>
                <a:cubicBezTo>
                  <a:pt x="2599239" y="5992648"/>
                  <a:pt x="2601354" y="6037680"/>
                  <a:pt x="2608653" y="6081992"/>
                </a:cubicBezTo>
                <a:cubicBezTo>
                  <a:pt x="2611071" y="6096080"/>
                  <a:pt x="2615209" y="6109820"/>
                  <a:pt x="2620974" y="6122908"/>
                </a:cubicBezTo>
                <a:lnTo>
                  <a:pt x="2620974" y="6122908"/>
                </a:lnTo>
                <a:cubicBezTo>
                  <a:pt x="2626065" y="6136927"/>
                  <a:pt x="2633968" y="6149738"/>
                  <a:pt x="2644220" y="6160571"/>
                </a:cubicBezTo>
                <a:cubicBezTo>
                  <a:pt x="2661073" y="6176914"/>
                  <a:pt x="2685435" y="6182866"/>
                  <a:pt x="2707913" y="6176147"/>
                </a:cubicBezTo>
                <a:cubicBezTo>
                  <a:pt x="2734321" y="6168173"/>
                  <a:pt x="2758613" y="6154434"/>
                  <a:pt x="2779046" y="6135927"/>
                </a:cubicBezTo>
                <a:cubicBezTo>
                  <a:pt x="2824561" y="6095197"/>
                  <a:pt x="2864079" y="6048235"/>
                  <a:pt x="2896438" y="5996438"/>
                </a:cubicBezTo>
                <a:cubicBezTo>
                  <a:pt x="2897530" y="6003110"/>
                  <a:pt x="2898599" y="6009689"/>
                  <a:pt x="2899692" y="6016199"/>
                </a:cubicBezTo>
                <a:lnTo>
                  <a:pt x="2899692" y="6016199"/>
                </a:lnTo>
                <a:close/>
                <a:moveTo>
                  <a:pt x="2654215" y="6151504"/>
                </a:moveTo>
                <a:cubicBezTo>
                  <a:pt x="2656842" y="6151806"/>
                  <a:pt x="2659492" y="6151806"/>
                  <a:pt x="2662119" y="6151504"/>
                </a:cubicBezTo>
                <a:lnTo>
                  <a:pt x="2662119" y="6151504"/>
                </a:lnTo>
                <a:cubicBezTo>
                  <a:pt x="2671348" y="6149388"/>
                  <a:pt x="2679577" y="6144134"/>
                  <a:pt x="2685365" y="6136625"/>
                </a:cubicBezTo>
                <a:cubicBezTo>
                  <a:pt x="2692455" y="6127768"/>
                  <a:pt x="2698313" y="6118003"/>
                  <a:pt x="2702799" y="6107564"/>
                </a:cubicBezTo>
                <a:cubicBezTo>
                  <a:pt x="2729532" y="6048979"/>
                  <a:pt x="2746734" y="5940642"/>
                  <a:pt x="2754173" y="5864155"/>
                </a:cubicBezTo>
                <a:cubicBezTo>
                  <a:pt x="2793923" y="5458472"/>
                  <a:pt x="2816007" y="5051626"/>
                  <a:pt x="2838091" y="4644781"/>
                </a:cubicBezTo>
                <a:cubicBezTo>
                  <a:pt x="2848086" y="4458794"/>
                  <a:pt x="2858082" y="4274900"/>
                  <a:pt x="2869705" y="4089611"/>
                </a:cubicBezTo>
                <a:cubicBezTo>
                  <a:pt x="2886744" y="4123205"/>
                  <a:pt x="2907479" y="4154776"/>
                  <a:pt x="2931539" y="4183767"/>
                </a:cubicBezTo>
                <a:lnTo>
                  <a:pt x="2885047" y="5763025"/>
                </a:lnTo>
                <a:cubicBezTo>
                  <a:pt x="2883815" y="5802849"/>
                  <a:pt x="2883815" y="5840209"/>
                  <a:pt x="2885047" y="5875081"/>
                </a:cubicBezTo>
                <a:cubicBezTo>
                  <a:pt x="2886279" y="5909954"/>
                  <a:pt x="2888999" y="5943431"/>
                  <a:pt x="2893183" y="5975514"/>
                </a:cubicBezTo>
                <a:cubicBezTo>
                  <a:pt x="2859686" y="6031543"/>
                  <a:pt x="2818006" y="6082247"/>
                  <a:pt x="2769515" y="6125931"/>
                </a:cubicBezTo>
                <a:cubicBezTo>
                  <a:pt x="2750849" y="6143065"/>
                  <a:pt x="2728626" y="6155852"/>
                  <a:pt x="2704427" y="6163361"/>
                </a:cubicBezTo>
                <a:cubicBezTo>
                  <a:pt x="2687178" y="6168591"/>
                  <a:pt x="2668465" y="6164337"/>
                  <a:pt x="2655145" y="6152202"/>
                </a:cubicBezTo>
                <a:lnTo>
                  <a:pt x="2655145" y="6152202"/>
                </a:lnTo>
                <a:close/>
                <a:moveTo>
                  <a:pt x="2303435" y="4209573"/>
                </a:moveTo>
                <a:cubicBezTo>
                  <a:pt x="2392909" y="4204249"/>
                  <a:pt x="2477384" y="4166470"/>
                  <a:pt x="2541008" y="4103327"/>
                </a:cubicBezTo>
                <a:cubicBezTo>
                  <a:pt x="2588267" y="4126692"/>
                  <a:pt x="2640965" y="4136805"/>
                  <a:pt x="2693501" y="4132621"/>
                </a:cubicBezTo>
                <a:cubicBezTo>
                  <a:pt x="2753103" y="4125623"/>
                  <a:pt x="2809498" y="4101933"/>
                  <a:pt x="2856222" y="4064270"/>
                </a:cubicBezTo>
                <a:cubicBezTo>
                  <a:pt x="2843902" y="4256767"/>
                  <a:pt x="2832976" y="4449960"/>
                  <a:pt x="2822980" y="4643153"/>
                </a:cubicBezTo>
                <a:cubicBezTo>
                  <a:pt x="2800897" y="5049999"/>
                  <a:pt x="2779046" y="5456844"/>
                  <a:pt x="2739063" y="5861830"/>
                </a:cubicBezTo>
                <a:cubicBezTo>
                  <a:pt x="2731624" y="5937155"/>
                  <a:pt x="2715817" y="6043864"/>
                  <a:pt x="2688852" y="6100823"/>
                </a:cubicBezTo>
                <a:cubicBezTo>
                  <a:pt x="2684923" y="6110075"/>
                  <a:pt x="2679763" y="6118747"/>
                  <a:pt x="2673510" y="6126628"/>
                </a:cubicBezTo>
                <a:cubicBezTo>
                  <a:pt x="2669953" y="6131464"/>
                  <a:pt x="2664885" y="6134998"/>
                  <a:pt x="2659097" y="6136625"/>
                </a:cubicBezTo>
                <a:lnTo>
                  <a:pt x="2659097" y="6136625"/>
                </a:lnTo>
                <a:lnTo>
                  <a:pt x="2654215" y="6136625"/>
                </a:lnTo>
                <a:cubicBezTo>
                  <a:pt x="2645754" y="6134998"/>
                  <a:pt x="2638687" y="6129232"/>
                  <a:pt x="2635386" y="6121282"/>
                </a:cubicBezTo>
                <a:cubicBezTo>
                  <a:pt x="2628552" y="6108006"/>
                  <a:pt x="2623833" y="6093709"/>
                  <a:pt x="2621439" y="6078970"/>
                </a:cubicBezTo>
                <a:cubicBezTo>
                  <a:pt x="2614372" y="6035867"/>
                  <a:pt x="2612349" y="5992114"/>
                  <a:pt x="2615395" y="5948546"/>
                </a:cubicBezTo>
                <a:cubicBezTo>
                  <a:pt x="2631667" y="5692815"/>
                  <a:pt x="2663514" y="5439175"/>
                  <a:pt x="2695361" y="5184839"/>
                </a:cubicBezTo>
                <a:cubicBezTo>
                  <a:pt x="2728602" y="4919344"/>
                  <a:pt x="2761611" y="4653615"/>
                  <a:pt x="2777419" y="4386027"/>
                </a:cubicBezTo>
                <a:lnTo>
                  <a:pt x="2777419" y="4386027"/>
                </a:lnTo>
                <a:cubicBezTo>
                  <a:pt x="2777419" y="4383470"/>
                  <a:pt x="2777419" y="4380680"/>
                  <a:pt x="2777419" y="4377425"/>
                </a:cubicBezTo>
                <a:cubicBezTo>
                  <a:pt x="2778325" y="4347481"/>
                  <a:pt x="2774164" y="4317631"/>
                  <a:pt x="2765098" y="4289082"/>
                </a:cubicBezTo>
                <a:cubicBezTo>
                  <a:pt x="2754870" y="4259789"/>
                  <a:pt x="2737436" y="4237005"/>
                  <a:pt x="2709773" y="4235378"/>
                </a:cubicBezTo>
                <a:lnTo>
                  <a:pt x="2707913" y="4235378"/>
                </a:lnTo>
                <a:cubicBezTo>
                  <a:pt x="2658167" y="4234216"/>
                  <a:pt x="2610745" y="4274668"/>
                  <a:pt x="2583780" y="4322559"/>
                </a:cubicBezTo>
                <a:cubicBezTo>
                  <a:pt x="2578643" y="4331649"/>
                  <a:pt x="2574203" y="4341135"/>
                  <a:pt x="2570530" y="4350922"/>
                </a:cubicBezTo>
                <a:cubicBezTo>
                  <a:pt x="2567043" y="4360198"/>
                  <a:pt x="2564393" y="4369776"/>
                  <a:pt x="2562627" y="4379518"/>
                </a:cubicBezTo>
                <a:lnTo>
                  <a:pt x="2562627" y="4379518"/>
                </a:lnTo>
                <a:cubicBezTo>
                  <a:pt x="2525433" y="4588752"/>
                  <a:pt x="2497771" y="4800080"/>
                  <a:pt x="2469643" y="5012104"/>
                </a:cubicBezTo>
                <a:cubicBezTo>
                  <a:pt x="2434309" y="5282482"/>
                  <a:pt x="2398743" y="5553790"/>
                  <a:pt x="2343185" y="5822541"/>
                </a:cubicBezTo>
                <a:cubicBezTo>
                  <a:pt x="2328773" y="5892286"/>
                  <a:pt x="2288790" y="5976212"/>
                  <a:pt x="2233465" y="6016664"/>
                </a:cubicBezTo>
                <a:cubicBezTo>
                  <a:pt x="2223376" y="6024196"/>
                  <a:pt x="2212265" y="6030217"/>
                  <a:pt x="2200456" y="6034565"/>
                </a:cubicBezTo>
                <a:cubicBezTo>
                  <a:pt x="2189065" y="6038726"/>
                  <a:pt x="2177024" y="6040772"/>
                  <a:pt x="2164889" y="6040610"/>
                </a:cubicBezTo>
                <a:lnTo>
                  <a:pt x="2160938" y="6040610"/>
                </a:lnTo>
                <a:cubicBezTo>
                  <a:pt x="2125836" y="6038285"/>
                  <a:pt x="2103055" y="6010154"/>
                  <a:pt x="2089340" y="5972957"/>
                </a:cubicBezTo>
                <a:cubicBezTo>
                  <a:pt x="2075625" y="5930971"/>
                  <a:pt x="2069419" y="5886915"/>
                  <a:pt x="2070976" y="5842767"/>
                </a:cubicBezTo>
                <a:cubicBezTo>
                  <a:pt x="2070976" y="5835094"/>
                  <a:pt x="2070976" y="5827423"/>
                  <a:pt x="2070976" y="5819518"/>
                </a:cubicBezTo>
                <a:cubicBezTo>
                  <a:pt x="2096082" y="5454985"/>
                  <a:pt x="2156753" y="5094171"/>
                  <a:pt x="2217658" y="4733124"/>
                </a:cubicBezTo>
                <a:cubicBezTo>
                  <a:pt x="2247180" y="4558530"/>
                  <a:pt x="2276470" y="4384400"/>
                  <a:pt x="2301808" y="4208642"/>
                </a:cubicBezTo>
                <a:lnTo>
                  <a:pt x="2301808" y="4208642"/>
                </a:lnTo>
                <a:close/>
                <a:moveTo>
                  <a:pt x="2637943" y="2850709"/>
                </a:moveTo>
                <a:cubicBezTo>
                  <a:pt x="2580015" y="2860380"/>
                  <a:pt x="2525642" y="2885162"/>
                  <a:pt x="2480336" y="2922546"/>
                </a:cubicBezTo>
                <a:lnTo>
                  <a:pt x="2471735" y="2930218"/>
                </a:lnTo>
                <a:cubicBezTo>
                  <a:pt x="2432357" y="2960859"/>
                  <a:pt x="2395001" y="2994011"/>
                  <a:pt x="2359922" y="3029488"/>
                </a:cubicBezTo>
                <a:cubicBezTo>
                  <a:pt x="2317080" y="3074915"/>
                  <a:pt x="2268915" y="3115042"/>
                  <a:pt x="2216495" y="3148984"/>
                </a:cubicBezTo>
                <a:lnTo>
                  <a:pt x="2216495" y="3148984"/>
                </a:lnTo>
                <a:cubicBezTo>
                  <a:pt x="2159938" y="3183090"/>
                  <a:pt x="2091037" y="3189924"/>
                  <a:pt x="2028901" y="3167583"/>
                </a:cubicBezTo>
                <a:cubicBezTo>
                  <a:pt x="1979201" y="3148310"/>
                  <a:pt x="1933314" y="3120366"/>
                  <a:pt x="1893377" y="3085051"/>
                </a:cubicBezTo>
                <a:cubicBezTo>
                  <a:pt x="1986361" y="3038555"/>
                  <a:pt x="2043778" y="2976482"/>
                  <a:pt x="2104218" y="2910922"/>
                </a:cubicBezTo>
                <a:cubicBezTo>
                  <a:pt x="2136065" y="2875049"/>
                  <a:pt x="2169911" y="2840967"/>
                  <a:pt x="2205570" y="2808861"/>
                </a:cubicBezTo>
                <a:cubicBezTo>
                  <a:pt x="2259338" y="2767712"/>
                  <a:pt x="2322404" y="2740488"/>
                  <a:pt x="2389212" y="2729585"/>
                </a:cubicBezTo>
                <a:cubicBezTo>
                  <a:pt x="2458392" y="2722610"/>
                  <a:pt x="2528153" y="2723935"/>
                  <a:pt x="2597030" y="2733537"/>
                </a:cubicBezTo>
                <a:lnTo>
                  <a:pt x="2597030" y="2729585"/>
                </a:lnTo>
                <a:cubicBezTo>
                  <a:pt x="2606166" y="2740790"/>
                  <a:pt x="2613396" y="2753437"/>
                  <a:pt x="2618417" y="2767014"/>
                </a:cubicBezTo>
                <a:cubicBezTo>
                  <a:pt x="2527525" y="2769804"/>
                  <a:pt x="2434077" y="2773524"/>
                  <a:pt x="2362712" y="2823275"/>
                </a:cubicBezTo>
                <a:cubicBezTo>
                  <a:pt x="2319451" y="2854800"/>
                  <a:pt x="2279492" y="2890626"/>
                  <a:pt x="2243461" y="2930218"/>
                </a:cubicBezTo>
                <a:cubicBezTo>
                  <a:pt x="2220215" y="2953466"/>
                  <a:pt x="2198596" y="2976714"/>
                  <a:pt x="2173723" y="2997405"/>
                </a:cubicBezTo>
                <a:cubicBezTo>
                  <a:pt x="2143806" y="3023002"/>
                  <a:pt x="2110285" y="3044064"/>
                  <a:pt x="2074230" y="3059943"/>
                </a:cubicBezTo>
                <a:cubicBezTo>
                  <a:pt x="2038385" y="3075543"/>
                  <a:pt x="2001680" y="3089050"/>
                  <a:pt x="1964277" y="3100395"/>
                </a:cubicBezTo>
                <a:lnTo>
                  <a:pt x="1943124" y="3107137"/>
                </a:lnTo>
                <a:lnTo>
                  <a:pt x="1964277" y="3114112"/>
                </a:lnTo>
                <a:lnTo>
                  <a:pt x="1964277" y="3114112"/>
                </a:lnTo>
                <a:lnTo>
                  <a:pt x="1981712" y="3120156"/>
                </a:lnTo>
                <a:cubicBezTo>
                  <a:pt x="2034712" y="3138987"/>
                  <a:pt x="2097941" y="3161538"/>
                  <a:pt x="2174188" y="3131315"/>
                </a:cubicBezTo>
                <a:cubicBezTo>
                  <a:pt x="2215961" y="3114298"/>
                  <a:pt x="2255083" y="3091445"/>
                  <a:pt x="2290417" y="3063430"/>
                </a:cubicBezTo>
                <a:cubicBezTo>
                  <a:pt x="2329098" y="3032673"/>
                  <a:pt x="2365385" y="2999033"/>
                  <a:pt x="2398976" y="2962765"/>
                </a:cubicBezTo>
                <a:lnTo>
                  <a:pt x="2398976" y="2962765"/>
                </a:lnTo>
                <a:cubicBezTo>
                  <a:pt x="2408855" y="2952396"/>
                  <a:pt x="2419246" y="2942539"/>
                  <a:pt x="2430125" y="2933240"/>
                </a:cubicBezTo>
                <a:cubicBezTo>
                  <a:pt x="2440679" y="2924219"/>
                  <a:pt x="2451697" y="2915757"/>
                  <a:pt x="2463134" y="2907899"/>
                </a:cubicBezTo>
                <a:cubicBezTo>
                  <a:pt x="2514531" y="2872074"/>
                  <a:pt x="2574389" y="2850267"/>
                  <a:pt x="2636781" y="2844664"/>
                </a:cubicBezTo>
                <a:lnTo>
                  <a:pt x="2636781" y="2850011"/>
                </a:lnTo>
                <a:lnTo>
                  <a:pt x="2636781" y="2850011"/>
                </a:lnTo>
                <a:close/>
                <a:moveTo>
                  <a:pt x="2623763" y="2780964"/>
                </a:moveTo>
                <a:cubicBezTo>
                  <a:pt x="2628320" y="2797098"/>
                  <a:pt x="2631969" y="2813465"/>
                  <a:pt x="2634689" y="2830018"/>
                </a:cubicBezTo>
                <a:cubicBezTo>
                  <a:pt x="2570205" y="2835992"/>
                  <a:pt x="2508371" y="2858566"/>
                  <a:pt x="2455231" y="2895578"/>
                </a:cubicBezTo>
                <a:cubicBezTo>
                  <a:pt x="2443399" y="2903738"/>
                  <a:pt x="2431985" y="2912502"/>
                  <a:pt x="2421059" y="2921848"/>
                </a:cubicBezTo>
                <a:cubicBezTo>
                  <a:pt x="2409855" y="2931520"/>
                  <a:pt x="2399138" y="2941772"/>
                  <a:pt x="2388980" y="2952536"/>
                </a:cubicBezTo>
                <a:lnTo>
                  <a:pt x="2388980" y="2952536"/>
                </a:lnTo>
                <a:cubicBezTo>
                  <a:pt x="2355901" y="2988292"/>
                  <a:pt x="2320149" y="3021467"/>
                  <a:pt x="2282049" y="3051806"/>
                </a:cubicBezTo>
                <a:cubicBezTo>
                  <a:pt x="2247691" y="3078984"/>
                  <a:pt x="2209661" y="3101139"/>
                  <a:pt x="2169074" y="3117599"/>
                </a:cubicBezTo>
                <a:cubicBezTo>
                  <a:pt x="2099336" y="3145265"/>
                  <a:pt x="2039594" y="3125038"/>
                  <a:pt x="1989383" y="3107137"/>
                </a:cubicBezTo>
                <a:cubicBezTo>
                  <a:pt x="2020277" y="3097420"/>
                  <a:pt x="2050613" y="3086004"/>
                  <a:pt x="2080274" y="3072962"/>
                </a:cubicBezTo>
                <a:cubicBezTo>
                  <a:pt x="2117235" y="3056549"/>
                  <a:pt x="2151616" y="3034858"/>
                  <a:pt x="2182324" y="3008564"/>
                </a:cubicBezTo>
                <a:cubicBezTo>
                  <a:pt x="2207197" y="2987176"/>
                  <a:pt x="2228816" y="2963928"/>
                  <a:pt x="2252062" y="2940447"/>
                </a:cubicBezTo>
                <a:cubicBezTo>
                  <a:pt x="2287163" y="2901529"/>
                  <a:pt x="2326100" y="2866238"/>
                  <a:pt x="2368291" y="2835132"/>
                </a:cubicBezTo>
                <a:cubicBezTo>
                  <a:pt x="2438029" y="2787008"/>
                  <a:pt x="2531012" y="2783753"/>
                  <a:pt x="2621439" y="2781196"/>
                </a:cubicBezTo>
                <a:lnTo>
                  <a:pt x="2621439" y="2781196"/>
                </a:lnTo>
                <a:close/>
                <a:moveTo>
                  <a:pt x="2555653" y="2691225"/>
                </a:moveTo>
                <a:cubicBezTo>
                  <a:pt x="2498793" y="2684971"/>
                  <a:pt x="2441422" y="2684971"/>
                  <a:pt x="2384563" y="2691225"/>
                </a:cubicBezTo>
                <a:cubicBezTo>
                  <a:pt x="2348904" y="2695712"/>
                  <a:pt x="2313989" y="2704779"/>
                  <a:pt x="2280654" y="2718193"/>
                </a:cubicBezTo>
                <a:lnTo>
                  <a:pt x="2263452" y="2716333"/>
                </a:lnTo>
                <a:cubicBezTo>
                  <a:pt x="2213241" y="2710986"/>
                  <a:pt x="2163727" y="2705871"/>
                  <a:pt x="2107007" y="2731677"/>
                </a:cubicBezTo>
                <a:cubicBezTo>
                  <a:pt x="2059795" y="2757924"/>
                  <a:pt x="2017743" y="2792494"/>
                  <a:pt x="1982874" y="2833737"/>
                </a:cubicBezTo>
                <a:cubicBezTo>
                  <a:pt x="1958745" y="2860263"/>
                  <a:pt x="1932547" y="2884814"/>
                  <a:pt x="1904536" y="2907202"/>
                </a:cubicBezTo>
                <a:lnTo>
                  <a:pt x="1904536" y="2907202"/>
                </a:lnTo>
                <a:cubicBezTo>
                  <a:pt x="1861298" y="2938424"/>
                  <a:pt x="1809762" y="2956046"/>
                  <a:pt x="1756459" y="2957883"/>
                </a:cubicBezTo>
                <a:cubicBezTo>
                  <a:pt x="1746928" y="2957883"/>
                  <a:pt x="1737630" y="2957883"/>
                  <a:pt x="1728564" y="2957883"/>
                </a:cubicBezTo>
                <a:cubicBezTo>
                  <a:pt x="1719498" y="2957883"/>
                  <a:pt x="1711130" y="2956488"/>
                  <a:pt x="1702761" y="2955326"/>
                </a:cubicBezTo>
                <a:lnTo>
                  <a:pt x="1702761" y="2955326"/>
                </a:lnTo>
                <a:cubicBezTo>
                  <a:pt x="1669685" y="2949816"/>
                  <a:pt x="1639630" y="2932752"/>
                  <a:pt x="1617914" y="2907202"/>
                </a:cubicBezTo>
                <a:cubicBezTo>
                  <a:pt x="1636062" y="2909340"/>
                  <a:pt x="1654442" y="2908481"/>
                  <a:pt x="1672309" y="2904644"/>
                </a:cubicBezTo>
                <a:cubicBezTo>
                  <a:pt x="1706797" y="2896414"/>
                  <a:pt x="1739652" y="2882419"/>
                  <a:pt x="1769477" y="2863262"/>
                </a:cubicBezTo>
                <a:lnTo>
                  <a:pt x="1769477" y="2863262"/>
                </a:lnTo>
                <a:cubicBezTo>
                  <a:pt x="1808693" y="2835992"/>
                  <a:pt x="1845049" y="2804839"/>
                  <a:pt x="1878035" y="2770269"/>
                </a:cubicBezTo>
                <a:cubicBezTo>
                  <a:pt x="1909208" y="2737628"/>
                  <a:pt x="1943635" y="2708266"/>
                  <a:pt x="1980782" y="2682623"/>
                </a:cubicBezTo>
                <a:cubicBezTo>
                  <a:pt x="2031667" y="2659561"/>
                  <a:pt x="2085621" y="2643915"/>
                  <a:pt x="2140946" y="2636126"/>
                </a:cubicBezTo>
                <a:cubicBezTo>
                  <a:pt x="2077020" y="2606369"/>
                  <a:pt x="2001471" y="2628687"/>
                  <a:pt x="1962418" y="2652168"/>
                </a:cubicBezTo>
                <a:cubicBezTo>
                  <a:pt x="1922737" y="2679229"/>
                  <a:pt x="1886055" y="2710381"/>
                  <a:pt x="1852930" y="2745161"/>
                </a:cubicBezTo>
                <a:cubicBezTo>
                  <a:pt x="1821850" y="2777546"/>
                  <a:pt x="1787655" y="2806839"/>
                  <a:pt x="1750880" y="2832575"/>
                </a:cubicBezTo>
                <a:lnTo>
                  <a:pt x="1750880" y="2832575"/>
                </a:lnTo>
                <a:cubicBezTo>
                  <a:pt x="1724543" y="2849593"/>
                  <a:pt x="1695557" y="2862100"/>
                  <a:pt x="1665103" y="2869540"/>
                </a:cubicBezTo>
                <a:cubicBezTo>
                  <a:pt x="1639986" y="2875189"/>
                  <a:pt x="1613727" y="2872841"/>
                  <a:pt x="1590019" y="2862797"/>
                </a:cubicBezTo>
                <a:cubicBezTo>
                  <a:pt x="1556972" y="2849778"/>
                  <a:pt x="1525725" y="2832598"/>
                  <a:pt x="1497035" y="2811651"/>
                </a:cubicBezTo>
                <a:cubicBezTo>
                  <a:pt x="1471307" y="2796005"/>
                  <a:pt x="1455348" y="2768293"/>
                  <a:pt x="1454728" y="2738186"/>
                </a:cubicBezTo>
                <a:cubicBezTo>
                  <a:pt x="1458447" y="2699827"/>
                  <a:pt x="1507728" y="2672859"/>
                  <a:pt x="1559567" y="2645193"/>
                </a:cubicBezTo>
                <a:cubicBezTo>
                  <a:pt x="1588384" y="2630454"/>
                  <a:pt x="1615980" y="2613413"/>
                  <a:pt x="1642089" y="2594279"/>
                </a:cubicBezTo>
                <a:lnTo>
                  <a:pt x="1642089" y="2594279"/>
                </a:lnTo>
                <a:cubicBezTo>
                  <a:pt x="1662778" y="2578238"/>
                  <a:pt x="1678818" y="2564521"/>
                  <a:pt x="1695090" y="2551038"/>
                </a:cubicBezTo>
                <a:cubicBezTo>
                  <a:pt x="1877105" y="2397831"/>
                  <a:pt x="2071441" y="2302048"/>
                  <a:pt x="2318777" y="2278102"/>
                </a:cubicBezTo>
                <a:cubicBezTo>
                  <a:pt x="2351321" y="2274848"/>
                  <a:pt x="2383633" y="2273220"/>
                  <a:pt x="2414783" y="2273220"/>
                </a:cubicBezTo>
                <a:cubicBezTo>
                  <a:pt x="2435239" y="2273220"/>
                  <a:pt x="2455463" y="2273220"/>
                  <a:pt x="2475455" y="2275313"/>
                </a:cubicBezTo>
                <a:cubicBezTo>
                  <a:pt x="2463367" y="2296004"/>
                  <a:pt x="2446165" y="2319949"/>
                  <a:pt x="2422454" y="2352265"/>
                </a:cubicBezTo>
                <a:lnTo>
                  <a:pt x="2427568" y="2359937"/>
                </a:lnTo>
                <a:cubicBezTo>
                  <a:pt x="2416457" y="2349963"/>
                  <a:pt x="2403601" y="2342082"/>
                  <a:pt x="2389677" y="2336688"/>
                </a:cubicBezTo>
                <a:cubicBezTo>
                  <a:pt x="2355413" y="2323576"/>
                  <a:pt x="2318615" y="2318415"/>
                  <a:pt x="2282049" y="2321577"/>
                </a:cubicBezTo>
                <a:lnTo>
                  <a:pt x="2272518" y="2321577"/>
                </a:lnTo>
                <a:cubicBezTo>
                  <a:pt x="2228351" y="2327156"/>
                  <a:pt x="2182789" y="2357612"/>
                  <a:pt x="2136762" y="2388300"/>
                </a:cubicBezTo>
                <a:cubicBezTo>
                  <a:pt x="2106589" y="2410199"/>
                  <a:pt x="2074184" y="2428821"/>
                  <a:pt x="2040059" y="2443863"/>
                </a:cubicBezTo>
                <a:lnTo>
                  <a:pt x="2040059" y="2443863"/>
                </a:lnTo>
                <a:lnTo>
                  <a:pt x="2013094" y="2454092"/>
                </a:lnTo>
                <a:lnTo>
                  <a:pt x="2037502" y="2466181"/>
                </a:lnTo>
                <a:cubicBezTo>
                  <a:pt x="2091665" y="2489313"/>
                  <a:pt x="2150198" y="2500403"/>
                  <a:pt x="2209057" y="2498729"/>
                </a:cubicBezTo>
                <a:cubicBezTo>
                  <a:pt x="2220912" y="2498729"/>
                  <a:pt x="2232303" y="2498729"/>
                  <a:pt x="2245320" y="2498729"/>
                </a:cubicBezTo>
                <a:cubicBezTo>
                  <a:pt x="2258338" y="2498729"/>
                  <a:pt x="2268566" y="2497102"/>
                  <a:pt x="2280654" y="2495707"/>
                </a:cubicBezTo>
                <a:lnTo>
                  <a:pt x="2280654" y="2495707"/>
                </a:lnTo>
                <a:cubicBezTo>
                  <a:pt x="2345045" y="2488267"/>
                  <a:pt x="2401765" y="2470133"/>
                  <a:pt x="2429195" y="2444793"/>
                </a:cubicBezTo>
                <a:cubicBezTo>
                  <a:pt x="2434937" y="2439608"/>
                  <a:pt x="2439726" y="2433471"/>
                  <a:pt x="2443375" y="2426659"/>
                </a:cubicBezTo>
                <a:cubicBezTo>
                  <a:pt x="2446885" y="2419987"/>
                  <a:pt x="2448722" y="2412571"/>
                  <a:pt x="2448722" y="2405038"/>
                </a:cubicBezTo>
                <a:lnTo>
                  <a:pt x="2448722" y="2405038"/>
                </a:lnTo>
                <a:cubicBezTo>
                  <a:pt x="2448722" y="2405038"/>
                  <a:pt x="2448722" y="2403178"/>
                  <a:pt x="2448722" y="2402481"/>
                </a:cubicBezTo>
                <a:cubicBezTo>
                  <a:pt x="2448489" y="2397669"/>
                  <a:pt x="2447629" y="2392903"/>
                  <a:pt x="2446165" y="2388300"/>
                </a:cubicBezTo>
                <a:cubicBezTo>
                  <a:pt x="2513345" y="2491289"/>
                  <a:pt x="2512880" y="2504541"/>
                  <a:pt x="2479871" y="2638916"/>
                </a:cubicBezTo>
                <a:cubicBezTo>
                  <a:pt x="2511718" y="2660537"/>
                  <a:pt x="2536126" y="2676811"/>
                  <a:pt x="2555420" y="2691225"/>
                </a:cubicBezTo>
                <a:lnTo>
                  <a:pt x="2555420" y="2691225"/>
                </a:lnTo>
                <a:close/>
                <a:moveTo>
                  <a:pt x="2492192" y="2241370"/>
                </a:moveTo>
                <a:cubicBezTo>
                  <a:pt x="2467318" y="2239278"/>
                  <a:pt x="2441515" y="2238115"/>
                  <a:pt x="2415015" y="2238348"/>
                </a:cubicBezTo>
                <a:cubicBezTo>
                  <a:pt x="2382239" y="2238348"/>
                  <a:pt x="2348997" y="2240208"/>
                  <a:pt x="2315523" y="2243462"/>
                </a:cubicBezTo>
                <a:cubicBezTo>
                  <a:pt x="2146525" y="2259736"/>
                  <a:pt x="1971948" y="2313207"/>
                  <a:pt x="1862228" y="2384580"/>
                </a:cubicBezTo>
                <a:cubicBezTo>
                  <a:pt x="1850373" y="2383185"/>
                  <a:pt x="1838982" y="2381092"/>
                  <a:pt x="1826429" y="2379000"/>
                </a:cubicBezTo>
                <a:cubicBezTo>
                  <a:pt x="1776683" y="2370166"/>
                  <a:pt x="1727634" y="2361331"/>
                  <a:pt x="1682305" y="2398761"/>
                </a:cubicBezTo>
                <a:cubicBezTo>
                  <a:pt x="1670450" y="2408525"/>
                  <a:pt x="1656037" y="2422010"/>
                  <a:pt x="1639765" y="2436656"/>
                </a:cubicBezTo>
                <a:cubicBezTo>
                  <a:pt x="1580023" y="2491754"/>
                  <a:pt x="1494246" y="2570799"/>
                  <a:pt x="1430552" y="2571729"/>
                </a:cubicBezTo>
                <a:lnTo>
                  <a:pt x="1430552" y="2571729"/>
                </a:lnTo>
                <a:cubicBezTo>
                  <a:pt x="1384248" y="2574984"/>
                  <a:pt x="1337954" y="2565242"/>
                  <a:pt x="1296888" y="2543598"/>
                </a:cubicBezTo>
                <a:cubicBezTo>
                  <a:pt x="1285212" y="2536577"/>
                  <a:pt x="1274570" y="2527975"/>
                  <a:pt x="1265274" y="2518025"/>
                </a:cubicBezTo>
                <a:cubicBezTo>
                  <a:pt x="1288685" y="2522117"/>
                  <a:pt x="1312563" y="2522814"/>
                  <a:pt x="1336174" y="2520117"/>
                </a:cubicBezTo>
                <a:cubicBezTo>
                  <a:pt x="1423811" y="2509888"/>
                  <a:pt x="1478438" y="2459672"/>
                  <a:pt x="1530974" y="2411315"/>
                </a:cubicBezTo>
                <a:cubicBezTo>
                  <a:pt x="1556782" y="2385347"/>
                  <a:pt x="1585667" y="2362633"/>
                  <a:pt x="1616984" y="2343662"/>
                </a:cubicBezTo>
                <a:cubicBezTo>
                  <a:pt x="1672214" y="2310464"/>
                  <a:pt x="1734678" y="2291168"/>
                  <a:pt x="1798999" y="2287402"/>
                </a:cubicBezTo>
                <a:cubicBezTo>
                  <a:pt x="1726937" y="2252529"/>
                  <a:pt x="1637905" y="2290889"/>
                  <a:pt x="1599782" y="2310650"/>
                </a:cubicBezTo>
                <a:cubicBezTo>
                  <a:pt x="1565889" y="2330946"/>
                  <a:pt x="1534656" y="2355403"/>
                  <a:pt x="1506798" y="2383417"/>
                </a:cubicBezTo>
                <a:cubicBezTo>
                  <a:pt x="1458679" y="2427822"/>
                  <a:pt x="1408468" y="2474086"/>
                  <a:pt x="1332454" y="2482920"/>
                </a:cubicBezTo>
                <a:cubicBezTo>
                  <a:pt x="1300977" y="2487430"/>
                  <a:pt x="1268870" y="2483408"/>
                  <a:pt x="1239471" y="2471296"/>
                </a:cubicBezTo>
                <a:cubicBezTo>
                  <a:pt x="1234845" y="2469064"/>
                  <a:pt x="1230479" y="2466344"/>
                  <a:pt x="1226453" y="2463159"/>
                </a:cubicBezTo>
                <a:cubicBezTo>
                  <a:pt x="1222827" y="2460276"/>
                  <a:pt x="1219619" y="2456928"/>
                  <a:pt x="1216922" y="2453162"/>
                </a:cubicBezTo>
                <a:lnTo>
                  <a:pt x="1216922" y="2453162"/>
                </a:lnTo>
                <a:cubicBezTo>
                  <a:pt x="1206641" y="2440283"/>
                  <a:pt x="1195204" y="2428380"/>
                  <a:pt x="1182751" y="2417592"/>
                </a:cubicBezTo>
                <a:cubicBezTo>
                  <a:pt x="1153229" y="2389694"/>
                  <a:pt x="1116965" y="2355519"/>
                  <a:pt x="1125101" y="2315997"/>
                </a:cubicBezTo>
                <a:cubicBezTo>
                  <a:pt x="1133237" y="2276475"/>
                  <a:pt x="1209019" y="2241602"/>
                  <a:pt x="1280616" y="2206730"/>
                </a:cubicBezTo>
                <a:cubicBezTo>
                  <a:pt x="1314950" y="2191014"/>
                  <a:pt x="1348257" y="2173159"/>
                  <a:pt x="1380341" y="2153259"/>
                </a:cubicBezTo>
                <a:lnTo>
                  <a:pt x="1380341" y="2153259"/>
                </a:lnTo>
                <a:cubicBezTo>
                  <a:pt x="1401030" y="2139543"/>
                  <a:pt x="1418929" y="2126988"/>
                  <a:pt x="1436596" y="2115132"/>
                </a:cubicBezTo>
                <a:cubicBezTo>
                  <a:pt x="1484940" y="2079631"/>
                  <a:pt x="1536007" y="2047991"/>
                  <a:pt x="1589321" y="2020511"/>
                </a:cubicBezTo>
                <a:lnTo>
                  <a:pt x="1589321" y="2020511"/>
                </a:lnTo>
                <a:cubicBezTo>
                  <a:pt x="1617209" y="2008096"/>
                  <a:pt x="1647366" y="2001610"/>
                  <a:pt x="1677888" y="2001447"/>
                </a:cubicBezTo>
                <a:cubicBezTo>
                  <a:pt x="1693895" y="2001029"/>
                  <a:pt x="1709840" y="1999239"/>
                  <a:pt x="1725542" y="1996100"/>
                </a:cubicBezTo>
                <a:cubicBezTo>
                  <a:pt x="1742837" y="1992241"/>
                  <a:pt x="1759667" y="1986545"/>
                  <a:pt x="1775753" y="1979129"/>
                </a:cubicBezTo>
                <a:cubicBezTo>
                  <a:pt x="1797488" y="1969365"/>
                  <a:pt x="1820037" y="1961600"/>
                  <a:pt x="1843166" y="1955881"/>
                </a:cubicBezTo>
                <a:cubicBezTo>
                  <a:pt x="1858973" y="1951929"/>
                  <a:pt x="1878733" y="1945884"/>
                  <a:pt x="1900584" y="1939142"/>
                </a:cubicBezTo>
                <a:cubicBezTo>
                  <a:pt x="1963580" y="1919846"/>
                  <a:pt x="2044476" y="1895203"/>
                  <a:pt x="2115608" y="1896365"/>
                </a:cubicBezTo>
                <a:lnTo>
                  <a:pt x="2115608" y="1896365"/>
                </a:lnTo>
                <a:cubicBezTo>
                  <a:pt x="2173723" y="1896365"/>
                  <a:pt x="2240903" y="1899387"/>
                  <a:pt x="2304597" y="1901480"/>
                </a:cubicBezTo>
                <a:lnTo>
                  <a:pt x="2424081" y="1904967"/>
                </a:lnTo>
                <a:lnTo>
                  <a:pt x="2424081" y="1904967"/>
                </a:lnTo>
                <a:cubicBezTo>
                  <a:pt x="2464064" y="1906269"/>
                  <a:pt x="2504093" y="1904409"/>
                  <a:pt x="2543797" y="1899387"/>
                </a:cubicBezTo>
                <a:cubicBezTo>
                  <a:pt x="2572111" y="1895528"/>
                  <a:pt x="2600122" y="1889855"/>
                  <a:pt x="2627715" y="1882416"/>
                </a:cubicBezTo>
                <a:cubicBezTo>
                  <a:pt x="2604469" y="1986801"/>
                  <a:pt x="2590754" y="1998658"/>
                  <a:pt x="2478012" y="2066543"/>
                </a:cubicBezTo>
                <a:cubicBezTo>
                  <a:pt x="2496143" y="2159536"/>
                  <a:pt x="2504744" y="2200220"/>
                  <a:pt x="2491029" y="2241138"/>
                </a:cubicBezTo>
                <a:lnTo>
                  <a:pt x="2491029" y="2241138"/>
                </a:lnTo>
                <a:close/>
                <a:moveTo>
                  <a:pt x="2281816" y="2390624"/>
                </a:moveTo>
                <a:lnTo>
                  <a:pt x="2281816" y="2390624"/>
                </a:lnTo>
                <a:cubicBezTo>
                  <a:pt x="2269891" y="2391833"/>
                  <a:pt x="2260825" y="2401900"/>
                  <a:pt x="2260895" y="2413873"/>
                </a:cubicBezTo>
                <a:lnTo>
                  <a:pt x="2260895" y="2413873"/>
                </a:lnTo>
                <a:cubicBezTo>
                  <a:pt x="2260732" y="2424520"/>
                  <a:pt x="2269240" y="2433308"/>
                  <a:pt x="2279887" y="2433471"/>
                </a:cubicBezTo>
                <a:cubicBezTo>
                  <a:pt x="2280538" y="2433471"/>
                  <a:pt x="2281165" y="2433447"/>
                  <a:pt x="2281816" y="2433401"/>
                </a:cubicBezTo>
                <a:lnTo>
                  <a:pt x="2281816" y="2433401"/>
                </a:lnTo>
                <a:cubicBezTo>
                  <a:pt x="2293741" y="2432192"/>
                  <a:pt x="2302807" y="2422126"/>
                  <a:pt x="2302738" y="2410153"/>
                </a:cubicBezTo>
                <a:lnTo>
                  <a:pt x="2302738" y="2410153"/>
                </a:lnTo>
                <a:cubicBezTo>
                  <a:pt x="2302900" y="2399505"/>
                  <a:pt x="2294392" y="2390717"/>
                  <a:pt x="2283746" y="2390555"/>
                </a:cubicBezTo>
                <a:cubicBezTo>
                  <a:pt x="2283095" y="2390555"/>
                  <a:pt x="2282467" y="2390578"/>
                  <a:pt x="2281816" y="2390624"/>
                </a:cubicBezTo>
                <a:lnTo>
                  <a:pt x="2281816" y="2390624"/>
                </a:lnTo>
                <a:close/>
                <a:moveTo>
                  <a:pt x="2190227" y="2413873"/>
                </a:moveTo>
                <a:cubicBezTo>
                  <a:pt x="2172049" y="2426101"/>
                  <a:pt x="2153104" y="2437121"/>
                  <a:pt x="2133508" y="2446885"/>
                </a:cubicBezTo>
                <a:cubicBezTo>
                  <a:pt x="2166238" y="2457417"/>
                  <a:pt x="2200479" y="2462438"/>
                  <a:pt x="2234860" y="2461764"/>
                </a:cubicBezTo>
                <a:cubicBezTo>
                  <a:pt x="2243228" y="2461764"/>
                  <a:pt x="2251597" y="2461764"/>
                  <a:pt x="2259500" y="2461764"/>
                </a:cubicBezTo>
                <a:lnTo>
                  <a:pt x="2282746" y="2459672"/>
                </a:lnTo>
                <a:lnTo>
                  <a:pt x="2282746" y="2459672"/>
                </a:lnTo>
                <a:cubicBezTo>
                  <a:pt x="2316825" y="2458068"/>
                  <a:pt x="2349857" y="2447490"/>
                  <a:pt x="2378519" y="2428984"/>
                </a:cubicBezTo>
                <a:cubicBezTo>
                  <a:pt x="2381123" y="2426752"/>
                  <a:pt x="2383331" y="2424078"/>
                  <a:pt x="2385028" y="2421079"/>
                </a:cubicBezTo>
                <a:cubicBezTo>
                  <a:pt x="2386353" y="2418824"/>
                  <a:pt x="2387074" y="2416267"/>
                  <a:pt x="2387120" y="2413640"/>
                </a:cubicBezTo>
                <a:lnTo>
                  <a:pt x="2387120" y="2413640"/>
                </a:lnTo>
                <a:lnTo>
                  <a:pt x="2387120" y="2413640"/>
                </a:lnTo>
                <a:cubicBezTo>
                  <a:pt x="2383285" y="2397204"/>
                  <a:pt x="2370360" y="2384463"/>
                  <a:pt x="2353878" y="2380860"/>
                </a:cubicBezTo>
                <a:cubicBezTo>
                  <a:pt x="2331562" y="2372793"/>
                  <a:pt x="2307759" y="2369701"/>
                  <a:pt x="2284141" y="2371793"/>
                </a:cubicBezTo>
                <a:lnTo>
                  <a:pt x="2278329" y="2371793"/>
                </a:lnTo>
                <a:cubicBezTo>
                  <a:pt x="2246134" y="2379907"/>
                  <a:pt x="2215937" y="2394460"/>
                  <a:pt x="2189530" y="2414570"/>
                </a:cubicBezTo>
                <a:lnTo>
                  <a:pt x="2189530" y="2414570"/>
                </a:lnTo>
                <a:close/>
                <a:moveTo>
                  <a:pt x="2281816" y="2372723"/>
                </a:moveTo>
                <a:lnTo>
                  <a:pt x="2281816" y="2372723"/>
                </a:lnTo>
                <a:cubicBezTo>
                  <a:pt x="2301645" y="2370933"/>
                  <a:pt x="2319149" y="2385533"/>
                  <a:pt x="2320962" y="2405340"/>
                </a:cubicBezTo>
                <a:cubicBezTo>
                  <a:pt x="2321079" y="2406642"/>
                  <a:pt x="2321125" y="2407921"/>
                  <a:pt x="2321102" y="2409223"/>
                </a:cubicBezTo>
                <a:lnTo>
                  <a:pt x="2321102" y="2409223"/>
                </a:lnTo>
                <a:cubicBezTo>
                  <a:pt x="2320823" y="2431286"/>
                  <a:pt x="2303807" y="2449512"/>
                  <a:pt x="2281816" y="2451302"/>
                </a:cubicBezTo>
                <a:lnTo>
                  <a:pt x="2281816" y="2451302"/>
                </a:lnTo>
                <a:cubicBezTo>
                  <a:pt x="2261988" y="2453092"/>
                  <a:pt x="2244483" y="2438493"/>
                  <a:pt x="2242670" y="2418662"/>
                </a:cubicBezTo>
                <a:cubicBezTo>
                  <a:pt x="2242577" y="2417453"/>
                  <a:pt x="2242507" y="2416244"/>
                  <a:pt x="2242531" y="2415035"/>
                </a:cubicBezTo>
                <a:lnTo>
                  <a:pt x="2242531" y="2415035"/>
                </a:lnTo>
                <a:cubicBezTo>
                  <a:pt x="2242810" y="2392972"/>
                  <a:pt x="2259826" y="2374746"/>
                  <a:pt x="2281816" y="2372956"/>
                </a:cubicBezTo>
                <a:lnTo>
                  <a:pt x="2281816" y="2372956"/>
                </a:lnTo>
                <a:close/>
                <a:moveTo>
                  <a:pt x="2149315" y="2411315"/>
                </a:moveTo>
                <a:cubicBezTo>
                  <a:pt x="2125186" y="2428217"/>
                  <a:pt x="2100126" y="2443747"/>
                  <a:pt x="2074230" y="2457812"/>
                </a:cubicBezTo>
                <a:cubicBezTo>
                  <a:pt x="2143968" y="2493614"/>
                  <a:pt x="2343418" y="2510818"/>
                  <a:pt x="2413620" y="2429914"/>
                </a:cubicBezTo>
                <a:cubicBezTo>
                  <a:pt x="2417084" y="2426868"/>
                  <a:pt x="2419990" y="2423265"/>
                  <a:pt x="2422222" y="2419220"/>
                </a:cubicBezTo>
                <a:cubicBezTo>
                  <a:pt x="2423849" y="2416221"/>
                  <a:pt x="2424732" y="2412873"/>
                  <a:pt x="2424778" y="2409455"/>
                </a:cubicBezTo>
                <a:lnTo>
                  <a:pt x="2424778" y="2409455"/>
                </a:lnTo>
                <a:cubicBezTo>
                  <a:pt x="2424778" y="2409455"/>
                  <a:pt x="2424778" y="2409455"/>
                  <a:pt x="2424778" y="2408060"/>
                </a:cubicBezTo>
                <a:cubicBezTo>
                  <a:pt x="2424778" y="2388300"/>
                  <a:pt x="2405252" y="2372491"/>
                  <a:pt x="2378287" y="2361564"/>
                </a:cubicBezTo>
                <a:cubicBezTo>
                  <a:pt x="2347416" y="2349800"/>
                  <a:pt x="2314268" y="2345197"/>
                  <a:pt x="2281351" y="2348080"/>
                </a:cubicBezTo>
                <a:lnTo>
                  <a:pt x="2272983" y="2348080"/>
                </a:lnTo>
                <a:cubicBezTo>
                  <a:pt x="2234860" y="2352962"/>
                  <a:pt x="2191622" y="2381790"/>
                  <a:pt x="2148385" y="2410618"/>
                </a:cubicBezTo>
                <a:lnTo>
                  <a:pt x="2148385" y="2410618"/>
                </a:lnTo>
                <a:close/>
                <a:moveTo>
                  <a:pt x="2116306" y="2441538"/>
                </a:moveTo>
                <a:lnTo>
                  <a:pt x="2116306" y="2441538"/>
                </a:lnTo>
                <a:cubicBezTo>
                  <a:pt x="2140830" y="2431402"/>
                  <a:pt x="2164192" y="2418708"/>
                  <a:pt x="2186043" y="2403643"/>
                </a:cubicBezTo>
                <a:cubicBezTo>
                  <a:pt x="2213636" y="2382534"/>
                  <a:pt x="2245297" y="2367329"/>
                  <a:pt x="2279027" y="2359006"/>
                </a:cubicBezTo>
                <a:lnTo>
                  <a:pt x="2285071" y="2359006"/>
                </a:lnTo>
                <a:cubicBezTo>
                  <a:pt x="2310362" y="2356775"/>
                  <a:pt x="2335816" y="2360122"/>
                  <a:pt x="2359690" y="2368771"/>
                </a:cubicBezTo>
                <a:cubicBezTo>
                  <a:pt x="2380425" y="2373746"/>
                  <a:pt x="2396232" y="2390555"/>
                  <a:pt x="2399905" y="2411548"/>
                </a:cubicBezTo>
                <a:lnTo>
                  <a:pt x="2399905" y="2412710"/>
                </a:lnTo>
                <a:lnTo>
                  <a:pt x="2399905" y="2412710"/>
                </a:lnTo>
                <a:cubicBezTo>
                  <a:pt x="2399928" y="2417499"/>
                  <a:pt x="2398720" y="2422219"/>
                  <a:pt x="2396419" y="2426427"/>
                </a:cubicBezTo>
                <a:cubicBezTo>
                  <a:pt x="2393955" y="2430844"/>
                  <a:pt x="2390723" y="2434773"/>
                  <a:pt x="2386888" y="2438051"/>
                </a:cubicBezTo>
                <a:cubicBezTo>
                  <a:pt x="2356366" y="2458300"/>
                  <a:pt x="2320962" y="2469947"/>
                  <a:pt x="2284373" y="2471761"/>
                </a:cubicBezTo>
                <a:lnTo>
                  <a:pt x="2284373" y="2471761"/>
                </a:lnTo>
                <a:cubicBezTo>
                  <a:pt x="2276470" y="2471761"/>
                  <a:pt x="2268101" y="2473388"/>
                  <a:pt x="2259733" y="2473853"/>
                </a:cubicBezTo>
                <a:cubicBezTo>
                  <a:pt x="2251364" y="2474318"/>
                  <a:pt x="2242763" y="2473853"/>
                  <a:pt x="2234395" y="2473853"/>
                </a:cubicBezTo>
                <a:cubicBezTo>
                  <a:pt x="2193691" y="2475132"/>
                  <a:pt x="2153150" y="2467925"/>
                  <a:pt x="2115376" y="2452697"/>
                </a:cubicBezTo>
                <a:lnTo>
                  <a:pt x="2102358" y="2446420"/>
                </a:lnTo>
                <a:lnTo>
                  <a:pt x="2116538" y="2441306"/>
                </a:lnTo>
                <a:lnTo>
                  <a:pt x="2116538" y="2441306"/>
                </a:lnTo>
                <a:close/>
                <a:moveTo>
                  <a:pt x="2051217" y="2017256"/>
                </a:moveTo>
                <a:lnTo>
                  <a:pt x="2051217" y="2017256"/>
                </a:lnTo>
                <a:cubicBezTo>
                  <a:pt x="2039013" y="2018117"/>
                  <a:pt x="2029575" y="2028276"/>
                  <a:pt x="2029598" y="2040505"/>
                </a:cubicBezTo>
                <a:lnTo>
                  <a:pt x="2029598" y="2040505"/>
                </a:lnTo>
                <a:cubicBezTo>
                  <a:pt x="2029598" y="2051943"/>
                  <a:pt x="2038850" y="2061196"/>
                  <a:pt x="2050264" y="2061219"/>
                </a:cubicBezTo>
                <a:cubicBezTo>
                  <a:pt x="2050589" y="2061219"/>
                  <a:pt x="2050892" y="2061219"/>
                  <a:pt x="2051217" y="2061196"/>
                </a:cubicBezTo>
                <a:lnTo>
                  <a:pt x="2051217" y="2061196"/>
                </a:lnTo>
                <a:cubicBezTo>
                  <a:pt x="2063421" y="2060335"/>
                  <a:pt x="2072859" y="2050176"/>
                  <a:pt x="2072836" y="2037947"/>
                </a:cubicBezTo>
                <a:lnTo>
                  <a:pt x="2072836" y="2037947"/>
                </a:lnTo>
                <a:cubicBezTo>
                  <a:pt x="2072836" y="2026509"/>
                  <a:pt x="2063584" y="2017256"/>
                  <a:pt x="2052170" y="2017233"/>
                </a:cubicBezTo>
                <a:cubicBezTo>
                  <a:pt x="2051845" y="2017233"/>
                  <a:pt x="2051542" y="2017233"/>
                  <a:pt x="2051217" y="2017256"/>
                </a:cubicBezTo>
                <a:lnTo>
                  <a:pt x="2051217" y="2017256"/>
                </a:lnTo>
                <a:close/>
                <a:moveTo>
                  <a:pt x="1958234" y="2037715"/>
                </a:moveTo>
                <a:cubicBezTo>
                  <a:pt x="1939613" y="2049711"/>
                  <a:pt x="1920180" y="2060428"/>
                  <a:pt x="1900119" y="2069798"/>
                </a:cubicBezTo>
                <a:cubicBezTo>
                  <a:pt x="1933430" y="2081631"/>
                  <a:pt x="1968462" y="2087908"/>
                  <a:pt x="2003795" y="2088396"/>
                </a:cubicBezTo>
                <a:cubicBezTo>
                  <a:pt x="2012396" y="2088396"/>
                  <a:pt x="2020765" y="2088396"/>
                  <a:pt x="2028901" y="2088396"/>
                </a:cubicBezTo>
                <a:cubicBezTo>
                  <a:pt x="2037037" y="2088396"/>
                  <a:pt x="2045406" y="2088396"/>
                  <a:pt x="2053542" y="2087001"/>
                </a:cubicBezTo>
                <a:lnTo>
                  <a:pt x="2053542" y="2087001"/>
                </a:lnTo>
                <a:cubicBezTo>
                  <a:pt x="2088178" y="2086606"/>
                  <a:pt x="2122070" y="2076888"/>
                  <a:pt x="2151639" y="2058871"/>
                </a:cubicBezTo>
                <a:cubicBezTo>
                  <a:pt x="2154336" y="2056662"/>
                  <a:pt x="2156637" y="2053989"/>
                  <a:pt x="2158381" y="2050966"/>
                </a:cubicBezTo>
                <a:cubicBezTo>
                  <a:pt x="2159706" y="2048711"/>
                  <a:pt x="2160426" y="2046154"/>
                  <a:pt x="2160473" y="2043527"/>
                </a:cubicBezTo>
                <a:lnTo>
                  <a:pt x="2160473" y="2043527"/>
                </a:lnTo>
                <a:lnTo>
                  <a:pt x="2160473" y="2043527"/>
                </a:lnTo>
                <a:cubicBezTo>
                  <a:pt x="2156544" y="2026532"/>
                  <a:pt x="2143457" y="2013141"/>
                  <a:pt x="2126534" y="2008887"/>
                </a:cubicBezTo>
                <a:cubicBezTo>
                  <a:pt x="2103799" y="1999866"/>
                  <a:pt x="2079368" y="1995914"/>
                  <a:pt x="2054936" y="1997263"/>
                </a:cubicBezTo>
                <a:lnTo>
                  <a:pt x="2049125" y="1997263"/>
                </a:lnTo>
                <a:cubicBezTo>
                  <a:pt x="2016325" y="2004470"/>
                  <a:pt x="1985385" y="2018395"/>
                  <a:pt x="1958234" y="2038180"/>
                </a:cubicBezTo>
                <a:lnTo>
                  <a:pt x="1958234" y="2038180"/>
                </a:lnTo>
                <a:close/>
                <a:moveTo>
                  <a:pt x="2051217" y="1998425"/>
                </a:moveTo>
                <a:lnTo>
                  <a:pt x="2051217" y="1998425"/>
                </a:lnTo>
                <a:cubicBezTo>
                  <a:pt x="2072231" y="1997263"/>
                  <a:pt x="2090224" y="2013374"/>
                  <a:pt x="2091386" y="2034390"/>
                </a:cubicBezTo>
                <a:cubicBezTo>
                  <a:pt x="2091432" y="2035274"/>
                  <a:pt x="2091456" y="2036134"/>
                  <a:pt x="2091432" y="2037017"/>
                </a:cubicBezTo>
                <a:lnTo>
                  <a:pt x="2091432" y="2037017"/>
                </a:lnTo>
                <a:cubicBezTo>
                  <a:pt x="2091339" y="2059452"/>
                  <a:pt x="2073626" y="2077865"/>
                  <a:pt x="2051217" y="2078864"/>
                </a:cubicBezTo>
                <a:lnTo>
                  <a:pt x="2051217" y="2078864"/>
                </a:lnTo>
                <a:cubicBezTo>
                  <a:pt x="2030203" y="2080027"/>
                  <a:pt x="2012210" y="2063916"/>
                  <a:pt x="2011048" y="2042899"/>
                </a:cubicBezTo>
                <a:cubicBezTo>
                  <a:pt x="2011002" y="2042016"/>
                  <a:pt x="2010978" y="2041156"/>
                  <a:pt x="2011002" y="2040272"/>
                </a:cubicBezTo>
                <a:lnTo>
                  <a:pt x="2011002" y="2040272"/>
                </a:lnTo>
                <a:cubicBezTo>
                  <a:pt x="2011095" y="2017838"/>
                  <a:pt x="2028808" y="1999425"/>
                  <a:pt x="2051217" y="1998425"/>
                </a:cubicBezTo>
                <a:lnTo>
                  <a:pt x="2051217" y="1998425"/>
                </a:lnTo>
                <a:close/>
                <a:moveTo>
                  <a:pt x="1915461" y="2032135"/>
                </a:moveTo>
                <a:cubicBezTo>
                  <a:pt x="1890774" y="2048572"/>
                  <a:pt x="1865157" y="2063544"/>
                  <a:pt x="1838750" y="2077004"/>
                </a:cubicBezTo>
                <a:cubicBezTo>
                  <a:pt x="1916391" y="2115364"/>
                  <a:pt x="2117700" y="2140472"/>
                  <a:pt x="2186276" y="2059568"/>
                </a:cubicBezTo>
                <a:cubicBezTo>
                  <a:pt x="2189832" y="2056569"/>
                  <a:pt x="2192831" y="2052942"/>
                  <a:pt x="2195109" y="2048874"/>
                </a:cubicBezTo>
                <a:cubicBezTo>
                  <a:pt x="2196783" y="2045805"/>
                  <a:pt x="2197666" y="2042364"/>
                  <a:pt x="2197666" y="2038877"/>
                </a:cubicBezTo>
                <a:lnTo>
                  <a:pt x="2197666" y="2038877"/>
                </a:lnTo>
                <a:lnTo>
                  <a:pt x="2197666" y="2037250"/>
                </a:lnTo>
                <a:cubicBezTo>
                  <a:pt x="2197666" y="2017024"/>
                  <a:pt x="2177675" y="2000285"/>
                  <a:pt x="2151174" y="1988428"/>
                </a:cubicBezTo>
                <a:cubicBezTo>
                  <a:pt x="2119769" y="1975409"/>
                  <a:pt x="2085853" y="1969620"/>
                  <a:pt x="2051914" y="1971457"/>
                </a:cubicBezTo>
                <a:lnTo>
                  <a:pt x="2043313" y="1971457"/>
                </a:lnTo>
                <a:cubicBezTo>
                  <a:pt x="2004260" y="1975177"/>
                  <a:pt x="1960093" y="2003307"/>
                  <a:pt x="1915693" y="2031438"/>
                </a:cubicBezTo>
                <a:lnTo>
                  <a:pt x="1915693" y="2031438"/>
                </a:lnTo>
                <a:close/>
                <a:moveTo>
                  <a:pt x="1881522" y="2061893"/>
                </a:moveTo>
                <a:lnTo>
                  <a:pt x="1881522" y="2061893"/>
                </a:lnTo>
                <a:cubicBezTo>
                  <a:pt x="1906000" y="2052245"/>
                  <a:pt x="1929385" y="2039993"/>
                  <a:pt x="1951260" y="2025393"/>
                </a:cubicBezTo>
                <a:cubicBezTo>
                  <a:pt x="1979875" y="2004563"/>
                  <a:pt x="2012606" y="1990056"/>
                  <a:pt x="2047265" y="1982849"/>
                </a:cubicBezTo>
                <a:lnTo>
                  <a:pt x="2053542" y="1982849"/>
                </a:lnTo>
                <a:cubicBezTo>
                  <a:pt x="2079624" y="1981384"/>
                  <a:pt x="2105729" y="1985569"/>
                  <a:pt x="2130021" y="1995170"/>
                </a:cubicBezTo>
                <a:cubicBezTo>
                  <a:pt x="2151291" y="2001006"/>
                  <a:pt x="2167284" y="2018558"/>
                  <a:pt x="2171166" y="2040272"/>
                </a:cubicBezTo>
                <a:lnTo>
                  <a:pt x="2171166" y="2041667"/>
                </a:lnTo>
                <a:lnTo>
                  <a:pt x="2171166" y="2041667"/>
                </a:lnTo>
                <a:cubicBezTo>
                  <a:pt x="2171143" y="2046549"/>
                  <a:pt x="2169864" y="2051362"/>
                  <a:pt x="2167447" y="2055616"/>
                </a:cubicBezTo>
                <a:cubicBezTo>
                  <a:pt x="2164913" y="2059963"/>
                  <a:pt x="2161589" y="2063823"/>
                  <a:pt x="2157683" y="2067008"/>
                </a:cubicBezTo>
                <a:cubicBezTo>
                  <a:pt x="2126255" y="2086792"/>
                  <a:pt x="2089991" y="2097556"/>
                  <a:pt x="2052844" y="2098160"/>
                </a:cubicBezTo>
                <a:lnTo>
                  <a:pt x="2052844" y="2098160"/>
                </a:lnTo>
                <a:cubicBezTo>
                  <a:pt x="2044708" y="2098160"/>
                  <a:pt x="2036340" y="2098160"/>
                  <a:pt x="2027739" y="2099555"/>
                </a:cubicBezTo>
                <a:cubicBezTo>
                  <a:pt x="2019138" y="2100950"/>
                  <a:pt x="2010304" y="2099555"/>
                  <a:pt x="2001936" y="2099555"/>
                </a:cubicBezTo>
                <a:cubicBezTo>
                  <a:pt x="1960000" y="2099462"/>
                  <a:pt x="1918553" y="2090767"/>
                  <a:pt x="1880127" y="2073982"/>
                </a:cubicBezTo>
                <a:lnTo>
                  <a:pt x="1866645" y="2067240"/>
                </a:lnTo>
                <a:lnTo>
                  <a:pt x="1881290" y="2062358"/>
                </a:lnTo>
                <a:lnTo>
                  <a:pt x="1881290" y="2062358"/>
                </a:lnTo>
                <a:close/>
                <a:moveTo>
                  <a:pt x="1803416" y="2064915"/>
                </a:moveTo>
                <a:lnTo>
                  <a:pt x="1803416" y="2064915"/>
                </a:lnTo>
                <a:cubicBezTo>
                  <a:pt x="1838285" y="2050687"/>
                  <a:pt x="1871503" y="2032670"/>
                  <a:pt x="1902443" y="2011212"/>
                </a:cubicBezTo>
                <a:cubicBezTo>
                  <a:pt x="1948935" y="1981454"/>
                  <a:pt x="1995427" y="1951696"/>
                  <a:pt x="2041919" y="1947279"/>
                </a:cubicBezTo>
                <a:lnTo>
                  <a:pt x="2051682" y="1947279"/>
                </a:lnTo>
                <a:cubicBezTo>
                  <a:pt x="2089456" y="1945279"/>
                  <a:pt x="2127185" y="1951789"/>
                  <a:pt x="2162100" y="1966342"/>
                </a:cubicBezTo>
                <a:cubicBezTo>
                  <a:pt x="2196271" y="1981454"/>
                  <a:pt x="2220912" y="2004935"/>
                  <a:pt x="2222539" y="2036087"/>
                </a:cubicBezTo>
                <a:cubicBezTo>
                  <a:pt x="2222539" y="2036087"/>
                  <a:pt x="2222539" y="2037482"/>
                  <a:pt x="2222539" y="2038645"/>
                </a:cubicBezTo>
                <a:lnTo>
                  <a:pt x="2222539" y="2038645"/>
                </a:lnTo>
                <a:cubicBezTo>
                  <a:pt x="2222539" y="2046363"/>
                  <a:pt x="2220633" y="2053942"/>
                  <a:pt x="2216960" y="2060731"/>
                </a:cubicBezTo>
                <a:cubicBezTo>
                  <a:pt x="2213195" y="2067612"/>
                  <a:pt x="2208243" y="2073750"/>
                  <a:pt x="2202315" y="2078864"/>
                </a:cubicBezTo>
                <a:cubicBezTo>
                  <a:pt x="2174188" y="2103972"/>
                  <a:pt x="2115841" y="2120479"/>
                  <a:pt x="2050055" y="2125361"/>
                </a:cubicBezTo>
                <a:lnTo>
                  <a:pt x="2050055" y="2125361"/>
                </a:lnTo>
                <a:cubicBezTo>
                  <a:pt x="2038432" y="2125361"/>
                  <a:pt x="2026809" y="2126988"/>
                  <a:pt x="2013791" y="2127221"/>
                </a:cubicBezTo>
                <a:cubicBezTo>
                  <a:pt x="2000774" y="2127453"/>
                  <a:pt x="1988686" y="2127221"/>
                  <a:pt x="1976598" y="2127221"/>
                </a:cubicBezTo>
                <a:cubicBezTo>
                  <a:pt x="1915972" y="2126872"/>
                  <a:pt x="1856138" y="2113551"/>
                  <a:pt x="1801091" y="2088164"/>
                </a:cubicBezTo>
                <a:lnTo>
                  <a:pt x="1775986" y="2074912"/>
                </a:lnTo>
                <a:lnTo>
                  <a:pt x="1803648" y="2065380"/>
                </a:lnTo>
                <a:lnTo>
                  <a:pt x="1803648" y="2065380"/>
                </a:lnTo>
                <a:close/>
                <a:moveTo>
                  <a:pt x="1876176" y="1525090"/>
                </a:moveTo>
                <a:lnTo>
                  <a:pt x="1876176" y="1525090"/>
                </a:lnTo>
                <a:cubicBezTo>
                  <a:pt x="1901862" y="1525090"/>
                  <a:pt x="1922667" y="1545897"/>
                  <a:pt x="1922667" y="1571586"/>
                </a:cubicBezTo>
                <a:lnTo>
                  <a:pt x="1922667" y="1571586"/>
                </a:lnTo>
                <a:cubicBezTo>
                  <a:pt x="1922667" y="1597275"/>
                  <a:pt x="1901862" y="1618083"/>
                  <a:pt x="1876176" y="1618083"/>
                </a:cubicBezTo>
                <a:lnTo>
                  <a:pt x="1876176" y="1618083"/>
                </a:lnTo>
                <a:cubicBezTo>
                  <a:pt x="1850489" y="1618083"/>
                  <a:pt x="1829684" y="1597275"/>
                  <a:pt x="1829684" y="1571586"/>
                </a:cubicBezTo>
                <a:lnTo>
                  <a:pt x="1829684" y="1571586"/>
                </a:lnTo>
                <a:cubicBezTo>
                  <a:pt x="1829684" y="1545897"/>
                  <a:pt x="1850489" y="1525090"/>
                  <a:pt x="1876176" y="1525090"/>
                </a:cubicBezTo>
                <a:lnTo>
                  <a:pt x="1876176" y="1525090"/>
                </a:lnTo>
                <a:close/>
                <a:moveTo>
                  <a:pt x="1876176" y="1546943"/>
                </a:moveTo>
                <a:lnTo>
                  <a:pt x="1876176" y="1546943"/>
                </a:lnTo>
                <a:cubicBezTo>
                  <a:pt x="1862321" y="1546943"/>
                  <a:pt x="1851070" y="1558195"/>
                  <a:pt x="1851070" y="1572051"/>
                </a:cubicBezTo>
                <a:lnTo>
                  <a:pt x="1851070" y="1572051"/>
                </a:lnTo>
                <a:cubicBezTo>
                  <a:pt x="1851070" y="1585907"/>
                  <a:pt x="1862321" y="1597159"/>
                  <a:pt x="1876176" y="1597159"/>
                </a:cubicBezTo>
                <a:lnTo>
                  <a:pt x="1876176" y="1597159"/>
                </a:lnTo>
                <a:cubicBezTo>
                  <a:pt x="1890030" y="1597159"/>
                  <a:pt x="1901281" y="1585907"/>
                  <a:pt x="1901281" y="1572051"/>
                </a:cubicBezTo>
                <a:lnTo>
                  <a:pt x="1901281" y="1572051"/>
                </a:lnTo>
                <a:cubicBezTo>
                  <a:pt x="1901281" y="1558195"/>
                  <a:pt x="1890030" y="1546943"/>
                  <a:pt x="1876176" y="1546943"/>
                </a:cubicBezTo>
                <a:lnTo>
                  <a:pt x="1876176" y="1546943"/>
                </a:lnTo>
                <a:close/>
                <a:moveTo>
                  <a:pt x="1678353" y="1593439"/>
                </a:moveTo>
                <a:lnTo>
                  <a:pt x="1678353" y="1593439"/>
                </a:lnTo>
                <a:cubicBezTo>
                  <a:pt x="1706994" y="1583396"/>
                  <a:pt x="1734445" y="1570238"/>
                  <a:pt x="1760178" y="1554150"/>
                </a:cubicBezTo>
                <a:cubicBezTo>
                  <a:pt x="1793792" y="1531111"/>
                  <a:pt x="1832032" y="1515718"/>
                  <a:pt x="1872224" y="1509048"/>
                </a:cubicBezTo>
                <a:lnTo>
                  <a:pt x="1880127" y="1509048"/>
                </a:lnTo>
                <a:cubicBezTo>
                  <a:pt x="1910765" y="1508688"/>
                  <a:pt x="1941101" y="1514872"/>
                  <a:pt x="1969159" y="1527182"/>
                </a:cubicBezTo>
                <a:cubicBezTo>
                  <a:pt x="1994102" y="1534993"/>
                  <a:pt x="2012582" y="1556080"/>
                  <a:pt x="2017046" y="1581815"/>
                </a:cubicBezTo>
                <a:cubicBezTo>
                  <a:pt x="2017046" y="1581815"/>
                  <a:pt x="2017046" y="1581815"/>
                  <a:pt x="2017046" y="1583443"/>
                </a:cubicBezTo>
                <a:lnTo>
                  <a:pt x="2017046" y="1583443"/>
                </a:lnTo>
                <a:cubicBezTo>
                  <a:pt x="2017115" y="1589139"/>
                  <a:pt x="2015674" y="1594765"/>
                  <a:pt x="2012861" y="1599717"/>
                </a:cubicBezTo>
                <a:cubicBezTo>
                  <a:pt x="2009909" y="1604738"/>
                  <a:pt x="2006050" y="1609155"/>
                  <a:pt x="2001471" y="1612736"/>
                </a:cubicBezTo>
                <a:cubicBezTo>
                  <a:pt x="1962650" y="1644121"/>
                  <a:pt x="1898027" y="1645051"/>
                  <a:pt x="1849675" y="1644353"/>
                </a:cubicBezTo>
                <a:cubicBezTo>
                  <a:pt x="1839447" y="1644353"/>
                  <a:pt x="1829451" y="1644353"/>
                  <a:pt x="1819456" y="1642958"/>
                </a:cubicBezTo>
                <a:cubicBezTo>
                  <a:pt x="1770104" y="1640727"/>
                  <a:pt x="1721707" y="1628544"/>
                  <a:pt x="1677191" y="1607156"/>
                </a:cubicBezTo>
                <a:lnTo>
                  <a:pt x="1661616" y="1598554"/>
                </a:lnTo>
                <a:lnTo>
                  <a:pt x="1678586" y="1593672"/>
                </a:lnTo>
                <a:lnTo>
                  <a:pt x="1678586" y="1593672"/>
                </a:lnTo>
                <a:close/>
                <a:moveTo>
                  <a:pt x="1766920" y="1566936"/>
                </a:moveTo>
                <a:cubicBezTo>
                  <a:pt x="1745115" y="1580048"/>
                  <a:pt x="1722451" y="1591626"/>
                  <a:pt x="1699042" y="1601576"/>
                </a:cubicBezTo>
                <a:cubicBezTo>
                  <a:pt x="1737723" y="1616874"/>
                  <a:pt x="1778613" y="1625824"/>
                  <a:pt x="1820153" y="1628080"/>
                </a:cubicBezTo>
                <a:cubicBezTo>
                  <a:pt x="1830149" y="1628080"/>
                  <a:pt x="1840144" y="1629242"/>
                  <a:pt x="1849675" y="1629474"/>
                </a:cubicBezTo>
                <a:cubicBezTo>
                  <a:pt x="1859206" y="1629707"/>
                  <a:pt x="1868969" y="1629474"/>
                  <a:pt x="1878268" y="1629474"/>
                </a:cubicBezTo>
                <a:lnTo>
                  <a:pt x="1878268" y="1629474"/>
                </a:lnTo>
                <a:cubicBezTo>
                  <a:pt x="1928711" y="1627382"/>
                  <a:pt x="1972646" y="1617618"/>
                  <a:pt x="1992637" y="1601344"/>
                </a:cubicBezTo>
                <a:cubicBezTo>
                  <a:pt x="1995799" y="1598926"/>
                  <a:pt x="1998472" y="1595927"/>
                  <a:pt x="2000541" y="1592509"/>
                </a:cubicBezTo>
                <a:cubicBezTo>
                  <a:pt x="2002052" y="1589906"/>
                  <a:pt x="2002866" y="1586930"/>
                  <a:pt x="2002866" y="1583908"/>
                </a:cubicBezTo>
                <a:lnTo>
                  <a:pt x="2002866" y="1583908"/>
                </a:lnTo>
                <a:lnTo>
                  <a:pt x="2002866" y="1583908"/>
                </a:lnTo>
                <a:cubicBezTo>
                  <a:pt x="1998100" y="1563914"/>
                  <a:pt x="1983037" y="1547966"/>
                  <a:pt x="1963348" y="1542061"/>
                </a:cubicBezTo>
                <a:cubicBezTo>
                  <a:pt x="1937056" y="1530530"/>
                  <a:pt x="1908603" y="1524741"/>
                  <a:pt x="1879895" y="1525090"/>
                </a:cubicBezTo>
                <a:lnTo>
                  <a:pt x="1872921" y="1525090"/>
                </a:lnTo>
                <a:cubicBezTo>
                  <a:pt x="1834821" y="1531762"/>
                  <a:pt x="1798604" y="1546501"/>
                  <a:pt x="1766687" y="1568331"/>
                </a:cubicBezTo>
                <a:lnTo>
                  <a:pt x="1766687" y="1568331"/>
                </a:lnTo>
                <a:close/>
                <a:moveTo>
                  <a:pt x="1587229" y="1592975"/>
                </a:moveTo>
                <a:lnTo>
                  <a:pt x="1587229" y="1592975"/>
                </a:lnTo>
                <a:cubicBezTo>
                  <a:pt x="1628044" y="1578165"/>
                  <a:pt x="1667039" y="1558730"/>
                  <a:pt x="1703459" y="1535086"/>
                </a:cubicBezTo>
                <a:cubicBezTo>
                  <a:pt x="1758319" y="1502539"/>
                  <a:pt x="1812714" y="1470223"/>
                  <a:pt x="1866180" y="1467201"/>
                </a:cubicBezTo>
                <a:lnTo>
                  <a:pt x="1877570" y="1467201"/>
                </a:lnTo>
                <a:cubicBezTo>
                  <a:pt x="1921993" y="1466769"/>
                  <a:pt x="1965974" y="1476133"/>
                  <a:pt x="2006352" y="1494634"/>
                </a:cubicBezTo>
                <a:cubicBezTo>
                  <a:pt x="2046335" y="1513930"/>
                  <a:pt x="2076090" y="1542526"/>
                  <a:pt x="2076090" y="1578328"/>
                </a:cubicBezTo>
                <a:cubicBezTo>
                  <a:pt x="2076090" y="1578328"/>
                  <a:pt x="2076090" y="1579328"/>
                  <a:pt x="2076090" y="1581350"/>
                </a:cubicBezTo>
                <a:lnTo>
                  <a:pt x="2076090" y="1581350"/>
                </a:lnTo>
                <a:cubicBezTo>
                  <a:pt x="2076137" y="1590301"/>
                  <a:pt x="2073905" y="1599089"/>
                  <a:pt x="2069581" y="1606923"/>
                </a:cubicBezTo>
                <a:cubicBezTo>
                  <a:pt x="2065257" y="1614735"/>
                  <a:pt x="2059493" y="1621686"/>
                  <a:pt x="2052612" y="1627382"/>
                </a:cubicBezTo>
                <a:cubicBezTo>
                  <a:pt x="2019835" y="1655280"/>
                  <a:pt x="1951725" y="1671786"/>
                  <a:pt x="1875013" y="1675041"/>
                </a:cubicBezTo>
                <a:lnTo>
                  <a:pt x="1875013" y="1675041"/>
                </a:lnTo>
                <a:cubicBezTo>
                  <a:pt x="1861298" y="1675041"/>
                  <a:pt x="1847118" y="1675041"/>
                  <a:pt x="1832706" y="1675041"/>
                </a:cubicBezTo>
                <a:cubicBezTo>
                  <a:pt x="1818293" y="1675041"/>
                  <a:pt x="1803416" y="1675041"/>
                  <a:pt x="1789468" y="1672949"/>
                </a:cubicBezTo>
                <a:cubicBezTo>
                  <a:pt x="1718173" y="1669508"/>
                  <a:pt x="1648412" y="1651119"/>
                  <a:pt x="1584672" y="1619013"/>
                </a:cubicBezTo>
                <a:lnTo>
                  <a:pt x="1554685" y="1602971"/>
                </a:lnTo>
                <a:lnTo>
                  <a:pt x="1586764" y="1593207"/>
                </a:lnTo>
                <a:lnTo>
                  <a:pt x="1586764" y="1593207"/>
                </a:lnTo>
                <a:close/>
                <a:moveTo>
                  <a:pt x="1717871" y="1559962"/>
                </a:moveTo>
                <a:cubicBezTo>
                  <a:pt x="1689039" y="1577933"/>
                  <a:pt x="1659152" y="1594160"/>
                  <a:pt x="1628374" y="1608551"/>
                </a:cubicBezTo>
                <a:cubicBezTo>
                  <a:pt x="1700902" y="1652723"/>
                  <a:pt x="1951027" y="1701544"/>
                  <a:pt x="2033783" y="1604831"/>
                </a:cubicBezTo>
                <a:cubicBezTo>
                  <a:pt x="2037920" y="1601483"/>
                  <a:pt x="2041384" y="1597369"/>
                  <a:pt x="2044011" y="1592742"/>
                </a:cubicBezTo>
                <a:cubicBezTo>
                  <a:pt x="2046010" y="1589208"/>
                  <a:pt x="2047056" y="1585186"/>
                  <a:pt x="2047033" y="1581118"/>
                </a:cubicBezTo>
                <a:lnTo>
                  <a:pt x="2047033" y="1581118"/>
                </a:lnTo>
                <a:lnTo>
                  <a:pt x="2047033" y="1579258"/>
                </a:lnTo>
                <a:cubicBezTo>
                  <a:pt x="2045638" y="1556010"/>
                  <a:pt x="2023787" y="1535086"/>
                  <a:pt x="1992870" y="1520207"/>
                </a:cubicBezTo>
                <a:cubicBezTo>
                  <a:pt x="1956420" y="1503489"/>
                  <a:pt x="1916740" y="1495074"/>
                  <a:pt x="1876640" y="1495564"/>
                </a:cubicBezTo>
                <a:lnTo>
                  <a:pt x="1866645" y="1495564"/>
                </a:lnTo>
                <a:cubicBezTo>
                  <a:pt x="1820153" y="1498121"/>
                  <a:pt x="1769477" y="1528577"/>
                  <a:pt x="1717871" y="1559497"/>
                </a:cubicBezTo>
                <a:lnTo>
                  <a:pt x="1717871" y="1559497"/>
                </a:lnTo>
                <a:close/>
                <a:moveTo>
                  <a:pt x="1717871" y="2648913"/>
                </a:moveTo>
                <a:cubicBezTo>
                  <a:pt x="1697647" y="2663792"/>
                  <a:pt x="1683467" y="2673556"/>
                  <a:pt x="1657897" y="2690992"/>
                </a:cubicBezTo>
                <a:lnTo>
                  <a:pt x="1657897" y="2690992"/>
                </a:lnTo>
                <a:lnTo>
                  <a:pt x="1657897" y="2690992"/>
                </a:lnTo>
                <a:cubicBezTo>
                  <a:pt x="1642761" y="2700594"/>
                  <a:pt x="1626319" y="2707940"/>
                  <a:pt x="1609080" y="2712846"/>
                </a:cubicBezTo>
                <a:cubicBezTo>
                  <a:pt x="1589554" y="2719355"/>
                  <a:pt x="1573979" y="2724470"/>
                  <a:pt x="1572584" y="2740511"/>
                </a:cubicBezTo>
                <a:cubicBezTo>
                  <a:pt x="1571889" y="2748183"/>
                  <a:pt x="1574321" y="2755809"/>
                  <a:pt x="1579325" y="2761667"/>
                </a:cubicBezTo>
                <a:cubicBezTo>
                  <a:pt x="1581969" y="2764759"/>
                  <a:pt x="1585211" y="2767293"/>
                  <a:pt x="1588856" y="2769107"/>
                </a:cubicBezTo>
                <a:cubicBezTo>
                  <a:pt x="1593010" y="2771106"/>
                  <a:pt x="1597509" y="2772292"/>
                  <a:pt x="1602107" y="2772594"/>
                </a:cubicBezTo>
                <a:cubicBezTo>
                  <a:pt x="1620020" y="2772664"/>
                  <a:pt x="1637233" y="2765643"/>
                  <a:pt x="1649993" y="2753065"/>
                </a:cubicBezTo>
                <a:cubicBezTo>
                  <a:pt x="1676205" y="2728492"/>
                  <a:pt x="1696750" y="2698502"/>
                  <a:pt x="1710200" y="2665187"/>
                </a:cubicBezTo>
                <a:lnTo>
                  <a:pt x="1718568" y="2648448"/>
                </a:lnTo>
                <a:lnTo>
                  <a:pt x="1718568" y="2648448"/>
                </a:lnTo>
                <a:close/>
                <a:moveTo>
                  <a:pt x="1645809" y="2673556"/>
                </a:moveTo>
                <a:cubicBezTo>
                  <a:pt x="1685094" y="2646821"/>
                  <a:pt x="1697415" y="2638451"/>
                  <a:pt x="1746231" y="2600556"/>
                </a:cubicBezTo>
                <a:lnTo>
                  <a:pt x="1797372" y="2561034"/>
                </a:lnTo>
                <a:lnTo>
                  <a:pt x="1761573" y="2614971"/>
                </a:lnTo>
                <a:cubicBezTo>
                  <a:pt x="1749206" y="2634336"/>
                  <a:pt x="1738188" y="2654539"/>
                  <a:pt x="1728564" y="2675416"/>
                </a:cubicBezTo>
                <a:cubicBezTo>
                  <a:pt x="1713936" y="2711405"/>
                  <a:pt x="1691552" y="2743696"/>
                  <a:pt x="1663011" y="2770037"/>
                </a:cubicBezTo>
                <a:cubicBezTo>
                  <a:pt x="1645999" y="2786404"/>
                  <a:pt x="1623146" y="2795284"/>
                  <a:pt x="1599549" y="2794680"/>
                </a:cubicBezTo>
                <a:cubicBezTo>
                  <a:pt x="1592206" y="2794192"/>
                  <a:pt x="1585025" y="2792285"/>
                  <a:pt x="1578396" y="2789100"/>
                </a:cubicBezTo>
                <a:cubicBezTo>
                  <a:pt x="1572177" y="2786055"/>
                  <a:pt x="1566643" y="2781800"/>
                  <a:pt x="1562124" y="2776546"/>
                </a:cubicBezTo>
                <a:cubicBezTo>
                  <a:pt x="1553427" y="2766480"/>
                  <a:pt x="1549155" y="2753321"/>
                  <a:pt x="1550268" y="2740046"/>
                </a:cubicBezTo>
                <a:cubicBezTo>
                  <a:pt x="1552593" y="2709591"/>
                  <a:pt x="1573514" y="2702617"/>
                  <a:pt x="1601177" y="2693550"/>
                </a:cubicBezTo>
                <a:cubicBezTo>
                  <a:pt x="1616507" y="2689202"/>
                  <a:pt x="1631145" y="2682716"/>
                  <a:pt x="1644647" y="2674254"/>
                </a:cubicBezTo>
                <a:lnTo>
                  <a:pt x="1644647" y="2674254"/>
                </a:lnTo>
                <a:lnTo>
                  <a:pt x="1644647" y="2674254"/>
                </a:lnTo>
                <a:lnTo>
                  <a:pt x="1644647" y="2674254"/>
                </a:lnTo>
                <a:close/>
                <a:moveTo>
                  <a:pt x="1380341" y="2246020"/>
                </a:moveTo>
                <a:cubicBezTo>
                  <a:pt x="1360117" y="2260899"/>
                  <a:pt x="1345937" y="2270663"/>
                  <a:pt x="1320366" y="2288099"/>
                </a:cubicBezTo>
                <a:lnTo>
                  <a:pt x="1320366" y="2288099"/>
                </a:lnTo>
                <a:lnTo>
                  <a:pt x="1320366" y="2288099"/>
                </a:lnTo>
                <a:cubicBezTo>
                  <a:pt x="1305231" y="2297701"/>
                  <a:pt x="1288789" y="2305047"/>
                  <a:pt x="1271550" y="2309953"/>
                </a:cubicBezTo>
                <a:cubicBezTo>
                  <a:pt x="1252024" y="2316462"/>
                  <a:pt x="1236449" y="2321577"/>
                  <a:pt x="1235054" y="2337618"/>
                </a:cubicBezTo>
                <a:cubicBezTo>
                  <a:pt x="1234359" y="2345290"/>
                  <a:pt x="1236790" y="2352916"/>
                  <a:pt x="1241795" y="2358774"/>
                </a:cubicBezTo>
                <a:cubicBezTo>
                  <a:pt x="1244434" y="2361866"/>
                  <a:pt x="1247676" y="2364400"/>
                  <a:pt x="1251326" y="2366213"/>
                </a:cubicBezTo>
                <a:cubicBezTo>
                  <a:pt x="1255480" y="2368213"/>
                  <a:pt x="1259978" y="2369399"/>
                  <a:pt x="1264576" y="2369701"/>
                </a:cubicBezTo>
                <a:cubicBezTo>
                  <a:pt x="1282490" y="2369770"/>
                  <a:pt x="1299703" y="2362749"/>
                  <a:pt x="1312463" y="2350172"/>
                </a:cubicBezTo>
                <a:cubicBezTo>
                  <a:pt x="1338675" y="2325599"/>
                  <a:pt x="1359220" y="2295608"/>
                  <a:pt x="1372670" y="2262293"/>
                </a:cubicBezTo>
                <a:lnTo>
                  <a:pt x="1381038" y="2245555"/>
                </a:lnTo>
                <a:lnTo>
                  <a:pt x="1381038" y="2245555"/>
                </a:lnTo>
                <a:close/>
                <a:moveTo>
                  <a:pt x="1308279" y="2270663"/>
                </a:moveTo>
                <a:cubicBezTo>
                  <a:pt x="1347564" y="2243927"/>
                  <a:pt x="1359884" y="2235558"/>
                  <a:pt x="1408701" y="2197663"/>
                </a:cubicBezTo>
                <a:lnTo>
                  <a:pt x="1459842" y="2158141"/>
                </a:lnTo>
                <a:lnTo>
                  <a:pt x="1424043" y="2212077"/>
                </a:lnTo>
                <a:cubicBezTo>
                  <a:pt x="1411679" y="2231443"/>
                  <a:pt x="1400648" y="2251646"/>
                  <a:pt x="1391034" y="2272523"/>
                </a:cubicBezTo>
                <a:cubicBezTo>
                  <a:pt x="1376405" y="2308511"/>
                  <a:pt x="1354022" y="2340803"/>
                  <a:pt x="1325480" y="2367144"/>
                </a:cubicBezTo>
                <a:cubicBezTo>
                  <a:pt x="1308469" y="2383510"/>
                  <a:pt x="1285616" y="2392391"/>
                  <a:pt x="1262019" y="2391787"/>
                </a:cubicBezTo>
                <a:cubicBezTo>
                  <a:pt x="1254676" y="2391299"/>
                  <a:pt x="1247493" y="2389415"/>
                  <a:pt x="1240865" y="2386207"/>
                </a:cubicBezTo>
                <a:cubicBezTo>
                  <a:pt x="1234652" y="2383162"/>
                  <a:pt x="1229117" y="2378884"/>
                  <a:pt x="1224593" y="2373653"/>
                </a:cubicBezTo>
                <a:cubicBezTo>
                  <a:pt x="1215920" y="2363563"/>
                  <a:pt x="1211650" y="2350405"/>
                  <a:pt x="1212738" y="2337153"/>
                </a:cubicBezTo>
                <a:cubicBezTo>
                  <a:pt x="1215062" y="2306698"/>
                  <a:pt x="1235984" y="2299723"/>
                  <a:pt x="1263646" y="2290656"/>
                </a:cubicBezTo>
                <a:cubicBezTo>
                  <a:pt x="1278977" y="2286309"/>
                  <a:pt x="1293615" y="2279823"/>
                  <a:pt x="1307116" y="2271360"/>
                </a:cubicBezTo>
                <a:lnTo>
                  <a:pt x="1307116" y="2271360"/>
                </a:lnTo>
                <a:lnTo>
                  <a:pt x="1307116" y="2271360"/>
                </a:lnTo>
                <a:lnTo>
                  <a:pt x="1307116" y="2271360"/>
                </a:lnTo>
                <a:close/>
                <a:moveTo>
                  <a:pt x="1142070" y="1767337"/>
                </a:moveTo>
                <a:cubicBezTo>
                  <a:pt x="1115570" y="1781286"/>
                  <a:pt x="1095579" y="1790585"/>
                  <a:pt x="1063267" y="1805929"/>
                </a:cubicBezTo>
                <a:lnTo>
                  <a:pt x="1063267" y="1805929"/>
                </a:lnTo>
                <a:lnTo>
                  <a:pt x="1063267" y="1805929"/>
                </a:lnTo>
                <a:cubicBezTo>
                  <a:pt x="1043573" y="1814461"/>
                  <a:pt x="1022745" y="1820110"/>
                  <a:pt x="1001433" y="1822668"/>
                </a:cubicBezTo>
                <a:cubicBezTo>
                  <a:pt x="977025" y="1826620"/>
                  <a:pt x="957731" y="1829875"/>
                  <a:pt x="953314" y="1848706"/>
                </a:cubicBezTo>
                <a:cubicBezTo>
                  <a:pt x="951036" y="1857633"/>
                  <a:pt x="952461" y="1867119"/>
                  <a:pt x="957266" y="1874977"/>
                </a:cubicBezTo>
                <a:cubicBezTo>
                  <a:pt x="959855" y="1879115"/>
                  <a:pt x="963256" y="1882672"/>
                  <a:pt x="967261" y="1885438"/>
                </a:cubicBezTo>
                <a:cubicBezTo>
                  <a:pt x="971834" y="1888554"/>
                  <a:pt x="976964" y="1890762"/>
                  <a:pt x="982371" y="1891948"/>
                </a:cubicBezTo>
                <a:cubicBezTo>
                  <a:pt x="1003599" y="1895389"/>
                  <a:pt x="1025329" y="1890297"/>
                  <a:pt x="1042811" y="1877766"/>
                </a:cubicBezTo>
                <a:cubicBezTo>
                  <a:pt x="1078440" y="1853518"/>
                  <a:pt x="1108350" y="1821785"/>
                  <a:pt x="1130447" y="1784773"/>
                </a:cubicBezTo>
                <a:lnTo>
                  <a:pt x="1143465" y="1766407"/>
                </a:lnTo>
                <a:lnTo>
                  <a:pt x="1143465" y="1766407"/>
                </a:lnTo>
                <a:close/>
                <a:moveTo>
                  <a:pt x="1052341" y="1782913"/>
                </a:moveTo>
                <a:cubicBezTo>
                  <a:pt x="1103715" y="1759665"/>
                  <a:pt x="1119754" y="1751063"/>
                  <a:pt x="1184843" y="1715261"/>
                </a:cubicBezTo>
                <a:lnTo>
                  <a:pt x="1252488" y="1677831"/>
                </a:lnTo>
                <a:lnTo>
                  <a:pt x="1200185" y="1735022"/>
                </a:lnTo>
                <a:cubicBezTo>
                  <a:pt x="1182088" y="1755410"/>
                  <a:pt x="1165388" y="1777008"/>
                  <a:pt x="1150206" y="1799652"/>
                </a:cubicBezTo>
                <a:cubicBezTo>
                  <a:pt x="1126226" y="1839476"/>
                  <a:pt x="1093763" y="1873535"/>
                  <a:pt x="1055131" y="1899387"/>
                </a:cubicBezTo>
                <a:cubicBezTo>
                  <a:pt x="1032006" y="1915545"/>
                  <a:pt x="1003395" y="1921822"/>
                  <a:pt x="975630" y="1916824"/>
                </a:cubicBezTo>
                <a:cubicBezTo>
                  <a:pt x="967289" y="1914731"/>
                  <a:pt x="959406" y="1911104"/>
                  <a:pt x="952384" y="1906129"/>
                </a:cubicBezTo>
                <a:cubicBezTo>
                  <a:pt x="945575" y="1901363"/>
                  <a:pt x="939801" y="1895272"/>
                  <a:pt x="935414" y="1888228"/>
                </a:cubicBezTo>
                <a:cubicBezTo>
                  <a:pt x="927048" y="1874698"/>
                  <a:pt x="924452" y="1858354"/>
                  <a:pt x="928208" y="1842894"/>
                </a:cubicBezTo>
                <a:cubicBezTo>
                  <a:pt x="936577" y="1807324"/>
                  <a:pt x="963309" y="1803139"/>
                  <a:pt x="997946" y="1796397"/>
                </a:cubicBezTo>
                <a:cubicBezTo>
                  <a:pt x="1016912" y="1794142"/>
                  <a:pt x="1035462" y="1789214"/>
                  <a:pt x="1053039" y="1781751"/>
                </a:cubicBezTo>
                <a:lnTo>
                  <a:pt x="1053039" y="1781751"/>
                </a:lnTo>
                <a:lnTo>
                  <a:pt x="1053039" y="1781751"/>
                </a:lnTo>
                <a:lnTo>
                  <a:pt x="1053039" y="1781751"/>
                </a:lnTo>
                <a:close/>
                <a:moveTo>
                  <a:pt x="2493586" y="2958348"/>
                </a:moveTo>
                <a:cubicBezTo>
                  <a:pt x="2501490" y="2952536"/>
                  <a:pt x="2509626" y="2946957"/>
                  <a:pt x="2516832" y="2941377"/>
                </a:cubicBezTo>
                <a:cubicBezTo>
                  <a:pt x="2524038" y="2935797"/>
                  <a:pt x="2534267" y="2930218"/>
                  <a:pt x="2542635" y="2925103"/>
                </a:cubicBezTo>
                <a:cubicBezTo>
                  <a:pt x="2585407" y="2899995"/>
                  <a:pt x="2629342" y="2882791"/>
                  <a:pt x="2661422" y="2889300"/>
                </a:cubicBezTo>
                <a:lnTo>
                  <a:pt x="2661422" y="2886976"/>
                </a:lnTo>
                <a:cubicBezTo>
                  <a:pt x="2800897" y="2915804"/>
                  <a:pt x="2807406" y="2919523"/>
                  <a:pt x="2883420" y="3044599"/>
                </a:cubicBezTo>
                <a:cubicBezTo>
                  <a:pt x="2926192" y="3036462"/>
                  <a:pt x="2957574" y="3030185"/>
                  <a:pt x="2983145" y="3026930"/>
                </a:cubicBezTo>
                <a:cubicBezTo>
                  <a:pt x="3012039" y="3069033"/>
                  <a:pt x="3027661" y="3118831"/>
                  <a:pt x="3028009" y="3169908"/>
                </a:cubicBezTo>
                <a:cubicBezTo>
                  <a:pt x="3028009" y="3174860"/>
                  <a:pt x="3028009" y="3179370"/>
                  <a:pt x="3028009" y="3183392"/>
                </a:cubicBezTo>
                <a:cubicBezTo>
                  <a:pt x="3023941" y="3249533"/>
                  <a:pt x="2992420" y="3310978"/>
                  <a:pt x="2941070" y="3352872"/>
                </a:cubicBezTo>
                <a:cubicBezTo>
                  <a:pt x="2920032" y="3370587"/>
                  <a:pt x="2896554" y="3385141"/>
                  <a:pt x="2871332" y="3396114"/>
                </a:cubicBezTo>
                <a:cubicBezTo>
                  <a:pt x="2892649" y="3354453"/>
                  <a:pt x="2907688" y="3309886"/>
                  <a:pt x="2915964" y="3263831"/>
                </a:cubicBezTo>
                <a:cubicBezTo>
                  <a:pt x="2925890" y="3206617"/>
                  <a:pt x="2922868" y="3147915"/>
                  <a:pt x="2907130" y="3092026"/>
                </a:cubicBezTo>
                <a:lnTo>
                  <a:pt x="2903411" y="3078309"/>
                </a:lnTo>
                <a:lnTo>
                  <a:pt x="2894578" y="3089468"/>
                </a:lnTo>
                <a:cubicBezTo>
                  <a:pt x="2844111" y="3153680"/>
                  <a:pt x="2816472" y="3232841"/>
                  <a:pt x="2816007" y="3314512"/>
                </a:cubicBezTo>
                <a:cubicBezTo>
                  <a:pt x="2815588" y="3333064"/>
                  <a:pt x="2816286" y="3351616"/>
                  <a:pt x="2818099" y="3370076"/>
                </a:cubicBezTo>
                <a:cubicBezTo>
                  <a:pt x="2819494" y="3383862"/>
                  <a:pt x="2821423" y="3397904"/>
                  <a:pt x="2823910" y="3412155"/>
                </a:cubicBezTo>
                <a:cubicBezTo>
                  <a:pt x="2811427" y="3415224"/>
                  <a:pt x="2798781" y="3417549"/>
                  <a:pt x="2786020" y="3419130"/>
                </a:cubicBezTo>
                <a:cubicBezTo>
                  <a:pt x="2754219" y="3375469"/>
                  <a:pt x="2734437" y="3324253"/>
                  <a:pt x="2728602" y="3270573"/>
                </a:cubicBezTo>
                <a:cubicBezTo>
                  <a:pt x="2724232" y="3215079"/>
                  <a:pt x="2732973" y="3159306"/>
                  <a:pt x="2754173" y="3107835"/>
                </a:cubicBezTo>
                <a:lnTo>
                  <a:pt x="2773002" y="3058781"/>
                </a:lnTo>
                <a:lnTo>
                  <a:pt x="2741388" y="3100860"/>
                </a:lnTo>
                <a:cubicBezTo>
                  <a:pt x="2703241" y="3149542"/>
                  <a:pt x="2677182" y="3206594"/>
                  <a:pt x="2665373" y="3267318"/>
                </a:cubicBezTo>
                <a:cubicBezTo>
                  <a:pt x="2656796" y="3316721"/>
                  <a:pt x="2659492" y="3367425"/>
                  <a:pt x="2673277" y="3415642"/>
                </a:cubicBezTo>
                <a:lnTo>
                  <a:pt x="2653518" y="3411225"/>
                </a:lnTo>
                <a:cubicBezTo>
                  <a:pt x="2639873" y="3407691"/>
                  <a:pt x="2626436" y="3403344"/>
                  <a:pt x="2613302" y="3398206"/>
                </a:cubicBezTo>
                <a:cubicBezTo>
                  <a:pt x="2590847" y="3345246"/>
                  <a:pt x="2576876" y="3289055"/>
                  <a:pt x="2571925" y="3231748"/>
                </a:cubicBezTo>
                <a:cubicBezTo>
                  <a:pt x="2567159" y="3160562"/>
                  <a:pt x="2580688" y="3089329"/>
                  <a:pt x="2611210" y="3024838"/>
                </a:cubicBezTo>
                <a:lnTo>
                  <a:pt x="2621904" y="3001590"/>
                </a:lnTo>
                <a:lnTo>
                  <a:pt x="2600518" y="3016004"/>
                </a:lnTo>
                <a:cubicBezTo>
                  <a:pt x="2547842" y="3050226"/>
                  <a:pt x="2509161" y="3102185"/>
                  <a:pt x="2491494" y="3162468"/>
                </a:cubicBezTo>
                <a:cubicBezTo>
                  <a:pt x="2478755" y="3207803"/>
                  <a:pt x="2473967" y="3254997"/>
                  <a:pt x="2477314" y="3301958"/>
                </a:cubicBezTo>
                <a:cubicBezTo>
                  <a:pt x="2437541" y="3255368"/>
                  <a:pt x="2415341" y="3196294"/>
                  <a:pt x="2414550" y="3135035"/>
                </a:cubicBezTo>
                <a:cubicBezTo>
                  <a:pt x="2414550" y="3130083"/>
                  <a:pt x="2414550" y="3125573"/>
                  <a:pt x="2414550" y="3121551"/>
                </a:cubicBezTo>
                <a:cubicBezTo>
                  <a:pt x="2418014" y="3059106"/>
                  <a:pt x="2446095" y="3000567"/>
                  <a:pt x="2492657" y="2958813"/>
                </a:cubicBezTo>
                <a:lnTo>
                  <a:pt x="2492657" y="2958813"/>
                </a:lnTo>
                <a:close/>
                <a:moveTo>
                  <a:pt x="2852271" y="3403786"/>
                </a:moveTo>
                <a:lnTo>
                  <a:pt x="2839020" y="3407970"/>
                </a:lnTo>
                <a:cubicBezTo>
                  <a:pt x="2836695" y="3394487"/>
                  <a:pt x="2834906" y="3381305"/>
                  <a:pt x="2833674" y="3368448"/>
                </a:cubicBezTo>
                <a:cubicBezTo>
                  <a:pt x="2831907" y="3350594"/>
                  <a:pt x="2831210" y="3332669"/>
                  <a:pt x="2831581" y="3314745"/>
                </a:cubicBezTo>
                <a:cubicBezTo>
                  <a:pt x="2832070" y="3241326"/>
                  <a:pt x="2855292" y="3169838"/>
                  <a:pt x="2898065" y="3110159"/>
                </a:cubicBezTo>
                <a:cubicBezTo>
                  <a:pt x="2909967" y="3159678"/>
                  <a:pt x="2911640" y="3211104"/>
                  <a:pt x="2902946" y="3261273"/>
                </a:cubicBezTo>
                <a:cubicBezTo>
                  <a:pt x="2893857" y="3311281"/>
                  <a:pt x="2876748" y="3359474"/>
                  <a:pt x="2852271" y="3404018"/>
                </a:cubicBezTo>
                <a:lnTo>
                  <a:pt x="2852271" y="3404018"/>
                </a:lnTo>
                <a:close/>
                <a:moveTo>
                  <a:pt x="2770677" y="3420525"/>
                </a:moveTo>
                <a:cubicBezTo>
                  <a:pt x="2762146" y="3420525"/>
                  <a:pt x="2753475" y="3420525"/>
                  <a:pt x="2744642" y="3420525"/>
                </a:cubicBezTo>
                <a:lnTo>
                  <a:pt x="2724650" y="3420525"/>
                </a:lnTo>
                <a:lnTo>
                  <a:pt x="2724650" y="3420525"/>
                </a:lnTo>
                <a:cubicBezTo>
                  <a:pt x="2713190" y="3420525"/>
                  <a:pt x="2701870" y="3419362"/>
                  <a:pt x="2690711" y="3417037"/>
                </a:cubicBezTo>
                <a:cubicBezTo>
                  <a:pt x="2675904" y="3368960"/>
                  <a:pt x="2672649" y="3318069"/>
                  <a:pt x="2681181" y="3268480"/>
                </a:cubicBezTo>
                <a:cubicBezTo>
                  <a:pt x="2689014" y="3227378"/>
                  <a:pt x="2704124" y="3188018"/>
                  <a:pt x="2725813" y="3152239"/>
                </a:cubicBezTo>
                <a:cubicBezTo>
                  <a:pt x="2715236" y="3191366"/>
                  <a:pt x="2711679" y="3232074"/>
                  <a:pt x="2715352" y="3272433"/>
                </a:cubicBezTo>
                <a:cubicBezTo>
                  <a:pt x="2721047" y="3325881"/>
                  <a:pt x="2740062" y="3377050"/>
                  <a:pt x="2770677" y="3421222"/>
                </a:cubicBezTo>
                <a:lnTo>
                  <a:pt x="2770677" y="3421222"/>
                </a:lnTo>
                <a:close/>
                <a:moveTo>
                  <a:pt x="2595868" y="3389139"/>
                </a:moveTo>
                <a:lnTo>
                  <a:pt x="2590754" y="3386815"/>
                </a:lnTo>
                <a:cubicBezTo>
                  <a:pt x="2554862" y="3369471"/>
                  <a:pt x="2522341" y="3345851"/>
                  <a:pt x="2494749" y="3317070"/>
                </a:cubicBezTo>
                <a:cubicBezTo>
                  <a:pt x="2489332" y="3265993"/>
                  <a:pt x="2493516" y="3214335"/>
                  <a:pt x="2507069" y="3164793"/>
                </a:cubicBezTo>
                <a:cubicBezTo>
                  <a:pt x="2521110" y="3116390"/>
                  <a:pt x="2549678" y="3073450"/>
                  <a:pt x="2588895" y="3041809"/>
                </a:cubicBezTo>
                <a:cubicBezTo>
                  <a:pt x="2564649" y="3101720"/>
                  <a:pt x="2554305" y="3166351"/>
                  <a:pt x="2558675" y="3230818"/>
                </a:cubicBezTo>
                <a:cubicBezTo>
                  <a:pt x="2563115" y="3284824"/>
                  <a:pt x="2575575" y="3337877"/>
                  <a:pt x="2595636" y="3388209"/>
                </a:cubicBezTo>
                <a:lnTo>
                  <a:pt x="2595636" y="3388209"/>
                </a:lnTo>
                <a:close/>
                <a:moveTo>
                  <a:pt x="2673045" y="1313762"/>
                </a:moveTo>
                <a:cubicBezTo>
                  <a:pt x="2679298" y="1317710"/>
                  <a:pt x="2685365" y="1321978"/>
                  <a:pt x="2691176" y="1326549"/>
                </a:cubicBezTo>
                <a:cubicBezTo>
                  <a:pt x="2730183" y="1241683"/>
                  <a:pt x="2762820" y="1154028"/>
                  <a:pt x="2788809" y="1064308"/>
                </a:cubicBezTo>
                <a:lnTo>
                  <a:pt x="2799502" y="1032458"/>
                </a:lnTo>
                <a:cubicBezTo>
                  <a:pt x="2796131" y="1022424"/>
                  <a:pt x="2792250" y="1012569"/>
                  <a:pt x="2787879" y="1002932"/>
                </a:cubicBezTo>
                <a:cubicBezTo>
                  <a:pt x="2760635" y="1107429"/>
                  <a:pt x="2723512" y="1209096"/>
                  <a:pt x="2676996" y="1306555"/>
                </a:cubicBezTo>
                <a:lnTo>
                  <a:pt x="2673277" y="1315157"/>
                </a:lnTo>
                <a:lnTo>
                  <a:pt x="2673277" y="1315157"/>
                </a:lnTo>
                <a:close/>
                <a:moveTo>
                  <a:pt x="2846691" y="1238205"/>
                </a:moveTo>
                <a:cubicBezTo>
                  <a:pt x="2846691" y="1245645"/>
                  <a:pt x="2847226" y="1253393"/>
                  <a:pt x="2848318" y="1261454"/>
                </a:cubicBezTo>
                <a:lnTo>
                  <a:pt x="2923170" y="1064540"/>
                </a:lnTo>
                <a:cubicBezTo>
                  <a:pt x="2921148" y="1059582"/>
                  <a:pt x="2919149" y="1054699"/>
                  <a:pt x="2917126" y="1049894"/>
                </a:cubicBezTo>
                <a:lnTo>
                  <a:pt x="2848551" y="1234253"/>
                </a:lnTo>
                <a:lnTo>
                  <a:pt x="2846924" y="1238903"/>
                </a:lnTo>
                <a:lnTo>
                  <a:pt x="2846924" y="1238903"/>
                </a:lnTo>
                <a:close/>
                <a:moveTo>
                  <a:pt x="2970824" y="1255641"/>
                </a:moveTo>
                <a:cubicBezTo>
                  <a:pt x="2970824" y="1270055"/>
                  <a:pt x="2970824" y="1284546"/>
                  <a:pt x="2970824" y="1299116"/>
                </a:cubicBezTo>
                <a:cubicBezTo>
                  <a:pt x="2998882" y="1277697"/>
                  <a:pt x="3020640" y="1249106"/>
                  <a:pt x="3033821" y="1216352"/>
                </a:cubicBezTo>
                <a:cubicBezTo>
                  <a:pt x="3039167" y="1203937"/>
                  <a:pt x="3043747" y="1191204"/>
                  <a:pt x="3047536" y="1178225"/>
                </a:cubicBezTo>
                <a:cubicBezTo>
                  <a:pt x="3038144" y="1194668"/>
                  <a:pt x="3026568" y="1209763"/>
                  <a:pt x="3013132" y="1223094"/>
                </a:cubicBezTo>
                <a:cubicBezTo>
                  <a:pt x="3006786" y="1229415"/>
                  <a:pt x="3000021" y="1235318"/>
                  <a:pt x="2992908" y="1240763"/>
                </a:cubicBezTo>
                <a:cubicBezTo>
                  <a:pt x="2985492" y="1246286"/>
                  <a:pt x="2977728" y="1251334"/>
                  <a:pt x="2969662" y="1255874"/>
                </a:cubicBezTo>
                <a:lnTo>
                  <a:pt x="2969662" y="1255874"/>
                </a:lnTo>
                <a:close/>
                <a:moveTo>
                  <a:pt x="2831349" y="541686"/>
                </a:moveTo>
                <a:cubicBezTo>
                  <a:pt x="2871797" y="541686"/>
                  <a:pt x="2903179" y="602829"/>
                  <a:pt x="2901087" y="677921"/>
                </a:cubicBezTo>
                <a:cubicBezTo>
                  <a:pt x="2898995" y="753013"/>
                  <a:pt x="2864591" y="814156"/>
                  <a:pt x="2824143" y="814156"/>
                </a:cubicBezTo>
                <a:cubicBezTo>
                  <a:pt x="2783695" y="814156"/>
                  <a:pt x="2752313" y="753013"/>
                  <a:pt x="2754405" y="677921"/>
                </a:cubicBezTo>
                <a:cubicBezTo>
                  <a:pt x="2756497" y="602829"/>
                  <a:pt x="2790901" y="541686"/>
                  <a:pt x="2831349" y="541686"/>
                </a:cubicBezTo>
                <a:lnTo>
                  <a:pt x="2831349" y="541686"/>
                </a:lnTo>
                <a:close/>
                <a:moveTo>
                  <a:pt x="2831349" y="556332"/>
                </a:moveTo>
                <a:lnTo>
                  <a:pt x="2836231" y="556332"/>
                </a:lnTo>
                <a:lnTo>
                  <a:pt x="2838555" y="556332"/>
                </a:lnTo>
                <a:lnTo>
                  <a:pt x="2840880" y="556332"/>
                </a:lnTo>
                <a:lnTo>
                  <a:pt x="2843204" y="556332"/>
                </a:lnTo>
                <a:lnTo>
                  <a:pt x="2845529" y="557727"/>
                </a:lnTo>
                <a:lnTo>
                  <a:pt x="2847854" y="559354"/>
                </a:lnTo>
                <a:lnTo>
                  <a:pt x="2850411" y="561214"/>
                </a:lnTo>
                <a:lnTo>
                  <a:pt x="2852968" y="563307"/>
                </a:lnTo>
                <a:lnTo>
                  <a:pt x="2855525" y="565631"/>
                </a:lnTo>
                <a:lnTo>
                  <a:pt x="2857849" y="568189"/>
                </a:lnTo>
                <a:lnTo>
                  <a:pt x="2860174" y="571211"/>
                </a:lnTo>
                <a:lnTo>
                  <a:pt x="2862498" y="574466"/>
                </a:lnTo>
                <a:lnTo>
                  <a:pt x="2864823" y="577953"/>
                </a:lnTo>
                <a:lnTo>
                  <a:pt x="2867148" y="581673"/>
                </a:lnTo>
                <a:lnTo>
                  <a:pt x="2869240" y="585625"/>
                </a:lnTo>
                <a:lnTo>
                  <a:pt x="2871332" y="589810"/>
                </a:lnTo>
                <a:lnTo>
                  <a:pt x="2873192" y="594227"/>
                </a:lnTo>
                <a:lnTo>
                  <a:pt x="2875051" y="598877"/>
                </a:lnTo>
                <a:lnTo>
                  <a:pt x="2876678" y="603759"/>
                </a:lnTo>
                <a:lnTo>
                  <a:pt x="2878306" y="608873"/>
                </a:lnTo>
                <a:lnTo>
                  <a:pt x="2879700" y="617243"/>
                </a:lnTo>
                <a:lnTo>
                  <a:pt x="2881095" y="622590"/>
                </a:lnTo>
                <a:lnTo>
                  <a:pt x="2882258" y="628169"/>
                </a:lnTo>
                <a:lnTo>
                  <a:pt x="2882258" y="633982"/>
                </a:lnTo>
                <a:lnTo>
                  <a:pt x="2882258" y="639794"/>
                </a:lnTo>
                <a:lnTo>
                  <a:pt x="2882258" y="645838"/>
                </a:lnTo>
                <a:lnTo>
                  <a:pt x="2882258" y="652115"/>
                </a:lnTo>
                <a:lnTo>
                  <a:pt x="2882258" y="658392"/>
                </a:lnTo>
                <a:lnTo>
                  <a:pt x="2882258" y="671411"/>
                </a:lnTo>
                <a:cubicBezTo>
                  <a:pt x="2882258" y="673580"/>
                  <a:pt x="2882258" y="675752"/>
                  <a:pt x="2882258" y="677921"/>
                </a:cubicBezTo>
                <a:lnTo>
                  <a:pt x="2882258" y="683733"/>
                </a:lnTo>
                <a:lnTo>
                  <a:pt x="2882258" y="690242"/>
                </a:lnTo>
                <a:lnTo>
                  <a:pt x="2882258" y="696752"/>
                </a:lnTo>
                <a:lnTo>
                  <a:pt x="2882258" y="703029"/>
                </a:lnTo>
                <a:lnTo>
                  <a:pt x="2882258" y="709306"/>
                </a:lnTo>
                <a:lnTo>
                  <a:pt x="2882258" y="715351"/>
                </a:lnTo>
                <a:lnTo>
                  <a:pt x="2881095" y="721163"/>
                </a:lnTo>
                <a:lnTo>
                  <a:pt x="2879700" y="727905"/>
                </a:lnTo>
                <a:lnTo>
                  <a:pt x="2878073" y="733484"/>
                </a:lnTo>
                <a:lnTo>
                  <a:pt x="2876446" y="738832"/>
                </a:lnTo>
                <a:lnTo>
                  <a:pt x="2874586" y="744179"/>
                </a:lnTo>
                <a:lnTo>
                  <a:pt x="2872727" y="749293"/>
                </a:lnTo>
                <a:lnTo>
                  <a:pt x="2870635" y="754175"/>
                </a:lnTo>
                <a:lnTo>
                  <a:pt x="2868543" y="758825"/>
                </a:lnTo>
                <a:lnTo>
                  <a:pt x="2866450" y="763242"/>
                </a:lnTo>
                <a:lnTo>
                  <a:pt x="2864126" y="767427"/>
                </a:lnTo>
                <a:lnTo>
                  <a:pt x="2861801" y="771379"/>
                </a:lnTo>
                <a:lnTo>
                  <a:pt x="2859244" y="775099"/>
                </a:lnTo>
                <a:lnTo>
                  <a:pt x="2856687" y="778586"/>
                </a:lnTo>
                <a:lnTo>
                  <a:pt x="2854130" y="781841"/>
                </a:lnTo>
                <a:lnTo>
                  <a:pt x="2851573" y="784863"/>
                </a:lnTo>
                <a:lnTo>
                  <a:pt x="2849016" y="787653"/>
                </a:lnTo>
                <a:lnTo>
                  <a:pt x="2846459" y="789978"/>
                </a:lnTo>
                <a:lnTo>
                  <a:pt x="2843902" y="792070"/>
                </a:lnTo>
                <a:lnTo>
                  <a:pt x="2841345" y="793930"/>
                </a:lnTo>
                <a:lnTo>
                  <a:pt x="2838788" y="795557"/>
                </a:lnTo>
                <a:lnTo>
                  <a:pt x="2836231" y="796952"/>
                </a:lnTo>
                <a:lnTo>
                  <a:pt x="2833674" y="796952"/>
                </a:lnTo>
                <a:lnTo>
                  <a:pt x="2831117" y="796952"/>
                </a:lnTo>
                <a:lnTo>
                  <a:pt x="2828792" y="796952"/>
                </a:lnTo>
                <a:lnTo>
                  <a:pt x="2819261" y="796952"/>
                </a:lnTo>
                <a:lnTo>
                  <a:pt x="2816937" y="796952"/>
                </a:lnTo>
                <a:lnTo>
                  <a:pt x="2814612" y="796952"/>
                </a:lnTo>
                <a:lnTo>
                  <a:pt x="2812288" y="796952"/>
                </a:lnTo>
                <a:lnTo>
                  <a:pt x="2809963" y="795557"/>
                </a:lnTo>
                <a:lnTo>
                  <a:pt x="2807638" y="793930"/>
                </a:lnTo>
                <a:lnTo>
                  <a:pt x="2805081" y="792070"/>
                </a:lnTo>
                <a:lnTo>
                  <a:pt x="2802524" y="789978"/>
                </a:lnTo>
                <a:lnTo>
                  <a:pt x="2799967" y="787653"/>
                </a:lnTo>
                <a:lnTo>
                  <a:pt x="2797643" y="785096"/>
                </a:lnTo>
                <a:lnTo>
                  <a:pt x="2795318" y="782073"/>
                </a:lnTo>
                <a:lnTo>
                  <a:pt x="2792993" y="778818"/>
                </a:lnTo>
                <a:lnTo>
                  <a:pt x="2790669" y="775331"/>
                </a:lnTo>
                <a:lnTo>
                  <a:pt x="2788344" y="771612"/>
                </a:lnTo>
                <a:lnTo>
                  <a:pt x="2786717" y="768124"/>
                </a:lnTo>
                <a:lnTo>
                  <a:pt x="2784625" y="763940"/>
                </a:lnTo>
                <a:lnTo>
                  <a:pt x="2782765" y="759522"/>
                </a:lnTo>
                <a:lnTo>
                  <a:pt x="2780905" y="754873"/>
                </a:lnTo>
                <a:lnTo>
                  <a:pt x="2779278" y="749991"/>
                </a:lnTo>
                <a:lnTo>
                  <a:pt x="2777651" y="744876"/>
                </a:lnTo>
                <a:lnTo>
                  <a:pt x="2776256" y="739529"/>
                </a:lnTo>
                <a:lnTo>
                  <a:pt x="2774862" y="734182"/>
                </a:lnTo>
                <a:lnTo>
                  <a:pt x="2773699" y="728602"/>
                </a:lnTo>
                <a:lnTo>
                  <a:pt x="2773699" y="722790"/>
                </a:lnTo>
                <a:lnTo>
                  <a:pt x="2773699" y="716978"/>
                </a:lnTo>
                <a:lnTo>
                  <a:pt x="2773699" y="710933"/>
                </a:lnTo>
                <a:lnTo>
                  <a:pt x="2773699" y="704656"/>
                </a:lnTo>
                <a:lnTo>
                  <a:pt x="2773699" y="698379"/>
                </a:lnTo>
                <a:lnTo>
                  <a:pt x="2773699" y="672109"/>
                </a:lnTo>
                <a:lnTo>
                  <a:pt x="2773699" y="665599"/>
                </a:lnTo>
                <a:lnTo>
                  <a:pt x="2773699" y="659090"/>
                </a:lnTo>
                <a:lnTo>
                  <a:pt x="2773699" y="652813"/>
                </a:lnTo>
                <a:lnTo>
                  <a:pt x="2773699" y="646536"/>
                </a:lnTo>
                <a:lnTo>
                  <a:pt x="2773699" y="640491"/>
                </a:lnTo>
                <a:lnTo>
                  <a:pt x="2774862" y="634679"/>
                </a:lnTo>
                <a:lnTo>
                  <a:pt x="2776256" y="628867"/>
                </a:lnTo>
                <a:lnTo>
                  <a:pt x="2777883" y="623287"/>
                </a:lnTo>
                <a:lnTo>
                  <a:pt x="2779511" y="617940"/>
                </a:lnTo>
                <a:lnTo>
                  <a:pt x="2781370" y="612593"/>
                </a:lnTo>
                <a:lnTo>
                  <a:pt x="2783230" y="607478"/>
                </a:lnTo>
                <a:lnTo>
                  <a:pt x="2785322" y="602596"/>
                </a:lnTo>
                <a:lnTo>
                  <a:pt x="2787414" y="597947"/>
                </a:lnTo>
                <a:lnTo>
                  <a:pt x="2789506" y="593529"/>
                </a:lnTo>
                <a:lnTo>
                  <a:pt x="2791831" y="589345"/>
                </a:lnTo>
                <a:lnTo>
                  <a:pt x="2794156" y="585393"/>
                </a:lnTo>
                <a:lnTo>
                  <a:pt x="2796480" y="581673"/>
                </a:lnTo>
                <a:lnTo>
                  <a:pt x="2799037" y="578186"/>
                </a:lnTo>
                <a:lnTo>
                  <a:pt x="2801594" y="574931"/>
                </a:lnTo>
                <a:lnTo>
                  <a:pt x="2804151" y="571909"/>
                </a:lnTo>
                <a:lnTo>
                  <a:pt x="2806708" y="569119"/>
                </a:lnTo>
                <a:lnTo>
                  <a:pt x="2809265" y="566794"/>
                </a:lnTo>
                <a:lnTo>
                  <a:pt x="2811823" y="564702"/>
                </a:lnTo>
                <a:lnTo>
                  <a:pt x="2814380" y="562842"/>
                </a:lnTo>
                <a:lnTo>
                  <a:pt x="2816937" y="561214"/>
                </a:lnTo>
                <a:lnTo>
                  <a:pt x="2819494" y="559819"/>
                </a:lnTo>
                <a:lnTo>
                  <a:pt x="2822051" y="559819"/>
                </a:lnTo>
                <a:lnTo>
                  <a:pt x="2824608" y="559819"/>
                </a:lnTo>
                <a:lnTo>
                  <a:pt x="2826932" y="559819"/>
                </a:lnTo>
                <a:lnTo>
                  <a:pt x="2831814" y="559819"/>
                </a:lnTo>
                <a:close/>
                <a:moveTo>
                  <a:pt x="2828792" y="617243"/>
                </a:moveTo>
                <a:cubicBezTo>
                  <a:pt x="2840415" y="617243"/>
                  <a:pt x="2849248" y="644443"/>
                  <a:pt x="2848551" y="678153"/>
                </a:cubicBezTo>
                <a:cubicBezTo>
                  <a:pt x="2847854" y="711863"/>
                  <a:pt x="2838091" y="739064"/>
                  <a:pt x="2826700" y="739064"/>
                </a:cubicBezTo>
                <a:cubicBezTo>
                  <a:pt x="2815309" y="739064"/>
                  <a:pt x="2806243" y="711863"/>
                  <a:pt x="2806941" y="678153"/>
                </a:cubicBezTo>
                <a:cubicBezTo>
                  <a:pt x="2807638" y="644443"/>
                  <a:pt x="2817402" y="617243"/>
                  <a:pt x="2828792" y="617243"/>
                </a:cubicBezTo>
                <a:lnTo>
                  <a:pt x="2828792" y="617243"/>
                </a:lnTo>
                <a:close/>
                <a:moveTo>
                  <a:pt x="2754405" y="344540"/>
                </a:moveTo>
                <a:lnTo>
                  <a:pt x="2747664" y="347562"/>
                </a:lnTo>
                <a:lnTo>
                  <a:pt x="2740923" y="350352"/>
                </a:lnTo>
                <a:lnTo>
                  <a:pt x="2734181" y="352677"/>
                </a:lnTo>
                <a:lnTo>
                  <a:pt x="2727208" y="354769"/>
                </a:lnTo>
                <a:lnTo>
                  <a:pt x="2720234" y="356629"/>
                </a:lnTo>
                <a:lnTo>
                  <a:pt x="2713260" y="358024"/>
                </a:lnTo>
                <a:lnTo>
                  <a:pt x="2706286" y="358024"/>
                </a:lnTo>
                <a:lnTo>
                  <a:pt x="2699080" y="358024"/>
                </a:lnTo>
                <a:lnTo>
                  <a:pt x="2691874" y="358024"/>
                </a:lnTo>
                <a:lnTo>
                  <a:pt x="2677461" y="358024"/>
                </a:lnTo>
                <a:lnTo>
                  <a:pt x="2670255" y="358024"/>
                </a:lnTo>
                <a:lnTo>
                  <a:pt x="2663049" y="358024"/>
                </a:lnTo>
                <a:lnTo>
                  <a:pt x="2659794" y="358024"/>
                </a:lnTo>
                <a:cubicBezTo>
                  <a:pt x="2670418" y="382842"/>
                  <a:pt x="2689665" y="402984"/>
                  <a:pt x="2713957" y="414750"/>
                </a:cubicBezTo>
                <a:cubicBezTo>
                  <a:pt x="2737203" y="424514"/>
                  <a:pt x="2764866" y="416145"/>
                  <a:pt x="2792761" y="407775"/>
                </a:cubicBezTo>
                <a:cubicBezTo>
                  <a:pt x="2824143" y="398476"/>
                  <a:pt x="2854827" y="389177"/>
                  <a:pt x="2883652" y="401731"/>
                </a:cubicBezTo>
                <a:lnTo>
                  <a:pt x="2883652" y="401731"/>
                </a:lnTo>
                <a:cubicBezTo>
                  <a:pt x="2944324" y="428234"/>
                  <a:pt x="2955715" y="495887"/>
                  <a:pt x="2988026" y="544011"/>
                </a:cubicBezTo>
                <a:cubicBezTo>
                  <a:pt x="2990816" y="538896"/>
                  <a:pt x="2997092" y="526807"/>
                  <a:pt x="3000347" y="520762"/>
                </a:cubicBezTo>
                <a:cubicBezTo>
                  <a:pt x="2986515" y="506574"/>
                  <a:pt x="2976799" y="488896"/>
                  <a:pt x="2972219" y="469616"/>
                </a:cubicBezTo>
                <a:cubicBezTo>
                  <a:pt x="2967454" y="448978"/>
                  <a:pt x="2965734" y="427750"/>
                  <a:pt x="2967105" y="406613"/>
                </a:cubicBezTo>
                <a:cubicBezTo>
                  <a:pt x="2967105" y="373600"/>
                  <a:pt x="2967105" y="338728"/>
                  <a:pt x="2947346" y="321757"/>
                </a:cubicBezTo>
                <a:cubicBezTo>
                  <a:pt x="2927587" y="304785"/>
                  <a:pt x="2882490" y="300136"/>
                  <a:pt x="2844367" y="304088"/>
                </a:cubicBezTo>
                <a:cubicBezTo>
                  <a:pt x="2806243" y="308040"/>
                  <a:pt x="2785322" y="327336"/>
                  <a:pt x="2754173" y="342680"/>
                </a:cubicBezTo>
                <a:lnTo>
                  <a:pt x="2754173" y="342680"/>
                </a:lnTo>
                <a:close/>
                <a:moveTo>
                  <a:pt x="2672812" y="424049"/>
                </a:moveTo>
                <a:lnTo>
                  <a:pt x="2674672" y="426607"/>
                </a:lnTo>
                <a:lnTo>
                  <a:pt x="2678159" y="430791"/>
                </a:lnTo>
                <a:lnTo>
                  <a:pt x="2681878" y="434976"/>
                </a:lnTo>
                <a:lnTo>
                  <a:pt x="2685830" y="438928"/>
                </a:lnTo>
                <a:lnTo>
                  <a:pt x="2690014" y="442648"/>
                </a:lnTo>
                <a:lnTo>
                  <a:pt x="2693733" y="446368"/>
                </a:lnTo>
                <a:lnTo>
                  <a:pt x="2698382" y="449855"/>
                </a:lnTo>
                <a:lnTo>
                  <a:pt x="2703264" y="453110"/>
                </a:lnTo>
                <a:lnTo>
                  <a:pt x="2708378" y="456364"/>
                </a:lnTo>
                <a:lnTo>
                  <a:pt x="2713725" y="459387"/>
                </a:lnTo>
                <a:lnTo>
                  <a:pt x="2719536" y="462177"/>
                </a:lnTo>
                <a:cubicBezTo>
                  <a:pt x="2733530" y="471892"/>
                  <a:pt x="2751522" y="473736"/>
                  <a:pt x="2767190" y="467059"/>
                </a:cubicBezTo>
                <a:cubicBezTo>
                  <a:pt x="2806708" y="455202"/>
                  <a:pt x="2843902" y="443810"/>
                  <a:pt x="2877376" y="461014"/>
                </a:cubicBezTo>
                <a:lnTo>
                  <a:pt x="2877376" y="461014"/>
                </a:lnTo>
                <a:cubicBezTo>
                  <a:pt x="2913175" y="478915"/>
                  <a:pt x="2947113" y="535409"/>
                  <a:pt x="2970359" y="584928"/>
                </a:cubicBezTo>
                <a:cubicBezTo>
                  <a:pt x="2971987" y="579116"/>
                  <a:pt x="2978030" y="571444"/>
                  <a:pt x="2980123" y="565864"/>
                </a:cubicBezTo>
                <a:cubicBezTo>
                  <a:pt x="2949206" y="523552"/>
                  <a:pt x="2919916" y="449622"/>
                  <a:pt x="2871332" y="429164"/>
                </a:cubicBezTo>
                <a:lnTo>
                  <a:pt x="2871332" y="429164"/>
                </a:lnTo>
                <a:cubicBezTo>
                  <a:pt x="2847459" y="423768"/>
                  <a:pt x="2822492" y="426297"/>
                  <a:pt x="2800200" y="436371"/>
                </a:cubicBezTo>
                <a:cubicBezTo>
                  <a:pt x="2767423" y="446135"/>
                  <a:pt x="2733949" y="456132"/>
                  <a:pt x="2701637" y="441950"/>
                </a:cubicBezTo>
                <a:cubicBezTo>
                  <a:pt x="2691014" y="437401"/>
                  <a:pt x="2681064" y="431375"/>
                  <a:pt x="2672115" y="424049"/>
                </a:cubicBezTo>
                <a:lnTo>
                  <a:pt x="2672115" y="424049"/>
                </a:lnTo>
                <a:close/>
              </a:path>
            </a:pathLst>
          </a:custGeom>
          <a:solidFill>
            <a:schemeClr val="bg1"/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1">
              <a:solidFill>
                <a:schemeClr val="lt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AB9EC22-12EB-5296-BC3A-C497BA776671}"/>
              </a:ext>
            </a:extLst>
          </p:cNvPr>
          <p:cNvSpPr/>
          <p:nvPr userDrawn="1"/>
        </p:nvSpPr>
        <p:spPr>
          <a:xfrm>
            <a:off x="19213401" y="1"/>
            <a:ext cx="387126" cy="895569"/>
          </a:xfrm>
          <a:prstGeom prst="rect">
            <a:avLst/>
          </a:prstGeom>
          <a:solidFill>
            <a:srgbClr val="DE4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11293-7203-DBC2-A6BE-CA1AFF66FADA}"/>
              </a:ext>
            </a:extLst>
          </p:cNvPr>
          <p:cNvSpPr txBox="1"/>
          <p:nvPr userDrawn="1"/>
        </p:nvSpPr>
        <p:spPr>
          <a:xfrm>
            <a:off x="16339171" y="468604"/>
            <a:ext cx="2303789" cy="308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2" dirty="0">
                <a:solidFill>
                  <a:schemeClr val="bg1"/>
                </a:solidFill>
                <a:latin typeface="Montserrat Medium" panose="00000600000000000000" pitchFamily="2" charset="-52"/>
              </a:rPr>
              <a:t>Республика</a:t>
            </a:r>
            <a:r>
              <a:rPr lang="en-US" sz="1402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402" dirty="0">
                <a:solidFill>
                  <a:schemeClr val="bg1"/>
                </a:solidFill>
                <a:latin typeface="Montserrat Medium" panose="00000600000000000000" pitchFamily="2" charset="-52"/>
              </a:rPr>
              <a:t>Коми</a:t>
            </a:r>
          </a:p>
        </p:txBody>
      </p:sp>
    </p:spTree>
    <p:extLst>
      <p:ext uri="{BB962C8B-B14F-4D97-AF65-F5344CB8AC3E}">
        <p14:creationId xmlns:p14="http://schemas.microsoft.com/office/powerpoint/2010/main" val="2334580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83592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5783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23676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2841" y="3805880"/>
            <a:ext cx="6858421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9743" y="2443888"/>
            <a:ext cx="15264621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83592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9"/>
            <a:ext cx="6433312" cy="276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9"/>
            <a:ext cx="4623943" cy="276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98366" y="10675867"/>
            <a:ext cx="271778" cy="1130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49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098">
              <a:spcBef>
                <a:spcPts val="45"/>
              </a:spcBef>
            </a:pPr>
            <a:fld id="{81D60167-4931-47E6-BA6A-407CBD079E47}" type="slidenum">
              <a:rPr lang="ru-RU" spc="12" smtClean="0"/>
              <a:pPr marL="38098">
                <a:spcBef>
                  <a:spcPts val="45"/>
                </a:spcBef>
              </a:pPr>
              <a:t>‹#›</a:t>
            </a:fld>
            <a:endParaRPr lang="ru-RU" spc="12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6" r:id="rId7"/>
    <p:sldLayoutId id="2147483671" r:id="rId8"/>
    <p:sldLayoutId id="2147483672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2">
        <a:defRPr>
          <a:latin typeface="+mn-lt"/>
          <a:ea typeface="+mn-ea"/>
          <a:cs typeface="+mn-cs"/>
        </a:defRPr>
      </a:lvl2pPr>
      <a:lvl3pPr marL="914343">
        <a:defRPr>
          <a:latin typeface="+mn-lt"/>
          <a:ea typeface="+mn-ea"/>
          <a:cs typeface="+mn-cs"/>
        </a:defRPr>
      </a:lvl3pPr>
      <a:lvl4pPr marL="1371515">
        <a:defRPr>
          <a:latin typeface="+mn-lt"/>
          <a:ea typeface="+mn-ea"/>
          <a:cs typeface="+mn-cs"/>
        </a:defRPr>
      </a:lvl4pPr>
      <a:lvl5pPr marL="1828685">
        <a:defRPr>
          <a:latin typeface="+mn-lt"/>
          <a:ea typeface="+mn-ea"/>
          <a:cs typeface="+mn-cs"/>
        </a:defRPr>
      </a:lvl5pPr>
      <a:lvl6pPr marL="2285857">
        <a:defRPr>
          <a:latin typeface="+mn-lt"/>
          <a:ea typeface="+mn-ea"/>
          <a:cs typeface="+mn-cs"/>
        </a:defRPr>
      </a:lvl6pPr>
      <a:lvl7pPr marL="2743029">
        <a:defRPr>
          <a:latin typeface="+mn-lt"/>
          <a:ea typeface="+mn-ea"/>
          <a:cs typeface="+mn-cs"/>
        </a:defRPr>
      </a:lvl7pPr>
      <a:lvl8pPr marL="3200201">
        <a:defRPr>
          <a:latin typeface="+mn-lt"/>
          <a:ea typeface="+mn-ea"/>
          <a:cs typeface="+mn-cs"/>
        </a:defRPr>
      </a:lvl8pPr>
      <a:lvl9pPr marL="36573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2">
        <a:defRPr>
          <a:latin typeface="+mn-lt"/>
          <a:ea typeface="+mn-ea"/>
          <a:cs typeface="+mn-cs"/>
        </a:defRPr>
      </a:lvl2pPr>
      <a:lvl3pPr marL="914343">
        <a:defRPr>
          <a:latin typeface="+mn-lt"/>
          <a:ea typeface="+mn-ea"/>
          <a:cs typeface="+mn-cs"/>
        </a:defRPr>
      </a:lvl3pPr>
      <a:lvl4pPr marL="1371515">
        <a:defRPr>
          <a:latin typeface="+mn-lt"/>
          <a:ea typeface="+mn-ea"/>
          <a:cs typeface="+mn-cs"/>
        </a:defRPr>
      </a:lvl4pPr>
      <a:lvl5pPr marL="1828685">
        <a:defRPr>
          <a:latin typeface="+mn-lt"/>
          <a:ea typeface="+mn-ea"/>
          <a:cs typeface="+mn-cs"/>
        </a:defRPr>
      </a:lvl5pPr>
      <a:lvl6pPr marL="2285857">
        <a:defRPr>
          <a:latin typeface="+mn-lt"/>
          <a:ea typeface="+mn-ea"/>
          <a:cs typeface="+mn-cs"/>
        </a:defRPr>
      </a:lvl6pPr>
      <a:lvl7pPr marL="2743029">
        <a:defRPr>
          <a:latin typeface="+mn-lt"/>
          <a:ea typeface="+mn-ea"/>
          <a:cs typeface="+mn-cs"/>
        </a:defRPr>
      </a:lvl7pPr>
      <a:lvl8pPr marL="3200201">
        <a:defRPr>
          <a:latin typeface="+mn-lt"/>
          <a:ea typeface="+mn-ea"/>
          <a:cs typeface="+mn-cs"/>
        </a:defRPr>
      </a:lvl8pPr>
      <a:lvl9pPr marL="365737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7145" y="4231642"/>
            <a:ext cx="13099499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>
                <a:solidFill>
                  <a:schemeClr val="tx1"/>
                </a:solidFill>
              </a:rPr>
              <a:t>О профилактике производственного травматизма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750388" y="394533"/>
            <a:ext cx="7671908" cy="63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ru-RU" sz="2000" spc="10" dirty="0">
                <a:latin typeface="Montserrat"/>
                <a:cs typeface="Montserrat"/>
              </a:rPr>
              <a:t>Министерство труда, занятости и социальной защиты </a:t>
            </a:r>
            <a:r>
              <a:rPr sz="2000" spc="10" dirty="0">
                <a:latin typeface="Montserrat"/>
                <a:cs typeface="Montserrat"/>
              </a:rPr>
              <a:t>Республики</a:t>
            </a:r>
            <a:r>
              <a:rPr sz="2000" dirty="0">
                <a:latin typeface="Montserrat"/>
                <a:cs typeface="Montserrat"/>
              </a:rPr>
              <a:t> </a:t>
            </a:r>
            <a:r>
              <a:rPr sz="2000" spc="5" dirty="0">
                <a:latin typeface="Montserrat"/>
                <a:cs typeface="Montserrat"/>
              </a:rPr>
              <a:t>Коми</a:t>
            </a:r>
            <a:endParaRPr sz="2000" dirty="0">
              <a:latin typeface="Montserrat"/>
              <a:cs typeface="Montserrat"/>
            </a:endParaRP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531" y="311415"/>
            <a:ext cx="801902" cy="928945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965E8959-7E18-E0DD-8899-E0187A2C8DFC}"/>
              </a:ext>
            </a:extLst>
          </p:cNvPr>
          <p:cNvSpPr txBox="1"/>
          <p:nvPr/>
        </p:nvSpPr>
        <p:spPr>
          <a:xfrm>
            <a:off x="12006470" y="9862240"/>
            <a:ext cx="7792278" cy="11435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ru-RU" sz="2400" b="1" spc="10" dirty="0" smtClean="0">
                <a:latin typeface="Montserrat"/>
                <a:cs typeface="Montserrat"/>
              </a:rPr>
              <a:t>Смирнов Владимир Владимирович</a:t>
            </a: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ru-RU" sz="2400" b="1" spc="10" dirty="0" smtClean="0">
                <a:latin typeface="Montserrat"/>
                <a:cs typeface="Montserrat"/>
              </a:rPr>
              <a:t>Исполняющий обязанности начальника Управления труда</a:t>
            </a:r>
            <a:endParaRPr lang="ru-RU" sz="2400" b="1" spc="10" dirty="0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949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01" y="216655"/>
            <a:ext cx="5581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4000" dirty="0" smtClean="0">
                <a:solidFill>
                  <a:srgbClr val="07327F"/>
                </a:solidFill>
                <a:latin typeface="Montserrat SemiBold" panose="00000700000000000000" pitchFamily="2" charset="-52"/>
              </a:rPr>
              <a:t>Информирование</a:t>
            </a:r>
            <a:endParaRPr lang="ru-RU" sz="4000" dirty="0">
              <a:solidFill>
                <a:srgbClr val="07327F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938" y="6246974"/>
            <a:ext cx="4921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Ключевые события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3001" y="1015386"/>
            <a:ext cx="8775210" cy="106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/>
              <a:t>анализ основных причин несчастных случаев </a:t>
            </a:r>
            <a:r>
              <a:rPr lang="ru-RU" sz="2000" dirty="0"/>
              <a:t>на производстве, произошедших в 2021-2022 годах, и рекомендации по их недопущению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0338" y="6399374"/>
            <a:ext cx="4921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Ключевые события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22" name="object 7"/>
          <p:cNvSpPr/>
          <p:nvPr/>
        </p:nvSpPr>
        <p:spPr>
          <a:xfrm rot="16200000">
            <a:off x="4718041" y="5545566"/>
            <a:ext cx="10695747" cy="37925"/>
          </a:xfrm>
          <a:custGeom>
            <a:avLst/>
            <a:gdLst/>
            <a:ahLst/>
            <a:cxnLst/>
            <a:rect l="l" t="t" r="r" b="b"/>
            <a:pathLst>
              <a:path w="6984365" h="24764">
                <a:moveTo>
                  <a:pt x="6984003" y="0"/>
                </a:moveTo>
                <a:lnTo>
                  <a:pt x="0" y="0"/>
                </a:lnTo>
                <a:lnTo>
                  <a:pt x="0" y="24386"/>
                </a:lnTo>
                <a:lnTo>
                  <a:pt x="6984003" y="24386"/>
                </a:lnTo>
                <a:lnTo>
                  <a:pt x="6984003" y="0"/>
                </a:lnTo>
                <a:close/>
              </a:path>
            </a:pathLst>
          </a:custGeom>
          <a:solidFill>
            <a:srgbClr val="194CA0"/>
          </a:solidFill>
        </p:spPr>
        <p:txBody>
          <a:bodyPr wrap="square" lIns="0" tIns="0" rIns="0" bIns="0" rtlCol="0"/>
          <a:lstStyle/>
          <a:p>
            <a:endParaRPr sz="2755"/>
          </a:p>
        </p:txBody>
      </p:sp>
      <p:sp>
        <p:nvSpPr>
          <p:cNvPr id="23" name="Прямоугольник 22"/>
          <p:cNvSpPr/>
          <p:nvPr/>
        </p:nvSpPr>
        <p:spPr>
          <a:xfrm>
            <a:off x="353001" y="2327726"/>
            <a:ext cx="9307835" cy="270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/>
              <a:t>информационно-аналитические </a:t>
            </a:r>
            <a:r>
              <a:rPr lang="ru-RU" sz="2000" b="1" dirty="0" smtClean="0"/>
              <a:t>бюллетени: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dirty="0" smtClean="0"/>
              <a:t>«Охрана </a:t>
            </a:r>
            <a:r>
              <a:rPr lang="ru-RU" sz="2000" dirty="0"/>
              <a:t>труда водителей</a:t>
            </a:r>
            <a:r>
              <a:rPr lang="ru-RU" sz="2000" dirty="0" smtClean="0"/>
              <a:t>»;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dirty="0" smtClean="0"/>
              <a:t>«</a:t>
            </a:r>
            <a:r>
              <a:rPr lang="ru-RU" sz="2000" dirty="0"/>
              <a:t>Правила по охране труда при работе в ограниченных и замкнутых пространствах</a:t>
            </a:r>
            <a:r>
              <a:rPr lang="ru-RU" sz="2000" dirty="0" smtClean="0"/>
              <a:t>»;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dirty="0" smtClean="0"/>
              <a:t>«</a:t>
            </a:r>
            <a:r>
              <a:rPr lang="ru-RU" sz="2000" dirty="0"/>
              <a:t>Охрана труда «с нуля</a:t>
            </a:r>
            <a:r>
              <a:rPr lang="ru-RU" sz="2000" dirty="0" smtClean="0"/>
              <a:t>»;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dirty="0" smtClean="0"/>
              <a:t>«</a:t>
            </a:r>
            <a:r>
              <a:rPr lang="ru-RU" sz="2000" dirty="0"/>
              <a:t>Охрана труда молодежи</a:t>
            </a:r>
            <a:r>
              <a:rPr lang="ru-RU" sz="2000" dirty="0" smtClean="0"/>
              <a:t>»;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dirty="0" smtClean="0"/>
              <a:t>тематический </a:t>
            </a:r>
            <a:r>
              <a:rPr lang="ru-RU" sz="2000" dirty="0"/>
              <a:t>сборник лучших практик по организации работ в области охраны </a:t>
            </a:r>
            <a:r>
              <a:rPr lang="ru-RU" sz="2000" dirty="0" smtClean="0"/>
              <a:t>труда.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</a:endParaRPr>
          </a:p>
        </p:txBody>
      </p:sp>
      <p:sp>
        <p:nvSpPr>
          <p:cNvPr id="25" name="object 65"/>
          <p:cNvSpPr/>
          <p:nvPr/>
        </p:nvSpPr>
        <p:spPr>
          <a:xfrm>
            <a:off x="309158" y="3057939"/>
            <a:ext cx="700750" cy="338919"/>
          </a:xfrm>
          <a:custGeom>
            <a:avLst/>
            <a:gdLst/>
            <a:ahLst/>
            <a:cxnLst/>
            <a:rect l="l" t="t" r="r" b="b"/>
            <a:pathLst>
              <a:path w="768984" h="476250">
                <a:moveTo>
                  <a:pt x="207239" y="308610"/>
                </a:moveTo>
                <a:lnTo>
                  <a:pt x="190366" y="311150"/>
                </a:lnTo>
                <a:lnTo>
                  <a:pt x="174638" y="316230"/>
                </a:lnTo>
                <a:lnTo>
                  <a:pt x="160394" y="323850"/>
                </a:lnTo>
                <a:lnTo>
                  <a:pt x="147974" y="334010"/>
                </a:lnTo>
                <a:lnTo>
                  <a:pt x="125113" y="375920"/>
                </a:lnTo>
                <a:lnTo>
                  <a:pt x="123531" y="393700"/>
                </a:lnTo>
                <a:lnTo>
                  <a:pt x="125113" y="410210"/>
                </a:lnTo>
                <a:lnTo>
                  <a:pt x="129998" y="425450"/>
                </a:lnTo>
                <a:lnTo>
                  <a:pt x="137722" y="439420"/>
                </a:lnTo>
                <a:lnTo>
                  <a:pt x="147943" y="452120"/>
                </a:lnTo>
                <a:lnTo>
                  <a:pt x="148393" y="452120"/>
                </a:lnTo>
                <a:lnTo>
                  <a:pt x="160752" y="462280"/>
                </a:lnTo>
                <a:lnTo>
                  <a:pt x="174899" y="469900"/>
                </a:lnTo>
                <a:lnTo>
                  <a:pt x="190504" y="474980"/>
                </a:lnTo>
                <a:lnTo>
                  <a:pt x="207239" y="476250"/>
                </a:lnTo>
                <a:lnTo>
                  <a:pt x="224118" y="474980"/>
                </a:lnTo>
                <a:lnTo>
                  <a:pt x="239846" y="469900"/>
                </a:lnTo>
                <a:lnTo>
                  <a:pt x="254081" y="462280"/>
                </a:lnTo>
                <a:lnTo>
                  <a:pt x="207239" y="462280"/>
                </a:lnTo>
                <a:lnTo>
                  <a:pt x="193359" y="461010"/>
                </a:lnTo>
                <a:lnTo>
                  <a:pt x="180422" y="457200"/>
                </a:lnTo>
                <a:lnTo>
                  <a:pt x="168700" y="450850"/>
                </a:lnTo>
                <a:lnTo>
                  <a:pt x="158466" y="441960"/>
                </a:lnTo>
                <a:lnTo>
                  <a:pt x="158120" y="441960"/>
                </a:lnTo>
                <a:lnTo>
                  <a:pt x="149647" y="431800"/>
                </a:lnTo>
                <a:lnTo>
                  <a:pt x="143245" y="420370"/>
                </a:lnTo>
                <a:lnTo>
                  <a:pt x="139198" y="407670"/>
                </a:lnTo>
                <a:lnTo>
                  <a:pt x="137786" y="392430"/>
                </a:lnTo>
                <a:lnTo>
                  <a:pt x="139198" y="378460"/>
                </a:lnTo>
                <a:lnTo>
                  <a:pt x="158120" y="344170"/>
                </a:lnTo>
                <a:lnTo>
                  <a:pt x="193227" y="325120"/>
                </a:lnTo>
                <a:lnTo>
                  <a:pt x="207239" y="323850"/>
                </a:lnTo>
                <a:lnTo>
                  <a:pt x="254104" y="323850"/>
                </a:lnTo>
                <a:lnTo>
                  <a:pt x="239857" y="316230"/>
                </a:lnTo>
                <a:lnTo>
                  <a:pt x="224121" y="311150"/>
                </a:lnTo>
                <a:lnTo>
                  <a:pt x="207239" y="308610"/>
                </a:lnTo>
                <a:close/>
              </a:path>
              <a:path w="768984" h="476250">
                <a:moveTo>
                  <a:pt x="633792" y="308610"/>
                </a:moveTo>
                <a:lnTo>
                  <a:pt x="586972" y="323850"/>
                </a:lnTo>
                <a:lnTo>
                  <a:pt x="556589" y="360680"/>
                </a:lnTo>
                <a:lnTo>
                  <a:pt x="550115" y="393700"/>
                </a:lnTo>
                <a:lnTo>
                  <a:pt x="551699" y="410210"/>
                </a:lnTo>
                <a:lnTo>
                  <a:pt x="574547" y="452120"/>
                </a:lnTo>
                <a:lnTo>
                  <a:pt x="616902" y="474980"/>
                </a:lnTo>
                <a:lnTo>
                  <a:pt x="633792" y="476250"/>
                </a:lnTo>
                <a:lnTo>
                  <a:pt x="650682" y="474980"/>
                </a:lnTo>
                <a:lnTo>
                  <a:pt x="666410" y="469900"/>
                </a:lnTo>
                <a:lnTo>
                  <a:pt x="680647" y="462280"/>
                </a:lnTo>
                <a:lnTo>
                  <a:pt x="633792" y="462280"/>
                </a:lnTo>
                <a:lnTo>
                  <a:pt x="619811" y="461010"/>
                </a:lnTo>
                <a:lnTo>
                  <a:pt x="584715" y="441960"/>
                </a:lnTo>
                <a:lnTo>
                  <a:pt x="565808" y="407670"/>
                </a:lnTo>
                <a:lnTo>
                  <a:pt x="564401" y="392430"/>
                </a:lnTo>
                <a:lnTo>
                  <a:pt x="565808" y="378460"/>
                </a:lnTo>
                <a:lnTo>
                  <a:pt x="584715" y="344170"/>
                </a:lnTo>
                <a:lnTo>
                  <a:pt x="619798" y="325120"/>
                </a:lnTo>
                <a:lnTo>
                  <a:pt x="633792" y="323850"/>
                </a:lnTo>
                <a:lnTo>
                  <a:pt x="680691" y="323850"/>
                </a:lnTo>
                <a:lnTo>
                  <a:pt x="666449" y="316230"/>
                </a:lnTo>
                <a:lnTo>
                  <a:pt x="650705" y="311150"/>
                </a:lnTo>
                <a:lnTo>
                  <a:pt x="633792" y="308610"/>
                </a:lnTo>
                <a:close/>
              </a:path>
              <a:path w="768984" h="476250">
                <a:moveTo>
                  <a:pt x="254104" y="323850"/>
                </a:moveTo>
                <a:lnTo>
                  <a:pt x="207239" y="323850"/>
                </a:lnTo>
                <a:lnTo>
                  <a:pt x="221223" y="325120"/>
                </a:lnTo>
                <a:lnTo>
                  <a:pt x="234255" y="328930"/>
                </a:lnTo>
                <a:lnTo>
                  <a:pt x="246049" y="335280"/>
                </a:lnTo>
                <a:lnTo>
                  <a:pt x="256316" y="344170"/>
                </a:lnTo>
                <a:lnTo>
                  <a:pt x="275291" y="378460"/>
                </a:lnTo>
                <a:lnTo>
                  <a:pt x="276585" y="393700"/>
                </a:lnTo>
                <a:lnTo>
                  <a:pt x="275286" y="407670"/>
                </a:lnTo>
                <a:lnTo>
                  <a:pt x="271226" y="420370"/>
                </a:lnTo>
                <a:lnTo>
                  <a:pt x="264807" y="431800"/>
                </a:lnTo>
                <a:lnTo>
                  <a:pt x="256316" y="441960"/>
                </a:lnTo>
                <a:lnTo>
                  <a:pt x="246076" y="450850"/>
                </a:lnTo>
                <a:lnTo>
                  <a:pt x="234271" y="457200"/>
                </a:lnTo>
                <a:lnTo>
                  <a:pt x="221228" y="461010"/>
                </a:lnTo>
                <a:lnTo>
                  <a:pt x="207239" y="462280"/>
                </a:lnTo>
                <a:lnTo>
                  <a:pt x="254081" y="462280"/>
                </a:lnTo>
                <a:lnTo>
                  <a:pt x="266484" y="452120"/>
                </a:lnTo>
                <a:lnTo>
                  <a:pt x="276748" y="439420"/>
                </a:lnTo>
                <a:lnTo>
                  <a:pt x="284478" y="425450"/>
                </a:lnTo>
                <a:lnTo>
                  <a:pt x="289365" y="410210"/>
                </a:lnTo>
                <a:lnTo>
                  <a:pt x="291069" y="392430"/>
                </a:lnTo>
                <a:lnTo>
                  <a:pt x="289365" y="375920"/>
                </a:lnTo>
                <a:lnTo>
                  <a:pt x="284478" y="360680"/>
                </a:lnTo>
                <a:lnTo>
                  <a:pt x="276748" y="346710"/>
                </a:lnTo>
                <a:lnTo>
                  <a:pt x="266515" y="334010"/>
                </a:lnTo>
                <a:lnTo>
                  <a:pt x="254104" y="323850"/>
                </a:lnTo>
                <a:close/>
              </a:path>
              <a:path w="768984" h="476250">
                <a:moveTo>
                  <a:pt x="680691" y="323850"/>
                </a:moveTo>
                <a:lnTo>
                  <a:pt x="633792" y="323850"/>
                </a:lnTo>
                <a:lnTo>
                  <a:pt x="647791" y="325120"/>
                </a:lnTo>
                <a:lnTo>
                  <a:pt x="660829" y="328930"/>
                </a:lnTo>
                <a:lnTo>
                  <a:pt x="672628" y="335280"/>
                </a:lnTo>
                <a:lnTo>
                  <a:pt x="682911" y="344170"/>
                </a:lnTo>
                <a:lnTo>
                  <a:pt x="701838" y="378460"/>
                </a:lnTo>
                <a:lnTo>
                  <a:pt x="703128" y="393700"/>
                </a:lnTo>
                <a:lnTo>
                  <a:pt x="701838" y="407670"/>
                </a:lnTo>
                <a:lnTo>
                  <a:pt x="682942" y="441960"/>
                </a:lnTo>
                <a:lnTo>
                  <a:pt x="647809" y="461010"/>
                </a:lnTo>
                <a:lnTo>
                  <a:pt x="633792" y="462280"/>
                </a:lnTo>
                <a:lnTo>
                  <a:pt x="680647" y="462280"/>
                </a:lnTo>
                <a:lnTo>
                  <a:pt x="711058" y="425450"/>
                </a:lnTo>
                <a:lnTo>
                  <a:pt x="717653" y="392430"/>
                </a:lnTo>
                <a:lnTo>
                  <a:pt x="715948" y="375920"/>
                </a:lnTo>
                <a:lnTo>
                  <a:pt x="711058" y="360680"/>
                </a:lnTo>
                <a:lnTo>
                  <a:pt x="703319" y="346710"/>
                </a:lnTo>
                <a:lnTo>
                  <a:pt x="693067" y="334010"/>
                </a:lnTo>
                <a:lnTo>
                  <a:pt x="680691" y="323850"/>
                </a:lnTo>
                <a:close/>
              </a:path>
              <a:path w="768984" h="476250">
                <a:moveTo>
                  <a:pt x="207239" y="346710"/>
                </a:moveTo>
                <a:lnTo>
                  <a:pt x="168990" y="367030"/>
                </a:lnTo>
                <a:lnTo>
                  <a:pt x="161105" y="393700"/>
                </a:lnTo>
                <a:lnTo>
                  <a:pt x="162043" y="402590"/>
                </a:lnTo>
                <a:lnTo>
                  <a:pt x="189290" y="435610"/>
                </a:lnTo>
                <a:lnTo>
                  <a:pt x="207239" y="439420"/>
                </a:lnTo>
                <a:lnTo>
                  <a:pt x="216520" y="438150"/>
                </a:lnTo>
                <a:lnTo>
                  <a:pt x="225171" y="435610"/>
                </a:lnTo>
                <a:lnTo>
                  <a:pt x="233005" y="431800"/>
                </a:lnTo>
                <a:lnTo>
                  <a:pt x="239835" y="425450"/>
                </a:lnTo>
                <a:lnTo>
                  <a:pt x="198465" y="425450"/>
                </a:lnTo>
                <a:lnTo>
                  <a:pt x="190549" y="421640"/>
                </a:lnTo>
                <a:lnTo>
                  <a:pt x="184800" y="415290"/>
                </a:lnTo>
                <a:lnTo>
                  <a:pt x="179041" y="410210"/>
                </a:lnTo>
                <a:lnTo>
                  <a:pt x="175502" y="401320"/>
                </a:lnTo>
                <a:lnTo>
                  <a:pt x="175502" y="384810"/>
                </a:lnTo>
                <a:lnTo>
                  <a:pt x="179062" y="375920"/>
                </a:lnTo>
                <a:lnTo>
                  <a:pt x="190549" y="364490"/>
                </a:lnTo>
                <a:lnTo>
                  <a:pt x="198465" y="361950"/>
                </a:lnTo>
                <a:lnTo>
                  <a:pt x="240962" y="361950"/>
                </a:lnTo>
                <a:lnTo>
                  <a:pt x="239835" y="360680"/>
                </a:lnTo>
                <a:lnTo>
                  <a:pt x="233005" y="354330"/>
                </a:lnTo>
                <a:lnTo>
                  <a:pt x="225171" y="350520"/>
                </a:lnTo>
                <a:lnTo>
                  <a:pt x="216520" y="347980"/>
                </a:lnTo>
                <a:lnTo>
                  <a:pt x="207239" y="346710"/>
                </a:lnTo>
                <a:close/>
              </a:path>
              <a:path w="768984" h="476250">
                <a:moveTo>
                  <a:pt x="633792" y="346710"/>
                </a:moveTo>
                <a:lnTo>
                  <a:pt x="595569" y="367030"/>
                </a:lnTo>
                <a:lnTo>
                  <a:pt x="587688" y="393700"/>
                </a:lnTo>
                <a:lnTo>
                  <a:pt x="588626" y="402590"/>
                </a:lnTo>
                <a:lnTo>
                  <a:pt x="615866" y="435610"/>
                </a:lnTo>
                <a:lnTo>
                  <a:pt x="633792" y="439420"/>
                </a:lnTo>
                <a:lnTo>
                  <a:pt x="643092" y="438150"/>
                </a:lnTo>
                <a:lnTo>
                  <a:pt x="651753" y="435610"/>
                </a:lnTo>
                <a:lnTo>
                  <a:pt x="659588" y="431800"/>
                </a:lnTo>
                <a:lnTo>
                  <a:pt x="666409" y="425450"/>
                </a:lnTo>
                <a:lnTo>
                  <a:pt x="625049" y="425450"/>
                </a:lnTo>
                <a:lnTo>
                  <a:pt x="617101" y="421640"/>
                </a:lnTo>
                <a:lnTo>
                  <a:pt x="611394" y="415290"/>
                </a:lnTo>
                <a:lnTo>
                  <a:pt x="605656" y="410210"/>
                </a:lnTo>
                <a:lnTo>
                  <a:pt x="602075" y="401320"/>
                </a:lnTo>
                <a:lnTo>
                  <a:pt x="602075" y="384810"/>
                </a:lnTo>
                <a:lnTo>
                  <a:pt x="605656" y="375920"/>
                </a:lnTo>
                <a:lnTo>
                  <a:pt x="611394" y="370840"/>
                </a:lnTo>
                <a:lnTo>
                  <a:pt x="617101" y="364490"/>
                </a:lnTo>
                <a:lnTo>
                  <a:pt x="625049" y="361950"/>
                </a:lnTo>
                <a:lnTo>
                  <a:pt x="667517" y="361950"/>
                </a:lnTo>
                <a:lnTo>
                  <a:pt x="666388" y="360680"/>
                </a:lnTo>
                <a:lnTo>
                  <a:pt x="659591" y="354330"/>
                </a:lnTo>
                <a:lnTo>
                  <a:pt x="651761" y="350520"/>
                </a:lnTo>
                <a:lnTo>
                  <a:pt x="643101" y="347980"/>
                </a:lnTo>
                <a:lnTo>
                  <a:pt x="633792" y="346710"/>
                </a:lnTo>
                <a:close/>
              </a:path>
              <a:path w="768984" h="476250">
                <a:moveTo>
                  <a:pt x="240962" y="361950"/>
                </a:moveTo>
                <a:lnTo>
                  <a:pt x="215982" y="361950"/>
                </a:lnTo>
                <a:lnTo>
                  <a:pt x="223909" y="364490"/>
                </a:lnTo>
                <a:lnTo>
                  <a:pt x="229668" y="370840"/>
                </a:lnTo>
                <a:lnTo>
                  <a:pt x="235416" y="375920"/>
                </a:lnTo>
                <a:lnTo>
                  <a:pt x="238956" y="384810"/>
                </a:lnTo>
                <a:lnTo>
                  <a:pt x="238956" y="401320"/>
                </a:lnTo>
                <a:lnTo>
                  <a:pt x="235416" y="410210"/>
                </a:lnTo>
                <a:lnTo>
                  <a:pt x="223909" y="421640"/>
                </a:lnTo>
                <a:lnTo>
                  <a:pt x="215982" y="425450"/>
                </a:lnTo>
                <a:lnTo>
                  <a:pt x="239835" y="425450"/>
                </a:lnTo>
                <a:lnTo>
                  <a:pt x="245470" y="419100"/>
                </a:lnTo>
                <a:lnTo>
                  <a:pt x="249729" y="411480"/>
                </a:lnTo>
                <a:lnTo>
                  <a:pt x="252423" y="402590"/>
                </a:lnTo>
                <a:lnTo>
                  <a:pt x="253364" y="393700"/>
                </a:lnTo>
                <a:lnTo>
                  <a:pt x="252423" y="383540"/>
                </a:lnTo>
                <a:lnTo>
                  <a:pt x="249729" y="374650"/>
                </a:lnTo>
                <a:lnTo>
                  <a:pt x="245470" y="367030"/>
                </a:lnTo>
                <a:lnTo>
                  <a:pt x="240962" y="361950"/>
                </a:lnTo>
                <a:close/>
              </a:path>
              <a:path w="768984" h="476250">
                <a:moveTo>
                  <a:pt x="667517" y="361950"/>
                </a:moveTo>
                <a:lnTo>
                  <a:pt x="642566" y="361950"/>
                </a:lnTo>
                <a:lnTo>
                  <a:pt x="650514" y="364490"/>
                </a:lnTo>
                <a:lnTo>
                  <a:pt x="656262" y="370840"/>
                </a:lnTo>
                <a:lnTo>
                  <a:pt x="662000" y="375920"/>
                </a:lnTo>
                <a:lnTo>
                  <a:pt x="665539" y="384810"/>
                </a:lnTo>
                <a:lnTo>
                  <a:pt x="665539" y="401320"/>
                </a:lnTo>
                <a:lnTo>
                  <a:pt x="662115" y="408940"/>
                </a:lnTo>
                <a:lnTo>
                  <a:pt x="656597" y="415290"/>
                </a:lnTo>
                <a:lnTo>
                  <a:pt x="656262" y="415290"/>
                </a:lnTo>
                <a:lnTo>
                  <a:pt x="650514" y="421640"/>
                </a:lnTo>
                <a:lnTo>
                  <a:pt x="642598" y="425450"/>
                </a:lnTo>
                <a:lnTo>
                  <a:pt x="666838" y="425450"/>
                </a:lnTo>
                <a:lnTo>
                  <a:pt x="672298" y="419100"/>
                </a:lnTo>
                <a:lnTo>
                  <a:pt x="676417" y="410210"/>
                </a:lnTo>
                <a:lnTo>
                  <a:pt x="679020" y="402590"/>
                </a:lnTo>
                <a:lnTo>
                  <a:pt x="679926" y="393700"/>
                </a:lnTo>
                <a:lnTo>
                  <a:pt x="678989" y="383540"/>
                </a:lnTo>
                <a:lnTo>
                  <a:pt x="676298" y="374650"/>
                </a:lnTo>
                <a:lnTo>
                  <a:pt x="672037" y="367030"/>
                </a:lnTo>
                <a:lnTo>
                  <a:pt x="667517" y="361950"/>
                </a:lnTo>
                <a:close/>
              </a:path>
              <a:path w="768984" h="476250">
                <a:moveTo>
                  <a:pt x="259783" y="295910"/>
                </a:moveTo>
                <a:lnTo>
                  <a:pt x="207208" y="295910"/>
                </a:lnTo>
                <a:lnTo>
                  <a:pt x="226671" y="298450"/>
                </a:lnTo>
                <a:lnTo>
                  <a:pt x="244813" y="303530"/>
                </a:lnTo>
                <a:lnTo>
                  <a:pt x="287333" y="337820"/>
                </a:lnTo>
                <a:lnTo>
                  <a:pt x="304231" y="391160"/>
                </a:lnTo>
                <a:lnTo>
                  <a:pt x="304200" y="396240"/>
                </a:lnTo>
                <a:lnTo>
                  <a:pt x="307425" y="400050"/>
                </a:lnTo>
                <a:lnTo>
                  <a:pt x="327288" y="400050"/>
                </a:lnTo>
                <a:lnTo>
                  <a:pt x="327288" y="417830"/>
                </a:lnTo>
                <a:lnTo>
                  <a:pt x="330513" y="420370"/>
                </a:lnTo>
                <a:lnTo>
                  <a:pt x="501220" y="420370"/>
                </a:lnTo>
                <a:lnTo>
                  <a:pt x="504445" y="417830"/>
                </a:lnTo>
                <a:lnTo>
                  <a:pt x="504445" y="406400"/>
                </a:lnTo>
                <a:lnTo>
                  <a:pt x="341685" y="406400"/>
                </a:lnTo>
                <a:lnTo>
                  <a:pt x="341685" y="384810"/>
                </a:lnTo>
                <a:lnTo>
                  <a:pt x="318283" y="384810"/>
                </a:lnTo>
                <a:lnTo>
                  <a:pt x="314976" y="364490"/>
                </a:lnTo>
                <a:lnTo>
                  <a:pt x="308198" y="345440"/>
                </a:lnTo>
                <a:lnTo>
                  <a:pt x="298309" y="328930"/>
                </a:lnTo>
                <a:lnTo>
                  <a:pt x="285666" y="313690"/>
                </a:lnTo>
                <a:lnTo>
                  <a:pt x="269211" y="300990"/>
                </a:lnTo>
                <a:lnTo>
                  <a:pt x="259783" y="295910"/>
                </a:lnTo>
                <a:close/>
              </a:path>
              <a:path w="768984" h="476250">
                <a:moveTo>
                  <a:pt x="449110" y="0"/>
                </a:moveTo>
                <a:lnTo>
                  <a:pt x="34517" y="0"/>
                </a:lnTo>
                <a:lnTo>
                  <a:pt x="26435" y="2540"/>
                </a:lnTo>
                <a:lnTo>
                  <a:pt x="19108" y="6350"/>
                </a:lnTo>
                <a:lnTo>
                  <a:pt x="12711" y="12700"/>
                </a:lnTo>
                <a:lnTo>
                  <a:pt x="0" y="236220"/>
                </a:lnTo>
                <a:lnTo>
                  <a:pt x="882" y="245110"/>
                </a:lnTo>
                <a:lnTo>
                  <a:pt x="26403" y="275590"/>
                </a:lnTo>
                <a:lnTo>
                  <a:pt x="43181" y="279400"/>
                </a:lnTo>
                <a:lnTo>
                  <a:pt x="490047" y="279400"/>
                </a:lnTo>
                <a:lnTo>
                  <a:pt x="490047" y="406400"/>
                </a:lnTo>
                <a:lnTo>
                  <a:pt x="504445" y="406400"/>
                </a:lnTo>
                <a:lnTo>
                  <a:pt x="504445" y="400050"/>
                </a:lnTo>
                <a:lnTo>
                  <a:pt x="533617" y="400050"/>
                </a:lnTo>
                <a:lnTo>
                  <a:pt x="536810" y="397510"/>
                </a:lnTo>
                <a:lnTo>
                  <a:pt x="536810" y="392430"/>
                </a:lnTo>
                <a:lnTo>
                  <a:pt x="537468" y="386080"/>
                </a:lnTo>
                <a:lnTo>
                  <a:pt x="504445" y="386080"/>
                </a:lnTo>
                <a:lnTo>
                  <a:pt x="504445" y="265430"/>
                </a:lnTo>
                <a:lnTo>
                  <a:pt x="35255" y="265430"/>
                </a:lnTo>
                <a:lnTo>
                  <a:pt x="28051" y="261620"/>
                </a:lnTo>
                <a:lnTo>
                  <a:pt x="17622" y="251460"/>
                </a:lnTo>
                <a:lnTo>
                  <a:pt x="14407" y="243840"/>
                </a:lnTo>
                <a:lnTo>
                  <a:pt x="14407" y="34290"/>
                </a:lnTo>
                <a:lnTo>
                  <a:pt x="17612" y="27940"/>
                </a:lnTo>
                <a:lnTo>
                  <a:pt x="22837" y="22860"/>
                </a:lnTo>
                <a:lnTo>
                  <a:pt x="22837" y="21590"/>
                </a:lnTo>
                <a:lnTo>
                  <a:pt x="28051" y="16510"/>
                </a:lnTo>
                <a:lnTo>
                  <a:pt x="35255" y="13970"/>
                </a:lnTo>
                <a:lnTo>
                  <a:pt x="472004" y="13970"/>
                </a:lnTo>
                <a:lnTo>
                  <a:pt x="470949" y="12700"/>
                </a:lnTo>
                <a:lnTo>
                  <a:pt x="464545" y="6350"/>
                </a:lnTo>
                <a:lnTo>
                  <a:pt x="457209" y="2540"/>
                </a:lnTo>
                <a:lnTo>
                  <a:pt x="449110" y="0"/>
                </a:lnTo>
                <a:close/>
              </a:path>
              <a:path w="768984" h="476250">
                <a:moveTo>
                  <a:pt x="72092" y="279400"/>
                </a:moveTo>
                <a:lnTo>
                  <a:pt x="57725" y="279400"/>
                </a:lnTo>
                <a:lnTo>
                  <a:pt x="57725" y="356870"/>
                </a:lnTo>
                <a:lnTo>
                  <a:pt x="76781" y="392430"/>
                </a:lnTo>
                <a:lnTo>
                  <a:pt x="100897" y="400050"/>
                </a:lnTo>
                <a:lnTo>
                  <a:pt x="107043" y="400050"/>
                </a:lnTo>
                <a:lnTo>
                  <a:pt x="110227" y="396240"/>
                </a:lnTo>
                <a:lnTo>
                  <a:pt x="110258" y="392430"/>
                </a:lnTo>
                <a:lnTo>
                  <a:pt x="111091" y="384810"/>
                </a:lnTo>
                <a:lnTo>
                  <a:pt x="96216" y="384810"/>
                </a:lnTo>
                <a:lnTo>
                  <a:pt x="90164" y="383540"/>
                </a:lnTo>
                <a:lnTo>
                  <a:pt x="84740" y="381000"/>
                </a:lnTo>
                <a:lnTo>
                  <a:pt x="80552" y="377190"/>
                </a:lnTo>
                <a:lnTo>
                  <a:pt x="75348" y="370840"/>
                </a:lnTo>
                <a:lnTo>
                  <a:pt x="72092" y="364490"/>
                </a:lnTo>
                <a:lnTo>
                  <a:pt x="72092" y="279400"/>
                </a:lnTo>
                <a:close/>
              </a:path>
              <a:path w="768984" h="476250">
                <a:moveTo>
                  <a:pt x="686278" y="295910"/>
                </a:moveTo>
                <a:lnTo>
                  <a:pt x="633792" y="295910"/>
                </a:lnTo>
                <a:lnTo>
                  <a:pt x="653226" y="298450"/>
                </a:lnTo>
                <a:lnTo>
                  <a:pt x="671335" y="303530"/>
                </a:lnTo>
                <a:lnTo>
                  <a:pt x="687740" y="312420"/>
                </a:lnTo>
                <a:lnTo>
                  <a:pt x="702062" y="323850"/>
                </a:lnTo>
                <a:lnTo>
                  <a:pt x="702407" y="323850"/>
                </a:lnTo>
                <a:lnTo>
                  <a:pt x="714244" y="339090"/>
                </a:lnTo>
                <a:lnTo>
                  <a:pt x="723183" y="355600"/>
                </a:lnTo>
                <a:lnTo>
                  <a:pt x="728834" y="373380"/>
                </a:lnTo>
                <a:lnTo>
                  <a:pt x="730804" y="392430"/>
                </a:lnTo>
                <a:lnTo>
                  <a:pt x="730804" y="397510"/>
                </a:lnTo>
                <a:lnTo>
                  <a:pt x="734030" y="400050"/>
                </a:lnTo>
                <a:lnTo>
                  <a:pt x="765180" y="400050"/>
                </a:lnTo>
                <a:lnTo>
                  <a:pt x="768405" y="397510"/>
                </a:lnTo>
                <a:lnTo>
                  <a:pt x="768405" y="386080"/>
                </a:lnTo>
                <a:lnTo>
                  <a:pt x="744940" y="386080"/>
                </a:lnTo>
                <a:lnTo>
                  <a:pt x="741744" y="365760"/>
                </a:lnTo>
                <a:lnTo>
                  <a:pt x="735046" y="346710"/>
                </a:lnTo>
                <a:lnTo>
                  <a:pt x="725202" y="328930"/>
                </a:lnTo>
                <a:lnTo>
                  <a:pt x="712564" y="313690"/>
                </a:lnTo>
                <a:lnTo>
                  <a:pt x="695693" y="300990"/>
                </a:lnTo>
                <a:lnTo>
                  <a:pt x="686278" y="295910"/>
                </a:lnTo>
                <a:close/>
              </a:path>
              <a:path w="768984" h="476250">
                <a:moveTo>
                  <a:pt x="633792" y="281940"/>
                </a:moveTo>
                <a:lnTo>
                  <a:pt x="590476" y="290830"/>
                </a:lnTo>
                <a:lnTo>
                  <a:pt x="555093" y="313690"/>
                </a:lnTo>
                <a:lnTo>
                  <a:pt x="532615" y="346710"/>
                </a:lnTo>
                <a:lnTo>
                  <a:pt x="522727" y="386080"/>
                </a:lnTo>
                <a:lnTo>
                  <a:pt x="537468" y="386080"/>
                </a:lnTo>
                <a:lnTo>
                  <a:pt x="538783" y="373380"/>
                </a:lnTo>
                <a:lnTo>
                  <a:pt x="544444" y="355600"/>
                </a:lnTo>
                <a:lnTo>
                  <a:pt x="579600" y="312420"/>
                </a:lnTo>
                <a:lnTo>
                  <a:pt x="633792" y="295910"/>
                </a:lnTo>
                <a:lnTo>
                  <a:pt x="686278" y="295910"/>
                </a:lnTo>
                <a:lnTo>
                  <a:pt x="676862" y="290830"/>
                </a:lnTo>
                <a:lnTo>
                  <a:pt x="656082" y="284480"/>
                </a:lnTo>
                <a:lnTo>
                  <a:pt x="633792" y="281940"/>
                </a:lnTo>
                <a:close/>
              </a:path>
              <a:path w="768984" h="476250">
                <a:moveTo>
                  <a:pt x="717657" y="48260"/>
                </a:moveTo>
                <a:lnTo>
                  <a:pt x="691937" y="48260"/>
                </a:lnTo>
                <a:lnTo>
                  <a:pt x="697989" y="49530"/>
                </a:lnTo>
                <a:lnTo>
                  <a:pt x="707643" y="57150"/>
                </a:lnTo>
                <a:lnTo>
                  <a:pt x="711287" y="62230"/>
                </a:lnTo>
                <a:lnTo>
                  <a:pt x="752929" y="210820"/>
                </a:lnTo>
                <a:lnTo>
                  <a:pt x="753013" y="212090"/>
                </a:lnTo>
                <a:lnTo>
                  <a:pt x="753348" y="213360"/>
                </a:lnTo>
                <a:lnTo>
                  <a:pt x="753621" y="214630"/>
                </a:lnTo>
                <a:lnTo>
                  <a:pt x="753924" y="215900"/>
                </a:lnTo>
                <a:lnTo>
                  <a:pt x="754018" y="386080"/>
                </a:lnTo>
                <a:lnTo>
                  <a:pt x="768405" y="386080"/>
                </a:lnTo>
                <a:lnTo>
                  <a:pt x="768405" y="217170"/>
                </a:lnTo>
                <a:lnTo>
                  <a:pt x="767725" y="210820"/>
                </a:lnTo>
                <a:lnTo>
                  <a:pt x="767358" y="209550"/>
                </a:lnTo>
                <a:lnTo>
                  <a:pt x="766845" y="208280"/>
                </a:lnTo>
                <a:lnTo>
                  <a:pt x="766761" y="207010"/>
                </a:lnTo>
                <a:lnTo>
                  <a:pt x="726878" y="64770"/>
                </a:lnTo>
                <a:lnTo>
                  <a:pt x="724381" y="58420"/>
                </a:lnTo>
                <a:lnTo>
                  <a:pt x="720913" y="52070"/>
                </a:lnTo>
                <a:lnTo>
                  <a:pt x="717657" y="48260"/>
                </a:lnTo>
                <a:close/>
              </a:path>
              <a:path w="768984" h="476250">
                <a:moveTo>
                  <a:pt x="207208" y="281940"/>
                </a:moveTo>
                <a:lnTo>
                  <a:pt x="164104" y="290830"/>
                </a:lnTo>
                <a:lnTo>
                  <a:pt x="128823" y="313690"/>
                </a:lnTo>
                <a:lnTo>
                  <a:pt x="106363" y="345440"/>
                </a:lnTo>
                <a:lnTo>
                  <a:pt x="96216" y="384810"/>
                </a:lnTo>
                <a:lnTo>
                  <a:pt x="111091" y="384810"/>
                </a:lnTo>
                <a:lnTo>
                  <a:pt x="112340" y="373380"/>
                </a:lnTo>
                <a:lnTo>
                  <a:pt x="118073" y="354330"/>
                </a:lnTo>
                <a:lnTo>
                  <a:pt x="153230" y="312420"/>
                </a:lnTo>
                <a:lnTo>
                  <a:pt x="207208" y="295910"/>
                </a:lnTo>
                <a:lnTo>
                  <a:pt x="259783" y="295910"/>
                </a:lnTo>
                <a:lnTo>
                  <a:pt x="250356" y="290830"/>
                </a:lnTo>
                <a:lnTo>
                  <a:pt x="229542" y="284480"/>
                </a:lnTo>
                <a:lnTo>
                  <a:pt x="207208" y="281940"/>
                </a:lnTo>
                <a:close/>
              </a:path>
              <a:path w="768984" h="476250">
                <a:moveTo>
                  <a:pt x="341685" y="279400"/>
                </a:moveTo>
                <a:lnTo>
                  <a:pt x="327288" y="279400"/>
                </a:lnTo>
                <a:lnTo>
                  <a:pt x="327288" y="384810"/>
                </a:lnTo>
                <a:lnTo>
                  <a:pt x="341685" y="384810"/>
                </a:lnTo>
                <a:lnTo>
                  <a:pt x="341685" y="279400"/>
                </a:lnTo>
                <a:close/>
              </a:path>
              <a:path w="768984" h="476250">
                <a:moveTo>
                  <a:pt x="472004" y="13970"/>
                </a:moveTo>
                <a:lnTo>
                  <a:pt x="448373" y="13970"/>
                </a:lnTo>
                <a:lnTo>
                  <a:pt x="455567" y="16510"/>
                </a:lnTo>
                <a:lnTo>
                  <a:pt x="466006" y="27940"/>
                </a:lnTo>
                <a:lnTo>
                  <a:pt x="469221" y="34290"/>
                </a:lnTo>
                <a:lnTo>
                  <a:pt x="469221" y="243840"/>
                </a:lnTo>
                <a:lnTo>
                  <a:pt x="466006" y="251460"/>
                </a:lnTo>
                <a:lnTo>
                  <a:pt x="460823" y="256540"/>
                </a:lnTo>
                <a:lnTo>
                  <a:pt x="455567" y="261620"/>
                </a:lnTo>
                <a:lnTo>
                  <a:pt x="448373" y="265430"/>
                </a:lnTo>
                <a:lnTo>
                  <a:pt x="472561" y="265430"/>
                </a:lnTo>
                <a:lnTo>
                  <a:pt x="477168" y="259080"/>
                </a:lnTo>
                <a:lnTo>
                  <a:pt x="480638" y="251460"/>
                </a:lnTo>
                <a:lnTo>
                  <a:pt x="482826" y="243840"/>
                </a:lnTo>
                <a:lnTo>
                  <a:pt x="483587" y="236220"/>
                </a:lnTo>
                <a:lnTo>
                  <a:pt x="483462" y="41910"/>
                </a:lnTo>
                <a:lnTo>
                  <a:pt x="482714" y="34290"/>
                </a:lnTo>
                <a:lnTo>
                  <a:pt x="480205" y="25400"/>
                </a:lnTo>
                <a:lnTo>
                  <a:pt x="476227" y="19050"/>
                </a:lnTo>
                <a:lnTo>
                  <a:pt x="472004" y="13970"/>
                </a:lnTo>
                <a:close/>
              </a:path>
              <a:path w="768984" h="476250">
                <a:moveTo>
                  <a:pt x="685340" y="33020"/>
                </a:moveTo>
                <a:lnTo>
                  <a:pt x="493262" y="33020"/>
                </a:lnTo>
                <a:lnTo>
                  <a:pt x="490047" y="36830"/>
                </a:lnTo>
                <a:lnTo>
                  <a:pt x="490047" y="265430"/>
                </a:lnTo>
                <a:lnTo>
                  <a:pt x="504445" y="265430"/>
                </a:lnTo>
                <a:lnTo>
                  <a:pt x="504445" y="48260"/>
                </a:lnTo>
                <a:lnTo>
                  <a:pt x="717657" y="48260"/>
                </a:lnTo>
                <a:lnTo>
                  <a:pt x="716572" y="46990"/>
                </a:lnTo>
                <a:lnTo>
                  <a:pt x="711454" y="41910"/>
                </a:lnTo>
                <a:lnTo>
                  <a:pt x="705647" y="38100"/>
                </a:lnTo>
                <a:lnTo>
                  <a:pt x="699288" y="35560"/>
                </a:lnTo>
                <a:lnTo>
                  <a:pt x="685340" y="33020"/>
                </a:lnTo>
                <a:close/>
              </a:path>
              <a:path w="768984" h="476250">
                <a:moveTo>
                  <a:pt x="674136" y="73660"/>
                </a:moveTo>
                <a:lnTo>
                  <a:pt x="540433" y="73660"/>
                </a:lnTo>
                <a:lnTo>
                  <a:pt x="537219" y="77470"/>
                </a:lnTo>
                <a:lnTo>
                  <a:pt x="537219" y="215900"/>
                </a:lnTo>
                <a:lnTo>
                  <a:pt x="540433" y="218440"/>
                </a:lnTo>
                <a:lnTo>
                  <a:pt x="720564" y="218440"/>
                </a:lnTo>
                <a:lnTo>
                  <a:pt x="724396" y="217170"/>
                </a:lnTo>
                <a:lnTo>
                  <a:pt x="726616" y="213360"/>
                </a:lnTo>
                <a:lnTo>
                  <a:pt x="724119" y="204470"/>
                </a:lnTo>
                <a:lnTo>
                  <a:pt x="551606" y="204470"/>
                </a:lnTo>
                <a:lnTo>
                  <a:pt x="551606" y="88900"/>
                </a:lnTo>
                <a:lnTo>
                  <a:pt x="691784" y="88900"/>
                </a:lnTo>
                <a:lnTo>
                  <a:pt x="691172" y="86360"/>
                </a:lnTo>
                <a:lnTo>
                  <a:pt x="687947" y="82550"/>
                </a:lnTo>
                <a:lnTo>
                  <a:pt x="679434" y="76200"/>
                </a:lnTo>
                <a:lnTo>
                  <a:pt x="674136" y="73660"/>
                </a:lnTo>
                <a:close/>
              </a:path>
              <a:path w="768984" h="476250">
                <a:moveTo>
                  <a:pt x="691784" y="88900"/>
                </a:moveTo>
                <a:lnTo>
                  <a:pt x="673256" y="88900"/>
                </a:lnTo>
                <a:lnTo>
                  <a:pt x="676858" y="91440"/>
                </a:lnTo>
                <a:lnTo>
                  <a:pt x="678220" y="93980"/>
                </a:lnTo>
                <a:lnTo>
                  <a:pt x="709140" y="204470"/>
                </a:lnTo>
                <a:lnTo>
                  <a:pt x="724119" y="204470"/>
                </a:lnTo>
                <a:lnTo>
                  <a:pt x="692732" y="92710"/>
                </a:lnTo>
                <a:lnTo>
                  <a:pt x="691784" y="88900"/>
                </a:lnTo>
                <a:close/>
              </a:path>
            </a:pathLst>
          </a:custGeom>
          <a:solidFill>
            <a:srgbClr val="45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0"/>
          <p:cNvSpPr/>
          <p:nvPr/>
        </p:nvSpPr>
        <p:spPr>
          <a:xfrm>
            <a:off x="405214" y="3549258"/>
            <a:ext cx="508637" cy="512445"/>
          </a:xfrm>
          <a:custGeom>
            <a:avLst/>
            <a:gdLst/>
            <a:ahLst/>
            <a:cxnLst/>
            <a:rect l="l" t="t" r="r" b="b"/>
            <a:pathLst>
              <a:path w="558164" h="720090">
                <a:moveTo>
                  <a:pt x="314681" y="1270"/>
                </a:moveTo>
                <a:lnTo>
                  <a:pt x="243448" y="1270"/>
                </a:lnTo>
                <a:lnTo>
                  <a:pt x="227972" y="3810"/>
                </a:lnTo>
                <a:lnTo>
                  <a:pt x="224380" y="3810"/>
                </a:lnTo>
                <a:lnTo>
                  <a:pt x="221511" y="6350"/>
                </a:lnTo>
                <a:lnTo>
                  <a:pt x="221176" y="10160"/>
                </a:lnTo>
                <a:lnTo>
                  <a:pt x="209407" y="12700"/>
                </a:lnTo>
                <a:lnTo>
                  <a:pt x="179313" y="24130"/>
                </a:lnTo>
                <a:lnTo>
                  <a:pt x="179313" y="29210"/>
                </a:lnTo>
                <a:lnTo>
                  <a:pt x="139694" y="57150"/>
                </a:lnTo>
                <a:lnTo>
                  <a:pt x="119798" y="96520"/>
                </a:lnTo>
                <a:lnTo>
                  <a:pt x="113074" y="143510"/>
                </a:lnTo>
                <a:lnTo>
                  <a:pt x="113064" y="208280"/>
                </a:lnTo>
                <a:lnTo>
                  <a:pt x="112970" y="209550"/>
                </a:lnTo>
                <a:lnTo>
                  <a:pt x="114635" y="213360"/>
                </a:lnTo>
                <a:lnTo>
                  <a:pt x="120970" y="215900"/>
                </a:lnTo>
                <a:lnTo>
                  <a:pt x="124394" y="217170"/>
                </a:lnTo>
                <a:lnTo>
                  <a:pt x="127786" y="219710"/>
                </a:lnTo>
                <a:lnTo>
                  <a:pt x="127936" y="237490"/>
                </a:lnTo>
                <a:lnTo>
                  <a:pt x="128048" y="242570"/>
                </a:lnTo>
                <a:lnTo>
                  <a:pt x="127933" y="245110"/>
                </a:lnTo>
                <a:lnTo>
                  <a:pt x="134903" y="294640"/>
                </a:lnTo>
                <a:lnTo>
                  <a:pt x="154747" y="342900"/>
                </a:lnTo>
                <a:lnTo>
                  <a:pt x="173963" y="370840"/>
                </a:lnTo>
                <a:lnTo>
                  <a:pt x="177345" y="375920"/>
                </a:lnTo>
                <a:lnTo>
                  <a:pt x="180926" y="379730"/>
                </a:lnTo>
                <a:lnTo>
                  <a:pt x="184601" y="383540"/>
                </a:lnTo>
                <a:lnTo>
                  <a:pt x="184350" y="387350"/>
                </a:lnTo>
                <a:lnTo>
                  <a:pt x="182038" y="426720"/>
                </a:lnTo>
                <a:lnTo>
                  <a:pt x="155963" y="464820"/>
                </a:lnTo>
                <a:lnTo>
                  <a:pt x="122874" y="473710"/>
                </a:lnTo>
                <a:lnTo>
                  <a:pt x="92467" y="483870"/>
                </a:lnTo>
                <a:lnTo>
                  <a:pt x="42187" y="510540"/>
                </a:lnTo>
                <a:lnTo>
                  <a:pt x="11206" y="544830"/>
                </a:lnTo>
                <a:lnTo>
                  <a:pt x="0" y="585470"/>
                </a:lnTo>
                <a:lnTo>
                  <a:pt x="0" y="702310"/>
                </a:lnTo>
                <a:lnTo>
                  <a:pt x="2659" y="708660"/>
                </a:lnTo>
                <a:lnTo>
                  <a:pt x="7381" y="713740"/>
                </a:lnTo>
                <a:lnTo>
                  <a:pt x="11957" y="717550"/>
                </a:lnTo>
                <a:lnTo>
                  <a:pt x="18240" y="720090"/>
                </a:lnTo>
                <a:lnTo>
                  <a:pt x="539376" y="720090"/>
                </a:lnTo>
                <a:lnTo>
                  <a:pt x="545658" y="717550"/>
                </a:lnTo>
                <a:lnTo>
                  <a:pt x="550276" y="713740"/>
                </a:lnTo>
                <a:lnTo>
                  <a:pt x="554852" y="708660"/>
                </a:lnTo>
                <a:lnTo>
                  <a:pt x="555974" y="706120"/>
                </a:lnTo>
                <a:lnTo>
                  <a:pt x="22229" y="706120"/>
                </a:lnTo>
                <a:lnTo>
                  <a:pt x="19517" y="704850"/>
                </a:lnTo>
                <a:lnTo>
                  <a:pt x="17276" y="702310"/>
                </a:lnTo>
                <a:lnTo>
                  <a:pt x="15496" y="701040"/>
                </a:lnTo>
                <a:lnTo>
                  <a:pt x="14397" y="698500"/>
                </a:lnTo>
                <a:lnTo>
                  <a:pt x="14397" y="585470"/>
                </a:lnTo>
                <a:lnTo>
                  <a:pt x="16880" y="567690"/>
                </a:lnTo>
                <a:lnTo>
                  <a:pt x="50804" y="521970"/>
                </a:lnTo>
                <a:lnTo>
                  <a:pt x="70048" y="510540"/>
                </a:lnTo>
                <a:lnTo>
                  <a:pt x="80871" y="504190"/>
                </a:lnTo>
                <a:lnTo>
                  <a:pt x="92426" y="499110"/>
                </a:lnTo>
                <a:lnTo>
                  <a:pt x="106740" y="499110"/>
                </a:lnTo>
                <a:lnTo>
                  <a:pt x="106740" y="494030"/>
                </a:lnTo>
                <a:lnTo>
                  <a:pt x="121313" y="488950"/>
                </a:lnTo>
                <a:lnTo>
                  <a:pt x="128856" y="486410"/>
                </a:lnTo>
                <a:lnTo>
                  <a:pt x="136561" y="485140"/>
                </a:lnTo>
                <a:lnTo>
                  <a:pt x="150874" y="485140"/>
                </a:lnTo>
                <a:lnTo>
                  <a:pt x="150874" y="481330"/>
                </a:lnTo>
                <a:lnTo>
                  <a:pt x="155094" y="480060"/>
                </a:lnTo>
                <a:lnTo>
                  <a:pt x="173163" y="480060"/>
                </a:lnTo>
                <a:lnTo>
                  <a:pt x="168392" y="473710"/>
                </a:lnTo>
                <a:lnTo>
                  <a:pt x="185240" y="463550"/>
                </a:lnTo>
                <a:lnTo>
                  <a:pt x="212153" y="463550"/>
                </a:lnTo>
                <a:lnTo>
                  <a:pt x="193617" y="452120"/>
                </a:lnTo>
                <a:lnTo>
                  <a:pt x="197382" y="412750"/>
                </a:lnTo>
                <a:lnTo>
                  <a:pt x="198203" y="397510"/>
                </a:lnTo>
                <a:lnTo>
                  <a:pt x="221940" y="397510"/>
                </a:lnTo>
                <a:lnTo>
                  <a:pt x="218985" y="394970"/>
                </a:lnTo>
                <a:lnTo>
                  <a:pt x="213197" y="391160"/>
                </a:lnTo>
                <a:lnTo>
                  <a:pt x="207543" y="386080"/>
                </a:lnTo>
                <a:lnTo>
                  <a:pt x="206925" y="386080"/>
                </a:lnTo>
                <a:lnTo>
                  <a:pt x="203302" y="382270"/>
                </a:lnTo>
                <a:lnTo>
                  <a:pt x="199135" y="382270"/>
                </a:lnTo>
                <a:lnTo>
                  <a:pt x="197693" y="376873"/>
                </a:lnTo>
                <a:lnTo>
                  <a:pt x="192863" y="372110"/>
                </a:lnTo>
                <a:lnTo>
                  <a:pt x="188989" y="367030"/>
                </a:lnTo>
                <a:lnTo>
                  <a:pt x="185240" y="361950"/>
                </a:lnTo>
                <a:lnTo>
                  <a:pt x="175788" y="349250"/>
                </a:lnTo>
                <a:lnTo>
                  <a:pt x="167280" y="335280"/>
                </a:lnTo>
                <a:lnTo>
                  <a:pt x="148766" y="290830"/>
                </a:lnTo>
                <a:lnTo>
                  <a:pt x="142299" y="245110"/>
                </a:lnTo>
                <a:lnTo>
                  <a:pt x="142414" y="243840"/>
                </a:lnTo>
                <a:lnTo>
                  <a:pt x="142348" y="241300"/>
                </a:lnTo>
                <a:lnTo>
                  <a:pt x="142236" y="232410"/>
                </a:lnTo>
                <a:lnTo>
                  <a:pt x="142194" y="227330"/>
                </a:lnTo>
                <a:lnTo>
                  <a:pt x="415086" y="227330"/>
                </a:lnTo>
                <a:lnTo>
                  <a:pt x="415568" y="226060"/>
                </a:lnTo>
                <a:lnTo>
                  <a:pt x="429892" y="226060"/>
                </a:lnTo>
                <a:lnTo>
                  <a:pt x="429917" y="223520"/>
                </a:lnTo>
                <a:lnTo>
                  <a:pt x="244293" y="223520"/>
                </a:lnTo>
                <a:lnTo>
                  <a:pt x="179843" y="218440"/>
                </a:lnTo>
                <a:lnTo>
                  <a:pt x="147932" y="214630"/>
                </a:lnTo>
                <a:lnTo>
                  <a:pt x="146571" y="213360"/>
                </a:lnTo>
                <a:lnTo>
                  <a:pt x="145189" y="213360"/>
                </a:lnTo>
                <a:lnTo>
                  <a:pt x="142383" y="210820"/>
                </a:lnTo>
                <a:lnTo>
                  <a:pt x="139357" y="209550"/>
                </a:lnTo>
                <a:lnTo>
                  <a:pt x="166531" y="205740"/>
                </a:lnTo>
                <a:lnTo>
                  <a:pt x="199743" y="201930"/>
                </a:lnTo>
                <a:lnTo>
                  <a:pt x="276379" y="199390"/>
                </a:lnTo>
                <a:lnTo>
                  <a:pt x="444727" y="199390"/>
                </a:lnTo>
                <a:lnTo>
                  <a:pt x="444749" y="198120"/>
                </a:lnTo>
                <a:lnTo>
                  <a:pt x="127336" y="198120"/>
                </a:lnTo>
                <a:lnTo>
                  <a:pt x="127270" y="148590"/>
                </a:lnTo>
                <a:lnTo>
                  <a:pt x="132480" y="105410"/>
                </a:lnTo>
                <a:lnTo>
                  <a:pt x="148098" y="71120"/>
                </a:lnTo>
                <a:lnTo>
                  <a:pt x="179313" y="44450"/>
                </a:lnTo>
                <a:lnTo>
                  <a:pt x="193679" y="44450"/>
                </a:lnTo>
                <a:lnTo>
                  <a:pt x="193679" y="31750"/>
                </a:lnTo>
                <a:lnTo>
                  <a:pt x="198067" y="30480"/>
                </a:lnTo>
                <a:lnTo>
                  <a:pt x="216370" y="25400"/>
                </a:lnTo>
                <a:lnTo>
                  <a:pt x="221176" y="24130"/>
                </a:lnTo>
                <a:lnTo>
                  <a:pt x="235553" y="24130"/>
                </a:lnTo>
                <a:lnTo>
                  <a:pt x="235553" y="16510"/>
                </a:lnTo>
                <a:lnTo>
                  <a:pt x="240987" y="16510"/>
                </a:lnTo>
                <a:lnTo>
                  <a:pt x="246662" y="15240"/>
                </a:lnTo>
                <a:lnTo>
                  <a:pt x="361256" y="15240"/>
                </a:lnTo>
                <a:lnTo>
                  <a:pt x="348554" y="12700"/>
                </a:lnTo>
                <a:lnTo>
                  <a:pt x="342785" y="11430"/>
                </a:lnTo>
                <a:lnTo>
                  <a:pt x="336691" y="10160"/>
                </a:lnTo>
                <a:lnTo>
                  <a:pt x="336450" y="6350"/>
                </a:lnTo>
                <a:lnTo>
                  <a:pt x="333895" y="3810"/>
                </a:lnTo>
                <a:lnTo>
                  <a:pt x="322806" y="2540"/>
                </a:lnTo>
                <a:lnTo>
                  <a:pt x="314681" y="1270"/>
                </a:lnTo>
                <a:close/>
              </a:path>
              <a:path w="558164" h="720090">
                <a:moveTo>
                  <a:pt x="106740" y="499110"/>
                </a:moveTo>
                <a:lnTo>
                  <a:pt x="92426" y="499110"/>
                </a:lnTo>
                <a:lnTo>
                  <a:pt x="92401" y="510540"/>
                </a:lnTo>
                <a:lnTo>
                  <a:pt x="92055" y="562610"/>
                </a:lnTo>
                <a:lnTo>
                  <a:pt x="89317" y="605790"/>
                </a:lnTo>
                <a:lnTo>
                  <a:pt x="81846" y="650240"/>
                </a:lnTo>
                <a:lnTo>
                  <a:pt x="67275" y="706120"/>
                </a:lnTo>
                <a:lnTo>
                  <a:pt x="82217" y="706120"/>
                </a:lnTo>
                <a:lnTo>
                  <a:pt x="96429" y="651510"/>
                </a:lnTo>
                <a:lnTo>
                  <a:pt x="103721" y="607060"/>
                </a:lnTo>
                <a:lnTo>
                  <a:pt x="106392" y="562610"/>
                </a:lnTo>
                <a:lnTo>
                  <a:pt x="106613" y="527050"/>
                </a:lnTo>
                <a:lnTo>
                  <a:pt x="106740" y="499110"/>
                </a:lnTo>
                <a:close/>
              </a:path>
              <a:path w="558164" h="720090">
                <a:moveTo>
                  <a:pt x="465365" y="483870"/>
                </a:moveTo>
                <a:lnTo>
                  <a:pt x="421400" y="483870"/>
                </a:lnTo>
                <a:lnTo>
                  <a:pt x="436642" y="488950"/>
                </a:lnTo>
                <a:lnTo>
                  <a:pt x="451200" y="494030"/>
                </a:lnTo>
                <a:lnTo>
                  <a:pt x="451494" y="562610"/>
                </a:lnTo>
                <a:lnTo>
                  <a:pt x="454119" y="607060"/>
                </a:lnTo>
                <a:lnTo>
                  <a:pt x="461366" y="651510"/>
                </a:lnTo>
                <a:lnTo>
                  <a:pt x="475524" y="706120"/>
                </a:lnTo>
                <a:lnTo>
                  <a:pt x="490435" y="706120"/>
                </a:lnTo>
                <a:lnTo>
                  <a:pt x="475949" y="650240"/>
                </a:lnTo>
                <a:lnTo>
                  <a:pt x="468530" y="605790"/>
                </a:lnTo>
                <a:lnTo>
                  <a:pt x="465830" y="562610"/>
                </a:lnTo>
                <a:lnTo>
                  <a:pt x="465600" y="523240"/>
                </a:lnTo>
                <a:lnTo>
                  <a:pt x="465535" y="499110"/>
                </a:lnTo>
                <a:lnTo>
                  <a:pt x="496610" y="499110"/>
                </a:lnTo>
                <a:lnTo>
                  <a:pt x="492407" y="496570"/>
                </a:lnTo>
                <a:lnTo>
                  <a:pt x="465365" y="483870"/>
                </a:lnTo>
                <a:close/>
              </a:path>
              <a:path w="558164" h="720090">
                <a:moveTo>
                  <a:pt x="557658" y="585470"/>
                </a:moveTo>
                <a:lnTo>
                  <a:pt x="543334" y="585470"/>
                </a:lnTo>
                <a:lnTo>
                  <a:pt x="543334" y="698500"/>
                </a:lnTo>
                <a:lnTo>
                  <a:pt x="542098" y="701040"/>
                </a:lnTo>
                <a:lnTo>
                  <a:pt x="540140" y="703580"/>
                </a:lnTo>
                <a:lnTo>
                  <a:pt x="538193" y="704850"/>
                </a:lnTo>
                <a:lnTo>
                  <a:pt x="535460" y="706120"/>
                </a:lnTo>
                <a:lnTo>
                  <a:pt x="555974" y="706120"/>
                </a:lnTo>
                <a:lnTo>
                  <a:pt x="557658" y="702310"/>
                </a:lnTo>
                <a:lnTo>
                  <a:pt x="557658" y="585470"/>
                </a:lnTo>
                <a:close/>
              </a:path>
              <a:path w="558164" h="720090">
                <a:moveTo>
                  <a:pt x="150874" y="485140"/>
                </a:moveTo>
                <a:lnTo>
                  <a:pt x="136561" y="485140"/>
                </a:lnTo>
                <a:lnTo>
                  <a:pt x="136498" y="626110"/>
                </a:lnTo>
                <a:lnTo>
                  <a:pt x="139713" y="628650"/>
                </a:lnTo>
                <a:lnTo>
                  <a:pt x="418112" y="628650"/>
                </a:lnTo>
                <a:lnTo>
                  <a:pt x="421337" y="626110"/>
                </a:lnTo>
                <a:lnTo>
                  <a:pt x="421343" y="614680"/>
                </a:lnTo>
                <a:lnTo>
                  <a:pt x="150843" y="614680"/>
                </a:lnTo>
                <a:lnTo>
                  <a:pt x="150874" y="485140"/>
                </a:lnTo>
                <a:close/>
              </a:path>
              <a:path w="558164" h="720090">
                <a:moveTo>
                  <a:pt x="453986" y="480060"/>
                </a:moveTo>
                <a:lnTo>
                  <a:pt x="407055" y="480060"/>
                </a:lnTo>
                <a:lnTo>
                  <a:pt x="407003" y="614680"/>
                </a:lnTo>
                <a:lnTo>
                  <a:pt x="421343" y="614680"/>
                </a:lnTo>
                <a:lnTo>
                  <a:pt x="421400" y="483870"/>
                </a:lnTo>
                <a:lnTo>
                  <a:pt x="465365" y="483870"/>
                </a:lnTo>
                <a:lnTo>
                  <a:pt x="453986" y="480060"/>
                </a:lnTo>
                <a:close/>
              </a:path>
              <a:path w="558164" h="720090">
                <a:moveTo>
                  <a:pt x="496610" y="499110"/>
                </a:moveTo>
                <a:lnTo>
                  <a:pt x="465535" y="499110"/>
                </a:lnTo>
                <a:lnTo>
                  <a:pt x="477012" y="504190"/>
                </a:lnTo>
                <a:lnTo>
                  <a:pt x="487760" y="510540"/>
                </a:lnTo>
                <a:lnTo>
                  <a:pt x="522184" y="535940"/>
                </a:lnTo>
                <a:lnTo>
                  <a:pt x="543313" y="585470"/>
                </a:lnTo>
                <a:lnTo>
                  <a:pt x="557700" y="585470"/>
                </a:lnTo>
                <a:lnTo>
                  <a:pt x="554819" y="563880"/>
                </a:lnTo>
                <a:lnTo>
                  <a:pt x="546502" y="544830"/>
                </a:lnTo>
                <a:lnTo>
                  <a:pt x="533241" y="527050"/>
                </a:lnTo>
                <a:lnTo>
                  <a:pt x="515523" y="510540"/>
                </a:lnTo>
                <a:lnTo>
                  <a:pt x="496610" y="499110"/>
                </a:lnTo>
                <a:close/>
              </a:path>
              <a:path w="558164" h="720090">
                <a:moveTo>
                  <a:pt x="173163" y="480060"/>
                </a:moveTo>
                <a:lnTo>
                  <a:pt x="155094" y="480060"/>
                </a:lnTo>
                <a:lnTo>
                  <a:pt x="164052" y="492760"/>
                </a:lnTo>
                <a:lnTo>
                  <a:pt x="201575" y="519430"/>
                </a:lnTo>
                <a:lnTo>
                  <a:pt x="240117" y="532130"/>
                </a:lnTo>
                <a:lnTo>
                  <a:pt x="278871" y="537210"/>
                </a:lnTo>
                <a:lnTo>
                  <a:pt x="298172" y="535940"/>
                </a:lnTo>
                <a:lnTo>
                  <a:pt x="317102" y="532130"/>
                </a:lnTo>
                <a:lnTo>
                  <a:pt x="335299" y="527050"/>
                </a:lnTo>
                <a:lnTo>
                  <a:pt x="343848" y="523240"/>
                </a:lnTo>
                <a:lnTo>
                  <a:pt x="278871" y="523240"/>
                </a:lnTo>
                <a:lnTo>
                  <a:pt x="261381" y="521970"/>
                </a:lnTo>
                <a:lnTo>
                  <a:pt x="207826" y="506730"/>
                </a:lnTo>
                <a:lnTo>
                  <a:pt x="176026" y="483870"/>
                </a:lnTo>
                <a:lnTo>
                  <a:pt x="173163" y="480060"/>
                </a:lnTo>
                <a:close/>
              </a:path>
              <a:path w="558164" h="720090">
                <a:moveTo>
                  <a:pt x="399885" y="463550"/>
                </a:moveTo>
                <a:lnTo>
                  <a:pt x="372742" y="463550"/>
                </a:lnTo>
                <a:lnTo>
                  <a:pt x="389181" y="473710"/>
                </a:lnTo>
                <a:lnTo>
                  <a:pt x="381088" y="482600"/>
                </a:lnTo>
                <a:lnTo>
                  <a:pt x="346146" y="506730"/>
                </a:lnTo>
                <a:lnTo>
                  <a:pt x="296475" y="521970"/>
                </a:lnTo>
                <a:lnTo>
                  <a:pt x="278871" y="523240"/>
                </a:lnTo>
                <a:lnTo>
                  <a:pt x="343848" y="523240"/>
                </a:lnTo>
                <a:lnTo>
                  <a:pt x="381669" y="501650"/>
                </a:lnTo>
                <a:lnTo>
                  <a:pt x="402647" y="480060"/>
                </a:lnTo>
                <a:lnTo>
                  <a:pt x="453986" y="480060"/>
                </a:lnTo>
                <a:lnTo>
                  <a:pt x="435020" y="473710"/>
                </a:lnTo>
                <a:lnTo>
                  <a:pt x="401998" y="464820"/>
                </a:lnTo>
                <a:lnTo>
                  <a:pt x="399885" y="463550"/>
                </a:lnTo>
                <a:close/>
              </a:path>
              <a:path w="558164" h="720090">
                <a:moveTo>
                  <a:pt x="212153" y="463550"/>
                </a:moveTo>
                <a:lnTo>
                  <a:pt x="185240" y="463550"/>
                </a:lnTo>
                <a:lnTo>
                  <a:pt x="212156" y="481330"/>
                </a:lnTo>
                <a:lnTo>
                  <a:pt x="237194" y="492760"/>
                </a:lnTo>
                <a:lnTo>
                  <a:pt x="260845" y="497840"/>
                </a:lnTo>
                <a:lnTo>
                  <a:pt x="283603" y="499110"/>
                </a:lnTo>
                <a:lnTo>
                  <a:pt x="305606" y="495300"/>
                </a:lnTo>
                <a:lnTo>
                  <a:pt x="327458" y="488950"/>
                </a:lnTo>
                <a:lnTo>
                  <a:pt x="334861" y="485140"/>
                </a:lnTo>
                <a:lnTo>
                  <a:pt x="282776" y="485140"/>
                </a:lnTo>
                <a:lnTo>
                  <a:pt x="262455" y="483870"/>
                </a:lnTo>
                <a:lnTo>
                  <a:pt x="241126" y="478790"/>
                </a:lnTo>
                <a:lnTo>
                  <a:pt x="218332" y="467360"/>
                </a:lnTo>
                <a:lnTo>
                  <a:pt x="212153" y="463550"/>
                </a:lnTo>
                <a:close/>
              </a:path>
              <a:path w="558164" h="720090">
                <a:moveTo>
                  <a:pt x="429840" y="243840"/>
                </a:moveTo>
                <a:lnTo>
                  <a:pt x="415369" y="243840"/>
                </a:lnTo>
                <a:lnTo>
                  <a:pt x="415432" y="245110"/>
                </a:lnTo>
                <a:lnTo>
                  <a:pt x="414684" y="260350"/>
                </a:lnTo>
                <a:lnTo>
                  <a:pt x="404228" y="304800"/>
                </a:lnTo>
                <a:lnTo>
                  <a:pt x="381945" y="349250"/>
                </a:lnTo>
                <a:lnTo>
                  <a:pt x="372480" y="361950"/>
                </a:lnTo>
                <a:lnTo>
                  <a:pt x="368344" y="368300"/>
                </a:lnTo>
                <a:lnTo>
                  <a:pt x="363978" y="373380"/>
                </a:lnTo>
                <a:lnTo>
                  <a:pt x="359392" y="377190"/>
                </a:lnTo>
                <a:lnTo>
                  <a:pt x="358030" y="378460"/>
                </a:lnTo>
                <a:lnTo>
                  <a:pt x="355287" y="381000"/>
                </a:lnTo>
                <a:lnTo>
                  <a:pt x="353779" y="383540"/>
                </a:lnTo>
                <a:lnTo>
                  <a:pt x="351099" y="384810"/>
                </a:lnTo>
                <a:lnTo>
                  <a:pt x="350952" y="386080"/>
                </a:lnTo>
                <a:lnTo>
                  <a:pt x="350502" y="386080"/>
                </a:lnTo>
                <a:lnTo>
                  <a:pt x="348753" y="387350"/>
                </a:lnTo>
                <a:lnTo>
                  <a:pt x="348041" y="388620"/>
                </a:lnTo>
                <a:lnTo>
                  <a:pt x="345612" y="389890"/>
                </a:lnTo>
                <a:lnTo>
                  <a:pt x="344963" y="391160"/>
                </a:lnTo>
                <a:lnTo>
                  <a:pt x="343706" y="391160"/>
                </a:lnTo>
                <a:lnTo>
                  <a:pt x="343089" y="392430"/>
                </a:lnTo>
                <a:lnTo>
                  <a:pt x="342890" y="392430"/>
                </a:lnTo>
                <a:lnTo>
                  <a:pt x="339329" y="394970"/>
                </a:lnTo>
                <a:lnTo>
                  <a:pt x="339120" y="394970"/>
                </a:lnTo>
                <a:lnTo>
                  <a:pt x="338387" y="396240"/>
                </a:lnTo>
                <a:lnTo>
                  <a:pt x="337392" y="396240"/>
                </a:lnTo>
                <a:lnTo>
                  <a:pt x="336104" y="397510"/>
                </a:lnTo>
                <a:lnTo>
                  <a:pt x="359099" y="397510"/>
                </a:lnTo>
                <a:lnTo>
                  <a:pt x="361359" y="427990"/>
                </a:lnTo>
                <a:lnTo>
                  <a:pt x="362744" y="440690"/>
                </a:lnTo>
                <a:lnTo>
                  <a:pt x="322482" y="474980"/>
                </a:lnTo>
                <a:lnTo>
                  <a:pt x="282776" y="485140"/>
                </a:lnTo>
                <a:lnTo>
                  <a:pt x="334861" y="485140"/>
                </a:lnTo>
                <a:lnTo>
                  <a:pt x="349667" y="477520"/>
                </a:lnTo>
                <a:lnTo>
                  <a:pt x="372742" y="463550"/>
                </a:lnTo>
                <a:lnTo>
                  <a:pt x="399885" y="463550"/>
                </a:lnTo>
                <a:lnTo>
                  <a:pt x="375752" y="427990"/>
                </a:lnTo>
                <a:lnTo>
                  <a:pt x="372910" y="388620"/>
                </a:lnTo>
                <a:lnTo>
                  <a:pt x="372543" y="384810"/>
                </a:lnTo>
                <a:lnTo>
                  <a:pt x="376480" y="379730"/>
                </a:lnTo>
                <a:lnTo>
                  <a:pt x="380208" y="375920"/>
                </a:lnTo>
                <a:lnTo>
                  <a:pt x="383799" y="370840"/>
                </a:lnTo>
                <a:lnTo>
                  <a:pt x="410960" y="326390"/>
                </a:lnTo>
                <a:lnTo>
                  <a:pt x="426665" y="278130"/>
                </a:lnTo>
                <a:lnTo>
                  <a:pt x="429840" y="245110"/>
                </a:lnTo>
                <a:lnTo>
                  <a:pt x="429840" y="243840"/>
                </a:lnTo>
                <a:close/>
              </a:path>
              <a:path w="558164" h="720090">
                <a:moveTo>
                  <a:pt x="221940" y="397510"/>
                </a:moveTo>
                <a:lnTo>
                  <a:pt x="198203" y="397510"/>
                </a:lnTo>
                <a:lnTo>
                  <a:pt x="204372" y="402590"/>
                </a:lnTo>
                <a:lnTo>
                  <a:pt x="210684" y="407670"/>
                </a:lnTo>
                <a:lnTo>
                  <a:pt x="217130" y="411480"/>
                </a:lnTo>
                <a:lnTo>
                  <a:pt x="223699" y="415290"/>
                </a:lnTo>
                <a:lnTo>
                  <a:pt x="234376" y="421640"/>
                </a:lnTo>
                <a:lnTo>
                  <a:pt x="256360" y="429260"/>
                </a:lnTo>
                <a:lnTo>
                  <a:pt x="267573" y="430530"/>
                </a:lnTo>
                <a:lnTo>
                  <a:pt x="270044" y="431800"/>
                </a:lnTo>
                <a:lnTo>
                  <a:pt x="287698" y="431800"/>
                </a:lnTo>
                <a:lnTo>
                  <a:pt x="290860" y="430530"/>
                </a:lnTo>
                <a:lnTo>
                  <a:pt x="294734" y="430530"/>
                </a:lnTo>
                <a:lnTo>
                  <a:pt x="298210" y="429260"/>
                </a:lnTo>
                <a:lnTo>
                  <a:pt x="299969" y="429260"/>
                </a:lnTo>
                <a:lnTo>
                  <a:pt x="303477" y="427990"/>
                </a:lnTo>
                <a:lnTo>
                  <a:pt x="305173" y="427990"/>
                </a:lnTo>
                <a:lnTo>
                  <a:pt x="307676" y="426720"/>
                </a:lnTo>
                <a:lnTo>
                  <a:pt x="313550" y="425450"/>
                </a:lnTo>
                <a:lnTo>
                  <a:pt x="318388" y="424180"/>
                </a:lnTo>
                <a:lnTo>
                  <a:pt x="326859" y="419100"/>
                </a:lnTo>
                <a:lnTo>
                  <a:pt x="330471" y="417830"/>
                </a:lnTo>
                <a:lnTo>
                  <a:pt x="273551" y="417830"/>
                </a:lnTo>
                <a:lnTo>
                  <a:pt x="272044" y="416560"/>
                </a:lnTo>
                <a:lnTo>
                  <a:pt x="268211" y="416560"/>
                </a:lnTo>
                <a:lnTo>
                  <a:pt x="258738" y="415290"/>
                </a:lnTo>
                <a:lnTo>
                  <a:pt x="230914" y="403860"/>
                </a:lnTo>
                <a:lnTo>
                  <a:pt x="224894" y="400050"/>
                </a:lnTo>
                <a:lnTo>
                  <a:pt x="221940" y="397510"/>
                </a:lnTo>
                <a:close/>
              </a:path>
              <a:path w="558164" h="720090">
                <a:moveTo>
                  <a:pt x="349675" y="405130"/>
                </a:moveTo>
                <a:lnTo>
                  <a:pt x="322388" y="405130"/>
                </a:lnTo>
                <a:lnTo>
                  <a:pt x="321058" y="406400"/>
                </a:lnTo>
                <a:lnTo>
                  <a:pt x="320293" y="406400"/>
                </a:lnTo>
                <a:lnTo>
                  <a:pt x="319697" y="407670"/>
                </a:lnTo>
                <a:lnTo>
                  <a:pt x="318451" y="407670"/>
                </a:lnTo>
                <a:lnTo>
                  <a:pt x="315958" y="408940"/>
                </a:lnTo>
                <a:lnTo>
                  <a:pt x="315330" y="408940"/>
                </a:lnTo>
                <a:lnTo>
                  <a:pt x="314409" y="410210"/>
                </a:lnTo>
                <a:lnTo>
                  <a:pt x="312168" y="410210"/>
                </a:lnTo>
                <a:lnTo>
                  <a:pt x="310922" y="411480"/>
                </a:lnTo>
                <a:lnTo>
                  <a:pt x="308409" y="411480"/>
                </a:lnTo>
                <a:lnTo>
                  <a:pt x="306482" y="412750"/>
                </a:lnTo>
                <a:lnTo>
                  <a:pt x="305205" y="412750"/>
                </a:lnTo>
                <a:lnTo>
                  <a:pt x="303174" y="414020"/>
                </a:lnTo>
                <a:lnTo>
                  <a:pt x="300085" y="414020"/>
                </a:lnTo>
                <a:lnTo>
                  <a:pt x="299414" y="415290"/>
                </a:lnTo>
                <a:lnTo>
                  <a:pt x="294315" y="415290"/>
                </a:lnTo>
                <a:lnTo>
                  <a:pt x="294085" y="416560"/>
                </a:lnTo>
                <a:lnTo>
                  <a:pt x="284954" y="416560"/>
                </a:lnTo>
                <a:lnTo>
                  <a:pt x="284211" y="417830"/>
                </a:lnTo>
                <a:lnTo>
                  <a:pt x="330471" y="417830"/>
                </a:lnTo>
                <a:lnTo>
                  <a:pt x="336576" y="414020"/>
                </a:lnTo>
                <a:lnTo>
                  <a:pt x="337968" y="412750"/>
                </a:lnTo>
                <a:lnTo>
                  <a:pt x="343539" y="410210"/>
                </a:lnTo>
                <a:lnTo>
                  <a:pt x="349675" y="405130"/>
                </a:lnTo>
                <a:close/>
              </a:path>
              <a:path w="558164" h="720090">
                <a:moveTo>
                  <a:pt x="354010" y="401320"/>
                </a:moveTo>
                <a:lnTo>
                  <a:pt x="329162" y="401320"/>
                </a:lnTo>
                <a:lnTo>
                  <a:pt x="328974" y="402590"/>
                </a:lnTo>
                <a:lnTo>
                  <a:pt x="327016" y="402590"/>
                </a:lnTo>
                <a:lnTo>
                  <a:pt x="325403" y="403860"/>
                </a:lnTo>
                <a:lnTo>
                  <a:pt x="324670" y="403860"/>
                </a:lnTo>
                <a:lnTo>
                  <a:pt x="324356" y="405130"/>
                </a:lnTo>
                <a:lnTo>
                  <a:pt x="350156" y="405130"/>
                </a:lnTo>
                <a:lnTo>
                  <a:pt x="350680" y="403860"/>
                </a:lnTo>
                <a:lnTo>
                  <a:pt x="353696" y="402590"/>
                </a:lnTo>
                <a:lnTo>
                  <a:pt x="354010" y="401320"/>
                </a:lnTo>
                <a:close/>
              </a:path>
              <a:path w="558164" h="720090">
                <a:moveTo>
                  <a:pt x="356156" y="400050"/>
                </a:moveTo>
                <a:lnTo>
                  <a:pt x="332251" y="400050"/>
                </a:lnTo>
                <a:lnTo>
                  <a:pt x="329644" y="401320"/>
                </a:lnTo>
                <a:lnTo>
                  <a:pt x="354177" y="401320"/>
                </a:lnTo>
                <a:lnTo>
                  <a:pt x="356156" y="400050"/>
                </a:lnTo>
                <a:close/>
              </a:path>
              <a:path w="558164" h="720090">
                <a:moveTo>
                  <a:pt x="357633" y="398780"/>
                </a:moveTo>
                <a:lnTo>
                  <a:pt x="333047" y="398780"/>
                </a:lnTo>
                <a:lnTo>
                  <a:pt x="332890" y="400050"/>
                </a:lnTo>
                <a:lnTo>
                  <a:pt x="356449" y="400050"/>
                </a:lnTo>
                <a:lnTo>
                  <a:pt x="357633" y="398780"/>
                </a:lnTo>
                <a:close/>
              </a:path>
              <a:path w="558164" h="720090">
                <a:moveTo>
                  <a:pt x="359099" y="397510"/>
                </a:moveTo>
                <a:lnTo>
                  <a:pt x="335330" y="397510"/>
                </a:lnTo>
                <a:lnTo>
                  <a:pt x="334178" y="398780"/>
                </a:lnTo>
                <a:lnTo>
                  <a:pt x="358030" y="398780"/>
                </a:lnTo>
                <a:lnTo>
                  <a:pt x="359099" y="397510"/>
                </a:lnTo>
                <a:close/>
              </a:path>
              <a:path w="558164" h="720090">
                <a:moveTo>
                  <a:pt x="198601" y="377190"/>
                </a:moveTo>
                <a:lnTo>
                  <a:pt x="198035" y="377190"/>
                </a:lnTo>
                <a:lnTo>
                  <a:pt x="198632" y="378460"/>
                </a:lnTo>
                <a:lnTo>
                  <a:pt x="199313" y="379730"/>
                </a:lnTo>
                <a:lnTo>
                  <a:pt x="199135" y="382270"/>
                </a:lnTo>
                <a:lnTo>
                  <a:pt x="202705" y="382270"/>
                </a:lnTo>
                <a:lnTo>
                  <a:pt x="201512" y="381000"/>
                </a:lnTo>
                <a:lnTo>
                  <a:pt x="200465" y="379730"/>
                </a:lnTo>
                <a:lnTo>
                  <a:pt x="199166" y="378460"/>
                </a:lnTo>
                <a:lnTo>
                  <a:pt x="198601" y="377190"/>
                </a:lnTo>
                <a:close/>
              </a:path>
              <a:path w="558164" h="720090">
                <a:moveTo>
                  <a:pt x="197439" y="375920"/>
                </a:moveTo>
                <a:lnTo>
                  <a:pt x="197693" y="376873"/>
                </a:lnTo>
                <a:lnTo>
                  <a:pt x="198014" y="377190"/>
                </a:lnTo>
                <a:lnTo>
                  <a:pt x="197439" y="375920"/>
                </a:lnTo>
                <a:close/>
              </a:path>
              <a:path w="558164" h="720090">
                <a:moveTo>
                  <a:pt x="429892" y="226060"/>
                </a:moveTo>
                <a:lnTo>
                  <a:pt x="415568" y="226060"/>
                </a:lnTo>
                <a:lnTo>
                  <a:pt x="415442" y="240030"/>
                </a:lnTo>
                <a:lnTo>
                  <a:pt x="415327" y="243840"/>
                </a:lnTo>
                <a:lnTo>
                  <a:pt x="429808" y="243840"/>
                </a:lnTo>
                <a:lnTo>
                  <a:pt x="429892" y="226060"/>
                </a:lnTo>
                <a:close/>
              </a:path>
              <a:path w="558164" h="720090">
                <a:moveTo>
                  <a:pt x="412783" y="227330"/>
                </a:moveTo>
                <a:lnTo>
                  <a:pt x="143440" y="227330"/>
                </a:lnTo>
                <a:lnTo>
                  <a:pt x="144529" y="228600"/>
                </a:lnTo>
                <a:lnTo>
                  <a:pt x="144937" y="228600"/>
                </a:lnTo>
                <a:lnTo>
                  <a:pt x="177483" y="232410"/>
                </a:lnTo>
                <a:lnTo>
                  <a:pt x="243429" y="237490"/>
                </a:lnTo>
                <a:lnTo>
                  <a:pt x="310489" y="237490"/>
                </a:lnTo>
                <a:lnTo>
                  <a:pt x="378469" y="232410"/>
                </a:lnTo>
                <a:lnTo>
                  <a:pt x="412783" y="227330"/>
                </a:lnTo>
                <a:close/>
              </a:path>
              <a:path w="558164" h="720090">
                <a:moveTo>
                  <a:pt x="444727" y="199390"/>
                </a:moveTo>
                <a:lnTo>
                  <a:pt x="300827" y="199390"/>
                </a:lnTo>
                <a:lnTo>
                  <a:pt x="369538" y="203200"/>
                </a:lnTo>
                <a:lnTo>
                  <a:pt x="372145" y="203200"/>
                </a:lnTo>
                <a:lnTo>
                  <a:pt x="397193" y="205740"/>
                </a:lnTo>
                <a:lnTo>
                  <a:pt x="408169" y="207010"/>
                </a:lnTo>
                <a:lnTo>
                  <a:pt x="417945" y="208280"/>
                </a:lnTo>
                <a:lnTo>
                  <a:pt x="409463" y="213360"/>
                </a:lnTo>
                <a:lnTo>
                  <a:pt x="375852" y="218440"/>
                </a:lnTo>
                <a:lnTo>
                  <a:pt x="342541" y="220980"/>
                </a:lnTo>
                <a:lnTo>
                  <a:pt x="276829" y="223520"/>
                </a:lnTo>
                <a:lnTo>
                  <a:pt x="429917" y="223520"/>
                </a:lnTo>
                <a:lnTo>
                  <a:pt x="429941" y="220980"/>
                </a:lnTo>
                <a:lnTo>
                  <a:pt x="426311" y="220980"/>
                </a:lnTo>
                <a:lnTo>
                  <a:pt x="430028" y="214630"/>
                </a:lnTo>
                <a:lnTo>
                  <a:pt x="438117" y="214630"/>
                </a:lnTo>
                <a:lnTo>
                  <a:pt x="440834" y="213360"/>
                </a:lnTo>
                <a:lnTo>
                  <a:pt x="443012" y="212090"/>
                </a:lnTo>
                <a:lnTo>
                  <a:pt x="444551" y="209550"/>
                </a:lnTo>
                <a:lnTo>
                  <a:pt x="444727" y="199390"/>
                </a:lnTo>
                <a:close/>
              </a:path>
              <a:path w="558164" h="720090">
                <a:moveTo>
                  <a:pt x="438117" y="214630"/>
                </a:moveTo>
                <a:lnTo>
                  <a:pt x="430028" y="214630"/>
                </a:lnTo>
                <a:lnTo>
                  <a:pt x="429861" y="217170"/>
                </a:lnTo>
                <a:lnTo>
                  <a:pt x="428510" y="219710"/>
                </a:lnTo>
                <a:lnTo>
                  <a:pt x="426311" y="220980"/>
                </a:lnTo>
                <a:lnTo>
                  <a:pt x="429941" y="220980"/>
                </a:lnTo>
                <a:lnTo>
                  <a:pt x="429965" y="218440"/>
                </a:lnTo>
                <a:lnTo>
                  <a:pt x="438117" y="214630"/>
                </a:lnTo>
                <a:close/>
              </a:path>
              <a:path w="558164" h="720090">
                <a:moveTo>
                  <a:pt x="193679" y="44450"/>
                </a:moveTo>
                <a:lnTo>
                  <a:pt x="179313" y="44450"/>
                </a:lnTo>
                <a:lnTo>
                  <a:pt x="179313" y="189230"/>
                </a:lnTo>
                <a:lnTo>
                  <a:pt x="164243" y="191770"/>
                </a:lnTo>
                <a:lnTo>
                  <a:pt x="150431" y="193040"/>
                </a:lnTo>
                <a:lnTo>
                  <a:pt x="138065" y="195580"/>
                </a:lnTo>
                <a:lnTo>
                  <a:pt x="127336" y="198120"/>
                </a:lnTo>
                <a:lnTo>
                  <a:pt x="444749" y="198120"/>
                </a:lnTo>
                <a:lnTo>
                  <a:pt x="444771" y="196850"/>
                </a:lnTo>
                <a:lnTo>
                  <a:pt x="430416" y="196850"/>
                </a:lnTo>
                <a:lnTo>
                  <a:pt x="419920" y="194310"/>
                </a:lnTo>
                <a:lnTo>
                  <a:pt x="407651" y="193040"/>
                </a:lnTo>
                <a:lnTo>
                  <a:pt x="393809" y="190500"/>
                </a:lnTo>
                <a:lnTo>
                  <a:pt x="378595" y="189230"/>
                </a:lnTo>
                <a:lnTo>
                  <a:pt x="378595" y="187960"/>
                </a:lnTo>
                <a:lnTo>
                  <a:pt x="193679" y="187960"/>
                </a:lnTo>
                <a:lnTo>
                  <a:pt x="193679" y="44450"/>
                </a:lnTo>
                <a:close/>
              </a:path>
              <a:path w="558164" h="720090">
                <a:moveTo>
                  <a:pt x="400973" y="45720"/>
                </a:moveTo>
                <a:lnTo>
                  <a:pt x="378595" y="45720"/>
                </a:lnTo>
                <a:lnTo>
                  <a:pt x="409772" y="71120"/>
                </a:lnTo>
                <a:lnTo>
                  <a:pt x="425348" y="106680"/>
                </a:lnTo>
                <a:lnTo>
                  <a:pt x="430351" y="148590"/>
                </a:lnTo>
                <a:lnTo>
                  <a:pt x="430416" y="196850"/>
                </a:lnTo>
                <a:lnTo>
                  <a:pt x="444771" y="196850"/>
                </a:lnTo>
                <a:lnTo>
                  <a:pt x="444712" y="144780"/>
                </a:lnTo>
                <a:lnTo>
                  <a:pt x="438039" y="97790"/>
                </a:lnTo>
                <a:lnTo>
                  <a:pt x="418187" y="58420"/>
                </a:lnTo>
                <a:lnTo>
                  <a:pt x="400973" y="45720"/>
                </a:lnTo>
                <a:close/>
              </a:path>
              <a:path w="558164" h="720090">
                <a:moveTo>
                  <a:pt x="343775" y="186690"/>
                </a:moveTo>
                <a:lnTo>
                  <a:pt x="214128" y="186690"/>
                </a:lnTo>
                <a:lnTo>
                  <a:pt x="207188" y="187960"/>
                </a:lnTo>
                <a:lnTo>
                  <a:pt x="350710" y="187960"/>
                </a:lnTo>
                <a:lnTo>
                  <a:pt x="343775" y="186690"/>
                </a:lnTo>
                <a:close/>
              </a:path>
              <a:path w="558164" h="720090">
                <a:moveTo>
                  <a:pt x="378595" y="24130"/>
                </a:moveTo>
                <a:lnTo>
                  <a:pt x="336722" y="24130"/>
                </a:lnTo>
                <a:lnTo>
                  <a:pt x="341476" y="25400"/>
                </a:lnTo>
                <a:lnTo>
                  <a:pt x="346010" y="26670"/>
                </a:lnTo>
                <a:lnTo>
                  <a:pt x="350282" y="27940"/>
                </a:lnTo>
                <a:lnTo>
                  <a:pt x="355235" y="29210"/>
                </a:lnTo>
                <a:lnTo>
                  <a:pt x="359873" y="30480"/>
                </a:lnTo>
                <a:lnTo>
                  <a:pt x="364187" y="31750"/>
                </a:lnTo>
                <a:lnTo>
                  <a:pt x="364187" y="187960"/>
                </a:lnTo>
                <a:lnTo>
                  <a:pt x="378595" y="187960"/>
                </a:lnTo>
                <a:lnTo>
                  <a:pt x="378595" y="45720"/>
                </a:lnTo>
                <a:lnTo>
                  <a:pt x="400973" y="45720"/>
                </a:lnTo>
                <a:lnTo>
                  <a:pt x="378595" y="29210"/>
                </a:lnTo>
                <a:lnTo>
                  <a:pt x="378595" y="24130"/>
                </a:lnTo>
                <a:close/>
              </a:path>
              <a:path w="558164" h="720090">
                <a:moveTo>
                  <a:pt x="235553" y="24130"/>
                </a:moveTo>
                <a:lnTo>
                  <a:pt x="221176" y="24130"/>
                </a:lnTo>
                <a:lnTo>
                  <a:pt x="221176" y="186690"/>
                </a:lnTo>
                <a:lnTo>
                  <a:pt x="235553" y="186690"/>
                </a:lnTo>
                <a:lnTo>
                  <a:pt x="235553" y="24130"/>
                </a:lnTo>
                <a:close/>
              </a:path>
              <a:path w="558164" h="720090">
                <a:moveTo>
                  <a:pt x="311010" y="185420"/>
                </a:moveTo>
                <a:lnTo>
                  <a:pt x="245648" y="185420"/>
                </a:lnTo>
                <a:lnTo>
                  <a:pt x="235553" y="186690"/>
                </a:lnTo>
                <a:lnTo>
                  <a:pt x="322356" y="186690"/>
                </a:lnTo>
                <a:lnTo>
                  <a:pt x="311010" y="185420"/>
                </a:lnTo>
                <a:close/>
              </a:path>
              <a:path w="558164" h="720090">
                <a:moveTo>
                  <a:pt x="361256" y="15240"/>
                </a:moveTo>
                <a:lnTo>
                  <a:pt x="311194" y="15240"/>
                </a:lnTo>
                <a:lnTo>
                  <a:pt x="316890" y="16510"/>
                </a:lnTo>
                <a:lnTo>
                  <a:pt x="322356" y="16510"/>
                </a:lnTo>
                <a:lnTo>
                  <a:pt x="322356" y="186690"/>
                </a:lnTo>
                <a:lnTo>
                  <a:pt x="336722" y="186690"/>
                </a:lnTo>
                <a:lnTo>
                  <a:pt x="336722" y="24130"/>
                </a:lnTo>
                <a:lnTo>
                  <a:pt x="378595" y="24130"/>
                </a:lnTo>
                <a:lnTo>
                  <a:pt x="376930" y="21590"/>
                </a:lnTo>
                <a:lnTo>
                  <a:pt x="374145" y="20320"/>
                </a:lnTo>
                <a:lnTo>
                  <a:pt x="367946" y="17780"/>
                </a:lnTo>
                <a:lnTo>
                  <a:pt x="361256" y="15240"/>
                </a:lnTo>
                <a:close/>
              </a:path>
              <a:path w="558164" h="720090">
                <a:moveTo>
                  <a:pt x="293014" y="0"/>
                </a:moveTo>
                <a:lnTo>
                  <a:pt x="264895" y="0"/>
                </a:lnTo>
                <a:lnTo>
                  <a:pt x="258228" y="1270"/>
                </a:lnTo>
                <a:lnTo>
                  <a:pt x="299675" y="1270"/>
                </a:lnTo>
                <a:lnTo>
                  <a:pt x="293014" y="0"/>
                </a:lnTo>
                <a:close/>
              </a:path>
            </a:pathLst>
          </a:custGeom>
          <a:solidFill>
            <a:srgbClr val="45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353002" y="6617991"/>
            <a:ext cx="930783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мероприятия: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noProof="0" dirty="0" smtClean="0"/>
              <a:t>прямые линии;</a:t>
            </a:r>
          </a:p>
          <a:p>
            <a:pPr marL="715963" lvl="0">
              <a:lnSpc>
                <a:spcPct val="107000"/>
              </a:lnSpc>
              <a:defRPr/>
            </a:pPr>
            <a:r>
              <a:rPr kumimoji="0" lang="ru-RU" sz="20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Montserrat"/>
              </a:rPr>
              <a:t>выездные семинары (МР</a:t>
            </a:r>
            <a:r>
              <a:rPr kumimoji="0" lang="ru-RU" sz="2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Montserrat"/>
              </a:rPr>
              <a:t> «Сыктывдинский», «Усть-Вымский»)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baseline="0" noProof="0" dirty="0" smtClean="0">
                <a:latin typeface="Montserrat"/>
              </a:rPr>
              <a:t>онлайн-конференции;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dirty="0">
                <a:latin typeface="Montserrat"/>
              </a:rPr>
              <a:t>с</a:t>
            </a:r>
            <a:r>
              <a:rPr kumimoji="0" lang="ru-RU" sz="2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Montserrat"/>
              </a:rPr>
              <a:t>овещания;</a:t>
            </a:r>
          </a:p>
          <a:p>
            <a:pPr marL="715963" lvl="0">
              <a:lnSpc>
                <a:spcPct val="107000"/>
              </a:lnSpc>
              <a:defRPr/>
            </a:pPr>
            <a:r>
              <a:rPr lang="ru-RU" sz="2000" dirty="0" smtClean="0">
                <a:latin typeface="Montserrat"/>
              </a:rPr>
              <a:t>республиканский форум охраны труда.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</a:endParaRPr>
          </a:p>
        </p:txBody>
      </p:sp>
      <p:sp>
        <p:nvSpPr>
          <p:cNvPr id="31" name="object 67"/>
          <p:cNvSpPr/>
          <p:nvPr/>
        </p:nvSpPr>
        <p:spPr>
          <a:xfrm>
            <a:off x="375350" y="7427967"/>
            <a:ext cx="666750" cy="448309"/>
          </a:xfrm>
          <a:custGeom>
            <a:avLst/>
            <a:gdLst/>
            <a:ahLst/>
            <a:cxnLst/>
            <a:rect l="l" t="t" r="r" b="b"/>
            <a:pathLst>
              <a:path w="666750" h="448309">
                <a:moveTo>
                  <a:pt x="360292" y="417830"/>
                </a:moveTo>
                <a:lnTo>
                  <a:pt x="331749" y="417830"/>
                </a:lnTo>
                <a:lnTo>
                  <a:pt x="383182" y="448310"/>
                </a:lnTo>
                <a:lnTo>
                  <a:pt x="398008" y="448310"/>
                </a:lnTo>
                <a:lnTo>
                  <a:pt x="402825" y="447040"/>
                </a:lnTo>
                <a:lnTo>
                  <a:pt x="418932" y="434340"/>
                </a:lnTo>
                <a:lnTo>
                  <a:pt x="387956" y="434340"/>
                </a:lnTo>
                <a:lnTo>
                  <a:pt x="385988" y="433070"/>
                </a:lnTo>
                <a:lnTo>
                  <a:pt x="360292" y="417830"/>
                </a:lnTo>
                <a:close/>
              </a:path>
              <a:path w="666750" h="448309">
                <a:moveTo>
                  <a:pt x="379853" y="374650"/>
                </a:moveTo>
                <a:lnTo>
                  <a:pt x="355004" y="374650"/>
                </a:lnTo>
                <a:lnTo>
                  <a:pt x="416699" y="417830"/>
                </a:lnTo>
                <a:lnTo>
                  <a:pt x="396312" y="433070"/>
                </a:lnTo>
                <a:lnTo>
                  <a:pt x="394249" y="434340"/>
                </a:lnTo>
                <a:lnTo>
                  <a:pt x="418932" y="434340"/>
                </a:lnTo>
                <a:lnTo>
                  <a:pt x="451145" y="408940"/>
                </a:lnTo>
                <a:lnTo>
                  <a:pt x="428594" y="408940"/>
                </a:lnTo>
                <a:lnTo>
                  <a:pt x="379853" y="374650"/>
                </a:lnTo>
                <a:close/>
              </a:path>
              <a:path w="666750" h="448309">
                <a:moveTo>
                  <a:pt x="141784" y="287020"/>
                </a:moveTo>
                <a:lnTo>
                  <a:pt x="120163" y="287020"/>
                </a:lnTo>
                <a:lnTo>
                  <a:pt x="158068" y="321310"/>
                </a:lnTo>
                <a:lnTo>
                  <a:pt x="157618" y="322580"/>
                </a:lnTo>
                <a:lnTo>
                  <a:pt x="157251" y="322580"/>
                </a:lnTo>
                <a:lnTo>
                  <a:pt x="156979" y="325120"/>
                </a:lnTo>
                <a:lnTo>
                  <a:pt x="156340" y="327660"/>
                </a:lnTo>
                <a:lnTo>
                  <a:pt x="297938" y="425450"/>
                </a:lnTo>
                <a:lnTo>
                  <a:pt x="300912" y="426720"/>
                </a:lnTo>
                <a:lnTo>
                  <a:pt x="304022" y="427990"/>
                </a:lnTo>
                <a:lnTo>
                  <a:pt x="310503" y="429260"/>
                </a:lnTo>
                <a:lnTo>
                  <a:pt x="313781" y="429260"/>
                </a:lnTo>
                <a:lnTo>
                  <a:pt x="320461" y="426720"/>
                </a:lnTo>
                <a:lnTo>
                  <a:pt x="323403" y="425450"/>
                </a:lnTo>
                <a:lnTo>
                  <a:pt x="325979" y="424180"/>
                </a:lnTo>
                <a:lnTo>
                  <a:pt x="328356" y="421640"/>
                </a:lnTo>
                <a:lnTo>
                  <a:pt x="330220" y="420370"/>
                </a:lnTo>
                <a:lnTo>
                  <a:pt x="331749" y="417830"/>
                </a:lnTo>
                <a:lnTo>
                  <a:pt x="360292" y="417830"/>
                </a:lnTo>
                <a:lnTo>
                  <a:pt x="356010" y="415290"/>
                </a:lnTo>
                <a:lnTo>
                  <a:pt x="310472" y="415290"/>
                </a:lnTo>
                <a:lnTo>
                  <a:pt x="307823" y="414020"/>
                </a:lnTo>
                <a:lnTo>
                  <a:pt x="306461" y="414020"/>
                </a:lnTo>
                <a:lnTo>
                  <a:pt x="305132" y="412750"/>
                </a:lnTo>
                <a:lnTo>
                  <a:pt x="288640" y="403860"/>
                </a:lnTo>
                <a:lnTo>
                  <a:pt x="293246" y="396240"/>
                </a:lnTo>
                <a:lnTo>
                  <a:pt x="276211" y="396240"/>
                </a:lnTo>
                <a:lnTo>
                  <a:pt x="245793" y="378460"/>
                </a:lnTo>
                <a:lnTo>
                  <a:pt x="249731" y="372110"/>
                </a:lnTo>
                <a:lnTo>
                  <a:pt x="233375" y="372110"/>
                </a:lnTo>
                <a:lnTo>
                  <a:pt x="204569" y="355600"/>
                </a:lnTo>
                <a:lnTo>
                  <a:pt x="209039" y="347980"/>
                </a:lnTo>
                <a:lnTo>
                  <a:pt x="192130" y="347980"/>
                </a:lnTo>
                <a:lnTo>
                  <a:pt x="174947" y="337820"/>
                </a:lnTo>
                <a:lnTo>
                  <a:pt x="173827" y="336550"/>
                </a:lnTo>
                <a:lnTo>
                  <a:pt x="172130" y="335280"/>
                </a:lnTo>
                <a:lnTo>
                  <a:pt x="171534" y="332740"/>
                </a:lnTo>
                <a:lnTo>
                  <a:pt x="171167" y="331470"/>
                </a:lnTo>
                <a:lnTo>
                  <a:pt x="170853" y="330200"/>
                </a:lnTo>
                <a:lnTo>
                  <a:pt x="170822" y="328930"/>
                </a:lnTo>
                <a:lnTo>
                  <a:pt x="171115" y="327660"/>
                </a:lnTo>
                <a:lnTo>
                  <a:pt x="183957" y="308610"/>
                </a:lnTo>
                <a:lnTo>
                  <a:pt x="165785" y="308610"/>
                </a:lnTo>
                <a:lnTo>
                  <a:pt x="141784" y="287020"/>
                </a:lnTo>
                <a:close/>
              </a:path>
              <a:path w="666750" h="448309">
                <a:moveTo>
                  <a:pt x="345742" y="347980"/>
                </a:moveTo>
                <a:lnTo>
                  <a:pt x="322419" y="347980"/>
                </a:lnTo>
                <a:lnTo>
                  <a:pt x="339560" y="361950"/>
                </a:lnTo>
                <a:lnTo>
                  <a:pt x="340890" y="363220"/>
                </a:lnTo>
                <a:lnTo>
                  <a:pt x="341853" y="368300"/>
                </a:lnTo>
                <a:lnTo>
                  <a:pt x="341486" y="370840"/>
                </a:lnTo>
                <a:lnTo>
                  <a:pt x="319215" y="410210"/>
                </a:lnTo>
                <a:lnTo>
                  <a:pt x="318335" y="411480"/>
                </a:lnTo>
                <a:lnTo>
                  <a:pt x="317351" y="412750"/>
                </a:lnTo>
                <a:lnTo>
                  <a:pt x="316136" y="412750"/>
                </a:lnTo>
                <a:lnTo>
                  <a:pt x="314838" y="414020"/>
                </a:lnTo>
                <a:lnTo>
                  <a:pt x="311885" y="414020"/>
                </a:lnTo>
                <a:lnTo>
                  <a:pt x="310472" y="415290"/>
                </a:lnTo>
                <a:lnTo>
                  <a:pt x="356010" y="415290"/>
                </a:lnTo>
                <a:lnTo>
                  <a:pt x="338879" y="405130"/>
                </a:lnTo>
                <a:lnTo>
                  <a:pt x="353654" y="378460"/>
                </a:lnTo>
                <a:lnTo>
                  <a:pt x="354470" y="377190"/>
                </a:lnTo>
                <a:lnTo>
                  <a:pt x="355004" y="374650"/>
                </a:lnTo>
                <a:lnTo>
                  <a:pt x="379853" y="374650"/>
                </a:lnTo>
                <a:lnTo>
                  <a:pt x="352774" y="355600"/>
                </a:lnTo>
                <a:lnTo>
                  <a:pt x="351183" y="353060"/>
                </a:lnTo>
                <a:lnTo>
                  <a:pt x="349005" y="350520"/>
                </a:lnTo>
                <a:lnTo>
                  <a:pt x="345742" y="347980"/>
                </a:lnTo>
                <a:close/>
              </a:path>
              <a:path w="666750" h="448309">
                <a:moveTo>
                  <a:pt x="353381" y="289560"/>
                </a:moveTo>
                <a:lnTo>
                  <a:pt x="348900" y="290830"/>
                </a:lnTo>
                <a:lnTo>
                  <a:pt x="344094" y="297180"/>
                </a:lnTo>
                <a:lnTo>
                  <a:pt x="344701" y="300990"/>
                </a:lnTo>
                <a:lnTo>
                  <a:pt x="347853" y="303530"/>
                </a:lnTo>
                <a:lnTo>
                  <a:pt x="456153" y="386080"/>
                </a:lnTo>
                <a:lnTo>
                  <a:pt x="453776" y="388620"/>
                </a:lnTo>
                <a:lnTo>
                  <a:pt x="451305" y="391160"/>
                </a:lnTo>
                <a:lnTo>
                  <a:pt x="448803" y="392430"/>
                </a:lnTo>
                <a:lnTo>
                  <a:pt x="428594" y="408940"/>
                </a:lnTo>
                <a:lnTo>
                  <a:pt x="451145" y="408940"/>
                </a:lnTo>
                <a:lnTo>
                  <a:pt x="457588" y="403860"/>
                </a:lnTo>
                <a:lnTo>
                  <a:pt x="466612" y="396240"/>
                </a:lnTo>
                <a:lnTo>
                  <a:pt x="474948" y="388620"/>
                </a:lnTo>
                <a:lnTo>
                  <a:pt x="482626" y="381000"/>
                </a:lnTo>
                <a:lnTo>
                  <a:pt x="485645" y="377190"/>
                </a:lnTo>
                <a:lnTo>
                  <a:pt x="466729" y="377190"/>
                </a:lnTo>
                <a:lnTo>
                  <a:pt x="356565" y="292100"/>
                </a:lnTo>
                <a:lnTo>
                  <a:pt x="353381" y="289560"/>
                </a:lnTo>
                <a:close/>
              </a:path>
              <a:path w="666750" h="448309">
                <a:moveTo>
                  <a:pt x="306586" y="317500"/>
                </a:moveTo>
                <a:lnTo>
                  <a:pt x="283593" y="317500"/>
                </a:lnTo>
                <a:lnTo>
                  <a:pt x="311100" y="339090"/>
                </a:lnTo>
                <a:lnTo>
                  <a:pt x="276211" y="396240"/>
                </a:lnTo>
                <a:lnTo>
                  <a:pt x="293246" y="396240"/>
                </a:lnTo>
                <a:lnTo>
                  <a:pt x="322419" y="347980"/>
                </a:lnTo>
                <a:lnTo>
                  <a:pt x="345742" y="347980"/>
                </a:lnTo>
                <a:lnTo>
                  <a:pt x="306586" y="317500"/>
                </a:lnTo>
                <a:close/>
              </a:path>
              <a:path w="666750" h="448309">
                <a:moveTo>
                  <a:pt x="396459" y="251460"/>
                </a:moveTo>
                <a:lnTo>
                  <a:pt x="391925" y="251460"/>
                </a:lnTo>
                <a:lnTo>
                  <a:pt x="386637" y="257810"/>
                </a:lnTo>
                <a:lnTo>
                  <a:pt x="386920" y="261620"/>
                </a:lnTo>
                <a:lnTo>
                  <a:pt x="389893" y="264160"/>
                </a:lnTo>
                <a:lnTo>
                  <a:pt x="486676" y="350520"/>
                </a:lnTo>
                <a:lnTo>
                  <a:pt x="484048" y="355600"/>
                </a:lnTo>
                <a:lnTo>
                  <a:pt x="481241" y="359410"/>
                </a:lnTo>
                <a:lnTo>
                  <a:pt x="478278" y="363220"/>
                </a:lnTo>
                <a:lnTo>
                  <a:pt x="474697" y="368300"/>
                </a:lnTo>
                <a:lnTo>
                  <a:pt x="470896" y="372110"/>
                </a:lnTo>
                <a:lnTo>
                  <a:pt x="466729" y="377190"/>
                </a:lnTo>
                <a:lnTo>
                  <a:pt x="485645" y="377190"/>
                </a:lnTo>
                <a:lnTo>
                  <a:pt x="507294" y="342900"/>
                </a:lnTo>
                <a:lnTo>
                  <a:pt x="509707" y="337820"/>
                </a:lnTo>
                <a:lnTo>
                  <a:pt x="493827" y="337820"/>
                </a:lnTo>
                <a:lnTo>
                  <a:pt x="396459" y="251460"/>
                </a:lnTo>
                <a:close/>
              </a:path>
              <a:path w="666750" h="448309">
                <a:moveTo>
                  <a:pt x="273248" y="292100"/>
                </a:moveTo>
                <a:lnTo>
                  <a:pt x="241814" y="292100"/>
                </a:lnTo>
                <a:lnTo>
                  <a:pt x="245343" y="293370"/>
                </a:lnTo>
                <a:lnTo>
                  <a:pt x="251552" y="297180"/>
                </a:lnTo>
                <a:lnTo>
                  <a:pt x="255761" y="298450"/>
                </a:lnTo>
                <a:lnTo>
                  <a:pt x="264054" y="303530"/>
                </a:lnTo>
                <a:lnTo>
                  <a:pt x="272085" y="308610"/>
                </a:lnTo>
                <a:lnTo>
                  <a:pt x="233375" y="372110"/>
                </a:lnTo>
                <a:lnTo>
                  <a:pt x="249731" y="372110"/>
                </a:lnTo>
                <a:lnTo>
                  <a:pt x="283593" y="317500"/>
                </a:lnTo>
                <a:lnTo>
                  <a:pt x="306586" y="317500"/>
                </a:lnTo>
                <a:lnTo>
                  <a:pt x="288640" y="303530"/>
                </a:lnTo>
                <a:lnTo>
                  <a:pt x="286650" y="300990"/>
                </a:lnTo>
                <a:lnTo>
                  <a:pt x="285436" y="300990"/>
                </a:lnTo>
                <a:lnTo>
                  <a:pt x="279268" y="295910"/>
                </a:lnTo>
                <a:lnTo>
                  <a:pt x="273248" y="292100"/>
                </a:lnTo>
                <a:close/>
              </a:path>
              <a:path w="666750" h="448309">
                <a:moveTo>
                  <a:pt x="251879" y="280670"/>
                </a:moveTo>
                <a:lnTo>
                  <a:pt x="209815" y="280670"/>
                </a:lnTo>
                <a:lnTo>
                  <a:pt x="225574" y="285750"/>
                </a:lnTo>
                <a:lnTo>
                  <a:pt x="228171" y="287020"/>
                </a:lnTo>
                <a:lnTo>
                  <a:pt x="192130" y="347980"/>
                </a:lnTo>
                <a:lnTo>
                  <a:pt x="209039" y="347980"/>
                </a:lnTo>
                <a:lnTo>
                  <a:pt x="241814" y="292100"/>
                </a:lnTo>
                <a:lnTo>
                  <a:pt x="273248" y="292100"/>
                </a:lnTo>
                <a:lnTo>
                  <a:pt x="266965" y="288290"/>
                </a:lnTo>
                <a:lnTo>
                  <a:pt x="261106" y="285750"/>
                </a:lnTo>
                <a:lnTo>
                  <a:pt x="255040" y="281940"/>
                </a:lnTo>
                <a:lnTo>
                  <a:pt x="251879" y="280670"/>
                </a:lnTo>
                <a:close/>
              </a:path>
              <a:path w="666750" h="448309">
                <a:moveTo>
                  <a:pt x="390601" y="168910"/>
                </a:moveTo>
                <a:lnTo>
                  <a:pt x="371266" y="168910"/>
                </a:lnTo>
                <a:lnTo>
                  <a:pt x="500592" y="312420"/>
                </a:lnTo>
                <a:lnTo>
                  <a:pt x="501534" y="313690"/>
                </a:lnTo>
                <a:lnTo>
                  <a:pt x="502173" y="317500"/>
                </a:lnTo>
                <a:lnTo>
                  <a:pt x="501953" y="320040"/>
                </a:lnTo>
                <a:lnTo>
                  <a:pt x="497283" y="331470"/>
                </a:lnTo>
                <a:lnTo>
                  <a:pt x="495607" y="335280"/>
                </a:lnTo>
                <a:lnTo>
                  <a:pt x="493827" y="337820"/>
                </a:lnTo>
                <a:lnTo>
                  <a:pt x="509707" y="337820"/>
                </a:lnTo>
                <a:lnTo>
                  <a:pt x="512120" y="332740"/>
                </a:lnTo>
                <a:lnTo>
                  <a:pt x="514371" y="327660"/>
                </a:lnTo>
                <a:lnTo>
                  <a:pt x="516277" y="322580"/>
                </a:lnTo>
                <a:lnTo>
                  <a:pt x="516801" y="317500"/>
                </a:lnTo>
                <a:lnTo>
                  <a:pt x="515565" y="311150"/>
                </a:lnTo>
                <a:lnTo>
                  <a:pt x="514685" y="308610"/>
                </a:lnTo>
                <a:lnTo>
                  <a:pt x="513387" y="306070"/>
                </a:lnTo>
                <a:lnTo>
                  <a:pt x="530849" y="294640"/>
                </a:lnTo>
                <a:lnTo>
                  <a:pt x="504382" y="294640"/>
                </a:lnTo>
                <a:lnTo>
                  <a:pt x="390601" y="168910"/>
                </a:lnTo>
                <a:close/>
              </a:path>
              <a:path w="666750" h="448309">
                <a:moveTo>
                  <a:pt x="211731" y="265430"/>
                </a:moveTo>
                <a:lnTo>
                  <a:pt x="206077" y="265430"/>
                </a:lnTo>
                <a:lnTo>
                  <a:pt x="200904" y="267970"/>
                </a:lnTo>
                <a:lnTo>
                  <a:pt x="195753" y="269240"/>
                </a:lnTo>
                <a:lnTo>
                  <a:pt x="191135" y="271780"/>
                </a:lnTo>
                <a:lnTo>
                  <a:pt x="187805" y="276860"/>
                </a:lnTo>
                <a:lnTo>
                  <a:pt x="165785" y="308610"/>
                </a:lnTo>
                <a:lnTo>
                  <a:pt x="183957" y="308610"/>
                </a:lnTo>
                <a:lnTo>
                  <a:pt x="200224" y="284480"/>
                </a:lnTo>
                <a:lnTo>
                  <a:pt x="201575" y="283210"/>
                </a:lnTo>
                <a:lnTo>
                  <a:pt x="203271" y="281940"/>
                </a:lnTo>
                <a:lnTo>
                  <a:pt x="205176" y="280670"/>
                </a:lnTo>
                <a:lnTo>
                  <a:pt x="251879" y="280670"/>
                </a:lnTo>
                <a:lnTo>
                  <a:pt x="248717" y="279400"/>
                </a:lnTo>
                <a:lnTo>
                  <a:pt x="242086" y="276860"/>
                </a:lnTo>
                <a:lnTo>
                  <a:pt x="217176" y="267970"/>
                </a:lnTo>
                <a:lnTo>
                  <a:pt x="211731" y="265430"/>
                </a:lnTo>
                <a:close/>
              </a:path>
              <a:path w="666750" h="448309">
                <a:moveTo>
                  <a:pt x="116917" y="0"/>
                </a:moveTo>
                <a:lnTo>
                  <a:pt x="3225" y="0"/>
                </a:lnTo>
                <a:lnTo>
                  <a:pt x="0" y="3810"/>
                </a:lnTo>
                <a:lnTo>
                  <a:pt x="0" y="300990"/>
                </a:lnTo>
                <a:lnTo>
                  <a:pt x="3225" y="303530"/>
                </a:lnTo>
                <a:lnTo>
                  <a:pt x="116917" y="303530"/>
                </a:lnTo>
                <a:lnTo>
                  <a:pt x="120163" y="300990"/>
                </a:lnTo>
                <a:lnTo>
                  <a:pt x="120163" y="289560"/>
                </a:lnTo>
                <a:lnTo>
                  <a:pt x="14366" y="289560"/>
                </a:lnTo>
                <a:lnTo>
                  <a:pt x="14366" y="15240"/>
                </a:lnTo>
                <a:lnTo>
                  <a:pt x="124393" y="15240"/>
                </a:lnTo>
                <a:lnTo>
                  <a:pt x="120163" y="13970"/>
                </a:lnTo>
                <a:lnTo>
                  <a:pt x="120163" y="3810"/>
                </a:lnTo>
                <a:lnTo>
                  <a:pt x="116917" y="0"/>
                </a:lnTo>
                <a:close/>
              </a:path>
              <a:path w="666750" h="448309">
                <a:moveTo>
                  <a:pt x="560768" y="284480"/>
                </a:moveTo>
                <a:lnTo>
                  <a:pt x="546370" y="284480"/>
                </a:lnTo>
                <a:lnTo>
                  <a:pt x="546370" y="300990"/>
                </a:lnTo>
                <a:lnTo>
                  <a:pt x="549606" y="303530"/>
                </a:lnTo>
                <a:lnTo>
                  <a:pt x="663330" y="303530"/>
                </a:lnTo>
                <a:lnTo>
                  <a:pt x="666524" y="300990"/>
                </a:lnTo>
                <a:lnTo>
                  <a:pt x="666524" y="289560"/>
                </a:lnTo>
                <a:lnTo>
                  <a:pt x="560768" y="289560"/>
                </a:lnTo>
                <a:lnTo>
                  <a:pt x="560768" y="284480"/>
                </a:lnTo>
                <a:close/>
              </a:path>
              <a:path w="666750" h="448309">
                <a:moveTo>
                  <a:pt x="499021" y="71120"/>
                </a:moveTo>
                <a:lnTo>
                  <a:pt x="483953" y="71120"/>
                </a:lnTo>
                <a:lnTo>
                  <a:pt x="545669" y="267970"/>
                </a:lnTo>
                <a:lnTo>
                  <a:pt x="544444" y="267970"/>
                </a:lnTo>
                <a:lnTo>
                  <a:pt x="505680" y="293370"/>
                </a:lnTo>
                <a:lnTo>
                  <a:pt x="505167" y="294640"/>
                </a:lnTo>
                <a:lnTo>
                  <a:pt x="530849" y="294640"/>
                </a:lnTo>
                <a:lnTo>
                  <a:pt x="546370" y="284480"/>
                </a:lnTo>
                <a:lnTo>
                  <a:pt x="560768" y="284480"/>
                </a:lnTo>
                <a:lnTo>
                  <a:pt x="560768" y="222250"/>
                </a:lnTo>
                <a:lnTo>
                  <a:pt x="546370" y="222250"/>
                </a:lnTo>
                <a:lnTo>
                  <a:pt x="499021" y="71120"/>
                </a:lnTo>
                <a:close/>
              </a:path>
              <a:path w="666750" h="448309">
                <a:moveTo>
                  <a:pt x="124393" y="15240"/>
                </a:moveTo>
                <a:lnTo>
                  <a:pt x="105787" y="15240"/>
                </a:lnTo>
                <a:lnTo>
                  <a:pt x="105787" y="289560"/>
                </a:lnTo>
                <a:lnTo>
                  <a:pt x="120163" y="289560"/>
                </a:lnTo>
                <a:lnTo>
                  <a:pt x="120163" y="287020"/>
                </a:lnTo>
                <a:lnTo>
                  <a:pt x="141784" y="287020"/>
                </a:lnTo>
                <a:lnTo>
                  <a:pt x="123430" y="270510"/>
                </a:lnTo>
                <a:lnTo>
                  <a:pt x="134995" y="233680"/>
                </a:lnTo>
                <a:lnTo>
                  <a:pt x="120163" y="233680"/>
                </a:lnTo>
                <a:lnTo>
                  <a:pt x="120163" y="27940"/>
                </a:lnTo>
                <a:lnTo>
                  <a:pt x="166688" y="27940"/>
                </a:lnTo>
                <a:lnTo>
                  <a:pt x="124393" y="15240"/>
                </a:lnTo>
                <a:close/>
              </a:path>
              <a:path w="666750" h="448309">
                <a:moveTo>
                  <a:pt x="666524" y="15240"/>
                </a:moveTo>
                <a:lnTo>
                  <a:pt x="652158" y="15240"/>
                </a:lnTo>
                <a:lnTo>
                  <a:pt x="652158" y="289560"/>
                </a:lnTo>
                <a:lnTo>
                  <a:pt x="666524" y="289560"/>
                </a:lnTo>
                <a:lnTo>
                  <a:pt x="666524" y="15240"/>
                </a:lnTo>
                <a:close/>
              </a:path>
              <a:path w="666750" h="448309">
                <a:moveTo>
                  <a:pt x="166688" y="27940"/>
                </a:moveTo>
                <a:lnTo>
                  <a:pt x="120163" y="27940"/>
                </a:lnTo>
                <a:lnTo>
                  <a:pt x="171282" y="44450"/>
                </a:lnTo>
                <a:lnTo>
                  <a:pt x="173554" y="46990"/>
                </a:lnTo>
                <a:lnTo>
                  <a:pt x="174790" y="49530"/>
                </a:lnTo>
                <a:lnTo>
                  <a:pt x="176099" y="50800"/>
                </a:lnTo>
                <a:lnTo>
                  <a:pt x="176434" y="54610"/>
                </a:lnTo>
                <a:lnTo>
                  <a:pt x="120163" y="233680"/>
                </a:lnTo>
                <a:lnTo>
                  <a:pt x="134995" y="233680"/>
                </a:lnTo>
                <a:lnTo>
                  <a:pt x="184444" y="76200"/>
                </a:lnTo>
                <a:lnTo>
                  <a:pt x="317353" y="76200"/>
                </a:lnTo>
                <a:lnTo>
                  <a:pt x="251175" y="68580"/>
                </a:lnTo>
                <a:lnTo>
                  <a:pt x="188873" y="62230"/>
                </a:lnTo>
                <a:lnTo>
                  <a:pt x="189250" y="60960"/>
                </a:lnTo>
                <a:lnTo>
                  <a:pt x="191313" y="54610"/>
                </a:lnTo>
                <a:lnTo>
                  <a:pt x="190496" y="48260"/>
                </a:lnTo>
                <a:lnTo>
                  <a:pt x="187523" y="41910"/>
                </a:lnTo>
                <a:lnTo>
                  <a:pt x="184507" y="36830"/>
                </a:lnTo>
                <a:lnTo>
                  <a:pt x="179376" y="31750"/>
                </a:lnTo>
                <a:lnTo>
                  <a:pt x="166688" y="27940"/>
                </a:lnTo>
                <a:close/>
              </a:path>
              <a:path w="666750" h="448309">
                <a:moveTo>
                  <a:pt x="560768" y="27940"/>
                </a:moveTo>
                <a:lnTo>
                  <a:pt x="546370" y="27940"/>
                </a:lnTo>
                <a:lnTo>
                  <a:pt x="546370" y="222250"/>
                </a:lnTo>
                <a:lnTo>
                  <a:pt x="560768" y="222250"/>
                </a:lnTo>
                <a:lnTo>
                  <a:pt x="560768" y="27940"/>
                </a:lnTo>
                <a:close/>
              </a:path>
              <a:path w="666750" h="448309">
                <a:moveTo>
                  <a:pt x="317353" y="76200"/>
                </a:moveTo>
                <a:lnTo>
                  <a:pt x="184601" y="76200"/>
                </a:lnTo>
                <a:lnTo>
                  <a:pt x="249950" y="82550"/>
                </a:lnTo>
                <a:lnTo>
                  <a:pt x="340460" y="92710"/>
                </a:lnTo>
                <a:lnTo>
                  <a:pt x="329791" y="97790"/>
                </a:lnTo>
                <a:lnTo>
                  <a:pt x="324304" y="99060"/>
                </a:lnTo>
                <a:lnTo>
                  <a:pt x="221050" y="142240"/>
                </a:lnTo>
                <a:lnTo>
                  <a:pt x="219323" y="146050"/>
                </a:lnTo>
                <a:lnTo>
                  <a:pt x="220810" y="149860"/>
                </a:lnTo>
                <a:lnTo>
                  <a:pt x="227919" y="165100"/>
                </a:lnTo>
                <a:lnTo>
                  <a:pt x="260326" y="191770"/>
                </a:lnTo>
                <a:lnTo>
                  <a:pt x="268833" y="194310"/>
                </a:lnTo>
                <a:lnTo>
                  <a:pt x="277620" y="194310"/>
                </a:lnTo>
                <a:lnTo>
                  <a:pt x="286514" y="191770"/>
                </a:lnTo>
                <a:lnTo>
                  <a:pt x="333598" y="179070"/>
                </a:lnTo>
                <a:lnTo>
                  <a:pt x="270127" y="179070"/>
                </a:lnTo>
                <a:lnTo>
                  <a:pt x="264034" y="177800"/>
                </a:lnTo>
                <a:lnTo>
                  <a:pt x="258264" y="176530"/>
                </a:lnTo>
                <a:lnTo>
                  <a:pt x="250861" y="172720"/>
                </a:lnTo>
                <a:lnTo>
                  <a:pt x="244641" y="166370"/>
                </a:lnTo>
                <a:lnTo>
                  <a:pt x="237144" y="151130"/>
                </a:lnTo>
                <a:lnTo>
                  <a:pt x="329749" y="113030"/>
                </a:lnTo>
                <a:lnTo>
                  <a:pt x="358285" y="101600"/>
                </a:lnTo>
                <a:lnTo>
                  <a:pt x="367685" y="99060"/>
                </a:lnTo>
                <a:lnTo>
                  <a:pt x="370020" y="97790"/>
                </a:lnTo>
                <a:lnTo>
                  <a:pt x="372407" y="97790"/>
                </a:lnTo>
                <a:lnTo>
                  <a:pt x="375381" y="96520"/>
                </a:lnTo>
                <a:lnTo>
                  <a:pt x="383067" y="93980"/>
                </a:lnTo>
                <a:lnTo>
                  <a:pt x="390781" y="92710"/>
                </a:lnTo>
                <a:lnTo>
                  <a:pt x="398640" y="90170"/>
                </a:lnTo>
                <a:lnTo>
                  <a:pt x="406689" y="88900"/>
                </a:lnTo>
                <a:lnTo>
                  <a:pt x="434283" y="82550"/>
                </a:lnTo>
                <a:lnTo>
                  <a:pt x="372501" y="82550"/>
                </a:lnTo>
                <a:lnTo>
                  <a:pt x="317353" y="76200"/>
                </a:lnTo>
                <a:close/>
              </a:path>
              <a:path w="666750" h="448309">
                <a:moveTo>
                  <a:pt x="374564" y="153670"/>
                </a:moveTo>
                <a:lnTo>
                  <a:pt x="282808" y="177800"/>
                </a:lnTo>
                <a:lnTo>
                  <a:pt x="276425" y="179070"/>
                </a:lnTo>
                <a:lnTo>
                  <a:pt x="333598" y="179070"/>
                </a:lnTo>
                <a:lnTo>
                  <a:pt x="371266" y="168910"/>
                </a:lnTo>
                <a:lnTo>
                  <a:pt x="390601" y="168910"/>
                </a:lnTo>
                <a:lnTo>
                  <a:pt x="379108" y="156210"/>
                </a:lnTo>
                <a:lnTo>
                  <a:pt x="377349" y="154940"/>
                </a:lnTo>
                <a:lnTo>
                  <a:pt x="374564" y="153670"/>
                </a:lnTo>
                <a:close/>
              </a:path>
              <a:path w="666750" h="448309">
                <a:moveTo>
                  <a:pt x="663330" y="0"/>
                </a:moveTo>
                <a:lnTo>
                  <a:pt x="549606" y="0"/>
                </a:lnTo>
                <a:lnTo>
                  <a:pt x="546370" y="3810"/>
                </a:lnTo>
                <a:lnTo>
                  <a:pt x="546370" y="13970"/>
                </a:lnTo>
                <a:lnTo>
                  <a:pt x="497063" y="29210"/>
                </a:lnTo>
                <a:lnTo>
                  <a:pt x="490435" y="30480"/>
                </a:lnTo>
                <a:lnTo>
                  <a:pt x="485294" y="35560"/>
                </a:lnTo>
                <a:lnTo>
                  <a:pt x="479744" y="45720"/>
                </a:lnTo>
                <a:lnTo>
                  <a:pt x="478791" y="52070"/>
                </a:lnTo>
                <a:lnTo>
                  <a:pt x="479828" y="57150"/>
                </a:lnTo>
                <a:lnTo>
                  <a:pt x="403579" y="74930"/>
                </a:lnTo>
                <a:lnTo>
                  <a:pt x="395498" y="76200"/>
                </a:lnTo>
                <a:lnTo>
                  <a:pt x="387655" y="78740"/>
                </a:lnTo>
                <a:lnTo>
                  <a:pt x="380005" y="80010"/>
                </a:lnTo>
                <a:lnTo>
                  <a:pt x="372501" y="82550"/>
                </a:lnTo>
                <a:lnTo>
                  <a:pt x="434283" y="82550"/>
                </a:lnTo>
                <a:lnTo>
                  <a:pt x="483953" y="71120"/>
                </a:lnTo>
                <a:lnTo>
                  <a:pt x="499021" y="71120"/>
                </a:lnTo>
                <a:lnTo>
                  <a:pt x="494246" y="55880"/>
                </a:lnTo>
                <a:lnTo>
                  <a:pt x="493377" y="53340"/>
                </a:lnTo>
                <a:lnTo>
                  <a:pt x="493723" y="50800"/>
                </a:lnTo>
                <a:lnTo>
                  <a:pt x="496267" y="45720"/>
                </a:lnTo>
                <a:lnTo>
                  <a:pt x="498497" y="43180"/>
                </a:lnTo>
                <a:lnTo>
                  <a:pt x="501304" y="43180"/>
                </a:lnTo>
                <a:lnTo>
                  <a:pt x="546370" y="27940"/>
                </a:lnTo>
                <a:lnTo>
                  <a:pt x="560768" y="27940"/>
                </a:lnTo>
                <a:lnTo>
                  <a:pt x="560768" y="15240"/>
                </a:lnTo>
                <a:lnTo>
                  <a:pt x="666524" y="15240"/>
                </a:lnTo>
                <a:lnTo>
                  <a:pt x="666524" y="3810"/>
                </a:lnTo>
                <a:lnTo>
                  <a:pt x="663330" y="0"/>
                </a:lnTo>
                <a:close/>
              </a:path>
            </a:pathLst>
          </a:custGeom>
          <a:solidFill>
            <a:srgbClr val="45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Прямоугольник 32"/>
          <p:cNvSpPr/>
          <p:nvPr/>
        </p:nvSpPr>
        <p:spPr>
          <a:xfrm>
            <a:off x="331506" y="5286671"/>
            <a:ext cx="877521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рассылка </a:t>
            </a:r>
            <a:r>
              <a:rPr lang="ru-RU" sz="2000" dirty="0" smtClean="0"/>
              <a:t>по профилактике производственного травматизма при проведении сезонных работ и работ повышенной опасности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993" y="216655"/>
            <a:ext cx="8508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4000" dirty="0" smtClean="0">
                <a:solidFill>
                  <a:srgbClr val="07327F"/>
                </a:solidFill>
                <a:latin typeface="Montserrat SemiBold" panose="00000700000000000000" pitchFamily="2" charset="-52"/>
              </a:rPr>
              <a:t>Координация обучения</a:t>
            </a:r>
            <a:endParaRPr lang="ru-RU" sz="4000" dirty="0">
              <a:solidFill>
                <a:srgbClr val="07327F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48118" y="2274203"/>
            <a:ext cx="475449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32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аккредитованных организации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177697" y="3227398"/>
            <a:ext cx="43671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11,7 тыс. человек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обучено по охране труда</a:t>
            </a:r>
            <a:endParaRPr lang="ru-RU" sz="2000" dirty="0"/>
          </a:p>
        </p:txBody>
      </p:sp>
      <p:grpSp>
        <p:nvGrpSpPr>
          <p:cNvPr id="37" name="object 22"/>
          <p:cNvGrpSpPr/>
          <p:nvPr/>
        </p:nvGrpSpPr>
        <p:grpSpPr>
          <a:xfrm>
            <a:off x="10383608" y="932629"/>
            <a:ext cx="494966" cy="2749057"/>
            <a:chOff x="319204" y="4125259"/>
            <a:chExt cx="323215" cy="1795145"/>
          </a:xfrm>
        </p:grpSpPr>
        <p:sp>
          <p:nvSpPr>
            <p:cNvPr id="38" name="object 23"/>
            <p:cNvSpPr/>
            <p:nvPr/>
          </p:nvSpPr>
          <p:spPr>
            <a:xfrm>
              <a:off x="356162" y="4162215"/>
              <a:ext cx="249554" cy="1721485"/>
            </a:xfrm>
            <a:custGeom>
              <a:avLst/>
              <a:gdLst/>
              <a:ahLst/>
              <a:cxnLst/>
              <a:rect l="l" t="t" r="r" b="b"/>
              <a:pathLst>
                <a:path w="249554" h="1721485">
                  <a:moveTo>
                    <a:pt x="0" y="0"/>
                  </a:moveTo>
                  <a:lnTo>
                    <a:pt x="0" y="1721236"/>
                  </a:lnTo>
                </a:path>
                <a:path w="249554" h="1721485">
                  <a:moveTo>
                    <a:pt x="427" y="617219"/>
                  </a:moveTo>
                  <a:lnTo>
                    <a:pt x="247608" y="617219"/>
                  </a:lnTo>
                </a:path>
                <a:path w="249554" h="1721485">
                  <a:moveTo>
                    <a:pt x="2170" y="1117649"/>
                  </a:moveTo>
                  <a:lnTo>
                    <a:pt x="249350" y="1117649"/>
                  </a:lnTo>
                </a:path>
                <a:path w="249554" h="1721485">
                  <a:moveTo>
                    <a:pt x="0" y="1721236"/>
                  </a:moveTo>
                  <a:lnTo>
                    <a:pt x="247178" y="1721236"/>
                  </a:lnTo>
                </a:path>
              </a:pathLst>
            </a:custGeom>
            <a:ln w="9525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pic>
          <p:nvPicPr>
            <p:cNvPr id="39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204" y="4125259"/>
              <a:ext cx="73915" cy="73913"/>
            </a:xfrm>
            <a:prstGeom prst="rect">
              <a:avLst/>
            </a:prstGeom>
          </p:spPr>
        </p:pic>
        <p:sp>
          <p:nvSpPr>
            <p:cNvPr id="40" name="object 25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3"/>
                  </a:lnTo>
                  <a:lnTo>
                    <a:pt x="0" y="33356"/>
                  </a:lnTo>
                  <a:lnTo>
                    <a:pt x="2621" y="46340"/>
                  </a:lnTo>
                  <a:lnTo>
                    <a:pt x="9770" y="56943"/>
                  </a:lnTo>
                  <a:lnTo>
                    <a:pt x="20374" y="64092"/>
                  </a:lnTo>
                  <a:lnTo>
                    <a:pt x="33357" y="66714"/>
                  </a:lnTo>
                  <a:lnTo>
                    <a:pt x="46341" y="64092"/>
                  </a:lnTo>
                  <a:lnTo>
                    <a:pt x="56944" y="56943"/>
                  </a:lnTo>
                  <a:lnTo>
                    <a:pt x="64093" y="46340"/>
                  </a:lnTo>
                  <a:lnTo>
                    <a:pt x="66715" y="33356"/>
                  </a:lnTo>
                  <a:lnTo>
                    <a:pt x="64093" y="20373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41" name="object 26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3"/>
                  </a:lnTo>
                  <a:lnTo>
                    <a:pt x="66715" y="33356"/>
                  </a:lnTo>
                  <a:lnTo>
                    <a:pt x="64093" y="46340"/>
                  </a:lnTo>
                  <a:lnTo>
                    <a:pt x="56944" y="56943"/>
                  </a:lnTo>
                  <a:lnTo>
                    <a:pt x="46341" y="64092"/>
                  </a:lnTo>
                  <a:lnTo>
                    <a:pt x="33357" y="66714"/>
                  </a:lnTo>
                  <a:lnTo>
                    <a:pt x="20374" y="64092"/>
                  </a:lnTo>
                  <a:lnTo>
                    <a:pt x="9770" y="56943"/>
                  </a:lnTo>
                  <a:lnTo>
                    <a:pt x="2621" y="46340"/>
                  </a:lnTo>
                  <a:lnTo>
                    <a:pt x="0" y="33356"/>
                  </a:lnTo>
                  <a:lnTo>
                    <a:pt x="2621" y="20373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42" name="object 27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4" y="64093"/>
                  </a:lnTo>
                  <a:lnTo>
                    <a:pt x="33357" y="66715"/>
                  </a:lnTo>
                  <a:lnTo>
                    <a:pt x="46341" y="64093"/>
                  </a:lnTo>
                  <a:lnTo>
                    <a:pt x="56944" y="56944"/>
                  </a:lnTo>
                  <a:lnTo>
                    <a:pt x="64093" y="46341"/>
                  </a:lnTo>
                  <a:lnTo>
                    <a:pt x="66715" y="33357"/>
                  </a:lnTo>
                  <a:lnTo>
                    <a:pt x="64093" y="20374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43" name="object 28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4"/>
                  </a:lnTo>
                  <a:lnTo>
                    <a:pt x="66715" y="33357"/>
                  </a:lnTo>
                  <a:lnTo>
                    <a:pt x="64093" y="46341"/>
                  </a:lnTo>
                  <a:lnTo>
                    <a:pt x="56944" y="56944"/>
                  </a:lnTo>
                  <a:lnTo>
                    <a:pt x="46341" y="64093"/>
                  </a:lnTo>
                  <a:lnTo>
                    <a:pt x="33357" y="66715"/>
                  </a:lnTo>
                  <a:lnTo>
                    <a:pt x="20374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44" name="object 29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20373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3" y="64093"/>
                  </a:lnTo>
                  <a:lnTo>
                    <a:pt x="33356" y="66715"/>
                  </a:lnTo>
                  <a:lnTo>
                    <a:pt x="46340" y="64093"/>
                  </a:lnTo>
                  <a:lnTo>
                    <a:pt x="56943" y="56944"/>
                  </a:lnTo>
                  <a:lnTo>
                    <a:pt x="64092" y="46341"/>
                  </a:lnTo>
                  <a:lnTo>
                    <a:pt x="66714" y="33357"/>
                  </a:lnTo>
                  <a:lnTo>
                    <a:pt x="64092" y="20374"/>
                  </a:lnTo>
                  <a:lnTo>
                    <a:pt x="56943" y="9770"/>
                  </a:lnTo>
                  <a:lnTo>
                    <a:pt x="46340" y="2621"/>
                  </a:lnTo>
                  <a:lnTo>
                    <a:pt x="33356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45" name="object 30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46340" y="2621"/>
                  </a:lnTo>
                  <a:lnTo>
                    <a:pt x="56943" y="9770"/>
                  </a:lnTo>
                  <a:lnTo>
                    <a:pt x="64092" y="20374"/>
                  </a:lnTo>
                  <a:lnTo>
                    <a:pt x="66714" y="33357"/>
                  </a:lnTo>
                  <a:lnTo>
                    <a:pt x="64092" y="46341"/>
                  </a:lnTo>
                  <a:lnTo>
                    <a:pt x="56943" y="56944"/>
                  </a:lnTo>
                  <a:lnTo>
                    <a:pt x="46340" y="64093"/>
                  </a:lnTo>
                  <a:lnTo>
                    <a:pt x="33356" y="66715"/>
                  </a:lnTo>
                  <a:lnTo>
                    <a:pt x="20373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3" y="2621"/>
                  </a:lnTo>
                  <a:lnTo>
                    <a:pt x="33356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1148117" y="1479329"/>
            <a:ext cx="475449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в 5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муниципальных образованиях</a:t>
            </a:r>
            <a:endParaRPr lang="ru-RU" sz="2000" dirty="0"/>
          </a:p>
        </p:txBody>
      </p:sp>
      <p:pic>
        <p:nvPicPr>
          <p:cNvPr id="1026" name="Picture 2" descr="https://sun9-43.userapi.com/impg/5J9zyueUKd7BhHgNne51aOQwbROCis0eZMlNrw/0oS0h-TuGAU.jpg?size=2560x1920&amp;quality=95&amp;sign=27f235cd96c7d3644dcbbacd5de528a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955" y="4241821"/>
            <a:ext cx="8722837" cy="65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3" grpId="0"/>
      <p:bldP spid="25" grpId="0" animBg="1"/>
      <p:bldP spid="26" grpId="0" animBg="1"/>
      <p:bldP spid="30" grpId="0"/>
      <p:bldP spid="31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5" y="242115"/>
            <a:ext cx="94424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4000" dirty="0" smtClean="0">
                <a:solidFill>
                  <a:srgbClr val="07327F"/>
                </a:solidFill>
                <a:latin typeface="Montserrat SemiBold" panose="00000700000000000000" pitchFamily="2" charset="-52"/>
              </a:rPr>
              <a:t>Адресная методическая помощь</a:t>
            </a:r>
            <a:endParaRPr lang="ru-RU" sz="4000" dirty="0">
              <a:solidFill>
                <a:srgbClr val="07327F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8608" y="1486980"/>
            <a:ext cx="885656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в 186 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/>
              <a:t>организациях  проведена оценка  условий и охраны </a:t>
            </a:r>
            <a:r>
              <a:rPr lang="ru-RU" sz="2000" dirty="0" smtClean="0"/>
              <a:t>труда</a:t>
            </a:r>
            <a:endParaRPr lang="ru-RU" sz="2000" dirty="0"/>
          </a:p>
        </p:txBody>
      </p:sp>
      <p:sp>
        <p:nvSpPr>
          <p:cNvPr id="22" name="object 7"/>
          <p:cNvSpPr/>
          <p:nvPr/>
        </p:nvSpPr>
        <p:spPr>
          <a:xfrm rot="16200000">
            <a:off x="4610149" y="5617341"/>
            <a:ext cx="10875415" cy="74041"/>
          </a:xfrm>
          <a:custGeom>
            <a:avLst/>
            <a:gdLst/>
            <a:ahLst/>
            <a:cxnLst/>
            <a:rect l="l" t="t" r="r" b="b"/>
            <a:pathLst>
              <a:path w="6984365" h="24764">
                <a:moveTo>
                  <a:pt x="6984003" y="0"/>
                </a:moveTo>
                <a:lnTo>
                  <a:pt x="0" y="0"/>
                </a:lnTo>
                <a:lnTo>
                  <a:pt x="0" y="24386"/>
                </a:lnTo>
                <a:lnTo>
                  <a:pt x="6984003" y="24386"/>
                </a:lnTo>
                <a:lnTo>
                  <a:pt x="6984003" y="0"/>
                </a:lnTo>
                <a:close/>
              </a:path>
            </a:pathLst>
          </a:custGeom>
          <a:solidFill>
            <a:srgbClr val="194CA0"/>
          </a:solidFill>
        </p:spPr>
        <p:txBody>
          <a:bodyPr wrap="square" lIns="0" tIns="0" rIns="0" bIns="0" rtlCol="0"/>
          <a:lstStyle/>
          <a:p>
            <a:endParaRPr sz="2755"/>
          </a:p>
        </p:txBody>
      </p:sp>
      <p:grpSp>
        <p:nvGrpSpPr>
          <p:cNvPr id="19" name="object 22"/>
          <p:cNvGrpSpPr/>
          <p:nvPr/>
        </p:nvGrpSpPr>
        <p:grpSpPr>
          <a:xfrm>
            <a:off x="353000" y="1015386"/>
            <a:ext cx="494966" cy="2749057"/>
            <a:chOff x="319204" y="4125259"/>
            <a:chExt cx="323215" cy="1795145"/>
          </a:xfrm>
        </p:grpSpPr>
        <p:sp>
          <p:nvSpPr>
            <p:cNvPr id="20" name="object 23"/>
            <p:cNvSpPr/>
            <p:nvPr/>
          </p:nvSpPr>
          <p:spPr>
            <a:xfrm>
              <a:off x="356162" y="4162215"/>
              <a:ext cx="249554" cy="1721485"/>
            </a:xfrm>
            <a:custGeom>
              <a:avLst/>
              <a:gdLst/>
              <a:ahLst/>
              <a:cxnLst/>
              <a:rect l="l" t="t" r="r" b="b"/>
              <a:pathLst>
                <a:path w="249554" h="1721485">
                  <a:moveTo>
                    <a:pt x="0" y="0"/>
                  </a:moveTo>
                  <a:lnTo>
                    <a:pt x="0" y="1721236"/>
                  </a:lnTo>
                </a:path>
                <a:path w="249554" h="1721485">
                  <a:moveTo>
                    <a:pt x="427" y="617219"/>
                  </a:moveTo>
                  <a:lnTo>
                    <a:pt x="247608" y="617219"/>
                  </a:lnTo>
                </a:path>
                <a:path w="249554" h="1721485">
                  <a:moveTo>
                    <a:pt x="2170" y="1117649"/>
                  </a:moveTo>
                  <a:lnTo>
                    <a:pt x="249350" y="1117649"/>
                  </a:lnTo>
                </a:path>
                <a:path w="249554" h="1721485">
                  <a:moveTo>
                    <a:pt x="0" y="1721236"/>
                  </a:moveTo>
                  <a:lnTo>
                    <a:pt x="247178" y="1721236"/>
                  </a:lnTo>
                </a:path>
              </a:pathLst>
            </a:custGeom>
            <a:ln w="9525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204" y="4125259"/>
              <a:ext cx="73915" cy="73913"/>
            </a:xfrm>
            <a:prstGeom prst="rect">
              <a:avLst/>
            </a:prstGeom>
          </p:spPr>
        </p:pic>
        <p:sp>
          <p:nvSpPr>
            <p:cNvPr id="29" name="object 25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3"/>
                  </a:lnTo>
                  <a:lnTo>
                    <a:pt x="0" y="33356"/>
                  </a:lnTo>
                  <a:lnTo>
                    <a:pt x="2621" y="46340"/>
                  </a:lnTo>
                  <a:lnTo>
                    <a:pt x="9770" y="56943"/>
                  </a:lnTo>
                  <a:lnTo>
                    <a:pt x="20374" y="64092"/>
                  </a:lnTo>
                  <a:lnTo>
                    <a:pt x="33357" y="66714"/>
                  </a:lnTo>
                  <a:lnTo>
                    <a:pt x="46341" y="64092"/>
                  </a:lnTo>
                  <a:lnTo>
                    <a:pt x="56944" y="56943"/>
                  </a:lnTo>
                  <a:lnTo>
                    <a:pt x="64093" y="46340"/>
                  </a:lnTo>
                  <a:lnTo>
                    <a:pt x="66715" y="33356"/>
                  </a:lnTo>
                  <a:lnTo>
                    <a:pt x="64093" y="20373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2" name="object 26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3"/>
                  </a:lnTo>
                  <a:lnTo>
                    <a:pt x="66715" y="33356"/>
                  </a:lnTo>
                  <a:lnTo>
                    <a:pt x="64093" y="46340"/>
                  </a:lnTo>
                  <a:lnTo>
                    <a:pt x="56944" y="56943"/>
                  </a:lnTo>
                  <a:lnTo>
                    <a:pt x="46341" y="64092"/>
                  </a:lnTo>
                  <a:lnTo>
                    <a:pt x="33357" y="66714"/>
                  </a:lnTo>
                  <a:lnTo>
                    <a:pt x="20374" y="64092"/>
                  </a:lnTo>
                  <a:lnTo>
                    <a:pt x="9770" y="56943"/>
                  </a:lnTo>
                  <a:lnTo>
                    <a:pt x="2621" y="46340"/>
                  </a:lnTo>
                  <a:lnTo>
                    <a:pt x="0" y="33356"/>
                  </a:lnTo>
                  <a:lnTo>
                    <a:pt x="2621" y="20373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3" name="object 27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4" y="64093"/>
                  </a:lnTo>
                  <a:lnTo>
                    <a:pt x="33357" y="66715"/>
                  </a:lnTo>
                  <a:lnTo>
                    <a:pt x="46341" y="64093"/>
                  </a:lnTo>
                  <a:lnTo>
                    <a:pt x="56944" y="56944"/>
                  </a:lnTo>
                  <a:lnTo>
                    <a:pt x="64093" y="46341"/>
                  </a:lnTo>
                  <a:lnTo>
                    <a:pt x="66715" y="33357"/>
                  </a:lnTo>
                  <a:lnTo>
                    <a:pt x="64093" y="20374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4" name="object 28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4"/>
                  </a:lnTo>
                  <a:lnTo>
                    <a:pt x="66715" y="33357"/>
                  </a:lnTo>
                  <a:lnTo>
                    <a:pt x="64093" y="46341"/>
                  </a:lnTo>
                  <a:lnTo>
                    <a:pt x="56944" y="56944"/>
                  </a:lnTo>
                  <a:lnTo>
                    <a:pt x="46341" y="64093"/>
                  </a:lnTo>
                  <a:lnTo>
                    <a:pt x="33357" y="66715"/>
                  </a:lnTo>
                  <a:lnTo>
                    <a:pt x="20374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5" name="object 29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20373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3" y="64093"/>
                  </a:lnTo>
                  <a:lnTo>
                    <a:pt x="33356" y="66715"/>
                  </a:lnTo>
                  <a:lnTo>
                    <a:pt x="46340" y="64093"/>
                  </a:lnTo>
                  <a:lnTo>
                    <a:pt x="56943" y="56944"/>
                  </a:lnTo>
                  <a:lnTo>
                    <a:pt x="64092" y="46341"/>
                  </a:lnTo>
                  <a:lnTo>
                    <a:pt x="66714" y="33357"/>
                  </a:lnTo>
                  <a:lnTo>
                    <a:pt x="64092" y="20374"/>
                  </a:lnTo>
                  <a:lnTo>
                    <a:pt x="56943" y="9770"/>
                  </a:lnTo>
                  <a:lnTo>
                    <a:pt x="46340" y="2621"/>
                  </a:lnTo>
                  <a:lnTo>
                    <a:pt x="33356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6" name="object 30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46340" y="2621"/>
                  </a:lnTo>
                  <a:lnTo>
                    <a:pt x="56943" y="9770"/>
                  </a:lnTo>
                  <a:lnTo>
                    <a:pt x="64092" y="20374"/>
                  </a:lnTo>
                  <a:lnTo>
                    <a:pt x="66714" y="33357"/>
                  </a:lnTo>
                  <a:lnTo>
                    <a:pt x="64092" y="46341"/>
                  </a:lnTo>
                  <a:lnTo>
                    <a:pt x="56943" y="56944"/>
                  </a:lnTo>
                  <a:lnTo>
                    <a:pt x="46340" y="64093"/>
                  </a:lnTo>
                  <a:lnTo>
                    <a:pt x="33356" y="66715"/>
                  </a:lnTo>
                  <a:lnTo>
                    <a:pt x="20373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3" y="2621"/>
                  </a:lnTo>
                  <a:lnTo>
                    <a:pt x="33356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910795" y="2271009"/>
            <a:ext cx="888437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1200</a:t>
            </a:r>
            <a:endParaRPr lang="ru-RU" sz="2000" b="1" dirty="0" smtClean="0"/>
          </a:p>
          <a:p>
            <a:pPr lvl="0">
              <a:lnSpc>
                <a:spcPct val="107000"/>
              </a:lnSpc>
              <a:defRPr/>
            </a:pPr>
            <a:r>
              <a:rPr lang="ru-RU" sz="2000" dirty="0"/>
              <a:t>рекомендаций  направлены  </a:t>
            </a:r>
            <a:r>
              <a:rPr lang="ru-RU" sz="2000" dirty="0" smtClean="0"/>
              <a:t>работодателям, </a:t>
            </a:r>
            <a:r>
              <a:rPr lang="ru-RU" sz="2000" b="1" dirty="0" smtClean="0"/>
              <a:t>более 80% </a:t>
            </a:r>
            <a:r>
              <a:rPr lang="ru-RU" sz="2000" dirty="0" smtClean="0"/>
              <a:t>реализованы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38608" y="3384360"/>
            <a:ext cx="885656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более 70 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Несчастных случаев расследовали</a:t>
            </a:r>
            <a:endParaRPr lang="ru-RU" sz="2000" dirty="0"/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405" y="216655"/>
            <a:ext cx="8508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4000" dirty="0" smtClean="0">
                <a:solidFill>
                  <a:srgbClr val="07327F"/>
                </a:solidFill>
                <a:latin typeface="Montserrat SemiBold" panose="00000700000000000000" pitchFamily="2" charset="-52"/>
              </a:rPr>
              <a:t>Конкурсы по охране труда</a:t>
            </a:r>
            <a:endParaRPr lang="ru-RU" sz="4000" dirty="0">
              <a:solidFill>
                <a:srgbClr val="07327F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336405" y="975341"/>
            <a:ext cx="877521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dirty="0"/>
              <a:t>«Охрана труда глазами детей</a:t>
            </a:r>
            <a:r>
              <a:rPr lang="ru-RU" sz="2000" dirty="0" smtClean="0"/>
              <a:t>» - 387 участников, 2 выставки;</a:t>
            </a:r>
          </a:p>
          <a:p>
            <a:pPr lvl="0">
              <a:lnSpc>
                <a:spcPct val="107000"/>
              </a:lnSpc>
              <a:defRPr/>
            </a:pPr>
            <a:endParaRPr lang="ru-RU" sz="2000" dirty="0" smtClean="0"/>
          </a:p>
          <a:p>
            <a:pPr lvl="0">
              <a:lnSpc>
                <a:spcPct val="107000"/>
              </a:lnSpc>
              <a:defRPr/>
            </a:pPr>
            <a:r>
              <a:rPr lang="ru-RU" sz="2000" dirty="0"/>
              <a:t>«Лучший специалист по охране труда в Республике Коми</a:t>
            </a:r>
            <a:r>
              <a:rPr lang="ru-RU" sz="2000" dirty="0" smtClean="0"/>
              <a:t>» - 110 участников;</a:t>
            </a:r>
          </a:p>
          <a:p>
            <a:pPr lvl="0">
              <a:lnSpc>
                <a:spcPct val="107000"/>
              </a:lnSpc>
              <a:defRPr/>
            </a:pPr>
            <a:endParaRPr lang="ru-RU" sz="2000" dirty="0"/>
          </a:p>
          <a:p>
            <a:pPr lvl="0">
              <a:lnSpc>
                <a:spcPct val="107000"/>
              </a:lnSpc>
              <a:defRPr/>
            </a:pPr>
            <a:r>
              <a:rPr lang="ru-RU" sz="2000" dirty="0"/>
              <a:t>смотр-конкурс на лучшее состояние условий и охраны труда в </a:t>
            </a:r>
            <a:r>
              <a:rPr lang="ru-RU" sz="2000" dirty="0" smtClean="0"/>
              <a:t>организациях Республики Коми</a:t>
            </a:r>
            <a:r>
              <a:rPr lang="ru-RU" sz="2000" dirty="0"/>
              <a:t> </a:t>
            </a:r>
            <a:r>
              <a:rPr lang="ru-RU" sz="2000" dirty="0" smtClean="0"/>
              <a:t>– 41 организация.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2635" r="2291"/>
          <a:stretch/>
        </p:blipFill>
        <p:spPr>
          <a:xfrm>
            <a:off x="10963821" y="5085462"/>
            <a:ext cx="8143189" cy="5527737"/>
          </a:xfrm>
          <a:prstGeom prst="rect">
            <a:avLst/>
          </a:prstGeom>
        </p:spPr>
      </p:pic>
      <p:sp>
        <p:nvSpPr>
          <p:cNvPr id="54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00" y="5216506"/>
            <a:ext cx="9209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4000" dirty="0" smtClean="0">
                <a:solidFill>
                  <a:srgbClr val="07327F"/>
                </a:solidFill>
                <a:latin typeface="Montserrat SemiBold" panose="00000700000000000000" pitchFamily="2" charset="-52"/>
              </a:rPr>
              <a:t>Рабочая группа по охране труда</a:t>
            </a:r>
            <a:endParaRPr lang="ru-RU" sz="4000" dirty="0">
              <a:solidFill>
                <a:srgbClr val="07327F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3000" y="5975192"/>
            <a:ext cx="877521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2 заседания </a:t>
            </a:r>
          </a:p>
          <a:p>
            <a:pPr lvl="0">
              <a:lnSpc>
                <a:spcPct val="107000"/>
              </a:lnSpc>
              <a:defRPr/>
            </a:pPr>
            <a:endParaRPr lang="ru-RU" sz="2000" dirty="0" smtClean="0"/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13 актуальных вопросов (разбор причин несчастных случаев, цифровизация, медицинские осмотры, оценка </a:t>
            </a:r>
            <a:r>
              <a:rPr lang="ru-RU" sz="2000" dirty="0" err="1" smtClean="0"/>
              <a:t>профрисков</a:t>
            </a:r>
            <a:r>
              <a:rPr lang="ru-RU" sz="2000" dirty="0" smtClean="0"/>
              <a:t>, корпоративные программы укрепления здоровья, передовой опыт организаций РК)</a:t>
            </a:r>
          </a:p>
          <a:p>
            <a:pPr lvl="0">
              <a:lnSpc>
                <a:spcPct val="107000"/>
              </a:lnSpc>
              <a:defRPr/>
            </a:pPr>
            <a:endParaRPr lang="ru-RU" sz="2000" dirty="0"/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более 200 участников (в режиме ВКС) </a:t>
            </a:r>
          </a:p>
        </p:txBody>
      </p:sp>
    </p:spTree>
    <p:extLst>
      <p:ext uri="{BB962C8B-B14F-4D97-AF65-F5344CB8AC3E}">
        <p14:creationId xmlns:p14="http://schemas.microsoft.com/office/powerpoint/2010/main" val="11366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37" grpId="0"/>
      <p:bldP spid="38" grpId="0"/>
      <p:bldP spid="51" grpId="0"/>
      <p:bldP spid="52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38608" y="1486980"/>
            <a:ext cx="885656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30.11.2023 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Республиканский форум охраны труда</a:t>
            </a:r>
            <a:endParaRPr lang="ru-RU" sz="2000" dirty="0"/>
          </a:p>
        </p:txBody>
      </p:sp>
      <p:grpSp>
        <p:nvGrpSpPr>
          <p:cNvPr id="19" name="object 22"/>
          <p:cNvGrpSpPr/>
          <p:nvPr/>
        </p:nvGrpSpPr>
        <p:grpSpPr>
          <a:xfrm>
            <a:off x="353000" y="1015386"/>
            <a:ext cx="494966" cy="2749057"/>
            <a:chOff x="319204" y="4125259"/>
            <a:chExt cx="323215" cy="1795145"/>
          </a:xfrm>
        </p:grpSpPr>
        <p:sp>
          <p:nvSpPr>
            <p:cNvPr id="20" name="object 23"/>
            <p:cNvSpPr/>
            <p:nvPr/>
          </p:nvSpPr>
          <p:spPr>
            <a:xfrm>
              <a:off x="356162" y="4162215"/>
              <a:ext cx="249554" cy="1721485"/>
            </a:xfrm>
            <a:custGeom>
              <a:avLst/>
              <a:gdLst/>
              <a:ahLst/>
              <a:cxnLst/>
              <a:rect l="l" t="t" r="r" b="b"/>
              <a:pathLst>
                <a:path w="249554" h="1721485">
                  <a:moveTo>
                    <a:pt x="0" y="0"/>
                  </a:moveTo>
                  <a:lnTo>
                    <a:pt x="0" y="1721236"/>
                  </a:lnTo>
                </a:path>
                <a:path w="249554" h="1721485">
                  <a:moveTo>
                    <a:pt x="427" y="617219"/>
                  </a:moveTo>
                  <a:lnTo>
                    <a:pt x="247608" y="617219"/>
                  </a:lnTo>
                </a:path>
                <a:path w="249554" h="1721485">
                  <a:moveTo>
                    <a:pt x="2170" y="1117649"/>
                  </a:moveTo>
                  <a:lnTo>
                    <a:pt x="249350" y="1117649"/>
                  </a:lnTo>
                </a:path>
                <a:path w="249554" h="1721485">
                  <a:moveTo>
                    <a:pt x="0" y="1721236"/>
                  </a:moveTo>
                  <a:lnTo>
                    <a:pt x="247178" y="1721236"/>
                  </a:lnTo>
                </a:path>
              </a:pathLst>
            </a:custGeom>
            <a:ln w="9525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204" y="4125259"/>
              <a:ext cx="73915" cy="73913"/>
            </a:xfrm>
            <a:prstGeom prst="rect">
              <a:avLst/>
            </a:prstGeom>
          </p:spPr>
        </p:pic>
        <p:sp>
          <p:nvSpPr>
            <p:cNvPr id="29" name="object 25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3"/>
                  </a:lnTo>
                  <a:lnTo>
                    <a:pt x="0" y="33356"/>
                  </a:lnTo>
                  <a:lnTo>
                    <a:pt x="2621" y="46340"/>
                  </a:lnTo>
                  <a:lnTo>
                    <a:pt x="9770" y="56943"/>
                  </a:lnTo>
                  <a:lnTo>
                    <a:pt x="20374" y="64092"/>
                  </a:lnTo>
                  <a:lnTo>
                    <a:pt x="33357" y="66714"/>
                  </a:lnTo>
                  <a:lnTo>
                    <a:pt x="46341" y="64092"/>
                  </a:lnTo>
                  <a:lnTo>
                    <a:pt x="56944" y="56943"/>
                  </a:lnTo>
                  <a:lnTo>
                    <a:pt x="64093" y="46340"/>
                  </a:lnTo>
                  <a:lnTo>
                    <a:pt x="66715" y="33356"/>
                  </a:lnTo>
                  <a:lnTo>
                    <a:pt x="64093" y="20373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2" name="object 26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3"/>
                  </a:lnTo>
                  <a:lnTo>
                    <a:pt x="66715" y="33356"/>
                  </a:lnTo>
                  <a:lnTo>
                    <a:pt x="64093" y="46340"/>
                  </a:lnTo>
                  <a:lnTo>
                    <a:pt x="56944" y="56943"/>
                  </a:lnTo>
                  <a:lnTo>
                    <a:pt x="46341" y="64092"/>
                  </a:lnTo>
                  <a:lnTo>
                    <a:pt x="33357" y="66714"/>
                  </a:lnTo>
                  <a:lnTo>
                    <a:pt x="20374" y="64092"/>
                  </a:lnTo>
                  <a:lnTo>
                    <a:pt x="9770" y="56943"/>
                  </a:lnTo>
                  <a:lnTo>
                    <a:pt x="2621" y="46340"/>
                  </a:lnTo>
                  <a:lnTo>
                    <a:pt x="0" y="33356"/>
                  </a:lnTo>
                  <a:lnTo>
                    <a:pt x="2621" y="20373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3" name="object 27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4" y="64093"/>
                  </a:lnTo>
                  <a:lnTo>
                    <a:pt x="33357" y="66715"/>
                  </a:lnTo>
                  <a:lnTo>
                    <a:pt x="46341" y="64093"/>
                  </a:lnTo>
                  <a:lnTo>
                    <a:pt x="56944" y="56944"/>
                  </a:lnTo>
                  <a:lnTo>
                    <a:pt x="64093" y="46341"/>
                  </a:lnTo>
                  <a:lnTo>
                    <a:pt x="66715" y="33357"/>
                  </a:lnTo>
                  <a:lnTo>
                    <a:pt x="64093" y="20374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4" name="object 28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4"/>
                  </a:lnTo>
                  <a:lnTo>
                    <a:pt x="66715" y="33357"/>
                  </a:lnTo>
                  <a:lnTo>
                    <a:pt x="64093" y="46341"/>
                  </a:lnTo>
                  <a:lnTo>
                    <a:pt x="56944" y="56944"/>
                  </a:lnTo>
                  <a:lnTo>
                    <a:pt x="46341" y="64093"/>
                  </a:lnTo>
                  <a:lnTo>
                    <a:pt x="33357" y="66715"/>
                  </a:lnTo>
                  <a:lnTo>
                    <a:pt x="20374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5" name="object 29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20373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3" y="64093"/>
                  </a:lnTo>
                  <a:lnTo>
                    <a:pt x="33356" y="66715"/>
                  </a:lnTo>
                  <a:lnTo>
                    <a:pt x="46340" y="64093"/>
                  </a:lnTo>
                  <a:lnTo>
                    <a:pt x="56943" y="56944"/>
                  </a:lnTo>
                  <a:lnTo>
                    <a:pt x="64092" y="46341"/>
                  </a:lnTo>
                  <a:lnTo>
                    <a:pt x="66714" y="33357"/>
                  </a:lnTo>
                  <a:lnTo>
                    <a:pt x="64092" y="20374"/>
                  </a:lnTo>
                  <a:lnTo>
                    <a:pt x="56943" y="9770"/>
                  </a:lnTo>
                  <a:lnTo>
                    <a:pt x="46340" y="2621"/>
                  </a:lnTo>
                  <a:lnTo>
                    <a:pt x="33356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endParaRPr sz="2755"/>
            </a:p>
          </p:txBody>
        </p:sp>
        <p:sp>
          <p:nvSpPr>
            <p:cNvPr id="36" name="object 30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46340" y="2621"/>
                  </a:lnTo>
                  <a:lnTo>
                    <a:pt x="56943" y="9770"/>
                  </a:lnTo>
                  <a:lnTo>
                    <a:pt x="64092" y="20374"/>
                  </a:lnTo>
                  <a:lnTo>
                    <a:pt x="66714" y="33357"/>
                  </a:lnTo>
                  <a:lnTo>
                    <a:pt x="64092" y="46341"/>
                  </a:lnTo>
                  <a:lnTo>
                    <a:pt x="56943" y="56944"/>
                  </a:lnTo>
                  <a:lnTo>
                    <a:pt x="46340" y="64093"/>
                  </a:lnTo>
                  <a:lnTo>
                    <a:pt x="33356" y="66715"/>
                  </a:lnTo>
                  <a:lnTo>
                    <a:pt x="20373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3" y="2621"/>
                  </a:lnTo>
                  <a:lnTo>
                    <a:pt x="33356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endParaRPr sz="2755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938608" y="2490100"/>
            <a:ext cx="888437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более 200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Участников (Республика Коми, Киров, Пермь, Москва, СПб 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38608" y="3384360"/>
            <a:ext cx="885656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b="1" dirty="0" smtClean="0"/>
              <a:t>20 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тематических, интерактивных, консультационных площадок</a:t>
            </a:r>
            <a:endParaRPr lang="ru-RU" sz="20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965095" y="6098550"/>
            <a:ext cx="1137036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000" dirty="0" smtClean="0"/>
              <a:t>Тематика: </a:t>
            </a:r>
            <a:endParaRPr lang="ru-RU" sz="2000" dirty="0"/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обеспечения </a:t>
            </a:r>
            <a:r>
              <a:rPr lang="ru-RU" sz="2000" dirty="0"/>
              <a:t>работников средствами индивидуальной защиты;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меры </a:t>
            </a:r>
            <a:r>
              <a:rPr lang="ru-RU" sz="2000" dirty="0"/>
              <a:t>поддержки работодателей в сфере занятости;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инновации </a:t>
            </a:r>
            <a:r>
              <a:rPr lang="ru-RU" sz="2000" dirty="0"/>
              <a:t>и цифровые решения в охране труда;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трансформация </a:t>
            </a:r>
            <a:r>
              <a:rPr lang="ru-RU" sz="2000" dirty="0"/>
              <a:t>деятельности специалиста по охране труда;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успешные </a:t>
            </a:r>
            <a:r>
              <a:rPr lang="ru-RU" sz="2000" dirty="0"/>
              <a:t>кейсы по работе с молодежью в области охраны труда;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профилактические </a:t>
            </a:r>
            <a:r>
              <a:rPr lang="ru-RU" sz="2000" dirty="0"/>
              <a:t>мероприятия – основа предотвращения нарушений в области охраны труда;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практики </a:t>
            </a:r>
            <a:r>
              <a:rPr lang="ru-RU" sz="2000" dirty="0"/>
              <a:t>моделирования культуры корпоративного здоровья;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обучение </a:t>
            </a:r>
            <a:r>
              <a:rPr lang="ru-RU" sz="2000" dirty="0"/>
              <a:t>оказанию первой </a:t>
            </a:r>
            <a:r>
              <a:rPr lang="ru-RU" sz="2000" dirty="0" smtClean="0"/>
              <a:t>помощи;</a:t>
            </a:r>
            <a:endParaRPr lang="ru-RU" sz="2000" dirty="0"/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специальная </a:t>
            </a:r>
            <a:r>
              <a:rPr lang="ru-RU" sz="2000" dirty="0"/>
              <a:t>оценка условий труда и трудовые отношения;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лидерство </a:t>
            </a:r>
            <a:r>
              <a:rPr lang="ru-RU" sz="2000" dirty="0"/>
              <a:t>в области безопасности и как его развивать;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комплексная </a:t>
            </a:r>
            <a:r>
              <a:rPr lang="ru-RU" sz="2000" dirty="0"/>
              <a:t>безопасность на производстве;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развитие </a:t>
            </a:r>
            <a:r>
              <a:rPr lang="ru-RU" sz="2000" dirty="0"/>
              <a:t>системы управления охраны труда в бюджетных </a:t>
            </a:r>
            <a:r>
              <a:rPr lang="ru-RU" sz="2000" dirty="0" smtClean="0"/>
              <a:t>учреждениях;</a:t>
            </a:r>
            <a:endParaRPr lang="ru-RU" sz="2000" dirty="0"/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/>
              <a:t>квиз</a:t>
            </a:r>
            <a:r>
              <a:rPr lang="ru-RU" sz="2000" dirty="0" smtClean="0"/>
              <a:t> </a:t>
            </a:r>
            <a:r>
              <a:rPr lang="ru-RU" sz="2000" dirty="0"/>
              <a:t>«PRO100 о безопасности». </a:t>
            </a: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0084BDBF-C40C-2E62-8414-64653AC42A3E}"/>
              </a:ext>
            </a:extLst>
          </p:cNvPr>
          <p:cNvSpPr/>
          <p:nvPr/>
        </p:nvSpPr>
        <p:spPr>
          <a:xfrm flipH="1">
            <a:off x="221303" y="178946"/>
            <a:ext cx="9837097" cy="859979"/>
          </a:xfrm>
          <a:custGeom>
            <a:avLst/>
            <a:gdLst>
              <a:gd name="connsiteX0" fmla="*/ 9276327 w 9276327"/>
              <a:gd name="connsiteY0" fmla="*/ 0 h 914399"/>
              <a:gd name="connsiteX1" fmla="*/ 8561302 w 9276327"/>
              <a:gd name="connsiteY1" fmla="*/ 0 h 914399"/>
              <a:gd name="connsiteX2" fmla="*/ 943625 w 9276327"/>
              <a:gd name="connsiteY2" fmla="*/ 0 h 914399"/>
              <a:gd name="connsiteX3" fmla="*/ 228600 w 9276327"/>
              <a:gd name="connsiteY3" fmla="*/ 0 h 914399"/>
              <a:gd name="connsiteX4" fmla="*/ 0 w 9276327"/>
              <a:gd name="connsiteY4" fmla="*/ 914399 h 914399"/>
              <a:gd name="connsiteX5" fmla="*/ 197242 w 9276327"/>
              <a:gd name="connsiteY5" fmla="*/ 914399 h 914399"/>
              <a:gd name="connsiteX6" fmla="*/ 8479840 w 9276327"/>
              <a:gd name="connsiteY6" fmla="*/ 914399 h 914399"/>
              <a:gd name="connsiteX7" fmla="*/ 9047727 w 9276327"/>
              <a:gd name="connsiteY7" fmla="*/ 914399 h 91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76327" h="914399">
                <a:moveTo>
                  <a:pt x="9276327" y="0"/>
                </a:moveTo>
                <a:lnTo>
                  <a:pt x="8561302" y="0"/>
                </a:lnTo>
                <a:lnTo>
                  <a:pt x="943625" y="0"/>
                </a:lnTo>
                <a:lnTo>
                  <a:pt x="228600" y="0"/>
                </a:lnTo>
                <a:lnTo>
                  <a:pt x="0" y="914399"/>
                </a:lnTo>
                <a:lnTo>
                  <a:pt x="197242" y="914399"/>
                </a:lnTo>
                <a:lnTo>
                  <a:pt x="8479840" y="914399"/>
                </a:lnTo>
                <a:lnTo>
                  <a:pt x="9047727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40" y="357243"/>
            <a:ext cx="815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Ключевое событие 2023 года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925" y="167857"/>
            <a:ext cx="7611005" cy="5708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5" y="4795885"/>
            <a:ext cx="7695868" cy="5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6" y="7095"/>
            <a:ext cx="10327454" cy="11261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4773" r="20403" b="9040"/>
          <a:stretch/>
        </p:blipFill>
        <p:spPr>
          <a:xfrm>
            <a:off x="11111948" y="125835"/>
            <a:ext cx="7436967" cy="3026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9078" r="22322" b="8553"/>
          <a:stretch/>
        </p:blipFill>
        <p:spPr>
          <a:xfrm>
            <a:off x="11111948" y="7024819"/>
            <a:ext cx="7019524" cy="359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19215" r="19172" b="9063"/>
          <a:stretch/>
        </p:blipFill>
        <p:spPr>
          <a:xfrm>
            <a:off x="13387587" y="3657600"/>
            <a:ext cx="6517731" cy="28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5" y="242115"/>
            <a:ext cx="94424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17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27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Arial" charset="0"/>
              </a:rPr>
              <a:t>Государственная экспертиза условий труда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7327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8608" y="1486980"/>
            <a:ext cx="8856560" cy="85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7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ontserrat"/>
              </a:rPr>
              <a:t>8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l" defTabSz="91417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</a:rPr>
              <a:t>Экспертиз качества СОУТ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22" name="object 7"/>
          <p:cNvSpPr/>
          <p:nvPr/>
        </p:nvSpPr>
        <p:spPr>
          <a:xfrm rot="16200000">
            <a:off x="4610149" y="5617341"/>
            <a:ext cx="10875415" cy="74041"/>
          </a:xfrm>
          <a:custGeom>
            <a:avLst/>
            <a:gdLst/>
            <a:ahLst/>
            <a:cxnLst/>
            <a:rect l="l" t="t" r="r" b="b"/>
            <a:pathLst>
              <a:path w="6984365" h="24764">
                <a:moveTo>
                  <a:pt x="6984003" y="0"/>
                </a:moveTo>
                <a:lnTo>
                  <a:pt x="0" y="0"/>
                </a:lnTo>
                <a:lnTo>
                  <a:pt x="0" y="24386"/>
                </a:lnTo>
                <a:lnTo>
                  <a:pt x="6984003" y="24386"/>
                </a:lnTo>
                <a:lnTo>
                  <a:pt x="6984003" y="0"/>
                </a:lnTo>
                <a:close/>
              </a:path>
            </a:pathLst>
          </a:custGeom>
          <a:solidFill>
            <a:srgbClr val="194CA0"/>
          </a:solidFill>
        </p:spPr>
        <p:txBody>
          <a:bodyPr wrap="square" lIns="0" tIns="0" rIns="0" bIns="0" rtlCol="0"/>
          <a:lstStyle/>
          <a:p>
            <a:pPr marL="0" marR="0" lvl="0" indent="0" algn="l" defTabSz="914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9" name="object 22"/>
          <p:cNvGrpSpPr/>
          <p:nvPr/>
        </p:nvGrpSpPr>
        <p:grpSpPr>
          <a:xfrm>
            <a:off x="353000" y="1015386"/>
            <a:ext cx="494966" cy="2749057"/>
            <a:chOff x="319204" y="4125259"/>
            <a:chExt cx="323215" cy="1795145"/>
          </a:xfrm>
        </p:grpSpPr>
        <p:sp>
          <p:nvSpPr>
            <p:cNvPr id="20" name="object 23"/>
            <p:cNvSpPr/>
            <p:nvPr/>
          </p:nvSpPr>
          <p:spPr>
            <a:xfrm>
              <a:off x="356162" y="4162215"/>
              <a:ext cx="249554" cy="1721485"/>
            </a:xfrm>
            <a:custGeom>
              <a:avLst/>
              <a:gdLst/>
              <a:ahLst/>
              <a:cxnLst/>
              <a:rect l="l" t="t" r="r" b="b"/>
              <a:pathLst>
                <a:path w="249554" h="1721485">
                  <a:moveTo>
                    <a:pt x="0" y="0"/>
                  </a:moveTo>
                  <a:lnTo>
                    <a:pt x="0" y="1721236"/>
                  </a:lnTo>
                </a:path>
                <a:path w="249554" h="1721485">
                  <a:moveTo>
                    <a:pt x="427" y="617219"/>
                  </a:moveTo>
                  <a:lnTo>
                    <a:pt x="247608" y="617219"/>
                  </a:lnTo>
                </a:path>
                <a:path w="249554" h="1721485">
                  <a:moveTo>
                    <a:pt x="2170" y="1117649"/>
                  </a:moveTo>
                  <a:lnTo>
                    <a:pt x="249350" y="1117649"/>
                  </a:lnTo>
                </a:path>
                <a:path w="249554" h="1721485">
                  <a:moveTo>
                    <a:pt x="0" y="1721236"/>
                  </a:moveTo>
                  <a:lnTo>
                    <a:pt x="247178" y="1721236"/>
                  </a:lnTo>
                </a:path>
              </a:pathLst>
            </a:custGeom>
            <a:ln w="9525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204" y="4125259"/>
              <a:ext cx="73915" cy="73913"/>
            </a:xfrm>
            <a:prstGeom prst="rect">
              <a:avLst/>
            </a:prstGeom>
          </p:spPr>
        </p:pic>
        <p:sp>
          <p:nvSpPr>
            <p:cNvPr id="29" name="object 25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3"/>
                  </a:lnTo>
                  <a:lnTo>
                    <a:pt x="0" y="33356"/>
                  </a:lnTo>
                  <a:lnTo>
                    <a:pt x="2621" y="46340"/>
                  </a:lnTo>
                  <a:lnTo>
                    <a:pt x="9770" y="56943"/>
                  </a:lnTo>
                  <a:lnTo>
                    <a:pt x="20374" y="64092"/>
                  </a:lnTo>
                  <a:lnTo>
                    <a:pt x="33357" y="66714"/>
                  </a:lnTo>
                  <a:lnTo>
                    <a:pt x="46341" y="64092"/>
                  </a:lnTo>
                  <a:lnTo>
                    <a:pt x="56944" y="56943"/>
                  </a:lnTo>
                  <a:lnTo>
                    <a:pt x="64093" y="46340"/>
                  </a:lnTo>
                  <a:lnTo>
                    <a:pt x="66715" y="33356"/>
                  </a:lnTo>
                  <a:lnTo>
                    <a:pt x="64093" y="20373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" name="object 26"/>
            <p:cNvSpPr/>
            <p:nvPr/>
          </p:nvSpPr>
          <p:spPr>
            <a:xfrm>
              <a:off x="568878" y="4746079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3"/>
                  </a:lnTo>
                  <a:lnTo>
                    <a:pt x="66715" y="33356"/>
                  </a:lnTo>
                  <a:lnTo>
                    <a:pt x="64093" y="46340"/>
                  </a:lnTo>
                  <a:lnTo>
                    <a:pt x="56944" y="56943"/>
                  </a:lnTo>
                  <a:lnTo>
                    <a:pt x="46341" y="64092"/>
                  </a:lnTo>
                  <a:lnTo>
                    <a:pt x="33357" y="66714"/>
                  </a:lnTo>
                  <a:lnTo>
                    <a:pt x="20374" y="64092"/>
                  </a:lnTo>
                  <a:lnTo>
                    <a:pt x="9770" y="56943"/>
                  </a:lnTo>
                  <a:lnTo>
                    <a:pt x="2621" y="46340"/>
                  </a:lnTo>
                  <a:lnTo>
                    <a:pt x="0" y="33356"/>
                  </a:lnTo>
                  <a:lnTo>
                    <a:pt x="2621" y="20373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" name="object 27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20374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4" y="64093"/>
                  </a:lnTo>
                  <a:lnTo>
                    <a:pt x="33357" y="66715"/>
                  </a:lnTo>
                  <a:lnTo>
                    <a:pt x="46341" y="64093"/>
                  </a:lnTo>
                  <a:lnTo>
                    <a:pt x="56944" y="56944"/>
                  </a:lnTo>
                  <a:lnTo>
                    <a:pt x="64093" y="46341"/>
                  </a:lnTo>
                  <a:lnTo>
                    <a:pt x="66715" y="33357"/>
                  </a:lnTo>
                  <a:lnTo>
                    <a:pt x="64093" y="20374"/>
                  </a:lnTo>
                  <a:lnTo>
                    <a:pt x="56944" y="9770"/>
                  </a:lnTo>
                  <a:lnTo>
                    <a:pt x="46341" y="2621"/>
                  </a:lnTo>
                  <a:lnTo>
                    <a:pt x="33357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4" name="object 28"/>
            <p:cNvSpPr/>
            <p:nvPr/>
          </p:nvSpPr>
          <p:spPr>
            <a:xfrm>
              <a:off x="568878" y="5246507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7" y="0"/>
                  </a:moveTo>
                  <a:lnTo>
                    <a:pt x="46341" y="2621"/>
                  </a:lnTo>
                  <a:lnTo>
                    <a:pt x="56944" y="9770"/>
                  </a:lnTo>
                  <a:lnTo>
                    <a:pt x="64093" y="20374"/>
                  </a:lnTo>
                  <a:lnTo>
                    <a:pt x="66715" y="33357"/>
                  </a:lnTo>
                  <a:lnTo>
                    <a:pt x="64093" y="46341"/>
                  </a:lnTo>
                  <a:lnTo>
                    <a:pt x="56944" y="56944"/>
                  </a:lnTo>
                  <a:lnTo>
                    <a:pt x="46341" y="64093"/>
                  </a:lnTo>
                  <a:lnTo>
                    <a:pt x="33357" y="66715"/>
                  </a:lnTo>
                  <a:lnTo>
                    <a:pt x="20374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4" y="2621"/>
                  </a:lnTo>
                  <a:lnTo>
                    <a:pt x="33357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5" name="object 29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20373" y="2621"/>
                  </a:lnTo>
                  <a:lnTo>
                    <a:pt x="9770" y="9770"/>
                  </a:lnTo>
                  <a:lnTo>
                    <a:pt x="2621" y="20374"/>
                  </a:lnTo>
                  <a:lnTo>
                    <a:pt x="0" y="33357"/>
                  </a:lnTo>
                  <a:lnTo>
                    <a:pt x="2621" y="46341"/>
                  </a:lnTo>
                  <a:lnTo>
                    <a:pt x="9770" y="56944"/>
                  </a:lnTo>
                  <a:lnTo>
                    <a:pt x="20373" y="64093"/>
                  </a:lnTo>
                  <a:lnTo>
                    <a:pt x="33356" y="66715"/>
                  </a:lnTo>
                  <a:lnTo>
                    <a:pt x="46340" y="64093"/>
                  </a:lnTo>
                  <a:lnTo>
                    <a:pt x="56943" y="56944"/>
                  </a:lnTo>
                  <a:lnTo>
                    <a:pt x="64092" y="46341"/>
                  </a:lnTo>
                  <a:lnTo>
                    <a:pt x="66714" y="33357"/>
                  </a:lnTo>
                  <a:lnTo>
                    <a:pt x="64092" y="20374"/>
                  </a:lnTo>
                  <a:lnTo>
                    <a:pt x="56943" y="9770"/>
                  </a:lnTo>
                  <a:lnTo>
                    <a:pt x="46340" y="2621"/>
                  </a:lnTo>
                  <a:lnTo>
                    <a:pt x="33356" y="0"/>
                  </a:lnTo>
                  <a:close/>
                </a:path>
              </a:pathLst>
            </a:custGeom>
            <a:solidFill>
              <a:srgbClr val="409AA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6" name="object 30"/>
            <p:cNvSpPr/>
            <p:nvPr/>
          </p:nvSpPr>
          <p:spPr>
            <a:xfrm>
              <a:off x="571507" y="585009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33356" y="0"/>
                  </a:moveTo>
                  <a:lnTo>
                    <a:pt x="46340" y="2621"/>
                  </a:lnTo>
                  <a:lnTo>
                    <a:pt x="56943" y="9770"/>
                  </a:lnTo>
                  <a:lnTo>
                    <a:pt x="64092" y="20374"/>
                  </a:lnTo>
                  <a:lnTo>
                    <a:pt x="66714" y="33357"/>
                  </a:lnTo>
                  <a:lnTo>
                    <a:pt x="64092" y="46341"/>
                  </a:lnTo>
                  <a:lnTo>
                    <a:pt x="56943" y="56944"/>
                  </a:lnTo>
                  <a:lnTo>
                    <a:pt x="46340" y="64093"/>
                  </a:lnTo>
                  <a:lnTo>
                    <a:pt x="33356" y="66715"/>
                  </a:lnTo>
                  <a:lnTo>
                    <a:pt x="20373" y="64093"/>
                  </a:lnTo>
                  <a:lnTo>
                    <a:pt x="9770" y="56944"/>
                  </a:lnTo>
                  <a:lnTo>
                    <a:pt x="2621" y="46341"/>
                  </a:lnTo>
                  <a:lnTo>
                    <a:pt x="0" y="33357"/>
                  </a:lnTo>
                  <a:lnTo>
                    <a:pt x="2621" y="20374"/>
                  </a:lnTo>
                  <a:lnTo>
                    <a:pt x="9770" y="9770"/>
                  </a:lnTo>
                  <a:lnTo>
                    <a:pt x="20373" y="2621"/>
                  </a:lnTo>
                  <a:lnTo>
                    <a:pt x="33356" y="0"/>
                  </a:lnTo>
                  <a:close/>
                </a:path>
              </a:pathLst>
            </a:custGeom>
            <a:ln w="7199">
              <a:solidFill>
                <a:srgbClr val="409A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1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910795" y="2271009"/>
            <a:ext cx="8884373" cy="85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7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183</a:t>
            </a:r>
          </a:p>
          <a:p>
            <a:pPr marL="0" marR="0" lvl="0" indent="0" algn="l" defTabSz="91417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Экспертизы фактических условий труда работников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38608" y="3384360"/>
            <a:ext cx="885656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7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</a:rPr>
              <a:t>18</a:t>
            </a:r>
          </a:p>
          <a:p>
            <a:pPr lvl="0">
              <a:lnSpc>
                <a:spcPct val="107000"/>
              </a:lnSpc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</a:rPr>
              <a:t>Экспертиз правильности предоставления работникам гарантий и компенсаций за </a:t>
            </a:r>
            <a:r>
              <a:rPr lang="ru-RU" sz="2400" dirty="0">
                <a:solidFill>
                  <a:prstClr val="black"/>
                </a:solidFill>
              </a:rPr>
              <a:t>работу с вредными и (или) опасными условиями труда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92" y="5648084"/>
            <a:ext cx="929311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17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27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Arial" charset="0"/>
              </a:rPr>
              <a:t>Специальная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7327F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Arial" charset="0"/>
              </a:rPr>
              <a:t> оценка условий труда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7327F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6192" y="6400059"/>
            <a:ext cx="9293116" cy="460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 smtClean="0"/>
              <a:t>разработка </a:t>
            </a:r>
            <a:r>
              <a:rPr lang="ru-RU" sz="2200" dirty="0"/>
              <a:t>и реализации мероприятий, направленных на улучшение условий </a:t>
            </a:r>
            <a:r>
              <a:rPr lang="ru-RU" sz="2200" dirty="0" smtClean="0"/>
              <a:t>труда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 smtClean="0"/>
              <a:t>информирование </a:t>
            </a:r>
            <a:r>
              <a:rPr lang="ru-RU" sz="2200" dirty="0"/>
              <a:t>работников об условиях труда на рабочих местах, о существующем риске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осуществления контроля за состоянием условий труда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 smtClean="0"/>
              <a:t>установление </a:t>
            </a:r>
            <a:r>
              <a:rPr lang="ru-RU" sz="2200" dirty="0"/>
              <a:t>работникам </a:t>
            </a:r>
            <a:r>
              <a:rPr lang="ru-RU" sz="2200" dirty="0" smtClean="0"/>
              <a:t>гарантий </a:t>
            </a:r>
            <a:r>
              <a:rPr lang="ru-RU" sz="2200" dirty="0"/>
              <a:t>и </a:t>
            </a:r>
            <a:r>
              <a:rPr lang="ru-RU" sz="2200" dirty="0" smtClean="0"/>
              <a:t>компенсаций</a:t>
            </a:r>
            <a:endParaRPr lang="ru-RU" sz="2200" dirty="0"/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/>
              <a:t>обеспечения работников средствами индивидуальной </a:t>
            </a:r>
            <a:r>
              <a:rPr lang="ru-RU" sz="2200" dirty="0" smtClean="0"/>
              <a:t>защиты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 smtClean="0"/>
              <a:t>проведение медицинских осмотров</a:t>
            </a:r>
            <a:endParaRPr lang="ru-RU" sz="2200" dirty="0"/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71C63B89-9C71-E884-7BA0-2C4B53B8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3831" y="242115"/>
            <a:ext cx="9044277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algn="ctr" eaLnBrk="1" hangingPunct="1">
              <a:lnSpc>
                <a:spcPct val="90000"/>
              </a:lnSpc>
            </a:pPr>
            <a:r>
              <a:rPr lang="ru-RU" sz="3600" dirty="0">
                <a:solidFill>
                  <a:srgbClr val="07327F"/>
                </a:solidFill>
                <a:latin typeface="Montserrat SemiBold" panose="00000700000000000000" pitchFamily="2" charset="-52"/>
              </a:rPr>
              <a:t>Реестр деклараций соответствия условий труда государственным нормативным требованиям </a:t>
            </a:r>
            <a:endParaRPr lang="ru-RU" sz="3600" dirty="0" smtClean="0">
              <a:solidFill>
                <a:srgbClr val="07327F"/>
              </a:solidFill>
              <a:latin typeface="Montserrat SemiBold" panose="00000700000000000000" pitchFamily="2" charset="-52"/>
            </a:endParaRPr>
          </a:p>
          <a:p>
            <a:pPr lvl="0" algn="ctr"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07327F"/>
                </a:solidFill>
                <a:latin typeface="Montserrat SemiBold" panose="00000700000000000000" pitchFamily="2" charset="-52"/>
              </a:rPr>
              <a:t>охраны </a:t>
            </a:r>
            <a:r>
              <a:rPr lang="ru-RU" sz="3600" dirty="0">
                <a:solidFill>
                  <a:srgbClr val="07327F"/>
                </a:solidFill>
                <a:latin typeface="Montserrat SemiBold" panose="00000700000000000000" pitchFamily="2" charset="-52"/>
              </a:rPr>
              <a:t>труда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7327F"/>
              </a:solidFill>
              <a:effectLst/>
              <a:uLnTx/>
              <a:uFillTx/>
              <a:latin typeface="Montserrat SemiBold" panose="00000700000000000000" pitchFamily="2" charset="-5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404122" y="2328840"/>
            <a:ext cx="877521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2400" b="1" dirty="0"/>
              <a:t>10 тыс. </a:t>
            </a:r>
            <a:endParaRPr lang="ru-RU" sz="2400" b="1" dirty="0" smtClean="0"/>
          </a:p>
          <a:p>
            <a:pPr lvl="0">
              <a:lnSpc>
                <a:spcPct val="107000"/>
              </a:lnSpc>
              <a:defRPr/>
            </a:pPr>
            <a:r>
              <a:rPr lang="ru-RU" sz="2400" dirty="0" smtClean="0"/>
              <a:t>действующих деклараций</a:t>
            </a:r>
          </a:p>
          <a:p>
            <a:pPr lvl="0">
              <a:lnSpc>
                <a:spcPct val="107000"/>
              </a:lnSpc>
              <a:defRPr/>
            </a:pPr>
            <a:r>
              <a:rPr lang="ru-RU" sz="2400" b="1" dirty="0"/>
              <a:t>190 тыс. </a:t>
            </a:r>
            <a:endParaRPr lang="ru-RU" sz="2400" b="1" dirty="0" smtClean="0"/>
          </a:p>
          <a:p>
            <a:pPr lvl="0">
              <a:lnSpc>
                <a:spcPct val="107000"/>
              </a:lnSpc>
              <a:defRPr/>
            </a:pPr>
            <a:r>
              <a:rPr lang="ru-RU" sz="2400" dirty="0" smtClean="0"/>
              <a:t>Работников </a:t>
            </a:r>
            <a:r>
              <a:rPr lang="ru-RU" sz="2400" dirty="0" smtClean="0"/>
              <a:t>на </a:t>
            </a:r>
            <a:r>
              <a:rPr lang="ru-RU" sz="2400" dirty="0" smtClean="0"/>
              <a:t>рабочих местах, в </a:t>
            </a:r>
            <a:r>
              <a:rPr lang="ru-RU" sz="2400" dirty="0"/>
              <a:t>отношении</a:t>
            </a:r>
            <a:r>
              <a:rPr lang="ru-RU" sz="2400" dirty="0" smtClean="0"/>
              <a:t> которых подана декларация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93831" y="7020732"/>
            <a:ext cx="2010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75855"/>
              </p:ext>
            </p:extLst>
          </p:nvPr>
        </p:nvGraphicFramePr>
        <p:xfrm>
          <a:off x="10300544" y="4870580"/>
          <a:ext cx="9573660" cy="629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93831" y="10297332"/>
            <a:ext cx="2010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  <p:bldP spid="38" grpId="0"/>
      <p:bldP spid="51" grpId="0"/>
      <p:bldP spid="52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258082"/>
            <a:ext cx="19700561" cy="10607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0" y="4870580"/>
            <a:ext cx="1150441" cy="1064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122" y="9531753"/>
            <a:ext cx="1905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Надеемся на дальнейшее сотрудничество!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262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511</Words>
  <Application>Microsoft Office PowerPoint</Application>
  <PresentationFormat>Произвольный</PresentationFormat>
  <Paragraphs>98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Montserrat</vt:lpstr>
      <vt:lpstr>Wingdings</vt:lpstr>
      <vt:lpstr>Montserrat SemiBold</vt:lpstr>
      <vt:lpstr>Montserrat Medium</vt:lpstr>
      <vt:lpstr>Office Theme</vt:lpstr>
      <vt:lpstr>О профилактике производственного травматизма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Alex</dc:creator>
  <cp:lastModifiedBy>Смирнов Владимир Владимирович</cp:lastModifiedBy>
  <cp:revision>248</cp:revision>
  <cp:lastPrinted>2023-04-18T10:41:35Z</cp:lastPrinted>
  <dcterms:created xsi:type="dcterms:W3CDTF">2022-05-04T13:18:38Z</dcterms:created>
  <dcterms:modified xsi:type="dcterms:W3CDTF">2024-03-13T09:47:06Z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2022-05-04T00:00:00Z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2022-05-04T00:00:00Z</vt:filetime>
  </property>
</Properties>
</file>